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1" r:id="rId4"/>
    <p:sldId id="257" r:id="rId5"/>
    <p:sldId id="258" r:id="rId6"/>
    <p:sldId id="262" r:id="rId7"/>
    <p:sldId id="259" r:id="rId8"/>
    <p:sldId id="268" r:id="rId9"/>
    <p:sldId id="264" r:id="rId10"/>
    <p:sldId id="267" r:id="rId11"/>
    <p:sldId id="265" r:id="rId12"/>
    <p:sldId id="26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23D"/>
    <a:srgbClr val="61BB61"/>
    <a:srgbClr val="B8E1DB"/>
    <a:srgbClr val="FF7777"/>
    <a:srgbClr val="57B9AB"/>
    <a:srgbClr val="7ACCC0"/>
    <a:srgbClr val="3A2C00"/>
    <a:srgbClr val="FF5757"/>
    <a:srgbClr val="FF4B4B"/>
    <a:srgbClr val="F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5" autoAdjust="0"/>
  </p:normalViewPr>
  <p:slideViewPr>
    <p:cSldViewPr snapToGrid="0" showGuides="1">
      <p:cViewPr varScale="1">
        <p:scale>
          <a:sx n="91" d="100"/>
          <a:sy n="91" d="100"/>
        </p:scale>
        <p:origin x="96" y="474"/>
      </p:cViewPr>
      <p:guideLst>
        <p:guide orient="horz" pos="225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0" i="0" spc="200" baseline="0" dirty="0">
                <a:solidFill>
                  <a:srgbClr val="01723D"/>
                </a:solidFill>
                <a:effectLst/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柱状图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1176487990304405E-2"/>
          <c:y val="6.3178026333210305E-2"/>
          <c:w val="0.92882351200969604"/>
          <c:h val="0.68700323333296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BE-4926-A8DE-3020A23FE5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BE-4926-A8DE-3020A23FE5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BE-4926-A8DE-3020A23FE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629184"/>
        <c:axId val="608629576"/>
      </c:barChart>
      <c:catAx>
        <c:axId val="6086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8629576"/>
        <c:crosses val="autoZero"/>
        <c:auto val="1"/>
        <c:lblAlgn val="ctr"/>
        <c:lblOffset val="100"/>
        <c:noMultiLvlLbl val="0"/>
      </c:catAx>
      <c:valAx>
        <c:axId val="60862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86291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6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A96D-95DB-4819-A101-1DC657B066B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B76A4-1A36-46AC-BA99-A997E76BD7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6A4-1A36-46AC-BA99-A997E76BD78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6A4-1A36-46AC-BA99-A997E76BD78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6A4-1A36-46AC-BA99-A997E76BD78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6A4-1A36-46AC-BA99-A997E76BD78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6A4-1A36-46AC-BA99-A997E76BD78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6A4-1A36-46AC-BA99-A997E76BD78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6A4-1A36-46AC-BA99-A997E76BD78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6A4-1A36-46AC-BA99-A997E76BD78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6A4-1A36-46AC-BA99-A997E76BD78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6A4-1A36-46AC-BA99-A997E76BD78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6A4-1A36-46AC-BA99-A997E76BD78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6A4-1A36-46AC-BA99-A997E76BD78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7EEA-C3A7-4FED-8F93-08B9D94DBA3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E3E-A97E-4DF5-90E4-B8EDC14F63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7EEA-C3A7-4FED-8F93-08B9D94DBA3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E3E-A97E-4DF5-90E4-B8EDC14F63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7EEA-C3A7-4FED-8F93-08B9D94DBA3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E3E-A97E-4DF5-90E4-B8EDC14F63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7EEA-C3A7-4FED-8F93-08B9D94DBA3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E3E-A97E-4DF5-90E4-B8EDC14F63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7EEA-C3A7-4FED-8F93-08B9D94DBA3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E3E-A97E-4DF5-90E4-B8EDC14F63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7EEA-C3A7-4FED-8F93-08B9D94DBA3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E3E-A97E-4DF5-90E4-B8EDC14F63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7EEA-C3A7-4FED-8F93-08B9D94DBA3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E3E-A97E-4DF5-90E4-B8EDC14F63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7EEA-C3A7-4FED-8F93-08B9D94DBA3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E3E-A97E-4DF5-90E4-B8EDC14F63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7EEA-C3A7-4FED-8F93-08B9D94DBA3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E3E-A97E-4DF5-90E4-B8EDC14F63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7EEA-C3A7-4FED-8F93-08B9D94DBA3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E3E-A97E-4DF5-90E4-B8EDC14F63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7EEA-C3A7-4FED-8F93-08B9D94DBA3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4E3E-A97E-4DF5-90E4-B8EDC14F63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17EEA-C3A7-4FED-8F93-08B9D94DBA3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4E3E-A97E-4DF5-90E4-B8EDC14F63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001" y="2302113"/>
            <a:ext cx="1565753" cy="864138"/>
            <a:chOff x="6969001" y="2302113"/>
            <a:chExt cx="1565753" cy="864138"/>
          </a:xfrm>
        </p:grpSpPr>
        <p:sp>
          <p:nvSpPr>
            <p:cNvPr id="44" name="椭圆 43"/>
            <p:cNvSpPr/>
            <p:nvPr/>
          </p:nvSpPr>
          <p:spPr>
            <a:xfrm>
              <a:off x="7112909" y="2885732"/>
              <a:ext cx="1257535" cy="2805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900" dirty="0"/>
            </a:p>
          </p:txBody>
        </p:sp>
        <p:grpSp>
          <p:nvGrpSpPr>
            <p:cNvPr id="45" name="组合 44"/>
            <p:cNvGrpSpPr/>
            <p:nvPr/>
          </p:nvGrpSpPr>
          <p:grpSpPr>
            <a:xfrm rot="20824796">
              <a:off x="6969001" y="2302113"/>
              <a:ext cx="1565753" cy="790064"/>
              <a:chOff x="4355310" y="3073562"/>
              <a:chExt cx="3470988" cy="1751426"/>
            </a:xfrm>
          </p:grpSpPr>
          <p:sp>
            <p:nvSpPr>
              <p:cNvPr id="46" name="任意多边形 45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48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900" dirty="0"/>
                  <a:t> </a:t>
                </a:r>
                <a:endParaRPr lang="zh-CN" altLang="en-US" sz="900" dirty="0"/>
              </a:p>
            </p:txBody>
          </p:sp>
          <p:sp>
            <p:nvSpPr>
              <p:cNvPr id="49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900" dirty="0"/>
                  <a:t> </a:t>
                </a:r>
                <a:endParaRPr lang="zh-CN" altLang="en-US" sz="900" dirty="0"/>
              </a:p>
            </p:txBody>
          </p:sp>
          <p:sp>
            <p:nvSpPr>
              <p:cNvPr id="50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900" dirty="0"/>
                  <a:t> </a:t>
                </a:r>
                <a:endParaRPr lang="zh-CN" altLang="en-US" sz="900" dirty="0"/>
              </a:p>
            </p:txBody>
          </p:sp>
          <p:sp>
            <p:nvSpPr>
              <p:cNvPr id="51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900" dirty="0"/>
                  <a:t> </a:t>
                </a:r>
                <a:endParaRPr lang="zh-CN" altLang="en-US" sz="900" dirty="0"/>
              </a:p>
            </p:txBody>
          </p:sp>
          <p:sp>
            <p:nvSpPr>
              <p:cNvPr id="52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900" dirty="0"/>
                  <a:t> </a:t>
                </a:r>
                <a:endParaRPr lang="zh-CN" altLang="en-US" sz="900" dirty="0"/>
              </a:p>
            </p:txBody>
          </p:sp>
          <p:sp>
            <p:nvSpPr>
              <p:cNvPr id="53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900" dirty="0"/>
                  <a:t> </a:t>
                </a:r>
                <a:endParaRPr lang="zh-CN" altLang="en-US" sz="900" dirty="0"/>
              </a:p>
            </p:txBody>
          </p:sp>
          <p:sp>
            <p:nvSpPr>
              <p:cNvPr id="54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900" dirty="0"/>
                  <a:t> </a:t>
                </a:r>
                <a:endParaRPr lang="zh-CN" altLang="en-US" sz="900" dirty="0"/>
              </a:p>
            </p:txBody>
          </p:sp>
        </p:grpSp>
      </p:grpSp>
      <p:sp>
        <p:nvSpPr>
          <p:cNvPr id="22" name="椭圆 21"/>
          <p:cNvSpPr/>
          <p:nvPr/>
        </p:nvSpPr>
        <p:spPr>
          <a:xfrm>
            <a:off x="5285806" y="3066816"/>
            <a:ext cx="1623626" cy="362184"/>
          </a:xfrm>
          <a:prstGeom prst="ellipse">
            <a:avLst/>
          </a:prstGeom>
          <a:solidFill>
            <a:srgbClr val="57B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979138" y="890774"/>
            <a:ext cx="2233724" cy="2403957"/>
            <a:chOff x="4445810" y="937405"/>
            <a:chExt cx="3892152" cy="4188775"/>
          </a:xfrm>
        </p:grpSpPr>
        <p:sp>
          <p:nvSpPr>
            <p:cNvPr id="4" name="椭圆 3"/>
            <p:cNvSpPr/>
            <p:nvPr/>
          </p:nvSpPr>
          <p:spPr>
            <a:xfrm>
              <a:off x="4449453" y="1237671"/>
              <a:ext cx="3888509" cy="3888509"/>
            </a:xfrm>
            <a:prstGeom prst="ellipse">
              <a:avLst/>
            </a:prstGeom>
            <a:solidFill>
              <a:srgbClr val="61B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流程图: 资料带 2"/>
            <p:cNvSpPr/>
            <p:nvPr/>
          </p:nvSpPr>
          <p:spPr>
            <a:xfrm rot="5400000">
              <a:off x="4718954" y="2814378"/>
              <a:ext cx="3876885" cy="723473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-1" fmla="*/ 789 w 10789"/>
                <a:gd name="connsiteY0-2" fmla="*/ 1000 h 10000"/>
                <a:gd name="connsiteX1-3" fmla="*/ 3289 w 10789"/>
                <a:gd name="connsiteY1-4" fmla="*/ 2000 h 10000"/>
                <a:gd name="connsiteX2-5" fmla="*/ 5789 w 10789"/>
                <a:gd name="connsiteY2-6" fmla="*/ 1000 h 10000"/>
                <a:gd name="connsiteX3-7" fmla="*/ 8289 w 10789"/>
                <a:gd name="connsiteY3-8" fmla="*/ 0 h 10000"/>
                <a:gd name="connsiteX4-9" fmla="*/ 10789 w 10789"/>
                <a:gd name="connsiteY4-10" fmla="*/ 1000 h 10000"/>
                <a:gd name="connsiteX5-11" fmla="*/ 10789 w 10789"/>
                <a:gd name="connsiteY5-12" fmla="*/ 9000 h 10000"/>
                <a:gd name="connsiteX6-13" fmla="*/ 8289 w 10789"/>
                <a:gd name="connsiteY6-14" fmla="*/ 8000 h 10000"/>
                <a:gd name="connsiteX7-15" fmla="*/ 5789 w 10789"/>
                <a:gd name="connsiteY7-16" fmla="*/ 9000 h 10000"/>
                <a:gd name="connsiteX8-17" fmla="*/ 3289 w 10789"/>
                <a:gd name="connsiteY8-18" fmla="*/ 10000 h 10000"/>
                <a:gd name="connsiteX9-19" fmla="*/ 0 w 10789"/>
                <a:gd name="connsiteY9-20" fmla="*/ 6036 h 10000"/>
                <a:gd name="connsiteX10-21" fmla="*/ 789 w 10789"/>
                <a:gd name="connsiteY10-22" fmla="*/ 1000 h 10000"/>
                <a:gd name="connsiteX0-23" fmla="*/ 789 w 10789"/>
                <a:gd name="connsiteY0-24" fmla="*/ 1000 h 10000"/>
                <a:gd name="connsiteX1-25" fmla="*/ 3289 w 10789"/>
                <a:gd name="connsiteY1-26" fmla="*/ 2000 h 10000"/>
                <a:gd name="connsiteX2-27" fmla="*/ 5789 w 10789"/>
                <a:gd name="connsiteY2-28" fmla="*/ 1000 h 10000"/>
                <a:gd name="connsiteX3-29" fmla="*/ 8289 w 10789"/>
                <a:gd name="connsiteY3-30" fmla="*/ 0 h 10000"/>
                <a:gd name="connsiteX4-31" fmla="*/ 10789 w 10789"/>
                <a:gd name="connsiteY4-32" fmla="*/ 1000 h 10000"/>
                <a:gd name="connsiteX5-33" fmla="*/ 10789 w 10789"/>
                <a:gd name="connsiteY5-34" fmla="*/ 9000 h 10000"/>
                <a:gd name="connsiteX6-35" fmla="*/ 8289 w 10789"/>
                <a:gd name="connsiteY6-36" fmla="*/ 8000 h 10000"/>
                <a:gd name="connsiteX7-37" fmla="*/ 6407 w 10789"/>
                <a:gd name="connsiteY7-38" fmla="*/ 6511 h 10000"/>
                <a:gd name="connsiteX8-39" fmla="*/ 3289 w 10789"/>
                <a:gd name="connsiteY8-40" fmla="*/ 10000 h 10000"/>
                <a:gd name="connsiteX9-41" fmla="*/ 0 w 10789"/>
                <a:gd name="connsiteY9-42" fmla="*/ 6036 h 10000"/>
                <a:gd name="connsiteX10-43" fmla="*/ 789 w 10789"/>
                <a:gd name="connsiteY10-44" fmla="*/ 1000 h 10000"/>
                <a:gd name="connsiteX0-45" fmla="*/ 789 w 10789"/>
                <a:gd name="connsiteY0-46" fmla="*/ 1000 h 10000"/>
                <a:gd name="connsiteX1-47" fmla="*/ 3289 w 10789"/>
                <a:gd name="connsiteY1-48" fmla="*/ 2000 h 10000"/>
                <a:gd name="connsiteX2-49" fmla="*/ 5789 w 10789"/>
                <a:gd name="connsiteY2-50" fmla="*/ 1000 h 10000"/>
                <a:gd name="connsiteX3-51" fmla="*/ 8289 w 10789"/>
                <a:gd name="connsiteY3-52" fmla="*/ 0 h 10000"/>
                <a:gd name="connsiteX4-53" fmla="*/ 10789 w 10789"/>
                <a:gd name="connsiteY4-54" fmla="*/ 1000 h 10000"/>
                <a:gd name="connsiteX5-55" fmla="*/ 10720 w 10789"/>
                <a:gd name="connsiteY5-56" fmla="*/ 6714 h 10000"/>
                <a:gd name="connsiteX6-57" fmla="*/ 8289 w 10789"/>
                <a:gd name="connsiteY6-58" fmla="*/ 8000 h 10000"/>
                <a:gd name="connsiteX7-59" fmla="*/ 6407 w 10789"/>
                <a:gd name="connsiteY7-60" fmla="*/ 6511 h 10000"/>
                <a:gd name="connsiteX8-61" fmla="*/ 3289 w 10789"/>
                <a:gd name="connsiteY8-62" fmla="*/ 10000 h 10000"/>
                <a:gd name="connsiteX9-63" fmla="*/ 0 w 10789"/>
                <a:gd name="connsiteY9-64" fmla="*/ 6036 h 10000"/>
                <a:gd name="connsiteX10-65" fmla="*/ 789 w 10789"/>
                <a:gd name="connsiteY10-66" fmla="*/ 1000 h 10000"/>
                <a:gd name="connsiteX0-67" fmla="*/ 789 w 10829"/>
                <a:gd name="connsiteY0-68" fmla="*/ 1000 h 10000"/>
                <a:gd name="connsiteX1-69" fmla="*/ 3289 w 10829"/>
                <a:gd name="connsiteY1-70" fmla="*/ 2000 h 10000"/>
                <a:gd name="connsiteX2-71" fmla="*/ 5789 w 10829"/>
                <a:gd name="connsiteY2-72" fmla="*/ 1000 h 10000"/>
                <a:gd name="connsiteX3-73" fmla="*/ 8289 w 10829"/>
                <a:gd name="connsiteY3-74" fmla="*/ 0 h 10000"/>
                <a:gd name="connsiteX4-75" fmla="*/ 10789 w 10829"/>
                <a:gd name="connsiteY4-76" fmla="*/ 1000 h 10000"/>
                <a:gd name="connsiteX5-77" fmla="*/ 10720 w 10829"/>
                <a:gd name="connsiteY5-78" fmla="*/ 6714 h 10000"/>
                <a:gd name="connsiteX6-79" fmla="*/ 8289 w 10829"/>
                <a:gd name="connsiteY6-80" fmla="*/ 8000 h 10000"/>
                <a:gd name="connsiteX7-81" fmla="*/ 6407 w 10829"/>
                <a:gd name="connsiteY7-82" fmla="*/ 6511 h 10000"/>
                <a:gd name="connsiteX8-83" fmla="*/ 3289 w 10829"/>
                <a:gd name="connsiteY8-84" fmla="*/ 10000 h 10000"/>
                <a:gd name="connsiteX9-85" fmla="*/ 0 w 10829"/>
                <a:gd name="connsiteY9-86" fmla="*/ 6036 h 10000"/>
                <a:gd name="connsiteX10-87" fmla="*/ 789 w 10829"/>
                <a:gd name="connsiteY10-88" fmla="*/ 1000 h 10000"/>
                <a:gd name="connsiteX0-89" fmla="*/ 789 w 10829"/>
                <a:gd name="connsiteY0-90" fmla="*/ 1000 h 10000"/>
                <a:gd name="connsiteX1-91" fmla="*/ 3289 w 10829"/>
                <a:gd name="connsiteY1-92" fmla="*/ 2000 h 10000"/>
                <a:gd name="connsiteX2-93" fmla="*/ 5789 w 10829"/>
                <a:gd name="connsiteY2-94" fmla="*/ 1000 h 10000"/>
                <a:gd name="connsiteX3-95" fmla="*/ 8289 w 10829"/>
                <a:gd name="connsiteY3-96" fmla="*/ 0 h 10000"/>
                <a:gd name="connsiteX4-97" fmla="*/ 10789 w 10829"/>
                <a:gd name="connsiteY4-98" fmla="*/ 1000 h 10000"/>
                <a:gd name="connsiteX5-99" fmla="*/ 10720 w 10829"/>
                <a:gd name="connsiteY5-100" fmla="*/ 6714 h 10000"/>
                <a:gd name="connsiteX6-101" fmla="*/ 8289 w 10829"/>
                <a:gd name="connsiteY6-102" fmla="*/ 8000 h 10000"/>
                <a:gd name="connsiteX7-103" fmla="*/ 6287 w 10829"/>
                <a:gd name="connsiteY7-104" fmla="*/ 7778 h 10000"/>
                <a:gd name="connsiteX8-105" fmla="*/ 3289 w 10829"/>
                <a:gd name="connsiteY8-106" fmla="*/ 10000 h 10000"/>
                <a:gd name="connsiteX9-107" fmla="*/ 0 w 10829"/>
                <a:gd name="connsiteY9-108" fmla="*/ 6036 h 10000"/>
                <a:gd name="connsiteX10-109" fmla="*/ 789 w 10829"/>
                <a:gd name="connsiteY10-110" fmla="*/ 1000 h 10000"/>
                <a:gd name="connsiteX0-111" fmla="*/ 789 w 10829"/>
                <a:gd name="connsiteY0-112" fmla="*/ 1000 h 10000"/>
                <a:gd name="connsiteX1-113" fmla="*/ 3289 w 10829"/>
                <a:gd name="connsiteY1-114" fmla="*/ 2000 h 10000"/>
                <a:gd name="connsiteX2-115" fmla="*/ 5789 w 10829"/>
                <a:gd name="connsiteY2-116" fmla="*/ 1000 h 10000"/>
                <a:gd name="connsiteX3-117" fmla="*/ 8289 w 10829"/>
                <a:gd name="connsiteY3-118" fmla="*/ 0 h 10000"/>
                <a:gd name="connsiteX4-119" fmla="*/ 10789 w 10829"/>
                <a:gd name="connsiteY4-120" fmla="*/ 1000 h 10000"/>
                <a:gd name="connsiteX5-121" fmla="*/ 10720 w 10829"/>
                <a:gd name="connsiteY5-122" fmla="*/ 6714 h 10000"/>
                <a:gd name="connsiteX6-123" fmla="*/ 8289 w 10829"/>
                <a:gd name="connsiteY6-124" fmla="*/ 8000 h 10000"/>
                <a:gd name="connsiteX7-125" fmla="*/ 6287 w 10829"/>
                <a:gd name="connsiteY7-126" fmla="*/ 7778 h 10000"/>
                <a:gd name="connsiteX8-127" fmla="*/ 3289 w 10829"/>
                <a:gd name="connsiteY8-128" fmla="*/ 10000 h 10000"/>
                <a:gd name="connsiteX9-129" fmla="*/ 0 w 10829"/>
                <a:gd name="connsiteY9-130" fmla="*/ 6036 h 10000"/>
                <a:gd name="connsiteX10-131" fmla="*/ 789 w 10829"/>
                <a:gd name="connsiteY10-132" fmla="*/ 1000 h 10000"/>
                <a:gd name="connsiteX0-133" fmla="*/ 789 w 10829"/>
                <a:gd name="connsiteY0-134" fmla="*/ 1014 h 10014"/>
                <a:gd name="connsiteX1-135" fmla="*/ 3289 w 10829"/>
                <a:gd name="connsiteY1-136" fmla="*/ 2014 h 10014"/>
                <a:gd name="connsiteX2-137" fmla="*/ 6081 w 10829"/>
                <a:gd name="connsiteY2-138" fmla="*/ 1693 h 10014"/>
                <a:gd name="connsiteX3-139" fmla="*/ 8289 w 10829"/>
                <a:gd name="connsiteY3-140" fmla="*/ 14 h 10014"/>
                <a:gd name="connsiteX4-141" fmla="*/ 10789 w 10829"/>
                <a:gd name="connsiteY4-142" fmla="*/ 1014 h 10014"/>
                <a:gd name="connsiteX5-143" fmla="*/ 10720 w 10829"/>
                <a:gd name="connsiteY5-144" fmla="*/ 6728 h 10014"/>
                <a:gd name="connsiteX6-145" fmla="*/ 8289 w 10829"/>
                <a:gd name="connsiteY6-146" fmla="*/ 8014 h 10014"/>
                <a:gd name="connsiteX7-147" fmla="*/ 6287 w 10829"/>
                <a:gd name="connsiteY7-148" fmla="*/ 7792 h 10014"/>
                <a:gd name="connsiteX8-149" fmla="*/ 3289 w 10829"/>
                <a:gd name="connsiteY8-150" fmla="*/ 10014 h 10014"/>
                <a:gd name="connsiteX9-151" fmla="*/ 0 w 10829"/>
                <a:gd name="connsiteY9-152" fmla="*/ 6050 h 10014"/>
                <a:gd name="connsiteX10-153" fmla="*/ 789 w 10829"/>
                <a:gd name="connsiteY10-154" fmla="*/ 1014 h 10014"/>
                <a:gd name="connsiteX0-155" fmla="*/ 789 w 10829"/>
                <a:gd name="connsiteY0-156" fmla="*/ 1014 h 10014"/>
                <a:gd name="connsiteX1-157" fmla="*/ 3289 w 10829"/>
                <a:gd name="connsiteY1-158" fmla="*/ 2014 h 10014"/>
                <a:gd name="connsiteX2-159" fmla="*/ 6081 w 10829"/>
                <a:gd name="connsiteY2-160" fmla="*/ 1693 h 10014"/>
                <a:gd name="connsiteX3-161" fmla="*/ 8289 w 10829"/>
                <a:gd name="connsiteY3-162" fmla="*/ 14 h 10014"/>
                <a:gd name="connsiteX4-163" fmla="*/ 10789 w 10829"/>
                <a:gd name="connsiteY4-164" fmla="*/ 1014 h 10014"/>
                <a:gd name="connsiteX5-165" fmla="*/ 10720 w 10829"/>
                <a:gd name="connsiteY5-166" fmla="*/ 6728 h 10014"/>
                <a:gd name="connsiteX6-167" fmla="*/ 8289 w 10829"/>
                <a:gd name="connsiteY6-168" fmla="*/ 8014 h 10014"/>
                <a:gd name="connsiteX7-169" fmla="*/ 6287 w 10829"/>
                <a:gd name="connsiteY7-170" fmla="*/ 7792 h 10014"/>
                <a:gd name="connsiteX8-171" fmla="*/ 3289 w 10829"/>
                <a:gd name="connsiteY8-172" fmla="*/ 10014 h 10014"/>
                <a:gd name="connsiteX9-173" fmla="*/ 0 w 10829"/>
                <a:gd name="connsiteY9-174" fmla="*/ 6050 h 10014"/>
                <a:gd name="connsiteX10-175" fmla="*/ 789 w 10829"/>
                <a:gd name="connsiteY10-176" fmla="*/ 1014 h 10014"/>
                <a:gd name="connsiteX0-177" fmla="*/ 789 w 10829"/>
                <a:gd name="connsiteY0-178" fmla="*/ 1098 h 10098"/>
                <a:gd name="connsiteX1-179" fmla="*/ 3289 w 10829"/>
                <a:gd name="connsiteY1-180" fmla="*/ 2098 h 10098"/>
                <a:gd name="connsiteX2-181" fmla="*/ 5927 w 10829"/>
                <a:gd name="connsiteY2-182" fmla="*/ 3406 h 10098"/>
                <a:gd name="connsiteX3-183" fmla="*/ 8289 w 10829"/>
                <a:gd name="connsiteY3-184" fmla="*/ 98 h 10098"/>
                <a:gd name="connsiteX4-185" fmla="*/ 10789 w 10829"/>
                <a:gd name="connsiteY4-186" fmla="*/ 1098 h 10098"/>
                <a:gd name="connsiteX5-187" fmla="*/ 10720 w 10829"/>
                <a:gd name="connsiteY5-188" fmla="*/ 6812 h 10098"/>
                <a:gd name="connsiteX6-189" fmla="*/ 8289 w 10829"/>
                <a:gd name="connsiteY6-190" fmla="*/ 8098 h 10098"/>
                <a:gd name="connsiteX7-191" fmla="*/ 6287 w 10829"/>
                <a:gd name="connsiteY7-192" fmla="*/ 7876 h 10098"/>
                <a:gd name="connsiteX8-193" fmla="*/ 3289 w 10829"/>
                <a:gd name="connsiteY8-194" fmla="*/ 10098 h 10098"/>
                <a:gd name="connsiteX9-195" fmla="*/ 0 w 10829"/>
                <a:gd name="connsiteY9-196" fmla="*/ 6134 h 10098"/>
                <a:gd name="connsiteX10-197" fmla="*/ 789 w 10829"/>
                <a:gd name="connsiteY10-198" fmla="*/ 1098 h 10098"/>
                <a:gd name="connsiteX0-199" fmla="*/ 789 w 10829"/>
                <a:gd name="connsiteY0-200" fmla="*/ 377 h 9377"/>
                <a:gd name="connsiteX1-201" fmla="*/ 3289 w 10829"/>
                <a:gd name="connsiteY1-202" fmla="*/ 1377 h 9377"/>
                <a:gd name="connsiteX2-203" fmla="*/ 5927 w 10829"/>
                <a:gd name="connsiteY2-204" fmla="*/ 2685 h 9377"/>
                <a:gd name="connsiteX3-205" fmla="*/ 8495 w 10829"/>
                <a:gd name="connsiteY3-206" fmla="*/ 327 h 9377"/>
                <a:gd name="connsiteX4-207" fmla="*/ 10789 w 10829"/>
                <a:gd name="connsiteY4-208" fmla="*/ 377 h 9377"/>
                <a:gd name="connsiteX5-209" fmla="*/ 10720 w 10829"/>
                <a:gd name="connsiteY5-210" fmla="*/ 6091 h 9377"/>
                <a:gd name="connsiteX6-211" fmla="*/ 8289 w 10829"/>
                <a:gd name="connsiteY6-212" fmla="*/ 7377 h 9377"/>
                <a:gd name="connsiteX7-213" fmla="*/ 6287 w 10829"/>
                <a:gd name="connsiteY7-214" fmla="*/ 7155 h 9377"/>
                <a:gd name="connsiteX8-215" fmla="*/ 3289 w 10829"/>
                <a:gd name="connsiteY8-216" fmla="*/ 9377 h 9377"/>
                <a:gd name="connsiteX9-217" fmla="*/ 0 w 10829"/>
                <a:gd name="connsiteY9-218" fmla="*/ 5413 h 9377"/>
                <a:gd name="connsiteX10-219" fmla="*/ 789 w 10829"/>
                <a:gd name="connsiteY10-220" fmla="*/ 377 h 9377"/>
                <a:gd name="connsiteX0-221" fmla="*/ 729 w 10185"/>
                <a:gd name="connsiteY0-222" fmla="*/ 54 h 9652"/>
                <a:gd name="connsiteX1-223" fmla="*/ 3037 w 10185"/>
                <a:gd name="connsiteY1-224" fmla="*/ 1120 h 9652"/>
                <a:gd name="connsiteX2-225" fmla="*/ 5473 w 10185"/>
                <a:gd name="connsiteY2-226" fmla="*/ 2515 h 9652"/>
                <a:gd name="connsiteX3-227" fmla="*/ 7845 w 10185"/>
                <a:gd name="connsiteY3-228" fmla="*/ 1 h 9652"/>
                <a:gd name="connsiteX4-229" fmla="*/ 10185 w 10185"/>
                <a:gd name="connsiteY4-230" fmla="*/ 2781 h 9652"/>
                <a:gd name="connsiteX5-231" fmla="*/ 9899 w 10185"/>
                <a:gd name="connsiteY5-232" fmla="*/ 6148 h 9652"/>
                <a:gd name="connsiteX6-233" fmla="*/ 7654 w 10185"/>
                <a:gd name="connsiteY6-234" fmla="*/ 7519 h 9652"/>
                <a:gd name="connsiteX7-235" fmla="*/ 5806 w 10185"/>
                <a:gd name="connsiteY7-236" fmla="*/ 7282 h 9652"/>
                <a:gd name="connsiteX8-237" fmla="*/ 3037 w 10185"/>
                <a:gd name="connsiteY8-238" fmla="*/ 9652 h 9652"/>
                <a:gd name="connsiteX9-239" fmla="*/ 0 w 10185"/>
                <a:gd name="connsiteY9-240" fmla="*/ 5425 h 9652"/>
                <a:gd name="connsiteX10-241" fmla="*/ 729 w 10185"/>
                <a:gd name="connsiteY10-242" fmla="*/ 54 h 9652"/>
                <a:gd name="connsiteX0-243" fmla="*/ 716 w 10000"/>
                <a:gd name="connsiteY0-244" fmla="*/ 0 h 9944"/>
                <a:gd name="connsiteX1-245" fmla="*/ 2982 w 10000"/>
                <a:gd name="connsiteY1-246" fmla="*/ 1104 h 9944"/>
                <a:gd name="connsiteX2-247" fmla="*/ 5374 w 10000"/>
                <a:gd name="connsiteY2-248" fmla="*/ 2550 h 9944"/>
                <a:gd name="connsiteX3-249" fmla="*/ 7641 w 10000"/>
                <a:gd name="connsiteY3-250" fmla="*/ 1095 h 9944"/>
                <a:gd name="connsiteX4-251" fmla="*/ 10000 w 10000"/>
                <a:gd name="connsiteY4-252" fmla="*/ 2825 h 9944"/>
                <a:gd name="connsiteX5-253" fmla="*/ 9719 w 10000"/>
                <a:gd name="connsiteY5-254" fmla="*/ 6314 h 9944"/>
                <a:gd name="connsiteX6-255" fmla="*/ 7515 w 10000"/>
                <a:gd name="connsiteY6-256" fmla="*/ 7734 h 9944"/>
                <a:gd name="connsiteX7-257" fmla="*/ 5701 w 10000"/>
                <a:gd name="connsiteY7-258" fmla="*/ 7489 h 9944"/>
                <a:gd name="connsiteX8-259" fmla="*/ 2982 w 10000"/>
                <a:gd name="connsiteY8-260" fmla="*/ 9944 h 9944"/>
                <a:gd name="connsiteX9-261" fmla="*/ 0 w 10000"/>
                <a:gd name="connsiteY9-262" fmla="*/ 5565 h 9944"/>
                <a:gd name="connsiteX10-263" fmla="*/ 716 w 10000"/>
                <a:gd name="connsiteY10-264" fmla="*/ 0 h 9944"/>
                <a:gd name="connsiteX0-265" fmla="*/ 716 w 10000"/>
                <a:gd name="connsiteY0-266" fmla="*/ 0 h 10000"/>
                <a:gd name="connsiteX1-267" fmla="*/ 2966 w 10000"/>
                <a:gd name="connsiteY1-268" fmla="*/ 2594 h 10000"/>
                <a:gd name="connsiteX2-269" fmla="*/ 5374 w 10000"/>
                <a:gd name="connsiteY2-270" fmla="*/ 2564 h 10000"/>
                <a:gd name="connsiteX3-271" fmla="*/ 7641 w 10000"/>
                <a:gd name="connsiteY3-272" fmla="*/ 1101 h 10000"/>
                <a:gd name="connsiteX4-273" fmla="*/ 10000 w 10000"/>
                <a:gd name="connsiteY4-274" fmla="*/ 2841 h 10000"/>
                <a:gd name="connsiteX5-275" fmla="*/ 9719 w 10000"/>
                <a:gd name="connsiteY5-276" fmla="*/ 6350 h 10000"/>
                <a:gd name="connsiteX6-277" fmla="*/ 7515 w 10000"/>
                <a:gd name="connsiteY6-278" fmla="*/ 7778 h 10000"/>
                <a:gd name="connsiteX7-279" fmla="*/ 5701 w 10000"/>
                <a:gd name="connsiteY7-280" fmla="*/ 7531 h 10000"/>
                <a:gd name="connsiteX8-281" fmla="*/ 2982 w 10000"/>
                <a:gd name="connsiteY8-282" fmla="*/ 10000 h 10000"/>
                <a:gd name="connsiteX9-283" fmla="*/ 0 w 10000"/>
                <a:gd name="connsiteY9-284" fmla="*/ 5596 h 10000"/>
                <a:gd name="connsiteX10-285" fmla="*/ 716 w 10000"/>
                <a:gd name="connsiteY10-286" fmla="*/ 0 h 10000"/>
                <a:gd name="connsiteX0-287" fmla="*/ 576 w 10000"/>
                <a:gd name="connsiteY0-288" fmla="*/ 1139 h 8901"/>
                <a:gd name="connsiteX1-289" fmla="*/ 2966 w 10000"/>
                <a:gd name="connsiteY1-290" fmla="*/ 1495 h 8901"/>
                <a:gd name="connsiteX2-291" fmla="*/ 5374 w 10000"/>
                <a:gd name="connsiteY2-292" fmla="*/ 1465 h 8901"/>
                <a:gd name="connsiteX3-293" fmla="*/ 7641 w 10000"/>
                <a:gd name="connsiteY3-294" fmla="*/ 2 h 8901"/>
                <a:gd name="connsiteX4-295" fmla="*/ 10000 w 10000"/>
                <a:gd name="connsiteY4-296" fmla="*/ 1742 h 8901"/>
                <a:gd name="connsiteX5-297" fmla="*/ 9719 w 10000"/>
                <a:gd name="connsiteY5-298" fmla="*/ 5251 h 8901"/>
                <a:gd name="connsiteX6-299" fmla="*/ 7515 w 10000"/>
                <a:gd name="connsiteY6-300" fmla="*/ 6679 h 8901"/>
                <a:gd name="connsiteX7-301" fmla="*/ 5701 w 10000"/>
                <a:gd name="connsiteY7-302" fmla="*/ 6432 h 8901"/>
                <a:gd name="connsiteX8-303" fmla="*/ 2982 w 10000"/>
                <a:gd name="connsiteY8-304" fmla="*/ 8901 h 8901"/>
                <a:gd name="connsiteX9-305" fmla="*/ 0 w 10000"/>
                <a:gd name="connsiteY9-306" fmla="*/ 4497 h 8901"/>
                <a:gd name="connsiteX10-307" fmla="*/ 576 w 10000"/>
                <a:gd name="connsiteY10-308" fmla="*/ 1139 h 8901"/>
                <a:gd name="connsiteX0-309" fmla="*/ 835 w 10259"/>
                <a:gd name="connsiteY0-310" fmla="*/ 1280 h 10000"/>
                <a:gd name="connsiteX1-311" fmla="*/ 3225 w 10259"/>
                <a:gd name="connsiteY1-312" fmla="*/ 1680 h 10000"/>
                <a:gd name="connsiteX2-313" fmla="*/ 5633 w 10259"/>
                <a:gd name="connsiteY2-314" fmla="*/ 1646 h 10000"/>
                <a:gd name="connsiteX3-315" fmla="*/ 7900 w 10259"/>
                <a:gd name="connsiteY3-316" fmla="*/ 2 h 10000"/>
                <a:gd name="connsiteX4-317" fmla="*/ 10259 w 10259"/>
                <a:gd name="connsiteY4-318" fmla="*/ 1957 h 10000"/>
                <a:gd name="connsiteX5-319" fmla="*/ 9978 w 10259"/>
                <a:gd name="connsiteY5-320" fmla="*/ 5899 h 10000"/>
                <a:gd name="connsiteX6-321" fmla="*/ 7774 w 10259"/>
                <a:gd name="connsiteY6-322" fmla="*/ 7504 h 10000"/>
                <a:gd name="connsiteX7-323" fmla="*/ 5960 w 10259"/>
                <a:gd name="connsiteY7-324" fmla="*/ 7226 h 10000"/>
                <a:gd name="connsiteX8-325" fmla="*/ 3241 w 10259"/>
                <a:gd name="connsiteY8-326" fmla="*/ 10000 h 10000"/>
                <a:gd name="connsiteX9-327" fmla="*/ 259 w 10259"/>
                <a:gd name="connsiteY9-328" fmla="*/ 5052 h 10000"/>
                <a:gd name="connsiteX10-329" fmla="*/ 835 w 10259"/>
                <a:gd name="connsiteY10-330" fmla="*/ 1280 h 10000"/>
                <a:gd name="connsiteX0-331" fmla="*/ 957 w 10381"/>
                <a:gd name="connsiteY0-332" fmla="*/ 1280 h 10000"/>
                <a:gd name="connsiteX1-333" fmla="*/ 3347 w 10381"/>
                <a:gd name="connsiteY1-334" fmla="*/ 1680 h 10000"/>
                <a:gd name="connsiteX2-335" fmla="*/ 5755 w 10381"/>
                <a:gd name="connsiteY2-336" fmla="*/ 1646 h 10000"/>
                <a:gd name="connsiteX3-337" fmla="*/ 8022 w 10381"/>
                <a:gd name="connsiteY3-338" fmla="*/ 2 h 10000"/>
                <a:gd name="connsiteX4-339" fmla="*/ 10381 w 10381"/>
                <a:gd name="connsiteY4-340" fmla="*/ 1957 h 10000"/>
                <a:gd name="connsiteX5-341" fmla="*/ 10100 w 10381"/>
                <a:gd name="connsiteY5-342" fmla="*/ 5899 h 10000"/>
                <a:gd name="connsiteX6-343" fmla="*/ 7896 w 10381"/>
                <a:gd name="connsiteY6-344" fmla="*/ 7504 h 10000"/>
                <a:gd name="connsiteX7-345" fmla="*/ 6082 w 10381"/>
                <a:gd name="connsiteY7-346" fmla="*/ 7226 h 10000"/>
                <a:gd name="connsiteX8-347" fmla="*/ 3363 w 10381"/>
                <a:gd name="connsiteY8-348" fmla="*/ 10000 h 10000"/>
                <a:gd name="connsiteX9-349" fmla="*/ 132 w 10381"/>
                <a:gd name="connsiteY9-350" fmla="*/ 5419 h 10000"/>
                <a:gd name="connsiteX10-351" fmla="*/ 957 w 10381"/>
                <a:gd name="connsiteY10-352" fmla="*/ 1280 h 10000"/>
                <a:gd name="connsiteX0-353" fmla="*/ 1307 w 10731"/>
                <a:gd name="connsiteY0-354" fmla="*/ 1280 h 10000"/>
                <a:gd name="connsiteX1-355" fmla="*/ 3697 w 10731"/>
                <a:gd name="connsiteY1-356" fmla="*/ 1680 h 10000"/>
                <a:gd name="connsiteX2-357" fmla="*/ 6105 w 10731"/>
                <a:gd name="connsiteY2-358" fmla="*/ 1646 h 10000"/>
                <a:gd name="connsiteX3-359" fmla="*/ 8372 w 10731"/>
                <a:gd name="connsiteY3-360" fmla="*/ 2 h 10000"/>
                <a:gd name="connsiteX4-361" fmla="*/ 10731 w 10731"/>
                <a:gd name="connsiteY4-362" fmla="*/ 1957 h 10000"/>
                <a:gd name="connsiteX5-363" fmla="*/ 10450 w 10731"/>
                <a:gd name="connsiteY5-364" fmla="*/ 5899 h 10000"/>
                <a:gd name="connsiteX6-365" fmla="*/ 8246 w 10731"/>
                <a:gd name="connsiteY6-366" fmla="*/ 7504 h 10000"/>
                <a:gd name="connsiteX7-367" fmla="*/ 6432 w 10731"/>
                <a:gd name="connsiteY7-368" fmla="*/ 7226 h 10000"/>
                <a:gd name="connsiteX8-369" fmla="*/ 3713 w 10731"/>
                <a:gd name="connsiteY8-370" fmla="*/ 10000 h 10000"/>
                <a:gd name="connsiteX9-371" fmla="*/ 482 w 10731"/>
                <a:gd name="connsiteY9-372" fmla="*/ 5419 h 10000"/>
                <a:gd name="connsiteX10-373" fmla="*/ 1307 w 10731"/>
                <a:gd name="connsiteY10-374" fmla="*/ 1280 h 10000"/>
                <a:gd name="connsiteX0-375" fmla="*/ 1307 w 10731"/>
                <a:gd name="connsiteY0-376" fmla="*/ 1280 h 10000"/>
                <a:gd name="connsiteX1-377" fmla="*/ 3697 w 10731"/>
                <a:gd name="connsiteY1-378" fmla="*/ 1680 h 10000"/>
                <a:gd name="connsiteX2-379" fmla="*/ 6105 w 10731"/>
                <a:gd name="connsiteY2-380" fmla="*/ 1646 h 10000"/>
                <a:gd name="connsiteX3-381" fmla="*/ 8372 w 10731"/>
                <a:gd name="connsiteY3-382" fmla="*/ 2 h 10000"/>
                <a:gd name="connsiteX4-383" fmla="*/ 10731 w 10731"/>
                <a:gd name="connsiteY4-384" fmla="*/ 1957 h 10000"/>
                <a:gd name="connsiteX5-385" fmla="*/ 10450 w 10731"/>
                <a:gd name="connsiteY5-386" fmla="*/ 5899 h 10000"/>
                <a:gd name="connsiteX6-387" fmla="*/ 8246 w 10731"/>
                <a:gd name="connsiteY6-388" fmla="*/ 7504 h 10000"/>
                <a:gd name="connsiteX7-389" fmla="*/ 6432 w 10731"/>
                <a:gd name="connsiteY7-390" fmla="*/ 7226 h 10000"/>
                <a:gd name="connsiteX8-391" fmla="*/ 3713 w 10731"/>
                <a:gd name="connsiteY8-392" fmla="*/ 10000 h 10000"/>
                <a:gd name="connsiteX9-393" fmla="*/ 482 w 10731"/>
                <a:gd name="connsiteY9-394" fmla="*/ 5419 h 10000"/>
                <a:gd name="connsiteX10-395" fmla="*/ 1307 w 10731"/>
                <a:gd name="connsiteY10-396" fmla="*/ 1280 h 10000"/>
                <a:gd name="connsiteX0-397" fmla="*/ 1307 w 10731"/>
                <a:gd name="connsiteY0-398" fmla="*/ 1280 h 10000"/>
                <a:gd name="connsiteX1-399" fmla="*/ 3697 w 10731"/>
                <a:gd name="connsiteY1-400" fmla="*/ 1680 h 10000"/>
                <a:gd name="connsiteX2-401" fmla="*/ 6105 w 10731"/>
                <a:gd name="connsiteY2-402" fmla="*/ 1646 h 10000"/>
                <a:gd name="connsiteX3-403" fmla="*/ 8372 w 10731"/>
                <a:gd name="connsiteY3-404" fmla="*/ 2 h 10000"/>
                <a:gd name="connsiteX4-405" fmla="*/ 10731 w 10731"/>
                <a:gd name="connsiteY4-406" fmla="*/ 1957 h 10000"/>
                <a:gd name="connsiteX5-407" fmla="*/ 10450 w 10731"/>
                <a:gd name="connsiteY5-408" fmla="*/ 5899 h 10000"/>
                <a:gd name="connsiteX6-409" fmla="*/ 8246 w 10731"/>
                <a:gd name="connsiteY6-410" fmla="*/ 7504 h 10000"/>
                <a:gd name="connsiteX7-411" fmla="*/ 6432 w 10731"/>
                <a:gd name="connsiteY7-412" fmla="*/ 7226 h 10000"/>
                <a:gd name="connsiteX8-413" fmla="*/ 3713 w 10731"/>
                <a:gd name="connsiteY8-414" fmla="*/ 10000 h 10000"/>
                <a:gd name="connsiteX9-415" fmla="*/ 482 w 10731"/>
                <a:gd name="connsiteY9-416" fmla="*/ 5419 h 10000"/>
                <a:gd name="connsiteX10-417" fmla="*/ 1307 w 10731"/>
                <a:gd name="connsiteY10-418" fmla="*/ 1280 h 10000"/>
                <a:gd name="connsiteX0-419" fmla="*/ 1767 w 11191"/>
                <a:gd name="connsiteY0-420" fmla="*/ 1280 h 10000"/>
                <a:gd name="connsiteX1-421" fmla="*/ 4157 w 11191"/>
                <a:gd name="connsiteY1-422" fmla="*/ 1680 h 10000"/>
                <a:gd name="connsiteX2-423" fmla="*/ 6565 w 11191"/>
                <a:gd name="connsiteY2-424" fmla="*/ 1646 h 10000"/>
                <a:gd name="connsiteX3-425" fmla="*/ 8832 w 11191"/>
                <a:gd name="connsiteY3-426" fmla="*/ 2 h 10000"/>
                <a:gd name="connsiteX4-427" fmla="*/ 11191 w 11191"/>
                <a:gd name="connsiteY4-428" fmla="*/ 1957 h 10000"/>
                <a:gd name="connsiteX5-429" fmla="*/ 10910 w 11191"/>
                <a:gd name="connsiteY5-430" fmla="*/ 5899 h 10000"/>
                <a:gd name="connsiteX6-431" fmla="*/ 8706 w 11191"/>
                <a:gd name="connsiteY6-432" fmla="*/ 7504 h 10000"/>
                <a:gd name="connsiteX7-433" fmla="*/ 6892 w 11191"/>
                <a:gd name="connsiteY7-434" fmla="*/ 7226 h 10000"/>
                <a:gd name="connsiteX8-435" fmla="*/ 4173 w 11191"/>
                <a:gd name="connsiteY8-436" fmla="*/ 10000 h 10000"/>
                <a:gd name="connsiteX9-437" fmla="*/ 942 w 11191"/>
                <a:gd name="connsiteY9-438" fmla="*/ 5419 h 10000"/>
                <a:gd name="connsiteX10-439" fmla="*/ 1767 w 11191"/>
                <a:gd name="connsiteY10-440" fmla="*/ 1280 h 10000"/>
                <a:gd name="connsiteX0-441" fmla="*/ 1767 w 11191"/>
                <a:gd name="connsiteY0-442" fmla="*/ 1280 h 8729"/>
                <a:gd name="connsiteX1-443" fmla="*/ 4157 w 11191"/>
                <a:gd name="connsiteY1-444" fmla="*/ 1680 h 8729"/>
                <a:gd name="connsiteX2-445" fmla="*/ 6565 w 11191"/>
                <a:gd name="connsiteY2-446" fmla="*/ 1646 h 8729"/>
                <a:gd name="connsiteX3-447" fmla="*/ 8832 w 11191"/>
                <a:gd name="connsiteY3-448" fmla="*/ 2 h 8729"/>
                <a:gd name="connsiteX4-449" fmla="*/ 11191 w 11191"/>
                <a:gd name="connsiteY4-450" fmla="*/ 1957 h 8729"/>
                <a:gd name="connsiteX5-451" fmla="*/ 10910 w 11191"/>
                <a:gd name="connsiteY5-452" fmla="*/ 5899 h 8729"/>
                <a:gd name="connsiteX6-453" fmla="*/ 8706 w 11191"/>
                <a:gd name="connsiteY6-454" fmla="*/ 7504 h 8729"/>
                <a:gd name="connsiteX7-455" fmla="*/ 6892 w 11191"/>
                <a:gd name="connsiteY7-456" fmla="*/ 7226 h 8729"/>
                <a:gd name="connsiteX8-457" fmla="*/ 3364 w 11191"/>
                <a:gd name="connsiteY8-458" fmla="*/ 8729 h 8729"/>
                <a:gd name="connsiteX9-459" fmla="*/ 942 w 11191"/>
                <a:gd name="connsiteY9-460" fmla="*/ 5419 h 8729"/>
                <a:gd name="connsiteX10-461" fmla="*/ 1767 w 11191"/>
                <a:gd name="connsiteY10-462" fmla="*/ 1280 h 8729"/>
                <a:gd name="connsiteX0-463" fmla="*/ 1580 w 10252"/>
                <a:gd name="connsiteY0-464" fmla="*/ 1466 h 10000"/>
                <a:gd name="connsiteX1-465" fmla="*/ 3716 w 10252"/>
                <a:gd name="connsiteY1-466" fmla="*/ 1925 h 10000"/>
                <a:gd name="connsiteX2-467" fmla="*/ 5867 w 10252"/>
                <a:gd name="connsiteY2-468" fmla="*/ 1886 h 10000"/>
                <a:gd name="connsiteX3-469" fmla="*/ 7893 w 10252"/>
                <a:gd name="connsiteY3-470" fmla="*/ 2 h 10000"/>
                <a:gd name="connsiteX4-471" fmla="*/ 10001 w 10252"/>
                <a:gd name="connsiteY4-472" fmla="*/ 2242 h 10000"/>
                <a:gd name="connsiteX5-473" fmla="*/ 10209 w 10252"/>
                <a:gd name="connsiteY5-474" fmla="*/ 4978 h 10000"/>
                <a:gd name="connsiteX6-475" fmla="*/ 7780 w 10252"/>
                <a:gd name="connsiteY6-476" fmla="*/ 8597 h 10000"/>
                <a:gd name="connsiteX7-477" fmla="*/ 6160 w 10252"/>
                <a:gd name="connsiteY7-478" fmla="*/ 8278 h 10000"/>
                <a:gd name="connsiteX8-479" fmla="*/ 3007 w 10252"/>
                <a:gd name="connsiteY8-480" fmla="*/ 10000 h 10000"/>
                <a:gd name="connsiteX9-481" fmla="*/ 843 w 10252"/>
                <a:gd name="connsiteY9-482" fmla="*/ 6208 h 10000"/>
                <a:gd name="connsiteX10-483" fmla="*/ 1580 w 10252"/>
                <a:gd name="connsiteY10-484" fmla="*/ 1466 h 10000"/>
                <a:gd name="connsiteX0-485" fmla="*/ 1580 w 10252"/>
                <a:gd name="connsiteY0-486" fmla="*/ 1466 h 10000"/>
                <a:gd name="connsiteX1-487" fmla="*/ 3716 w 10252"/>
                <a:gd name="connsiteY1-488" fmla="*/ 1925 h 10000"/>
                <a:gd name="connsiteX2-489" fmla="*/ 5867 w 10252"/>
                <a:gd name="connsiteY2-490" fmla="*/ 1886 h 10000"/>
                <a:gd name="connsiteX3-491" fmla="*/ 7893 w 10252"/>
                <a:gd name="connsiteY3-492" fmla="*/ 2 h 10000"/>
                <a:gd name="connsiteX4-493" fmla="*/ 10001 w 10252"/>
                <a:gd name="connsiteY4-494" fmla="*/ 2242 h 10000"/>
                <a:gd name="connsiteX5-495" fmla="*/ 10209 w 10252"/>
                <a:gd name="connsiteY5-496" fmla="*/ 4978 h 10000"/>
                <a:gd name="connsiteX6-497" fmla="*/ 7780 w 10252"/>
                <a:gd name="connsiteY6-498" fmla="*/ 8597 h 10000"/>
                <a:gd name="connsiteX7-499" fmla="*/ 6160 w 10252"/>
                <a:gd name="connsiteY7-500" fmla="*/ 8278 h 10000"/>
                <a:gd name="connsiteX8-501" fmla="*/ 3007 w 10252"/>
                <a:gd name="connsiteY8-502" fmla="*/ 10000 h 10000"/>
                <a:gd name="connsiteX9-503" fmla="*/ 843 w 10252"/>
                <a:gd name="connsiteY9-504" fmla="*/ 6208 h 10000"/>
                <a:gd name="connsiteX10-505" fmla="*/ 1580 w 10252"/>
                <a:gd name="connsiteY10-506" fmla="*/ 1466 h 10000"/>
                <a:gd name="connsiteX0-507" fmla="*/ 1580 w 10252"/>
                <a:gd name="connsiteY0-508" fmla="*/ 1466 h 10000"/>
                <a:gd name="connsiteX1-509" fmla="*/ 3716 w 10252"/>
                <a:gd name="connsiteY1-510" fmla="*/ 1925 h 10000"/>
                <a:gd name="connsiteX2-511" fmla="*/ 5867 w 10252"/>
                <a:gd name="connsiteY2-512" fmla="*/ 1886 h 10000"/>
                <a:gd name="connsiteX3-513" fmla="*/ 7893 w 10252"/>
                <a:gd name="connsiteY3-514" fmla="*/ 2 h 10000"/>
                <a:gd name="connsiteX4-515" fmla="*/ 10001 w 10252"/>
                <a:gd name="connsiteY4-516" fmla="*/ 2242 h 10000"/>
                <a:gd name="connsiteX5-517" fmla="*/ 10209 w 10252"/>
                <a:gd name="connsiteY5-518" fmla="*/ 4978 h 10000"/>
                <a:gd name="connsiteX6-519" fmla="*/ 7780 w 10252"/>
                <a:gd name="connsiteY6-520" fmla="*/ 8597 h 10000"/>
                <a:gd name="connsiteX7-521" fmla="*/ 6160 w 10252"/>
                <a:gd name="connsiteY7-522" fmla="*/ 8278 h 10000"/>
                <a:gd name="connsiteX8-523" fmla="*/ 3007 w 10252"/>
                <a:gd name="connsiteY8-524" fmla="*/ 10000 h 10000"/>
                <a:gd name="connsiteX9-525" fmla="*/ 843 w 10252"/>
                <a:gd name="connsiteY9-526" fmla="*/ 6208 h 10000"/>
                <a:gd name="connsiteX10-527" fmla="*/ 1580 w 10252"/>
                <a:gd name="connsiteY10-528" fmla="*/ 1466 h 10000"/>
                <a:gd name="connsiteX0-529" fmla="*/ 1580 w 10691"/>
                <a:gd name="connsiteY0-530" fmla="*/ 1466 h 10000"/>
                <a:gd name="connsiteX1-531" fmla="*/ 3716 w 10691"/>
                <a:gd name="connsiteY1-532" fmla="*/ 1925 h 10000"/>
                <a:gd name="connsiteX2-533" fmla="*/ 5867 w 10691"/>
                <a:gd name="connsiteY2-534" fmla="*/ 1886 h 10000"/>
                <a:gd name="connsiteX3-535" fmla="*/ 7893 w 10691"/>
                <a:gd name="connsiteY3-536" fmla="*/ 2 h 10000"/>
                <a:gd name="connsiteX4-537" fmla="*/ 10001 w 10691"/>
                <a:gd name="connsiteY4-538" fmla="*/ 2242 h 10000"/>
                <a:gd name="connsiteX5-539" fmla="*/ 10209 w 10691"/>
                <a:gd name="connsiteY5-540" fmla="*/ 4978 h 10000"/>
                <a:gd name="connsiteX6-541" fmla="*/ 7780 w 10691"/>
                <a:gd name="connsiteY6-542" fmla="*/ 8597 h 10000"/>
                <a:gd name="connsiteX7-543" fmla="*/ 6160 w 10691"/>
                <a:gd name="connsiteY7-544" fmla="*/ 8278 h 10000"/>
                <a:gd name="connsiteX8-545" fmla="*/ 3007 w 10691"/>
                <a:gd name="connsiteY8-546" fmla="*/ 10000 h 10000"/>
                <a:gd name="connsiteX9-547" fmla="*/ 843 w 10691"/>
                <a:gd name="connsiteY9-548" fmla="*/ 6208 h 10000"/>
                <a:gd name="connsiteX10-549" fmla="*/ 1580 w 10691"/>
                <a:gd name="connsiteY10-550" fmla="*/ 1466 h 10000"/>
                <a:gd name="connsiteX0-551" fmla="*/ 1580 w 10887"/>
                <a:gd name="connsiteY0-552" fmla="*/ 1466 h 10000"/>
                <a:gd name="connsiteX1-553" fmla="*/ 3716 w 10887"/>
                <a:gd name="connsiteY1-554" fmla="*/ 1925 h 10000"/>
                <a:gd name="connsiteX2-555" fmla="*/ 5867 w 10887"/>
                <a:gd name="connsiteY2-556" fmla="*/ 1886 h 10000"/>
                <a:gd name="connsiteX3-557" fmla="*/ 7893 w 10887"/>
                <a:gd name="connsiteY3-558" fmla="*/ 2 h 10000"/>
                <a:gd name="connsiteX4-559" fmla="*/ 10001 w 10887"/>
                <a:gd name="connsiteY4-560" fmla="*/ 2242 h 10000"/>
                <a:gd name="connsiteX5-561" fmla="*/ 10209 w 10887"/>
                <a:gd name="connsiteY5-562" fmla="*/ 4978 h 10000"/>
                <a:gd name="connsiteX6-563" fmla="*/ 7780 w 10887"/>
                <a:gd name="connsiteY6-564" fmla="*/ 8597 h 10000"/>
                <a:gd name="connsiteX7-565" fmla="*/ 6160 w 10887"/>
                <a:gd name="connsiteY7-566" fmla="*/ 8278 h 10000"/>
                <a:gd name="connsiteX8-567" fmla="*/ 3007 w 10887"/>
                <a:gd name="connsiteY8-568" fmla="*/ 10000 h 10000"/>
                <a:gd name="connsiteX9-569" fmla="*/ 843 w 10887"/>
                <a:gd name="connsiteY9-570" fmla="*/ 6208 h 10000"/>
                <a:gd name="connsiteX10-571" fmla="*/ 1580 w 10887"/>
                <a:gd name="connsiteY10-572" fmla="*/ 1466 h 10000"/>
                <a:gd name="connsiteX0-573" fmla="*/ 1580 w 10887"/>
                <a:gd name="connsiteY0-574" fmla="*/ 1466 h 10000"/>
                <a:gd name="connsiteX1-575" fmla="*/ 3716 w 10887"/>
                <a:gd name="connsiteY1-576" fmla="*/ 1925 h 10000"/>
                <a:gd name="connsiteX2-577" fmla="*/ 5867 w 10887"/>
                <a:gd name="connsiteY2-578" fmla="*/ 1886 h 10000"/>
                <a:gd name="connsiteX3-579" fmla="*/ 7893 w 10887"/>
                <a:gd name="connsiteY3-580" fmla="*/ 2 h 10000"/>
                <a:gd name="connsiteX4-581" fmla="*/ 10001 w 10887"/>
                <a:gd name="connsiteY4-582" fmla="*/ 2242 h 10000"/>
                <a:gd name="connsiteX5-583" fmla="*/ 10209 w 10887"/>
                <a:gd name="connsiteY5-584" fmla="*/ 4978 h 10000"/>
                <a:gd name="connsiteX6-585" fmla="*/ 7780 w 10887"/>
                <a:gd name="connsiteY6-586" fmla="*/ 8597 h 10000"/>
                <a:gd name="connsiteX7-587" fmla="*/ 6160 w 10887"/>
                <a:gd name="connsiteY7-588" fmla="*/ 8278 h 10000"/>
                <a:gd name="connsiteX8-589" fmla="*/ 3007 w 10887"/>
                <a:gd name="connsiteY8-590" fmla="*/ 10000 h 10000"/>
                <a:gd name="connsiteX9-591" fmla="*/ 843 w 10887"/>
                <a:gd name="connsiteY9-592" fmla="*/ 6208 h 10000"/>
                <a:gd name="connsiteX10-593" fmla="*/ 1580 w 10887"/>
                <a:gd name="connsiteY10-594" fmla="*/ 1466 h 10000"/>
                <a:gd name="connsiteX0-595" fmla="*/ 1580 w 10887"/>
                <a:gd name="connsiteY0-596" fmla="*/ 755 h 9289"/>
                <a:gd name="connsiteX1-597" fmla="*/ 3716 w 10887"/>
                <a:gd name="connsiteY1-598" fmla="*/ 1214 h 9289"/>
                <a:gd name="connsiteX2-599" fmla="*/ 5867 w 10887"/>
                <a:gd name="connsiteY2-600" fmla="*/ 1175 h 9289"/>
                <a:gd name="connsiteX3-601" fmla="*/ 7712 w 10887"/>
                <a:gd name="connsiteY3-602" fmla="*/ 3 h 9289"/>
                <a:gd name="connsiteX4-603" fmla="*/ 10001 w 10887"/>
                <a:gd name="connsiteY4-604" fmla="*/ 1531 h 9289"/>
                <a:gd name="connsiteX5-605" fmla="*/ 10209 w 10887"/>
                <a:gd name="connsiteY5-606" fmla="*/ 4267 h 9289"/>
                <a:gd name="connsiteX6-607" fmla="*/ 7780 w 10887"/>
                <a:gd name="connsiteY6-608" fmla="*/ 7886 h 9289"/>
                <a:gd name="connsiteX7-609" fmla="*/ 6160 w 10887"/>
                <a:gd name="connsiteY7-610" fmla="*/ 7567 h 9289"/>
                <a:gd name="connsiteX8-611" fmla="*/ 3007 w 10887"/>
                <a:gd name="connsiteY8-612" fmla="*/ 9289 h 9289"/>
                <a:gd name="connsiteX9-613" fmla="*/ 843 w 10887"/>
                <a:gd name="connsiteY9-614" fmla="*/ 5497 h 9289"/>
                <a:gd name="connsiteX10-615" fmla="*/ 1580 w 10887"/>
                <a:gd name="connsiteY10-616" fmla="*/ 755 h 9289"/>
                <a:gd name="connsiteX0-617" fmla="*/ 1451 w 10000"/>
                <a:gd name="connsiteY0-618" fmla="*/ 813 h 10000"/>
                <a:gd name="connsiteX1-619" fmla="*/ 3413 w 10000"/>
                <a:gd name="connsiteY1-620" fmla="*/ 1307 h 10000"/>
                <a:gd name="connsiteX2-621" fmla="*/ 5466 w 10000"/>
                <a:gd name="connsiteY2-622" fmla="*/ 2031 h 10000"/>
                <a:gd name="connsiteX3-623" fmla="*/ 7084 w 10000"/>
                <a:gd name="connsiteY3-624" fmla="*/ 3 h 10000"/>
                <a:gd name="connsiteX4-625" fmla="*/ 9186 w 10000"/>
                <a:gd name="connsiteY4-626" fmla="*/ 1648 h 10000"/>
                <a:gd name="connsiteX5-627" fmla="*/ 9377 w 10000"/>
                <a:gd name="connsiteY5-628" fmla="*/ 4594 h 10000"/>
                <a:gd name="connsiteX6-629" fmla="*/ 7146 w 10000"/>
                <a:gd name="connsiteY6-630" fmla="*/ 8490 h 10000"/>
                <a:gd name="connsiteX7-631" fmla="*/ 5658 w 10000"/>
                <a:gd name="connsiteY7-632" fmla="*/ 8146 h 10000"/>
                <a:gd name="connsiteX8-633" fmla="*/ 2762 w 10000"/>
                <a:gd name="connsiteY8-634" fmla="*/ 10000 h 10000"/>
                <a:gd name="connsiteX9-635" fmla="*/ 774 w 10000"/>
                <a:gd name="connsiteY9-636" fmla="*/ 5918 h 10000"/>
                <a:gd name="connsiteX10-637" fmla="*/ 1451 w 10000"/>
                <a:gd name="connsiteY10-638" fmla="*/ 813 h 10000"/>
                <a:gd name="connsiteX0-639" fmla="*/ 1451 w 10000"/>
                <a:gd name="connsiteY0-640" fmla="*/ 813 h 10000"/>
                <a:gd name="connsiteX1-641" fmla="*/ 3439 w 10000"/>
                <a:gd name="connsiteY1-642" fmla="*/ 959 h 10000"/>
                <a:gd name="connsiteX2-643" fmla="*/ 5466 w 10000"/>
                <a:gd name="connsiteY2-644" fmla="*/ 2031 h 10000"/>
                <a:gd name="connsiteX3-645" fmla="*/ 7084 w 10000"/>
                <a:gd name="connsiteY3-646" fmla="*/ 3 h 10000"/>
                <a:gd name="connsiteX4-647" fmla="*/ 9186 w 10000"/>
                <a:gd name="connsiteY4-648" fmla="*/ 1648 h 10000"/>
                <a:gd name="connsiteX5-649" fmla="*/ 9377 w 10000"/>
                <a:gd name="connsiteY5-650" fmla="*/ 4594 h 10000"/>
                <a:gd name="connsiteX6-651" fmla="*/ 7146 w 10000"/>
                <a:gd name="connsiteY6-652" fmla="*/ 8490 h 10000"/>
                <a:gd name="connsiteX7-653" fmla="*/ 5658 w 10000"/>
                <a:gd name="connsiteY7-654" fmla="*/ 8146 h 10000"/>
                <a:gd name="connsiteX8-655" fmla="*/ 2762 w 10000"/>
                <a:gd name="connsiteY8-656" fmla="*/ 10000 h 10000"/>
                <a:gd name="connsiteX9-657" fmla="*/ 774 w 10000"/>
                <a:gd name="connsiteY9-658" fmla="*/ 5918 h 10000"/>
                <a:gd name="connsiteX10-659" fmla="*/ 1451 w 10000"/>
                <a:gd name="connsiteY10-660" fmla="*/ 813 h 10000"/>
                <a:gd name="connsiteX0-661" fmla="*/ 1494 w 9954"/>
                <a:gd name="connsiteY0-662" fmla="*/ 1336 h 10000"/>
                <a:gd name="connsiteX1-663" fmla="*/ 3393 w 9954"/>
                <a:gd name="connsiteY1-664" fmla="*/ 959 h 10000"/>
                <a:gd name="connsiteX2-665" fmla="*/ 5420 w 9954"/>
                <a:gd name="connsiteY2-666" fmla="*/ 2031 h 10000"/>
                <a:gd name="connsiteX3-667" fmla="*/ 7038 w 9954"/>
                <a:gd name="connsiteY3-668" fmla="*/ 3 h 10000"/>
                <a:gd name="connsiteX4-669" fmla="*/ 9140 w 9954"/>
                <a:gd name="connsiteY4-670" fmla="*/ 1648 h 10000"/>
                <a:gd name="connsiteX5-671" fmla="*/ 9331 w 9954"/>
                <a:gd name="connsiteY5-672" fmla="*/ 4594 h 10000"/>
                <a:gd name="connsiteX6-673" fmla="*/ 7100 w 9954"/>
                <a:gd name="connsiteY6-674" fmla="*/ 8490 h 10000"/>
                <a:gd name="connsiteX7-675" fmla="*/ 5612 w 9954"/>
                <a:gd name="connsiteY7-676" fmla="*/ 8146 h 10000"/>
                <a:gd name="connsiteX8-677" fmla="*/ 2716 w 9954"/>
                <a:gd name="connsiteY8-678" fmla="*/ 10000 h 10000"/>
                <a:gd name="connsiteX9-679" fmla="*/ 728 w 9954"/>
                <a:gd name="connsiteY9-680" fmla="*/ 5918 h 10000"/>
                <a:gd name="connsiteX10-681" fmla="*/ 1494 w 9954"/>
                <a:gd name="connsiteY10-682" fmla="*/ 1336 h 10000"/>
                <a:gd name="connsiteX0-683" fmla="*/ 1501 w 10000"/>
                <a:gd name="connsiteY0-684" fmla="*/ 1336 h 8850"/>
                <a:gd name="connsiteX1-685" fmla="*/ 3409 w 10000"/>
                <a:gd name="connsiteY1-686" fmla="*/ 959 h 8850"/>
                <a:gd name="connsiteX2-687" fmla="*/ 5445 w 10000"/>
                <a:gd name="connsiteY2-688" fmla="*/ 2031 h 8850"/>
                <a:gd name="connsiteX3-689" fmla="*/ 7071 w 10000"/>
                <a:gd name="connsiteY3-690" fmla="*/ 3 h 8850"/>
                <a:gd name="connsiteX4-691" fmla="*/ 9182 w 10000"/>
                <a:gd name="connsiteY4-692" fmla="*/ 1648 h 8850"/>
                <a:gd name="connsiteX5-693" fmla="*/ 9374 w 10000"/>
                <a:gd name="connsiteY5-694" fmla="*/ 4594 h 8850"/>
                <a:gd name="connsiteX6-695" fmla="*/ 7133 w 10000"/>
                <a:gd name="connsiteY6-696" fmla="*/ 8490 h 8850"/>
                <a:gd name="connsiteX7-697" fmla="*/ 5638 w 10000"/>
                <a:gd name="connsiteY7-698" fmla="*/ 8146 h 8850"/>
                <a:gd name="connsiteX8-699" fmla="*/ 2703 w 10000"/>
                <a:gd name="connsiteY8-700" fmla="*/ 8850 h 8850"/>
                <a:gd name="connsiteX9-701" fmla="*/ 731 w 10000"/>
                <a:gd name="connsiteY9-702" fmla="*/ 5918 h 8850"/>
                <a:gd name="connsiteX10-703" fmla="*/ 1501 w 10000"/>
                <a:gd name="connsiteY10-704" fmla="*/ 1336 h 8850"/>
                <a:gd name="connsiteX0-705" fmla="*/ 1501 w 10000"/>
                <a:gd name="connsiteY0-706" fmla="*/ 1510 h 10090"/>
                <a:gd name="connsiteX1-707" fmla="*/ 3409 w 10000"/>
                <a:gd name="connsiteY1-708" fmla="*/ 1084 h 10090"/>
                <a:gd name="connsiteX2-709" fmla="*/ 5445 w 10000"/>
                <a:gd name="connsiteY2-710" fmla="*/ 2295 h 10090"/>
                <a:gd name="connsiteX3-711" fmla="*/ 7071 w 10000"/>
                <a:gd name="connsiteY3-712" fmla="*/ 3 h 10090"/>
                <a:gd name="connsiteX4-713" fmla="*/ 9182 w 10000"/>
                <a:gd name="connsiteY4-714" fmla="*/ 1862 h 10090"/>
                <a:gd name="connsiteX5-715" fmla="*/ 9374 w 10000"/>
                <a:gd name="connsiteY5-716" fmla="*/ 5191 h 10090"/>
                <a:gd name="connsiteX6-717" fmla="*/ 7133 w 10000"/>
                <a:gd name="connsiteY6-718" fmla="*/ 9593 h 10090"/>
                <a:gd name="connsiteX7-719" fmla="*/ 5638 w 10000"/>
                <a:gd name="connsiteY7-720" fmla="*/ 9205 h 10090"/>
                <a:gd name="connsiteX8-721" fmla="*/ 4072 w 10000"/>
                <a:gd name="connsiteY8-722" fmla="*/ 8529 h 10090"/>
                <a:gd name="connsiteX9-723" fmla="*/ 2703 w 10000"/>
                <a:gd name="connsiteY9-724" fmla="*/ 10000 h 10090"/>
                <a:gd name="connsiteX10-725" fmla="*/ 731 w 10000"/>
                <a:gd name="connsiteY10-726" fmla="*/ 6687 h 10090"/>
                <a:gd name="connsiteX11" fmla="*/ 1501 w 10000"/>
                <a:gd name="connsiteY11" fmla="*/ 1510 h 10090"/>
                <a:gd name="connsiteX0-727" fmla="*/ 1501 w 10000"/>
                <a:gd name="connsiteY0-728" fmla="*/ 1510 h 10092"/>
                <a:gd name="connsiteX1-729" fmla="*/ 3409 w 10000"/>
                <a:gd name="connsiteY1-730" fmla="*/ 1084 h 10092"/>
                <a:gd name="connsiteX2-731" fmla="*/ 5445 w 10000"/>
                <a:gd name="connsiteY2-732" fmla="*/ 2295 h 10092"/>
                <a:gd name="connsiteX3-733" fmla="*/ 7071 w 10000"/>
                <a:gd name="connsiteY3-734" fmla="*/ 3 h 10092"/>
                <a:gd name="connsiteX4-735" fmla="*/ 9182 w 10000"/>
                <a:gd name="connsiteY4-736" fmla="*/ 1862 h 10092"/>
                <a:gd name="connsiteX5-737" fmla="*/ 9374 w 10000"/>
                <a:gd name="connsiteY5-738" fmla="*/ 5191 h 10092"/>
                <a:gd name="connsiteX6-739" fmla="*/ 7133 w 10000"/>
                <a:gd name="connsiteY6-740" fmla="*/ 9593 h 10092"/>
                <a:gd name="connsiteX7-741" fmla="*/ 5638 w 10000"/>
                <a:gd name="connsiteY7-742" fmla="*/ 9205 h 10092"/>
                <a:gd name="connsiteX8-743" fmla="*/ 5136 w 10000"/>
                <a:gd name="connsiteY8-744" fmla="*/ 9670 h 10092"/>
                <a:gd name="connsiteX9-745" fmla="*/ 4072 w 10000"/>
                <a:gd name="connsiteY9-746" fmla="*/ 8529 h 10092"/>
                <a:gd name="connsiteX10-747" fmla="*/ 2703 w 10000"/>
                <a:gd name="connsiteY10-748" fmla="*/ 10000 h 10092"/>
                <a:gd name="connsiteX11-749" fmla="*/ 731 w 10000"/>
                <a:gd name="connsiteY11-750" fmla="*/ 6687 h 10092"/>
                <a:gd name="connsiteX12" fmla="*/ 1501 w 10000"/>
                <a:gd name="connsiteY12" fmla="*/ 1510 h 10092"/>
                <a:gd name="connsiteX0-751" fmla="*/ 1501 w 10000"/>
                <a:gd name="connsiteY0-752" fmla="*/ 1510 h 10092"/>
                <a:gd name="connsiteX1-753" fmla="*/ 3409 w 10000"/>
                <a:gd name="connsiteY1-754" fmla="*/ 1084 h 10092"/>
                <a:gd name="connsiteX2-755" fmla="*/ 5445 w 10000"/>
                <a:gd name="connsiteY2-756" fmla="*/ 2295 h 10092"/>
                <a:gd name="connsiteX3-757" fmla="*/ 7071 w 10000"/>
                <a:gd name="connsiteY3-758" fmla="*/ 3 h 10092"/>
                <a:gd name="connsiteX4-759" fmla="*/ 9182 w 10000"/>
                <a:gd name="connsiteY4-760" fmla="*/ 1862 h 10092"/>
                <a:gd name="connsiteX5-761" fmla="*/ 9374 w 10000"/>
                <a:gd name="connsiteY5-762" fmla="*/ 5191 h 10092"/>
                <a:gd name="connsiteX6-763" fmla="*/ 7133 w 10000"/>
                <a:gd name="connsiteY6-764" fmla="*/ 9593 h 10092"/>
                <a:gd name="connsiteX7-765" fmla="*/ 6408 w 10000"/>
                <a:gd name="connsiteY7-766" fmla="*/ 8300 h 10092"/>
                <a:gd name="connsiteX8-767" fmla="*/ 5136 w 10000"/>
                <a:gd name="connsiteY8-768" fmla="*/ 9670 h 10092"/>
                <a:gd name="connsiteX9-769" fmla="*/ 4072 w 10000"/>
                <a:gd name="connsiteY9-770" fmla="*/ 8529 h 10092"/>
                <a:gd name="connsiteX10-771" fmla="*/ 2703 w 10000"/>
                <a:gd name="connsiteY10-772" fmla="*/ 10000 h 10092"/>
                <a:gd name="connsiteX11-773" fmla="*/ 731 w 10000"/>
                <a:gd name="connsiteY11-774" fmla="*/ 6687 h 10092"/>
                <a:gd name="connsiteX12-775" fmla="*/ 1501 w 10000"/>
                <a:gd name="connsiteY12-776" fmla="*/ 1510 h 10092"/>
                <a:gd name="connsiteX0-777" fmla="*/ 1501 w 10000"/>
                <a:gd name="connsiteY0-778" fmla="*/ 1510 h 10092"/>
                <a:gd name="connsiteX1-779" fmla="*/ 3409 w 10000"/>
                <a:gd name="connsiteY1-780" fmla="*/ 1084 h 10092"/>
                <a:gd name="connsiteX2-781" fmla="*/ 5445 w 10000"/>
                <a:gd name="connsiteY2-782" fmla="*/ 2295 h 10092"/>
                <a:gd name="connsiteX3-783" fmla="*/ 7071 w 10000"/>
                <a:gd name="connsiteY3-784" fmla="*/ 3 h 10092"/>
                <a:gd name="connsiteX4-785" fmla="*/ 9182 w 10000"/>
                <a:gd name="connsiteY4-786" fmla="*/ 1862 h 10092"/>
                <a:gd name="connsiteX5-787" fmla="*/ 9374 w 10000"/>
                <a:gd name="connsiteY5-788" fmla="*/ 5191 h 10092"/>
                <a:gd name="connsiteX6-789" fmla="*/ 7608 w 10000"/>
                <a:gd name="connsiteY6-790" fmla="*/ 9436 h 10092"/>
                <a:gd name="connsiteX7-791" fmla="*/ 6408 w 10000"/>
                <a:gd name="connsiteY7-792" fmla="*/ 8300 h 10092"/>
                <a:gd name="connsiteX8-793" fmla="*/ 5136 w 10000"/>
                <a:gd name="connsiteY8-794" fmla="*/ 9670 h 10092"/>
                <a:gd name="connsiteX9-795" fmla="*/ 4072 w 10000"/>
                <a:gd name="connsiteY9-796" fmla="*/ 8529 h 10092"/>
                <a:gd name="connsiteX10-797" fmla="*/ 2703 w 10000"/>
                <a:gd name="connsiteY10-798" fmla="*/ 10000 h 10092"/>
                <a:gd name="connsiteX11-799" fmla="*/ 731 w 10000"/>
                <a:gd name="connsiteY11-800" fmla="*/ 6687 h 10092"/>
                <a:gd name="connsiteX12-801" fmla="*/ 1501 w 10000"/>
                <a:gd name="connsiteY12-802" fmla="*/ 1510 h 10092"/>
                <a:gd name="connsiteX0-803" fmla="*/ 1501 w 10000"/>
                <a:gd name="connsiteY0-804" fmla="*/ 1510 h 10092"/>
                <a:gd name="connsiteX1-805" fmla="*/ 3409 w 10000"/>
                <a:gd name="connsiteY1-806" fmla="*/ 1084 h 10092"/>
                <a:gd name="connsiteX2-807" fmla="*/ 5445 w 10000"/>
                <a:gd name="connsiteY2-808" fmla="*/ 2295 h 10092"/>
                <a:gd name="connsiteX3-809" fmla="*/ 7071 w 10000"/>
                <a:gd name="connsiteY3-810" fmla="*/ 3 h 10092"/>
                <a:gd name="connsiteX4-811" fmla="*/ 9182 w 10000"/>
                <a:gd name="connsiteY4-812" fmla="*/ 1862 h 10092"/>
                <a:gd name="connsiteX5-813" fmla="*/ 9374 w 10000"/>
                <a:gd name="connsiteY5-814" fmla="*/ 5191 h 10092"/>
                <a:gd name="connsiteX6-815" fmla="*/ 8471 w 10000"/>
                <a:gd name="connsiteY6-816" fmla="*/ 6009 h 10092"/>
                <a:gd name="connsiteX7-817" fmla="*/ 7608 w 10000"/>
                <a:gd name="connsiteY7-818" fmla="*/ 9436 h 10092"/>
                <a:gd name="connsiteX8-819" fmla="*/ 6408 w 10000"/>
                <a:gd name="connsiteY8-820" fmla="*/ 8300 h 10092"/>
                <a:gd name="connsiteX9-821" fmla="*/ 5136 w 10000"/>
                <a:gd name="connsiteY9-822" fmla="*/ 9670 h 10092"/>
                <a:gd name="connsiteX10-823" fmla="*/ 4072 w 10000"/>
                <a:gd name="connsiteY10-824" fmla="*/ 8529 h 10092"/>
                <a:gd name="connsiteX11-825" fmla="*/ 2703 w 10000"/>
                <a:gd name="connsiteY11-826" fmla="*/ 10000 h 10092"/>
                <a:gd name="connsiteX12-827" fmla="*/ 731 w 10000"/>
                <a:gd name="connsiteY12-828" fmla="*/ 6687 h 10092"/>
                <a:gd name="connsiteX13" fmla="*/ 1501 w 10000"/>
                <a:gd name="connsiteY13" fmla="*/ 1510 h 10092"/>
                <a:gd name="connsiteX0-829" fmla="*/ 1501 w 11272"/>
                <a:gd name="connsiteY0-830" fmla="*/ 1510 h 10092"/>
                <a:gd name="connsiteX1-831" fmla="*/ 3409 w 11272"/>
                <a:gd name="connsiteY1-832" fmla="*/ 1084 h 10092"/>
                <a:gd name="connsiteX2-833" fmla="*/ 5445 w 11272"/>
                <a:gd name="connsiteY2-834" fmla="*/ 2295 h 10092"/>
                <a:gd name="connsiteX3-835" fmla="*/ 7071 w 11272"/>
                <a:gd name="connsiteY3-836" fmla="*/ 3 h 10092"/>
                <a:gd name="connsiteX4-837" fmla="*/ 9182 w 11272"/>
                <a:gd name="connsiteY4-838" fmla="*/ 1862 h 10092"/>
                <a:gd name="connsiteX5-839" fmla="*/ 11080 w 11272"/>
                <a:gd name="connsiteY5-840" fmla="*/ 3931 h 10092"/>
                <a:gd name="connsiteX6-841" fmla="*/ 8471 w 11272"/>
                <a:gd name="connsiteY6-842" fmla="*/ 6009 h 10092"/>
                <a:gd name="connsiteX7-843" fmla="*/ 7608 w 11272"/>
                <a:gd name="connsiteY7-844" fmla="*/ 9436 h 10092"/>
                <a:gd name="connsiteX8-845" fmla="*/ 6408 w 11272"/>
                <a:gd name="connsiteY8-846" fmla="*/ 8300 h 10092"/>
                <a:gd name="connsiteX9-847" fmla="*/ 5136 w 11272"/>
                <a:gd name="connsiteY9-848" fmla="*/ 9670 h 10092"/>
                <a:gd name="connsiteX10-849" fmla="*/ 4072 w 11272"/>
                <a:gd name="connsiteY10-850" fmla="*/ 8529 h 10092"/>
                <a:gd name="connsiteX11-851" fmla="*/ 2703 w 11272"/>
                <a:gd name="connsiteY11-852" fmla="*/ 10000 h 10092"/>
                <a:gd name="connsiteX12-853" fmla="*/ 731 w 11272"/>
                <a:gd name="connsiteY12-854" fmla="*/ 6687 h 10092"/>
                <a:gd name="connsiteX13-855" fmla="*/ 1501 w 11272"/>
                <a:gd name="connsiteY13-856" fmla="*/ 1510 h 10092"/>
                <a:gd name="connsiteX0-857" fmla="*/ 1501 w 11272"/>
                <a:gd name="connsiteY0-858" fmla="*/ 1510 h 10092"/>
                <a:gd name="connsiteX1-859" fmla="*/ 3409 w 11272"/>
                <a:gd name="connsiteY1-860" fmla="*/ 1084 h 10092"/>
                <a:gd name="connsiteX2-861" fmla="*/ 5445 w 11272"/>
                <a:gd name="connsiteY2-862" fmla="*/ 2295 h 10092"/>
                <a:gd name="connsiteX3-863" fmla="*/ 7071 w 11272"/>
                <a:gd name="connsiteY3-864" fmla="*/ 3 h 10092"/>
                <a:gd name="connsiteX4-865" fmla="*/ 9182 w 11272"/>
                <a:gd name="connsiteY4-866" fmla="*/ 1862 h 10092"/>
                <a:gd name="connsiteX5-867" fmla="*/ 11080 w 11272"/>
                <a:gd name="connsiteY5-868" fmla="*/ 3931 h 10092"/>
                <a:gd name="connsiteX6-869" fmla="*/ 8471 w 11272"/>
                <a:gd name="connsiteY6-870" fmla="*/ 6009 h 10092"/>
                <a:gd name="connsiteX7-871" fmla="*/ 7608 w 11272"/>
                <a:gd name="connsiteY7-872" fmla="*/ 9436 h 10092"/>
                <a:gd name="connsiteX8-873" fmla="*/ 6408 w 11272"/>
                <a:gd name="connsiteY8-874" fmla="*/ 8300 h 10092"/>
                <a:gd name="connsiteX9-875" fmla="*/ 5136 w 11272"/>
                <a:gd name="connsiteY9-876" fmla="*/ 9670 h 10092"/>
                <a:gd name="connsiteX10-877" fmla="*/ 4072 w 11272"/>
                <a:gd name="connsiteY10-878" fmla="*/ 8529 h 10092"/>
                <a:gd name="connsiteX11-879" fmla="*/ 2703 w 11272"/>
                <a:gd name="connsiteY11-880" fmla="*/ 10000 h 10092"/>
                <a:gd name="connsiteX12-881" fmla="*/ 731 w 11272"/>
                <a:gd name="connsiteY12-882" fmla="*/ 6687 h 10092"/>
                <a:gd name="connsiteX13-883" fmla="*/ 1501 w 11272"/>
                <a:gd name="connsiteY13-884" fmla="*/ 1510 h 10092"/>
                <a:gd name="connsiteX0-885" fmla="*/ 1501 w 11272"/>
                <a:gd name="connsiteY0-886" fmla="*/ 1510 h 10092"/>
                <a:gd name="connsiteX1-887" fmla="*/ 3409 w 11272"/>
                <a:gd name="connsiteY1-888" fmla="*/ 1084 h 10092"/>
                <a:gd name="connsiteX2-889" fmla="*/ 5445 w 11272"/>
                <a:gd name="connsiteY2-890" fmla="*/ 2295 h 10092"/>
                <a:gd name="connsiteX3-891" fmla="*/ 7071 w 11272"/>
                <a:gd name="connsiteY3-892" fmla="*/ 3 h 10092"/>
                <a:gd name="connsiteX4-893" fmla="*/ 9182 w 11272"/>
                <a:gd name="connsiteY4-894" fmla="*/ 1862 h 10092"/>
                <a:gd name="connsiteX5-895" fmla="*/ 11080 w 11272"/>
                <a:gd name="connsiteY5-896" fmla="*/ 3931 h 10092"/>
                <a:gd name="connsiteX6-897" fmla="*/ 9843 w 11272"/>
                <a:gd name="connsiteY6-898" fmla="*/ 6245 h 10092"/>
                <a:gd name="connsiteX7-899" fmla="*/ 8471 w 11272"/>
                <a:gd name="connsiteY7-900" fmla="*/ 6009 h 10092"/>
                <a:gd name="connsiteX8-901" fmla="*/ 7608 w 11272"/>
                <a:gd name="connsiteY8-902" fmla="*/ 9436 h 10092"/>
                <a:gd name="connsiteX9-903" fmla="*/ 6408 w 11272"/>
                <a:gd name="connsiteY9-904" fmla="*/ 8300 h 10092"/>
                <a:gd name="connsiteX10-905" fmla="*/ 5136 w 11272"/>
                <a:gd name="connsiteY10-906" fmla="*/ 9670 h 10092"/>
                <a:gd name="connsiteX11-907" fmla="*/ 4072 w 11272"/>
                <a:gd name="connsiteY11-908" fmla="*/ 8529 h 10092"/>
                <a:gd name="connsiteX12-909" fmla="*/ 2703 w 11272"/>
                <a:gd name="connsiteY12-910" fmla="*/ 10000 h 10092"/>
                <a:gd name="connsiteX13-911" fmla="*/ 731 w 11272"/>
                <a:gd name="connsiteY13-912" fmla="*/ 6687 h 10092"/>
                <a:gd name="connsiteX14" fmla="*/ 1501 w 11272"/>
                <a:gd name="connsiteY14" fmla="*/ 1510 h 10092"/>
                <a:gd name="connsiteX0-913" fmla="*/ 1501 w 11272"/>
                <a:gd name="connsiteY0-914" fmla="*/ 1510 h 10000"/>
                <a:gd name="connsiteX1-915" fmla="*/ 3409 w 11272"/>
                <a:gd name="connsiteY1-916" fmla="*/ 1084 h 10000"/>
                <a:gd name="connsiteX2-917" fmla="*/ 5445 w 11272"/>
                <a:gd name="connsiteY2-918" fmla="*/ 2295 h 10000"/>
                <a:gd name="connsiteX3-919" fmla="*/ 7071 w 11272"/>
                <a:gd name="connsiteY3-920" fmla="*/ 3 h 10000"/>
                <a:gd name="connsiteX4-921" fmla="*/ 9182 w 11272"/>
                <a:gd name="connsiteY4-922" fmla="*/ 1862 h 10000"/>
                <a:gd name="connsiteX5-923" fmla="*/ 11080 w 11272"/>
                <a:gd name="connsiteY5-924" fmla="*/ 3931 h 10000"/>
                <a:gd name="connsiteX6-925" fmla="*/ 9843 w 11272"/>
                <a:gd name="connsiteY6-926" fmla="*/ 6245 h 10000"/>
                <a:gd name="connsiteX7-927" fmla="*/ 8471 w 11272"/>
                <a:gd name="connsiteY7-928" fmla="*/ 6009 h 10000"/>
                <a:gd name="connsiteX8-929" fmla="*/ 7608 w 11272"/>
                <a:gd name="connsiteY8-930" fmla="*/ 9436 h 10000"/>
                <a:gd name="connsiteX9-931" fmla="*/ 6408 w 11272"/>
                <a:gd name="connsiteY9-932" fmla="*/ 8300 h 10000"/>
                <a:gd name="connsiteX10-933" fmla="*/ 5136 w 11272"/>
                <a:gd name="connsiteY10-934" fmla="*/ 9670 h 10000"/>
                <a:gd name="connsiteX11-935" fmla="*/ 4072 w 11272"/>
                <a:gd name="connsiteY11-936" fmla="*/ 8529 h 10000"/>
                <a:gd name="connsiteX12-937" fmla="*/ 2703 w 11272"/>
                <a:gd name="connsiteY12-938" fmla="*/ 10000 h 10000"/>
                <a:gd name="connsiteX13-939" fmla="*/ 2007 w 11272"/>
                <a:gd name="connsiteY13-940" fmla="*/ 7623 h 10000"/>
                <a:gd name="connsiteX14-941" fmla="*/ 731 w 11272"/>
                <a:gd name="connsiteY14-942" fmla="*/ 6687 h 10000"/>
                <a:gd name="connsiteX15" fmla="*/ 1501 w 11272"/>
                <a:gd name="connsiteY15" fmla="*/ 1510 h 10000"/>
                <a:gd name="connsiteX0-943" fmla="*/ 1501 w 11272"/>
                <a:gd name="connsiteY0-944" fmla="*/ 1510 h 10000"/>
                <a:gd name="connsiteX1-945" fmla="*/ 3409 w 11272"/>
                <a:gd name="connsiteY1-946" fmla="*/ 1084 h 10000"/>
                <a:gd name="connsiteX2-947" fmla="*/ 5445 w 11272"/>
                <a:gd name="connsiteY2-948" fmla="*/ 2295 h 10000"/>
                <a:gd name="connsiteX3-949" fmla="*/ 7071 w 11272"/>
                <a:gd name="connsiteY3-950" fmla="*/ 3 h 10000"/>
                <a:gd name="connsiteX4-951" fmla="*/ 9182 w 11272"/>
                <a:gd name="connsiteY4-952" fmla="*/ 1862 h 10000"/>
                <a:gd name="connsiteX5-953" fmla="*/ 11080 w 11272"/>
                <a:gd name="connsiteY5-954" fmla="*/ 3931 h 10000"/>
                <a:gd name="connsiteX6-955" fmla="*/ 9843 w 11272"/>
                <a:gd name="connsiteY6-956" fmla="*/ 6245 h 10000"/>
                <a:gd name="connsiteX7-957" fmla="*/ 8471 w 11272"/>
                <a:gd name="connsiteY7-958" fmla="*/ 6009 h 10000"/>
                <a:gd name="connsiteX8-959" fmla="*/ 7608 w 11272"/>
                <a:gd name="connsiteY8-960" fmla="*/ 9436 h 10000"/>
                <a:gd name="connsiteX9-961" fmla="*/ 6408 w 11272"/>
                <a:gd name="connsiteY9-962" fmla="*/ 8300 h 10000"/>
                <a:gd name="connsiteX10-963" fmla="*/ 5136 w 11272"/>
                <a:gd name="connsiteY10-964" fmla="*/ 9670 h 10000"/>
                <a:gd name="connsiteX11-965" fmla="*/ 4072 w 11272"/>
                <a:gd name="connsiteY11-966" fmla="*/ 8529 h 10000"/>
                <a:gd name="connsiteX12-967" fmla="*/ 2703 w 11272"/>
                <a:gd name="connsiteY12-968" fmla="*/ 10000 h 10000"/>
                <a:gd name="connsiteX13-969" fmla="*/ 2007 w 11272"/>
                <a:gd name="connsiteY13-970" fmla="*/ 7623 h 10000"/>
                <a:gd name="connsiteX14-971" fmla="*/ 731 w 11272"/>
                <a:gd name="connsiteY14-972" fmla="*/ 6687 h 10000"/>
                <a:gd name="connsiteX15-973" fmla="*/ 1501 w 11272"/>
                <a:gd name="connsiteY15-974" fmla="*/ 1510 h 10000"/>
                <a:gd name="connsiteX0-975" fmla="*/ 1613 w 11384"/>
                <a:gd name="connsiteY0-976" fmla="*/ 1510 h 10000"/>
                <a:gd name="connsiteX1-977" fmla="*/ 3521 w 11384"/>
                <a:gd name="connsiteY1-978" fmla="*/ 1084 h 10000"/>
                <a:gd name="connsiteX2-979" fmla="*/ 5557 w 11384"/>
                <a:gd name="connsiteY2-980" fmla="*/ 2295 h 10000"/>
                <a:gd name="connsiteX3-981" fmla="*/ 7183 w 11384"/>
                <a:gd name="connsiteY3-982" fmla="*/ 3 h 10000"/>
                <a:gd name="connsiteX4-983" fmla="*/ 9294 w 11384"/>
                <a:gd name="connsiteY4-984" fmla="*/ 1862 h 10000"/>
                <a:gd name="connsiteX5-985" fmla="*/ 11192 w 11384"/>
                <a:gd name="connsiteY5-986" fmla="*/ 3931 h 10000"/>
                <a:gd name="connsiteX6-987" fmla="*/ 9955 w 11384"/>
                <a:gd name="connsiteY6-988" fmla="*/ 6245 h 10000"/>
                <a:gd name="connsiteX7-989" fmla="*/ 8583 w 11384"/>
                <a:gd name="connsiteY7-990" fmla="*/ 6009 h 10000"/>
                <a:gd name="connsiteX8-991" fmla="*/ 7720 w 11384"/>
                <a:gd name="connsiteY8-992" fmla="*/ 9436 h 10000"/>
                <a:gd name="connsiteX9-993" fmla="*/ 6520 w 11384"/>
                <a:gd name="connsiteY9-994" fmla="*/ 8300 h 10000"/>
                <a:gd name="connsiteX10-995" fmla="*/ 5248 w 11384"/>
                <a:gd name="connsiteY10-996" fmla="*/ 9670 h 10000"/>
                <a:gd name="connsiteX11-997" fmla="*/ 4184 w 11384"/>
                <a:gd name="connsiteY11-998" fmla="*/ 8529 h 10000"/>
                <a:gd name="connsiteX12-999" fmla="*/ 2815 w 11384"/>
                <a:gd name="connsiteY12-1000" fmla="*/ 10000 h 10000"/>
                <a:gd name="connsiteX13-1001" fmla="*/ 2119 w 11384"/>
                <a:gd name="connsiteY13-1002" fmla="*/ 7623 h 10000"/>
                <a:gd name="connsiteX14-1003" fmla="*/ 843 w 11384"/>
                <a:gd name="connsiteY14-1004" fmla="*/ 6687 h 10000"/>
                <a:gd name="connsiteX15-1005" fmla="*/ 1613 w 11384"/>
                <a:gd name="connsiteY15-1006" fmla="*/ 1510 h 10000"/>
                <a:gd name="connsiteX0-1007" fmla="*/ 1321 w 11733"/>
                <a:gd name="connsiteY0-1008" fmla="*/ 2455 h 10000"/>
                <a:gd name="connsiteX1-1009" fmla="*/ 3870 w 11733"/>
                <a:gd name="connsiteY1-1010" fmla="*/ 1084 h 10000"/>
                <a:gd name="connsiteX2-1011" fmla="*/ 5906 w 11733"/>
                <a:gd name="connsiteY2-1012" fmla="*/ 2295 h 10000"/>
                <a:gd name="connsiteX3-1013" fmla="*/ 7532 w 11733"/>
                <a:gd name="connsiteY3-1014" fmla="*/ 3 h 10000"/>
                <a:gd name="connsiteX4-1015" fmla="*/ 9643 w 11733"/>
                <a:gd name="connsiteY4-1016" fmla="*/ 1862 h 10000"/>
                <a:gd name="connsiteX5-1017" fmla="*/ 11541 w 11733"/>
                <a:gd name="connsiteY5-1018" fmla="*/ 3931 h 10000"/>
                <a:gd name="connsiteX6-1019" fmla="*/ 10304 w 11733"/>
                <a:gd name="connsiteY6-1020" fmla="*/ 6245 h 10000"/>
                <a:gd name="connsiteX7-1021" fmla="*/ 8932 w 11733"/>
                <a:gd name="connsiteY7-1022" fmla="*/ 6009 h 10000"/>
                <a:gd name="connsiteX8-1023" fmla="*/ 8069 w 11733"/>
                <a:gd name="connsiteY8-1024" fmla="*/ 9436 h 10000"/>
                <a:gd name="connsiteX9-1025" fmla="*/ 6869 w 11733"/>
                <a:gd name="connsiteY9-1026" fmla="*/ 8300 h 10000"/>
                <a:gd name="connsiteX10-1027" fmla="*/ 5597 w 11733"/>
                <a:gd name="connsiteY10-1028" fmla="*/ 9670 h 10000"/>
                <a:gd name="connsiteX11-1029" fmla="*/ 4533 w 11733"/>
                <a:gd name="connsiteY11-1030" fmla="*/ 8529 h 10000"/>
                <a:gd name="connsiteX12-1031" fmla="*/ 3164 w 11733"/>
                <a:gd name="connsiteY12-1032" fmla="*/ 10000 h 10000"/>
                <a:gd name="connsiteX13-1033" fmla="*/ 2468 w 11733"/>
                <a:gd name="connsiteY13-1034" fmla="*/ 7623 h 10000"/>
                <a:gd name="connsiteX14-1035" fmla="*/ 1192 w 11733"/>
                <a:gd name="connsiteY14-1036" fmla="*/ 6687 h 10000"/>
                <a:gd name="connsiteX15-1037" fmla="*/ 1321 w 11733"/>
                <a:gd name="connsiteY15-1038" fmla="*/ 2455 h 10000"/>
                <a:gd name="connsiteX0-1039" fmla="*/ 1321 w 11733"/>
                <a:gd name="connsiteY0-1040" fmla="*/ 2455 h 10000"/>
                <a:gd name="connsiteX1-1041" fmla="*/ 2519 w 11733"/>
                <a:gd name="connsiteY1-1042" fmla="*/ 2387 h 10000"/>
                <a:gd name="connsiteX2-1043" fmla="*/ 3870 w 11733"/>
                <a:gd name="connsiteY2-1044" fmla="*/ 1084 h 10000"/>
                <a:gd name="connsiteX3-1045" fmla="*/ 5906 w 11733"/>
                <a:gd name="connsiteY3-1046" fmla="*/ 2295 h 10000"/>
                <a:gd name="connsiteX4-1047" fmla="*/ 7532 w 11733"/>
                <a:gd name="connsiteY4-1048" fmla="*/ 3 h 10000"/>
                <a:gd name="connsiteX5-1049" fmla="*/ 9643 w 11733"/>
                <a:gd name="connsiteY5-1050" fmla="*/ 1862 h 10000"/>
                <a:gd name="connsiteX6-1051" fmla="*/ 11541 w 11733"/>
                <a:gd name="connsiteY6-1052" fmla="*/ 3931 h 10000"/>
                <a:gd name="connsiteX7-1053" fmla="*/ 10304 w 11733"/>
                <a:gd name="connsiteY7-1054" fmla="*/ 6245 h 10000"/>
                <a:gd name="connsiteX8-1055" fmla="*/ 8932 w 11733"/>
                <a:gd name="connsiteY8-1056" fmla="*/ 6009 h 10000"/>
                <a:gd name="connsiteX9-1057" fmla="*/ 8069 w 11733"/>
                <a:gd name="connsiteY9-1058" fmla="*/ 9436 h 10000"/>
                <a:gd name="connsiteX10-1059" fmla="*/ 6869 w 11733"/>
                <a:gd name="connsiteY10-1060" fmla="*/ 8300 h 10000"/>
                <a:gd name="connsiteX11-1061" fmla="*/ 5597 w 11733"/>
                <a:gd name="connsiteY11-1062" fmla="*/ 9670 h 10000"/>
                <a:gd name="connsiteX12-1063" fmla="*/ 4533 w 11733"/>
                <a:gd name="connsiteY12-1064" fmla="*/ 8529 h 10000"/>
                <a:gd name="connsiteX13-1065" fmla="*/ 3164 w 11733"/>
                <a:gd name="connsiteY13-1066" fmla="*/ 10000 h 10000"/>
                <a:gd name="connsiteX14-1067" fmla="*/ 2468 w 11733"/>
                <a:gd name="connsiteY14-1068" fmla="*/ 7623 h 10000"/>
                <a:gd name="connsiteX15-1069" fmla="*/ 1192 w 11733"/>
                <a:gd name="connsiteY15-1070" fmla="*/ 6687 h 10000"/>
                <a:gd name="connsiteX16" fmla="*/ 1321 w 11733"/>
                <a:gd name="connsiteY16" fmla="*/ 2455 h 10000"/>
                <a:gd name="connsiteX0-1071" fmla="*/ 1321 w 11733"/>
                <a:gd name="connsiteY0-1072" fmla="*/ 2455 h 10000"/>
                <a:gd name="connsiteX1-1073" fmla="*/ 2519 w 11733"/>
                <a:gd name="connsiteY1-1074" fmla="*/ 2387 h 10000"/>
                <a:gd name="connsiteX2-1075" fmla="*/ 3229 w 11733"/>
                <a:gd name="connsiteY2-1076" fmla="*/ 927 h 10000"/>
                <a:gd name="connsiteX3-1077" fmla="*/ 5906 w 11733"/>
                <a:gd name="connsiteY3-1078" fmla="*/ 2295 h 10000"/>
                <a:gd name="connsiteX4-1079" fmla="*/ 7532 w 11733"/>
                <a:gd name="connsiteY4-1080" fmla="*/ 3 h 10000"/>
                <a:gd name="connsiteX5-1081" fmla="*/ 9643 w 11733"/>
                <a:gd name="connsiteY5-1082" fmla="*/ 1862 h 10000"/>
                <a:gd name="connsiteX6-1083" fmla="*/ 11541 w 11733"/>
                <a:gd name="connsiteY6-1084" fmla="*/ 3931 h 10000"/>
                <a:gd name="connsiteX7-1085" fmla="*/ 10304 w 11733"/>
                <a:gd name="connsiteY7-1086" fmla="*/ 6245 h 10000"/>
                <a:gd name="connsiteX8-1087" fmla="*/ 8932 w 11733"/>
                <a:gd name="connsiteY8-1088" fmla="*/ 6009 h 10000"/>
                <a:gd name="connsiteX9-1089" fmla="*/ 8069 w 11733"/>
                <a:gd name="connsiteY9-1090" fmla="*/ 9436 h 10000"/>
                <a:gd name="connsiteX10-1091" fmla="*/ 6869 w 11733"/>
                <a:gd name="connsiteY10-1092" fmla="*/ 8300 h 10000"/>
                <a:gd name="connsiteX11-1093" fmla="*/ 5597 w 11733"/>
                <a:gd name="connsiteY11-1094" fmla="*/ 9670 h 10000"/>
                <a:gd name="connsiteX12-1095" fmla="*/ 4533 w 11733"/>
                <a:gd name="connsiteY12-1096" fmla="*/ 8529 h 10000"/>
                <a:gd name="connsiteX13-1097" fmla="*/ 3164 w 11733"/>
                <a:gd name="connsiteY13-1098" fmla="*/ 10000 h 10000"/>
                <a:gd name="connsiteX14-1099" fmla="*/ 2468 w 11733"/>
                <a:gd name="connsiteY14-1100" fmla="*/ 7623 h 10000"/>
                <a:gd name="connsiteX15-1101" fmla="*/ 1192 w 11733"/>
                <a:gd name="connsiteY15-1102" fmla="*/ 6687 h 10000"/>
                <a:gd name="connsiteX16-1103" fmla="*/ 1321 w 11733"/>
                <a:gd name="connsiteY16-1104" fmla="*/ 2455 h 10000"/>
                <a:gd name="connsiteX0-1105" fmla="*/ 1321 w 11733"/>
                <a:gd name="connsiteY0-1106" fmla="*/ 2455 h 10000"/>
                <a:gd name="connsiteX1-1107" fmla="*/ 2519 w 11733"/>
                <a:gd name="connsiteY1-1108" fmla="*/ 2387 h 10000"/>
                <a:gd name="connsiteX2-1109" fmla="*/ 3229 w 11733"/>
                <a:gd name="connsiteY2-1110" fmla="*/ 927 h 10000"/>
                <a:gd name="connsiteX3-1111" fmla="*/ 4417 w 11733"/>
                <a:gd name="connsiteY3-1112" fmla="*/ 2742 h 10000"/>
                <a:gd name="connsiteX4-1113" fmla="*/ 5906 w 11733"/>
                <a:gd name="connsiteY4-1114" fmla="*/ 2295 h 10000"/>
                <a:gd name="connsiteX5-1115" fmla="*/ 7532 w 11733"/>
                <a:gd name="connsiteY5-1116" fmla="*/ 3 h 10000"/>
                <a:gd name="connsiteX6-1117" fmla="*/ 9643 w 11733"/>
                <a:gd name="connsiteY6-1118" fmla="*/ 1862 h 10000"/>
                <a:gd name="connsiteX7-1119" fmla="*/ 11541 w 11733"/>
                <a:gd name="connsiteY7-1120" fmla="*/ 3931 h 10000"/>
                <a:gd name="connsiteX8-1121" fmla="*/ 10304 w 11733"/>
                <a:gd name="connsiteY8-1122" fmla="*/ 6245 h 10000"/>
                <a:gd name="connsiteX9-1123" fmla="*/ 8932 w 11733"/>
                <a:gd name="connsiteY9-1124" fmla="*/ 6009 h 10000"/>
                <a:gd name="connsiteX10-1125" fmla="*/ 8069 w 11733"/>
                <a:gd name="connsiteY10-1126" fmla="*/ 9436 h 10000"/>
                <a:gd name="connsiteX11-1127" fmla="*/ 6869 w 11733"/>
                <a:gd name="connsiteY11-1128" fmla="*/ 8300 h 10000"/>
                <a:gd name="connsiteX12-1129" fmla="*/ 5597 w 11733"/>
                <a:gd name="connsiteY12-1130" fmla="*/ 9670 h 10000"/>
                <a:gd name="connsiteX13-1131" fmla="*/ 4533 w 11733"/>
                <a:gd name="connsiteY13-1132" fmla="*/ 8529 h 10000"/>
                <a:gd name="connsiteX14-1133" fmla="*/ 3164 w 11733"/>
                <a:gd name="connsiteY14-1134" fmla="*/ 10000 h 10000"/>
                <a:gd name="connsiteX15-1135" fmla="*/ 2468 w 11733"/>
                <a:gd name="connsiteY15-1136" fmla="*/ 7623 h 10000"/>
                <a:gd name="connsiteX16-1137" fmla="*/ 1192 w 11733"/>
                <a:gd name="connsiteY16-1138" fmla="*/ 6687 h 10000"/>
                <a:gd name="connsiteX17" fmla="*/ 1321 w 11733"/>
                <a:gd name="connsiteY17" fmla="*/ 2455 h 10000"/>
                <a:gd name="connsiteX0-1139" fmla="*/ 1321 w 11733"/>
                <a:gd name="connsiteY0-1140" fmla="*/ 2483 h 10028"/>
                <a:gd name="connsiteX1-1141" fmla="*/ 2519 w 11733"/>
                <a:gd name="connsiteY1-1142" fmla="*/ 2415 h 10028"/>
                <a:gd name="connsiteX2-1143" fmla="*/ 3229 w 11733"/>
                <a:gd name="connsiteY2-1144" fmla="*/ 955 h 10028"/>
                <a:gd name="connsiteX3-1145" fmla="*/ 4417 w 11733"/>
                <a:gd name="connsiteY3-1146" fmla="*/ 2770 h 10028"/>
                <a:gd name="connsiteX4-1147" fmla="*/ 5367 w 11733"/>
                <a:gd name="connsiteY4-1148" fmla="*/ 866 h 10028"/>
                <a:gd name="connsiteX5-1149" fmla="*/ 7532 w 11733"/>
                <a:gd name="connsiteY5-1150" fmla="*/ 31 h 10028"/>
                <a:gd name="connsiteX6-1151" fmla="*/ 9643 w 11733"/>
                <a:gd name="connsiteY6-1152" fmla="*/ 1890 h 10028"/>
                <a:gd name="connsiteX7-1153" fmla="*/ 11541 w 11733"/>
                <a:gd name="connsiteY7-1154" fmla="*/ 3959 h 10028"/>
                <a:gd name="connsiteX8-1155" fmla="*/ 10304 w 11733"/>
                <a:gd name="connsiteY8-1156" fmla="*/ 6273 h 10028"/>
                <a:gd name="connsiteX9-1157" fmla="*/ 8932 w 11733"/>
                <a:gd name="connsiteY9-1158" fmla="*/ 6037 h 10028"/>
                <a:gd name="connsiteX10-1159" fmla="*/ 8069 w 11733"/>
                <a:gd name="connsiteY10-1160" fmla="*/ 9464 h 10028"/>
                <a:gd name="connsiteX11-1161" fmla="*/ 6869 w 11733"/>
                <a:gd name="connsiteY11-1162" fmla="*/ 8328 h 10028"/>
                <a:gd name="connsiteX12-1163" fmla="*/ 5597 w 11733"/>
                <a:gd name="connsiteY12-1164" fmla="*/ 9698 h 10028"/>
                <a:gd name="connsiteX13-1165" fmla="*/ 4533 w 11733"/>
                <a:gd name="connsiteY13-1166" fmla="*/ 8557 h 10028"/>
                <a:gd name="connsiteX14-1167" fmla="*/ 3164 w 11733"/>
                <a:gd name="connsiteY14-1168" fmla="*/ 10028 h 10028"/>
                <a:gd name="connsiteX15-1169" fmla="*/ 2468 w 11733"/>
                <a:gd name="connsiteY15-1170" fmla="*/ 7651 h 10028"/>
                <a:gd name="connsiteX16-1171" fmla="*/ 1192 w 11733"/>
                <a:gd name="connsiteY16-1172" fmla="*/ 6715 h 10028"/>
                <a:gd name="connsiteX17-1173" fmla="*/ 1321 w 11733"/>
                <a:gd name="connsiteY17-1174" fmla="*/ 2483 h 10028"/>
                <a:gd name="connsiteX0-1175" fmla="*/ 1321 w 11733"/>
                <a:gd name="connsiteY0-1176" fmla="*/ 2454 h 9999"/>
                <a:gd name="connsiteX1-1177" fmla="*/ 2519 w 11733"/>
                <a:gd name="connsiteY1-1178" fmla="*/ 2386 h 9999"/>
                <a:gd name="connsiteX2-1179" fmla="*/ 3229 w 11733"/>
                <a:gd name="connsiteY2-1180" fmla="*/ 926 h 9999"/>
                <a:gd name="connsiteX3-1181" fmla="*/ 4417 w 11733"/>
                <a:gd name="connsiteY3-1182" fmla="*/ 2741 h 9999"/>
                <a:gd name="connsiteX4-1183" fmla="*/ 5367 w 11733"/>
                <a:gd name="connsiteY4-1184" fmla="*/ 837 h 9999"/>
                <a:gd name="connsiteX5-1185" fmla="*/ 6867 w 11733"/>
                <a:gd name="connsiteY5-1186" fmla="*/ 1520 h 9999"/>
                <a:gd name="connsiteX6-1187" fmla="*/ 7532 w 11733"/>
                <a:gd name="connsiteY6-1188" fmla="*/ 2 h 9999"/>
                <a:gd name="connsiteX7-1189" fmla="*/ 9643 w 11733"/>
                <a:gd name="connsiteY7-1190" fmla="*/ 1861 h 9999"/>
                <a:gd name="connsiteX8-1191" fmla="*/ 11541 w 11733"/>
                <a:gd name="connsiteY8-1192" fmla="*/ 3930 h 9999"/>
                <a:gd name="connsiteX9-1193" fmla="*/ 10304 w 11733"/>
                <a:gd name="connsiteY9-1194" fmla="*/ 6244 h 9999"/>
                <a:gd name="connsiteX10-1195" fmla="*/ 8932 w 11733"/>
                <a:gd name="connsiteY10-1196" fmla="*/ 6008 h 9999"/>
                <a:gd name="connsiteX11-1197" fmla="*/ 8069 w 11733"/>
                <a:gd name="connsiteY11-1198" fmla="*/ 9435 h 9999"/>
                <a:gd name="connsiteX12-1199" fmla="*/ 6869 w 11733"/>
                <a:gd name="connsiteY12-1200" fmla="*/ 8299 h 9999"/>
                <a:gd name="connsiteX13-1201" fmla="*/ 5597 w 11733"/>
                <a:gd name="connsiteY13-1202" fmla="*/ 9669 h 9999"/>
                <a:gd name="connsiteX14-1203" fmla="*/ 4533 w 11733"/>
                <a:gd name="connsiteY14-1204" fmla="*/ 8528 h 9999"/>
                <a:gd name="connsiteX15-1205" fmla="*/ 3164 w 11733"/>
                <a:gd name="connsiteY15-1206" fmla="*/ 9999 h 9999"/>
                <a:gd name="connsiteX16-1207" fmla="*/ 2468 w 11733"/>
                <a:gd name="connsiteY16-1208" fmla="*/ 7622 h 9999"/>
                <a:gd name="connsiteX17-1209" fmla="*/ 1192 w 11733"/>
                <a:gd name="connsiteY17-1210" fmla="*/ 6686 h 9999"/>
                <a:gd name="connsiteX18" fmla="*/ 1321 w 11733"/>
                <a:gd name="connsiteY18" fmla="*/ 2454 h 9999"/>
                <a:gd name="connsiteX0-1211" fmla="*/ 1126 w 10000"/>
                <a:gd name="connsiteY0-1212" fmla="*/ 2807 h 10353"/>
                <a:gd name="connsiteX1-1213" fmla="*/ 2147 w 10000"/>
                <a:gd name="connsiteY1-1214" fmla="*/ 2739 h 10353"/>
                <a:gd name="connsiteX2-1215" fmla="*/ 2752 w 10000"/>
                <a:gd name="connsiteY2-1216" fmla="*/ 1279 h 10353"/>
                <a:gd name="connsiteX3-1217" fmla="*/ 3765 w 10000"/>
                <a:gd name="connsiteY3-1218" fmla="*/ 3094 h 10353"/>
                <a:gd name="connsiteX4-1219" fmla="*/ 4574 w 10000"/>
                <a:gd name="connsiteY4-1220" fmla="*/ 1190 h 10353"/>
                <a:gd name="connsiteX5-1221" fmla="*/ 5853 w 10000"/>
                <a:gd name="connsiteY5-1222" fmla="*/ 1873 h 10353"/>
                <a:gd name="connsiteX6-1223" fmla="*/ 6803 w 10000"/>
                <a:gd name="connsiteY6-1224" fmla="*/ 1 h 10353"/>
                <a:gd name="connsiteX7-1225" fmla="*/ 8219 w 10000"/>
                <a:gd name="connsiteY7-1226" fmla="*/ 2214 h 10353"/>
                <a:gd name="connsiteX8-1227" fmla="*/ 9836 w 10000"/>
                <a:gd name="connsiteY8-1228" fmla="*/ 4283 h 10353"/>
                <a:gd name="connsiteX9-1229" fmla="*/ 8782 w 10000"/>
                <a:gd name="connsiteY9-1230" fmla="*/ 6598 h 10353"/>
                <a:gd name="connsiteX10-1231" fmla="*/ 7613 w 10000"/>
                <a:gd name="connsiteY10-1232" fmla="*/ 6362 h 10353"/>
                <a:gd name="connsiteX11-1233" fmla="*/ 6877 w 10000"/>
                <a:gd name="connsiteY11-1234" fmla="*/ 9789 h 10353"/>
                <a:gd name="connsiteX12-1235" fmla="*/ 5854 w 10000"/>
                <a:gd name="connsiteY12-1236" fmla="*/ 8653 h 10353"/>
                <a:gd name="connsiteX13-1237" fmla="*/ 4770 w 10000"/>
                <a:gd name="connsiteY13-1238" fmla="*/ 10023 h 10353"/>
                <a:gd name="connsiteX14-1239" fmla="*/ 3863 w 10000"/>
                <a:gd name="connsiteY14-1240" fmla="*/ 8882 h 10353"/>
                <a:gd name="connsiteX15-1241" fmla="*/ 2697 w 10000"/>
                <a:gd name="connsiteY15-1242" fmla="*/ 10353 h 10353"/>
                <a:gd name="connsiteX16-1243" fmla="*/ 2103 w 10000"/>
                <a:gd name="connsiteY16-1244" fmla="*/ 7976 h 10353"/>
                <a:gd name="connsiteX17-1245" fmla="*/ 1016 w 10000"/>
                <a:gd name="connsiteY17-1246" fmla="*/ 7040 h 10353"/>
                <a:gd name="connsiteX18-1247" fmla="*/ 1126 w 10000"/>
                <a:gd name="connsiteY18-1248" fmla="*/ 2807 h 10353"/>
                <a:gd name="connsiteX0-1249" fmla="*/ 1126 w 9838"/>
                <a:gd name="connsiteY0-1250" fmla="*/ 2807 h 10353"/>
                <a:gd name="connsiteX1-1251" fmla="*/ 2147 w 9838"/>
                <a:gd name="connsiteY1-1252" fmla="*/ 2739 h 10353"/>
                <a:gd name="connsiteX2-1253" fmla="*/ 2752 w 9838"/>
                <a:gd name="connsiteY2-1254" fmla="*/ 1279 h 10353"/>
                <a:gd name="connsiteX3-1255" fmla="*/ 3765 w 9838"/>
                <a:gd name="connsiteY3-1256" fmla="*/ 3094 h 10353"/>
                <a:gd name="connsiteX4-1257" fmla="*/ 4574 w 9838"/>
                <a:gd name="connsiteY4-1258" fmla="*/ 1190 h 10353"/>
                <a:gd name="connsiteX5-1259" fmla="*/ 5853 w 9838"/>
                <a:gd name="connsiteY5-1260" fmla="*/ 1873 h 10353"/>
                <a:gd name="connsiteX6-1261" fmla="*/ 6803 w 9838"/>
                <a:gd name="connsiteY6-1262" fmla="*/ 1 h 10353"/>
                <a:gd name="connsiteX7-1263" fmla="*/ 8219 w 9838"/>
                <a:gd name="connsiteY7-1264" fmla="*/ 2214 h 10353"/>
                <a:gd name="connsiteX8-1265" fmla="*/ 8935 w 9838"/>
                <a:gd name="connsiteY8-1266" fmla="*/ 1322 h 10353"/>
                <a:gd name="connsiteX9-1267" fmla="*/ 9836 w 9838"/>
                <a:gd name="connsiteY9-1268" fmla="*/ 4283 h 10353"/>
                <a:gd name="connsiteX10-1269" fmla="*/ 8782 w 9838"/>
                <a:gd name="connsiteY10-1270" fmla="*/ 6598 h 10353"/>
                <a:gd name="connsiteX11-1271" fmla="*/ 7613 w 9838"/>
                <a:gd name="connsiteY11-1272" fmla="*/ 6362 h 10353"/>
                <a:gd name="connsiteX12-1273" fmla="*/ 6877 w 9838"/>
                <a:gd name="connsiteY12-1274" fmla="*/ 9789 h 10353"/>
                <a:gd name="connsiteX13-1275" fmla="*/ 5854 w 9838"/>
                <a:gd name="connsiteY13-1276" fmla="*/ 8653 h 10353"/>
                <a:gd name="connsiteX14-1277" fmla="*/ 4770 w 9838"/>
                <a:gd name="connsiteY14-1278" fmla="*/ 10023 h 10353"/>
                <a:gd name="connsiteX15-1279" fmla="*/ 3863 w 9838"/>
                <a:gd name="connsiteY15-1280" fmla="*/ 8882 h 10353"/>
                <a:gd name="connsiteX16-1281" fmla="*/ 2697 w 9838"/>
                <a:gd name="connsiteY16-1282" fmla="*/ 10353 h 10353"/>
                <a:gd name="connsiteX17-1283" fmla="*/ 2103 w 9838"/>
                <a:gd name="connsiteY17-1284" fmla="*/ 7976 h 10353"/>
                <a:gd name="connsiteX18-1285" fmla="*/ 1016 w 9838"/>
                <a:gd name="connsiteY18-1286" fmla="*/ 7040 h 10353"/>
                <a:gd name="connsiteX19" fmla="*/ 1126 w 9838"/>
                <a:gd name="connsiteY19" fmla="*/ 2807 h 10353"/>
                <a:gd name="connsiteX0-1287" fmla="*/ 1065 w 9920"/>
                <a:gd name="connsiteY0-1288" fmla="*/ 2711 h 10000"/>
                <a:gd name="connsiteX1-1289" fmla="*/ 2102 w 9920"/>
                <a:gd name="connsiteY1-1290" fmla="*/ 2646 h 10000"/>
                <a:gd name="connsiteX2-1291" fmla="*/ 2717 w 9920"/>
                <a:gd name="connsiteY2-1292" fmla="*/ 1235 h 10000"/>
                <a:gd name="connsiteX3-1293" fmla="*/ 3747 w 9920"/>
                <a:gd name="connsiteY3-1294" fmla="*/ 2989 h 10000"/>
                <a:gd name="connsiteX4-1295" fmla="*/ 4569 w 9920"/>
                <a:gd name="connsiteY4-1296" fmla="*/ 1149 h 10000"/>
                <a:gd name="connsiteX5-1297" fmla="*/ 5869 w 9920"/>
                <a:gd name="connsiteY5-1298" fmla="*/ 1809 h 10000"/>
                <a:gd name="connsiteX6-1299" fmla="*/ 6835 w 9920"/>
                <a:gd name="connsiteY6-1300" fmla="*/ 1 h 10000"/>
                <a:gd name="connsiteX7-1301" fmla="*/ 8274 w 9920"/>
                <a:gd name="connsiteY7-1302" fmla="*/ 2139 h 10000"/>
                <a:gd name="connsiteX8-1303" fmla="*/ 9002 w 9920"/>
                <a:gd name="connsiteY8-1304" fmla="*/ 1277 h 10000"/>
                <a:gd name="connsiteX9-1305" fmla="*/ 9918 w 9920"/>
                <a:gd name="connsiteY9-1306" fmla="*/ 4137 h 10000"/>
                <a:gd name="connsiteX10-1307" fmla="*/ 8847 w 9920"/>
                <a:gd name="connsiteY10-1308" fmla="*/ 6373 h 10000"/>
                <a:gd name="connsiteX11-1309" fmla="*/ 7658 w 9920"/>
                <a:gd name="connsiteY11-1310" fmla="*/ 6145 h 10000"/>
                <a:gd name="connsiteX12-1311" fmla="*/ 6910 w 9920"/>
                <a:gd name="connsiteY12-1312" fmla="*/ 9455 h 10000"/>
                <a:gd name="connsiteX13-1313" fmla="*/ 5870 w 9920"/>
                <a:gd name="connsiteY13-1314" fmla="*/ 8358 h 10000"/>
                <a:gd name="connsiteX14-1315" fmla="*/ 4769 w 9920"/>
                <a:gd name="connsiteY14-1316" fmla="*/ 9681 h 10000"/>
                <a:gd name="connsiteX15-1317" fmla="*/ 3847 w 9920"/>
                <a:gd name="connsiteY15-1318" fmla="*/ 8579 h 10000"/>
                <a:gd name="connsiteX16-1319" fmla="*/ 2661 w 9920"/>
                <a:gd name="connsiteY16-1320" fmla="*/ 10000 h 10000"/>
                <a:gd name="connsiteX17-1321" fmla="*/ 2058 w 9920"/>
                <a:gd name="connsiteY17-1322" fmla="*/ 7704 h 10000"/>
                <a:gd name="connsiteX18-1323" fmla="*/ 1175 w 9920"/>
                <a:gd name="connsiteY18-1324" fmla="*/ 7903 h 10000"/>
                <a:gd name="connsiteX19-1325" fmla="*/ 1065 w 9920"/>
                <a:gd name="connsiteY19-1326" fmla="*/ 2711 h 10000"/>
                <a:gd name="connsiteX0-1327" fmla="*/ 1074 w 11488"/>
                <a:gd name="connsiteY0-1328" fmla="*/ 2711 h 10000"/>
                <a:gd name="connsiteX1-1329" fmla="*/ 2119 w 11488"/>
                <a:gd name="connsiteY1-1330" fmla="*/ 2646 h 10000"/>
                <a:gd name="connsiteX2-1331" fmla="*/ 2739 w 11488"/>
                <a:gd name="connsiteY2-1332" fmla="*/ 1235 h 10000"/>
                <a:gd name="connsiteX3-1333" fmla="*/ 3777 w 11488"/>
                <a:gd name="connsiteY3-1334" fmla="*/ 2989 h 10000"/>
                <a:gd name="connsiteX4-1335" fmla="*/ 4606 w 11488"/>
                <a:gd name="connsiteY4-1336" fmla="*/ 1149 h 10000"/>
                <a:gd name="connsiteX5-1337" fmla="*/ 5916 w 11488"/>
                <a:gd name="connsiteY5-1338" fmla="*/ 1809 h 10000"/>
                <a:gd name="connsiteX6-1339" fmla="*/ 6890 w 11488"/>
                <a:gd name="connsiteY6-1340" fmla="*/ 1 h 10000"/>
                <a:gd name="connsiteX7-1341" fmla="*/ 8341 w 11488"/>
                <a:gd name="connsiteY7-1342" fmla="*/ 2139 h 10000"/>
                <a:gd name="connsiteX8-1343" fmla="*/ 9075 w 11488"/>
                <a:gd name="connsiteY8-1344" fmla="*/ 1277 h 10000"/>
                <a:gd name="connsiteX9-1345" fmla="*/ 11488 w 11488"/>
                <a:gd name="connsiteY9-1346" fmla="*/ 3605 h 10000"/>
                <a:gd name="connsiteX10-1347" fmla="*/ 8918 w 11488"/>
                <a:gd name="connsiteY10-1348" fmla="*/ 6373 h 10000"/>
                <a:gd name="connsiteX11-1349" fmla="*/ 7720 w 11488"/>
                <a:gd name="connsiteY11-1350" fmla="*/ 6145 h 10000"/>
                <a:gd name="connsiteX12-1351" fmla="*/ 6966 w 11488"/>
                <a:gd name="connsiteY12-1352" fmla="*/ 9455 h 10000"/>
                <a:gd name="connsiteX13-1353" fmla="*/ 5917 w 11488"/>
                <a:gd name="connsiteY13-1354" fmla="*/ 8358 h 10000"/>
                <a:gd name="connsiteX14-1355" fmla="*/ 4807 w 11488"/>
                <a:gd name="connsiteY14-1356" fmla="*/ 9681 h 10000"/>
                <a:gd name="connsiteX15-1357" fmla="*/ 3878 w 11488"/>
                <a:gd name="connsiteY15-1358" fmla="*/ 8579 h 10000"/>
                <a:gd name="connsiteX16-1359" fmla="*/ 2682 w 11488"/>
                <a:gd name="connsiteY16-1360" fmla="*/ 10000 h 10000"/>
                <a:gd name="connsiteX17-1361" fmla="*/ 2075 w 11488"/>
                <a:gd name="connsiteY17-1362" fmla="*/ 7704 h 10000"/>
                <a:gd name="connsiteX18-1363" fmla="*/ 1184 w 11488"/>
                <a:gd name="connsiteY18-1364" fmla="*/ 7903 h 10000"/>
                <a:gd name="connsiteX19-1365" fmla="*/ 1074 w 11488"/>
                <a:gd name="connsiteY19-1366" fmla="*/ 2711 h 10000"/>
                <a:gd name="connsiteX0-1367" fmla="*/ 1074 w 11489"/>
                <a:gd name="connsiteY0-1368" fmla="*/ 2711 h 10000"/>
                <a:gd name="connsiteX1-1369" fmla="*/ 2119 w 11489"/>
                <a:gd name="connsiteY1-1370" fmla="*/ 2646 h 10000"/>
                <a:gd name="connsiteX2-1371" fmla="*/ 2739 w 11489"/>
                <a:gd name="connsiteY2-1372" fmla="*/ 1235 h 10000"/>
                <a:gd name="connsiteX3-1373" fmla="*/ 3777 w 11489"/>
                <a:gd name="connsiteY3-1374" fmla="*/ 2989 h 10000"/>
                <a:gd name="connsiteX4-1375" fmla="*/ 4606 w 11489"/>
                <a:gd name="connsiteY4-1376" fmla="*/ 1149 h 10000"/>
                <a:gd name="connsiteX5-1377" fmla="*/ 5916 w 11489"/>
                <a:gd name="connsiteY5-1378" fmla="*/ 1809 h 10000"/>
                <a:gd name="connsiteX6-1379" fmla="*/ 6890 w 11489"/>
                <a:gd name="connsiteY6-1380" fmla="*/ 1 h 10000"/>
                <a:gd name="connsiteX7-1381" fmla="*/ 8341 w 11489"/>
                <a:gd name="connsiteY7-1382" fmla="*/ 2139 h 10000"/>
                <a:gd name="connsiteX8-1383" fmla="*/ 9075 w 11489"/>
                <a:gd name="connsiteY8-1384" fmla="*/ 1277 h 10000"/>
                <a:gd name="connsiteX9-1385" fmla="*/ 11488 w 11489"/>
                <a:gd name="connsiteY9-1386" fmla="*/ 3605 h 10000"/>
                <a:gd name="connsiteX10-1387" fmla="*/ 9512 w 11489"/>
                <a:gd name="connsiteY10-1388" fmla="*/ 6753 h 10000"/>
                <a:gd name="connsiteX11-1389" fmla="*/ 7720 w 11489"/>
                <a:gd name="connsiteY11-1390" fmla="*/ 6145 h 10000"/>
                <a:gd name="connsiteX12-1391" fmla="*/ 6966 w 11489"/>
                <a:gd name="connsiteY12-1392" fmla="*/ 9455 h 10000"/>
                <a:gd name="connsiteX13-1393" fmla="*/ 5917 w 11489"/>
                <a:gd name="connsiteY13-1394" fmla="*/ 8358 h 10000"/>
                <a:gd name="connsiteX14-1395" fmla="*/ 4807 w 11489"/>
                <a:gd name="connsiteY14-1396" fmla="*/ 9681 h 10000"/>
                <a:gd name="connsiteX15-1397" fmla="*/ 3878 w 11489"/>
                <a:gd name="connsiteY15-1398" fmla="*/ 8579 h 10000"/>
                <a:gd name="connsiteX16-1399" fmla="*/ 2682 w 11489"/>
                <a:gd name="connsiteY16-1400" fmla="*/ 10000 h 10000"/>
                <a:gd name="connsiteX17-1401" fmla="*/ 2075 w 11489"/>
                <a:gd name="connsiteY17-1402" fmla="*/ 7704 h 10000"/>
                <a:gd name="connsiteX18-1403" fmla="*/ 1184 w 11489"/>
                <a:gd name="connsiteY18-1404" fmla="*/ 7903 h 10000"/>
                <a:gd name="connsiteX19-1405" fmla="*/ 1074 w 11489"/>
                <a:gd name="connsiteY19-1406" fmla="*/ 2711 h 10000"/>
                <a:gd name="connsiteX0-1407" fmla="*/ 1074 w 11489"/>
                <a:gd name="connsiteY0-1408" fmla="*/ 2711 h 10000"/>
                <a:gd name="connsiteX1-1409" fmla="*/ 2119 w 11489"/>
                <a:gd name="connsiteY1-1410" fmla="*/ 2646 h 10000"/>
                <a:gd name="connsiteX2-1411" fmla="*/ 2739 w 11489"/>
                <a:gd name="connsiteY2-1412" fmla="*/ 1235 h 10000"/>
                <a:gd name="connsiteX3-1413" fmla="*/ 3777 w 11489"/>
                <a:gd name="connsiteY3-1414" fmla="*/ 2989 h 10000"/>
                <a:gd name="connsiteX4-1415" fmla="*/ 4606 w 11489"/>
                <a:gd name="connsiteY4-1416" fmla="*/ 1149 h 10000"/>
                <a:gd name="connsiteX5-1417" fmla="*/ 5916 w 11489"/>
                <a:gd name="connsiteY5-1418" fmla="*/ 1809 h 10000"/>
                <a:gd name="connsiteX6-1419" fmla="*/ 6890 w 11489"/>
                <a:gd name="connsiteY6-1420" fmla="*/ 1 h 10000"/>
                <a:gd name="connsiteX7-1421" fmla="*/ 8341 w 11489"/>
                <a:gd name="connsiteY7-1422" fmla="*/ 2139 h 10000"/>
                <a:gd name="connsiteX8-1423" fmla="*/ 10072 w 11489"/>
                <a:gd name="connsiteY8-1424" fmla="*/ 821 h 10000"/>
                <a:gd name="connsiteX9-1425" fmla="*/ 11488 w 11489"/>
                <a:gd name="connsiteY9-1426" fmla="*/ 3605 h 10000"/>
                <a:gd name="connsiteX10-1427" fmla="*/ 9512 w 11489"/>
                <a:gd name="connsiteY10-1428" fmla="*/ 6753 h 10000"/>
                <a:gd name="connsiteX11-1429" fmla="*/ 7720 w 11489"/>
                <a:gd name="connsiteY11-1430" fmla="*/ 6145 h 10000"/>
                <a:gd name="connsiteX12-1431" fmla="*/ 6966 w 11489"/>
                <a:gd name="connsiteY12-1432" fmla="*/ 9455 h 10000"/>
                <a:gd name="connsiteX13-1433" fmla="*/ 5917 w 11489"/>
                <a:gd name="connsiteY13-1434" fmla="*/ 8358 h 10000"/>
                <a:gd name="connsiteX14-1435" fmla="*/ 4807 w 11489"/>
                <a:gd name="connsiteY14-1436" fmla="*/ 9681 h 10000"/>
                <a:gd name="connsiteX15-1437" fmla="*/ 3878 w 11489"/>
                <a:gd name="connsiteY15-1438" fmla="*/ 8579 h 10000"/>
                <a:gd name="connsiteX16-1439" fmla="*/ 2682 w 11489"/>
                <a:gd name="connsiteY16-1440" fmla="*/ 10000 h 10000"/>
                <a:gd name="connsiteX17-1441" fmla="*/ 2075 w 11489"/>
                <a:gd name="connsiteY17-1442" fmla="*/ 7704 h 10000"/>
                <a:gd name="connsiteX18-1443" fmla="*/ 1184 w 11489"/>
                <a:gd name="connsiteY18-1444" fmla="*/ 7903 h 10000"/>
                <a:gd name="connsiteX19-1445" fmla="*/ 1074 w 11489"/>
                <a:gd name="connsiteY19-1446" fmla="*/ 2711 h 10000"/>
                <a:gd name="connsiteX0-1447" fmla="*/ 1074 w 11489"/>
                <a:gd name="connsiteY0-1448" fmla="*/ 2711 h 10000"/>
                <a:gd name="connsiteX1-1449" fmla="*/ 2119 w 11489"/>
                <a:gd name="connsiteY1-1450" fmla="*/ 2646 h 10000"/>
                <a:gd name="connsiteX2-1451" fmla="*/ 2739 w 11489"/>
                <a:gd name="connsiteY2-1452" fmla="*/ 1235 h 10000"/>
                <a:gd name="connsiteX3-1453" fmla="*/ 3777 w 11489"/>
                <a:gd name="connsiteY3-1454" fmla="*/ 2989 h 10000"/>
                <a:gd name="connsiteX4-1455" fmla="*/ 4606 w 11489"/>
                <a:gd name="connsiteY4-1456" fmla="*/ 1149 h 10000"/>
                <a:gd name="connsiteX5-1457" fmla="*/ 5916 w 11489"/>
                <a:gd name="connsiteY5-1458" fmla="*/ 1809 h 10000"/>
                <a:gd name="connsiteX6-1459" fmla="*/ 6890 w 11489"/>
                <a:gd name="connsiteY6-1460" fmla="*/ 1 h 10000"/>
                <a:gd name="connsiteX7-1461" fmla="*/ 8341 w 11489"/>
                <a:gd name="connsiteY7-1462" fmla="*/ 2139 h 10000"/>
                <a:gd name="connsiteX8-1463" fmla="*/ 10072 w 11489"/>
                <a:gd name="connsiteY8-1464" fmla="*/ 821 h 10000"/>
                <a:gd name="connsiteX9-1465" fmla="*/ 11488 w 11489"/>
                <a:gd name="connsiteY9-1466" fmla="*/ 3605 h 10000"/>
                <a:gd name="connsiteX10-1467" fmla="*/ 9882 w 11489"/>
                <a:gd name="connsiteY10-1468" fmla="*/ 6905 h 10000"/>
                <a:gd name="connsiteX11-1469" fmla="*/ 7720 w 11489"/>
                <a:gd name="connsiteY11-1470" fmla="*/ 6145 h 10000"/>
                <a:gd name="connsiteX12-1471" fmla="*/ 6966 w 11489"/>
                <a:gd name="connsiteY12-1472" fmla="*/ 9455 h 10000"/>
                <a:gd name="connsiteX13-1473" fmla="*/ 5917 w 11489"/>
                <a:gd name="connsiteY13-1474" fmla="*/ 8358 h 10000"/>
                <a:gd name="connsiteX14-1475" fmla="*/ 4807 w 11489"/>
                <a:gd name="connsiteY14-1476" fmla="*/ 9681 h 10000"/>
                <a:gd name="connsiteX15-1477" fmla="*/ 3878 w 11489"/>
                <a:gd name="connsiteY15-1478" fmla="*/ 8579 h 10000"/>
                <a:gd name="connsiteX16-1479" fmla="*/ 2682 w 11489"/>
                <a:gd name="connsiteY16-1480" fmla="*/ 10000 h 10000"/>
                <a:gd name="connsiteX17-1481" fmla="*/ 2075 w 11489"/>
                <a:gd name="connsiteY17-1482" fmla="*/ 7704 h 10000"/>
                <a:gd name="connsiteX18-1483" fmla="*/ 1184 w 11489"/>
                <a:gd name="connsiteY18-1484" fmla="*/ 7903 h 10000"/>
                <a:gd name="connsiteX19-1485" fmla="*/ 1074 w 11489"/>
                <a:gd name="connsiteY19-1486" fmla="*/ 2711 h 10000"/>
                <a:gd name="connsiteX0-1487" fmla="*/ 1074 w 11489"/>
                <a:gd name="connsiteY0-1488" fmla="*/ 2711 h 10000"/>
                <a:gd name="connsiteX1-1489" fmla="*/ 2119 w 11489"/>
                <a:gd name="connsiteY1-1490" fmla="*/ 2646 h 10000"/>
                <a:gd name="connsiteX2-1491" fmla="*/ 2739 w 11489"/>
                <a:gd name="connsiteY2-1492" fmla="*/ 1235 h 10000"/>
                <a:gd name="connsiteX3-1493" fmla="*/ 3777 w 11489"/>
                <a:gd name="connsiteY3-1494" fmla="*/ 2989 h 10000"/>
                <a:gd name="connsiteX4-1495" fmla="*/ 4606 w 11489"/>
                <a:gd name="connsiteY4-1496" fmla="*/ 1149 h 10000"/>
                <a:gd name="connsiteX5-1497" fmla="*/ 5916 w 11489"/>
                <a:gd name="connsiteY5-1498" fmla="*/ 1809 h 10000"/>
                <a:gd name="connsiteX6-1499" fmla="*/ 6890 w 11489"/>
                <a:gd name="connsiteY6-1500" fmla="*/ 1 h 10000"/>
                <a:gd name="connsiteX7-1501" fmla="*/ 8341 w 11489"/>
                <a:gd name="connsiteY7-1502" fmla="*/ 2139 h 10000"/>
                <a:gd name="connsiteX8-1503" fmla="*/ 10072 w 11489"/>
                <a:gd name="connsiteY8-1504" fmla="*/ 821 h 10000"/>
                <a:gd name="connsiteX9-1505" fmla="*/ 11488 w 11489"/>
                <a:gd name="connsiteY9-1506" fmla="*/ 3605 h 10000"/>
                <a:gd name="connsiteX10-1507" fmla="*/ 9882 w 11489"/>
                <a:gd name="connsiteY10-1508" fmla="*/ 6905 h 10000"/>
                <a:gd name="connsiteX11-1509" fmla="*/ 8336 w 11489"/>
                <a:gd name="connsiteY11-1510" fmla="*/ 6753 h 10000"/>
                <a:gd name="connsiteX12-1511" fmla="*/ 6966 w 11489"/>
                <a:gd name="connsiteY12-1512" fmla="*/ 9455 h 10000"/>
                <a:gd name="connsiteX13-1513" fmla="*/ 5917 w 11489"/>
                <a:gd name="connsiteY13-1514" fmla="*/ 8358 h 10000"/>
                <a:gd name="connsiteX14-1515" fmla="*/ 4807 w 11489"/>
                <a:gd name="connsiteY14-1516" fmla="*/ 9681 h 10000"/>
                <a:gd name="connsiteX15-1517" fmla="*/ 3878 w 11489"/>
                <a:gd name="connsiteY15-1518" fmla="*/ 8579 h 10000"/>
                <a:gd name="connsiteX16-1519" fmla="*/ 2682 w 11489"/>
                <a:gd name="connsiteY16-1520" fmla="*/ 10000 h 10000"/>
                <a:gd name="connsiteX17-1521" fmla="*/ 2075 w 11489"/>
                <a:gd name="connsiteY17-1522" fmla="*/ 7704 h 10000"/>
                <a:gd name="connsiteX18-1523" fmla="*/ 1184 w 11489"/>
                <a:gd name="connsiteY18-1524" fmla="*/ 7903 h 10000"/>
                <a:gd name="connsiteX19-1525" fmla="*/ 1074 w 11489"/>
                <a:gd name="connsiteY19-1526" fmla="*/ 2711 h 10000"/>
                <a:gd name="connsiteX0-1527" fmla="*/ 1074 w 11489"/>
                <a:gd name="connsiteY0-1528" fmla="*/ 2711 h 10000"/>
                <a:gd name="connsiteX1-1529" fmla="*/ 2119 w 11489"/>
                <a:gd name="connsiteY1-1530" fmla="*/ 2646 h 10000"/>
                <a:gd name="connsiteX2-1531" fmla="*/ 2739 w 11489"/>
                <a:gd name="connsiteY2-1532" fmla="*/ 1235 h 10000"/>
                <a:gd name="connsiteX3-1533" fmla="*/ 3777 w 11489"/>
                <a:gd name="connsiteY3-1534" fmla="*/ 2989 h 10000"/>
                <a:gd name="connsiteX4-1535" fmla="*/ 4606 w 11489"/>
                <a:gd name="connsiteY4-1536" fmla="*/ 1149 h 10000"/>
                <a:gd name="connsiteX5-1537" fmla="*/ 5916 w 11489"/>
                <a:gd name="connsiteY5-1538" fmla="*/ 1809 h 10000"/>
                <a:gd name="connsiteX6-1539" fmla="*/ 6890 w 11489"/>
                <a:gd name="connsiteY6-1540" fmla="*/ 1 h 10000"/>
                <a:gd name="connsiteX7-1541" fmla="*/ 8341 w 11489"/>
                <a:gd name="connsiteY7-1542" fmla="*/ 2139 h 10000"/>
                <a:gd name="connsiteX8-1543" fmla="*/ 10072 w 11489"/>
                <a:gd name="connsiteY8-1544" fmla="*/ 821 h 10000"/>
                <a:gd name="connsiteX9-1545" fmla="*/ 11488 w 11489"/>
                <a:gd name="connsiteY9-1546" fmla="*/ 3605 h 10000"/>
                <a:gd name="connsiteX10-1547" fmla="*/ 9882 w 11489"/>
                <a:gd name="connsiteY10-1548" fmla="*/ 6905 h 10000"/>
                <a:gd name="connsiteX11-1549" fmla="*/ 8336 w 11489"/>
                <a:gd name="connsiteY11-1550" fmla="*/ 6753 h 10000"/>
                <a:gd name="connsiteX12-1551" fmla="*/ 6966 w 11489"/>
                <a:gd name="connsiteY12-1552" fmla="*/ 9455 h 10000"/>
                <a:gd name="connsiteX13-1553" fmla="*/ 5917 w 11489"/>
                <a:gd name="connsiteY13-1554" fmla="*/ 8358 h 10000"/>
                <a:gd name="connsiteX14-1555" fmla="*/ 4807 w 11489"/>
                <a:gd name="connsiteY14-1556" fmla="*/ 9681 h 10000"/>
                <a:gd name="connsiteX15-1557" fmla="*/ 3878 w 11489"/>
                <a:gd name="connsiteY15-1558" fmla="*/ 8579 h 10000"/>
                <a:gd name="connsiteX16-1559" fmla="*/ 2682 w 11489"/>
                <a:gd name="connsiteY16-1560" fmla="*/ 10000 h 10000"/>
                <a:gd name="connsiteX17-1561" fmla="*/ 2075 w 11489"/>
                <a:gd name="connsiteY17-1562" fmla="*/ 7704 h 10000"/>
                <a:gd name="connsiteX18-1563" fmla="*/ 1184 w 11489"/>
                <a:gd name="connsiteY18-1564" fmla="*/ 7903 h 10000"/>
                <a:gd name="connsiteX19-1565" fmla="*/ 1074 w 11489"/>
                <a:gd name="connsiteY19-1566" fmla="*/ 2711 h 10000"/>
                <a:gd name="connsiteX0-1567" fmla="*/ 1074 w 11489"/>
                <a:gd name="connsiteY0-1568" fmla="*/ 2711 h 10000"/>
                <a:gd name="connsiteX1-1569" fmla="*/ 2119 w 11489"/>
                <a:gd name="connsiteY1-1570" fmla="*/ 2646 h 10000"/>
                <a:gd name="connsiteX2-1571" fmla="*/ 2739 w 11489"/>
                <a:gd name="connsiteY2-1572" fmla="*/ 1235 h 10000"/>
                <a:gd name="connsiteX3-1573" fmla="*/ 3777 w 11489"/>
                <a:gd name="connsiteY3-1574" fmla="*/ 2989 h 10000"/>
                <a:gd name="connsiteX4-1575" fmla="*/ 4606 w 11489"/>
                <a:gd name="connsiteY4-1576" fmla="*/ 1149 h 10000"/>
                <a:gd name="connsiteX5-1577" fmla="*/ 5916 w 11489"/>
                <a:gd name="connsiteY5-1578" fmla="*/ 1809 h 10000"/>
                <a:gd name="connsiteX6-1579" fmla="*/ 6890 w 11489"/>
                <a:gd name="connsiteY6-1580" fmla="*/ 1 h 10000"/>
                <a:gd name="connsiteX7-1581" fmla="*/ 8341 w 11489"/>
                <a:gd name="connsiteY7-1582" fmla="*/ 2139 h 10000"/>
                <a:gd name="connsiteX8-1583" fmla="*/ 10072 w 11489"/>
                <a:gd name="connsiteY8-1584" fmla="*/ 821 h 10000"/>
                <a:gd name="connsiteX9-1585" fmla="*/ 11488 w 11489"/>
                <a:gd name="connsiteY9-1586" fmla="*/ 3605 h 10000"/>
                <a:gd name="connsiteX10-1587" fmla="*/ 9882 w 11489"/>
                <a:gd name="connsiteY10-1588" fmla="*/ 6905 h 10000"/>
                <a:gd name="connsiteX11-1589" fmla="*/ 8336 w 11489"/>
                <a:gd name="connsiteY11-1590" fmla="*/ 6753 h 10000"/>
                <a:gd name="connsiteX12-1591" fmla="*/ 6966 w 11489"/>
                <a:gd name="connsiteY12-1592" fmla="*/ 9455 h 10000"/>
                <a:gd name="connsiteX13-1593" fmla="*/ 5917 w 11489"/>
                <a:gd name="connsiteY13-1594" fmla="*/ 8358 h 10000"/>
                <a:gd name="connsiteX14-1595" fmla="*/ 4807 w 11489"/>
                <a:gd name="connsiteY14-1596" fmla="*/ 9681 h 10000"/>
                <a:gd name="connsiteX15-1597" fmla="*/ 3878 w 11489"/>
                <a:gd name="connsiteY15-1598" fmla="*/ 8579 h 10000"/>
                <a:gd name="connsiteX16-1599" fmla="*/ 2682 w 11489"/>
                <a:gd name="connsiteY16-1600" fmla="*/ 10000 h 10000"/>
                <a:gd name="connsiteX17-1601" fmla="*/ 2075 w 11489"/>
                <a:gd name="connsiteY17-1602" fmla="*/ 7704 h 10000"/>
                <a:gd name="connsiteX18-1603" fmla="*/ 1184 w 11489"/>
                <a:gd name="connsiteY18-1604" fmla="*/ 7903 h 10000"/>
                <a:gd name="connsiteX19-1605" fmla="*/ 1074 w 11489"/>
                <a:gd name="connsiteY19-1606" fmla="*/ 2711 h 10000"/>
                <a:gd name="connsiteX0-1607" fmla="*/ 1074 w 10825"/>
                <a:gd name="connsiteY0-1608" fmla="*/ 2711 h 10000"/>
                <a:gd name="connsiteX1-1609" fmla="*/ 2119 w 10825"/>
                <a:gd name="connsiteY1-1610" fmla="*/ 2646 h 10000"/>
                <a:gd name="connsiteX2-1611" fmla="*/ 2739 w 10825"/>
                <a:gd name="connsiteY2-1612" fmla="*/ 1235 h 10000"/>
                <a:gd name="connsiteX3-1613" fmla="*/ 3777 w 10825"/>
                <a:gd name="connsiteY3-1614" fmla="*/ 2989 h 10000"/>
                <a:gd name="connsiteX4-1615" fmla="*/ 4606 w 10825"/>
                <a:gd name="connsiteY4-1616" fmla="*/ 1149 h 10000"/>
                <a:gd name="connsiteX5-1617" fmla="*/ 5916 w 10825"/>
                <a:gd name="connsiteY5-1618" fmla="*/ 1809 h 10000"/>
                <a:gd name="connsiteX6-1619" fmla="*/ 6890 w 10825"/>
                <a:gd name="connsiteY6-1620" fmla="*/ 1 h 10000"/>
                <a:gd name="connsiteX7-1621" fmla="*/ 8341 w 10825"/>
                <a:gd name="connsiteY7-1622" fmla="*/ 2139 h 10000"/>
                <a:gd name="connsiteX8-1623" fmla="*/ 10072 w 10825"/>
                <a:gd name="connsiteY8-1624" fmla="*/ 821 h 10000"/>
                <a:gd name="connsiteX9-1625" fmla="*/ 10823 w 10825"/>
                <a:gd name="connsiteY9-1626" fmla="*/ 7037 h 10000"/>
                <a:gd name="connsiteX10-1627" fmla="*/ 9882 w 10825"/>
                <a:gd name="connsiteY10-1628" fmla="*/ 6905 h 10000"/>
                <a:gd name="connsiteX11-1629" fmla="*/ 8336 w 10825"/>
                <a:gd name="connsiteY11-1630" fmla="*/ 6753 h 10000"/>
                <a:gd name="connsiteX12-1631" fmla="*/ 6966 w 10825"/>
                <a:gd name="connsiteY12-1632" fmla="*/ 9455 h 10000"/>
                <a:gd name="connsiteX13-1633" fmla="*/ 5917 w 10825"/>
                <a:gd name="connsiteY13-1634" fmla="*/ 8358 h 10000"/>
                <a:gd name="connsiteX14-1635" fmla="*/ 4807 w 10825"/>
                <a:gd name="connsiteY14-1636" fmla="*/ 9681 h 10000"/>
                <a:gd name="connsiteX15-1637" fmla="*/ 3878 w 10825"/>
                <a:gd name="connsiteY15-1638" fmla="*/ 8579 h 10000"/>
                <a:gd name="connsiteX16-1639" fmla="*/ 2682 w 10825"/>
                <a:gd name="connsiteY16-1640" fmla="*/ 10000 h 10000"/>
                <a:gd name="connsiteX17-1641" fmla="*/ 2075 w 10825"/>
                <a:gd name="connsiteY17-1642" fmla="*/ 7704 h 10000"/>
                <a:gd name="connsiteX18-1643" fmla="*/ 1184 w 10825"/>
                <a:gd name="connsiteY18-1644" fmla="*/ 7903 h 10000"/>
                <a:gd name="connsiteX19-1645" fmla="*/ 1074 w 10825"/>
                <a:gd name="connsiteY19-1646" fmla="*/ 2711 h 10000"/>
                <a:gd name="connsiteX0-1647" fmla="*/ 1074 w 10825"/>
                <a:gd name="connsiteY0-1648" fmla="*/ 2711 h 10000"/>
                <a:gd name="connsiteX1-1649" fmla="*/ 2119 w 10825"/>
                <a:gd name="connsiteY1-1650" fmla="*/ 2646 h 10000"/>
                <a:gd name="connsiteX2-1651" fmla="*/ 2739 w 10825"/>
                <a:gd name="connsiteY2-1652" fmla="*/ 1235 h 10000"/>
                <a:gd name="connsiteX3-1653" fmla="*/ 3777 w 10825"/>
                <a:gd name="connsiteY3-1654" fmla="*/ 2989 h 10000"/>
                <a:gd name="connsiteX4-1655" fmla="*/ 4606 w 10825"/>
                <a:gd name="connsiteY4-1656" fmla="*/ 1149 h 10000"/>
                <a:gd name="connsiteX5-1657" fmla="*/ 5916 w 10825"/>
                <a:gd name="connsiteY5-1658" fmla="*/ 1809 h 10000"/>
                <a:gd name="connsiteX6-1659" fmla="*/ 6890 w 10825"/>
                <a:gd name="connsiteY6-1660" fmla="*/ 1 h 10000"/>
                <a:gd name="connsiteX7-1661" fmla="*/ 8341 w 10825"/>
                <a:gd name="connsiteY7-1662" fmla="*/ 2139 h 10000"/>
                <a:gd name="connsiteX8-1663" fmla="*/ 9703 w 10825"/>
                <a:gd name="connsiteY8-1664" fmla="*/ 2075 h 10000"/>
                <a:gd name="connsiteX9-1665" fmla="*/ 10823 w 10825"/>
                <a:gd name="connsiteY9-1666" fmla="*/ 7037 h 10000"/>
                <a:gd name="connsiteX10-1667" fmla="*/ 9882 w 10825"/>
                <a:gd name="connsiteY10-1668" fmla="*/ 6905 h 10000"/>
                <a:gd name="connsiteX11-1669" fmla="*/ 8336 w 10825"/>
                <a:gd name="connsiteY11-1670" fmla="*/ 6753 h 10000"/>
                <a:gd name="connsiteX12-1671" fmla="*/ 6966 w 10825"/>
                <a:gd name="connsiteY12-1672" fmla="*/ 9455 h 10000"/>
                <a:gd name="connsiteX13-1673" fmla="*/ 5917 w 10825"/>
                <a:gd name="connsiteY13-1674" fmla="*/ 8358 h 10000"/>
                <a:gd name="connsiteX14-1675" fmla="*/ 4807 w 10825"/>
                <a:gd name="connsiteY14-1676" fmla="*/ 9681 h 10000"/>
                <a:gd name="connsiteX15-1677" fmla="*/ 3878 w 10825"/>
                <a:gd name="connsiteY15-1678" fmla="*/ 8579 h 10000"/>
                <a:gd name="connsiteX16-1679" fmla="*/ 2682 w 10825"/>
                <a:gd name="connsiteY16-1680" fmla="*/ 10000 h 10000"/>
                <a:gd name="connsiteX17-1681" fmla="*/ 2075 w 10825"/>
                <a:gd name="connsiteY17-1682" fmla="*/ 7704 h 10000"/>
                <a:gd name="connsiteX18-1683" fmla="*/ 1184 w 10825"/>
                <a:gd name="connsiteY18-1684" fmla="*/ 7903 h 10000"/>
                <a:gd name="connsiteX19-1685" fmla="*/ 1074 w 10825"/>
                <a:gd name="connsiteY19-1686" fmla="*/ 2711 h 10000"/>
                <a:gd name="connsiteX0-1687" fmla="*/ 1074 w 10825"/>
                <a:gd name="connsiteY0-1688" fmla="*/ 2711 h 10000"/>
                <a:gd name="connsiteX1-1689" fmla="*/ 2119 w 10825"/>
                <a:gd name="connsiteY1-1690" fmla="*/ 2646 h 10000"/>
                <a:gd name="connsiteX2-1691" fmla="*/ 2739 w 10825"/>
                <a:gd name="connsiteY2-1692" fmla="*/ 1235 h 10000"/>
                <a:gd name="connsiteX3-1693" fmla="*/ 3777 w 10825"/>
                <a:gd name="connsiteY3-1694" fmla="*/ 2989 h 10000"/>
                <a:gd name="connsiteX4-1695" fmla="*/ 4606 w 10825"/>
                <a:gd name="connsiteY4-1696" fmla="*/ 1149 h 10000"/>
                <a:gd name="connsiteX5-1697" fmla="*/ 5916 w 10825"/>
                <a:gd name="connsiteY5-1698" fmla="*/ 1809 h 10000"/>
                <a:gd name="connsiteX6-1699" fmla="*/ 6890 w 10825"/>
                <a:gd name="connsiteY6-1700" fmla="*/ 1 h 10000"/>
                <a:gd name="connsiteX7-1701" fmla="*/ 8341 w 10825"/>
                <a:gd name="connsiteY7-1702" fmla="*/ 2139 h 10000"/>
                <a:gd name="connsiteX8-1703" fmla="*/ 9703 w 10825"/>
                <a:gd name="connsiteY8-1704" fmla="*/ 2075 h 10000"/>
                <a:gd name="connsiteX9-1705" fmla="*/ 10823 w 10825"/>
                <a:gd name="connsiteY9-1706" fmla="*/ 7037 h 10000"/>
                <a:gd name="connsiteX10-1707" fmla="*/ 9882 w 10825"/>
                <a:gd name="connsiteY10-1708" fmla="*/ 7723 h 10000"/>
                <a:gd name="connsiteX11-1709" fmla="*/ 8336 w 10825"/>
                <a:gd name="connsiteY11-1710" fmla="*/ 6753 h 10000"/>
                <a:gd name="connsiteX12-1711" fmla="*/ 6966 w 10825"/>
                <a:gd name="connsiteY12-1712" fmla="*/ 9455 h 10000"/>
                <a:gd name="connsiteX13-1713" fmla="*/ 5917 w 10825"/>
                <a:gd name="connsiteY13-1714" fmla="*/ 8358 h 10000"/>
                <a:gd name="connsiteX14-1715" fmla="*/ 4807 w 10825"/>
                <a:gd name="connsiteY14-1716" fmla="*/ 9681 h 10000"/>
                <a:gd name="connsiteX15-1717" fmla="*/ 3878 w 10825"/>
                <a:gd name="connsiteY15-1718" fmla="*/ 8579 h 10000"/>
                <a:gd name="connsiteX16-1719" fmla="*/ 2682 w 10825"/>
                <a:gd name="connsiteY16-1720" fmla="*/ 10000 h 10000"/>
                <a:gd name="connsiteX17-1721" fmla="*/ 2075 w 10825"/>
                <a:gd name="connsiteY17-1722" fmla="*/ 7704 h 10000"/>
                <a:gd name="connsiteX18-1723" fmla="*/ 1184 w 10825"/>
                <a:gd name="connsiteY18-1724" fmla="*/ 7903 h 10000"/>
                <a:gd name="connsiteX19-1725" fmla="*/ 1074 w 10825"/>
                <a:gd name="connsiteY19-1726" fmla="*/ 2711 h 10000"/>
                <a:gd name="connsiteX0-1727" fmla="*/ 1074 w 10825"/>
                <a:gd name="connsiteY0-1728" fmla="*/ 2711 h 10000"/>
                <a:gd name="connsiteX1-1729" fmla="*/ 2119 w 10825"/>
                <a:gd name="connsiteY1-1730" fmla="*/ 2646 h 10000"/>
                <a:gd name="connsiteX2-1731" fmla="*/ 2739 w 10825"/>
                <a:gd name="connsiteY2-1732" fmla="*/ 1235 h 10000"/>
                <a:gd name="connsiteX3-1733" fmla="*/ 3777 w 10825"/>
                <a:gd name="connsiteY3-1734" fmla="*/ 2989 h 10000"/>
                <a:gd name="connsiteX4-1735" fmla="*/ 4606 w 10825"/>
                <a:gd name="connsiteY4-1736" fmla="*/ 1149 h 10000"/>
                <a:gd name="connsiteX5-1737" fmla="*/ 5916 w 10825"/>
                <a:gd name="connsiteY5-1738" fmla="*/ 1809 h 10000"/>
                <a:gd name="connsiteX6-1739" fmla="*/ 6890 w 10825"/>
                <a:gd name="connsiteY6-1740" fmla="*/ 1 h 10000"/>
                <a:gd name="connsiteX7-1741" fmla="*/ 8341 w 10825"/>
                <a:gd name="connsiteY7-1742" fmla="*/ 2139 h 10000"/>
                <a:gd name="connsiteX8-1743" fmla="*/ 9703 w 10825"/>
                <a:gd name="connsiteY8-1744" fmla="*/ 2075 h 10000"/>
                <a:gd name="connsiteX9-1745" fmla="*/ 10823 w 10825"/>
                <a:gd name="connsiteY9-1746" fmla="*/ 7037 h 10000"/>
                <a:gd name="connsiteX10-1747" fmla="*/ 9882 w 10825"/>
                <a:gd name="connsiteY10-1748" fmla="*/ 7723 h 10000"/>
                <a:gd name="connsiteX11-1749" fmla="*/ 8336 w 10825"/>
                <a:gd name="connsiteY11-1750" fmla="*/ 6753 h 10000"/>
                <a:gd name="connsiteX12-1751" fmla="*/ 7014 w 10825"/>
                <a:gd name="connsiteY12-1752" fmla="*/ 7983 h 10000"/>
                <a:gd name="connsiteX13-1753" fmla="*/ 5917 w 10825"/>
                <a:gd name="connsiteY13-1754" fmla="*/ 8358 h 10000"/>
                <a:gd name="connsiteX14-1755" fmla="*/ 4807 w 10825"/>
                <a:gd name="connsiteY14-1756" fmla="*/ 9681 h 10000"/>
                <a:gd name="connsiteX15-1757" fmla="*/ 3878 w 10825"/>
                <a:gd name="connsiteY15-1758" fmla="*/ 8579 h 10000"/>
                <a:gd name="connsiteX16-1759" fmla="*/ 2682 w 10825"/>
                <a:gd name="connsiteY16-1760" fmla="*/ 10000 h 10000"/>
                <a:gd name="connsiteX17-1761" fmla="*/ 2075 w 10825"/>
                <a:gd name="connsiteY17-1762" fmla="*/ 7704 h 10000"/>
                <a:gd name="connsiteX18-1763" fmla="*/ 1184 w 10825"/>
                <a:gd name="connsiteY18-1764" fmla="*/ 7903 h 10000"/>
                <a:gd name="connsiteX19-1765" fmla="*/ 1074 w 10825"/>
                <a:gd name="connsiteY19-1766" fmla="*/ 2711 h 10000"/>
                <a:gd name="connsiteX0-1767" fmla="*/ 1074 w 10825"/>
                <a:gd name="connsiteY0-1768" fmla="*/ 2711 h 10000"/>
                <a:gd name="connsiteX1-1769" fmla="*/ 2119 w 10825"/>
                <a:gd name="connsiteY1-1770" fmla="*/ 2646 h 10000"/>
                <a:gd name="connsiteX2-1771" fmla="*/ 2739 w 10825"/>
                <a:gd name="connsiteY2-1772" fmla="*/ 1235 h 10000"/>
                <a:gd name="connsiteX3-1773" fmla="*/ 3777 w 10825"/>
                <a:gd name="connsiteY3-1774" fmla="*/ 2989 h 10000"/>
                <a:gd name="connsiteX4-1775" fmla="*/ 4606 w 10825"/>
                <a:gd name="connsiteY4-1776" fmla="*/ 1149 h 10000"/>
                <a:gd name="connsiteX5-1777" fmla="*/ 5916 w 10825"/>
                <a:gd name="connsiteY5-1778" fmla="*/ 1809 h 10000"/>
                <a:gd name="connsiteX6-1779" fmla="*/ 6890 w 10825"/>
                <a:gd name="connsiteY6-1780" fmla="*/ 1 h 10000"/>
                <a:gd name="connsiteX7-1781" fmla="*/ 8341 w 10825"/>
                <a:gd name="connsiteY7-1782" fmla="*/ 2139 h 10000"/>
                <a:gd name="connsiteX8-1783" fmla="*/ 9703 w 10825"/>
                <a:gd name="connsiteY8-1784" fmla="*/ 2075 h 10000"/>
                <a:gd name="connsiteX9-1785" fmla="*/ 10823 w 10825"/>
                <a:gd name="connsiteY9-1786" fmla="*/ 7037 h 10000"/>
                <a:gd name="connsiteX10-1787" fmla="*/ 9882 w 10825"/>
                <a:gd name="connsiteY10-1788" fmla="*/ 7723 h 10000"/>
                <a:gd name="connsiteX11-1789" fmla="*/ 8336 w 10825"/>
                <a:gd name="connsiteY11-1790" fmla="*/ 6753 h 10000"/>
                <a:gd name="connsiteX12-1791" fmla="*/ 7014 w 10825"/>
                <a:gd name="connsiteY12-1792" fmla="*/ 7983 h 10000"/>
                <a:gd name="connsiteX13-1793" fmla="*/ 5917 w 10825"/>
                <a:gd name="connsiteY13-1794" fmla="*/ 6722 h 10000"/>
                <a:gd name="connsiteX14-1795" fmla="*/ 4807 w 10825"/>
                <a:gd name="connsiteY14-1796" fmla="*/ 9681 h 10000"/>
                <a:gd name="connsiteX15-1797" fmla="*/ 3878 w 10825"/>
                <a:gd name="connsiteY15-1798" fmla="*/ 8579 h 10000"/>
                <a:gd name="connsiteX16-1799" fmla="*/ 2682 w 10825"/>
                <a:gd name="connsiteY16-1800" fmla="*/ 10000 h 10000"/>
                <a:gd name="connsiteX17-1801" fmla="*/ 2075 w 10825"/>
                <a:gd name="connsiteY17-1802" fmla="*/ 7704 h 10000"/>
                <a:gd name="connsiteX18-1803" fmla="*/ 1184 w 10825"/>
                <a:gd name="connsiteY18-1804" fmla="*/ 7903 h 10000"/>
                <a:gd name="connsiteX19-1805" fmla="*/ 1074 w 10825"/>
                <a:gd name="connsiteY19-1806" fmla="*/ 2711 h 10000"/>
                <a:gd name="connsiteX0-1807" fmla="*/ 1074 w 10825"/>
                <a:gd name="connsiteY0-1808" fmla="*/ 2711 h 10000"/>
                <a:gd name="connsiteX1-1809" fmla="*/ 2119 w 10825"/>
                <a:gd name="connsiteY1-1810" fmla="*/ 2646 h 10000"/>
                <a:gd name="connsiteX2-1811" fmla="*/ 2739 w 10825"/>
                <a:gd name="connsiteY2-1812" fmla="*/ 1235 h 10000"/>
                <a:gd name="connsiteX3-1813" fmla="*/ 3777 w 10825"/>
                <a:gd name="connsiteY3-1814" fmla="*/ 2989 h 10000"/>
                <a:gd name="connsiteX4-1815" fmla="*/ 4606 w 10825"/>
                <a:gd name="connsiteY4-1816" fmla="*/ 1149 h 10000"/>
                <a:gd name="connsiteX5-1817" fmla="*/ 5916 w 10825"/>
                <a:gd name="connsiteY5-1818" fmla="*/ 1809 h 10000"/>
                <a:gd name="connsiteX6-1819" fmla="*/ 6890 w 10825"/>
                <a:gd name="connsiteY6-1820" fmla="*/ 1 h 10000"/>
                <a:gd name="connsiteX7-1821" fmla="*/ 8341 w 10825"/>
                <a:gd name="connsiteY7-1822" fmla="*/ 2139 h 10000"/>
                <a:gd name="connsiteX8-1823" fmla="*/ 9703 w 10825"/>
                <a:gd name="connsiteY8-1824" fmla="*/ 2075 h 10000"/>
                <a:gd name="connsiteX9-1825" fmla="*/ 10823 w 10825"/>
                <a:gd name="connsiteY9-1826" fmla="*/ 7037 h 10000"/>
                <a:gd name="connsiteX10-1827" fmla="*/ 9882 w 10825"/>
                <a:gd name="connsiteY10-1828" fmla="*/ 7723 h 10000"/>
                <a:gd name="connsiteX11-1829" fmla="*/ 8336 w 10825"/>
                <a:gd name="connsiteY11-1830" fmla="*/ 6753 h 10000"/>
                <a:gd name="connsiteX12-1831" fmla="*/ 7014 w 10825"/>
                <a:gd name="connsiteY12-1832" fmla="*/ 7983 h 10000"/>
                <a:gd name="connsiteX13-1833" fmla="*/ 5917 w 10825"/>
                <a:gd name="connsiteY13-1834" fmla="*/ 6722 h 10000"/>
                <a:gd name="connsiteX14-1835" fmla="*/ 4807 w 10825"/>
                <a:gd name="connsiteY14-1836" fmla="*/ 9681 h 10000"/>
                <a:gd name="connsiteX15-1837" fmla="*/ 3878 w 10825"/>
                <a:gd name="connsiteY15-1838" fmla="*/ 6943 h 10000"/>
                <a:gd name="connsiteX16-1839" fmla="*/ 2682 w 10825"/>
                <a:gd name="connsiteY16-1840" fmla="*/ 10000 h 10000"/>
                <a:gd name="connsiteX17-1841" fmla="*/ 2075 w 10825"/>
                <a:gd name="connsiteY17-1842" fmla="*/ 7704 h 10000"/>
                <a:gd name="connsiteX18-1843" fmla="*/ 1184 w 10825"/>
                <a:gd name="connsiteY18-1844" fmla="*/ 7903 h 10000"/>
                <a:gd name="connsiteX19-1845" fmla="*/ 1074 w 10825"/>
                <a:gd name="connsiteY19-1846" fmla="*/ 2711 h 10000"/>
                <a:gd name="connsiteX0-1847" fmla="*/ 1074 w 10825"/>
                <a:gd name="connsiteY0-1848" fmla="*/ 2711 h 10000"/>
                <a:gd name="connsiteX1-1849" fmla="*/ 2119 w 10825"/>
                <a:gd name="connsiteY1-1850" fmla="*/ 2646 h 10000"/>
                <a:gd name="connsiteX2-1851" fmla="*/ 2739 w 10825"/>
                <a:gd name="connsiteY2-1852" fmla="*/ 1235 h 10000"/>
                <a:gd name="connsiteX3-1853" fmla="*/ 3777 w 10825"/>
                <a:gd name="connsiteY3-1854" fmla="*/ 2989 h 10000"/>
                <a:gd name="connsiteX4-1855" fmla="*/ 4606 w 10825"/>
                <a:gd name="connsiteY4-1856" fmla="*/ 1149 h 10000"/>
                <a:gd name="connsiteX5-1857" fmla="*/ 5916 w 10825"/>
                <a:gd name="connsiteY5-1858" fmla="*/ 1809 h 10000"/>
                <a:gd name="connsiteX6-1859" fmla="*/ 6890 w 10825"/>
                <a:gd name="connsiteY6-1860" fmla="*/ 1 h 10000"/>
                <a:gd name="connsiteX7-1861" fmla="*/ 8341 w 10825"/>
                <a:gd name="connsiteY7-1862" fmla="*/ 2139 h 10000"/>
                <a:gd name="connsiteX8-1863" fmla="*/ 9703 w 10825"/>
                <a:gd name="connsiteY8-1864" fmla="*/ 2075 h 10000"/>
                <a:gd name="connsiteX9-1865" fmla="*/ 10823 w 10825"/>
                <a:gd name="connsiteY9-1866" fmla="*/ 7037 h 10000"/>
                <a:gd name="connsiteX10-1867" fmla="*/ 9882 w 10825"/>
                <a:gd name="connsiteY10-1868" fmla="*/ 7723 h 10000"/>
                <a:gd name="connsiteX11-1869" fmla="*/ 8336 w 10825"/>
                <a:gd name="connsiteY11-1870" fmla="*/ 6753 h 10000"/>
                <a:gd name="connsiteX12-1871" fmla="*/ 7014 w 10825"/>
                <a:gd name="connsiteY12-1872" fmla="*/ 7983 h 10000"/>
                <a:gd name="connsiteX13-1873" fmla="*/ 5917 w 10825"/>
                <a:gd name="connsiteY13-1874" fmla="*/ 6722 h 10000"/>
                <a:gd name="connsiteX14-1875" fmla="*/ 4855 w 10825"/>
                <a:gd name="connsiteY14-1876" fmla="*/ 8263 h 10000"/>
                <a:gd name="connsiteX15-1877" fmla="*/ 3878 w 10825"/>
                <a:gd name="connsiteY15-1878" fmla="*/ 6943 h 10000"/>
                <a:gd name="connsiteX16-1879" fmla="*/ 2682 w 10825"/>
                <a:gd name="connsiteY16-1880" fmla="*/ 10000 h 10000"/>
                <a:gd name="connsiteX17-1881" fmla="*/ 2075 w 10825"/>
                <a:gd name="connsiteY17-1882" fmla="*/ 7704 h 10000"/>
                <a:gd name="connsiteX18-1883" fmla="*/ 1184 w 10825"/>
                <a:gd name="connsiteY18-1884" fmla="*/ 7903 h 10000"/>
                <a:gd name="connsiteX19-1885" fmla="*/ 1074 w 10825"/>
                <a:gd name="connsiteY19-1886" fmla="*/ 2711 h 10000"/>
                <a:gd name="connsiteX0-1887" fmla="*/ 1074 w 10825"/>
                <a:gd name="connsiteY0-1888" fmla="*/ 2711 h 8748"/>
                <a:gd name="connsiteX1-1889" fmla="*/ 2119 w 10825"/>
                <a:gd name="connsiteY1-1890" fmla="*/ 2646 h 8748"/>
                <a:gd name="connsiteX2-1891" fmla="*/ 2739 w 10825"/>
                <a:gd name="connsiteY2-1892" fmla="*/ 1235 h 8748"/>
                <a:gd name="connsiteX3-1893" fmla="*/ 3777 w 10825"/>
                <a:gd name="connsiteY3-1894" fmla="*/ 2989 h 8748"/>
                <a:gd name="connsiteX4-1895" fmla="*/ 4606 w 10825"/>
                <a:gd name="connsiteY4-1896" fmla="*/ 1149 h 8748"/>
                <a:gd name="connsiteX5-1897" fmla="*/ 5916 w 10825"/>
                <a:gd name="connsiteY5-1898" fmla="*/ 1809 h 8748"/>
                <a:gd name="connsiteX6-1899" fmla="*/ 6890 w 10825"/>
                <a:gd name="connsiteY6-1900" fmla="*/ 1 h 8748"/>
                <a:gd name="connsiteX7-1901" fmla="*/ 8341 w 10825"/>
                <a:gd name="connsiteY7-1902" fmla="*/ 2139 h 8748"/>
                <a:gd name="connsiteX8-1903" fmla="*/ 9703 w 10825"/>
                <a:gd name="connsiteY8-1904" fmla="*/ 2075 h 8748"/>
                <a:gd name="connsiteX9-1905" fmla="*/ 10823 w 10825"/>
                <a:gd name="connsiteY9-1906" fmla="*/ 7037 h 8748"/>
                <a:gd name="connsiteX10-1907" fmla="*/ 9882 w 10825"/>
                <a:gd name="connsiteY10-1908" fmla="*/ 7723 h 8748"/>
                <a:gd name="connsiteX11-1909" fmla="*/ 8336 w 10825"/>
                <a:gd name="connsiteY11-1910" fmla="*/ 6753 h 8748"/>
                <a:gd name="connsiteX12-1911" fmla="*/ 7014 w 10825"/>
                <a:gd name="connsiteY12-1912" fmla="*/ 7983 h 8748"/>
                <a:gd name="connsiteX13-1913" fmla="*/ 5917 w 10825"/>
                <a:gd name="connsiteY13-1914" fmla="*/ 6722 h 8748"/>
                <a:gd name="connsiteX14-1915" fmla="*/ 4855 w 10825"/>
                <a:gd name="connsiteY14-1916" fmla="*/ 8263 h 8748"/>
                <a:gd name="connsiteX15-1917" fmla="*/ 3878 w 10825"/>
                <a:gd name="connsiteY15-1918" fmla="*/ 6943 h 8748"/>
                <a:gd name="connsiteX16-1919" fmla="*/ 2810 w 10825"/>
                <a:gd name="connsiteY16-1920" fmla="*/ 8746 h 8748"/>
                <a:gd name="connsiteX17-1921" fmla="*/ 2075 w 10825"/>
                <a:gd name="connsiteY17-1922" fmla="*/ 7704 h 8748"/>
                <a:gd name="connsiteX18-1923" fmla="*/ 1184 w 10825"/>
                <a:gd name="connsiteY18-1924" fmla="*/ 7903 h 8748"/>
                <a:gd name="connsiteX19-1925" fmla="*/ 1074 w 10825"/>
                <a:gd name="connsiteY19-1926" fmla="*/ 2711 h 8748"/>
                <a:gd name="connsiteX0-1927" fmla="*/ 1022 w 10030"/>
                <a:gd name="connsiteY0-1928" fmla="*/ 3099 h 10000"/>
                <a:gd name="connsiteX1-1929" fmla="*/ 1988 w 10030"/>
                <a:gd name="connsiteY1-1930" fmla="*/ 3025 h 10000"/>
                <a:gd name="connsiteX2-1931" fmla="*/ 2560 w 10030"/>
                <a:gd name="connsiteY2-1932" fmla="*/ 1412 h 10000"/>
                <a:gd name="connsiteX3-1933" fmla="*/ 3519 w 10030"/>
                <a:gd name="connsiteY3-1934" fmla="*/ 3417 h 10000"/>
                <a:gd name="connsiteX4-1935" fmla="*/ 4285 w 10030"/>
                <a:gd name="connsiteY4-1936" fmla="*/ 1313 h 10000"/>
                <a:gd name="connsiteX5-1937" fmla="*/ 5495 w 10030"/>
                <a:gd name="connsiteY5-1938" fmla="*/ 2068 h 10000"/>
                <a:gd name="connsiteX6-1939" fmla="*/ 6395 w 10030"/>
                <a:gd name="connsiteY6-1940" fmla="*/ 1 h 10000"/>
                <a:gd name="connsiteX7-1941" fmla="*/ 7735 w 10030"/>
                <a:gd name="connsiteY7-1942" fmla="*/ 2445 h 10000"/>
                <a:gd name="connsiteX8-1943" fmla="*/ 8994 w 10030"/>
                <a:gd name="connsiteY8-1944" fmla="*/ 2372 h 10000"/>
                <a:gd name="connsiteX9-1945" fmla="*/ 10028 w 10030"/>
                <a:gd name="connsiteY9-1946" fmla="*/ 8044 h 10000"/>
                <a:gd name="connsiteX10-1947" fmla="*/ 9159 w 10030"/>
                <a:gd name="connsiteY10-1948" fmla="*/ 8828 h 10000"/>
                <a:gd name="connsiteX11-1949" fmla="*/ 7731 w 10030"/>
                <a:gd name="connsiteY11-1950" fmla="*/ 7719 h 10000"/>
                <a:gd name="connsiteX12-1951" fmla="*/ 6509 w 10030"/>
                <a:gd name="connsiteY12-1952" fmla="*/ 9126 h 10000"/>
                <a:gd name="connsiteX13-1953" fmla="*/ 5496 w 10030"/>
                <a:gd name="connsiteY13-1954" fmla="*/ 7684 h 10000"/>
                <a:gd name="connsiteX14-1955" fmla="*/ 4515 w 10030"/>
                <a:gd name="connsiteY14-1956" fmla="*/ 9446 h 10000"/>
                <a:gd name="connsiteX15-1957" fmla="*/ 3612 w 10030"/>
                <a:gd name="connsiteY15-1958" fmla="*/ 7937 h 10000"/>
                <a:gd name="connsiteX16-1959" fmla="*/ 2626 w 10030"/>
                <a:gd name="connsiteY16-1960" fmla="*/ 9998 h 10000"/>
                <a:gd name="connsiteX17-1961" fmla="*/ 1947 w 10030"/>
                <a:gd name="connsiteY17-1962" fmla="*/ 8807 h 10000"/>
                <a:gd name="connsiteX18-1963" fmla="*/ 1035 w 10030"/>
                <a:gd name="connsiteY18-1964" fmla="*/ 7039 h 10000"/>
                <a:gd name="connsiteX19-1965" fmla="*/ 1022 w 10030"/>
                <a:gd name="connsiteY19-1966" fmla="*/ 3099 h 10000"/>
                <a:gd name="connsiteX0-1967" fmla="*/ 1022 w 10030"/>
                <a:gd name="connsiteY0-1968" fmla="*/ 3099 h 9998"/>
                <a:gd name="connsiteX1-1969" fmla="*/ 1988 w 10030"/>
                <a:gd name="connsiteY1-1970" fmla="*/ 3025 h 9998"/>
                <a:gd name="connsiteX2-1971" fmla="*/ 2560 w 10030"/>
                <a:gd name="connsiteY2-1972" fmla="*/ 1412 h 9998"/>
                <a:gd name="connsiteX3-1973" fmla="*/ 3519 w 10030"/>
                <a:gd name="connsiteY3-1974" fmla="*/ 3417 h 9998"/>
                <a:gd name="connsiteX4-1975" fmla="*/ 4285 w 10030"/>
                <a:gd name="connsiteY4-1976" fmla="*/ 1313 h 9998"/>
                <a:gd name="connsiteX5-1977" fmla="*/ 5495 w 10030"/>
                <a:gd name="connsiteY5-1978" fmla="*/ 2068 h 9998"/>
                <a:gd name="connsiteX6-1979" fmla="*/ 6395 w 10030"/>
                <a:gd name="connsiteY6-1980" fmla="*/ 1 h 9998"/>
                <a:gd name="connsiteX7-1981" fmla="*/ 7735 w 10030"/>
                <a:gd name="connsiteY7-1982" fmla="*/ 2445 h 9998"/>
                <a:gd name="connsiteX8-1983" fmla="*/ 8994 w 10030"/>
                <a:gd name="connsiteY8-1984" fmla="*/ 2372 h 9998"/>
                <a:gd name="connsiteX9-1985" fmla="*/ 10028 w 10030"/>
                <a:gd name="connsiteY9-1986" fmla="*/ 8044 h 9998"/>
                <a:gd name="connsiteX10-1987" fmla="*/ 9159 w 10030"/>
                <a:gd name="connsiteY10-1988" fmla="*/ 8828 h 9998"/>
                <a:gd name="connsiteX11-1989" fmla="*/ 7731 w 10030"/>
                <a:gd name="connsiteY11-1990" fmla="*/ 7719 h 9998"/>
                <a:gd name="connsiteX12-1991" fmla="*/ 6509 w 10030"/>
                <a:gd name="connsiteY12-1992" fmla="*/ 9126 h 9998"/>
                <a:gd name="connsiteX13-1993" fmla="*/ 5496 w 10030"/>
                <a:gd name="connsiteY13-1994" fmla="*/ 7684 h 9998"/>
                <a:gd name="connsiteX14-1995" fmla="*/ 4515 w 10030"/>
                <a:gd name="connsiteY14-1996" fmla="*/ 9446 h 9998"/>
                <a:gd name="connsiteX15-1997" fmla="*/ 3612 w 10030"/>
                <a:gd name="connsiteY15-1998" fmla="*/ 7937 h 9998"/>
                <a:gd name="connsiteX16-1999" fmla="*/ 2626 w 10030"/>
                <a:gd name="connsiteY16-2000" fmla="*/ 9998 h 9998"/>
                <a:gd name="connsiteX17-2001" fmla="*/ 2110 w 10030"/>
                <a:gd name="connsiteY17-2002" fmla="*/ 6438 h 9998"/>
                <a:gd name="connsiteX18-2003" fmla="*/ 1035 w 10030"/>
                <a:gd name="connsiteY18-2004" fmla="*/ 7039 h 9998"/>
                <a:gd name="connsiteX19-2005" fmla="*/ 1022 w 10030"/>
                <a:gd name="connsiteY19-2006" fmla="*/ 3099 h 9998"/>
                <a:gd name="connsiteX0-2007" fmla="*/ 1019 w 10000"/>
                <a:gd name="connsiteY0-2008" fmla="*/ 3100 h 9454"/>
                <a:gd name="connsiteX1-2009" fmla="*/ 1982 w 10000"/>
                <a:gd name="connsiteY1-2010" fmla="*/ 3026 h 9454"/>
                <a:gd name="connsiteX2-2011" fmla="*/ 2552 w 10000"/>
                <a:gd name="connsiteY2-2012" fmla="*/ 1412 h 9454"/>
                <a:gd name="connsiteX3-2013" fmla="*/ 3508 w 10000"/>
                <a:gd name="connsiteY3-2014" fmla="*/ 3418 h 9454"/>
                <a:gd name="connsiteX4-2015" fmla="*/ 4272 w 10000"/>
                <a:gd name="connsiteY4-2016" fmla="*/ 1313 h 9454"/>
                <a:gd name="connsiteX5-2017" fmla="*/ 5479 w 10000"/>
                <a:gd name="connsiteY5-2018" fmla="*/ 2068 h 9454"/>
                <a:gd name="connsiteX6-2019" fmla="*/ 6376 w 10000"/>
                <a:gd name="connsiteY6-2020" fmla="*/ 1 h 9454"/>
                <a:gd name="connsiteX7-2021" fmla="*/ 7712 w 10000"/>
                <a:gd name="connsiteY7-2022" fmla="*/ 2445 h 9454"/>
                <a:gd name="connsiteX8-2023" fmla="*/ 8967 w 10000"/>
                <a:gd name="connsiteY8-2024" fmla="*/ 2372 h 9454"/>
                <a:gd name="connsiteX9-2025" fmla="*/ 9998 w 10000"/>
                <a:gd name="connsiteY9-2026" fmla="*/ 8046 h 9454"/>
                <a:gd name="connsiteX10-2027" fmla="*/ 9132 w 10000"/>
                <a:gd name="connsiteY10-2028" fmla="*/ 8830 h 9454"/>
                <a:gd name="connsiteX11-2029" fmla="*/ 7708 w 10000"/>
                <a:gd name="connsiteY11-2030" fmla="*/ 7721 h 9454"/>
                <a:gd name="connsiteX12-2031" fmla="*/ 6490 w 10000"/>
                <a:gd name="connsiteY12-2032" fmla="*/ 9128 h 9454"/>
                <a:gd name="connsiteX13-2033" fmla="*/ 5480 w 10000"/>
                <a:gd name="connsiteY13-2034" fmla="*/ 7686 h 9454"/>
                <a:gd name="connsiteX14-2035" fmla="*/ 4501 w 10000"/>
                <a:gd name="connsiteY14-2036" fmla="*/ 9448 h 9454"/>
                <a:gd name="connsiteX15-2037" fmla="*/ 3601 w 10000"/>
                <a:gd name="connsiteY15-2038" fmla="*/ 7939 h 9454"/>
                <a:gd name="connsiteX16-2039" fmla="*/ 2751 w 10000"/>
                <a:gd name="connsiteY16-2040" fmla="*/ 8441 h 9454"/>
                <a:gd name="connsiteX17-2041" fmla="*/ 2104 w 10000"/>
                <a:gd name="connsiteY17-2042" fmla="*/ 6439 h 9454"/>
                <a:gd name="connsiteX18-2043" fmla="*/ 1032 w 10000"/>
                <a:gd name="connsiteY18-2044" fmla="*/ 7040 h 9454"/>
                <a:gd name="connsiteX19-2045" fmla="*/ 1019 w 10000"/>
                <a:gd name="connsiteY19-2046" fmla="*/ 3100 h 9454"/>
                <a:gd name="connsiteX0-2047" fmla="*/ 1019 w 10000"/>
                <a:gd name="connsiteY0-2048" fmla="*/ 3279 h 10000"/>
                <a:gd name="connsiteX1-2049" fmla="*/ 1982 w 10000"/>
                <a:gd name="connsiteY1-2050" fmla="*/ 3201 h 10000"/>
                <a:gd name="connsiteX2-2051" fmla="*/ 2552 w 10000"/>
                <a:gd name="connsiteY2-2052" fmla="*/ 1494 h 10000"/>
                <a:gd name="connsiteX3-2053" fmla="*/ 3508 w 10000"/>
                <a:gd name="connsiteY3-2054" fmla="*/ 3615 h 10000"/>
                <a:gd name="connsiteX4-2055" fmla="*/ 4272 w 10000"/>
                <a:gd name="connsiteY4-2056" fmla="*/ 1389 h 10000"/>
                <a:gd name="connsiteX5-2057" fmla="*/ 5479 w 10000"/>
                <a:gd name="connsiteY5-2058" fmla="*/ 2187 h 10000"/>
                <a:gd name="connsiteX6-2059" fmla="*/ 6376 w 10000"/>
                <a:gd name="connsiteY6-2060" fmla="*/ 1 h 10000"/>
                <a:gd name="connsiteX7-2061" fmla="*/ 7712 w 10000"/>
                <a:gd name="connsiteY7-2062" fmla="*/ 2586 h 10000"/>
                <a:gd name="connsiteX8-2063" fmla="*/ 8967 w 10000"/>
                <a:gd name="connsiteY8-2064" fmla="*/ 2509 h 10000"/>
                <a:gd name="connsiteX9-2065" fmla="*/ 9998 w 10000"/>
                <a:gd name="connsiteY9-2066" fmla="*/ 8511 h 10000"/>
                <a:gd name="connsiteX10-2067" fmla="*/ 9132 w 10000"/>
                <a:gd name="connsiteY10-2068" fmla="*/ 9340 h 10000"/>
                <a:gd name="connsiteX11-2069" fmla="*/ 7708 w 10000"/>
                <a:gd name="connsiteY11-2070" fmla="*/ 8167 h 10000"/>
                <a:gd name="connsiteX12-2071" fmla="*/ 6490 w 10000"/>
                <a:gd name="connsiteY12-2072" fmla="*/ 9655 h 10000"/>
                <a:gd name="connsiteX13-2073" fmla="*/ 5480 w 10000"/>
                <a:gd name="connsiteY13-2074" fmla="*/ 8130 h 10000"/>
                <a:gd name="connsiteX14-2075" fmla="*/ 4501 w 10000"/>
                <a:gd name="connsiteY14-2076" fmla="*/ 9994 h 10000"/>
                <a:gd name="connsiteX15-2077" fmla="*/ 3749 w 10000"/>
                <a:gd name="connsiteY15-2078" fmla="*/ 6683 h 10000"/>
                <a:gd name="connsiteX16-2079" fmla="*/ 2751 w 10000"/>
                <a:gd name="connsiteY16-2080" fmla="*/ 8928 h 10000"/>
                <a:gd name="connsiteX17-2081" fmla="*/ 2104 w 10000"/>
                <a:gd name="connsiteY17-2082" fmla="*/ 6811 h 10000"/>
                <a:gd name="connsiteX18-2083" fmla="*/ 1032 w 10000"/>
                <a:gd name="connsiteY18-2084" fmla="*/ 7447 h 10000"/>
                <a:gd name="connsiteX19-2085" fmla="*/ 1019 w 10000"/>
                <a:gd name="connsiteY19-2086" fmla="*/ 3279 h 10000"/>
                <a:gd name="connsiteX0-2087" fmla="*/ 1019 w 10000"/>
                <a:gd name="connsiteY0-2088" fmla="*/ 3279 h 9655"/>
                <a:gd name="connsiteX1-2089" fmla="*/ 1982 w 10000"/>
                <a:gd name="connsiteY1-2090" fmla="*/ 3201 h 9655"/>
                <a:gd name="connsiteX2-2091" fmla="*/ 2552 w 10000"/>
                <a:gd name="connsiteY2-2092" fmla="*/ 1494 h 9655"/>
                <a:gd name="connsiteX3-2093" fmla="*/ 3508 w 10000"/>
                <a:gd name="connsiteY3-2094" fmla="*/ 3615 h 9655"/>
                <a:gd name="connsiteX4-2095" fmla="*/ 4272 w 10000"/>
                <a:gd name="connsiteY4-2096" fmla="*/ 1389 h 9655"/>
                <a:gd name="connsiteX5-2097" fmla="*/ 5479 w 10000"/>
                <a:gd name="connsiteY5-2098" fmla="*/ 2187 h 9655"/>
                <a:gd name="connsiteX6-2099" fmla="*/ 6376 w 10000"/>
                <a:gd name="connsiteY6-2100" fmla="*/ 1 h 9655"/>
                <a:gd name="connsiteX7-2101" fmla="*/ 7712 w 10000"/>
                <a:gd name="connsiteY7-2102" fmla="*/ 2586 h 9655"/>
                <a:gd name="connsiteX8-2103" fmla="*/ 8967 w 10000"/>
                <a:gd name="connsiteY8-2104" fmla="*/ 2509 h 9655"/>
                <a:gd name="connsiteX9-2105" fmla="*/ 9998 w 10000"/>
                <a:gd name="connsiteY9-2106" fmla="*/ 8511 h 9655"/>
                <a:gd name="connsiteX10-2107" fmla="*/ 9132 w 10000"/>
                <a:gd name="connsiteY10-2108" fmla="*/ 9340 h 9655"/>
                <a:gd name="connsiteX11-2109" fmla="*/ 7708 w 10000"/>
                <a:gd name="connsiteY11-2110" fmla="*/ 8167 h 9655"/>
                <a:gd name="connsiteX12-2111" fmla="*/ 6490 w 10000"/>
                <a:gd name="connsiteY12-2112" fmla="*/ 9655 h 9655"/>
                <a:gd name="connsiteX13-2113" fmla="*/ 5480 w 10000"/>
                <a:gd name="connsiteY13-2114" fmla="*/ 8130 h 9655"/>
                <a:gd name="connsiteX14-2115" fmla="*/ 4531 w 10000"/>
                <a:gd name="connsiteY14-2116" fmla="*/ 8939 h 9655"/>
                <a:gd name="connsiteX15-2117" fmla="*/ 3749 w 10000"/>
                <a:gd name="connsiteY15-2118" fmla="*/ 6683 h 9655"/>
                <a:gd name="connsiteX16-2119" fmla="*/ 2751 w 10000"/>
                <a:gd name="connsiteY16-2120" fmla="*/ 8928 h 9655"/>
                <a:gd name="connsiteX17-2121" fmla="*/ 2104 w 10000"/>
                <a:gd name="connsiteY17-2122" fmla="*/ 6811 h 9655"/>
                <a:gd name="connsiteX18-2123" fmla="*/ 1032 w 10000"/>
                <a:gd name="connsiteY18-2124" fmla="*/ 7447 h 9655"/>
                <a:gd name="connsiteX19-2125" fmla="*/ 1019 w 10000"/>
                <a:gd name="connsiteY19-2126" fmla="*/ 3279 h 9655"/>
                <a:gd name="connsiteX0-2127" fmla="*/ 1019 w 10000"/>
                <a:gd name="connsiteY0-2128" fmla="*/ 3396 h 10046"/>
                <a:gd name="connsiteX1-2129" fmla="*/ 1982 w 10000"/>
                <a:gd name="connsiteY1-2130" fmla="*/ 3315 h 10046"/>
                <a:gd name="connsiteX2-2131" fmla="*/ 2552 w 10000"/>
                <a:gd name="connsiteY2-2132" fmla="*/ 1547 h 10046"/>
                <a:gd name="connsiteX3-2133" fmla="*/ 3508 w 10000"/>
                <a:gd name="connsiteY3-2134" fmla="*/ 3744 h 10046"/>
                <a:gd name="connsiteX4-2135" fmla="*/ 4272 w 10000"/>
                <a:gd name="connsiteY4-2136" fmla="*/ 1439 h 10046"/>
                <a:gd name="connsiteX5-2137" fmla="*/ 5479 w 10000"/>
                <a:gd name="connsiteY5-2138" fmla="*/ 2265 h 10046"/>
                <a:gd name="connsiteX6-2139" fmla="*/ 6376 w 10000"/>
                <a:gd name="connsiteY6-2140" fmla="*/ 1 h 10046"/>
                <a:gd name="connsiteX7-2141" fmla="*/ 7712 w 10000"/>
                <a:gd name="connsiteY7-2142" fmla="*/ 2678 h 10046"/>
                <a:gd name="connsiteX8-2143" fmla="*/ 8967 w 10000"/>
                <a:gd name="connsiteY8-2144" fmla="*/ 2599 h 10046"/>
                <a:gd name="connsiteX9-2145" fmla="*/ 9998 w 10000"/>
                <a:gd name="connsiteY9-2146" fmla="*/ 8815 h 10046"/>
                <a:gd name="connsiteX10-2147" fmla="*/ 9132 w 10000"/>
                <a:gd name="connsiteY10-2148" fmla="*/ 9674 h 10046"/>
                <a:gd name="connsiteX11-2149" fmla="*/ 7708 w 10000"/>
                <a:gd name="connsiteY11-2150" fmla="*/ 8459 h 10046"/>
                <a:gd name="connsiteX12-2151" fmla="*/ 6490 w 10000"/>
                <a:gd name="connsiteY12-2152" fmla="*/ 10000 h 10046"/>
                <a:gd name="connsiteX13-2153" fmla="*/ 5584 w 10000"/>
                <a:gd name="connsiteY13-2154" fmla="*/ 6577 h 10046"/>
                <a:gd name="connsiteX14-2155" fmla="*/ 4531 w 10000"/>
                <a:gd name="connsiteY14-2156" fmla="*/ 9258 h 10046"/>
                <a:gd name="connsiteX15-2157" fmla="*/ 3749 w 10000"/>
                <a:gd name="connsiteY15-2158" fmla="*/ 6922 h 10046"/>
                <a:gd name="connsiteX16-2159" fmla="*/ 2751 w 10000"/>
                <a:gd name="connsiteY16-2160" fmla="*/ 9247 h 10046"/>
                <a:gd name="connsiteX17-2161" fmla="*/ 2104 w 10000"/>
                <a:gd name="connsiteY17-2162" fmla="*/ 7054 h 10046"/>
                <a:gd name="connsiteX18-2163" fmla="*/ 1032 w 10000"/>
                <a:gd name="connsiteY18-2164" fmla="*/ 7713 h 10046"/>
                <a:gd name="connsiteX19-2165" fmla="*/ 1019 w 10000"/>
                <a:gd name="connsiteY19-2166" fmla="*/ 3396 h 10046"/>
                <a:gd name="connsiteX0-2167" fmla="*/ 1019 w 10000"/>
                <a:gd name="connsiteY0-2168" fmla="*/ 3396 h 9735"/>
                <a:gd name="connsiteX1-2169" fmla="*/ 1982 w 10000"/>
                <a:gd name="connsiteY1-2170" fmla="*/ 3315 h 9735"/>
                <a:gd name="connsiteX2-2171" fmla="*/ 2552 w 10000"/>
                <a:gd name="connsiteY2-2172" fmla="*/ 1547 h 9735"/>
                <a:gd name="connsiteX3-2173" fmla="*/ 3508 w 10000"/>
                <a:gd name="connsiteY3-2174" fmla="*/ 3744 h 9735"/>
                <a:gd name="connsiteX4-2175" fmla="*/ 4272 w 10000"/>
                <a:gd name="connsiteY4-2176" fmla="*/ 1439 h 9735"/>
                <a:gd name="connsiteX5-2177" fmla="*/ 5479 w 10000"/>
                <a:gd name="connsiteY5-2178" fmla="*/ 2265 h 9735"/>
                <a:gd name="connsiteX6-2179" fmla="*/ 6376 w 10000"/>
                <a:gd name="connsiteY6-2180" fmla="*/ 1 h 9735"/>
                <a:gd name="connsiteX7-2181" fmla="*/ 7712 w 10000"/>
                <a:gd name="connsiteY7-2182" fmla="*/ 2678 h 9735"/>
                <a:gd name="connsiteX8-2183" fmla="*/ 8967 w 10000"/>
                <a:gd name="connsiteY8-2184" fmla="*/ 2599 h 9735"/>
                <a:gd name="connsiteX9-2185" fmla="*/ 9998 w 10000"/>
                <a:gd name="connsiteY9-2186" fmla="*/ 8815 h 9735"/>
                <a:gd name="connsiteX10-2187" fmla="*/ 9132 w 10000"/>
                <a:gd name="connsiteY10-2188" fmla="*/ 9674 h 9735"/>
                <a:gd name="connsiteX11-2189" fmla="*/ 7708 w 10000"/>
                <a:gd name="connsiteY11-2190" fmla="*/ 8459 h 9735"/>
                <a:gd name="connsiteX12-2191" fmla="*/ 6490 w 10000"/>
                <a:gd name="connsiteY12-2192" fmla="*/ 7541 h 9735"/>
                <a:gd name="connsiteX13-2193" fmla="*/ 5584 w 10000"/>
                <a:gd name="connsiteY13-2194" fmla="*/ 6577 h 9735"/>
                <a:gd name="connsiteX14-2195" fmla="*/ 4531 w 10000"/>
                <a:gd name="connsiteY14-2196" fmla="*/ 9258 h 9735"/>
                <a:gd name="connsiteX15-2197" fmla="*/ 3749 w 10000"/>
                <a:gd name="connsiteY15-2198" fmla="*/ 6922 h 9735"/>
                <a:gd name="connsiteX16-2199" fmla="*/ 2751 w 10000"/>
                <a:gd name="connsiteY16-2200" fmla="*/ 9247 h 9735"/>
                <a:gd name="connsiteX17-2201" fmla="*/ 2104 w 10000"/>
                <a:gd name="connsiteY17-2202" fmla="*/ 7054 h 9735"/>
                <a:gd name="connsiteX18-2203" fmla="*/ 1032 w 10000"/>
                <a:gd name="connsiteY18-2204" fmla="*/ 7713 h 9735"/>
                <a:gd name="connsiteX19-2205" fmla="*/ 1019 w 10000"/>
                <a:gd name="connsiteY19-2206" fmla="*/ 3396 h 9735"/>
                <a:gd name="connsiteX0-2207" fmla="*/ 1019 w 10000"/>
                <a:gd name="connsiteY0-2208" fmla="*/ 3488 h 10000"/>
                <a:gd name="connsiteX1-2209" fmla="*/ 1982 w 10000"/>
                <a:gd name="connsiteY1-2210" fmla="*/ 3405 h 10000"/>
                <a:gd name="connsiteX2-2211" fmla="*/ 2552 w 10000"/>
                <a:gd name="connsiteY2-2212" fmla="*/ 1589 h 10000"/>
                <a:gd name="connsiteX3-2213" fmla="*/ 3508 w 10000"/>
                <a:gd name="connsiteY3-2214" fmla="*/ 3846 h 10000"/>
                <a:gd name="connsiteX4-2215" fmla="*/ 4272 w 10000"/>
                <a:gd name="connsiteY4-2216" fmla="*/ 1478 h 10000"/>
                <a:gd name="connsiteX5-2217" fmla="*/ 5479 w 10000"/>
                <a:gd name="connsiteY5-2218" fmla="*/ 2327 h 10000"/>
                <a:gd name="connsiteX6-2219" fmla="*/ 6376 w 10000"/>
                <a:gd name="connsiteY6-2220" fmla="*/ 1 h 10000"/>
                <a:gd name="connsiteX7-2221" fmla="*/ 7712 w 10000"/>
                <a:gd name="connsiteY7-2222" fmla="*/ 2751 h 10000"/>
                <a:gd name="connsiteX8-2223" fmla="*/ 8967 w 10000"/>
                <a:gd name="connsiteY8-2224" fmla="*/ 2670 h 10000"/>
                <a:gd name="connsiteX9-2225" fmla="*/ 9998 w 10000"/>
                <a:gd name="connsiteY9-2226" fmla="*/ 9055 h 10000"/>
                <a:gd name="connsiteX10-2227" fmla="*/ 9132 w 10000"/>
                <a:gd name="connsiteY10-2228" fmla="*/ 9937 h 10000"/>
                <a:gd name="connsiteX11-2229" fmla="*/ 7708 w 10000"/>
                <a:gd name="connsiteY11-2230" fmla="*/ 8689 h 10000"/>
                <a:gd name="connsiteX12-2231" fmla="*/ 6490 w 10000"/>
                <a:gd name="connsiteY12-2232" fmla="*/ 7746 h 10000"/>
                <a:gd name="connsiteX13-2233" fmla="*/ 5628 w 10000"/>
                <a:gd name="connsiteY13-2234" fmla="*/ 5704 h 10000"/>
                <a:gd name="connsiteX14-2235" fmla="*/ 4531 w 10000"/>
                <a:gd name="connsiteY14-2236" fmla="*/ 9510 h 10000"/>
                <a:gd name="connsiteX15-2237" fmla="*/ 3749 w 10000"/>
                <a:gd name="connsiteY15-2238" fmla="*/ 7110 h 10000"/>
                <a:gd name="connsiteX16-2239" fmla="*/ 2751 w 10000"/>
                <a:gd name="connsiteY16-2240" fmla="*/ 9499 h 10000"/>
                <a:gd name="connsiteX17-2241" fmla="*/ 2104 w 10000"/>
                <a:gd name="connsiteY17-2242" fmla="*/ 7246 h 10000"/>
                <a:gd name="connsiteX18-2243" fmla="*/ 1032 w 10000"/>
                <a:gd name="connsiteY18-2244" fmla="*/ 7923 h 10000"/>
                <a:gd name="connsiteX19-2245" fmla="*/ 1019 w 10000"/>
                <a:gd name="connsiteY19-2246" fmla="*/ 3488 h 10000"/>
                <a:gd name="connsiteX0-2247" fmla="*/ 1019 w 10000"/>
                <a:gd name="connsiteY0-2248" fmla="*/ 3488 h 10000"/>
                <a:gd name="connsiteX1-2249" fmla="*/ 1982 w 10000"/>
                <a:gd name="connsiteY1-2250" fmla="*/ 3405 h 10000"/>
                <a:gd name="connsiteX2-2251" fmla="*/ 2552 w 10000"/>
                <a:gd name="connsiteY2-2252" fmla="*/ 1589 h 10000"/>
                <a:gd name="connsiteX3-2253" fmla="*/ 3508 w 10000"/>
                <a:gd name="connsiteY3-2254" fmla="*/ 3846 h 10000"/>
                <a:gd name="connsiteX4-2255" fmla="*/ 4272 w 10000"/>
                <a:gd name="connsiteY4-2256" fmla="*/ 1478 h 10000"/>
                <a:gd name="connsiteX5-2257" fmla="*/ 5479 w 10000"/>
                <a:gd name="connsiteY5-2258" fmla="*/ 2327 h 10000"/>
                <a:gd name="connsiteX6-2259" fmla="*/ 6376 w 10000"/>
                <a:gd name="connsiteY6-2260" fmla="*/ 1 h 10000"/>
                <a:gd name="connsiteX7-2261" fmla="*/ 7712 w 10000"/>
                <a:gd name="connsiteY7-2262" fmla="*/ 2751 h 10000"/>
                <a:gd name="connsiteX8-2263" fmla="*/ 8967 w 10000"/>
                <a:gd name="connsiteY8-2264" fmla="*/ 2670 h 10000"/>
                <a:gd name="connsiteX9-2265" fmla="*/ 9998 w 10000"/>
                <a:gd name="connsiteY9-2266" fmla="*/ 9055 h 10000"/>
                <a:gd name="connsiteX10-2267" fmla="*/ 9132 w 10000"/>
                <a:gd name="connsiteY10-2268" fmla="*/ 9937 h 10000"/>
                <a:gd name="connsiteX11-2269" fmla="*/ 7708 w 10000"/>
                <a:gd name="connsiteY11-2270" fmla="*/ 8689 h 10000"/>
                <a:gd name="connsiteX12-2271" fmla="*/ 6475 w 10000"/>
                <a:gd name="connsiteY12-2272" fmla="*/ 7956 h 10000"/>
                <a:gd name="connsiteX13-2273" fmla="*/ 5628 w 10000"/>
                <a:gd name="connsiteY13-2274" fmla="*/ 5704 h 10000"/>
                <a:gd name="connsiteX14-2275" fmla="*/ 4531 w 10000"/>
                <a:gd name="connsiteY14-2276" fmla="*/ 9510 h 10000"/>
                <a:gd name="connsiteX15-2277" fmla="*/ 3749 w 10000"/>
                <a:gd name="connsiteY15-2278" fmla="*/ 7110 h 10000"/>
                <a:gd name="connsiteX16-2279" fmla="*/ 2751 w 10000"/>
                <a:gd name="connsiteY16-2280" fmla="*/ 9499 h 10000"/>
                <a:gd name="connsiteX17-2281" fmla="*/ 2104 w 10000"/>
                <a:gd name="connsiteY17-2282" fmla="*/ 7246 h 10000"/>
                <a:gd name="connsiteX18-2283" fmla="*/ 1032 w 10000"/>
                <a:gd name="connsiteY18-2284" fmla="*/ 7923 h 10000"/>
                <a:gd name="connsiteX19-2285" fmla="*/ 1019 w 10000"/>
                <a:gd name="connsiteY19-2286" fmla="*/ 3488 h 10000"/>
                <a:gd name="connsiteX0-2287" fmla="*/ 1019 w 10000"/>
                <a:gd name="connsiteY0-2288" fmla="*/ 3488 h 9969"/>
                <a:gd name="connsiteX1-2289" fmla="*/ 1982 w 10000"/>
                <a:gd name="connsiteY1-2290" fmla="*/ 3405 h 9969"/>
                <a:gd name="connsiteX2-2291" fmla="*/ 2552 w 10000"/>
                <a:gd name="connsiteY2-2292" fmla="*/ 1589 h 9969"/>
                <a:gd name="connsiteX3-2293" fmla="*/ 3508 w 10000"/>
                <a:gd name="connsiteY3-2294" fmla="*/ 3846 h 9969"/>
                <a:gd name="connsiteX4-2295" fmla="*/ 4272 w 10000"/>
                <a:gd name="connsiteY4-2296" fmla="*/ 1478 h 9969"/>
                <a:gd name="connsiteX5-2297" fmla="*/ 5479 w 10000"/>
                <a:gd name="connsiteY5-2298" fmla="*/ 2327 h 9969"/>
                <a:gd name="connsiteX6-2299" fmla="*/ 6376 w 10000"/>
                <a:gd name="connsiteY6-2300" fmla="*/ 1 h 9969"/>
                <a:gd name="connsiteX7-2301" fmla="*/ 7712 w 10000"/>
                <a:gd name="connsiteY7-2302" fmla="*/ 2751 h 9969"/>
                <a:gd name="connsiteX8-2303" fmla="*/ 8967 w 10000"/>
                <a:gd name="connsiteY8-2304" fmla="*/ 2670 h 9969"/>
                <a:gd name="connsiteX9-2305" fmla="*/ 9998 w 10000"/>
                <a:gd name="connsiteY9-2306" fmla="*/ 9055 h 9969"/>
                <a:gd name="connsiteX10-2307" fmla="*/ 9132 w 10000"/>
                <a:gd name="connsiteY10-2308" fmla="*/ 9937 h 9969"/>
                <a:gd name="connsiteX11-2309" fmla="*/ 7886 w 10000"/>
                <a:gd name="connsiteY11-2310" fmla="*/ 6584 h 9969"/>
                <a:gd name="connsiteX12-2311" fmla="*/ 6475 w 10000"/>
                <a:gd name="connsiteY12-2312" fmla="*/ 7956 h 9969"/>
                <a:gd name="connsiteX13-2313" fmla="*/ 5628 w 10000"/>
                <a:gd name="connsiteY13-2314" fmla="*/ 5704 h 9969"/>
                <a:gd name="connsiteX14-2315" fmla="*/ 4531 w 10000"/>
                <a:gd name="connsiteY14-2316" fmla="*/ 9510 h 9969"/>
                <a:gd name="connsiteX15-2317" fmla="*/ 3749 w 10000"/>
                <a:gd name="connsiteY15-2318" fmla="*/ 7110 h 9969"/>
                <a:gd name="connsiteX16-2319" fmla="*/ 2751 w 10000"/>
                <a:gd name="connsiteY16-2320" fmla="*/ 9499 h 9969"/>
                <a:gd name="connsiteX17-2321" fmla="*/ 2104 w 10000"/>
                <a:gd name="connsiteY17-2322" fmla="*/ 7246 h 9969"/>
                <a:gd name="connsiteX18-2323" fmla="*/ 1032 w 10000"/>
                <a:gd name="connsiteY18-2324" fmla="*/ 7923 h 9969"/>
                <a:gd name="connsiteX19-2325" fmla="*/ 1019 w 10000"/>
                <a:gd name="connsiteY19-2326" fmla="*/ 3488 h 9969"/>
                <a:gd name="connsiteX0-2327" fmla="*/ 1019 w 10000"/>
                <a:gd name="connsiteY0-2328" fmla="*/ 3499 h 9543"/>
                <a:gd name="connsiteX1-2329" fmla="*/ 1982 w 10000"/>
                <a:gd name="connsiteY1-2330" fmla="*/ 3416 h 9543"/>
                <a:gd name="connsiteX2-2331" fmla="*/ 2552 w 10000"/>
                <a:gd name="connsiteY2-2332" fmla="*/ 1594 h 9543"/>
                <a:gd name="connsiteX3-2333" fmla="*/ 3508 w 10000"/>
                <a:gd name="connsiteY3-2334" fmla="*/ 3858 h 9543"/>
                <a:gd name="connsiteX4-2335" fmla="*/ 4272 w 10000"/>
                <a:gd name="connsiteY4-2336" fmla="*/ 1483 h 9543"/>
                <a:gd name="connsiteX5-2337" fmla="*/ 5479 w 10000"/>
                <a:gd name="connsiteY5-2338" fmla="*/ 2334 h 9543"/>
                <a:gd name="connsiteX6-2339" fmla="*/ 6376 w 10000"/>
                <a:gd name="connsiteY6-2340" fmla="*/ 1 h 9543"/>
                <a:gd name="connsiteX7-2341" fmla="*/ 7712 w 10000"/>
                <a:gd name="connsiteY7-2342" fmla="*/ 2760 h 9543"/>
                <a:gd name="connsiteX8-2343" fmla="*/ 8967 w 10000"/>
                <a:gd name="connsiteY8-2344" fmla="*/ 2678 h 9543"/>
                <a:gd name="connsiteX9-2345" fmla="*/ 9998 w 10000"/>
                <a:gd name="connsiteY9-2346" fmla="*/ 9083 h 9543"/>
                <a:gd name="connsiteX10-2347" fmla="*/ 9117 w 10000"/>
                <a:gd name="connsiteY10-2348" fmla="*/ 8842 h 9543"/>
                <a:gd name="connsiteX11-2349" fmla="*/ 7886 w 10000"/>
                <a:gd name="connsiteY11-2350" fmla="*/ 6604 h 9543"/>
                <a:gd name="connsiteX12-2351" fmla="*/ 6475 w 10000"/>
                <a:gd name="connsiteY12-2352" fmla="*/ 7981 h 9543"/>
                <a:gd name="connsiteX13-2353" fmla="*/ 5628 w 10000"/>
                <a:gd name="connsiteY13-2354" fmla="*/ 5722 h 9543"/>
                <a:gd name="connsiteX14-2355" fmla="*/ 4531 w 10000"/>
                <a:gd name="connsiteY14-2356" fmla="*/ 9540 h 9543"/>
                <a:gd name="connsiteX15-2357" fmla="*/ 3749 w 10000"/>
                <a:gd name="connsiteY15-2358" fmla="*/ 7132 h 9543"/>
                <a:gd name="connsiteX16-2359" fmla="*/ 2751 w 10000"/>
                <a:gd name="connsiteY16-2360" fmla="*/ 9529 h 9543"/>
                <a:gd name="connsiteX17-2361" fmla="*/ 2104 w 10000"/>
                <a:gd name="connsiteY17-2362" fmla="*/ 7269 h 9543"/>
                <a:gd name="connsiteX18-2363" fmla="*/ 1032 w 10000"/>
                <a:gd name="connsiteY18-2364" fmla="*/ 7948 h 9543"/>
                <a:gd name="connsiteX19-2365" fmla="*/ 1019 w 10000"/>
                <a:gd name="connsiteY19-2366" fmla="*/ 3499 h 9543"/>
                <a:gd name="connsiteX0-2367" fmla="*/ 1019 w 10000"/>
                <a:gd name="connsiteY0-2368" fmla="*/ 3667 h 10001"/>
                <a:gd name="connsiteX1-2369" fmla="*/ 1982 w 10000"/>
                <a:gd name="connsiteY1-2370" fmla="*/ 3580 h 10001"/>
                <a:gd name="connsiteX2-2371" fmla="*/ 2552 w 10000"/>
                <a:gd name="connsiteY2-2372" fmla="*/ 1670 h 10001"/>
                <a:gd name="connsiteX3-2373" fmla="*/ 3508 w 10000"/>
                <a:gd name="connsiteY3-2374" fmla="*/ 4043 h 10001"/>
                <a:gd name="connsiteX4-2375" fmla="*/ 4272 w 10000"/>
                <a:gd name="connsiteY4-2376" fmla="*/ 1554 h 10001"/>
                <a:gd name="connsiteX5-2377" fmla="*/ 5479 w 10000"/>
                <a:gd name="connsiteY5-2378" fmla="*/ 2446 h 10001"/>
                <a:gd name="connsiteX6-2379" fmla="*/ 6376 w 10000"/>
                <a:gd name="connsiteY6-2380" fmla="*/ 1 h 10001"/>
                <a:gd name="connsiteX7-2381" fmla="*/ 7712 w 10000"/>
                <a:gd name="connsiteY7-2382" fmla="*/ 2892 h 10001"/>
                <a:gd name="connsiteX8-2383" fmla="*/ 8967 w 10000"/>
                <a:gd name="connsiteY8-2384" fmla="*/ 2806 h 10001"/>
                <a:gd name="connsiteX9-2385" fmla="*/ 9998 w 10000"/>
                <a:gd name="connsiteY9-2386" fmla="*/ 9518 h 10001"/>
                <a:gd name="connsiteX10-2387" fmla="*/ 9117 w 10000"/>
                <a:gd name="connsiteY10-2388" fmla="*/ 9265 h 10001"/>
                <a:gd name="connsiteX11-2389" fmla="*/ 7886 w 10000"/>
                <a:gd name="connsiteY11-2390" fmla="*/ 6920 h 10001"/>
                <a:gd name="connsiteX12-2391" fmla="*/ 6475 w 10000"/>
                <a:gd name="connsiteY12-2392" fmla="*/ 8363 h 10001"/>
                <a:gd name="connsiteX13-2393" fmla="*/ 5628 w 10000"/>
                <a:gd name="connsiteY13-2394" fmla="*/ 5996 h 10001"/>
                <a:gd name="connsiteX14-2395" fmla="*/ 4531 w 10000"/>
                <a:gd name="connsiteY14-2396" fmla="*/ 9997 h 10001"/>
                <a:gd name="connsiteX15-2397" fmla="*/ 3749 w 10000"/>
                <a:gd name="connsiteY15-2398" fmla="*/ 7474 h 10001"/>
                <a:gd name="connsiteX16-2399" fmla="*/ 2751 w 10000"/>
                <a:gd name="connsiteY16-2400" fmla="*/ 9985 h 10001"/>
                <a:gd name="connsiteX17-2401" fmla="*/ 2104 w 10000"/>
                <a:gd name="connsiteY17-2402" fmla="*/ 7617 h 10001"/>
                <a:gd name="connsiteX18-2403" fmla="*/ 1032 w 10000"/>
                <a:gd name="connsiteY18-2404" fmla="*/ 8329 h 10001"/>
                <a:gd name="connsiteX19-2405" fmla="*/ 1019 w 10000"/>
                <a:gd name="connsiteY19-2406" fmla="*/ 3667 h 10001"/>
                <a:gd name="connsiteX0-2407" fmla="*/ 1019 w 10000"/>
                <a:gd name="connsiteY0-2408" fmla="*/ 3667 h 10001"/>
                <a:gd name="connsiteX1-2409" fmla="*/ 1982 w 10000"/>
                <a:gd name="connsiteY1-2410" fmla="*/ 3580 h 10001"/>
                <a:gd name="connsiteX2-2411" fmla="*/ 2552 w 10000"/>
                <a:gd name="connsiteY2-2412" fmla="*/ 1670 h 10001"/>
                <a:gd name="connsiteX3-2413" fmla="*/ 3508 w 10000"/>
                <a:gd name="connsiteY3-2414" fmla="*/ 4043 h 10001"/>
                <a:gd name="connsiteX4-2415" fmla="*/ 4272 w 10000"/>
                <a:gd name="connsiteY4-2416" fmla="*/ 1554 h 10001"/>
                <a:gd name="connsiteX5-2417" fmla="*/ 5479 w 10000"/>
                <a:gd name="connsiteY5-2418" fmla="*/ 2446 h 10001"/>
                <a:gd name="connsiteX6-2419" fmla="*/ 6376 w 10000"/>
                <a:gd name="connsiteY6-2420" fmla="*/ 1 h 10001"/>
                <a:gd name="connsiteX7-2421" fmla="*/ 7712 w 10000"/>
                <a:gd name="connsiteY7-2422" fmla="*/ 2892 h 10001"/>
                <a:gd name="connsiteX8-2423" fmla="*/ 8967 w 10000"/>
                <a:gd name="connsiteY8-2424" fmla="*/ 2806 h 10001"/>
                <a:gd name="connsiteX9-2425" fmla="*/ 9998 w 10000"/>
                <a:gd name="connsiteY9-2426" fmla="*/ 9518 h 10001"/>
                <a:gd name="connsiteX10-2427" fmla="*/ 9117 w 10000"/>
                <a:gd name="connsiteY10-2428" fmla="*/ 9265 h 10001"/>
                <a:gd name="connsiteX11-2429" fmla="*/ 7886 w 10000"/>
                <a:gd name="connsiteY11-2430" fmla="*/ 6920 h 10001"/>
                <a:gd name="connsiteX12-2431" fmla="*/ 6475 w 10000"/>
                <a:gd name="connsiteY12-2432" fmla="*/ 8363 h 10001"/>
                <a:gd name="connsiteX13-2433" fmla="*/ 5628 w 10000"/>
                <a:gd name="connsiteY13-2434" fmla="*/ 5996 h 10001"/>
                <a:gd name="connsiteX14-2435" fmla="*/ 4531 w 10000"/>
                <a:gd name="connsiteY14-2436" fmla="*/ 9997 h 10001"/>
                <a:gd name="connsiteX15-2437" fmla="*/ 3749 w 10000"/>
                <a:gd name="connsiteY15-2438" fmla="*/ 7474 h 10001"/>
                <a:gd name="connsiteX16-2439" fmla="*/ 2751 w 10000"/>
                <a:gd name="connsiteY16-2440" fmla="*/ 9985 h 10001"/>
                <a:gd name="connsiteX17-2441" fmla="*/ 2104 w 10000"/>
                <a:gd name="connsiteY17-2442" fmla="*/ 7617 h 10001"/>
                <a:gd name="connsiteX18-2443" fmla="*/ 1032 w 10000"/>
                <a:gd name="connsiteY18-2444" fmla="*/ 8329 h 10001"/>
                <a:gd name="connsiteX19-2445" fmla="*/ 1019 w 10000"/>
                <a:gd name="connsiteY19-2446" fmla="*/ 3667 h 10001"/>
                <a:gd name="connsiteX0-2447" fmla="*/ 1019 w 10000"/>
                <a:gd name="connsiteY0-2448" fmla="*/ 3667 h 10173"/>
                <a:gd name="connsiteX1-2449" fmla="*/ 1982 w 10000"/>
                <a:gd name="connsiteY1-2450" fmla="*/ 3580 h 10173"/>
                <a:gd name="connsiteX2-2451" fmla="*/ 2552 w 10000"/>
                <a:gd name="connsiteY2-2452" fmla="*/ 1670 h 10173"/>
                <a:gd name="connsiteX3-2453" fmla="*/ 3508 w 10000"/>
                <a:gd name="connsiteY3-2454" fmla="*/ 4043 h 10173"/>
                <a:gd name="connsiteX4-2455" fmla="*/ 4272 w 10000"/>
                <a:gd name="connsiteY4-2456" fmla="*/ 1554 h 10173"/>
                <a:gd name="connsiteX5-2457" fmla="*/ 5479 w 10000"/>
                <a:gd name="connsiteY5-2458" fmla="*/ 2446 h 10173"/>
                <a:gd name="connsiteX6-2459" fmla="*/ 6376 w 10000"/>
                <a:gd name="connsiteY6-2460" fmla="*/ 1 h 10173"/>
                <a:gd name="connsiteX7-2461" fmla="*/ 7712 w 10000"/>
                <a:gd name="connsiteY7-2462" fmla="*/ 2892 h 10173"/>
                <a:gd name="connsiteX8-2463" fmla="*/ 8967 w 10000"/>
                <a:gd name="connsiteY8-2464" fmla="*/ 2806 h 10173"/>
                <a:gd name="connsiteX9-2465" fmla="*/ 9998 w 10000"/>
                <a:gd name="connsiteY9-2466" fmla="*/ 9518 h 10173"/>
                <a:gd name="connsiteX10-2467" fmla="*/ 9117 w 10000"/>
                <a:gd name="connsiteY10-2468" fmla="*/ 9634 h 10173"/>
                <a:gd name="connsiteX11-2469" fmla="*/ 7886 w 10000"/>
                <a:gd name="connsiteY11-2470" fmla="*/ 6920 h 10173"/>
                <a:gd name="connsiteX12-2471" fmla="*/ 6475 w 10000"/>
                <a:gd name="connsiteY12-2472" fmla="*/ 8363 h 10173"/>
                <a:gd name="connsiteX13-2473" fmla="*/ 5628 w 10000"/>
                <a:gd name="connsiteY13-2474" fmla="*/ 5996 h 10173"/>
                <a:gd name="connsiteX14-2475" fmla="*/ 4531 w 10000"/>
                <a:gd name="connsiteY14-2476" fmla="*/ 9997 h 10173"/>
                <a:gd name="connsiteX15-2477" fmla="*/ 3749 w 10000"/>
                <a:gd name="connsiteY15-2478" fmla="*/ 7474 h 10173"/>
                <a:gd name="connsiteX16-2479" fmla="*/ 2751 w 10000"/>
                <a:gd name="connsiteY16-2480" fmla="*/ 9985 h 10173"/>
                <a:gd name="connsiteX17-2481" fmla="*/ 2104 w 10000"/>
                <a:gd name="connsiteY17-2482" fmla="*/ 7617 h 10173"/>
                <a:gd name="connsiteX18-2483" fmla="*/ 1032 w 10000"/>
                <a:gd name="connsiteY18-2484" fmla="*/ 8329 h 10173"/>
                <a:gd name="connsiteX19-2485" fmla="*/ 1019 w 10000"/>
                <a:gd name="connsiteY19-2486" fmla="*/ 3667 h 10173"/>
                <a:gd name="connsiteX0-2487" fmla="*/ 1019 w 10000"/>
                <a:gd name="connsiteY0-2488" fmla="*/ 3667 h 10173"/>
                <a:gd name="connsiteX1-2489" fmla="*/ 1982 w 10000"/>
                <a:gd name="connsiteY1-2490" fmla="*/ 3580 h 10173"/>
                <a:gd name="connsiteX2-2491" fmla="*/ 2552 w 10000"/>
                <a:gd name="connsiteY2-2492" fmla="*/ 1670 h 10173"/>
                <a:gd name="connsiteX3-2493" fmla="*/ 3508 w 10000"/>
                <a:gd name="connsiteY3-2494" fmla="*/ 4043 h 10173"/>
                <a:gd name="connsiteX4-2495" fmla="*/ 4272 w 10000"/>
                <a:gd name="connsiteY4-2496" fmla="*/ 1554 h 10173"/>
                <a:gd name="connsiteX5-2497" fmla="*/ 5479 w 10000"/>
                <a:gd name="connsiteY5-2498" fmla="*/ 2446 h 10173"/>
                <a:gd name="connsiteX6-2499" fmla="*/ 6376 w 10000"/>
                <a:gd name="connsiteY6-2500" fmla="*/ 1 h 10173"/>
                <a:gd name="connsiteX7-2501" fmla="*/ 7712 w 10000"/>
                <a:gd name="connsiteY7-2502" fmla="*/ 2892 h 10173"/>
                <a:gd name="connsiteX8-2503" fmla="*/ 8967 w 10000"/>
                <a:gd name="connsiteY8-2504" fmla="*/ 2806 h 10173"/>
                <a:gd name="connsiteX9-2505" fmla="*/ 9998 w 10000"/>
                <a:gd name="connsiteY9-2506" fmla="*/ 9518 h 10173"/>
                <a:gd name="connsiteX10-2507" fmla="*/ 9117 w 10000"/>
                <a:gd name="connsiteY10-2508" fmla="*/ 9634 h 10173"/>
                <a:gd name="connsiteX11-2509" fmla="*/ 7886 w 10000"/>
                <a:gd name="connsiteY11-2510" fmla="*/ 6920 h 10173"/>
                <a:gd name="connsiteX12-2511" fmla="*/ 6475 w 10000"/>
                <a:gd name="connsiteY12-2512" fmla="*/ 8363 h 10173"/>
                <a:gd name="connsiteX13-2513" fmla="*/ 5628 w 10000"/>
                <a:gd name="connsiteY13-2514" fmla="*/ 5996 h 10173"/>
                <a:gd name="connsiteX14-2515" fmla="*/ 4531 w 10000"/>
                <a:gd name="connsiteY14-2516" fmla="*/ 9997 h 10173"/>
                <a:gd name="connsiteX15-2517" fmla="*/ 3749 w 10000"/>
                <a:gd name="connsiteY15-2518" fmla="*/ 7474 h 10173"/>
                <a:gd name="connsiteX16-2519" fmla="*/ 2751 w 10000"/>
                <a:gd name="connsiteY16-2520" fmla="*/ 9985 h 10173"/>
                <a:gd name="connsiteX17-2521" fmla="*/ 2104 w 10000"/>
                <a:gd name="connsiteY17-2522" fmla="*/ 7617 h 10173"/>
                <a:gd name="connsiteX18-2523" fmla="*/ 1032 w 10000"/>
                <a:gd name="connsiteY18-2524" fmla="*/ 8329 h 10173"/>
                <a:gd name="connsiteX19-2525" fmla="*/ 1019 w 10000"/>
                <a:gd name="connsiteY19-2526" fmla="*/ 3667 h 10173"/>
                <a:gd name="connsiteX0-2527" fmla="*/ 1015 w 9996"/>
                <a:gd name="connsiteY0-2528" fmla="*/ 3667 h 10173"/>
                <a:gd name="connsiteX1-2529" fmla="*/ 1978 w 9996"/>
                <a:gd name="connsiteY1-2530" fmla="*/ 3580 h 10173"/>
                <a:gd name="connsiteX2-2531" fmla="*/ 2548 w 9996"/>
                <a:gd name="connsiteY2-2532" fmla="*/ 1670 h 10173"/>
                <a:gd name="connsiteX3-2533" fmla="*/ 3504 w 9996"/>
                <a:gd name="connsiteY3-2534" fmla="*/ 4043 h 10173"/>
                <a:gd name="connsiteX4-2535" fmla="*/ 4268 w 9996"/>
                <a:gd name="connsiteY4-2536" fmla="*/ 1554 h 10173"/>
                <a:gd name="connsiteX5-2537" fmla="*/ 5475 w 9996"/>
                <a:gd name="connsiteY5-2538" fmla="*/ 2446 h 10173"/>
                <a:gd name="connsiteX6-2539" fmla="*/ 6372 w 9996"/>
                <a:gd name="connsiteY6-2540" fmla="*/ 1 h 10173"/>
                <a:gd name="connsiteX7-2541" fmla="*/ 7708 w 9996"/>
                <a:gd name="connsiteY7-2542" fmla="*/ 2892 h 10173"/>
                <a:gd name="connsiteX8-2543" fmla="*/ 8963 w 9996"/>
                <a:gd name="connsiteY8-2544" fmla="*/ 2806 h 10173"/>
                <a:gd name="connsiteX9-2545" fmla="*/ 9994 w 9996"/>
                <a:gd name="connsiteY9-2546" fmla="*/ 9518 h 10173"/>
                <a:gd name="connsiteX10-2547" fmla="*/ 9113 w 9996"/>
                <a:gd name="connsiteY10-2548" fmla="*/ 9634 h 10173"/>
                <a:gd name="connsiteX11-2549" fmla="*/ 7882 w 9996"/>
                <a:gd name="connsiteY11-2550" fmla="*/ 6920 h 10173"/>
                <a:gd name="connsiteX12-2551" fmla="*/ 6471 w 9996"/>
                <a:gd name="connsiteY12-2552" fmla="*/ 8363 h 10173"/>
                <a:gd name="connsiteX13-2553" fmla="*/ 5624 w 9996"/>
                <a:gd name="connsiteY13-2554" fmla="*/ 5996 h 10173"/>
                <a:gd name="connsiteX14-2555" fmla="*/ 4527 w 9996"/>
                <a:gd name="connsiteY14-2556" fmla="*/ 9997 h 10173"/>
                <a:gd name="connsiteX15-2557" fmla="*/ 3745 w 9996"/>
                <a:gd name="connsiteY15-2558" fmla="*/ 7474 h 10173"/>
                <a:gd name="connsiteX16-2559" fmla="*/ 2747 w 9996"/>
                <a:gd name="connsiteY16-2560" fmla="*/ 9985 h 10173"/>
                <a:gd name="connsiteX17-2561" fmla="*/ 2100 w 9996"/>
                <a:gd name="connsiteY17-2562" fmla="*/ 7617 h 10173"/>
                <a:gd name="connsiteX18-2563" fmla="*/ 1043 w 9996"/>
                <a:gd name="connsiteY18-2564" fmla="*/ 6854 h 10173"/>
                <a:gd name="connsiteX19-2565" fmla="*/ 1015 w 9996"/>
                <a:gd name="connsiteY19-2566" fmla="*/ 3667 h 10173"/>
                <a:gd name="connsiteX0-2567" fmla="*/ 1015 w 10000"/>
                <a:gd name="connsiteY0-2568" fmla="*/ 3605 h 10000"/>
                <a:gd name="connsiteX1-2569" fmla="*/ 1979 w 10000"/>
                <a:gd name="connsiteY1-2570" fmla="*/ 3519 h 10000"/>
                <a:gd name="connsiteX2-2571" fmla="*/ 2549 w 10000"/>
                <a:gd name="connsiteY2-2572" fmla="*/ 1642 h 10000"/>
                <a:gd name="connsiteX3-2573" fmla="*/ 3505 w 10000"/>
                <a:gd name="connsiteY3-2574" fmla="*/ 3974 h 10000"/>
                <a:gd name="connsiteX4-2575" fmla="*/ 4270 w 10000"/>
                <a:gd name="connsiteY4-2576" fmla="*/ 1528 h 10000"/>
                <a:gd name="connsiteX5-2577" fmla="*/ 5477 w 10000"/>
                <a:gd name="connsiteY5-2578" fmla="*/ 2404 h 10000"/>
                <a:gd name="connsiteX6-2579" fmla="*/ 6375 w 10000"/>
                <a:gd name="connsiteY6-2580" fmla="*/ 1 h 10000"/>
                <a:gd name="connsiteX7-2581" fmla="*/ 7711 w 10000"/>
                <a:gd name="connsiteY7-2582" fmla="*/ 2843 h 10000"/>
                <a:gd name="connsiteX8-2583" fmla="*/ 8967 w 10000"/>
                <a:gd name="connsiteY8-2584" fmla="*/ 2758 h 10000"/>
                <a:gd name="connsiteX9-2585" fmla="*/ 9998 w 10000"/>
                <a:gd name="connsiteY9-2586" fmla="*/ 9356 h 10000"/>
                <a:gd name="connsiteX10-2587" fmla="*/ 9117 w 10000"/>
                <a:gd name="connsiteY10-2588" fmla="*/ 9470 h 10000"/>
                <a:gd name="connsiteX11-2589" fmla="*/ 7885 w 10000"/>
                <a:gd name="connsiteY11-2590" fmla="*/ 6802 h 10000"/>
                <a:gd name="connsiteX12-2591" fmla="*/ 6474 w 10000"/>
                <a:gd name="connsiteY12-2592" fmla="*/ 8221 h 10000"/>
                <a:gd name="connsiteX13-2593" fmla="*/ 5626 w 10000"/>
                <a:gd name="connsiteY13-2594" fmla="*/ 5894 h 10000"/>
                <a:gd name="connsiteX14-2595" fmla="*/ 4529 w 10000"/>
                <a:gd name="connsiteY14-2596" fmla="*/ 9827 h 10000"/>
                <a:gd name="connsiteX15-2597" fmla="*/ 3746 w 10000"/>
                <a:gd name="connsiteY15-2598" fmla="*/ 7347 h 10000"/>
                <a:gd name="connsiteX16-2599" fmla="*/ 2748 w 10000"/>
                <a:gd name="connsiteY16-2600" fmla="*/ 9815 h 10000"/>
                <a:gd name="connsiteX17-2601" fmla="*/ 2101 w 10000"/>
                <a:gd name="connsiteY17-2602" fmla="*/ 7487 h 10000"/>
                <a:gd name="connsiteX18-2603" fmla="*/ 1043 w 10000"/>
                <a:gd name="connsiteY18-2604" fmla="*/ 6737 h 10000"/>
                <a:gd name="connsiteX19-2605" fmla="*/ 1015 w 10000"/>
                <a:gd name="connsiteY19-2606" fmla="*/ 3605 h 10000"/>
                <a:gd name="connsiteX0-2607" fmla="*/ 1015 w 10000"/>
                <a:gd name="connsiteY0-2608" fmla="*/ 3605 h 10000"/>
                <a:gd name="connsiteX1-2609" fmla="*/ 1979 w 10000"/>
                <a:gd name="connsiteY1-2610" fmla="*/ 3519 h 10000"/>
                <a:gd name="connsiteX2-2611" fmla="*/ 2549 w 10000"/>
                <a:gd name="connsiteY2-2612" fmla="*/ 1642 h 10000"/>
                <a:gd name="connsiteX3-2613" fmla="*/ 3505 w 10000"/>
                <a:gd name="connsiteY3-2614" fmla="*/ 3974 h 10000"/>
                <a:gd name="connsiteX4-2615" fmla="*/ 4270 w 10000"/>
                <a:gd name="connsiteY4-2616" fmla="*/ 1528 h 10000"/>
                <a:gd name="connsiteX5-2617" fmla="*/ 5477 w 10000"/>
                <a:gd name="connsiteY5-2618" fmla="*/ 2404 h 10000"/>
                <a:gd name="connsiteX6-2619" fmla="*/ 6375 w 10000"/>
                <a:gd name="connsiteY6-2620" fmla="*/ 1 h 10000"/>
                <a:gd name="connsiteX7-2621" fmla="*/ 7711 w 10000"/>
                <a:gd name="connsiteY7-2622" fmla="*/ 2843 h 10000"/>
                <a:gd name="connsiteX8-2623" fmla="*/ 8967 w 10000"/>
                <a:gd name="connsiteY8-2624" fmla="*/ 2758 h 10000"/>
                <a:gd name="connsiteX9-2625" fmla="*/ 9998 w 10000"/>
                <a:gd name="connsiteY9-2626" fmla="*/ 9356 h 10000"/>
                <a:gd name="connsiteX10-2627" fmla="*/ 9117 w 10000"/>
                <a:gd name="connsiteY10-2628" fmla="*/ 9470 h 10000"/>
                <a:gd name="connsiteX11-2629" fmla="*/ 7885 w 10000"/>
                <a:gd name="connsiteY11-2630" fmla="*/ 6802 h 10000"/>
                <a:gd name="connsiteX12-2631" fmla="*/ 6474 w 10000"/>
                <a:gd name="connsiteY12-2632" fmla="*/ 8221 h 10000"/>
                <a:gd name="connsiteX13-2633" fmla="*/ 5626 w 10000"/>
                <a:gd name="connsiteY13-2634" fmla="*/ 5894 h 10000"/>
                <a:gd name="connsiteX14-2635" fmla="*/ 4529 w 10000"/>
                <a:gd name="connsiteY14-2636" fmla="*/ 9827 h 10000"/>
                <a:gd name="connsiteX15-2637" fmla="*/ 3746 w 10000"/>
                <a:gd name="connsiteY15-2638" fmla="*/ 7347 h 10000"/>
                <a:gd name="connsiteX16-2639" fmla="*/ 2748 w 10000"/>
                <a:gd name="connsiteY16-2640" fmla="*/ 9815 h 10000"/>
                <a:gd name="connsiteX17-2641" fmla="*/ 2101 w 10000"/>
                <a:gd name="connsiteY17-2642" fmla="*/ 7487 h 10000"/>
                <a:gd name="connsiteX18-2643" fmla="*/ 1043 w 10000"/>
                <a:gd name="connsiteY18-2644" fmla="*/ 6737 h 10000"/>
                <a:gd name="connsiteX19-2645" fmla="*/ 1015 w 10000"/>
                <a:gd name="connsiteY19-2646" fmla="*/ 3605 h 10000"/>
                <a:gd name="connsiteX0-2647" fmla="*/ 1015 w 10000"/>
                <a:gd name="connsiteY0-2648" fmla="*/ 3605 h 10000"/>
                <a:gd name="connsiteX1-2649" fmla="*/ 1979 w 10000"/>
                <a:gd name="connsiteY1-2650" fmla="*/ 3519 h 10000"/>
                <a:gd name="connsiteX2-2651" fmla="*/ 2549 w 10000"/>
                <a:gd name="connsiteY2-2652" fmla="*/ 1642 h 10000"/>
                <a:gd name="connsiteX3-2653" fmla="*/ 3505 w 10000"/>
                <a:gd name="connsiteY3-2654" fmla="*/ 3974 h 10000"/>
                <a:gd name="connsiteX4-2655" fmla="*/ 4270 w 10000"/>
                <a:gd name="connsiteY4-2656" fmla="*/ 1528 h 10000"/>
                <a:gd name="connsiteX5-2657" fmla="*/ 5477 w 10000"/>
                <a:gd name="connsiteY5-2658" fmla="*/ 2404 h 10000"/>
                <a:gd name="connsiteX6-2659" fmla="*/ 6375 w 10000"/>
                <a:gd name="connsiteY6-2660" fmla="*/ 1 h 10000"/>
                <a:gd name="connsiteX7-2661" fmla="*/ 7711 w 10000"/>
                <a:gd name="connsiteY7-2662" fmla="*/ 2843 h 10000"/>
                <a:gd name="connsiteX8-2663" fmla="*/ 8967 w 10000"/>
                <a:gd name="connsiteY8-2664" fmla="*/ 2758 h 10000"/>
                <a:gd name="connsiteX9-2665" fmla="*/ 9998 w 10000"/>
                <a:gd name="connsiteY9-2666" fmla="*/ 9356 h 10000"/>
                <a:gd name="connsiteX10-2667" fmla="*/ 9117 w 10000"/>
                <a:gd name="connsiteY10-2668" fmla="*/ 9470 h 10000"/>
                <a:gd name="connsiteX11-2669" fmla="*/ 7885 w 10000"/>
                <a:gd name="connsiteY11-2670" fmla="*/ 6802 h 10000"/>
                <a:gd name="connsiteX12-2671" fmla="*/ 6474 w 10000"/>
                <a:gd name="connsiteY12-2672" fmla="*/ 8221 h 10000"/>
                <a:gd name="connsiteX13-2673" fmla="*/ 5626 w 10000"/>
                <a:gd name="connsiteY13-2674" fmla="*/ 5894 h 10000"/>
                <a:gd name="connsiteX14-2675" fmla="*/ 4529 w 10000"/>
                <a:gd name="connsiteY14-2676" fmla="*/ 9827 h 10000"/>
                <a:gd name="connsiteX15-2677" fmla="*/ 3746 w 10000"/>
                <a:gd name="connsiteY15-2678" fmla="*/ 7347 h 10000"/>
                <a:gd name="connsiteX16-2679" fmla="*/ 2866 w 10000"/>
                <a:gd name="connsiteY16-2680" fmla="*/ 8655 h 10000"/>
                <a:gd name="connsiteX17-2681" fmla="*/ 2101 w 10000"/>
                <a:gd name="connsiteY17-2682" fmla="*/ 7487 h 10000"/>
                <a:gd name="connsiteX18-2683" fmla="*/ 1043 w 10000"/>
                <a:gd name="connsiteY18-2684" fmla="*/ 6737 h 10000"/>
                <a:gd name="connsiteX19-2685" fmla="*/ 1015 w 10000"/>
                <a:gd name="connsiteY19-2686" fmla="*/ 3605 h 10000"/>
                <a:gd name="connsiteX0-2687" fmla="*/ 1015 w 10000"/>
                <a:gd name="connsiteY0-2688" fmla="*/ 3605 h 10000"/>
                <a:gd name="connsiteX1-2689" fmla="*/ 1979 w 10000"/>
                <a:gd name="connsiteY1-2690" fmla="*/ 3519 h 10000"/>
                <a:gd name="connsiteX2-2691" fmla="*/ 2549 w 10000"/>
                <a:gd name="connsiteY2-2692" fmla="*/ 1642 h 10000"/>
                <a:gd name="connsiteX3-2693" fmla="*/ 3505 w 10000"/>
                <a:gd name="connsiteY3-2694" fmla="*/ 3974 h 10000"/>
                <a:gd name="connsiteX4-2695" fmla="*/ 4270 w 10000"/>
                <a:gd name="connsiteY4-2696" fmla="*/ 1528 h 10000"/>
                <a:gd name="connsiteX5-2697" fmla="*/ 5477 w 10000"/>
                <a:gd name="connsiteY5-2698" fmla="*/ 2404 h 10000"/>
                <a:gd name="connsiteX6-2699" fmla="*/ 6375 w 10000"/>
                <a:gd name="connsiteY6-2700" fmla="*/ 1 h 10000"/>
                <a:gd name="connsiteX7-2701" fmla="*/ 7711 w 10000"/>
                <a:gd name="connsiteY7-2702" fmla="*/ 2843 h 10000"/>
                <a:gd name="connsiteX8-2703" fmla="*/ 8967 w 10000"/>
                <a:gd name="connsiteY8-2704" fmla="*/ 2758 h 10000"/>
                <a:gd name="connsiteX9-2705" fmla="*/ 9998 w 10000"/>
                <a:gd name="connsiteY9-2706" fmla="*/ 9356 h 10000"/>
                <a:gd name="connsiteX10-2707" fmla="*/ 9117 w 10000"/>
                <a:gd name="connsiteY10-2708" fmla="*/ 9470 h 10000"/>
                <a:gd name="connsiteX11-2709" fmla="*/ 7885 w 10000"/>
                <a:gd name="connsiteY11-2710" fmla="*/ 6802 h 10000"/>
                <a:gd name="connsiteX12-2711" fmla="*/ 6474 w 10000"/>
                <a:gd name="connsiteY12-2712" fmla="*/ 8221 h 10000"/>
                <a:gd name="connsiteX13-2713" fmla="*/ 5626 w 10000"/>
                <a:gd name="connsiteY13-2714" fmla="*/ 5894 h 10000"/>
                <a:gd name="connsiteX14-2715" fmla="*/ 4529 w 10000"/>
                <a:gd name="connsiteY14-2716" fmla="*/ 9827 h 10000"/>
                <a:gd name="connsiteX15-2717" fmla="*/ 3746 w 10000"/>
                <a:gd name="connsiteY15-2718" fmla="*/ 7347 h 10000"/>
                <a:gd name="connsiteX16-2719" fmla="*/ 2866 w 10000"/>
                <a:gd name="connsiteY16-2720" fmla="*/ 8655 h 10000"/>
                <a:gd name="connsiteX17-2721" fmla="*/ 2101 w 10000"/>
                <a:gd name="connsiteY17-2722" fmla="*/ 6472 h 10000"/>
                <a:gd name="connsiteX18-2723" fmla="*/ 1043 w 10000"/>
                <a:gd name="connsiteY18-2724" fmla="*/ 6737 h 10000"/>
                <a:gd name="connsiteX19-2725" fmla="*/ 1015 w 10000"/>
                <a:gd name="connsiteY19-2726" fmla="*/ 3605 h 10000"/>
                <a:gd name="connsiteX0-2727" fmla="*/ 1015 w 10000"/>
                <a:gd name="connsiteY0-2728" fmla="*/ 3605 h 10000"/>
                <a:gd name="connsiteX1-2729" fmla="*/ 1979 w 10000"/>
                <a:gd name="connsiteY1-2730" fmla="*/ 3519 h 10000"/>
                <a:gd name="connsiteX2-2731" fmla="*/ 2549 w 10000"/>
                <a:gd name="connsiteY2-2732" fmla="*/ 1642 h 10000"/>
                <a:gd name="connsiteX3-2733" fmla="*/ 3505 w 10000"/>
                <a:gd name="connsiteY3-2734" fmla="*/ 3974 h 10000"/>
                <a:gd name="connsiteX4-2735" fmla="*/ 4270 w 10000"/>
                <a:gd name="connsiteY4-2736" fmla="*/ 1528 h 10000"/>
                <a:gd name="connsiteX5-2737" fmla="*/ 5477 w 10000"/>
                <a:gd name="connsiteY5-2738" fmla="*/ 2404 h 10000"/>
                <a:gd name="connsiteX6-2739" fmla="*/ 6375 w 10000"/>
                <a:gd name="connsiteY6-2740" fmla="*/ 1 h 10000"/>
                <a:gd name="connsiteX7-2741" fmla="*/ 7711 w 10000"/>
                <a:gd name="connsiteY7-2742" fmla="*/ 2843 h 10000"/>
                <a:gd name="connsiteX8-2743" fmla="*/ 8967 w 10000"/>
                <a:gd name="connsiteY8-2744" fmla="*/ 2758 h 10000"/>
                <a:gd name="connsiteX9-2745" fmla="*/ 9998 w 10000"/>
                <a:gd name="connsiteY9-2746" fmla="*/ 9356 h 10000"/>
                <a:gd name="connsiteX10-2747" fmla="*/ 9117 w 10000"/>
                <a:gd name="connsiteY10-2748" fmla="*/ 9470 h 10000"/>
                <a:gd name="connsiteX11-2749" fmla="*/ 7885 w 10000"/>
                <a:gd name="connsiteY11-2750" fmla="*/ 6802 h 10000"/>
                <a:gd name="connsiteX12-2751" fmla="*/ 6474 w 10000"/>
                <a:gd name="connsiteY12-2752" fmla="*/ 8221 h 10000"/>
                <a:gd name="connsiteX13-2753" fmla="*/ 5626 w 10000"/>
                <a:gd name="connsiteY13-2754" fmla="*/ 5894 h 10000"/>
                <a:gd name="connsiteX14-2755" fmla="*/ 4529 w 10000"/>
                <a:gd name="connsiteY14-2756" fmla="*/ 9827 h 10000"/>
                <a:gd name="connsiteX15-2757" fmla="*/ 3835 w 10000"/>
                <a:gd name="connsiteY15-2758" fmla="*/ 6115 h 10000"/>
                <a:gd name="connsiteX16-2759" fmla="*/ 2866 w 10000"/>
                <a:gd name="connsiteY16-2760" fmla="*/ 8655 h 10000"/>
                <a:gd name="connsiteX17-2761" fmla="*/ 2101 w 10000"/>
                <a:gd name="connsiteY17-2762" fmla="*/ 6472 h 10000"/>
                <a:gd name="connsiteX18-2763" fmla="*/ 1043 w 10000"/>
                <a:gd name="connsiteY18-2764" fmla="*/ 6737 h 10000"/>
                <a:gd name="connsiteX19-2765" fmla="*/ 1015 w 10000"/>
                <a:gd name="connsiteY19-2766" fmla="*/ 3605 h 10000"/>
                <a:gd name="connsiteX0-2767" fmla="*/ 1015 w 10000"/>
                <a:gd name="connsiteY0-2768" fmla="*/ 3605 h 10000"/>
                <a:gd name="connsiteX1-2769" fmla="*/ 1979 w 10000"/>
                <a:gd name="connsiteY1-2770" fmla="*/ 3519 h 10000"/>
                <a:gd name="connsiteX2-2771" fmla="*/ 2549 w 10000"/>
                <a:gd name="connsiteY2-2772" fmla="*/ 1642 h 10000"/>
                <a:gd name="connsiteX3-2773" fmla="*/ 3505 w 10000"/>
                <a:gd name="connsiteY3-2774" fmla="*/ 2887 h 10000"/>
                <a:gd name="connsiteX4-2775" fmla="*/ 4270 w 10000"/>
                <a:gd name="connsiteY4-2776" fmla="*/ 1528 h 10000"/>
                <a:gd name="connsiteX5-2777" fmla="*/ 5477 w 10000"/>
                <a:gd name="connsiteY5-2778" fmla="*/ 2404 h 10000"/>
                <a:gd name="connsiteX6-2779" fmla="*/ 6375 w 10000"/>
                <a:gd name="connsiteY6-2780" fmla="*/ 1 h 10000"/>
                <a:gd name="connsiteX7-2781" fmla="*/ 7711 w 10000"/>
                <a:gd name="connsiteY7-2782" fmla="*/ 2843 h 10000"/>
                <a:gd name="connsiteX8-2783" fmla="*/ 8967 w 10000"/>
                <a:gd name="connsiteY8-2784" fmla="*/ 2758 h 10000"/>
                <a:gd name="connsiteX9-2785" fmla="*/ 9998 w 10000"/>
                <a:gd name="connsiteY9-2786" fmla="*/ 9356 h 10000"/>
                <a:gd name="connsiteX10-2787" fmla="*/ 9117 w 10000"/>
                <a:gd name="connsiteY10-2788" fmla="*/ 9470 h 10000"/>
                <a:gd name="connsiteX11-2789" fmla="*/ 7885 w 10000"/>
                <a:gd name="connsiteY11-2790" fmla="*/ 6802 h 10000"/>
                <a:gd name="connsiteX12-2791" fmla="*/ 6474 w 10000"/>
                <a:gd name="connsiteY12-2792" fmla="*/ 8221 h 10000"/>
                <a:gd name="connsiteX13-2793" fmla="*/ 5626 w 10000"/>
                <a:gd name="connsiteY13-2794" fmla="*/ 5894 h 10000"/>
                <a:gd name="connsiteX14-2795" fmla="*/ 4529 w 10000"/>
                <a:gd name="connsiteY14-2796" fmla="*/ 9827 h 10000"/>
                <a:gd name="connsiteX15-2797" fmla="*/ 3835 w 10000"/>
                <a:gd name="connsiteY15-2798" fmla="*/ 6115 h 10000"/>
                <a:gd name="connsiteX16-2799" fmla="*/ 2866 w 10000"/>
                <a:gd name="connsiteY16-2800" fmla="*/ 8655 h 10000"/>
                <a:gd name="connsiteX17-2801" fmla="*/ 2101 w 10000"/>
                <a:gd name="connsiteY17-2802" fmla="*/ 6472 h 10000"/>
                <a:gd name="connsiteX18-2803" fmla="*/ 1043 w 10000"/>
                <a:gd name="connsiteY18-2804" fmla="*/ 6737 h 10000"/>
                <a:gd name="connsiteX19-2805" fmla="*/ 1015 w 10000"/>
                <a:gd name="connsiteY19-2806" fmla="*/ 3605 h 10000"/>
                <a:gd name="connsiteX0-2807" fmla="*/ 1015 w 10000"/>
                <a:gd name="connsiteY0-2808" fmla="*/ 3605 h 10000"/>
                <a:gd name="connsiteX1-2809" fmla="*/ 1979 w 10000"/>
                <a:gd name="connsiteY1-2810" fmla="*/ 3519 h 10000"/>
                <a:gd name="connsiteX2-2811" fmla="*/ 2549 w 10000"/>
                <a:gd name="connsiteY2-2812" fmla="*/ 772 h 10000"/>
                <a:gd name="connsiteX3-2813" fmla="*/ 3505 w 10000"/>
                <a:gd name="connsiteY3-2814" fmla="*/ 2887 h 10000"/>
                <a:gd name="connsiteX4-2815" fmla="*/ 4270 w 10000"/>
                <a:gd name="connsiteY4-2816" fmla="*/ 1528 h 10000"/>
                <a:gd name="connsiteX5-2817" fmla="*/ 5477 w 10000"/>
                <a:gd name="connsiteY5-2818" fmla="*/ 2404 h 10000"/>
                <a:gd name="connsiteX6-2819" fmla="*/ 6375 w 10000"/>
                <a:gd name="connsiteY6-2820" fmla="*/ 1 h 10000"/>
                <a:gd name="connsiteX7-2821" fmla="*/ 7711 w 10000"/>
                <a:gd name="connsiteY7-2822" fmla="*/ 2843 h 10000"/>
                <a:gd name="connsiteX8-2823" fmla="*/ 8967 w 10000"/>
                <a:gd name="connsiteY8-2824" fmla="*/ 2758 h 10000"/>
                <a:gd name="connsiteX9-2825" fmla="*/ 9998 w 10000"/>
                <a:gd name="connsiteY9-2826" fmla="*/ 9356 h 10000"/>
                <a:gd name="connsiteX10-2827" fmla="*/ 9117 w 10000"/>
                <a:gd name="connsiteY10-2828" fmla="*/ 9470 h 10000"/>
                <a:gd name="connsiteX11-2829" fmla="*/ 7885 w 10000"/>
                <a:gd name="connsiteY11-2830" fmla="*/ 6802 h 10000"/>
                <a:gd name="connsiteX12-2831" fmla="*/ 6474 w 10000"/>
                <a:gd name="connsiteY12-2832" fmla="*/ 8221 h 10000"/>
                <a:gd name="connsiteX13-2833" fmla="*/ 5626 w 10000"/>
                <a:gd name="connsiteY13-2834" fmla="*/ 5894 h 10000"/>
                <a:gd name="connsiteX14-2835" fmla="*/ 4529 w 10000"/>
                <a:gd name="connsiteY14-2836" fmla="*/ 9827 h 10000"/>
                <a:gd name="connsiteX15-2837" fmla="*/ 3835 w 10000"/>
                <a:gd name="connsiteY15-2838" fmla="*/ 6115 h 10000"/>
                <a:gd name="connsiteX16-2839" fmla="*/ 2866 w 10000"/>
                <a:gd name="connsiteY16-2840" fmla="*/ 8655 h 10000"/>
                <a:gd name="connsiteX17-2841" fmla="*/ 2101 w 10000"/>
                <a:gd name="connsiteY17-2842" fmla="*/ 6472 h 10000"/>
                <a:gd name="connsiteX18-2843" fmla="*/ 1043 w 10000"/>
                <a:gd name="connsiteY18-2844" fmla="*/ 6737 h 10000"/>
                <a:gd name="connsiteX19-2845" fmla="*/ 1015 w 10000"/>
                <a:gd name="connsiteY19-2846" fmla="*/ 3605 h 10000"/>
                <a:gd name="connsiteX0-2847" fmla="*/ 1015 w 10000"/>
                <a:gd name="connsiteY0-2848" fmla="*/ 4543 h 10938"/>
                <a:gd name="connsiteX1-2849" fmla="*/ 1979 w 10000"/>
                <a:gd name="connsiteY1-2850" fmla="*/ 4457 h 10938"/>
                <a:gd name="connsiteX2-2851" fmla="*/ 2549 w 10000"/>
                <a:gd name="connsiteY2-2852" fmla="*/ 1710 h 10938"/>
                <a:gd name="connsiteX3-2853" fmla="*/ 3505 w 10000"/>
                <a:gd name="connsiteY3-2854" fmla="*/ 3825 h 10938"/>
                <a:gd name="connsiteX4-2855" fmla="*/ 4492 w 10000"/>
                <a:gd name="connsiteY4-2856" fmla="*/ 1 h 10938"/>
                <a:gd name="connsiteX5-2857" fmla="*/ 5477 w 10000"/>
                <a:gd name="connsiteY5-2858" fmla="*/ 3342 h 10938"/>
                <a:gd name="connsiteX6-2859" fmla="*/ 6375 w 10000"/>
                <a:gd name="connsiteY6-2860" fmla="*/ 939 h 10938"/>
                <a:gd name="connsiteX7-2861" fmla="*/ 7711 w 10000"/>
                <a:gd name="connsiteY7-2862" fmla="*/ 3781 h 10938"/>
                <a:gd name="connsiteX8-2863" fmla="*/ 8967 w 10000"/>
                <a:gd name="connsiteY8-2864" fmla="*/ 3696 h 10938"/>
                <a:gd name="connsiteX9-2865" fmla="*/ 9998 w 10000"/>
                <a:gd name="connsiteY9-2866" fmla="*/ 10294 h 10938"/>
                <a:gd name="connsiteX10-2867" fmla="*/ 9117 w 10000"/>
                <a:gd name="connsiteY10-2868" fmla="*/ 10408 h 10938"/>
                <a:gd name="connsiteX11-2869" fmla="*/ 7885 w 10000"/>
                <a:gd name="connsiteY11-2870" fmla="*/ 7740 h 10938"/>
                <a:gd name="connsiteX12-2871" fmla="*/ 6474 w 10000"/>
                <a:gd name="connsiteY12-2872" fmla="*/ 9159 h 10938"/>
                <a:gd name="connsiteX13-2873" fmla="*/ 5626 w 10000"/>
                <a:gd name="connsiteY13-2874" fmla="*/ 6832 h 10938"/>
                <a:gd name="connsiteX14-2875" fmla="*/ 4529 w 10000"/>
                <a:gd name="connsiteY14-2876" fmla="*/ 10765 h 10938"/>
                <a:gd name="connsiteX15-2877" fmla="*/ 3835 w 10000"/>
                <a:gd name="connsiteY15-2878" fmla="*/ 7053 h 10938"/>
                <a:gd name="connsiteX16-2879" fmla="*/ 2866 w 10000"/>
                <a:gd name="connsiteY16-2880" fmla="*/ 9593 h 10938"/>
                <a:gd name="connsiteX17-2881" fmla="*/ 2101 w 10000"/>
                <a:gd name="connsiteY17-2882" fmla="*/ 7410 h 10938"/>
                <a:gd name="connsiteX18-2883" fmla="*/ 1043 w 10000"/>
                <a:gd name="connsiteY18-2884" fmla="*/ 7675 h 10938"/>
                <a:gd name="connsiteX19-2885" fmla="*/ 1015 w 10000"/>
                <a:gd name="connsiteY19-2886" fmla="*/ 4543 h 10938"/>
                <a:gd name="connsiteX0-2887" fmla="*/ 1015 w 10000"/>
                <a:gd name="connsiteY0-2888" fmla="*/ 4566 h 10961"/>
                <a:gd name="connsiteX1-2889" fmla="*/ 1979 w 10000"/>
                <a:gd name="connsiteY1-2890" fmla="*/ 4480 h 10961"/>
                <a:gd name="connsiteX2-2891" fmla="*/ 2549 w 10000"/>
                <a:gd name="connsiteY2-2892" fmla="*/ 1733 h 10961"/>
                <a:gd name="connsiteX3-2893" fmla="*/ 3505 w 10000"/>
                <a:gd name="connsiteY3-2894" fmla="*/ 3848 h 10961"/>
                <a:gd name="connsiteX4-2895" fmla="*/ 4492 w 10000"/>
                <a:gd name="connsiteY4-2896" fmla="*/ 24 h 10961"/>
                <a:gd name="connsiteX5-2897" fmla="*/ 5566 w 10000"/>
                <a:gd name="connsiteY5-2898" fmla="*/ 2060 h 10961"/>
                <a:gd name="connsiteX6-2899" fmla="*/ 6375 w 10000"/>
                <a:gd name="connsiteY6-2900" fmla="*/ 962 h 10961"/>
                <a:gd name="connsiteX7-2901" fmla="*/ 7711 w 10000"/>
                <a:gd name="connsiteY7-2902" fmla="*/ 3804 h 10961"/>
                <a:gd name="connsiteX8-2903" fmla="*/ 8967 w 10000"/>
                <a:gd name="connsiteY8-2904" fmla="*/ 3719 h 10961"/>
                <a:gd name="connsiteX9-2905" fmla="*/ 9998 w 10000"/>
                <a:gd name="connsiteY9-2906" fmla="*/ 10317 h 10961"/>
                <a:gd name="connsiteX10-2907" fmla="*/ 9117 w 10000"/>
                <a:gd name="connsiteY10-2908" fmla="*/ 10431 h 10961"/>
                <a:gd name="connsiteX11-2909" fmla="*/ 7885 w 10000"/>
                <a:gd name="connsiteY11-2910" fmla="*/ 7763 h 10961"/>
                <a:gd name="connsiteX12-2911" fmla="*/ 6474 w 10000"/>
                <a:gd name="connsiteY12-2912" fmla="*/ 9182 h 10961"/>
                <a:gd name="connsiteX13-2913" fmla="*/ 5626 w 10000"/>
                <a:gd name="connsiteY13-2914" fmla="*/ 6855 h 10961"/>
                <a:gd name="connsiteX14-2915" fmla="*/ 4529 w 10000"/>
                <a:gd name="connsiteY14-2916" fmla="*/ 10788 h 10961"/>
                <a:gd name="connsiteX15-2917" fmla="*/ 3835 w 10000"/>
                <a:gd name="connsiteY15-2918" fmla="*/ 7076 h 10961"/>
                <a:gd name="connsiteX16-2919" fmla="*/ 2866 w 10000"/>
                <a:gd name="connsiteY16-2920" fmla="*/ 9616 h 10961"/>
                <a:gd name="connsiteX17-2921" fmla="*/ 2101 w 10000"/>
                <a:gd name="connsiteY17-2922" fmla="*/ 7433 h 10961"/>
                <a:gd name="connsiteX18-2923" fmla="*/ 1043 w 10000"/>
                <a:gd name="connsiteY18-2924" fmla="*/ 7698 h 10961"/>
                <a:gd name="connsiteX19-2925" fmla="*/ 1015 w 10000"/>
                <a:gd name="connsiteY19-2926" fmla="*/ 4566 h 10961"/>
                <a:gd name="connsiteX0-2927" fmla="*/ 1015 w 10000"/>
                <a:gd name="connsiteY0-2928" fmla="*/ 4788 h 11183"/>
                <a:gd name="connsiteX1-2929" fmla="*/ 1979 w 10000"/>
                <a:gd name="connsiteY1-2930" fmla="*/ 4702 h 11183"/>
                <a:gd name="connsiteX2-2931" fmla="*/ 2549 w 10000"/>
                <a:gd name="connsiteY2-2932" fmla="*/ 1955 h 11183"/>
                <a:gd name="connsiteX3-2933" fmla="*/ 3505 w 10000"/>
                <a:gd name="connsiteY3-2934" fmla="*/ 4070 h 11183"/>
                <a:gd name="connsiteX4-2935" fmla="*/ 4492 w 10000"/>
                <a:gd name="connsiteY4-2936" fmla="*/ 246 h 11183"/>
                <a:gd name="connsiteX5-2937" fmla="*/ 5566 w 10000"/>
                <a:gd name="connsiteY5-2938" fmla="*/ 2282 h 11183"/>
                <a:gd name="connsiteX6-2939" fmla="*/ 6538 w 10000"/>
                <a:gd name="connsiteY6-2940" fmla="*/ 24 h 11183"/>
                <a:gd name="connsiteX7-2941" fmla="*/ 7711 w 10000"/>
                <a:gd name="connsiteY7-2942" fmla="*/ 4026 h 11183"/>
                <a:gd name="connsiteX8-2943" fmla="*/ 8967 w 10000"/>
                <a:gd name="connsiteY8-2944" fmla="*/ 3941 h 11183"/>
                <a:gd name="connsiteX9-2945" fmla="*/ 9998 w 10000"/>
                <a:gd name="connsiteY9-2946" fmla="*/ 10539 h 11183"/>
                <a:gd name="connsiteX10-2947" fmla="*/ 9117 w 10000"/>
                <a:gd name="connsiteY10-2948" fmla="*/ 10653 h 11183"/>
                <a:gd name="connsiteX11-2949" fmla="*/ 7885 w 10000"/>
                <a:gd name="connsiteY11-2950" fmla="*/ 7985 h 11183"/>
                <a:gd name="connsiteX12-2951" fmla="*/ 6474 w 10000"/>
                <a:gd name="connsiteY12-2952" fmla="*/ 9404 h 11183"/>
                <a:gd name="connsiteX13-2953" fmla="*/ 5626 w 10000"/>
                <a:gd name="connsiteY13-2954" fmla="*/ 7077 h 11183"/>
                <a:gd name="connsiteX14-2955" fmla="*/ 4529 w 10000"/>
                <a:gd name="connsiteY14-2956" fmla="*/ 11010 h 11183"/>
                <a:gd name="connsiteX15-2957" fmla="*/ 3835 w 10000"/>
                <a:gd name="connsiteY15-2958" fmla="*/ 7298 h 11183"/>
                <a:gd name="connsiteX16-2959" fmla="*/ 2866 w 10000"/>
                <a:gd name="connsiteY16-2960" fmla="*/ 9838 h 11183"/>
                <a:gd name="connsiteX17-2961" fmla="*/ 2101 w 10000"/>
                <a:gd name="connsiteY17-2962" fmla="*/ 7655 h 11183"/>
                <a:gd name="connsiteX18-2963" fmla="*/ 1043 w 10000"/>
                <a:gd name="connsiteY18-2964" fmla="*/ 7920 h 11183"/>
                <a:gd name="connsiteX19-2965" fmla="*/ 1015 w 10000"/>
                <a:gd name="connsiteY19-2966" fmla="*/ 4788 h 11183"/>
                <a:gd name="connsiteX0-2967" fmla="*/ 1015 w 10000"/>
                <a:gd name="connsiteY0-2968" fmla="*/ 4788 h 11183"/>
                <a:gd name="connsiteX1-2969" fmla="*/ 1979 w 10000"/>
                <a:gd name="connsiteY1-2970" fmla="*/ 4702 h 11183"/>
                <a:gd name="connsiteX2-2971" fmla="*/ 2549 w 10000"/>
                <a:gd name="connsiteY2-2972" fmla="*/ 1955 h 11183"/>
                <a:gd name="connsiteX3-2973" fmla="*/ 3505 w 10000"/>
                <a:gd name="connsiteY3-2974" fmla="*/ 4070 h 11183"/>
                <a:gd name="connsiteX4-2975" fmla="*/ 4492 w 10000"/>
                <a:gd name="connsiteY4-2976" fmla="*/ 246 h 11183"/>
                <a:gd name="connsiteX5-2977" fmla="*/ 5566 w 10000"/>
                <a:gd name="connsiteY5-2978" fmla="*/ 2282 h 11183"/>
                <a:gd name="connsiteX6-2979" fmla="*/ 6538 w 10000"/>
                <a:gd name="connsiteY6-2980" fmla="*/ 24 h 11183"/>
                <a:gd name="connsiteX7-2981" fmla="*/ 7711 w 10000"/>
                <a:gd name="connsiteY7-2982" fmla="*/ 4026 h 11183"/>
                <a:gd name="connsiteX8-2983" fmla="*/ 8967 w 10000"/>
                <a:gd name="connsiteY8-2984" fmla="*/ 3941 h 11183"/>
                <a:gd name="connsiteX9-2985" fmla="*/ 9998 w 10000"/>
                <a:gd name="connsiteY9-2986" fmla="*/ 10539 h 11183"/>
                <a:gd name="connsiteX10-2987" fmla="*/ 9117 w 10000"/>
                <a:gd name="connsiteY10-2988" fmla="*/ 10653 h 11183"/>
                <a:gd name="connsiteX11-2989" fmla="*/ 7885 w 10000"/>
                <a:gd name="connsiteY11-2990" fmla="*/ 7985 h 11183"/>
                <a:gd name="connsiteX12-2991" fmla="*/ 6474 w 10000"/>
                <a:gd name="connsiteY12-2992" fmla="*/ 9404 h 11183"/>
                <a:gd name="connsiteX13-2993" fmla="*/ 5626 w 10000"/>
                <a:gd name="connsiteY13-2994" fmla="*/ 7077 h 11183"/>
                <a:gd name="connsiteX14-2995" fmla="*/ 4677 w 10000"/>
                <a:gd name="connsiteY14-2996" fmla="*/ 9560 h 11183"/>
                <a:gd name="connsiteX15-2997" fmla="*/ 3835 w 10000"/>
                <a:gd name="connsiteY15-2998" fmla="*/ 7298 h 11183"/>
                <a:gd name="connsiteX16-2999" fmla="*/ 2866 w 10000"/>
                <a:gd name="connsiteY16-3000" fmla="*/ 9838 h 11183"/>
                <a:gd name="connsiteX17-3001" fmla="*/ 2101 w 10000"/>
                <a:gd name="connsiteY17-3002" fmla="*/ 7655 h 11183"/>
                <a:gd name="connsiteX18-3003" fmla="*/ 1043 w 10000"/>
                <a:gd name="connsiteY18-3004" fmla="*/ 7920 h 11183"/>
                <a:gd name="connsiteX19-3005" fmla="*/ 1015 w 10000"/>
                <a:gd name="connsiteY19-3006" fmla="*/ 4788 h 11183"/>
                <a:gd name="connsiteX0-3007" fmla="*/ 1015 w 10000"/>
                <a:gd name="connsiteY0-3008" fmla="*/ 4788 h 11183"/>
                <a:gd name="connsiteX1-3009" fmla="*/ 1979 w 10000"/>
                <a:gd name="connsiteY1-3010" fmla="*/ 4702 h 11183"/>
                <a:gd name="connsiteX2-3011" fmla="*/ 2549 w 10000"/>
                <a:gd name="connsiteY2-3012" fmla="*/ 1955 h 11183"/>
                <a:gd name="connsiteX3-3013" fmla="*/ 3505 w 10000"/>
                <a:gd name="connsiteY3-3014" fmla="*/ 4070 h 11183"/>
                <a:gd name="connsiteX4-3015" fmla="*/ 4492 w 10000"/>
                <a:gd name="connsiteY4-3016" fmla="*/ 246 h 11183"/>
                <a:gd name="connsiteX5-3017" fmla="*/ 5566 w 10000"/>
                <a:gd name="connsiteY5-3018" fmla="*/ 2282 h 11183"/>
                <a:gd name="connsiteX6-3019" fmla="*/ 6538 w 10000"/>
                <a:gd name="connsiteY6-3020" fmla="*/ 24 h 11183"/>
                <a:gd name="connsiteX7-3021" fmla="*/ 7711 w 10000"/>
                <a:gd name="connsiteY7-3022" fmla="*/ 4026 h 11183"/>
                <a:gd name="connsiteX8-3023" fmla="*/ 8967 w 10000"/>
                <a:gd name="connsiteY8-3024" fmla="*/ 3941 h 11183"/>
                <a:gd name="connsiteX9-3025" fmla="*/ 9998 w 10000"/>
                <a:gd name="connsiteY9-3026" fmla="*/ 10539 h 11183"/>
                <a:gd name="connsiteX10-3027" fmla="*/ 9117 w 10000"/>
                <a:gd name="connsiteY10-3028" fmla="*/ 10653 h 11183"/>
                <a:gd name="connsiteX11-3029" fmla="*/ 7885 w 10000"/>
                <a:gd name="connsiteY11-3030" fmla="*/ 7985 h 11183"/>
                <a:gd name="connsiteX12-3031" fmla="*/ 6518 w 10000"/>
                <a:gd name="connsiteY12-3032" fmla="*/ 8824 h 11183"/>
                <a:gd name="connsiteX13-3033" fmla="*/ 5626 w 10000"/>
                <a:gd name="connsiteY13-3034" fmla="*/ 7077 h 11183"/>
                <a:gd name="connsiteX14-3035" fmla="*/ 4677 w 10000"/>
                <a:gd name="connsiteY14-3036" fmla="*/ 9560 h 11183"/>
                <a:gd name="connsiteX15-3037" fmla="*/ 3835 w 10000"/>
                <a:gd name="connsiteY15-3038" fmla="*/ 7298 h 11183"/>
                <a:gd name="connsiteX16-3039" fmla="*/ 2866 w 10000"/>
                <a:gd name="connsiteY16-3040" fmla="*/ 9838 h 11183"/>
                <a:gd name="connsiteX17-3041" fmla="*/ 2101 w 10000"/>
                <a:gd name="connsiteY17-3042" fmla="*/ 7655 h 11183"/>
                <a:gd name="connsiteX18-3043" fmla="*/ 1043 w 10000"/>
                <a:gd name="connsiteY18-3044" fmla="*/ 7920 h 11183"/>
                <a:gd name="connsiteX19-3045" fmla="*/ 1015 w 10000"/>
                <a:gd name="connsiteY19-3046" fmla="*/ 4788 h 11183"/>
                <a:gd name="connsiteX0-3047" fmla="*/ 1015 w 10000"/>
                <a:gd name="connsiteY0-3048" fmla="*/ 4788 h 11183"/>
                <a:gd name="connsiteX1-3049" fmla="*/ 1979 w 10000"/>
                <a:gd name="connsiteY1-3050" fmla="*/ 4702 h 11183"/>
                <a:gd name="connsiteX2-3051" fmla="*/ 2549 w 10000"/>
                <a:gd name="connsiteY2-3052" fmla="*/ 1955 h 11183"/>
                <a:gd name="connsiteX3-3053" fmla="*/ 3505 w 10000"/>
                <a:gd name="connsiteY3-3054" fmla="*/ 4070 h 11183"/>
                <a:gd name="connsiteX4-3055" fmla="*/ 4492 w 10000"/>
                <a:gd name="connsiteY4-3056" fmla="*/ 246 h 11183"/>
                <a:gd name="connsiteX5-3057" fmla="*/ 5566 w 10000"/>
                <a:gd name="connsiteY5-3058" fmla="*/ 2282 h 11183"/>
                <a:gd name="connsiteX6-3059" fmla="*/ 6538 w 10000"/>
                <a:gd name="connsiteY6-3060" fmla="*/ 24 h 11183"/>
                <a:gd name="connsiteX7-3061" fmla="*/ 7711 w 10000"/>
                <a:gd name="connsiteY7-3062" fmla="*/ 4026 h 11183"/>
                <a:gd name="connsiteX8-3063" fmla="*/ 8967 w 10000"/>
                <a:gd name="connsiteY8-3064" fmla="*/ 3941 h 11183"/>
                <a:gd name="connsiteX9-3065" fmla="*/ 9998 w 10000"/>
                <a:gd name="connsiteY9-3066" fmla="*/ 10539 h 11183"/>
                <a:gd name="connsiteX10-3067" fmla="*/ 9117 w 10000"/>
                <a:gd name="connsiteY10-3068" fmla="*/ 10653 h 11183"/>
                <a:gd name="connsiteX11-3069" fmla="*/ 7885 w 10000"/>
                <a:gd name="connsiteY11-3070" fmla="*/ 7985 h 11183"/>
                <a:gd name="connsiteX12-3071" fmla="*/ 6518 w 10000"/>
                <a:gd name="connsiteY12-3072" fmla="*/ 8824 h 11183"/>
                <a:gd name="connsiteX13-3073" fmla="*/ 5774 w 10000"/>
                <a:gd name="connsiteY13-3074" fmla="*/ 5555 h 11183"/>
                <a:gd name="connsiteX14-3075" fmla="*/ 4677 w 10000"/>
                <a:gd name="connsiteY14-3076" fmla="*/ 9560 h 11183"/>
                <a:gd name="connsiteX15-3077" fmla="*/ 3835 w 10000"/>
                <a:gd name="connsiteY15-3078" fmla="*/ 7298 h 11183"/>
                <a:gd name="connsiteX16-3079" fmla="*/ 2866 w 10000"/>
                <a:gd name="connsiteY16-3080" fmla="*/ 9838 h 11183"/>
                <a:gd name="connsiteX17-3081" fmla="*/ 2101 w 10000"/>
                <a:gd name="connsiteY17-3082" fmla="*/ 7655 h 11183"/>
                <a:gd name="connsiteX18-3083" fmla="*/ 1043 w 10000"/>
                <a:gd name="connsiteY18-3084" fmla="*/ 7920 h 11183"/>
                <a:gd name="connsiteX19-3085" fmla="*/ 1015 w 10000"/>
                <a:gd name="connsiteY19-3086" fmla="*/ 4788 h 11183"/>
                <a:gd name="connsiteX0-3087" fmla="*/ 1015 w 10000"/>
                <a:gd name="connsiteY0-3088" fmla="*/ 4788 h 11183"/>
                <a:gd name="connsiteX1-3089" fmla="*/ 1979 w 10000"/>
                <a:gd name="connsiteY1-3090" fmla="*/ 4702 h 11183"/>
                <a:gd name="connsiteX2-3091" fmla="*/ 2549 w 10000"/>
                <a:gd name="connsiteY2-3092" fmla="*/ 1955 h 11183"/>
                <a:gd name="connsiteX3-3093" fmla="*/ 3505 w 10000"/>
                <a:gd name="connsiteY3-3094" fmla="*/ 4070 h 11183"/>
                <a:gd name="connsiteX4-3095" fmla="*/ 4492 w 10000"/>
                <a:gd name="connsiteY4-3096" fmla="*/ 246 h 11183"/>
                <a:gd name="connsiteX5-3097" fmla="*/ 5566 w 10000"/>
                <a:gd name="connsiteY5-3098" fmla="*/ 2282 h 11183"/>
                <a:gd name="connsiteX6-3099" fmla="*/ 6538 w 10000"/>
                <a:gd name="connsiteY6-3100" fmla="*/ 24 h 11183"/>
                <a:gd name="connsiteX7-3101" fmla="*/ 7711 w 10000"/>
                <a:gd name="connsiteY7-3102" fmla="*/ 4026 h 11183"/>
                <a:gd name="connsiteX8-3103" fmla="*/ 8967 w 10000"/>
                <a:gd name="connsiteY8-3104" fmla="*/ 3941 h 11183"/>
                <a:gd name="connsiteX9-3105" fmla="*/ 9998 w 10000"/>
                <a:gd name="connsiteY9-3106" fmla="*/ 10539 h 11183"/>
                <a:gd name="connsiteX10-3107" fmla="*/ 9117 w 10000"/>
                <a:gd name="connsiteY10-3108" fmla="*/ 10653 h 11183"/>
                <a:gd name="connsiteX11-3109" fmla="*/ 7885 w 10000"/>
                <a:gd name="connsiteY11-3110" fmla="*/ 7985 h 11183"/>
                <a:gd name="connsiteX12-3111" fmla="*/ 6518 w 10000"/>
                <a:gd name="connsiteY12-3112" fmla="*/ 8824 h 11183"/>
                <a:gd name="connsiteX13-3113" fmla="*/ 5774 w 10000"/>
                <a:gd name="connsiteY13-3114" fmla="*/ 5555 h 11183"/>
                <a:gd name="connsiteX14-3115" fmla="*/ 4662 w 10000"/>
                <a:gd name="connsiteY14-3116" fmla="*/ 8400 h 11183"/>
                <a:gd name="connsiteX15-3117" fmla="*/ 3835 w 10000"/>
                <a:gd name="connsiteY15-3118" fmla="*/ 7298 h 11183"/>
                <a:gd name="connsiteX16-3119" fmla="*/ 2866 w 10000"/>
                <a:gd name="connsiteY16-3120" fmla="*/ 9838 h 11183"/>
                <a:gd name="connsiteX17-3121" fmla="*/ 2101 w 10000"/>
                <a:gd name="connsiteY17-3122" fmla="*/ 7655 h 11183"/>
                <a:gd name="connsiteX18-3123" fmla="*/ 1043 w 10000"/>
                <a:gd name="connsiteY18-3124" fmla="*/ 7920 h 11183"/>
                <a:gd name="connsiteX19-3125" fmla="*/ 1015 w 10000"/>
                <a:gd name="connsiteY19-3126" fmla="*/ 4788 h 11183"/>
                <a:gd name="connsiteX0-3127" fmla="*/ 1015 w 10000"/>
                <a:gd name="connsiteY0-3128" fmla="*/ 4788 h 11183"/>
                <a:gd name="connsiteX1-3129" fmla="*/ 1979 w 10000"/>
                <a:gd name="connsiteY1-3130" fmla="*/ 4702 h 11183"/>
                <a:gd name="connsiteX2-3131" fmla="*/ 2549 w 10000"/>
                <a:gd name="connsiteY2-3132" fmla="*/ 1955 h 11183"/>
                <a:gd name="connsiteX3-3133" fmla="*/ 3505 w 10000"/>
                <a:gd name="connsiteY3-3134" fmla="*/ 4070 h 11183"/>
                <a:gd name="connsiteX4-3135" fmla="*/ 4492 w 10000"/>
                <a:gd name="connsiteY4-3136" fmla="*/ 246 h 11183"/>
                <a:gd name="connsiteX5-3137" fmla="*/ 5566 w 10000"/>
                <a:gd name="connsiteY5-3138" fmla="*/ 2282 h 11183"/>
                <a:gd name="connsiteX6-3139" fmla="*/ 6538 w 10000"/>
                <a:gd name="connsiteY6-3140" fmla="*/ 24 h 11183"/>
                <a:gd name="connsiteX7-3141" fmla="*/ 7711 w 10000"/>
                <a:gd name="connsiteY7-3142" fmla="*/ 4026 h 11183"/>
                <a:gd name="connsiteX8-3143" fmla="*/ 8967 w 10000"/>
                <a:gd name="connsiteY8-3144" fmla="*/ 3941 h 11183"/>
                <a:gd name="connsiteX9-3145" fmla="*/ 9998 w 10000"/>
                <a:gd name="connsiteY9-3146" fmla="*/ 10539 h 11183"/>
                <a:gd name="connsiteX10-3147" fmla="*/ 9117 w 10000"/>
                <a:gd name="connsiteY10-3148" fmla="*/ 10653 h 11183"/>
                <a:gd name="connsiteX11-3149" fmla="*/ 7885 w 10000"/>
                <a:gd name="connsiteY11-3150" fmla="*/ 7985 h 11183"/>
                <a:gd name="connsiteX12-3151" fmla="*/ 6518 w 10000"/>
                <a:gd name="connsiteY12-3152" fmla="*/ 8824 h 11183"/>
                <a:gd name="connsiteX13-3153" fmla="*/ 5774 w 10000"/>
                <a:gd name="connsiteY13-3154" fmla="*/ 5555 h 11183"/>
                <a:gd name="connsiteX14-3155" fmla="*/ 4662 w 10000"/>
                <a:gd name="connsiteY14-3156" fmla="*/ 8400 h 11183"/>
                <a:gd name="connsiteX15-3157" fmla="*/ 3894 w 10000"/>
                <a:gd name="connsiteY15-3158" fmla="*/ 6428 h 11183"/>
                <a:gd name="connsiteX16-3159" fmla="*/ 2866 w 10000"/>
                <a:gd name="connsiteY16-3160" fmla="*/ 9838 h 11183"/>
                <a:gd name="connsiteX17-3161" fmla="*/ 2101 w 10000"/>
                <a:gd name="connsiteY17-3162" fmla="*/ 7655 h 11183"/>
                <a:gd name="connsiteX18-3163" fmla="*/ 1043 w 10000"/>
                <a:gd name="connsiteY18-3164" fmla="*/ 7920 h 11183"/>
                <a:gd name="connsiteX19-3165" fmla="*/ 1015 w 10000"/>
                <a:gd name="connsiteY19-3166" fmla="*/ 4788 h 11183"/>
                <a:gd name="connsiteX0-3167" fmla="*/ 1015 w 10000"/>
                <a:gd name="connsiteY0-3168" fmla="*/ 4788 h 11183"/>
                <a:gd name="connsiteX1-3169" fmla="*/ 1979 w 10000"/>
                <a:gd name="connsiteY1-3170" fmla="*/ 4702 h 11183"/>
                <a:gd name="connsiteX2-3171" fmla="*/ 2549 w 10000"/>
                <a:gd name="connsiteY2-3172" fmla="*/ 1955 h 11183"/>
                <a:gd name="connsiteX3-3173" fmla="*/ 3505 w 10000"/>
                <a:gd name="connsiteY3-3174" fmla="*/ 4070 h 11183"/>
                <a:gd name="connsiteX4-3175" fmla="*/ 4492 w 10000"/>
                <a:gd name="connsiteY4-3176" fmla="*/ 246 h 11183"/>
                <a:gd name="connsiteX5-3177" fmla="*/ 5566 w 10000"/>
                <a:gd name="connsiteY5-3178" fmla="*/ 2282 h 11183"/>
                <a:gd name="connsiteX6-3179" fmla="*/ 6538 w 10000"/>
                <a:gd name="connsiteY6-3180" fmla="*/ 24 h 11183"/>
                <a:gd name="connsiteX7-3181" fmla="*/ 7711 w 10000"/>
                <a:gd name="connsiteY7-3182" fmla="*/ 4026 h 11183"/>
                <a:gd name="connsiteX8-3183" fmla="*/ 8967 w 10000"/>
                <a:gd name="connsiteY8-3184" fmla="*/ 3941 h 11183"/>
                <a:gd name="connsiteX9-3185" fmla="*/ 9998 w 10000"/>
                <a:gd name="connsiteY9-3186" fmla="*/ 10539 h 11183"/>
                <a:gd name="connsiteX10-3187" fmla="*/ 9117 w 10000"/>
                <a:gd name="connsiteY10-3188" fmla="*/ 10653 h 11183"/>
                <a:gd name="connsiteX11-3189" fmla="*/ 7885 w 10000"/>
                <a:gd name="connsiteY11-3190" fmla="*/ 7985 h 11183"/>
                <a:gd name="connsiteX12-3191" fmla="*/ 6518 w 10000"/>
                <a:gd name="connsiteY12-3192" fmla="*/ 8824 h 11183"/>
                <a:gd name="connsiteX13-3193" fmla="*/ 5774 w 10000"/>
                <a:gd name="connsiteY13-3194" fmla="*/ 5555 h 11183"/>
                <a:gd name="connsiteX14-3195" fmla="*/ 4662 w 10000"/>
                <a:gd name="connsiteY14-3196" fmla="*/ 8400 h 11183"/>
                <a:gd name="connsiteX15-3197" fmla="*/ 3894 w 10000"/>
                <a:gd name="connsiteY15-3198" fmla="*/ 6428 h 11183"/>
                <a:gd name="connsiteX16-3199" fmla="*/ 2866 w 10000"/>
                <a:gd name="connsiteY16-3200" fmla="*/ 8968 h 11183"/>
                <a:gd name="connsiteX17-3201" fmla="*/ 2101 w 10000"/>
                <a:gd name="connsiteY17-3202" fmla="*/ 7655 h 11183"/>
                <a:gd name="connsiteX18-3203" fmla="*/ 1043 w 10000"/>
                <a:gd name="connsiteY18-3204" fmla="*/ 7920 h 11183"/>
                <a:gd name="connsiteX19-3205" fmla="*/ 1015 w 10000"/>
                <a:gd name="connsiteY19-3206" fmla="*/ 4788 h 11183"/>
                <a:gd name="connsiteX0-3207" fmla="*/ 1015 w 10000"/>
                <a:gd name="connsiteY0-3208" fmla="*/ 4788 h 11183"/>
                <a:gd name="connsiteX1-3209" fmla="*/ 1979 w 10000"/>
                <a:gd name="connsiteY1-3210" fmla="*/ 4702 h 11183"/>
                <a:gd name="connsiteX2-3211" fmla="*/ 2549 w 10000"/>
                <a:gd name="connsiteY2-3212" fmla="*/ 1955 h 11183"/>
                <a:gd name="connsiteX3-3213" fmla="*/ 3505 w 10000"/>
                <a:gd name="connsiteY3-3214" fmla="*/ 4070 h 11183"/>
                <a:gd name="connsiteX4-3215" fmla="*/ 4492 w 10000"/>
                <a:gd name="connsiteY4-3216" fmla="*/ 246 h 11183"/>
                <a:gd name="connsiteX5-3217" fmla="*/ 5566 w 10000"/>
                <a:gd name="connsiteY5-3218" fmla="*/ 2282 h 11183"/>
                <a:gd name="connsiteX6-3219" fmla="*/ 6538 w 10000"/>
                <a:gd name="connsiteY6-3220" fmla="*/ 24 h 11183"/>
                <a:gd name="connsiteX7-3221" fmla="*/ 7711 w 10000"/>
                <a:gd name="connsiteY7-3222" fmla="*/ 4026 h 11183"/>
                <a:gd name="connsiteX8-3223" fmla="*/ 8967 w 10000"/>
                <a:gd name="connsiteY8-3224" fmla="*/ 3941 h 11183"/>
                <a:gd name="connsiteX9-3225" fmla="*/ 9998 w 10000"/>
                <a:gd name="connsiteY9-3226" fmla="*/ 10539 h 11183"/>
                <a:gd name="connsiteX10-3227" fmla="*/ 9117 w 10000"/>
                <a:gd name="connsiteY10-3228" fmla="*/ 10653 h 11183"/>
                <a:gd name="connsiteX11-3229" fmla="*/ 7885 w 10000"/>
                <a:gd name="connsiteY11-3230" fmla="*/ 7985 h 11183"/>
                <a:gd name="connsiteX12-3231" fmla="*/ 6518 w 10000"/>
                <a:gd name="connsiteY12-3232" fmla="*/ 8824 h 11183"/>
                <a:gd name="connsiteX13-3233" fmla="*/ 5774 w 10000"/>
                <a:gd name="connsiteY13-3234" fmla="*/ 5555 h 11183"/>
                <a:gd name="connsiteX14-3235" fmla="*/ 4662 w 10000"/>
                <a:gd name="connsiteY14-3236" fmla="*/ 8400 h 11183"/>
                <a:gd name="connsiteX15-3237" fmla="*/ 3894 w 10000"/>
                <a:gd name="connsiteY15-3238" fmla="*/ 6428 h 11183"/>
                <a:gd name="connsiteX16-3239" fmla="*/ 2866 w 10000"/>
                <a:gd name="connsiteY16-3240" fmla="*/ 8968 h 11183"/>
                <a:gd name="connsiteX17-3241" fmla="*/ 2101 w 10000"/>
                <a:gd name="connsiteY17-3242" fmla="*/ 7438 h 11183"/>
                <a:gd name="connsiteX18-3243" fmla="*/ 1043 w 10000"/>
                <a:gd name="connsiteY18-3244" fmla="*/ 7920 h 11183"/>
                <a:gd name="connsiteX19-3245" fmla="*/ 1015 w 10000"/>
                <a:gd name="connsiteY19-3246" fmla="*/ 4788 h 11183"/>
                <a:gd name="connsiteX0-3247" fmla="*/ 1015 w 10000"/>
                <a:gd name="connsiteY0-3248" fmla="*/ 4788 h 11183"/>
                <a:gd name="connsiteX1-3249" fmla="*/ 1979 w 10000"/>
                <a:gd name="connsiteY1-3250" fmla="*/ 4702 h 11183"/>
                <a:gd name="connsiteX2-3251" fmla="*/ 2549 w 10000"/>
                <a:gd name="connsiteY2-3252" fmla="*/ 1955 h 11183"/>
                <a:gd name="connsiteX3-3253" fmla="*/ 3505 w 10000"/>
                <a:gd name="connsiteY3-3254" fmla="*/ 4070 h 11183"/>
                <a:gd name="connsiteX4-3255" fmla="*/ 4492 w 10000"/>
                <a:gd name="connsiteY4-3256" fmla="*/ 246 h 11183"/>
                <a:gd name="connsiteX5-3257" fmla="*/ 5566 w 10000"/>
                <a:gd name="connsiteY5-3258" fmla="*/ 2282 h 11183"/>
                <a:gd name="connsiteX6-3259" fmla="*/ 6538 w 10000"/>
                <a:gd name="connsiteY6-3260" fmla="*/ 24 h 11183"/>
                <a:gd name="connsiteX7-3261" fmla="*/ 7711 w 10000"/>
                <a:gd name="connsiteY7-3262" fmla="*/ 4026 h 11183"/>
                <a:gd name="connsiteX8-3263" fmla="*/ 8967 w 10000"/>
                <a:gd name="connsiteY8-3264" fmla="*/ 3941 h 11183"/>
                <a:gd name="connsiteX9-3265" fmla="*/ 9998 w 10000"/>
                <a:gd name="connsiteY9-3266" fmla="*/ 10539 h 11183"/>
                <a:gd name="connsiteX10-3267" fmla="*/ 9117 w 10000"/>
                <a:gd name="connsiteY10-3268" fmla="*/ 10653 h 11183"/>
                <a:gd name="connsiteX11-3269" fmla="*/ 7885 w 10000"/>
                <a:gd name="connsiteY11-3270" fmla="*/ 7985 h 11183"/>
                <a:gd name="connsiteX12-3271" fmla="*/ 6770 w 10000"/>
                <a:gd name="connsiteY12-3272" fmla="*/ 8317 h 11183"/>
                <a:gd name="connsiteX13-3273" fmla="*/ 5774 w 10000"/>
                <a:gd name="connsiteY13-3274" fmla="*/ 5555 h 11183"/>
                <a:gd name="connsiteX14-3275" fmla="*/ 4662 w 10000"/>
                <a:gd name="connsiteY14-3276" fmla="*/ 8400 h 11183"/>
                <a:gd name="connsiteX15-3277" fmla="*/ 3894 w 10000"/>
                <a:gd name="connsiteY15-3278" fmla="*/ 6428 h 11183"/>
                <a:gd name="connsiteX16-3279" fmla="*/ 2866 w 10000"/>
                <a:gd name="connsiteY16-3280" fmla="*/ 8968 h 11183"/>
                <a:gd name="connsiteX17-3281" fmla="*/ 2101 w 10000"/>
                <a:gd name="connsiteY17-3282" fmla="*/ 7438 h 11183"/>
                <a:gd name="connsiteX18-3283" fmla="*/ 1043 w 10000"/>
                <a:gd name="connsiteY18-3284" fmla="*/ 7920 h 11183"/>
                <a:gd name="connsiteX19-3285" fmla="*/ 1015 w 10000"/>
                <a:gd name="connsiteY19-3286" fmla="*/ 4788 h 11183"/>
                <a:gd name="connsiteX0-3287" fmla="*/ 1015 w 10000"/>
                <a:gd name="connsiteY0-3288" fmla="*/ 4788 h 11183"/>
                <a:gd name="connsiteX1-3289" fmla="*/ 1979 w 10000"/>
                <a:gd name="connsiteY1-3290" fmla="*/ 4702 h 11183"/>
                <a:gd name="connsiteX2-3291" fmla="*/ 2549 w 10000"/>
                <a:gd name="connsiteY2-3292" fmla="*/ 1955 h 11183"/>
                <a:gd name="connsiteX3-3293" fmla="*/ 3505 w 10000"/>
                <a:gd name="connsiteY3-3294" fmla="*/ 4070 h 11183"/>
                <a:gd name="connsiteX4-3295" fmla="*/ 4492 w 10000"/>
                <a:gd name="connsiteY4-3296" fmla="*/ 246 h 11183"/>
                <a:gd name="connsiteX5-3297" fmla="*/ 5566 w 10000"/>
                <a:gd name="connsiteY5-3298" fmla="*/ 2282 h 11183"/>
                <a:gd name="connsiteX6-3299" fmla="*/ 6538 w 10000"/>
                <a:gd name="connsiteY6-3300" fmla="*/ 24 h 11183"/>
                <a:gd name="connsiteX7-3301" fmla="*/ 7711 w 10000"/>
                <a:gd name="connsiteY7-3302" fmla="*/ 4026 h 11183"/>
                <a:gd name="connsiteX8-3303" fmla="*/ 8967 w 10000"/>
                <a:gd name="connsiteY8-3304" fmla="*/ 3941 h 11183"/>
                <a:gd name="connsiteX9-3305" fmla="*/ 9998 w 10000"/>
                <a:gd name="connsiteY9-3306" fmla="*/ 10539 h 11183"/>
                <a:gd name="connsiteX10-3307" fmla="*/ 9117 w 10000"/>
                <a:gd name="connsiteY10-3308" fmla="*/ 10653 h 11183"/>
                <a:gd name="connsiteX11-3309" fmla="*/ 8077 w 10000"/>
                <a:gd name="connsiteY11-3310" fmla="*/ 6970 h 11183"/>
                <a:gd name="connsiteX12-3311" fmla="*/ 6770 w 10000"/>
                <a:gd name="connsiteY12-3312" fmla="*/ 8317 h 11183"/>
                <a:gd name="connsiteX13-3313" fmla="*/ 5774 w 10000"/>
                <a:gd name="connsiteY13-3314" fmla="*/ 5555 h 11183"/>
                <a:gd name="connsiteX14-3315" fmla="*/ 4662 w 10000"/>
                <a:gd name="connsiteY14-3316" fmla="*/ 8400 h 11183"/>
                <a:gd name="connsiteX15-3317" fmla="*/ 3894 w 10000"/>
                <a:gd name="connsiteY15-3318" fmla="*/ 6428 h 11183"/>
                <a:gd name="connsiteX16-3319" fmla="*/ 2866 w 10000"/>
                <a:gd name="connsiteY16-3320" fmla="*/ 8968 h 11183"/>
                <a:gd name="connsiteX17-3321" fmla="*/ 2101 w 10000"/>
                <a:gd name="connsiteY17-3322" fmla="*/ 7438 h 11183"/>
                <a:gd name="connsiteX18-3323" fmla="*/ 1043 w 10000"/>
                <a:gd name="connsiteY18-3324" fmla="*/ 7920 h 11183"/>
                <a:gd name="connsiteX19-3325" fmla="*/ 1015 w 10000"/>
                <a:gd name="connsiteY19-3326" fmla="*/ 4788 h 11183"/>
                <a:gd name="connsiteX0-3327" fmla="*/ 1015 w 10001"/>
                <a:gd name="connsiteY0-3328" fmla="*/ 4788 h 10872"/>
                <a:gd name="connsiteX1-3329" fmla="*/ 1979 w 10001"/>
                <a:gd name="connsiteY1-3330" fmla="*/ 4702 h 10872"/>
                <a:gd name="connsiteX2-3331" fmla="*/ 2549 w 10001"/>
                <a:gd name="connsiteY2-3332" fmla="*/ 1955 h 10872"/>
                <a:gd name="connsiteX3-3333" fmla="*/ 3505 w 10001"/>
                <a:gd name="connsiteY3-3334" fmla="*/ 4070 h 10872"/>
                <a:gd name="connsiteX4-3335" fmla="*/ 4492 w 10001"/>
                <a:gd name="connsiteY4-3336" fmla="*/ 246 h 10872"/>
                <a:gd name="connsiteX5-3337" fmla="*/ 5566 w 10001"/>
                <a:gd name="connsiteY5-3338" fmla="*/ 2282 h 10872"/>
                <a:gd name="connsiteX6-3339" fmla="*/ 6538 w 10001"/>
                <a:gd name="connsiteY6-3340" fmla="*/ 24 h 10872"/>
                <a:gd name="connsiteX7-3341" fmla="*/ 7711 w 10001"/>
                <a:gd name="connsiteY7-3342" fmla="*/ 4026 h 10872"/>
                <a:gd name="connsiteX8-3343" fmla="*/ 8967 w 10001"/>
                <a:gd name="connsiteY8-3344" fmla="*/ 3941 h 10872"/>
                <a:gd name="connsiteX9-3345" fmla="*/ 9998 w 10001"/>
                <a:gd name="connsiteY9-3346" fmla="*/ 10539 h 10872"/>
                <a:gd name="connsiteX10-3347" fmla="*/ 9176 w 10001"/>
                <a:gd name="connsiteY10-3348" fmla="*/ 9928 h 10872"/>
                <a:gd name="connsiteX11-3349" fmla="*/ 8077 w 10001"/>
                <a:gd name="connsiteY11-3350" fmla="*/ 6970 h 10872"/>
                <a:gd name="connsiteX12-3351" fmla="*/ 6770 w 10001"/>
                <a:gd name="connsiteY12-3352" fmla="*/ 8317 h 10872"/>
                <a:gd name="connsiteX13-3353" fmla="*/ 5774 w 10001"/>
                <a:gd name="connsiteY13-3354" fmla="*/ 5555 h 10872"/>
                <a:gd name="connsiteX14-3355" fmla="*/ 4662 w 10001"/>
                <a:gd name="connsiteY14-3356" fmla="*/ 8400 h 10872"/>
                <a:gd name="connsiteX15-3357" fmla="*/ 3894 w 10001"/>
                <a:gd name="connsiteY15-3358" fmla="*/ 6428 h 10872"/>
                <a:gd name="connsiteX16-3359" fmla="*/ 2866 w 10001"/>
                <a:gd name="connsiteY16-3360" fmla="*/ 8968 h 10872"/>
                <a:gd name="connsiteX17-3361" fmla="*/ 2101 w 10001"/>
                <a:gd name="connsiteY17-3362" fmla="*/ 7438 h 10872"/>
                <a:gd name="connsiteX18-3363" fmla="*/ 1043 w 10001"/>
                <a:gd name="connsiteY18-3364" fmla="*/ 7920 h 10872"/>
                <a:gd name="connsiteX19-3365" fmla="*/ 1015 w 10001"/>
                <a:gd name="connsiteY19-3366" fmla="*/ 4788 h 10872"/>
                <a:gd name="connsiteX0-3367" fmla="*/ 1015 w 10002"/>
                <a:gd name="connsiteY0-3368" fmla="*/ 4788 h 10678"/>
                <a:gd name="connsiteX1-3369" fmla="*/ 1979 w 10002"/>
                <a:gd name="connsiteY1-3370" fmla="*/ 4702 h 10678"/>
                <a:gd name="connsiteX2-3371" fmla="*/ 2549 w 10002"/>
                <a:gd name="connsiteY2-3372" fmla="*/ 1955 h 10678"/>
                <a:gd name="connsiteX3-3373" fmla="*/ 3505 w 10002"/>
                <a:gd name="connsiteY3-3374" fmla="*/ 4070 h 10678"/>
                <a:gd name="connsiteX4-3375" fmla="*/ 4492 w 10002"/>
                <a:gd name="connsiteY4-3376" fmla="*/ 246 h 10678"/>
                <a:gd name="connsiteX5-3377" fmla="*/ 5566 w 10002"/>
                <a:gd name="connsiteY5-3378" fmla="*/ 2282 h 10678"/>
                <a:gd name="connsiteX6-3379" fmla="*/ 6538 w 10002"/>
                <a:gd name="connsiteY6-3380" fmla="*/ 24 h 10678"/>
                <a:gd name="connsiteX7-3381" fmla="*/ 7711 w 10002"/>
                <a:gd name="connsiteY7-3382" fmla="*/ 4026 h 10678"/>
                <a:gd name="connsiteX8-3383" fmla="*/ 8967 w 10002"/>
                <a:gd name="connsiteY8-3384" fmla="*/ 3941 h 10678"/>
                <a:gd name="connsiteX9-3385" fmla="*/ 9998 w 10002"/>
                <a:gd name="connsiteY9-3386" fmla="*/ 10539 h 10678"/>
                <a:gd name="connsiteX10-3387" fmla="*/ 9339 w 10002"/>
                <a:gd name="connsiteY10-3388" fmla="*/ 8406 h 10678"/>
                <a:gd name="connsiteX11-3389" fmla="*/ 8077 w 10002"/>
                <a:gd name="connsiteY11-3390" fmla="*/ 6970 h 10678"/>
                <a:gd name="connsiteX12-3391" fmla="*/ 6770 w 10002"/>
                <a:gd name="connsiteY12-3392" fmla="*/ 8317 h 10678"/>
                <a:gd name="connsiteX13-3393" fmla="*/ 5774 w 10002"/>
                <a:gd name="connsiteY13-3394" fmla="*/ 5555 h 10678"/>
                <a:gd name="connsiteX14-3395" fmla="*/ 4662 w 10002"/>
                <a:gd name="connsiteY14-3396" fmla="*/ 8400 h 10678"/>
                <a:gd name="connsiteX15-3397" fmla="*/ 3894 w 10002"/>
                <a:gd name="connsiteY15-3398" fmla="*/ 6428 h 10678"/>
                <a:gd name="connsiteX16-3399" fmla="*/ 2866 w 10002"/>
                <a:gd name="connsiteY16-3400" fmla="*/ 8968 h 10678"/>
                <a:gd name="connsiteX17-3401" fmla="*/ 2101 w 10002"/>
                <a:gd name="connsiteY17-3402" fmla="*/ 7438 h 10678"/>
                <a:gd name="connsiteX18-3403" fmla="*/ 1043 w 10002"/>
                <a:gd name="connsiteY18-3404" fmla="*/ 7920 h 10678"/>
                <a:gd name="connsiteX19-3405" fmla="*/ 1015 w 10002"/>
                <a:gd name="connsiteY19-3406" fmla="*/ 4788 h 106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749" y="connsiteY11-750"/>
                </a:cxn>
                <a:cxn ang="0">
                  <a:pos x="connsiteX12-775" y="connsiteY12-776"/>
                </a:cxn>
                <a:cxn ang="0">
                  <a:pos x="connsiteX13-855" y="connsiteY13-856"/>
                </a:cxn>
                <a:cxn ang="0">
                  <a:pos x="connsiteX14-941" y="connsiteY14-942"/>
                </a:cxn>
                <a:cxn ang="0">
                  <a:pos x="connsiteX15-973" y="connsiteY15-974"/>
                </a:cxn>
                <a:cxn ang="0">
                  <a:pos x="connsiteX16-1103" y="connsiteY16-1104"/>
                </a:cxn>
                <a:cxn ang="0">
                  <a:pos x="connsiteX17-1173" y="connsiteY17-1174"/>
                </a:cxn>
                <a:cxn ang="0">
                  <a:pos x="connsiteX18-1247" y="connsiteY18-1248"/>
                </a:cxn>
                <a:cxn ang="0">
                  <a:pos x="connsiteX19-1325" y="connsiteY19-1326"/>
                </a:cxn>
              </a:cxnLst>
              <a:rect l="l" t="t" r="r" b="b"/>
              <a:pathLst>
                <a:path w="10002" h="10678">
                  <a:moveTo>
                    <a:pt x="1015" y="4788"/>
                  </a:moveTo>
                  <a:cubicBezTo>
                    <a:pt x="1179" y="3716"/>
                    <a:pt x="1637" y="4994"/>
                    <a:pt x="1979" y="4702"/>
                  </a:cubicBezTo>
                  <a:cubicBezTo>
                    <a:pt x="2320" y="4408"/>
                    <a:pt x="2295" y="2060"/>
                    <a:pt x="2549" y="1955"/>
                  </a:cubicBezTo>
                  <a:cubicBezTo>
                    <a:pt x="2803" y="1850"/>
                    <a:pt x="3147" y="3776"/>
                    <a:pt x="3505" y="4070"/>
                  </a:cubicBezTo>
                  <a:cubicBezTo>
                    <a:pt x="3864" y="4362"/>
                    <a:pt x="4149" y="544"/>
                    <a:pt x="4492" y="246"/>
                  </a:cubicBezTo>
                  <a:cubicBezTo>
                    <a:pt x="4836" y="-52"/>
                    <a:pt x="5275" y="2460"/>
                    <a:pt x="5566" y="2282"/>
                  </a:cubicBezTo>
                  <a:cubicBezTo>
                    <a:pt x="5856" y="2105"/>
                    <a:pt x="6181" y="-267"/>
                    <a:pt x="6538" y="24"/>
                  </a:cubicBezTo>
                  <a:cubicBezTo>
                    <a:pt x="6895" y="315"/>
                    <a:pt x="7422" y="3524"/>
                    <a:pt x="7711" y="4026"/>
                  </a:cubicBezTo>
                  <a:cubicBezTo>
                    <a:pt x="7999" y="4529"/>
                    <a:pt x="8712" y="3498"/>
                    <a:pt x="8967" y="3941"/>
                  </a:cubicBezTo>
                  <a:cubicBezTo>
                    <a:pt x="9220" y="4386"/>
                    <a:pt x="9976" y="9627"/>
                    <a:pt x="9998" y="10539"/>
                  </a:cubicBezTo>
                  <a:cubicBezTo>
                    <a:pt x="10044" y="11214"/>
                    <a:pt x="9719" y="9269"/>
                    <a:pt x="9339" y="8406"/>
                  </a:cubicBezTo>
                  <a:cubicBezTo>
                    <a:pt x="8944" y="7691"/>
                    <a:pt x="8489" y="6734"/>
                    <a:pt x="8077" y="6970"/>
                  </a:cubicBezTo>
                  <a:cubicBezTo>
                    <a:pt x="7666" y="7511"/>
                    <a:pt x="7154" y="8553"/>
                    <a:pt x="6770" y="8317"/>
                  </a:cubicBezTo>
                  <a:cubicBezTo>
                    <a:pt x="6386" y="8081"/>
                    <a:pt x="6125" y="5541"/>
                    <a:pt x="5774" y="5555"/>
                  </a:cubicBezTo>
                  <a:cubicBezTo>
                    <a:pt x="5423" y="5569"/>
                    <a:pt x="4873" y="8544"/>
                    <a:pt x="4662" y="8400"/>
                  </a:cubicBezTo>
                  <a:cubicBezTo>
                    <a:pt x="4453" y="8254"/>
                    <a:pt x="4228" y="6205"/>
                    <a:pt x="3894" y="6428"/>
                  </a:cubicBezTo>
                  <a:cubicBezTo>
                    <a:pt x="3562" y="6650"/>
                    <a:pt x="3171" y="8909"/>
                    <a:pt x="2866" y="8968"/>
                  </a:cubicBezTo>
                  <a:cubicBezTo>
                    <a:pt x="2562" y="9026"/>
                    <a:pt x="2365" y="8146"/>
                    <a:pt x="2101" y="7438"/>
                  </a:cubicBezTo>
                  <a:cubicBezTo>
                    <a:pt x="1835" y="6729"/>
                    <a:pt x="1361" y="8803"/>
                    <a:pt x="1043" y="7920"/>
                  </a:cubicBezTo>
                  <a:cubicBezTo>
                    <a:pt x="259" y="7221"/>
                    <a:pt x="-833" y="10441"/>
                    <a:pt x="1015" y="4788"/>
                  </a:cubicBezTo>
                  <a:close/>
                </a:path>
              </a:pathLst>
            </a:custGeom>
            <a:solidFill>
              <a:srgbClr val="017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                 </a:t>
              </a:r>
              <a:endParaRPr lang="zh-CN" altLang="en-US" dirty="0"/>
            </a:p>
          </p:txBody>
        </p:sp>
        <p:sp>
          <p:nvSpPr>
            <p:cNvPr id="8" name="流程图: 资料带 2"/>
            <p:cNvSpPr/>
            <p:nvPr/>
          </p:nvSpPr>
          <p:spPr>
            <a:xfrm rot="16200000">
              <a:off x="3897917" y="2576900"/>
              <a:ext cx="3888797" cy="1194906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-1" fmla="*/ 789 w 10789"/>
                <a:gd name="connsiteY0-2" fmla="*/ 1000 h 10000"/>
                <a:gd name="connsiteX1-3" fmla="*/ 3289 w 10789"/>
                <a:gd name="connsiteY1-4" fmla="*/ 2000 h 10000"/>
                <a:gd name="connsiteX2-5" fmla="*/ 5789 w 10789"/>
                <a:gd name="connsiteY2-6" fmla="*/ 1000 h 10000"/>
                <a:gd name="connsiteX3-7" fmla="*/ 8289 w 10789"/>
                <a:gd name="connsiteY3-8" fmla="*/ 0 h 10000"/>
                <a:gd name="connsiteX4-9" fmla="*/ 10789 w 10789"/>
                <a:gd name="connsiteY4-10" fmla="*/ 1000 h 10000"/>
                <a:gd name="connsiteX5-11" fmla="*/ 10789 w 10789"/>
                <a:gd name="connsiteY5-12" fmla="*/ 9000 h 10000"/>
                <a:gd name="connsiteX6-13" fmla="*/ 8289 w 10789"/>
                <a:gd name="connsiteY6-14" fmla="*/ 8000 h 10000"/>
                <a:gd name="connsiteX7-15" fmla="*/ 5789 w 10789"/>
                <a:gd name="connsiteY7-16" fmla="*/ 9000 h 10000"/>
                <a:gd name="connsiteX8-17" fmla="*/ 3289 w 10789"/>
                <a:gd name="connsiteY8-18" fmla="*/ 10000 h 10000"/>
                <a:gd name="connsiteX9-19" fmla="*/ 0 w 10789"/>
                <a:gd name="connsiteY9-20" fmla="*/ 6036 h 10000"/>
                <a:gd name="connsiteX10-21" fmla="*/ 789 w 10789"/>
                <a:gd name="connsiteY10-22" fmla="*/ 1000 h 10000"/>
                <a:gd name="connsiteX0-23" fmla="*/ 789 w 10789"/>
                <a:gd name="connsiteY0-24" fmla="*/ 1000 h 10000"/>
                <a:gd name="connsiteX1-25" fmla="*/ 3289 w 10789"/>
                <a:gd name="connsiteY1-26" fmla="*/ 2000 h 10000"/>
                <a:gd name="connsiteX2-27" fmla="*/ 5789 w 10789"/>
                <a:gd name="connsiteY2-28" fmla="*/ 1000 h 10000"/>
                <a:gd name="connsiteX3-29" fmla="*/ 8289 w 10789"/>
                <a:gd name="connsiteY3-30" fmla="*/ 0 h 10000"/>
                <a:gd name="connsiteX4-31" fmla="*/ 10789 w 10789"/>
                <a:gd name="connsiteY4-32" fmla="*/ 1000 h 10000"/>
                <a:gd name="connsiteX5-33" fmla="*/ 10789 w 10789"/>
                <a:gd name="connsiteY5-34" fmla="*/ 9000 h 10000"/>
                <a:gd name="connsiteX6-35" fmla="*/ 8289 w 10789"/>
                <a:gd name="connsiteY6-36" fmla="*/ 8000 h 10000"/>
                <a:gd name="connsiteX7-37" fmla="*/ 6407 w 10789"/>
                <a:gd name="connsiteY7-38" fmla="*/ 6511 h 10000"/>
                <a:gd name="connsiteX8-39" fmla="*/ 3289 w 10789"/>
                <a:gd name="connsiteY8-40" fmla="*/ 10000 h 10000"/>
                <a:gd name="connsiteX9-41" fmla="*/ 0 w 10789"/>
                <a:gd name="connsiteY9-42" fmla="*/ 6036 h 10000"/>
                <a:gd name="connsiteX10-43" fmla="*/ 789 w 10789"/>
                <a:gd name="connsiteY10-44" fmla="*/ 1000 h 10000"/>
                <a:gd name="connsiteX0-45" fmla="*/ 789 w 10789"/>
                <a:gd name="connsiteY0-46" fmla="*/ 1000 h 10000"/>
                <a:gd name="connsiteX1-47" fmla="*/ 3289 w 10789"/>
                <a:gd name="connsiteY1-48" fmla="*/ 2000 h 10000"/>
                <a:gd name="connsiteX2-49" fmla="*/ 5789 w 10789"/>
                <a:gd name="connsiteY2-50" fmla="*/ 1000 h 10000"/>
                <a:gd name="connsiteX3-51" fmla="*/ 8289 w 10789"/>
                <a:gd name="connsiteY3-52" fmla="*/ 0 h 10000"/>
                <a:gd name="connsiteX4-53" fmla="*/ 10789 w 10789"/>
                <a:gd name="connsiteY4-54" fmla="*/ 1000 h 10000"/>
                <a:gd name="connsiteX5-55" fmla="*/ 10720 w 10789"/>
                <a:gd name="connsiteY5-56" fmla="*/ 6714 h 10000"/>
                <a:gd name="connsiteX6-57" fmla="*/ 8289 w 10789"/>
                <a:gd name="connsiteY6-58" fmla="*/ 8000 h 10000"/>
                <a:gd name="connsiteX7-59" fmla="*/ 6407 w 10789"/>
                <a:gd name="connsiteY7-60" fmla="*/ 6511 h 10000"/>
                <a:gd name="connsiteX8-61" fmla="*/ 3289 w 10789"/>
                <a:gd name="connsiteY8-62" fmla="*/ 10000 h 10000"/>
                <a:gd name="connsiteX9-63" fmla="*/ 0 w 10789"/>
                <a:gd name="connsiteY9-64" fmla="*/ 6036 h 10000"/>
                <a:gd name="connsiteX10-65" fmla="*/ 789 w 10789"/>
                <a:gd name="connsiteY10-66" fmla="*/ 1000 h 10000"/>
                <a:gd name="connsiteX0-67" fmla="*/ 789 w 10829"/>
                <a:gd name="connsiteY0-68" fmla="*/ 1000 h 10000"/>
                <a:gd name="connsiteX1-69" fmla="*/ 3289 w 10829"/>
                <a:gd name="connsiteY1-70" fmla="*/ 2000 h 10000"/>
                <a:gd name="connsiteX2-71" fmla="*/ 5789 w 10829"/>
                <a:gd name="connsiteY2-72" fmla="*/ 1000 h 10000"/>
                <a:gd name="connsiteX3-73" fmla="*/ 8289 w 10829"/>
                <a:gd name="connsiteY3-74" fmla="*/ 0 h 10000"/>
                <a:gd name="connsiteX4-75" fmla="*/ 10789 w 10829"/>
                <a:gd name="connsiteY4-76" fmla="*/ 1000 h 10000"/>
                <a:gd name="connsiteX5-77" fmla="*/ 10720 w 10829"/>
                <a:gd name="connsiteY5-78" fmla="*/ 6714 h 10000"/>
                <a:gd name="connsiteX6-79" fmla="*/ 8289 w 10829"/>
                <a:gd name="connsiteY6-80" fmla="*/ 8000 h 10000"/>
                <a:gd name="connsiteX7-81" fmla="*/ 6407 w 10829"/>
                <a:gd name="connsiteY7-82" fmla="*/ 6511 h 10000"/>
                <a:gd name="connsiteX8-83" fmla="*/ 3289 w 10829"/>
                <a:gd name="connsiteY8-84" fmla="*/ 10000 h 10000"/>
                <a:gd name="connsiteX9-85" fmla="*/ 0 w 10829"/>
                <a:gd name="connsiteY9-86" fmla="*/ 6036 h 10000"/>
                <a:gd name="connsiteX10-87" fmla="*/ 789 w 10829"/>
                <a:gd name="connsiteY10-88" fmla="*/ 1000 h 10000"/>
                <a:gd name="connsiteX0-89" fmla="*/ 789 w 10829"/>
                <a:gd name="connsiteY0-90" fmla="*/ 1000 h 10000"/>
                <a:gd name="connsiteX1-91" fmla="*/ 3289 w 10829"/>
                <a:gd name="connsiteY1-92" fmla="*/ 2000 h 10000"/>
                <a:gd name="connsiteX2-93" fmla="*/ 5789 w 10829"/>
                <a:gd name="connsiteY2-94" fmla="*/ 1000 h 10000"/>
                <a:gd name="connsiteX3-95" fmla="*/ 8289 w 10829"/>
                <a:gd name="connsiteY3-96" fmla="*/ 0 h 10000"/>
                <a:gd name="connsiteX4-97" fmla="*/ 10789 w 10829"/>
                <a:gd name="connsiteY4-98" fmla="*/ 1000 h 10000"/>
                <a:gd name="connsiteX5-99" fmla="*/ 10720 w 10829"/>
                <a:gd name="connsiteY5-100" fmla="*/ 6714 h 10000"/>
                <a:gd name="connsiteX6-101" fmla="*/ 8289 w 10829"/>
                <a:gd name="connsiteY6-102" fmla="*/ 8000 h 10000"/>
                <a:gd name="connsiteX7-103" fmla="*/ 6287 w 10829"/>
                <a:gd name="connsiteY7-104" fmla="*/ 7778 h 10000"/>
                <a:gd name="connsiteX8-105" fmla="*/ 3289 w 10829"/>
                <a:gd name="connsiteY8-106" fmla="*/ 10000 h 10000"/>
                <a:gd name="connsiteX9-107" fmla="*/ 0 w 10829"/>
                <a:gd name="connsiteY9-108" fmla="*/ 6036 h 10000"/>
                <a:gd name="connsiteX10-109" fmla="*/ 789 w 10829"/>
                <a:gd name="connsiteY10-110" fmla="*/ 1000 h 10000"/>
                <a:gd name="connsiteX0-111" fmla="*/ 789 w 10829"/>
                <a:gd name="connsiteY0-112" fmla="*/ 1000 h 10000"/>
                <a:gd name="connsiteX1-113" fmla="*/ 3289 w 10829"/>
                <a:gd name="connsiteY1-114" fmla="*/ 2000 h 10000"/>
                <a:gd name="connsiteX2-115" fmla="*/ 5789 w 10829"/>
                <a:gd name="connsiteY2-116" fmla="*/ 1000 h 10000"/>
                <a:gd name="connsiteX3-117" fmla="*/ 8289 w 10829"/>
                <a:gd name="connsiteY3-118" fmla="*/ 0 h 10000"/>
                <a:gd name="connsiteX4-119" fmla="*/ 10789 w 10829"/>
                <a:gd name="connsiteY4-120" fmla="*/ 1000 h 10000"/>
                <a:gd name="connsiteX5-121" fmla="*/ 10720 w 10829"/>
                <a:gd name="connsiteY5-122" fmla="*/ 6714 h 10000"/>
                <a:gd name="connsiteX6-123" fmla="*/ 8289 w 10829"/>
                <a:gd name="connsiteY6-124" fmla="*/ 8000 h 10000"/>
                <a:gd name="connsiteX7-125" fmla="*/ 6287 w 10829"/>
                <a:gd name="connsiteY7-126" fmla="*/ 7778 h 10000"/>
                <a:gd name="connsiteX8-127" fmla="*/ 3289 w 10829"/>
                <a:gd name="connsiteY8-128" fmla="*/ 10000 h 10000"/>
                <a:gd name="connsiteX9-129" fmla="*/ 0 w 10829"/>
                <a:gd name="connsiteY9-130" fmla="*/ 6036 h 10000"/>
                <a:gd name="connsiteX10-131" fmla="*/ 789 w 10829"/>
                <a:gd name="connsiteY10-132" fmla="*/ 1000 h 10000"/>
                <a:gd name="connsiteX0-133" fmla="*/ 789 w 10829"/>
                <a:gd name="connsiteY0-134" fmla="*/ 1014 h 10014"/>
                <a:gd name="connsiteX1-135" fmla="*/ 3289 w 10829"/>
                <a:gd name="connsiteY1-136" fmla="*/ 2014 h 10014"/>
                <a:gd name="connsiteX2-137" fmla="*/ 6081 w 10829"/>
                <a:gd name="connsiteY2-138" fmla="*/ 1693 h 10014"/>
                <a:gd name="connsiteX3-139" fmla="*/ 8289 w 10829"/>
                <a:gd name="connsiteY3-140" fmla="*/ 14 h 10014"/>
                <a:gd name="connsiteX4-141" fmla="*/ 10789 w 10829"/>
                <a:gd name="connsiteY4-142" fmla="*/ 1014 h 10014"/>
                <a:gd name="connsiteX5-143" fmla="*/ 10720 w 10829"/>
                <a:gd name="connsiteY5-144" fmla="*/ 6728 h 10014"/>
                <a:gd name="connsiteX6-145" fmla="*/ 8289 w 10829"/>
                <a:gd name="connsiteY6-146" fmla="*/ 8014 h 10014"/>
                <a:gd name="connsiteX7-147" fmla="*/ 6287 w 10829"/>
                <a:gd name="connsiteY7-148" fmla="*/ 7792 h 10014"/>
                <a:gd name="connsiteX8-149" fmla="*/ 3289 w 10829"/>
                <a:gd name="connsiteY8-150" fmla="*/ 10014 h 10014"/>
                <a:gd name="connsiteX9-151" fmla="*/ 0 w 10829"/>
                <a:gd name="connsiteY9-152" fmla="*/ 6050 h 10014"/>
                <a:gd name="connsiteX10-153" fmla="*/ 789 w 10829"/>
                <a:gd name="connsiteY10-154" fmla="*/ 1014 h 10014"/>
                <a:gd name="connsiteX0-155" fmla="*/ 789 w 10829"/>
                <a:gd name="connsiteY0-156" fmla="*/ 1014 h 10014"/>
                <a:gd name="connsiteX1-157" fmla="*/ 3289 w 10829"/>
                <a:gd name="connsiteY1-158" fmla="*/ 2014 h 10014"/>
                <a:gd name="connsiteX2-159" fmla="*/ 6081 w 10829"/>
                <a:gd name="connsiteY2-160" fmla="*/ 1693 h 10014"/>
                <a:gd name="connsiteX3-161" fmla="*/ 8289 w 10829"/>
                <a:gd name="connsiteY3-162" fmla="*/ 14 h 10014"/>
                <a:gd name="connsiteX4-163" fmla="*/ 10789 w 10829"/>
                <a:gd name="connsiteY4-164" fmla="*/ 1014 h 10014"/>
                <a:gd name="connsiteX5-165" fmla="*/ 10720 w 10829"/>
                <a:gd name="connsiteY5-166" fmla="*/ 6728 h 10014"/>
                <a:gd name="connsiteX6-167" fmla="*/ 8289 w 10829"/>
                <a:gd name="connsiteY6-168" fmla="*/ 8014 h 10014"/>
                <a:gd name="connsiteX7-169" fmla="*/ 6287 w 10829"/>
                <a:gd name="connsiteY7-170" fmla="*/ 7792 h 10014"/>
                <a:gd name="connsiteX8-171" fmla="*/ 3289 w 10829"/>
                <a:gd name="connsiteY8-172" fmla="*/ 10014 h 10014"/>
                <a:gd name="connsiteX9-173" fmla="*/ 0 w 10829"/>
                <a:gd name="connsiteY9-174" fmla="*/ 6050 h 10014"/>
                <a:gd name="connsiteX10-175" fmla="*/ 789 w 10829"/>
                <a:gd name="connsiteY10-176" fmla="*/ 1014 h 10014"/>
                <a:gd name="connsiteX0-177" fmla="*/ 789 w 10829"/>
                <a:gd name="connsiteY0-178" fmla="*/ 1098 h 10098"/>
                <a:gd name="connsiteX1-179" fmla="*/ 3289 w 10829"/>
                <a:gd name="connsiteY1-180" fmla="*/ 2098 h 10098"/>
                <a:gd name="connsiteX2-181" fmla="*/ 5927 w 10829"/>
                <a:gd name="connsiteY2-182" fmla="*/ 3406 h 10098"/>
                <a:gd name="connsiteX3-183" fmla="*/ 8289 w 10829"/>
                <a:gd name="connsiteY3-184" fmla="*/ 98 h 10098"/>
                <a:gd name="connsiteX4-185" fmla="*/ 10789 w 10829"/>
                <a:gd name="connsiteY4-186" fmla="*/ 1098 h 10098"/>
                <a:gd name="connsiteX5-187" fmla="*/ 10720 w 10829"/>
                <a:gd name="connsiteY5-188" fmla="*/ 6812 h 10098"/>
                <a:gd name="connsiteX6-189" fmla="*/ 8289 w 10829"/>
                <a:gd name="connsiteY6-190" fmla="*/ 8098 h 10098"/>
                <a:gd name="connsiteX7-191" fmla="*/ 6287 w 10829"/>
                <a:gd name="connsiteY7-192" fmla="*/ 7876 h 10098"/>
                <a:gd name="connsiteX8-193" fmla="*/ 3289 w 10829"/>
                <a:gd name="connsiteY8-194" fmla="*/ 10098 h 10098"/>
                <a:gd name="connsiteX9-195" fmla="*/ 0 w 10829"/>
                <a:gd name="connsiteY9-196" fmla="*/ 6134 h 10098"/>
                <a:gd name="connsiteX10-197" fmla="*/ 789 w 10829"/>
                <a:gd name="connsiteY10-198" fmla="*/ 1098 h 10098"/>
                <a:gd name="connsiteX0-199" fmla="*/ 789 w 10829"/>
                <a:gd name="connsiteY0-200" fmla="*/ 377 h 9377"/>
                <a:gd name="connsiteX1-201" fmla="*/ 3289 w 10829"/>
                <a:gd name="connsiteY1-202" fmla="*/ 1377 h 9377"/>
                <a:gd name="connsiteX2-203" fmla="*/ 5927 w 10829"/>
                <a:gd name="connsiteY2-204" fmla="*/ 2685 h 9377"/>
                <a:gd name="connsiteX3-205" fmla="*/ 8495 w 10829"/>
                <a:gd name="connsiteY3-206" fmla="*/ 327 h 9377"/>
                <a:gd name="connsiteX4-207" fmla="*/ 10789 w 10829"/>
                <a:gd name="connsiteY4-208" fmla="*/ 377 h 9377"/>
                <a:gd name="connsiteX5-209" fmla="*/ 10720 w 10829"/>
                <a:gd name="connsiteY5-210" fmla="*/ 6091 h 9377"/>
                <a:gd name="connsiteX6-211" fmla="*/ 8289 w 10829"/>
                <a:gd name="connsiteY6-212" fmla="*/ 7377 h 9377"/>
                <a:gd name="connsiteX7-213" fmla="*/ 6287 w 10829"/>
                <a:gd name="connsiteY7-214" fmla="*/ 7155 h 9377"/>
                <a:gd name="connsiteX8-215" fmla="*/ 3289 w 10829"/>
                <a:gd name="connsiteY8-216" fmla="*/ 9377 h 9377"/>
                <a:gd name="connsiteX9-217" fmla="*/ 0 w 10829"/>
                <a:gd name="connsiteY9-218" fmla="*/ 5413 h 9377"/>
                <a:gd name="connsiteX10-219" fmla="*/ 789 w 10829"/>
                <a:gd name="connsiteY10-220" fmla="*/ 377 h 9377"/>
                <a:gd name="connsiteX0-221" fmla="*/ 729 w 10185"/>
                <a:gd name="connsiteY0-222" fmla="*/ 54 h 9652"/>
                <a:gd name="connsiteX1-223" fmla="*/ 3037 w 10185"/>
                <a:gd name="connsiteY1-224" fmla="*/ 1120 h 9652"/>
                <a:gd name="connsiteX2-225" fmla="*/ 5473 w 10185"/>
                <a:gd name="connsiteY2-226" fmla="*/ 2515 h 9652"/>
                <a:gd name="connsiteX3-227" fmla="*/ 7845 w 10185"/>
                <a:gd name="connsiteY3-228" fmla="*/ 1 h 9652"/>
                <a:gd name="connsiteX4-229" fmla="*/ 10185 w 10185"/>
                <a:gd name="connsiteY4-230" fmla="*/ 2781 h 9652"/>
                <a:gd name="connsiteX5-231" fmla="*/ 9899 w 10185"/>
                <a:gd name="connsiteY5-232" fmla="*/ 6148 h 9652"/>
                <a:gd name="connsiteX6-233" fmla="*/ 7654 w 10185"/>
                <a:gd name="connsiteY6-234" fmla="*/ 7519 h 9652"/>
                <a:gd name="connsiteX7-235" fmla="*/ 5806 w 10185"/>
                <a:gd name="connsiteY7-236" fmla="*/ 7282 h 9652"/>
                <a:gd name="connsiteX8-237" fmla="*/ 3037 w 10185"/>
                <a:gd name="connsiteY8-238" fmla="*/ 9652 h 9652"/>
                <a:gd name="connsiteX9-239" fmla="*/ 0 w 10185"/>
                <a:gd name="connsiteY9-240" fmla="*/ 5425 h 9652"/>
                <a:gd name="connsiteX10-241" fmla="*/ 729 w 10185"/>
                <a:gd name="connsiteY10-242" fmla="*/ 54 h 9652"/>
                <a:gd name="connsiteX0-243" fmla="*/ 716 w 10000"/>
                <a:gd name="connsiteY0-244" fmla="*/ 0 h 9944"/>
                <a:gd name="connsiteX1-245" fmla="*/ 2982 w 10000"/>
                <a:gd name="connsiteY1-246" fmla="*/ 1104 h 9944"/>
                <a:gd name="connsiteX2-247" fmla="*/ 5374 w 10000"/>
                <a:gd name="connsiteY2-248" fmla="*/ 2550 h 9944"/>
                <a:gd name="connsiteX3-249" fmla="*/ 7641 w 10000"/>
                <a:gd name="connsiteY3-250" fmla="*/ 1095 h 9944"/>
                <a:gd name="connsiteX4-251" fmla="*/ 10000 w 10000"/>
                <a:gd name="connsiteY4-252" fmla="*/ 2825 h 9944"/>
                <a:gd name="connsiteX5-253" fmla="*/ 9719 w 10000"/>
                <a:gd name="connsiteY5-254" fmla="*/ 6314 h 9944"/>
                <a:gd name="connsiteX6-255" fmla="*/ 7515 w 10000"/>
                <a:gd name="connsiteY6-256" fmla="*/ 7734 h 9944"/>
                <a:gd name="connsiteX7-257" fmla="*/ 5701 w 10000"/>
                <a:gd name="connsiteY7-258" fmla="*/ 7489 h 9944"/>
                <a:gd name="connsiteX8-259" fmla="*/ 2982 w 10000"/>
                <a:gd name="connsiteY8-260" fmla="*/ 9944 h 9944"/>
                <a:gd name="connsiteX9-261" fmla="*/ 0 w 10000"/>
                <a:gd name="connsiteY9-262" fmla="*/ 5565 h 9944"/>
                <a:gd name="connsiteX10-263" fmla="*/ 716 w 10000"/>
                <a:gd name="connsiteY10-264" fmla="*/ 0 h 9944"/>
                <a:gd name="connsiteX0-265" fmla="*/ 716 w 10000"/>
                <a:gd name="connsiteY0-266" fmla="*/ 0 h 10000"/>
                <a:gd name="connsiteX1-267" fmla="*/ 2966 w 10000"/>
                <a:gd name="connsiteY1-268" fmla="*/ 2594 h 10000"/>
                <a:gd name="connsiteX2-269" fmla="*/ 5374 w 10000"/>
                <a:gd name="connsiteY2-270" fmla="*/ 2564 h 10000"/>
                <a:gd name="connsiteX3-271" fmla="*/ 7641 w 10000"/>
                <a:gd name="connsiteY3-272" fmla="*/ 1101 h 10000"/>
                <a:gd name="connsiteX4-273" fmla="*/ 10000 w 10000"/>
                <a:gd name="connsiteY4-274" fmla="*/ 2841 h 10000"/>
                <a:gd name="connsiteX5-275" fmla="*/ 9719 w 10000"/>
                <a:gd name="connsiteY5-276" fmla="*/ 6350 h 10000"/>
                <a:gd name="connsiteX6-277" fmla="*/ 7515 w 10000"/>
                <a:gd name="connsiteY6-278" fmla="*/ 7778 h 10000"/>
                <a:gd name="connsiteX7-279" fmla="*/ 5701 w 10000"/>
                <a:gd name="connsiteY7-280" fmla="*/ 7531 h 10000"/>
                <a:gd name="connsiteX8-281" fmla="*/ 2982 w 10000"/>
                <a:gd name="connsiteY8-282" fmla="*/ 10000 h 10000"/>
                <a:gd name="connsiteX9-283" fmla="*/ 0 w 10000"/>
                <a:gd name="connsiteY9-284" fmla="*/ 5596 h 10000"/>
                <a:gd name="connsiteX10-285" fmla="*/ 716 w 10000"/>
                <a:gd name="connsiteY10-286" fmla="*/ 0 h 10000"/>
                <a:gd name="connsiteX0-287" fmla="*/ 576 w 10000"/>
                <a:gd name="connsiteY0-288" fmla="*/ 1139 h 8901"/>
                <a:gd name="connsiteX1-289" fmla="*/ 2966 w 10000"/>
                <a:gd name="connsiteY1-290" fmla="*/ 1495 h 8901"/>
                <a:gd name="connsiteX2-291" fmla="*/ 5374 w 10000"/>
                <a:gd name="connsiteY2-292" fmla="*/ 1465 h 8901"/>
                <a:gd name="connsiteX3-293" fmla="*/ 7641 w 10000"/>
                <a:gd name="connsiteY3-294" fmla="*/ 2 h 8901"/>
                <a:gd name="connsiteX4-295" fmla="*/ 10000 w 10000"/>
                <a:gd name="connsiteY4-296" fmla="*/ 1742 h 8901"/>
                <a:gd name="connsiteX5-297" fmla="*/ 9719 w 10000"/>
                <a:gd name="connsiteY5-298" fmla="*/ 5251 h 8901"/>
                <a:gd name="connsiteX6-299" fmla="*/ 7515 w 10000"/>
                <a:gd name="connsiteY6-300" fmla="*/ 6679 h 8901"/>
                <a:gd name="connsiteX7-301" fmla="*/ 5701 w 10000"/>
                <a:gd name="connsiteY7-302" fmla="*/ 6432 h 8901"/>
                <a:gd name="connsiteX8-303" fmla="*/ 2982 w 10000"/>
                <a:gd name="connsiteY8-304" fmla="*/ 8901 h 8901"/>
                <a:gd name="connsiteX9-305" fmla="*/ 0 w 10000"/>
                <a:gd name="connsiteY9-306" fmla="*/ 4497 h 8901"/>
                <a:gd name="connsiteX10-307" fmla="*/ 576 w 10000"/>
                <a:gd name="connsiteY10-308" fmla="*/ 1139 h 8901"/>
                <a:gd name="connsiteX0-309" fmla="*/ 835 w 10259"/>
                <a:gd name="connsiteY0-310" fmla="*/ 1280 h 10000"/>
                <a:gd name="connsiteX1-311" fmla="*/ 3225 w 10259"/>
                <a:gd name="connsiteY1-312" fmla="*/ 1680 h 10000"/>
                <a:gd name="connsiteX2-313" fmla="*/ 5633 w 10259"/>
                <a:gd name="connsiteY2-314" fmla="*/ 1646 h 10000"/>
                <a:gd name="connsiteX3-315" fmla="*/ 7900 w 10259"/>
                <a:gd name="connsiteY3-316" fmla="*/ 2 h 10000"/>
                <a:gd name="connsiteX4-317" fmla="*/ 10259 w 10259"/>
                <a:gd name="connsiteY4-318" fmla="*/ 1957 h 10000"/>
                <a:gd name="connsiteX5-319" fmla="*/ 9978 w 10259"/>
                <a:gd name="connsiteY5-320" fmla="*/ 5899 h 10000"/>
                <a:gd name="connsiteX6-321" fmla="*/ 7774 w 10259"/>
                <a:gd name="connsiteY6-322" fmla="*/ 7504 h 10000"/>
                <a:gd name="connsiteX7-323" fmla="*/ 5960 w 10259"/>
                <a:gd name="connsiteY7-324" fmla="*/ 7226 h 10000"/>
                <a:gd name="connsiteX8-325" fmla="*/ 3241 w 10259"/>
                <a:gd name="connsiteY8-326" fmla="*/ 10000 h 10000"/>
                <a:gd name="connsiteX9-327" fmla="*/ 259 w 10259"/>
                <a:gd name="connsiteY9-328" fmla="*/ 5052 h 10000"/>
                <a:gd name="connsiteX10-329" fmla="*/ 835 w 10259"/>
                <a:gd name="connsiteY10-330" fmla="*/ 1280 h 10000"/>
                <a:gd name="connsiteX0-331" fmla="*/ 957 w 10381"/>
                <a:gd name="connsiteY0-332" fmla="*/ 1280 h 10000"/>
                <a:gd name="connsiteX1-333" fmla="*/ 3347 w 10381"/>
                <a:gd name="connsiteY1-334" fmla="*/ 1680 h 10000"/>
                <a:gd name="connsiteX2-335" fmla="*/ 5755 w 10381"/>
                <a:gd name="connsiteY2-336" fmla="*/ 1646 h 10000"/>
                <a:gd name="connsiteX3-337" fmla="*/ 8022 w 10381"/>
                <a:gd name="connsiteY3-338" fmla="*/ 2 h 10000"/>
                <a:gd name="connsiteX4-339" fmla="*/ 10381 w 10381"/>
                <a:gd name="connsiteY4-340" fmla="*/ 1957 h 10000"/>
                <a:gd name="connsiteX5-341" fmla="*/ 10100 w 10381"/>
                <a:gd name="connsiteY5-342" fmla="*/ 5899 h 10000"/>
                <a:gd name="connsiteX6-343" fmla="*/ 7896 w 10381"/>
                <a:gd name="connsiteY6-344" fmla="*/ 7504 h 10000"/>
                <a:gd name="connsiteX7-345" fmla="*/ 6082 w 10381"/>
                <a:gd name="connsiteY7-346" fmla="*/ 7226 h 10000"/>
                <a:gd name="connsiteX8-347" fmla="*/ 3363 w 10381"/>
                <a:gd name="connsiteY8-348" fmla="*/ 10000 h 10000"/>
                <a:gd name="connsiteX9-349" fmla="*/ 132 w 10381"/>
                <a:gd name="connsiteY9-350" fmla="*/ 5419 h 10000"/>
                <a:gd name="connsiteX10-351" fmla="*/ 957 w 10381"/>
                <a:gd name="connsiteY10-352" fmla="*/ 1280 h 10000"/>
                <a:gd name="connsiteX0-353" fmla="*/ 1307 w 10731"/>
                <a:gd name="connsiteY0-354" fmla="*/ 1280 h 10000"/>
                <a:gd name="connsiteX1-355" fmla="*/ 3697 w 10731"/>
                <a:gd name="connsiteY1-356" fmla="*/ 1680 h 10000"/>
                <a:gd name="connsiteX2-357" fmla="*/ 6105 w 10731"/>
                <a:gd name="connsiteY2-358" fmla="*/ 1646 h 10000"/>
                <a:gd name="connsiteX3-359" fmla="*/ 8372 w 10731"/>
                <a:gd name="connsiteY3-360" fmla="*/ 2 h 10000"/>
                <a:gd name="connsiteX4-361" fmla="*/ 10731 w 10731"/>
                <a:gd name="connsiteY4-362" fmla="*/ 1957 h 10000"/>
                <a:gd name="connsiteX5-363" fmla="*/ 10450 w 10731"/>
                <a:gd name="connsiteY5-364" fmla="*/ 5899 h 10000"/>
                <a:gd name="connsiteX6-365" fmla="*/ 8246 w 10731"/>
                <a:gd name="connsiteY6-366" fmla="*/ 7504 h 10000"/>
                <a:gd name="connsiteX7-367" fmla="*/ 6432 w 10731"/>
                <a:gd name="connsiteY7-368" fmla="*/ 7226 h 10000"/>
                <a:gd name="connsiteX8-369" fmla="*/ 3713 w 10731"/>
                <a:gd name="connsiteY8-370" fmla="*/ 10000 h 10000"/>
                <a:gd name="connsiteX9-371" fmla="*/ 482 w 10731"/>
                <a:gd name="connsiteY9-372" fmla="*/ 5419 h 10000"/>
                <a:gd name="connsiteX10-373" fmla="*/ 1307 w 10731"/>
                <a:gd name="connsiteY10-374" fmla="*/ 1280 h 10000"/>
                <a:gd name="connsiteX0-375" fmla="*/ 1307 w 10731"/>
                <a:gd name="connsiteY0-376" fmla="*/ 1280 h 10000"/>
                <a:gd name="connsiteX1-377" fmla="*/ 3697 w 10731"/>
                <a:gd name="connsiteY1-378" fmla="*/ 1680 h 10000"/>
                <a:gd name="connsiteX2-379" fmla="*/ 6105 w 10731"/>
                <a:gd name="connsiteY2-380" fmla="*/ 1646 h 10000"/>
                <a:gd name="connsiteX3-381" fmla="*/ 8372 w 10731"/>
                <a:gd name="connsiteY3-382" fmla="*/ 2 h 10000"/>
                <a:gd name="connsiteX4-383" fmla="*/ 10731 w 10731"/>
                <a:gd name="connsiteY4-384" fmla="*/ 1957 h 10000"/>
                <a:gd name="connsiteX5-385" fmla="*/ 10450 w 10731"/>
                <a:gd name="connsiteY5-386" fmla="*/ 5899 h 10000"/>
                <a:gd name="connsiteX6-387" fmla="*/ 8246 w 10731"/>
                <a:gd name="connsiteY6-388" fmla="*/ 7504 h 10000"/>
                <a:gd name="connsiteX7-389" fmla="*/ 6432 w 10731"/>
                <a:gd name="connsiteY7-390" fmla="*/ 7226 h 10000"/>
                <a:gd name="connsiteX8-391" fmla="*/ 3713 w 10731"/>
                <a:gd name="connsiteY8-392" fmla="*/ 10000 h 10000"/>
                <a:gd name="connsiteX9-393" fmla="*/ 482 w 10731"/>
                <a:gd name="connsiteY9-394" fmla="*/ 5419 h 10000"/>
                <a:gd name="connsiteX10-395" fmla="*/ 1307 w 10731"/>
                <a:gd name="connsiteY10-396" fmla="*/ 1280 h 10000"/>
                <a:gd name="connsiteX0-397" fmla="*/ 1307 w 10731"/>
                <a:gd name="connsiteY0-398" fmla="*/ 1280 h 10000"/>
                <a:gd name="connsiteX1-399" fmla="*/ 3697 w 10731"/>
                <a:gd name="connsiteY1-400" fmla="*/ 1680 h 10000"/>
                <a:gd name="connsiteX2-401" fmla="*/ 6105 w 10731"/>
                <a:gd name="connsiteY2-402" fmla="*/ 1646 h 10000"/>
                <a:gd name="connsiteX3-403" fmla="*/ 8372 w 10731"/>
                <a:gd name="connsiteY3-404" fmla="*/ 2 h 10000"/>
                <a:gd name="connsiteX4-405" fmla="*/ 10731 w 10731"/>
                <a:gd name="connsiteY4-406" fmla="*/ 1957 h 10000"/>
                <a:gd name="connsiteX5-407" fmla="*/ 10450 w 10731"/>
                <a:gd name="connsiteY5-408" fmla="*/ 5899 h 10000"/>
                <a:gd name="connsiteX6-409" fmla="*/ 8246 w 10731"/>
                <a:gd name="connsiteY6-410" fmla="*/ 7504 h 10000"/>
                <a:gd name="connsiteX7-411" fmla="*/ 6432 w 10731"/>
                <a:gd name="connsiteY7-412" fmla="*/ 7226 h 10000"/>
                <a:gd name="connsiteX8-413" fmla="*/ 3713 w 10731"/>
                <a:gd name="connsiteY8-414" fmla="*/ 10000 h 10000"/>
                <a:gd name="connsiteX9-415" fmla="*/ 482 w 10731"/>
                <a:gd name="connsiteY9-416" fmla="*/ 5419 h 10000"/>
                <a:gd name="connsiteX10-417" fmla="*/ 1307 w 10731"/>
                <a:gd name="connsiteY10-418" fmla="*/ 1280 h 10000"/>
                <a:gd name="connsiteX0-419" fmla="*/ 1767 w 11191"/>
                <a:gd name="connsiteY0-420" fmla="*/ 1280 h 10000"/>
                <a:gd name="connsiteX1-421" fmla="*/ 4157 w 11191"/>
                <a:gd name="connsiteY1-422" fmla="*/ 1680 h 10000"/>
                <a:gd name="connsiteX2-423" fmla="*/ 6565 w 11191"/>
                <a:gd name="connsiteY2-424" fmla="*/ 1646 h 10000"/>
                <a:gd name="connsiteX3-425" fmla="*/ 8832 w 11191"/>
                <a:gd name="connsiteY3-426" fmla="*/ 2 h 10000"/>
                <a:gd name="connsiteX4-427" fmla="*/ 11191 w 11191"/>
                <a:gd name="connsiteY4-428" fmla="*/ 1957 h 10000"/>
                <a:gd name="connsiteX5-429" fmla="*/ 10910 w 11191"/>
                <a:gd name="connsiteY5-430" fmla="*/ 5899 h 10000"/>
                <a:gd name="connsiteX6-431" fmla="*/ 8706 w 11191"/>
                <a:gd name="connsiteY6-432" fmla="*/ 7504 h 10000"/>
                <a:gd name="connsiteX7-433" fmla="*/ 6892 w 11191"/>
                <a:gd name="connsiteY7-434" fmla="*/ 7226 h 10000"/>
                <a:gd name="connsiteX8-435" fmla="*/ 4173 w 11191"/>
                <a:gd name="connsiteY8-436" fmla="*/ 10000 h 10000"/>
                <a:gd name="connsiteX9-437" fmla="*/ 942 w 11191"/>
                <a:gd name="connsiteY9-438" fmla="*/ 5419 h 10000"/>
                <a:gd name="connsiteX10-439" fmla="*/ 1767 w 11191"/>
                <a:gd name="connsiteY10-440" fmla="*/ 1280 h 10000"/>
                <a:gd name="connsiteX0-441" fmla="*/ 1767 w 11191"/>
                <a:gd name="connsiteY0-442" fmla="*/ 1280 h 8729"/>
                <a:gd name="connsiteX1-443" fmla="*/ 4157 w 11191"/>
                <a:gd name="connsiteY1-444" fmla="*/ 1680 h 8729"/>
                <a:gd name="connsiteX2-445" fmla="*/ 6565 w 11191"/>
                <a:gd name="connsiteY2-446" fmla="*/ 1646 h 8729"/>
                <a:gd name="connsiteX3-447" fmla="*/ 8832 w 11191"/>
                <a:gd name="connsiteY3-448" fmla="*/ 2 h 8729"/>
                <a:gd name="connsiteX4-449" fmla="*/ 11191 w 11191"/>
                <a:gd name="connsiteY4-450" fmla="*/ 1957 h 8729"/>
                <a:gd name="connsiteX5-451" fmla="*/ 10910 w 11191"/>
                <a:gd name="connsiteY5-452" fmla="*/ 5899 h 8729"/>
                <a:gd name="connsiteX6-453" fmla="*/ 8706 w 11191"/>
                <a:gd name="connsiteY6-454" fmla="*/ 7504 h 8729"/>
                <a:gd name="connsiteX7-455" fmla="*/ 6892 w 11191"/>
                <a:gd name="connsiteY7-456" fmla="*/ 7226 h 8729"/>
                <a:gd name="connsiteX8-457" fmla="*/ 3364 w 11191"/>
                <a:gd name="connsiteY8-458" fmla="*/ 8729 h 8729"/>
                <a:gd name="connsiteX9-459" fmla="*/ 942 w 11191"/>
                <a:gd name="connsiteY9-460" fmla="*/ 5419 h 8729"/>
                <a:gd name="connsiteX10-461" fmla="*/ 1767 w 11191"/>
                <a:gd name="connsiteY10-462" fmla="*/ 1280 h 8729"/>
                <a:gd name="connsiteX0-463" fmla="*/ 1580 w 10252"/>
                <a:gd name="connsiteY0-464" fmla="*/ 1466 h 10000"/>
                <a:gd name="connsiteX1-465" fmla="*/ 3716 w 10252"/>
                <a:gd name="connsiteY1-466" fmla="*/ 1925 h 10000"/>
                <a:gd name="connsiteX2-467" fmla="*/ 5867 w 10252"/>
                <a:gd name="connsiteY2-468" fmla="*/ 1886 h 10000"/>
                <a:gd name="connsiteX3-469" fmla="*/ 7893 w 10252"/>
                <a:gd name="connsiteY3-470" fmla="*/ 2 h 10000"/>
                <a:gd name="connsiteX4-471" fmla="*/ 10001 w 10252"/>
                <a:gd name="connsiteY4-472" fmla="*/ 2242 h 10000"/>
                <a:gd name="connsiteX5-473" fmla="*/ 10209 w 10252"/>
                <a:gd name="connsiteY5-474" fmla="*/ 4978 h 10000"/>
                <a:gd name="connsiteX6-475" fmla="*/ 7780 w 10252"/>
                <a:gd name="connsiteY6-476" fmla="*/ 8597 h 10000"/>
                <a:gd name="connsiteX7-477" fmla="*/ 6160 w 10252"/>
                <a:gd name="connsiteY7-478" fmla="*/ 8278 h 10000"/>
                <a:gd name="connsiteX8-479" fmla="*/ 3007 w 10252"/>
                <a:gd name="connsiteY8-480" fmla="*/ 10000 h 10000"/>
                <a:gd name="connsiteX9-481" fmla="*/ 843 w 10252"/>
                <a:gd name="connsiteY9-482" fmla="*/ 6208 h 10000"/>
                <a:gd name="connsiteX10-483" fmla="*/ 1580 w 10252"/>
                <a:gd name="connsiteY10-484" fmla="*/ 1466 h 10000"/>
                <a:gd name="connsiteX0-485" fmla="*/ 1580 w 10252"/>
                <a:gd name="connsiteY0-486" fmla="*/ 1466 h 10000"/>
                <a:gd name="connsiteX1-487" fmla="*/ 3716 w 10252"/>
                <a:gd name="connsiteY1-488" fmla="*/ 1925 h 10000"/>
                <a:gd name="connsiteX2-489" fmla="*/ 5867 w 10252"/>
                <a:gd name="connsiteY2-490" fmla="*/ 1886 h 10000"/>
                <a:gd name="connsiteX3-491" fmla="*/ 7893 w 10252"/>
                <a:gd name="connsiteY3-492" fmla="*/ 2 h 10000"/>
                <a:gd name="connsiteX4-493" fmla="*/ 10001 w 10252"/>
                <a:gd name="connsiteY4-494" fmla="*/ 2242 h 10000"/>
                <a:gd name="connsiteX5-495" fmla="*/ 10209 w 10252"/>
                <a:gd name="connsiteY5-496" fmla="*/ 4978 h 10000"/>
                <a:gd name="connsiteX6-497" fmla="*/ 7780 w 10252"/>
                <a:gd name="connsiteY6-498" fmla="*/ 8597 h 10000"/>
                <a:gd name="connsiteX7-499" fmla="*/ 6160 w 10252"/>
                <a:gd name="connsiteY7-500" fmla="*/ 8278 h 10000"/>
                <a:gd name="connsiteX8-501" fmla="*/ 3007 w 10252"/>
                <a:gd name="connsiteY8-502" fmla="*/ 10000 h 10000"/>
                <a:gd name="connsiteX9-503" fmla="*/ 843 w 10252"/>
                <a:gd name="connsiteY9-504" fmla="*/ 6208 h 10000"/>
                <a:gd name="connsiteX10-505" fmla="*/ 1580 w 10252"/>
                <a:gd name="connsiteY10-506" fmla="*/ 1466 h 10000"/>
                <a:gd name="connsiteX0-507" fmla="*/ 1580 w 10252"/>
                <a:gd name="connsiteY0-508" fmla="*/ 1466 h 10000"/>
                <a:gd name="connsiteX1-509" fmla="*/ 3716 w 10252"/>
                <a:gd name="connsiteY1-510" fmla="*/ 1925 h 10000"/>
                <a:gd name="connsiteX2-511" fmla="*/ 5867 w 10252"/>
                <a:gd name="connsiteY2-512" fmla="*/ 1886 h 10000"/>
                <a:gd name="connsiteX3-513" fmla="*/ 7893 w 10252"/>
                <a:gd name="connsiteY3-514" fmla="*/ 2 h 10000"/>
                <a:gd name="connsiteX4-515" fmla="*/ 10001 w 10252"/>
                <a:gd name="connsiteY4-516" fmla="*/ 2242 h 10000"/>
                <a:gd name="connsiteX5-517" fmla="*/ 10209 w 10252"/>
                <a:gd name="connsiteY5-518" fmla="*/ 4978 h 10000"/>
                <a:gd name="connsiteX6-519" fmla="*/ 7780 w 10252"/>
                <a:gd name="connsiteY6-520" fmla="*/ 8597 h 10000"/>
                <a:gd name="connsiteX7-521" fmla="*/ 6160 w 10252"/>
                <a:gd name="connsiteY7-522" fmla="*/ 8278 h 10000"/>
                <a:gd name="connsiteX8-523" fmla="*/ 3007 w 10252"/>
                <a:gd name="connsiteY8-524" fmla="*/ 10000 h 10000"/>
                <a:gd name="connsiteX9-525" fmla="*/ 843 w 10252"/>
                <a:gd name="connsiteY9-526" fmla="*/ 6208 h 10000"/>
                <a:gd name="connsiteX10-527" fmla="*/ 1580 w 10252"/>
                <a:gd name="connsiteY10-528" fmla="*/ 1466 h 10000"/>
                <a:gd name="connsiteX0-529" fmla="*/ 1580 w 10691"/>
                <a:gd name="connsiteY0-530" fmla="*/ 1466 h 10000"/>
                <a:gd name="connsiteX1-531" fmla="*/ 3716 w 10691"/>
                <a:gd name="connsiteY1-532" fmla="*/ 1925 h 10000"/>
                <a:gd name="connsiteX2-533" fmla="*/ 5867 w 10691"/>
                <a:gd name="connsiteY2-534" fmla="*/ 1886 h 10000"/>
                <a:gd name="connsiteX3-535" fmla="*/ 7893 w 10691"/>
                <a:gd name="connsiteY3-536" fmla="*/ 2 h 10000"/>
                <a:gd name="connsiteX4-537" fmla="*/ 10001 w 10691"/>
                <a:gd name="connsiteY4-538" fmla="*/ 2242 h 10000"/>
                <a:gd name="connsiteX5-539" fmla="*/ 10209 w 10691"/>
                <a:gd name="connsiteY5-540" fmla="*/ 4978 h 10000"/>
                <a:gd name="connsiteX6-541" fmla="*/ 7780 w 10691"/>
                <a:gd name="connsiteY6-542" fmla="*/ 8597 h 10000"/>
                <a:gd name="connsiteX7-543" fmla="*/ 6160 w 10691"/>
                <a:gd name="connsiteY7-544" fmla="*/ 8278 h 10000"/>
                <a:gd name="connsiteX8-545" fmla="*/ 3007 w 10691"/>
                <a:gd name="connsiteY8-546" fmla="*/ 10000 h 10000"/>
                <a:gd name="connsiteX9-547" fmla="*/ 843 w 10691"/>
                <a:gd name="connsiteY9-548" fmla="*/ 6208 h 10000"/>
                <a:gd name="connsiteX10-549" fmla="*/ 1580 w 10691"/>
                <a:gd name="connsiteY10-550" fmla="*/ 1466 h 10000"/>
                <a:gd name="connsiteX0-551" fmla="*/ 1580 w 10887"/>
                <a:gd name="connsiteY0-552" fmla="*/ 1466 h 10000"/>
                <a:gd name="connsiteX1-553" fmla="*/ 3716 w 10887"/>
                <a:gd name="connsiteY1-554" fmla="*/ 1925 h 10000"/>
                <a:gd name="connsiteX2-555" fmla="*/ 5867 w 10887"/>
                <a:gd name="connsiteY2-556" fmla="*/ 1886 h 10000"/>
                <a:gd name="connsiteX3-557" fmla="*/ 7893 w 10887"/>
                <a:gd name="connsiteY3-558" fmla="*/ 2 h 10000"/>
                <a:gd name="connsiteX4-559" fmla="*/ 10001 w 10887"/>
                <a:gd name="connsiteY4-560" fmla="*/ 2242 h 10000"/>
                <a:gd name="connsiteX5-561" fmla="*/ 10209 w 10887"/>
                <a:gd name="connsiteY5-562" fmla="*/ 4978 h 10000"/>
                <a:gd name="connsiteX6-563" fmla="*/ 7780 w 10887"/>
                <a:gd name="connsiteY6-564" fmla="*/ 8597 h 10000"/>
                <a:gd name="connsiteX7-565" fmla="*/ 6160 w 10887"/>
                <a:gd name="connsiteY7-566" fmla="*/ 8278 h 10000"/>
                <a:gd name="connsiteX8-567" fmla="*/ 3007 w 10887"/>
                <a:gd name="connsiteY8-568" fmla="*/ 10000 h 10000"/>
                <a:gd name="connsiteX9-569" fmla="*/ 843 w 10887"/>
                <a:gd name="connsiteY9-570" fmla="*/ 6208 h 10000"/>
                <a:gd name="connsiteX10-571" fmla="*/ 1580 w 10887"/>
                <a:gd name="connsiteY10-572" fmla="*/ 1466 h 10000"/>
                <a:gd name="connsiteX0-573" fmla="*/ 1580 w 10887"/>
                <a:gd name="connsiteY0-574" fmla="*/ 1466 h 10000"/>
                <a:gd name="connsiteX1-575" fmla="*/ 3716 w 10887"/>
                <a:gd name="connsiteY1-576" fmla="*/ 1925 h 10000"/>
                <a:gd name="connsiteX2-577" fmla="*/ 5867 w 10887"/>
                <a:gd name="connsiteY2-578" fmla="*/ 1886 h 10000"/>
                <a:gd name="connsiteX3-579" fmla="*/ 7893 w 10887"/>
                <a:gd name="connsiteY3-580" fmla="*/ 2 h 10000"/>
                <a:gd name="connsiteX4-581" fmla="*/ 10001 w 10887"/>
                <a:gd name="connsiteY4-582" fmla="*/ 2242 h 10000"/>
                <a:gd name="connsiteX5-583" fmla="*/ 10209 w 10887"/>
                <a:gd name="connsiteY5-584" fmla="*/ 4978 h 10000"/>
                <a:gd name="connsiteX6-585" fmla="*/ 7780 w 10887"/>
                <a:gd name="connsiteY6-586" fmla="*/ 8597 h 10000"/>
                <a:gd name="connsiteX7-587" fmla="*/ 6160 w 10887"/>
                <a:gd name="connsiteY7-588" fmla="*/ 8278 h 10000"/>
                <a:gd name="connsiteX8-589" fmla="*/ 3007 w 10887"/>
                <a:gd name="connsiteY8-590" fmla="*/ 10000 h 10000"/>
                <a:gd name="connsiteX9-591" fmla="*/ 843 w 10887"/>
                <a:gd name="connsiteY9-592" fmla="*/ 6208 h 10000"/>
                <a:gd name="connsiteX10-593" fmla="*/ 1580 w 10887"/>
                <a:gd name="connsiteY10-594" fmla="*/ 1466 h 10000"/>
                <a:gd name="connsiteX0-595" fmla="*/ 1580 w 10887"/>
                <a:gd name="connsiteY0-596" fmla="*/ 755 h 9289"/>
                <a:gd name="connsiteX1-597" fmla="*/ 3716 w 10887"/>
                <a:gd name="connsiteY1-598" fmla="*/ 1214 h 9289"/>
                <a:gd name="connsiteX2-599" fmla="*/ 5867 w 10887"/>
                <a:gd name="connsiteY2-600" fmla="*/ 1175 h 9289"/>
                <a:gd name="connsiteX3-601" fmla="*/ 7712 w 10887"/>
                <a:gd name="connsiteY3-602" fmla="*/ 3 h 9289"/>
                <a:gd name="connsiteX4-603" fmla="*/ 10001 w 10887"/>
                <a:gd name="connsiteY4-604" fmla="*/ 1531 h 9289"/>
                <a:gd name="connsiteX5-605" fmla="*/ 10209 w 10887"/>
                <a:gd name="connsiteY5-606" fmla="*/ 4267 h 9289"/>
                <a:gd name="connsiteX6-607" fmla="*/ 7780 w 10887"/>
                <a:gd name="connsiteY6-608" fmla="*/ 7886 h 9289"/>
                <a:gd name="connsiteX7-609" fmla="*/ 6160 w 10887"/>
                <a:gd name="connsiteY7-610" fmla="*/ 7567 h 9289"/>
                <a:gd name="connsiteX8-611" fmla="*/ 3007 w 10887"/>
                <a:gd name="connsiteY8-612" fmla="*/ 9289 h 9289"/>
                <a:gd name="connsiteX9-613" fmla="*/ 843 w 10887"/>
                <a:gd name="connsiteY9-614" fmla="*/ 5497 h 9289"/>
                <a:gd name="connsiteX10-615" fmla="*/ 1580 w 10887"/>
                <a:gd name="connsiteY10-616" fmla="*/ 755 h 9289"/>
                <a:gd name="connsiteX0-617" fmla="*/ 1451 w 10000"/>
                <a:gd name="connsiteY0-618" fmla="*/ 813 h 10000"/>
                <a:gd name="connsiteX1-619" fmla="*/ 3413 w 10000"/>
                <a:gd name="connsiteY1-620" fmla="*/ 1307 h 10000"/>
                <a:gd name="connsiteX2-621" fmla="*/ 5466 w 10000"/>
                <a:gd name="connsiteY2-622" fmla="*/ 2031 h 10000"/>
                <a:gd name="connsiteX3-623" fmla="*/ 7084 w 10000"/>
                <a:gd name="connsiteY3-624" fmla="*/ 3 h 10000"/>
                <a:gd name="connsiteX4-625" fmla="*/ 9186 w 10000"/>
                <a:gd name="connsiteY4-626" fmla="*/ 1648 h 10000"/>
                <a:gd name="connsiteX5-627" fmla="*/ 9377 w 10000"/>
                <a:gd name="connsiteY5-628" fmla="*/ 4594 h 10000"/>
                <a:gd name="connsiteX6-629" fmla="*/ 7146 w 10000"/>
                <a:gd name="connsiteY6-630" fmla="*/ 8490 h 10000"/>
                <a:gd name="connsiteX7-631" fmla="*/ 5658 w 10000"/>
                <a:gd name="connsiteY7-632" fmla="*/ 8146 h 10000"/>
                <a:gd name="connsiteX8-633" fmla="*/ 2762 w 10000"/>
                <a:gd name="connsiteY8-634" fmla="*/ 10000 h 10000"/>
                <a:gd name="connsiteX9-635" fmla="*/ 774 w 10000"/>
                <a:gd name="connsiteY9-636" fmla="*/ 5918 h 10000"/>
                <a:gd name="connsiteX10-637" fmla="*/ 1451 w 10000"/>
                <a:gd name="connsiteY10-638" fmla="*/ 813 h 10000"/>
                <a:gd name="connsiteX0-639" fmla="*/ 1451 w 10000"/>
                <a:gd name="connsiteY0-640" fmla="*/ 813 h 10000"/>
                <a:gd name="connsiteX1-641" fmla="*/ 3439 w 10000"/>
                <a:gd name="connsiteY1-642" fmla="*/ 959 h 10000"/>
                <a:gd name="connsiteX2-643" fmla="*/ 5466 w 10000"/>
                <a:gd name="connsiteY2-644" fmla="*/ 2031 h 10000"/>
                <a:gd name="connsiteX3-645" fmla="*/ 7084 w 10000"/>
                <a:gd name="connsiteY3-646" fmla="*/ 3 h 10000"/>
                <a:gd name="connsiteX4-647" fmla="*/ 9186 w 10000"/>
                <a:gd name="connsiteY4-648" fmla="*/ 1648 h 10000"/>
                <a:gd name="connsiteX5-649" fmla="*/ 9377 w 10000"/>
                <a:gd name="connsiteY5-650" fmla="*/ 4594 h 10000"/>
                <a:gd name="connsiteX6-651" fmla="*/ 7146 w 10000"/>
                <a:gd name="connsiteY6-652" fmla="*/ 8490 h 10000"/>
                <a:gd name="connsiteX7-653" fmla="*/ 5658 w 10000"/>
                <a:gd name="connsiteY7-654" fmla="*/ 8146 h 10000"/>
                <a:gd name="connsiteX8-655" fmla="*/ 2762 w 10000"/>
                <a:gd name="connsiteY8-656" fmla="*/ 10000 h 10000"/>
                <a:gd name="connsiteX9-657" fmla="*/ 774 w 10000"/>
                <a:gd name="connsiteY9-658" fmla="*/ 5918 h 10000"/>
                <a:gd name="connsiteX10-659" fmla="*/ 1451 w 10000"/>
                <a:gd name="connsiteY10-660" fmla="*/ 813 h 10000"/>
                <a:gd name="connsiteX0-661" fmla="*/ 1494 w 9954"/>
                <a:gd name="connsiteY0-662" fmla="*/ 1336 h 10000"/>
                <a:gd name="connsiteX1-663" fmla="*/ 3393 w 9954"/>
                <a:gd name="connsiteY1-664" fmla="*/ 959 h 10000"/>
                <a:gd name="connsiteX2-665" fmla="*/ 5420 w 9954"/>
                <a:gd name="connsiteY2-666" fmla="*/ 2031 h 10000"/>
                <a:gd name="connsiteX3-667" fmla="*/ 7038 w 9954"/>
                <a:gd name="connsiteY3-668" fmla="*/ 3 h 10000"/>
                <a:gd name="connsiteX4-669" fmla="*/ 9140 w 9954"/>
                <a:gd name="connsiteY4-670" fmla="*/ 1648 h 10000"/>
                <a:gd name="connsiteX5-671" fmla="*/ 9331 w 9954"/>
                <a:gd name="connsiteY5-672" fmla="*/ 4594 h 10000"/>
                <a:gd name="connsiteX6-673" fmla="*/ 7100 w 9954"/>
                <a:gd name="connsiteY6-674" fmla="*/ 8490 h 10000"/>
                <a:gd name="connsiteX7-675" fmla="*/ 5612 w 9954"/>
                <a:gd name="connsiteY7-676" fmla="*/ 8146 h 10000"/>
                <a:gd name="connsiteX8-677" fmla="*/ 2716 w 9954"/>
                <a:gd name="connsiteY8-678" fmla="*/ 10000 h 10000"/>
                <a:gd name="connsiteX9-679" fmla="*/ 728 w 9954"/>
                <a:gd name="connsiteY9-680" fmla="*/ 5918 h 10000"/>
                <a:gd name="connsiteX10-681" fmla="*/ 1494 w 9954"/>
                <a:gd name="connsiteY10-682" fmla="*/ 1336 h 10000"/>
                <a:gd name="connsiteX0-683" fmla="*/ 1501 w 10000"/>
                <a:gd name="connsiteY0-684" fmla="*/ 1336 h 8850"/>
                <a:gd name="connsiteX1-685" fmla="*/ 3409 w 10000"/>
                <a:gd name="connsiteY1-686" fmla="*/ 959 h 8850"/>
                <a:gd name="connsiteX2-687" fmla="*/ 5445 w 10000"/>
                <a:gd name="connsiteY2-688" fmla="*/ 2031 h 8850"/>
                <a:gd name="connsiteX3-689" fmla="*/ 7071 w 10000"/>
                <a:gd name="connsiteY3-690" fmla="*/ 3 h 8850"/>
                <a:gd name="connsiteX4-691" fmla="*/ 9182 w 10000"/>
                <a:gd name="connsiteY4-692" fmla="*/ 1648 h 8850"/>
                <a:gd name="connsiteX5-693" fmla="*/ 9374 w 10000"/>
                <a:gd name="connsiteY5-694" fmla="*/ 4594 h 8850"/>
                <a:gd name="connsiteX6-695" fmla="*/ 7133 w 10000"/>
                <a:gd name="connsiteY6-696" fmla="*/ 8490 h 8850"/>
                <a:gd name="connsiteX7-697" fmla="*/ 5638 w 10000"/>
                <a:gd name="connsiteY7-698" fmla="*/ 8146 h 8850"/>
                <a:gd name="connsiteX8-699" fmla="*/ 2703 w 10000"/>
                <a:gd name="connsiteY8-700" fmla="*/ 8850 h 8850"/>
                <a:gd name="connsiteX9-701" fmla="*/ 731 w 10000"/>
                <a:gd name="connsiteY9-702" fmla="*/ 5918 h 8850"/>
                <a:gd name="connsiteX10-703" fmla="*/ 1501 w 10000"/>
                <a:gd name="connsiteY10-704" fmla="*/ 1336 h 8850"/>
                <a:gd name="connsiteX0-705" fmla="*/ 1501 w 10000"/>
                <a:gd name="connsiteY0-706" fmla="*/ 1510 h 10090"/>
                <a:gd name="connsiteX1-707" fmla="*/ 3409 w 10000"/>
                <a:gd name="connsiteY1-708" fmla="*/ 1084 h 10090"/>
                <a:gd name="connsiteX2-709" fmla="*/ 5445 w 10000"/>
                <a:gd name="connsiteY2-710" fmla="*/ 2295 h 10090"/>
                <a:gd name="connsiteX3-711" fmla="*/ 7071 w 10000"/>
                <a:gd name="connsiteY3-712" fmla="*/ 3 h 10090"/>
                <a:gd name="connsiteX4-713" fmla="*/ 9182 w 10000"/>
                <a:gd name="connsiteY4-714" fmla="*/ 1862 h 10090"/>
                <a:gd name="connsiteX5-715" fmla="*/ 9374 w 10000"/>
                <a:gd name="connsiteY5-716" fmla="*/ 5191 h 10090"/>
                <a:gd name="connsiteX6-717" fmla="*/ 7133 w 10000"/>
                <a:gd name="connsiteY6-718" fmla="*/ 9593 h 10090"/>
                <a:gd name="connsiteX7-719" fmla="*/ 5638 w 10000"/>
                <a:gd name="connsiteY7-720" fmla="*/ 9205 h 10090"/>
                <a:gd name="connsiteX8-721" fmla="*/ 4072 w 10000"/>
                <a:gd name="connsiteY8-722" fmla="*/ 8529 h 10090"/>
                <a:gd name="connsiteX9-723" fmla="*/ 2703 w 10000"/>
                <a:gd name="connsiteY9-724" fmla="*/ 10000 h 10090"/>
                <a:gd name="connsiteX10-725" fmla="*/ 731 w 10000"/>
                <a:gd name="connsiteY10-726" fmla="*/ 6687 h 10090"/>
                <a:gd name="connsiteX11" fmla="*/ 1501 w 10000"/>
                <a:gd name="connsiteY11" fmla="*/ 1510 h 10090"/>
                <a:gd name="connsiteX0-727" fmla="*/ 1501 w 10000"/>
                <a:gd name="connsiteY0-728" fmla="*/ 1510 h 10092"/>
                <a:gd name="connsiteX1-729" fmla="*/ 3409 w 10000"/>
                <a:gd name="connsiteY1-730" fmla="*/ 1084 h 10092"/>
                <a:gd name="connsiteX2-731" fmla="*/ 5445 w 10000"/>
                <a:gd name="connsiteY2-732" fmla="*/ 2295 h 10092"/>
                <a:gd name="connsiteX3-733" fmla="*/ 7071 w 10000"/>
                <a:gd name="connsiteY3-734" fmla="*/ 3 h 10092"/>
                <a:gd name="connsiteX4-735" fmla="*/ 9182 w 10000"/>
                <a:gd name="connsiteY4-736" fmla="*/ 1862 h 10092"/>
                <a:gd name="connsiteX5-737" fmla="*/ 9374 w 10000"/>
                <a:gd name="connsiteY5-738" fmla="*/ 5191 h 10092"/>
                <a:gd name="connsiteX6-739" fmla="*/ 7133 w 10000"/>
                <a:gd name="connsiteY6-740" fmla="*/ 9593 h 10092"/>
                <a:gd name="connsiteX7-741" fmla="*/ 5638 w 10000"/>
                <a:gd name="connsiteY7-742" fmla="*/ 9205 h 10092"/>
                <a:gd name="connsiteX8-743" fmla="*/ 5136 w 10000"/>
                <a:gd name="connsiteY8-744" fmla="*/ 9670 h 10092"/>
                <a:gd name="connsiteX9-745" fmla="*/ 4072 w 10000"/>
                <a:gd name="connsiteY9-746" fmla="*/ 8529 h 10092"/>
                <a:gd name="connsiteX10-747" fmla="*/ 2703 w 10000"/>
                <a:gd name="connsiteY10-748" fmla="*/ 10000 h 10092"/>
                <a:gd name="connsiteX11-749" fmla="*/ 731 w 10000"/>
                <a:gd name="connsiteY11-750" fmla="*/ 6687 h 10092"/>
                <a:gd name="connsiteX12" fmla="*/ 1501 w 10000"/>
                <a:gd name="connsiteY12" fmla="*/ 1510 h 10092"/>
                <a:gd name="connsiteX0-751" fmla="*/ 1501 w 10000"/>
                <a:gd name="connsiteY0-752" fmla="*/ 1510 h 10092"/>
                <a:gd name="connsiteX1-753" fmla="*/ 3409 w 10000"/>
                <a:gd name="connsiteY1-754" fmla="*/ 1084 h 10092"/>
                <a:gd name="connsiteX2-755" fmla="*/ 5445 w 10000"/>
                <a:gd name="connsiteY2-756" fmla="*/ 2295 h 10092"/>
                <a:gd name="connsiteX3-757" fmla="*/ 7071 w 10000"/>
                <a:gd name="connsiteY3-758" fmla="*/ 3 h 10092"/>
                <a:gd name="connsiteX4-759" fmla="*/ 9182 w 10000"/>
                <a:gd name="connsiteY4-760" fmla="*/ 1862 h 10092"/>
                <a:gd name="connsiteX5-761" fmla="*/ 9374 w 10000"/>
                <a:gd name="connsiteY5-762" fmla="*/ 5191 h 10092"/>
                <a:gd name="connsiteX6-763" fmla="*/ 7133 w 10000"/>
                <a:gd name="connsiteY6-764" fmla="*/ 9593 h 10092"/>
                <a:gd name="connsiteX7-765" fmla="*/ 6408 w 10000"/>
                <a:gd name="connsiteY7-766" fmla="*/ 8300 h 10092"/>
                <a:gd name="connsiteX8-767" fmla="*/ 5136 w 10000"/>
                <a:gd name="connsiteY8-768" fmla="*/ 9670 h 10092"/>
                <a:gd name="connsiteX9-769" fmla="*/ 4072 w 10000"/>
                <a:gd name="connsiteY9-770" fmla="*/ 8529 h 10092"/>
                <a:gd name="connsiteX10-771" fmla="*/ 2703 w 10000"/>
                <a:gd name="connsiteY10-772" fmla="*/ 10000 h 10092"/>
                <a:gd name="connsiteX11-773" fmla="*/ 731 w 10000"/>
                <a:gd name="connsiteY11-774" fmla="*/ 6687 h 10092"/>
                <a:gd name="connsiteX12-775" fmla="*/ 1501 w 10000"/>
                <a:gd name="connsiteY12-776" fmla="*/ 1510 h 10092"/>
                <a:gd name="connsiteX0-777" fmla="*/ 1501 w 10000"/>
                <a:gd name="connsiteY0-778" fmla="*/ 1510 h 10092"/>
                <a:gd name="connsiteX1-779" fmla="*/ 3409 w 10000"/>
                <a:gd name="connsiteY1-780" fmla="*/ 1084 h 10092"/>
                <a:gd name="connsiteX2-781" fmla="*/ 5445 w 10000"/>
                <a:gd name="connsiteY2-782" fmla="*/ 2295 h 10092"/>
                <a:gd name="connsiteX3-783" fmla="*/ 7071 w 10000"/>
                <a:gd name="connsiteY3-784" fmla="*/ 3 h 10092"/>
                <a:gd name="connsiteX4-785" fmla="*/ 9182 w 10000"/>
                <a:gd name="connsiteY4-786" fmla="*/ 1862 h 10092"/>
                <a:gd name="connsiteX5-787" fmla="*/ 9374 w 10000"/>
                <a:gd name="connsiteY5-788" fmla="*/ 5191 h 10092"/>
                <a:gd name="connsiteX6-789" fmla="*/ 7608 w 10000"/>
                <a:gd name="connsiteY6-790" fmla="*/ 9436 h 10092"/>
                <a:gd name="connsiteX7-791" fmla="*/ 6408 w 10000"/>
                <a:gd name="connsiteY7-792" fmla="*/ 8300 h 10092"/>
                <a:gd name="connsiteX8-793" fmla="*/ 5136 w 10000"/>
                <a:gd name="connsiteY8-794" fmla="*/ 9670 h 10092"/>
                <a:gd name="connsiteX9-795" fmla="*/ 4072 w 10000"/>
                <a:gd name="connsiteY9-796" fmla="*/ 8529 h 10092"/>
                <a:gd name="connsiteX10-797" fmla="*/ 2703 w 10000"/>
                <a:gd name="connsiteY10-798" fmla="*/ 10000 h 10092"/>
                <a:gd name="connsiteX11-799" fmla="*/ 731 w 10000"/>
                <a:gd name="connsiteY11-800" fmla="*/ 6687 h 10092"/>
                <a:gd name="connsiteX12-801" fmla="*/ 1501 w 10000"/>
                <a:gd name="connsiteY12-802" fmla="*/ 1510 h 10092"/>
                <a:gd name="connsiteX0-803" fmla="*/ 1501 w 10000"/>
                <a:gd name="connsiteY0-804" fmla="*/ 1510 h 10092"/>
                <a:gd name="connsiteX1-805" fmla="*/ 3409 w 10000"/>
                <a:gd name="connsiteY1-806" fmla="*/ 1084 h 10092"/>
                <a:gd name="connsiteX2-807" fmla="*/ 5445 w 10000"/>
                <a:gd name="connsiteY2-808" fmla="*/ 2295 h 10092"/>
                <a:gd name="connsiteX3-809" fmla="*/ 7071 w 10000"/>
                <a:gd name="connsiteY3-810" fmla="*/ 3 h 10092"/>
                <a:gd name="connsiteX4-811" fmla="*/ 9182 w 10000"/>
                <a:gd name="connsiteY4-812" fmla="*/ 1862 h 10092"/>
                <a:gd name="connsiteX5-813" fmla="*/ 9374 w 10000"/>
                <a:gd name="connsiteY5-814" fmla="*/ 5191 h 10092"/>
                <a:gd name="connsiteX6-815" fmla="*/ 8471 w 10000"/>
                <a:gd name="connsiteY6-816" fmla="*/ 6009 h 10092"/>
                <a:gd name="connsiteX7-817" fmla="*/ 7608 w 10000"/>
                <a:gd name="connsiteY7-818" fmla="*/ 9436 h 10092"/>
                <a:gd name="connsiteX8-819" fmla="*/ 6408 w 10000"/>
                <a:gd name="connsiteY8-820" fmla="*/ 8300 h 10092"/>
                <a:gd name="connsiteX9-821" fmla="*/ 5136 w 10000"/>
                <a:gd name="connsiteY9-822" fmla="*/ 9670 h 10092"/>
                <a:gd name="connsiteX10-823" fmla="*/ 4072 w 10000"/>
                <a:gd name="connsiteY10-824" fmla="*/ 8529 h 10092"/>
                <a:gd name="connsiteX11-825" fmla="*/ 2703 w 10000"/>
                <a:gd name="connsiteY11-826" fmla="*/ 10000 h 10092"/>
                <a:gd name="connsiteX12-827" fmla="*/ 731 w 10000"/>
                <a:gd name="connsiteY12-828" fmla="*/ 6687 h 10092"/>
                <a:gd name="connsiteX13" fmla="*/ 1501 w 10000"/>
                <a:gd name="connsiteY13" fmla="*/ 1510 h 10092"/>
                <a:gd name="connsiteX0-829" fmla="*/ 1501 w 11272"/>
                <a:gd name="connsiteY0-830" fmla="*/ 1510 h 10092"/>
                <a:gd name="connsiteX1-831" fmla="*/ 3409 w 11272"/>
                <a:gd name="connsiteY1-832" fmla="*/ 1084 h 10092"/>
                <a:gd name="connsiteX2-833" fmla="*/ 5445 w 11272"/>
                <a:gd name="connsiteY2-834" fmla="*/ 2295 h 10092"/>
                <a:gd name="connsiteX3-835" fmla="*/ 7071 w 11272"/>
                <a:gd name="connsiteY3-836" fmla="*/ 3 h 10092"/>
                <a:gd name="connsiteX4-837" fmla="*/ 9182 w 11272"/>
                <a:gd name="connsiteY4-838" fmla="*/ 1862 h 10092"/>
                <a:gd name="connsiteX5-839" fmla="*/ 11080 w 11272"/>
                <a:gd name="connsiteY5-840" fmla="*/ 3931 h 10092"/>
                <a:gd name="connsiteX6-841" fmla="*/ 8471 w 11272"/>
                <a:gd name="connsiteY6-842" fmla="*/ 6009 h 10092"/>
                <a:gd name="connsiteX7-843" fmla="*/ 7608 w 11272"/>
                <a:gd name="connsiteY7-844" fmla="*/ 9436 h 10092"/>
                <a:gd name="connsiteX8-845" fmla="*/ 6408 w 11272"/>
                <a:gd name="connsiteY8-846" fmla="*/ 8300 h 10092"/>
                <a:gd name="connsiteX9-847" fmla="*/ 5136 w 11272"/>
                <a:gd name="connsiteY9-848" fmla="*/ 9670 h 10092"/>
                <a:gd name="connsiteX10-849" fmla="*/ 4072 w 11272"/>
                <a:gd name="connsiteY10-850" fmla="*/ 8529 h 10092"/>
                <a:gd name="connsiteX11-851" fmla="*/ 2703 w 11272"/>
                <a:gd name="connsiteY11-852" fmla="*/ 10000 h 10092"/>
                <a:gd name="connsiteX12-853" fmla="*/ 731 w 11272"/>
                <a:gd name="connsiteY12-854" fmla="*/ 6687 h 10092"/>
                <a:gd name="connsiteX13-855" fmla="*/ 1501 w 11272"/>
                <a:gd name="connsiteY13-856" fmla="*/ 1510 h 10092"/>
                <a:gd name="connsiteX0-857" fmla="*/ 1501 w 11272"/>
                <a:gd name="connsiteY0-858" fmla="*/ 1510 h 10092"/>
                <a:gd name="connsiteX1-859" fmla="*/ 3409 w 11272"/>
                <a:gd name="connsiteY1-860" fmla="*/ 1084 h 10092"/>
                <a:gd name="connsiteX2-861" fmla="*/ 5445 w 11272"/>
                <a:gd name="connsiteY2-862" fmla="*/ 2295 h 10092"/>
                <a:gd name="connsiteX3-863" fmla="*/ 7071 w 11272"/>
                <a:gd name="connsiteY3-864" fmla="*/ 3 h 10092"/>
                <a:gd name="connsiteX4-865" fmla="*/ 9182 w 11272"/>
                <a:gd name="connsiteY4-866" fmla="*/ 1862 h 10092"/>
                <a:gd name="connsiteX5-867" fmla="*/ 11080 w 11272"/>
                <a:gd name="connsiteY5-868" fmla="*/ 3931 h 10092"/>
                <a:gd name="connsiteX6-869" fmla="*/ 8471 w 11272"/>
                <a:gd name="connsiteY6-870" fmla="*/ 6009 h 10092"/>
                <a:gd name="connsiteX7-871" fmla="*/ 7608 w 11272"/>
                <a:gd name="connsiteY7-872" fmla="*/ 9436 h 10092"/>
                <a:gd name="connsiteX8-873" fmla="*/ 6408 w 11272"/>
                <a:gd name="connsiteY8-874" fmla="*/ 8300 h 10092"/>
                <a:gd name="connsiteX9-875" fmla="*/ 5136 w 11272"/>
                <a:gd name="connsiteY9-876" fmla="*/ 9670 h 10092"/>
                <a:gd name="connsiteX10-877" fmla="*/ 4072 w 11272"/>
                <a:gd name="connsiteY10-878" fmla="*/ 8529 h 10092"/>
                <a:gd name="connsiteX11-879" fmla="*/ 2703 w 11272"/>
                <a:gd name="connsiteY11-880" fmla="*/ 10000 h 10092"/>
                <a:gd name="connsiteX12-881" fmla="*/ 731 w 11272"/>
                <a:gd name="connsiteY12-882" fmla="*/ 6687 h 10092"/>
                <a:gd name="connsiteX13-883" fmla="*/ 1501 w 11272"/>
                <a:gd name="connsiteY13-884" fmla="*/ 1510 h 10092"/>
                <a:gd name="connsiteX0-885" fmla="*/ 1501 w 11272"/>
                <a:gd name="connsiteY0-886" fmla="*/ 1510 h 10092"/>
                <a:gd name="connsiteX1-887" fmla="*/ 3409 w 11272"/>
                <a:gd name="connsiteY1-888" fmla="*/ 1084 h 10092"/>
                <a:gd name="connsiteX2-889" fmla="*/ 5445 w 11272"/>
                <a:gd name="connsiteY2-890" fmla="*/ 2295 h 10092"/>
                <a:gd name="connsiteX3-891" fmla="*/ 7071 w 11272"/>
                <a:gd name="connsiteY3-892" fmla="*/ 3 h 10092"/>
                <a:gd name="connsiteX4-893" fmla="*/ 9182 w 11272"/>
                <a:gd name="connsiteY4-894" fmla="*/ 1862 h 10092"/>
                <a:gd name="connsiteX5-895" fmla="*/ 11080 w 11272"/>
                <a:gd name="connsiteY5-896" fmla="*/ 3931 h 10092"/>
                <a:gd name="connsiteX6-897" fmla="*/ 9843 w 11272"/>
                <a:gd name="connsiteY6-898" fmla="*/ 6245 h 10092"/>
                <a:gd name="connsiteX7-899" fmla="*/ 8471 w 11272"/>
                <a:gd name="connsiteY7-900" fmla="*/ 6009 h 10092"/>
                <a:gd name="connsiteX8-901" fmla="*/ 7608 w 11272"/>
                <a:gd name="connsiteY8-902" fmla="*/ 9436 h 10092"/>
                <a:gd name="connsiteX9-903" fmla="*/ 6408 w 11272"/>
                <a:gd name="connsiteY9-904" fmla="*/ 8300 h 10092"/>
                <a:gd name="connsiteX10-905" fmla="*/ 5136 w 11272"/>
                <a:gd name="connsiteY10-906" fmla="*/ 9670 h 10092"/>
                <a:gd name="connsiteX11-907" fmla="*/ 4072 w 11272"/>
                <a:gd name="connsiteY11-908" fmla="*/ 8529 h 10092"/>
                <a:gd name="connsiteX12-909" fmla="*/ 2703 w 11272"/>
                <a:gd name="connsiteY12-910" fmla="*/ 10000 h 10092"/>
                <a:gd name="connsiteX13-911" fmla="*/ 731 w 11272"/>
                <a:gd name="connsiteY13-912" fmla="*/ 6687 h 10092"/>
                <a:gd name="connsiteX14" fmla="*/ 1501 w 11272"/>
                <a:gd name="connsiteY14" fmla="*/ 1510 h 10092"/>
                <a:gd name="connsiteX0-913" fmla="*/ 1501 w 11272"/>
                <a:gd name="connsiteY0-914" fmla="*/ 1510 h 10000"/>
                <a:gd name="connsiteX1-915" fmla="*/ 3409 w 11272"/>
                <a:gd name="connsiteY1-916" fmla="*/ 1084 h 10000"/>
                <a:gd name="connsiteX2-917" fmla="*/ 5445 w 11272"/>
                <a:gd name="connsiteY2-918" fmla="*/ 2295 h 10000"/>
                <a:gd name="connsiteX3-919" fmla="*/ 7071 w 11272"/>
                <a:gd name="connsiteY3-920" fmla="*/ 3 h 10000"/>
                <a:gd name="connsiteX4-921" fmla="*/ 9182 w 11272"/>
                <a:gd name="connsiteY4-922" fmla="*/ 1862 h 10000"/>
                <a:gd name="connsiteX5-923" fmla="*/ 11080 w 11272"/>
                <a:gd name="connsiteY5-924" fmla="*/ 3931 h 10000"/>
                <a:gd name="connsiteX6-925" fmla="*/ 9843 w 11272"/>
                <a:gd name="connsiteY6-926" fmla="*/ 6245 h 10000"/>
                <a:gd name="connsiteX7-927" fmla="*/ 8471 w 11272"/>
                <a:gd name="connsiteY7-928" fmla="*/ 6009 h 10000"/>
                <a:gd name="connsiteX8-929" fmla="*/ 7608 w 11272"/>
                <a:gd name="connsiteY8-930" fmla="*/ 9436 h 10000"/>
                <a:gd name="connsiteX9-931" fmla="*/ 6408 w 11272"/>
                <a:gd name="connsiteY9-932" fmla="*/ 8300 h 10000"/>
                <a:gd name="connsiteX10-933" fmla="*/ 5136 w 11272"/>
                <a:gd name="connsiteY10-934" fmla="*/ 9670 h 10000"/>
                <a:gd name="connsiteX11-935" fmla="*/ 4072 w 11272"/>
                <a:gd name="connsiteY11-936" fmla="*/ 8529 h 10000"/>
                <a:gd name="connsiteX12-937" fmla="*/ 2703 w 11272"/>
                <a:gd name="connsiteY12-938" fmla="*/ 10000 h 10000"/>
                <a:gd name="connsiteX13-939" fmla="*/ 2007 w 11272"/>
                <a:gd name="connsiteY13-940" fmla="*/ 7623 h 10000"/>
                <a:gd name="connsiteX14-941" fmla="*/ 731 w 11272"/>
                <a:gd name="connsiteY14-942" fmla="*/ 6687 h 10000"/>
                <a:gd name="connsiteX15" fmla="*/ 1501 w 11272"/>
                <a:gd name="connsiteY15" fmla="*/ 1510 h 10000"/>
                <a:gd name="connsiteX0-943" fmla="*/ 1501 w 11272"/>
                <a:gd name="connsiteY0-944" fmla="*/ 1510 h 10000"/>
                <a:gd name="connsiteX1-945" fmla="*/ 3409 w 11272"/>
                <a:gd name="connsiteY1-946" fmla="*/ 1084 h 10000"/>
                <a:gd name="connsiteX2-947" fmla="*/ 5445 w 11272"/>
                <a:gd name="connsiteY2-948" fmla="*/ 2295 h 10000"/>
                <a:gd name="connsiteX3-949" fmla="*/ 7071 w 11272"/>
                <a:gd name="connsiteY3-950" fmla="*/ 3 h 10000"/>
                <a:gd name="connsiteX4-951" fmla="*/ 9182 w 11272"/>
                <a:gd name="connsiteY4-952" fmla="*/ 1862 h 10000"/>
                <a:gd name="connsiteX5-953" fmla="*/ 11080 w 11272"/>
                <a:gd name="connsiteY5-954" fmla="*/ 3931 h 10000"/>
                <a:gd name="connsiteX6-955" fmla="*/ 9843 w 11272"/>
                <a:gd name="connsiteY6-956" fmla="*/ 6245 h 10000"/>
                <a:gd name="connsiteX7-957" fmla="*/ 8471 w 11272"/>
                <a:gd name="connsiteY7-958" fmla="*/ 6009 h 10000"/>
                <a:gd name="connsiteX8-959" fmla="*/ 7608 w 11272"/>
                <a:gd name="connsiteY8-960" fmla="*/ 9436 h 10000"/>
                <a:gd name="connsiteX9-961" fmla="*/ 6408 w 11272"/>
                <a:gd name="connsiteY9-962" fmla="*/ 8300 h 10000"/>
                <a:gd name="connsiteX10-963" fmla="*/ 5136 w 11272"/>
                <a:gd name="connsiteY10-964" fmla="*/ 9670 h 10000"/>
                <a:gd name="connsiteX11-965" fmla="*/ 4072 w 11272"/>
                <a:gd name="connsiteY11-966" fmla="*/ 8529 h 10000"/>
                <a:gd name="connsiteX12-967" fmla="*/ 2703 w 11272"/>
                <a:gd name="connsiteY12-968" fmla="*/ 10000 h 10000"/>
                <a:gd name="connsiteX13-969" fmla="*/ 2007 w 11272"/>
                <a:gd name="connsiteY13-970" fmla="*/ 7623 h 10000"/>
                <a:gd name="connsiteX14-971" fmla="*/ 731 w 11272"/>
                <a:gd name="connsiteY14-972" fmla="*/ 6687 h 10000"/>
                <a:gd name="connsiteX15-973" fmla="*/ 1501 w 11272"/>
                <a:gd name="connsiteY15-974" fmla="*/ 1510 h 10000"/>
                <a:gd name="connsiteX0-975" fmla="*/ 1613 w 11384"/>
                <a:gd name="connsiteY0-976" fmla="*/ 1510 h 10000"/>
                <a:gd name="connsiteX1-977" fmla="*/ 3521 w 11384"/>
                <a:gd name="connsiteY1-978" fmla="*/ 1084 h 10000"/>
                <a:gd name="connsiteX2-979" fmla="*/ 5557 w 11384"/>
                <a:gd name="connsiteY2-980" fmla="*/ 2295 h 10000"/>
                <a:gd name="connsiteX3-981" fmla="*/ 7183 w 11384"/>
                <a:gd name="connsiteY3-982" fmla="*/ 3 h 10000"/>
                <a:gd name="connsiteX4-983" fmla="*/ 9294 w 11384"/>
                <a:gd name="connsiteY4-984" fmla="*/ 1862 h 10000"/>
                <a:gd name="connsiteX5-985" fmla="*/ 11192 w 11384"/>
                <a:gd name="connsiteY5-986" fmla="*/ 3931 h 10000"/>
                <a:gd name="connsiteX6-987" fmla="*/ 9955 w 11384"/>
                <a:gd name="connsiteY6-988" fmla="*/ 6245 h 10000"/>
                <a:gd name="connsiteX7-989" fmla="*/ 8583 w 11384"/>
                <a:gd name="connsiteY7-990" fmla="*/ 6009 h 10000"/>
                <a:gd name="connsiteX8-991" fmla="*/ 7720 w 11384"/>
                <a:gd name="connsiteY8-992" fmla="*/ 9436 h 10000"/>
                <a:gd name="connsiteX9-993" fmla="*/ 6520 w 11384"/>
                <a:gd name="connsiteY9-994" fmla="*/ 8300 h 10000"/>
                <a:gd name="connsiteX10-995" fmla="*/ 5248 w 11384"/>
                <a:gd name="connsiteY10-996" fmla="*/ 9670 h 10000"/>
                <a:gd name="connsiteX11-997" fmla="*/ 4184 w 11384"/>
                <a:gd name="connsiteY11-998" fmla="*/ 8529 h 10000"/>
                <a:gd name="connsiteX12-999" fmla="*/ 2815 w 11384"/>
                <a:gd name="connsiteY12-1000" fmla="*/ 10000 h 10000"/>
                <a:gd name="connsiteX13-1001" fmla="*/ 2119 w 11384"/>
                <a:gd name="connsiteY13-1002" fmla="*/ 7623 h 10000"/>
                <a:gd name="connsiteX14-1003" fmla="*/ 843 w 11384"/>
                <a:gd name="connsiteY14-1004" fmla="*/ 6687 h 10000"/>
                <a:gd name="connsiteX15-1005" fmla="*/ 1613 w 11384"/>
                <a:gd name="connsiteY15-1006" fmla="*/ 1510 h 10000"/>
                <a:gd name="connsiteX0-1007" fmla="*/ 1321 w 11733"/>
                <a:gd name="connsiteY0-1008" fmla="*/ 2455 h 10000"/>
                <a:gd name="connsiteX1-1009" fmla="*/ 3870 w 11733"/>
                <a:gd name="connsiteY1-1010" fmla="*/ 1084 h 10000"/>
                <a:gd name="connsiteX2-1011" fmla="*/ 5906 w 11733"/>
                <a:gd name="connsiteY2-1012" fmla="*/ 2295 h 10000"/>
                <a:gd name="connsiteX3-1013" fmla="*/ 7532 w 11733"/>
                <a:gd name="connsiteY3-1014" fmla="*/ 3 h 10000"/>
                <a:gd name="connsiteX4-1015" fmla="*/ 9643 w 11733"/>
                <a:gd name="connsiteY4-1016" fmla="*/ 1862 h 10000"/>
                <a:gd name="connsiteX5-1017" fmla="*/ 11541 w 11733"/>
                <a:gd name="connsiteY5-1018" fmla="*/ 3931 h 10000"/>
                <a:gd name="connsiteX6-1019" fmla="*/ 10304 w 11733"/>
                <a:gd name="connsiteY6-1020" fmla="*/ 6245 h 10000"/>
                <a:gd name="connsiteX7-1021" fmla="*/ 8932 w 11733"/>
                <a:gd name="connsiteY7-1022" fmla="*/ 6009 h 10000"/>
                <a:gd name="connsiteX8-1023" fmla="*/ 8069 w 11733"/>
                <a:gd name="connsiteY8-1024" fmla="*/ 9436 h 10000"/>
                <a:gd name="connsiteX9-1025" fmla="*/ 6869 w 11733"/>
                <a:gd name="connsiteY9-1026" fmla="*/ 8300 h 10000"/>
                <a:gd name="connsiteX10-1027" fmla="*/ 5597 w 11733"/>
                <a:gd name="connsiteY10-1028" fmla="*/ 9670 h 10000"/>
                <a:gd name="connsiteX11-1029" fmla="*/ 4533 w 11733"/>
                <a:gd name="connsiteY11-1030" fmla="*/ 8529 h 10000"/>
                <a:gd name="connsiteX12-1031" fmla="*/ 3164 w 11733"/>
                <a:gd name="connsiteY12-1032" fmla="*/ 10000 h 10000"/>
                <a:gd name="connsiteX13-1033" fmla="*/ 2468 w 11733"/>
                <a:gd name="connsiteY13-1034" fmla="*/ 7623 h 10000"/>
                <a:gd name="connsiteX14-1035" fmla="*/ 1192 w 11733"/>
                <a:gd name="connsiteY14-1036" fmla="*/ 6687 h 10000"/>
                <a:gd name="connsiteX15-1037" fmla="*/ 1321 w 11733"/>
                <a:gd name="connsiteY15-1038" fmla="*/ 2455 h 10000"/>
                <a:gd name="connsiteX0-1039" fmla="*/ 1321 w 11733"/>
                <a:gd name="connsiteY0-1040" fmla="*/ 2455 h 10000"/>
                <a:gd name="connsiteX1-1041" fmla="*/ 2519 w 11733"/>
                <a:gd name="connsiteY1-1042" fmla="*/ 2387 h 10000"/>
                <a:gd name="connsiteX2-1043" fmla="*/ 3870 w 11733"/>
                <a:gd name="connsiteY2-1044" fmla="*/ 1084 h 10000"/>
                <a:gd name="connsiteX3-1045" fmla="*/ 5906 w 11733"/>
                <a:gd name="connsiteY3-1046" fmla="*/ 2295 h 10000"/>
                <a:gd name="connsiteX4-1047" fmla="*/ 7532 w 11733"/>
                <a:gd name="connsiteY4-1048" fmla="*/ 3 h 10000"/>
                <a:gd name="connsiteX5-1049" fmla="*/ 9643 w 11733"/>
                <a:gd name="connsiteY5-1050" fmla="*/ 1862 h 10000"/>
                <a:gd name="connsiteX6-1051" fmla="*/ 11541 w 11733"/>
                <a:gd name="connsiteY6-1052" fmla="*/ 3931 h 10000"/>
                <a:gd name="connsiteX7-1053" fmla="*/ 10304 w 11733"/>
                <a:gd name="connsiteY7-1054" fmla="*/ 6245 h 10000"/>
                <a:gd name="connsiteX8-1055" fmla="*/ 8932 w 11733"/>
                <a:gd name="connsiteY8-1056" fmla="*/ 6009 h 10000"/>
                <a:gd name="connsiteX9-1057" fmla="*/ 8069 w 11733"/>
                <a:gd name="connsiteY9-1058" fmla="*/ 9436 h 10000"/>
                <a:gd name="connsiteX10-1059" fmla="*/ 6869 w 11733"/>
                <a:gd name="connsiteY10-1060" fmla="*/ 8300 h 10000"/>
                <a:gd name="connsiteX11-1061" fmla="*/ 5597 w 11733"/>
                <a:gd name="connsiteY11-1062" fmla="*/ 9670 h 10000"/>
                <a:gd name="connsiteX12-1063" fmla="*/ 4533 w 11733"/>
                <a:gd name="connsiteY12-1064" fmla="*/ 8529 h 10000"/>
                <a:gd name="connsiteX13-1065" fmla="*/ 3164 w 11733"/>
                <a:gd name="connsiteY13-1066" fmla="*/ 10000 h 10000"/>
                <a:gd name="connsiteX14-1067" fmla="*/ 2468 w 11733"/>
                <a:gd name="connsiteY14-1068" fmla="*/ 7623 h 10000"/>
                <a:gd name="connsiteX15-1069" fmla="*/ 1192 w 11733"/>
                <a:gd name="connsiteY15-1070" fmla="*/ 6687 h 10000"/>
                <a:gd name="connsiteX16" fmla="*/ 1321 w 11733"/>
                <a:gd name="connsiteY16" fmla="*/ 2455 h 10000"/>
                <a:gd name="connsiteX0-1071" fmla="*/ 1321 w 11733"/>
                <a:gd name="connsiteY0-1072" fmla="*/ 2455 h 10000"/>
                <a:gd name="connsiteX1-1073" fmla="*/ 2519 w 11733"/>
                <a:gd name="connsiteY1-1074" fmla="*/ 2387 h 10000"/>
                <a:gd name="connsiteX2-1075" fmla="*/ 3229 w 11733"/>
                <a:gd name="connsiteY2-1076" fmla="*/ 927 h 10000"/>
                <a:gd name="connsiteX3-1077" fmla="*/ 5906 w 11733"/>
                <a:gd name="connsiteY3-1078" fmla="*/ 2295 h 10000"/>
                <a:gd name="connsiteX4-1079" fmla="*/ 7532 w 11733"/>
                <a:gd name="connsiteY4-1080" fmla="*/ 3 h 10000"/>
                <a:gd name="connsiteX5-1081" fmla="*/ 9643 w 11733"/>
                <a:gd name="connsiteY5-1082" fmla="*/ 1862 h 10000"/>
                <a:gd name="connsiteX6-1083" fmla="*/ 11541 w 11733"/>
                <a:gd name="connsiteY6-1084" fmla="*/ 3931 h 10000"/>
                <a:gd name="connsiteX7-1085" fmla="*/ 10304 w 11733"/>
                <a:gd name="connsiteY7-1086" fmla="*/ 6245 h 10000"/>
                <a:gd name="connsiteX8-1087" fmla="*/ 8932 w 11733"/>
                <a:gd name="connsiteY8-1088" fmla="*/ 6009 h 10000"/>
                <a:gd name="connsiteX9-1089" fmla="*/ 8069 w 11733"/>
                <a:gd name="connsiteY9-1090" fmla="*/ 9436 h 10000"/>
                <a:gd name="connsiteX10-1091" fmla="*/ 6869 w 11733"/>
                <a:gd name="connsiteY10-1092" fmla="*/ 8300 h 10000"/>
                <a:gd name="connsiteX11-1093" fmla="*/ 5597 w 11733"/>
                <a:gd name="connsiteY11-1094" fmla="*/ 9670 h 10000"/>
                <a:gd name="connsiteX12-1095" fmla="*/ 4533 w 11733"/>
                <a:gd name="connsiteY12-1096" fmla="*/ 8529 h 10000"/>
                <a:gd name="connsiteX13-1097" fmla="*/ 3164 w 11733"/>
                <a:gd name="connsiteY13-1098" fmla="*/ 10000 h 10000"/>
                <a:gd name="connsiteX14-1099" fmla="*/ 2468 w 11733"/>
                <a:gd name="connsiteY14-1100" fmla="*/ 7623 h 10000"/>
                <a:gd name="connsiteX15-1101" fmla="*/ 1192 w 11733"/>
                <a:gd name="connsiteY15-1102" fmla="*/ 6687 h 10000"/>
                <a:gd name="connsiteX16-1103" fmla="*/ 1321 w 11733"/>
                <a:gd name="connsiteY16-1104" fmla="*/ 2455 h 10000"/>
                <a:gd name="connsiteX0-1105" fmla="*/ 1321 w 11733"/>
                <a:gd name="connsiteY0-1106" fmla="*/ 2455 h 10000"/>
                <a:gd name="connsiteX1-1107" fmla="*/ 2519 w 11733"/>
                <a:gd name="connsiteY1-1108" fmla="*/ 2387 h 10000"/>
                <a:gd name="connsiteX2-1109" fmla="*/ 3229 w 11733"/>
                <a:gd name="connsiteY2-1110" fmla="*/ 927 h 10000"/>
                <a:gd name="connsiteX3-1111" fmla="*/ 4417 w 11733"/>
                <a:gd name="connsiteY3-1112" fmla="*/ 2742 h 10000"/>
                <a:gd name="connsiteX4-1113" fmla="*/ 5906 w 11733"/>
                <a:gd name="connsiteY4-1114" fmla="*/ 2295 h 10000"/>
                <a:gd name="connsiteX5-1115" fmla="*/ 7532 w 11733"/>
                <a:gd name="connsiteY5-1116" fmla="*/ 3 h 10000"/>
                <a:gd name="connsiteX6-1117" fmla="*/ 9643 w 11733"/>
                <a:gd name="connsiteY6-1118" fmla="*/ 1862 h 10000"/>
                <a:gd name="connsiteX7-1119" fmla="*/ 11541 w 11733"/>
                <a:gd name="connsiteY7-1120" fmla="*/ 3931 h 10000"/>
                <a:gd name="connsiteX8-1121" fmla="*/ 10304 w 11733"/>
                <a:gd name="connsiteY8-1122" fmla="*/ 6245 h 10000"/>
                <a:gd name="connsiteX9-1123" fmla="*/ 8932 w 11733"/>
                <a:gd name="connsiteY9-1124" fmla="*/ 6009 h 10000"/>
                <a:gd name="connsiteX10-1125" fmla="*/ 8069 w 11733"/>
                <a:gd name="connsiteY10-1126" fmla="*/ 9436 h 10000"/>
                <a:gd name="connsiteX11-1127" fmla="*/ 6869 w 11733"/>
                <a:gd name="connsiteY11-1128" fmla="*/ 8300 h 10000"/>
                <a:gd name="connsiteX12-1129" fmla="*/ 5597 w 11733"/>
                <a:gd name="connsiteY12-1130" fmla="*/ 9670 h 10000"/>
                <a:gd name="connsiteX13-1131" fmla="*/ 4533 w 11733"/>
                <a:gd name="connsiteY13-1132" fmla="*/ 8529 h 10000"/>
                <a:gd name="connsiteX14-1133" fmla="*/ 3164 w 11733"/>
                <a:gd name="connsiteY14-1134" fmla="*/ 10000 h 10000"/>
                <a:gd name="connsiteX15-1135" fmla="*/ 2468 w 11733"/>
                <a:gd name="connsiteY15-1136" fmla="*/ 7623 h 10000"/>
                <a:gd name="connsiteX16-1137" fmla="*/ 1192 w 11733"/>
                <a:gd name="connsiteY16-1138" fmla="*/ 6687 h 10000"/>
                <a:gd name="connsiteX17" fmla="*/ 1321 w 11733"/>
                <a:gd name="connsiteY17" fmla="*/ 2455 h 10000"/>
                <a:gd name="connsiteX0-1139" fmla="*/ 1321 w 11733"/>
                <a:gd name="connsiteY0-1140" fmla="*/ 2483 h 10028"/>
                <a:gd name="connsiteX1-1141" fmla="*/ 2519 w 11733"/>
                <a:gd name="connsiteY1-1142" fmla="*/ 2415 h 10028"/>
                <a:gd name="connsiteX2-1143" fmla="*/ 3229 w 11733"/>
                <a:gd name="connsiteY2-1144" fmla="*/ 955 h 10028"/>
                <a:gd name="connsiteX3-1145" fmla="*/ 4417 w 11733"/>
                <a:gd name="connsiteY3-1146" fmla="*/ 2770 h 10028"/>
                <a:gd name="connsiteX4-1147" fmla="*/ 5367 w 11733"/>
                <a:gd name="connsiteY4-1148" fmla="*/ 866 h 10028"/>
                <a:gd name="connsiteX5-1149" fmla="*/ 7532 w 11733"/>
                <a:gd name="connsiteY5-1150" fmla="*/ 31 h 10028"/>
                <a:gd name="connsiteX6-1151" fmla="*/ 9643 w 11733"/>
                <a:gd name="connsiteY6-1152" fmla="*/ 1890 h 10028"/>
                <a:gd name="connsiteX7-1153" fmla="*/ 11541 w 11733"/>
                <a:gd name="connsiteY7-1154" fmla="*/ 3959 h 10028"/>
                <a:gd name="connsiteX8-1155" fmla="*/ 10304 w 11733"/>
                <a:gd name="connsiteY8-1156" fmla="*/ 6273 h 10028"/>
                <a:gd name="connsiteX9-1157" fmla="*/ 8932 w 11733"/>
                <a:gd name="connsiteY9-1158" fmla="*/ 6037 h 10028"/>
                <a:gd name="connsiteX10-1159" fmla="*/ 8069 w 11733"/>
                <a:gd name="connsiteY10-1160" fmla="*/ 9464 h 10028"/>
                <a:gd name="connsiteX11-1161" fmla="*/ 6869 w 11733"/>
                <a:gd name="connsiteY11-1162" fmla="*/ 8328 h 10028"/>
                <a:gd name="connsiteX12-1163" fmla="*/ 5597 w 11733"/>
                <a:gd name="connsiteY12-1164" fmla="*/ 9698 h 10028"/>
                <a:gd name="connsiteX13-1165" fmla="*/ 4533 w 11733"/>
                <a:gd name="connsiteY13-1166" fmla="*/ 8557 h 10028"/>
                <a:gd name="connsiteX14-1167" fmla="*/ 3164 w 11733"/>
                <a:gd name="connsiteY14-1168" fmla="*/ 10028 h 10028"/>
                <a:gd name="connsiteX15-1169" fmla="*/ 2468 w 11733"/>
                <a:gd name="connsiteY15-1170" fmla="*/ 7651 h 10028"/>
                <a:gd name="connsiteX16-1171" fmla="*/ 1192 w 11733"/>
                <a:gd name="connsiteY16-1172" fmla="*/ 6715 h 10028"/>
                <a:gd name="connsiteX17-1173" fmla="*/ 1321 w 11733"/>
                <a:gd name="connsiteY17-1174" fmla="*/ 2483 h 10028"/>
                <a:gd name="connsiteX0-1175" fmla="*/ 1321 w 11733"/>
                <a:gd name="connsiteY0-1176" fmla="*/ 2454 h 9999"/>
                <a:gd name="connsiteX1-1177" fmla="*/ 2519 w 11733"/>
                <a:gd name="connsiteY1-1178" fmla="*/ 2386 h 9999"/>
                <a:gd name="connsiteX2-1179" fmla="*/ 3229 w 11733"/>
                <a:gd name="connsiteY2-1180" fmla="*/ 926 h 9999"/>
                <a:gd name="connsiteX3-1181" fmla="*/ 4417 w 11733"/>
                <a:gd name="connsiteY3-1182" fmla="*/ 2741 h 9999"/>
                <a:gd name="connsiteX4-1183" fmla="*/ 5367 w 11733"/>
                <a:gd name="connsiteY4-1184" fmla="*/ 837 h 9999"/>
                <a:gd name="connsiteX5-1185" fmla="*/ 6867 w 11733"/>
                <a:gd name="connsiteY5-1186" fmla="*/ 1520 h 9999"/>
                <a:gd name="connsiteX6-1187" fmla="*/ 7532 w 11733"/>
                <a:gd name="connsiteY6-1188" fmla="*/ 2 h 9999"/>
                <a:gd name="connsiteX7-1189" fmla="*/ 9643 w 11733"/>
                <a:gd name="connsiteY7-1190" fmla="*/ 1861 h 9999"/>
                <a:gd name="connsiteX8-1191" fmla="*/ 11541 w 11733"/>
                <a:gd name="connsiteY8-1192" fmla="*/ 3930 h 9999"/>
                <a:gd name="connsiteX9-1193" fmla="*/ 10304 w 11733"/>
                <a:gd name="connsiteY9-1194" fmla="*/ 6244 h 9999"/>
                <a:gd name="connsiteX10-1195" fmla="*/ 8932 w 11733"/>
                <a:gd name="connsiteY10-1196" fmla="*/ 6008 h 9999"/>
                <a:gd name="connsiteX11-1197" fmla="*/ 8069 w 11733"/>
                <a:gd name="connsiteY11-1198" fmla="*/ 9435 h 9999"/>
                <a:gd name="connsiteX12-1199" fmla="*/ 6869 w 11733"/>
                <a:gd name="connsiteY12-1200" fmla="*/ 8299 h 9999"/>
                <a:gd name="connsiteX13-1201" fmla="*/ 5597 w 11733"/>
                <a:gd name="connsiteY13-1202" fmla="*/ 9669 h 9999"/>
                <a:gd name="connsiteX14-1203" fmla="*/ 4533 w 11733"/>
                <a:gd name="connsiteY14-1204" fmla="*/ 8528 h 9999"/>
                <a:gd name="connsiteX15-1205" fmla="*/ 3164 w 11733"/>
                <a:gd name="connsiteY15-1206" fmla="*/ 9999 h 9999"/>
                <a:gd name="connsiteX16-1207" fmla="*/ 2468 w 11733"/>
                <a:gd name="connsiteY16-1208" fmla="*/ 7622 h 9999"/>
                <a:gd name="connsiteX17-1209" fmla="*/ 1192 w 11733"/>
                <a:gd name="connsiteY17-1210" fmla="*/ 6686 h 9999"/>
                <a:gd name="connsiteX18" fmla="*/ 1321 w 11733"/>
                <a:gd name="connsiteY18" fmla="*/ 2454 h 9999"/>
                <a:gd name="connsiteX0-1211" fmla="*/ 1126 w 10000"/>
                <a:gd name="connsiteY0-1212" fmla="*/ 2807 h 10353"/>
                <a:gd name="connsiteX1-1213" fmla="*/ 2147 w 10000"/>
                <a:gd name="connsiteY1-1214" fmla="*/ 2739 h 10353"/>
                <a:gd name="connsiteX2-1215" fmla="*/ 2752 w 10000"/>
                <a:gd name="connsiteY2-1216" fmla="*/ 1279 h 10353"/>
                <a:gd name="connsiteX3-1217" fmla="*/ 3765 w 10000"/>
                <a:gd name="connsiteY3-1218" fmla="*/ 3094 h 10353"/>
                <a:gd name="connsiteX4-1219" fmla="*/ 4574 w 10000"/>
                <a:gd name="connsiteY4-1220" fmla="*/ 1190 h 10353"/>
                <a:gd name="connsiteX5-1221" fmla="*/ 5853 w 10000"/>
                <a:gd name="connsiteY5-1222" fmla="*/ 1873 h 10353"/>
                <a:gd name="connsiteX6-1223" fmla="*/ 6803 w 10000"/>
                <a:gd name="connsiteY6-1224" fmla="*/ 1 h 10353"/>
                <a:gd name="connsiteX7-1225" fmla="*/ 8219 w 10000"/>
                <a:gd name="connsiteY7-1226" fmla="*/ 2214 h 10353"/>
                <a:gd name="connsiteX8-1227" fmla="*/ 9836 w 10000"/>
                <a:gd name="connsiteY8-1228" fmla="*/ 4283 h 10353"/>
                <a:gd name="connsiteX9-1229" fmla="*/ 8782 w 10000"/>
                <a:gd name="connsiteY9-1230" fmla="*/ 6598 h 10353"/>
                <a:gd name="connsiteX10-1231" fmla="*/ 7613 w 10000"/>
                <a:gd name="connsiteY10-1232" fmla="*/ 6362 h 10353"/>
                <a:gd name="connsiteX11-1233" fmla="*/ 6877 w 10000"/>
                <a:gd name="connsiteY11-1234" fmla="*/ 9789 h 10353"/>
                <a:gd name="connsiteX12-1235" fmla="*/ 5854 w 10000"/>
                <a:gd name="connsiteY12-1236" fmla="*/ 8653 h 10353"/>
                <a:gd name="connsiteX13-1237" fmla="*/ 4770 w 10000"/>
                <a:gd name="connsiteY13-1238" fmla="*/ 10023 h 10353"/>
                <a:gd name="connsiteX14-1239" fmla="*/ 3863 w 10000"/>
                <a:gd name="connsiteY14-1240" fmla="*/ 8882 h 10353"/>
                <a:gd name="connsiteX15-1241" fmla="*/ 2697 w 10000"/>
                <a:gd name="connsiteY15-1242" fmla="*/ 10353 h 10353"/>
                <a:gd name="connsiteX16-1243" fmla="*/ 2103 w 10000"/>
                <a:gd name="connsiteY16-1244" fmla="*/ 7976 h 10353"/>
                <a:gd name="connsiteX17-1245" fmla="*/ 1016 w 10000"/>
                <a:gd name="connsiteY17-1246" fmla="*/ 7040 h 10353"/>
                <a:gd name="connsiteX18-1247" fmla="*/ 1126 w 10000"/>
                <a:gd name="connsiteY18-1248" fmla="*/ 2807 h 10353"/>
                <a:gd name="connsiteX0-1249" fmla="*/ 1126 w 9838"/>
                <a:gd name="connsiteY0-1250" fmla="*/ 2807 h 10353"/>
                <a:gd name="connsiteX1-1251" fmla="*/ 2147 w 9838"/>
                <a:gd name="connsiteY1-1252" fmla="*/ 2739 h 10353"/>
                <a:gd name="connsiteX2-1253" fmla="*/ 2752 w 9838"/>
                <a:gd name="connsiteY2-1254" fmla="*/ 1279 h 10353"/>
                <a:gd name="connsiteX3-1255" fmla="*/ 3765 w 9838"/>
                <a:gd name="connsiteY3-1256" fmla="*/ 3094 h 10353"/>
                <a:gd name="connsiteX4-1257" fmla="*/ 4574 w 9838"/>
                <a:gd name="connsiteY4-1258" fmla="*/ 1190 h 10353"/>
                <a:gd name="connsiteX5-1259" fmla="*/ 5853 w 9838"/>
                <a:gd name="connsiteY5-1260" fmla="*/ 1873 h 10353"/>
                <a:gd name="connsiteX6-1261" fmla="*/ 6803 w 9838"/>
                <a:gd name="connsiteY6-1262" fmla="*/ 1 h 10353"/>
                <a:gd name="connsiteX7-1263" fmla="*/ 8219 w 9838"/>
                <a:gd name="connsiteY7-1264" fmla="*/ 2214 h 10353"/>
                <a:gd name="connsiteX8-1265" fmla="*/ 8935 w 9838"/>
                <a:gd name="connsiteY8-1266" fmla="*/ 1322 h 10353"/>
                <a:gd name="connsiteX9-1267" fmla="*/ 9836 w 9838"/>
                <a:gd name="connsiteY9-1268" fmla="*/ 4283 h 10353"/>
                <a:gd name="connsiteX10-1269" fmla="*/ 8782 w 9838"/>
                <a:gd name="connsiteY10-1270" fmla="*/ 6598 h 10353"/>
                <a:gd name="connsiteX11-1271" fmla="*/ 7613 w 9838"/>
                <a:gd name="connsiteY11-1272" fmla="*/ 6362 h 10353"/>
                <a:gd name="connsiteX12-1273" fmla="*/ 6877 w 9838"/>
                <a:gd name="connsiteY12-1274" fmla="*/ 9789 h 10353"/>
                <a:gd name="connsiteX13-1275" fmla="*/ 5854 w 9838"/>
                <a:gd name="connsiteY13-1276" fmla="*/ 8653 h 10353"/>
                <a:gd name="connsiteX14-1277" fmla="*/ 4770 w 9838"/>
                <a:gd name="connsiteY14-1278" fmla="*/ 10023 h 10353"/>
                <a:gd name="connsiteX15-1279" fmla="*/ 3863 w 9838"/>
                <a:gd name="connsiteY15-1280" fmla="*/ 8882 h 10353"/>
                <a:gd name="connsiteX16-1281" fmla="*/ 2697 w 9838"/>
                <a:gd name="connsiteY16-1282" fmla="*/ 10353 h 10353"/>
                <a:gd name="connsiteX17-1283" fmla="*/ 2103 w 9838"/>
                <a:gd name="connsiteY17-1284" fmla="*/ 7976 h 10353"/>
                <a:gd name="connsiteX18-1285" fmla="*/ 1016 w 9838"/>
                <a:gd name="connsiteY18-1286" fmla="*/ 7040 h 10353"/>
                <a:gd name="connsiteX19" fmla="*/ 1126 w 9838"/>
                <a:gd name="connsiteY19" fmla="*/ 2807 h 10353"/>
                <a:gd name="connsiteX0-1287" fmla="*/ 1065 w 9920"/>
                <a:gd name="connsiteY0-1288" fmla="*/ 2711 h 10000"/>
                <a:gd name="connsiteX1-1289" fmla="*/ 2102 w 9920"/>
                <a:gd name="connsiteY1-1290" fmla="*/ 2646 h 10000"/>
                <a:gd name="connsiteX2-1291" fmla="*/ 2717 w 9920"/>
                <a:gd name="connsiteY2-1292" fmla="*/ 1235 h 10000"/>
                <a:gd name="connsiteX3-1293" fmla="*/ 3747 w 9920"/>
                <a:gd name="connsiteY3-1294" fmla="*/ 2989 h 10000"/>
                <a:gd name="connsiteX4-1295" fmla="*/ 4569 w 9920"/>
                <a:gd name="connsiteY4-1296" fmla="*/ 1149 h 10000"/>
                <a:gd name="connsiteX5-1297" fmla="*/ 5869 w 9920"/>
                <a:gd name="connsiteY5-1298" fmla="*/ 1809 h 10000"/>
                <a:gd name="connsiteX6-1299" fmla="*/ 6835 w 9920"/>
                <a:gd name="connsiteY6-1300" fmla="*/ 1 h 10000"/>
                <a:gd name="connsiteX7-1301" fmla="*/ 8274 w 9920"/>
                <a:gd name="connsiteY7-1302" fmla="*/ 2139 h 10000"/>
                <a:gd name="connsiteX8-1303" fmla="*/ 9002 w 9920"/>
                <a:gd name="connsiteY8-1304" fmla="*/ 1277 h 10000"/>
                <a:gd name="connsiteX9-1305" fmla="*/ 9918 w 9920"/>
                <a:gd name="connsiteY9-1306" fmla="*/ 4137 h 10000"/>
                <a:gd name="connsiteX10-1307" fmla="*/ 8847 w 9920"/>
                <a:gd name="connsiteY10-1308" fmla="*/ 6373 h 10000"/>
                <a:gd name="connsiteX11-1309" fmla="*/ 7658 w 9920"/>
                <a:gd name="connsiteY11-1310" fmla="*/ 6145 h 10000"/>
                <a:gd name="connsiteX12-1311" fmla="*/ 6910 w 9920"/>
                <a:gd name="connsiteY12-1312" fmla="*/ 9455 h 10000"/>
                <a:gd name="connsiteX13-1313" fmla="*/ 5870 w 9920"/>
                <a:gd name="connsiteY13-1314" fmla="*/ 8358 h 10000"/>
                <a:gd name="connsiteX14-1315" fmla="*/ 4769 w 9920"/>
                <a:gd name="connsiteY14-1316" fmla="*/ 9681 h 10000"/>
                <a:gd name="connsiteX15-1317" fmla="*/ 3847 w 9920"/>
                <a:gd name="connsiteY15-1318" fmla="*/ 8579 h 10000"/>
                <a:gd name="connsiteX16-1319" fmla="*/ 2661 w 9920"/>
                <a:gd name="connsiteY16-1320" fmla="*/ 10000 h 10000"/>
                <a:gd name="connsiteX17-1321" fmla="*/ 2058 w 9920"/>
                <a:gd name="connsiteY17-1322" fmla="*/ 7704 h 10000"/>
                <a:gd name="connsiteX18-1323" fmla="*/ 1175 w 9920"/>
                <a:gd name="connsiteY18-1324" fmla="*/ 7903 h 10000"/>
                <a:gd name="connsiteX19-1325" fmla="*/ 1065 w 9920"/>
                <a:gd name="connsiteY19-1326" fmla="*/ 2711 h 10000"/>
                <a:gd name="connsiteX0-1327" fmla="*/ 1074 w 11488"/>
                <a:gd name="connsiteY0-1328" fmla="*/ 2711 h 10000"/>
                <a:gd name="connsiteX1-1329" fmla="*/ 2119 w 11488"/>
                <a:gd name="connsiteY1-1330" fmla="*/ 2646 h 10000"/>
                <a:gd name="connsiteX2-1331" fmla="*/ 2739 w 11488"/>
                <a:gd name="connsiteY2-1332" fmla="*/ 1235 h 10000"/>
                <a:gd name="connsiteX3-1333" fmla="*/ 3777 w 11488"/>
                <a:gd name="connsiteY3-1334" fmla="*/ 2989 h 10000"/>
                <a:gd name="connsiteX4-1335" fmla="*/ 4606 w 11488"/>
                <a:gd name="connsiteY4-1336" fmla="*/ 1149 h 10000"/>
                <a:gd name="connsiteX5-1337" fmla="*/ 5916 w 11488"/>
                <a:gd name="connsiteY5-1338" fmla="*/ 1809 h 10000"/>
                <a:gd name="connsiteX6-1339" fmla="*/ 6890 w 11488"/>
                <a:gd name="connsiteY6-1340" fmla="*/ 1 h 10000"/>
                <a:gd name="connsiteX7-1341" fmla="*/ 8341 w 11488"/>
                <a:gd name="connsiteY7-1342" fmla="*/ 2139 h 10000"/>
                <a:gd name="connsiteX8-1343" fmla="*/ 9075 w 11488"/>
                <a:gd name="connsiteY8-1344" fmla="*/ 1277 h 10000"/>
                <a:gd name="connsiteX9-1345" fmla="*/ 11488 w 11488"/>
                <a:gd name="connsiteY9-1346" fmla="*/ 3605 h 10000"/>
                <a:gd name="connsiteX10-1347" fmla="*/ 8918 w 11488"/>
                <a:gd name="connsiteY10-1348" fmla="*/ 6373 h 10000"/>
                <a:gd name="connsiteX11-1349" fmla="*/ 7720 w 11488"/>
                <a:gd name="connsiteY11-1350" fmla="*/ 6145 h 10000"/>
                <a:gd name="connsiteX12-1351" fmla="*/ 6966 w 11488"/>
                <a:gd name="connsiteY12-1352" fmla="*/ 9455 h 10000"/>
                <a:gd name="connsiteX13-1353" fmla="*/ 5917 w 11488"/>
                <a:gd name="connsiteY13-1354" fmla="*/ 8358 h 10000"/>
                <a:gd name="connsiteX14-1355" fmla="*/ 4807 w 11488"/>
                <a:gd name="connsiteY14-1356" fmla="*/ 9681 h 10000"/>
                <a:gd name="connsiteX15-1357" fmla="*/ 3878 w 11488"/>
                <a:gd name="connsiteY15-1358" fmla="*/ 8579 h 10000"/>
                <a:gd name="connsiteX16-1359" fmla="*/ 2682 w 11488"/>
                <a:gd name="connsiteY16-1360" fmla="*/ 10000 h 10000"/>
                <a:gd name="connsiteX17-1361" fmla="*/ 2075 w 11488"/>
                <a:gd name="connsiteY17-1362" fmla="*/ 7704 h 10000"/>
                <a:gd name="connsiteX18-1363" fmla="*/ 1184 w 11488"/>
                <a:gd name="connsiteY18-1364" fmla="*/ 7903 h 10000"/>
                <a:gd name="connsiteX19-1365" fmla="*/ 1074 w 11488"/>
                <a:gd name="connsiteY19-1366" fmla="*/ 2711 h 10000"/>
                <a:gd name="connsiteX0-1367" fmla="*/ 1074 w 11489"/>
                <a:gd name="connsiteY0-1368" fmla="*/ 2711 h 10000"/>
                <a:gd name="connsiteX1-1369" fmla="*/ 2119 w 11489"/>
                <a:gd name="connsiteY1-1370" fmla="*/ 2646 h 10000"/>
                <a:gd name="connsiteX2-1371" fmla="*/ 2739 w 11489"/>
                <a:gd name="connsiteY2-1372" fmla="*/ 1235 h 10000"/>
                <a:gd name="connsiteX3-1373" fmla="*/ 3777 w 11489"/>
                <a:gd name="connsiteY3-1374" fmla="*/ 2989 h 10000"/>
                <a:gd name="connsiteX4-1375" fmla="*/ 4606 w 11489"/>
                <a:gd name="connsiteY4-1376" fmla="*/ 1149 h 10000"/>
                <a:gd name="connsiteX5-1377" fmla="*/ 5916 w 11489"/>
                <a:gd name="connsiteY5-1378" fmla="*/ 1809 h 10000"/>
                <a:gd name="connsiteX6-1379" fmla="*/ 6890 w 11489"/>
                <a:gd name="connsiteY6-1380" fmla="*/ 1 h 10000"/>
                <a:gd name="connsiteX7-1381" fmla="*/ 8341 w 11489"/>
                <a:gd name="connsiteY7-1382" fmla="*/ 2139 h 10000"/>
                <a:gd name="connsiteX8-1383" fmla="*/ 9075 w 11489"/>
                <a:gd name="connsiteY8-1384" fmla="*/ 1277 h 10000"/>
                <a:gd name="connsiteX9-1385" fmla="*/ 11488 w 11489"/>
                <a:gd name="connsiteY9-1386" fmla="*/ 3605 h 10000"/>
                <a:gd name="connsiteX10-1387" fmla="*/ 9512 w 11489"/>
                <a:gd name="connsiteY10-1388" fmla="*/ 6753 h 10000"/>
                <a:gd name="connsiteX11-1389" fmla="*/ 7720 w 11489"/>
                <a:gd name="connsiteY11-1390" fmla="*/ 6145 h 10000"/>
                <a:gd name="connsiteX12-1391" fmla="*/ 6966 w 11489"/>
                <a:gd name="connsiteY12-1392" fmla="*/ 9455 h 10000"/>
                <a:gd name="connsiteX13-1393" fmla="*/ 5917 w 11489"/>
                <a:gd name="connsiteY13-1394" fmla="*/ 8358 h 10000"/>
                <a:gd name="connsiteX14-1395" fmla="*/ 4807 w 11489"/>
                <a:gd name="connsiteY14-1396" fmla="*/ 9681 h 10000"/>
                <a:gd name="connsiteX15-1397" fmla="*/ 3878 w 11489"/>
                <a:gd name="connsiteY15-1398" fmla="*/ 8579 h 10000"/>
                <a:gd name="connsiteX16-1399" fmla="*/ 2682 w 11489"/>
                <a:gd name="connsiteY16-1400" fmla="*/ 10000 h 10000"/>
                <a:gd name="connsiteX17-1401" fmla="*/ 2075 w 11489"/>
                <a:gd name="connsiteY17-1402" fmla="*/ 7704 h 10000"/>
                <a:gd name="connsiteX18-1403" fmla="*/ 1184 w 11489"/>
                <a:gd name="connsiteY18-1404" fmla="*/ 7903 h 10000"/>
                <a:gd name="connsiteX19-1405" fmla="*/ 1074 w 11489"/>
                <a:gd name="connsiteY19-1406" fmla="*/ 2711 h 10000"/>
                <a:gd name="connsiteX0-1407" fmla="*/ 1074 w 11489"/>
                <a:gd name="connsiteY0-1408" fmla="*/ 2711 h 10000"/>
                <a:gd name="connsiteX1-1409" fmla="*/ 2119 w 11489"/>
                <a:gd name="connsiteY1-1410" fmla="*/ 2646 h 10000"/>
                <a:gd name="connsiteX2-1411" fmla="*/ 2739 w 11489"/>
                <a:gd name="connsiteY2-1412" fmla="*/ 1235 h 10000"/>
                <a:gd name="connsiteX3-1413" fmla="*/ 3777 w 11489"/>
                <a:gd name="connsiteY3-1414" fmla="*/ 2989 h 10000"/>
                <a:gd name="connsiteX4-1415" fmla="*/ 4606 w 11489"/>
                <a:gd name="connsiteY4-1416" fmla="*/ 1149 h 10000"/>
                <a:gd name="connsiteX5-1417" fmla="*/ 5916 w 11489"/>
                <a:gd name="connsiteY5-1418" fmla="*/ 1809 h 10000"/>
                <a:gd name="connsiteX6-1419" fmla="*/ 6890 w 11489"/>
                <a:gd name="connsiteY6-1420" fmla="*/ 1 h 10000"/>
                <a:gd name="connsiteX7-1421" fmla="*/ 8341 w 11489"/>
                <a:gd name="connsiteY7-1422" fmla="*/ 2139 h 10000"/>
                <a:gd name="connsiteX8-1423" fmla="*/ 10072 w 11489"/>
                <a:gd name="connsiteY8-1424" fmla="*/ 821 h 10000"/>
                <a:gd name="connsiteX9-1425" fmla="*/ 11488 w 11489"/>
                <a:gd name="connsiteY9-1426" fmla="*/ 3605 h 10000"/>
                <a:gd name="connsiteX10-1427" fmla="*/ 9512 w 11489"/>
                <a:gd name="connsiteY10-1428" fmla="*/ 6753 h 10000"/>
                <a:gd name="connsiteX11-1429" fmla="*/ 7720 w 11489"/>
                <a:gd name="connsiteY11-1430" fmla="*/ 6145 h 10000"/>
                <a:gd name="connsiteX12-1431" fmla="*/ 6966 w 11489"/>
                <a:gd name="connsiteY12-1432" fmla="*/ 9455 h 10000"/>
                <a:gd name="connsiteX13-1433" fmla="*/ 5917 w 11489"/>
                <a:gd name="connsiteY13-1434" fmla="*/ 8358 h 10000"/>
                <a:gd name="connsiteX14-1435" fmla="*/ 4807 w 11489"/>
                <a:gd name="connsiteY14-1436" fmla="*/ 9681 h 10000"/>
                <a:gd name="connsiteX15-1437" fmla="*/ 3878 w 11489"/>
                <a:gd name="connsiteY15-1438" fmla="*/ 8579 h 10000"/>
                <a:gd name="connsiteX16-1439" fmla="*/ 2682 w 11489"/>
                <a:gd name="connsiteY16-1440" fmla="*/ 10000 h 10000"/>
                <a:gd name="connsiteX17-1441" fmla="*/ 2075 w 11489"/>
                <a:gd name="connsiteY17-1442" fmla="*/ 7704 h 10000"/>
                <a:gd name="connsiteX18-1443" fmla="*/ 1184 w 11489"/>
                <a:gd name="connsiteY18-1444" fmla="*/ 7903 h 10000"/>
                <a:gd name="connsiteX19-1445" fmla="*/ 1074 w 11489"/>
                <a:gd name="connsiteY19-1446" fmla="*/ 2711 h 10000"/>
                <a:gd name="connsiteX0-1447" fmla="*/ 1074 w 11489"/>
                <a:gd name="connsiteY0-1448" fmla="*/ 2711 h 10000"/>
                <a:gd name="connsiteX1-1449" fmla="*/ 2119 w 11489"/>
                <a:gd name="connsiteY1-1450" fmla="*/ 2646 h 10000"/>
                <a:gd name="connsiteX2-1451" fmla="*/ 2739 w 11489"/>
                <a:gd name="connsiteY2-1452" fmla="*/ 1235 h 10000"/>
                <a:gd name="connsiteX3-1453" fmla="*/ 3777 w 11489"/>
                <a:gd name="connsiteY3-1454" fmla="*/ 2989 h 10000"/>
                <a:gd name="connsiteX4-1455" fmla="*/ 4606 w 11489"/>
                <a:gd name="connsiteY4-1456" fmla="*/ 1149 h 10000"/>
                <a:gd name="connsiteX5-1457" fmla="*/ 5916 w 11489"/>
                <a:gd name="connsiteY5-1458" fmla="*/ 1809 h 10000"/>
                <a:gd name="connsiteX6-1459" fmla="*/ 6890 w 11489"/>
                <a:gd name="connsiteY6-1460" fmla="*/ 1 h 10000"/>
                <a:gd name="connsiteX7-1461" fmla="*/ 8341 w 11489"/>
                <a:gd name="connsiteY7-1462" fmla="*/ 2139 h 10000"/>
                <a:gd name="connsiteX8-1463" fmla="*/ 10072 w 11489"/>
                <a:gd name="connsiteY8-1464" fmla="*/ 821 h 10000"/>
                <a:gd name="connsiteX9-1465" fmla="*/ 11488 w 11489"/>
                <a:gd name="connsiteY9-1466" fmla="*/ 3605 h 10000"/>
                <a:gd name="connsiteX10-1467" fmla="*/ 9882 w 11489"/>
                <a:gd name="connsiteY10-1468" fmla="*/ 6905 h 10000"/>
                <a:gd name="connsiteX11-1469" fmla="*/ 7720 w 11489"/>
                <a:gd name="connsiteY11-1470" fmla="*/ 6145 h 10000"/>
                <a:gd name="connsiteX12-1471" fmla="*/ 6966 w 11489"/>
                <a:gd name="connsiteY12-1472" fmla="*/ 9455 h 10000"/>
                <a:gd name="connsiteX13-1473" fmla="*/ 5917 w 11489"/>
                <a:gd name="connsiteY13-1474" fmla="*/ 8358 h 10000"/>
                <a:gd name="connsiteX14-1475" fmla="*/ 4807 w 11489"/>
                <a:gd name="connsiteY14-1476" fmla="*/ 9681 h 10000"/>
                <a:gd name="connsiteX15-1477" fmla="*/ 3878 w 11489"/>
                <a:gd name="connsiteY15-1478" fmla="*/ 8579 h 10000"/>
                <a:gd name="connsiteX16-1479" fmla="*/ 2682 w 11489"/>
                <a:gd name="connsiteY16-1480" fmla="*/ 10000 h 10000"/>
                <a:gd name="connsiteX17-1481" fmla="*/ 2075 w 11489"/>
                <a:gd name="connsiteY17-1482" fmla="*/ 7704 h 10000"/>
                <a:gd name="connsiteX18-1483" fmla="*/ 1184 w 11489"/>
                <a:gd name="connsiteY18-1484" fmla="*/ 7903 h 10000"/>
                <a:gd name="connsiteX19-1485" fmla="*/ 1074 w 11489"/>
                <a:gd name="connsiteY19-1486" fmla="*/ 2711 h 10000"/>
                <a:gd name="connsiteX0-1487" fmla="*/ 1074 w 11489"/>
                <a:gd name="connsiteY0-1488" fmla="*/ 2711 h 10000"/>
                <a:gd name="connsiteX1-1489" fmla="*/ 2119 w 11489"/>
                <a:gd name="connsiteY1-1490" fmla="*/ 2646 h 10000"/>
                <a:gd name="connsiteX2-1491" fmla="*/ 2739 w 11489"/>
                <a:gd name="connsiteY2-1492" fmla="*/ 1235 h 10000"/>
                <a:gd name="connsiteX3-1493" fmla="*/ 3777 w 11489"/>
                <a:gd name="connsiteY3-1494" fmla="*/ 2989 h 10000"/>
                <a:gd name="connsiteX4-1495" fmla="*/ 4606 w 11489"/>
                <a:gd name="connsiteY4-1496" fmla="*/ 1149 h 10000"/>
                <a:gd name="connsiteX5-1497" fmla="*/ 5916 w 11489"/>
                <a:gd name="connsiteY5-1498" fmla="*/ 1809 h 10000"/>
                <a:gd name="connsiteX6-1499" fmla="*/ 6890 w 11489"/>
                <a:gd name="connsiteY6-1500" fmla="*/ 1 h 10000"/>
                <a:gd name="connsiteX7-1501" fmla="*/ 8341 w 11489"/>
                <a:gd name="connsiteY7-1502" fmla="*/ 2139 h 10000"/>
                <a:gd name="connsiteX8-1503" fmla="*/ 10072 w 11489"/>
                <a:gd name="connsiteY8-1504" fmla="*/ 821 h 10000"/>
                <a:gd name="connsiteX9-1505" fmla="*/ 11488 w 11489"/>
                <a:gd name="connsiteY9-1506" fmla="*/ 3605 h 10000"/>
                <a:gd name="connsiteX10-1507" fmla="*/ 9882 w 11489"/>
                <a:gd name="connsiteY10-1508" fmla="*/ 6905 h 10000"/>
                <a:gd name="connsiteX11-1509" fmla="*/ 8336 w 11489"/>
                <a:gd name="connsiteY11-1510" fmla="*/ 6753 h 10000"/>
                <a:gd name="connsiteX12-1511" fmla="*/ 6966 w 11489"/>
                <a:gd name="connsiteY12-1512" fmla="*/ 9455 h 10000"/>
                <a:gd name="connsiteX13-1513" fmla="*/ 5917 w 11489"/>
                <a:gd name="connsiteY13-1514" fmla="*/ 8358 h 10000"/>
                <a:gd name="connsiteX14-1515" fmla="*/ 4807 w 11489"/>
                <a:gd name="connsiteY14-1516" fmla="*/ 9681 h 10000"/>
                <a:gd name="connsiteX15-1517" fmla="*/ 3878 w 11489"/>
                <a:gd name="connsiteY15-1518" fmla="*/ 8579 h 10000"/>
                <a:gd name="connsiteX16-1519" fmla="*/ 2682 w 11489"/>
                <a:gd name="connsiteY16-1520" fmla="*/ 10000 h 10000"/>
                <a:gd name="connsiteX17-1521" fmla="*/ 2075 w 11489"/>
                <a:gd name="connsiteY17-1522" fmla="*/ 7704 h 10000"/>
                <a:gd name="connsiteX18-1523" fmla="*/ 1184 w 11489"/>
                <a:gd name="connsiteY18-1524" fmla="*/ 7903 h 10000"/>
                <a:gd name="connsiteX19-1525" fmla="*/ 1074 w 11489"/>
                <a:gd name="connsiteY19-1526" fmla="*/ 2711 h 10000"/>
                <a:gd name="connsiteX0-1527" fmla="*/ 1074 w 11489"/>
                <a:gd name="connsiteY0-1528" fmla="*/ 2711 h 10000"/>
                <a:gd name="connsiteX1-1529" fmla="*/ 2119 w 11489"/>
                <a:gd name="connsiteY1-1530" fmla="*/ 2646 h 10000"/>
                <a:gd name="connsiteX2-1531" fmla="*/ 2739 w 11489"/>
                <a:gd name="connsiteY2-1532" fmla="*/ 1235 h 10000"/>
                <a:gd name="connsiteX3-1533" fmla="*/ 3777 w 11489"/>
                <a:gd name="connsiteY3-1534" fmla="*/ 2989 h 10000"/>
                <a:gd name="connsiteX4-1535" fmla="*/ 4606 w 11489"/>
                <a:gd name="connsiteY4-1536" fmla="*/ 1149 h 10000"/>
                <a:gd name="connsiteX5-1537" fmla="*/ 5916 w 11489"/>
                <a:gd name="connsiteY5-1538" fmla="*/ 1809 h 10000"/>
                <a:gd name="connsiteX6-1539" fmla="*/ 6890 w 11489"/>
                <a:gd name="connsiteY6-1540" fmla="*/ 1 h 10000"/>
                <a:gd name="connsiteX7-1541" fmla="*/ 8341 w 11489"/>
                <a:gd name="connsiteY7-1542" fmla="*/ 2139 h 10000"/>
                <a:gd name="connsiteX8-1543" fmla="*/ 10072 w 11489"/>
                <a:gd name="connsiteY8-1544" fmla="*/ 821 h 10000"/>
                <a:gd name="connsiteX9-1545" fmla="*/ 11488 w 11489"/>
                <a:gd name="connsiteY9-1546" fmla="*/ 3605 h 10000"/>
                <a:gd name="connsiteX10-1547" fmla="*/ 9882 w 11489"/>
                <a:gd name="connsiteY10-1548" fmla="*/ 6905 h 10000"/>
                <a:gd name="connsiteX11-1549" fmla="*/ 8336 w 11489"/>
                <a:gd name="connsiteY11-1550" fmla="*/ 6753 h 10000"/>
                <a:gd name="connsiteX12-1551" fmla="*/ 6966 w 11489"/>
                <a:gd name="connsiteY12-1552" fmla="*/ 9455 h 10000"/>
                <a:gd name="connsiteX13-1553" fmla="*/ 5917 w 11489"/>
                <a:gd name="connsiteY13-1554" fmla="*/ 8358 h 10000"/>
                <a:gd name="connsiteX14-1555" fmla="*/ 4807 w 11489"/>
                <a:gd name="connsiteY14-1556" fmla="*/ 9681 h 10000"/>
                <a:gd name="connsiteX15-1557" fmla="*/ 3878 w 11489"/>
                <a:gd name="connsiteY15-1558" fmla="*/ 8579 h 10000"/>
                <a:gd name="connsiteX16-1559" fmla="*/ 2682 w 11489"/>
                <a:gd name="connsiteY16-1560" fmla="*/ 10000 h 10000"/>
                <a:gd name="connsiteX17-1561" fmla="*/ 2075 w 11489"/>
                <a:gd name="connsiteY17-1562" fmla="*/ 7704 h 10000"/>
                <a:gd name="connsiteX18-1563" fmla="*/ 1184 w 11489"/>
                <a:gd name="connsiteY18-1564" fmla="*/ 7903 h 10000"/>
                <a:gd name="connsiteX19-1565" fmla="*/ 1074 w 11489"/>
                <a:gd name="connsiteY19-1566" fmla="*/ 2711 h 10000"/>
                <a:gd name="connsiteX0-1567" fmla="*/ 1074 w 11489"/>
                <a:gd name="connsiteY0-1568" fmla="*/ 2711 h 10000"/>
                <a:gd name="connsiteX1-1569" fmla="*/ 2119 w 11489"/>
                <a:gd name="connsiteY1-1570" fmla="*/ 2646 h 10000"/>
                <a:gd name="connsiteX2-1571" fmla="*/ 2739 w 11489"/>
                <a:gd name="connsiteY2-1572" fmla="*/ 1235 h 10000"/>
                <a:gd name="connsiteX3-1573" fmla="*/ 3777 w 11489"/>
                <a:gd name="connsiteY3-1574" fmla="*/ 2989 h 10000"/>
                <a:gd name="connsiteX4-1575" fmla="*/ 4606 w 11489"/>
                <a:gd name="connsiteY4-1576" fmla="*/ 1149 h 10000"/>
                <a:gd name="connsiteX5-1577" fmla="*/ 5916 w 11489"/>
                <a:gd name="connsiteY5-1578" fmla="*/ 1809 h 10000"/>
                <a:gd name="connsiteX6-1579" fmla="*/ 6890 w 11489"/>
                <a:gd name="connsiteY6-1580" fmla="*/ 1 h 10000"/>
                <a:gd name="connsiteX7-1581" fmla="*/ 8341 w 11489"/>
                <a:gd name="connsiteY7-1582" fmla="*/ 2139 h 10000"/>
                <a:gd name="connsiteX8-1583" fmla="*/ 10072 w 11489"/>
                <a:gd name="connsiteY8-1584" fmla="*/ 821 h 10000"/>
                <a:gd name="connsiteX9-1585" fmla="*/ 11488 w 11489"/>
                <a:gd name="connsiteY9-1586" fmla="*/ 3605 h 10000"/>
                <a:gd name="connsiteX10-1587" fmla="*/ 9882 w 11489"/>
                <a:gd name="connsiteY10-1588" fmla="*/ 6905 h 10000"/>
                <a:gd name="connsiteX11-1589" fmla="*/ 8336 w 11489"/>
                <a:gd name="connsiteY11-1590" fmla="*/ 6753 h 10000"/>
                <a:gd name="connsiteX12-1591" fmla="*/ 6966 w 11489"/>
                <a:gd name="connsiteY12-1592" fmla="*/ 9455 h 10000"/>
                <a:gd name="connsiteX13-1593" fmla="*/ 5917 w 11489"/>
                <a:gd name="connsiteY13-1594" fmla="*/ 8358 h 10000"/>
                <a:gd name="connsiteX14-1595" fmla="*/ 4807 w 11489"/>
                <a:gd name="connsiteY14-1596" fmla="*/ 9681 h 10000"/>
                <a:gd name="connsiteX15-1597" fmla="*/ 3878 w 11489"/>
                <a:gd name="connsiteY15-1598" fmla="*/ 8579 h 10000"/>
                <a:gd name="connsiteX16-1599" fmla="*/ 2682 w 11489"/>
                <a:gd name="connsiteY16-1600" fmla="*/ 10000 h 10000"/>
                <a:gd name="connsiteX17-1601" fmla="*/ 2075 w 11489"/>
                <a:gd name="connsiteY17-1602" fmla="*/ 7704 h 10000"/>
                <a:gd name="connsiteX18-1603" fmla="*/ 1184 w 11489"/>
                <a:gd name="connsiteY18-1604" fmla="*/ 7903 h 10000"/>
                <a:gd name="connsiteX19-1605" fmla="*/ 1074 w 11489"/>
                <a:gd name="connsiteY19-1606" fmla="*/ 2711 h 10000"/>
                <a:gd name="connsiteX0-1607" fmla="*/ 1074 w 10825"/>
                <a:gd name="connsiteY0-1608" fmla="*/ 2711 h 10000"/>
                <a:gd name="connsiteX1-1609" fmla="*/ 2119 w 10825"/>
                <a:gd name="connsiteY1-1610" fmla="*/ 2646 h 10000"/>
                <a:gd name="connsiteX2-1611" fmla="*/ 2739 w 10825"/>
                <a:gd name="connsiteY2-1612" fmla="*/ 1235 h 10000"/>
                <a:gd name="connsiteX3-1613" fmla="*/ 3777 w 10825"/>
                <a:gd name="connsiteY3-1614" fmla="*/ 2989 h 10000"/>
                <a:gd name="connsiteX4-1615" fmla="*/ 4606 w 10825"/>
                <a:gd name="connsiteY4-1616" fmla="*/ 1149 h 10000"/>
                <a:gd name="connsiteX5-1617" fmla="*/ 5916 w 10825"/>
                <a:gd name="connsiteY5-1618" fmla="*/ 1809 h 10000"/>
                <a:gd name="connsiteX6-1619" fmla="*/ 6890 w 10825"/>
                <a:gd name="connsiteY6-1620" fmla="*/ 1 h 10000"/>
                <a:gd name="connsiteX7-1621" fmla="*/ 8341 w 10825"/>
                <a:gd name="connsiteY7-1622" fmla="*/ 2139 h 10000"/>
                <a:gd name="connsiteX8-1623" fmla="*/ 10072 w 10825"/>
                <a:gd name="connsiteY8-1624" fmla="*/ 821 h 10000"/>
                <a:gd name="connsiteX9-1625" fmla="*/ 10823 w 10825"/>
                <a:gd name="connsiteY9-1626" fmla="*/ 7037 h 10000"/>
                <a:gd name="connsiteX10-1627" fmla="*/ 9882 w 10825"/>
                <a:gd name="connsiteY10-1628" fmla="*/ 6905 h 10000"/>
                <a:gd name="connsiteX11-1629" fmla="*/ 8336 w 10825"/>
                <a:gd name="connsiteY11-1630" fmla="*/ 6753 h 10000"/>
                <a:gd name="connsiteX12-1631" fmla="*/ 6966 w 10825"/>
                <a:gd name="connsiteY12-1632" fmla="*/ 9455 h 10000"/>
                <a:gd name="connsiteX13-1633" fmla="*/ 5917 w 10825"/>
                <a:gd name="connsiteY13-1634" fmla="*/ 8358 h 10000"/>
                <a:gd name="connsiteX14-1635" fmla="*/ 4807 w 10825"/>
                <a:gd name="connsiteY14-1636" fmla="*/ 9681 h 10000"/>
                <a:gd name="connsiteX15-1637" fmla="*/ 3878 w 10825"/>
                <a:gd name="connsiteY15-1638" fmla="*/ 8579 h 10000"/>
                <a:gd name="connsiteX16-1639" fmla="*/ 2682 w 10825"/>
                <a:gd name="connsiteY16-1640" fmla="*/ 10000 h 10000"/>
                <a:gd name="connsiteX17-1641" fmla="*/ 2075 w 10825"/>
                <a:gd name="connsiteY17-1642" fmla="*/ 7704 h 10000"/>
                <a:gd name="connsiteX18-1643" fmla="*/ 1184 w 10825"/>
                <a:gd name="connsiteY18-1644" fmla="*/ 7903 h 10000"/>
                <a:gd name="connsiteX19-1645" fmla="*/ 1074 w 10825"/>
                <a:gd name="connsiteY19-1646" fmla="*/ 2711 h 10000"/>
                <a:gd name="connsiteX0-1647" fmla="*/ 1074 w 10825"/>
                <a:gd name="connsiteY0-1648" fmla="*/ 2711 h 10000"/>
                <a:gd name="connsiteX1-1649" fmla="*/ 2119 w 10825"/>
                <a:gd name="connsiteY1-1650" fmla="*/ 2646 h 10000"/>
                <a:gd name="connsiteX2-1651" fmla="*/ 2739 w 10825"/>
                <a:gd name="connsiteY2-1652" fmla="*/ 1235 h 10000"/>
                <a:gd name="connsiteX3-1653" fmla="*/ 3777 w 10825"/>
                <a:gd name="connsiteY3-1654" fmla="*/ 2989 h 10000"/>
                <a:gd name="connsiteX4-1655" fmla="*/ 4606 w 10825"/>
                <a:gd name="connsiteY4-1656" fmla="*/ 1149 h 10000"/>
                <a:gd name="connsiteX5-1657" fmla="*/ 5916 w 10825"/>
                <a:gd name="connsiteY5-1658" fmla="*/ 1809 h 10000"/>
                <a:gd name="connsiteX6-1659" fmla="*/ 6890 w 10825"/>
                <a:gd name="connsiteY6-1660" fmla="*/ 1 h 10000"/>
                <a:gd name="connsiteX7-1661" fmla="*/ 8341 w 10825"/>
                <a:gd name="connsiteY7-1662" fmla="*/ 2139 h 10000"/>
                <a:gd name="connsiteX8-1663" fmla="*/ 9703 w 10825"/>
                <a:gd name="connsiteY8-1664" fmla="*/ 2075 h 10000"/>
                <a:gd name="connsiteX9-1665" fmla="*/ 10823 w 10825"/>
                <a:gd name="connsiteY9-1666" fmla="*/ 7037 h 10000"/>
                <a:gd name="connsiteX10-1667" fmla="*/ 9882 w 10825"/>
                <a:gd name="connsiteY10-1668" fmla="*/ 6905 h 10000"/>
                <a:gd name="connsiteX11-1669" fmla="*/ 8336 w 10825"/>
                <a:gd name="connsiteY11-1670" fmla="*/ 6753 h 10000"/>
                <a:gd name="connsiteX12-1671" fmla="*/ 6966 w 10825"/>
                <a:gd name="connsiteY12-1672" fmla="*/ 9455 h 10000"/>
                <a:gd name="connsiteX13-1673" fmla="*/ 5917 w 10825"/>
                <a:gd name="connsiteY13-1674" fmla="*/ 8358 h 10000"/>
                <a:gd name="connsiteX14-1675" fmla="*/ 4807 w 10825"/>
                <a:gd name="connsiteY14-1676" fmla="*/ 9681 h 10000"/>
                <a:gd name="connsiteX15-1677" fmla="*/ 3878 w 10825"/>
                <a:gd name="connsiteY15-1678" fmla="*/ 8579 h 10000"/>
                <a:gd name="connsiteX16-1679" fmla="*/ 2682 w 10825"/>
                <a:gd name="connsiteY16-1680" fmla="*/ 10000 h 10000"/>
                <a:gd name="connsiteX17-1681" fmla="*/ 2075 w 10825"/>
                <a:gd name="connsiteY17-1682" fmla="*/ 7704 h 10000"/>
                <a:gd name="connsiteX18-1683" fmla="*/ 1184 w 10825"/>
                <a:gd name="connsiteY18-1684" fmla="*/ 7903 h 10000"/>
                <a:gd name="connsiteX19-1685" fmla="*/ 1074 w 10825"/>
                <a:gd name="connsiteY19-1686" fmla="*/ 2711 h 10000"/>
                <a:gd name="connsiteX0-1687" fmla="*/ 1074 w 10825"/>
                <a:gd name="connsiteY0-1688" fmla="*/ 2711 h 10000"/>
                <a:gd name="connsiteX1-1689" fmla="*/ 2119 w 10825"/>
                <a:gd name="connsiteY1-1690" fmla="*/ 2646 h 10000"/>
                <a:gd name="connsiteX2-1691" fmla="*/ 2739 w 10825"/>
                <a:gd name="connsiteY2-1692" fmla="*/ 1235 h 10000"/>
                <a:gd name="connsiteX3-1693" fmla="*/ 3777 w 10825"/>
                <a:gd name="connsiteY3-1694" fmla="*/ 2989 h 10000"/>
                <a:gd name="connsiteX4-1695" fmla="*/ 4606 w 10825"/>
                <a:gd name="connsiteY4-1696" fmla="*/ 1149 h 10000"/>
                <a:gd name="connsiteX5-1697" fmla="*/ 5916 w 10825"/>
                <a:gd name="connsiteY5-1698" fmla="*/ 1809 h 10000"/>
                <a:gd name="connsiteX6-1699" fmla="*/ 6890 w 10825"/>
                <a:gd name="connsiteY6-1700" fmla="*/ 1 h 10000"/>
                <a:gd name="connsiteX7-1701" fmla="*/ 8341 w 10825"/>
                <a:gd name="connsiteY7-1702" fmla="*/ 2139 h 10000"/>
                <a:gd name="connsiteX8-1703" fmla="*/ 9703 w 10825"/>
                <a:gd name="connsiteY8-1704" fmla="*/ 2075 h 10000"/>
                <a:gd name="connsiteX9-1705" fmla="*/ 10823 w 10825"/>
                <a:gd name="connsiteY9-1706" fmla="*/ 7037 h 10000"/>
                <a:gd name="connsiteX10-1707" fmla="*/ 9882 w 10825"/>
                <a:gd name="connsiteY10-1708" fmla="*/ 7723 h 10000"/>
                <a:gd name="connsiteX11-1709" fmla="*/ 8336 w 10825"/>
                <a:gd name="connsiteY11-1710" fmla="*/ 6753 h 10000"/>
                <a:gd name="connsiteX12-1711" fmla="*/ 6966 w 10825"/>
                <a:gd name="connsiteY12-1712" fmla="*/ 9455 h 10000"/>
                <a:gd name="connsiteX13-1713" fmla="*/ 5917 w 10825"/>
                <a:gd name="connsiteY13-1714" fmla="*/ 8358 h 10000"/>
                <a:gd name="connsiteX14-1715" fmla="*/ 4807 w 10825"/>
                <a:gd name="connsiteY14-1716" fmla="*/ 9681 h 10000"/>
                <a:gd name="connsiteX15-1717" fmla="*/ 3878 w 10825"/>
                <a:gd name="connsiteY15-1718" fmla="*/ 8579 h 10000"/>
                <a:gd name="connsiteX16-1719" fmla="*/ 2682 w 10825"/>
                <a:gd name="connsiteY16-1720" fmla="*/ 10000 h 10000"/>
                <a:gd name="connsiteX17-1721" fmla="*/ 2075 w 10825"/>
                <a:gd name="connsiteY17-1722" fmla="*/ 7704 h 10000"/>
                <a:gd name="connsiteX18-1723" fmla="*/ 1184 w 10825"/>
                <a:gd name="connsiteY18-1724" fmla="*/ 7903 h 10000"/>
                <a:gd name="connsiteX19-1725" fmla="*/ 1074 w 10825"/>
                <a:gd name="connsiteY19-1726" fmla="*/ 2711 h 10000"/>
                <a:gd name="connsiteX0-1727" fmla="*/ 1074 w 10825"/>
                <a:gd name="connsiteY0-1728" fmla="*/ 2711 h 10000"/>
                <a:gd name="connsiteX1-1729" fmla="*/ 2119 w 10825"/>
                <a:gd name="connsiteY1-1730" fmla="*/ 2646 h 10000"/>
                <a:gd name="connsiteX2-1731" fmla="*/ 2739 w 10825"/>
                <a:gd name="connsiteY2-1732" fmla="*/ 1235 h 10000"/>
                <a:gd name="connsiteX3-1733" fmla="*/ 3777 w 10825"/>
                <a:gd name="connsiteY3-1734" fmla="*/ 2989 h 10000"/>
                <a:gd name="connsiteX4-1735" fmla="*/ 4606 w 10825"/>
                <a:gd name="connsiteY4-1736" fmla="*/ 1149 h 10000"/>
                <a:gd name="connsiteX5-1737" fmla="*/ 5916 w 10825"/>
                <a:gd name="connsiteY5-1738" fmla="*/ 1809 h 10000"/>
                <a:gd name="connsiteX6-1739" fmla="*/ 6890 w 10825"/>
                <a:gd name="connsiteY6-1740" fmla="*/ 1 h 10000"/>
                <a:gd name="connsiteX7-1741" fmla="*/ 8341 w 10825"/>
                <a:gd name="connsiteY7-1742" fmla="*/ 2139 h 10000"/>
                <a:gd name="connsiteX8-1743" fmla="*/ 9703 w 10825"/>
                <a:gd name="connsiteY8-1744" fmla="*/ 2075 h 10000"/>
                <a:gd name="connsiteX9-1745" fmla="*/ 10823 w 10825"/>
                <a:gd name="connsiteY9-1746" fmla="*/ 7037 h 10000"/>
                <a:gd name="connsiteX10-1747" fmla="*/ 9882 w 10825"/>
                <a:gd name="connsiteY10-1748" fmla="*/ 7723 h 10000"/>
                <a:gd name="connsiteX11-1749" fmla="*/ 8336 w 10825"/>
                <a:gd name="connsiteY11-1750" fmla="*/ 6753 h 10000"/>
                <a:gd name="connsiteX12-1751" fmla="*/ 7014 w 10825"/>
                <a:gd name="connsiteY12-1752" fmla="*/ 7983 h 10000"/>
                <a:gd name="connsiteX13-1753" fmla="*/ 5917 w 10825"/>
                <a:gd name="connsiteY13-1754" fmla="*/ 8358 h 10000"/>
                <a:gd name="connsiteX14-1755" fmla="*/ 4807 w 10825"/>
                <a:gd name="connsiteY14-1756" fmla="*/ 9681 h 10000"/>
                <a:gd name="connsiteX15-1757" fmla="*/ 3878 w 10825"/>
                <a:gd name="connsiteY15-1758" fmla="*/ 8579 h 10000"/>
                <a:gd name="connsiteX16-1759" fmla="*/ 2682 w 10825"/>
                <a:gd name="connsiteY16-1760" fmla="*/ 10000 h 10000"/>
                <a:gd name="connsiteX17-1761" fmla="*/ 2075 w 10825"/>
                <a:gd name="connsiteY17-1762" fmla="*/ 7704 h 10000"/>
                <a:gd name="connsiteX18-1763" fmla="*/ 1184 w 10825"/>
                <a:gd name="connsiteY18-1764" fmla="*/ 7903 h 10000"/>
                <a:gd name="connsiteX19-1765" fmla="*/ 1074 w 10825"/>
                <a:gd name="connsiteY19-1766" fmla="*/ 2711 h 10000"/>
                <a:gd name="connsiteX0-1767" fmla="*/ 1074 w 10825"/>
                <a:gd name="connsiteY0-1768" fmla="*/ 2711 h 10000"/>
                <a:gd name="connsiteX1-1769" fmla="*/ 2119 w 10825"/>
                <a:gd name="connsiteY1-1770" fmla="*/ 2646 h 10000"/>
                <a:gd name="connsiteX2-1771" fmla="*/ 2739 w 10825"/>
                <a:gd name="connsiteY2-1772" fmla="*/ 1235 h 10000"/>
                <a:gd name="connsiteX3-1773" fmla="*/ 3777 w 10825"/>
                <a:gd name="connsiteY3-1774" fmla="*/ 2989 h 10000"/>
                <a:gd name="connsiteX4-1775" fmla="*/ 4606 w 10825"/>
                <a:gd name="connsiteY4-1776" fmla="*/ 1149 h 10000"/>
                <a:gd name="connsiteX5-1777" fmla="*/ 5916 w 10825"/>
                <a:gd name="connsiteY5-1778" fmla="*/ 1809 h 10000"/>
                <a:gd name="connsiteX6-1779" fmla="*/ 6890 w 10825"/>
                <a:gd name="connsiteY6-1780" fmla="*/ 1 h 10000"/>
                <a:gd name="connsiteX7-1781" fmla="*/ 8341 w 10825"/>
                <a:gd name="connsiteY7-1782" fmla="*/ 2139 h 10000"/>
                <a:gd name="connsiteX8-1783" fmla="*/ 9703 w 10825"/>
                <a:gd name="connsiteY8-1784" fmla="*/ 2075 h 10000"/>
                <a:gd name="connsiteX9-1785" fmla="*/ 10823 w 10825"/>
                <a:gd name="connsiteY9-1786" fmla="*/ 7037 h 10000"/>
                <a:gd name="connsiteX10-1787" fmla="*/ 9882 w 10825"/>
                <a:gd name="connsiteY10-1788" fmla="*/ 7723 h 10000"/>
                <a:gd name="connsiteX11-1789" fmla="*/ 8336 w 10825"/>
                <a:gd name="connsiteY11-1790" fmla="*/ 6753 h 10000"/>
                <a:gd name="connsiteX12-1791" fmla="*/ 7014 w 10825"/>
                <a:gd name="connsiteY12-1792" fmla="*/ 7983 h 10000"/>
                <a:gd name="connsiteX13-1793" fmla="*/ 5917 w 10825"/>
                <a:gd name="connsiteY13-1794" fmla="*/ 6722 h 10000"/>
                <a:gd name="connsiteX14-1795" fmla="*/ 4807 w 10825"/>
                <a:gd name="connsiteY14-1796" fmla="*/ 9681 h 10000"/>
                <a:gd name="connsiteX15-1797" fmla="*/ 3878 w 10825"/>
                <a:gd name="connsiteY15-1798" fmla="*/ 8579 h 10000"/>
                <a:gd name="connsiteX16-1799" fmla="*/ 2682 w 10825"/>
                <a:gd name="connsiteY16-1800" fmla="*/ 10000 h 10000"/>
                <a:gd name="connsiteX17-1801" fmla="*/ 2075 w 10825"/>
                <a:gd name="connsiteY17-1802" fmla="*/ 7704 h 10000"/>
                <a:gd name="connsiteX18-1803" fmla="*/ 1184 w 10825"/>
                <a:gd name="connsiteY18-1804" fmla="*/ 7903 h 10000"/>
                <a:gd name="connsiteX19-1805" fmla="*/ 1074 w 10825"/>
                <a:gd name="connsiteY19-1806" fmla="*/ 2711 h 10000"/>
                <a:gd name="connsiteX0-1807" fmla="*/ 1074 w 10825"/>
                <a:gd name="connsiteY0-1808" fmla="*/ 2711 h 10000"/>
                <a:gd name="connsiteX1-1809" fmla="*/ 2119 w 10825"/>
                <a:gd name="connsiteY1-1810" fmla="*/ 2646 h 10000"/>
                <a:gd name="connsiteX2-1811" fmla="*/ 2739 w 10825"/>
                <a:gd name="connsiteY2-1812" fmla="*/ 1235 h 10000"/>
                <a:gd name="connsiteX3-1813" fmla="*/ 3777 w 10825"/>
                <a:gd name="connsiteY3-1814" fmla="*/ 2989 h 10000"/>
                <a:gd name="connsiteX4-1815" fmla="*/ 4606 w 10825"/>
                <a:gd name="connsiteY4-1816" fmla="*/ 1149 h 10000"/>
                <a:gd name="connsiteX5-1817" fmla="*/ 5916 w 10825"/>
                <a:gd name="connsiteY5-1818" fmla="*/ 1809 h 10000"/>
                <a:gd name="connsiteX6-1819" fmla="*/ 6890 w 10825"/>
                <a:gd name="connsiteY6-1820" fmla="*/ 1 h 10000"/>
                <a:gd name="connsiteX7-1821" fmla="*/ 8341 w 10825"/>
                <a:gd name="connsiteY7-1822" fmla="*/ 2139 h 10000"/>
                <a:gd name="connsiteX8-1823" fmla="*/ 9703 w 10825"/>
                <a:gd name="connsiteY8-1824" fmla="*/ 2075 h 10000"/>
                <a:gd name="connsiteX9-1825" fmla="*/ 10823 w 10825"/>
                <a:gd name="connsiteY9-1826" fmla="*/ 7037 h 10000"/>
                <a:gd name="connsiteX10-1827" fmla="*/ 9882 w 10825"/>
                <a:gd name="connsiteY10-1828" fmla="*/ 7723 h 10000"/>
                <a:gd name="connsiteX11-1829" fmla="*/ 8336 w 10825"/>
                <a:gd name="connsiteY11-1830" fmla="*/ 6753 h 10000"/>
                <a:gd name="connsiteX12-1831" fmla="*/ 7014 w 10825"/>
                <a:gd name="connsiteY12-1832" fmla="*/ 7983 h 10000"/>
                <a:gd name="connsiteX13-1833" fmla="*/ 5917 w 10825"/>
                <a:gd name="connsiteY13-1834" fmla="*/ 6722 h 10000"/>
                <a:gd name="connsiteX14-1835" fmla="*/ 4807 w 10825"/>
                <a:gd name="connsiteY14-1836" fmla="*/ 9681 h 10000"/>
                <a:gd name="connsiteX15-1837" fmla="*/ 3878 w 10825"/>
                <a:gd name="connsiteY15-1838" fmla="*/ 6943 h 10000"/>
                <a:gd name="connsiteX16-1839" fmla="*/ 2682 w 10825"/>
                <a:gd name="connsiteY16-1840" fmla="*/ 10000 h 10000"/>
                <a:gd name="connsiteX17-1841" fmla="*/ 2075 w 10825"/>
                <a:gd name="connsiteY17-1842" fmla="*/ 7704 h 10000"/>
                <a:gd name="connsiteX18-1843" fmla="*/ 1184 w 10825"/>
                <a:gd name="connsiteY18-1844" fmla="*/ 7903 h 10000"/>
                <a:gd name="connsiteX19-1845" fmla="*/ 1074 w 10825"/>
                <a:gd name="connsiteY19-1846" fmla="*/ 2711 h 10000"/>
                <a:gd name="connsiteX0-1847" fmla="*/ 1074 w 10825"/>
                <a:gd name="connsiteY0-1848" fmla="*/ 2711 h 10000"/>
                <a:gd name="connsiteX1-1849" fmla="*/ 2119 w 10825"/>
                <a:gd name="connsiteY1-1850" fmla="*/ 2646 h 10000"/>
                <a:gd name="connsiteX2-1851" fmla="*/ 2739 w 10825"/>
                <a:gd name="connsiteY2-1852" fmla="*/ 1235 h 10000"/>
                <a:gd name="connsiteX3-1853" fmla="*/ 3777 w 10825"/>
                <a:gd name="connsiteY3-1854" fmla="*/ 2989 h 10000"/>
                <a:gd name="connsiteX4-1855" fmla="*/ 4606 w 10825"/>
                <a:gd name="connsiteY4-1856" fmla="*/ 1149 h 10000"/>
                <a:gd name="connsiteX5-1857" fmla="*/ 5916 w 10825"/>
                <a:gd name="connsiteY5-1858" fmla="*/ 1809 h 10000"/>
                <a:gd name="connsiteX6-1859" fmla="*/ 6890 w 10825"/>
                <a:gd name="connsiteY6-1860" fmla="*/ 1 h 10000"/>
                <a:gd name="connsiteX7-1861" fmla="*/ 8341 w 10825"/>
                <a:gd name="connsiteY7-1862" fmla="*/ 2139 h 10000"/>
                <a:gd name="connsiteX8-1863" fmla="*/ 9703 w 10825"/>
                <a:gd name="connsiteY8-1864" fmla="*/ 2075 h 10000"/>
                <a:gd name="connsiteX9-1865" fmla="*/ 10823 w 10825"/>
                <a:gd name="connsiteY9-1866" fmla="*/ 7037 h 10000"/>
                <a:gd name="connsiteX10-1867" fmla="*/ 9882 w 10825"/>
                <a:gd name="connsiteY10-1868" fmla="*/ 7723 h 10000"/>
                <a:gd name="connsiteX11-1869" fmla="*/ 8336 w 10825"/>
                <a:gd name="connsiteY11-1870" fmla="*/ 6753 h 10000"/>
                <a:gd name="connsiteX12-1871" fmla="*/ 7014 w 10825"/>
                <a:gd name="connsiteY12-1872" fmla="*/ 7983 h 10000"/>
                <a:gd name="connsiteX13-1873" fmla="*/ 5917 w 10825"/>
                <a:gd name="connsiteY13-1874" fmla="*/ 6722 h 10000"/>
                <a:gd name="connsiteX14-1875" fmla="*/ 4855 w 10825"/>
                <a:gd name="connsiteY14-1876" fmla="*/ 8263 h 10000"/>
                <a:gd name="connsiteX15-1877" fmla="*/ 3878 w 10825"/>
                <a:gd name="connsiteY15-1878" fmla="*/ 6943 h 10000"/>
                <a:gd name="connsiteX16-1879" fmla="*/ 2682 w 10825"/>
                <a:gd name="connsiteY16-1880" fmla="*/ 10000 h 10000"/>
                <a:gd name="connsiteX17-1881" fmla="*/ 2075 w 10825"/>
                <a:gd name="connsiteY17-1882" fmla="*/ 7704 h 10000"/>
                <a:gd name="connsiteX18-1883" fmla="*/ 1184 w 10825"/>
                <a:gd name="connsiteY18-1884" fmla="*/ 7903 h 10000"/>
                <a:gd name="connsiteX19-1885" fmla="*/ 1074 w 10825"/>
                <a:gd name="connsiteY19-1886" fmla="*/ 2711 h 10000"/>
                <a:gd name="connsiteX0-1887" fmla="*/ 1074 w 10825"/>
                <a:gd name="connsiteY0-1888" fmla="*/ 2711 h 8748"/>
                <a:gd name="connsiteX1-1889" fmla="*/ 2119 w 10825"/>
                <a:gd name="connsiteY1-1890" fmla="*/ 2646 h 8748"/>
                <a:gd name="connsiteX2-1891" fmla="*/ 2739 w 10825"/>
                <a:gd name="connsiteY2-1892" fmla="*/ 1235 h 8748"/>
                <a:gd name="connsiteX3-1893" fmla="*/ 3777 w 10825"/>
                <a:gd name="connsiteY3-1894" fmla="*/ 2989 h 8748"/>
                <a:gd name="connsiteX4-1895" fmla="*/ 4606 w 10825"/>
                <a:gd name="connsiteY4-1896" fmla="*/ 1149 h 8748"/>
                <a:gd name="connsiteX5-1897" fmla="*/ 5916 w 10825"/>
                <a:gd name="connsiteY5-1898" fmla="*/ 1809 h 8748"/>
                <a:gd name="connsiteX6-1899" fmla="*/ 6890 w 10825"/>
                <a:gd name="connsiteY6-1900" fmla="*/ 1 h 8748"/>
                <a:gd name="connsiteX7-1901" fmla="*/ 8341 w 10825"/>
                <a:gd name="connsiteY7-1902" fmla="*/ 2139 h 8748"/>
                <a:gd name="connsiteX8-1903" fmla="*/ 9703 w 10825"/>
                <a:gd name="connsiteY8-1904" fmla="*/ 2075 h 8748"/>
                <a:gd name="connsiteX9-1905" fmla="*/ 10823 w 10825"/>
                <a:gd name="connsiteY9-1906" fmla="*/ 7037 h 8748"/>
                <a:gd name="connsiteX10-1907" fmla="*/ 9882 w 10825"/>
                <a:gd name="connsiteY10-1908" fmla="*/ 7723 h 8748"/>
                <a:gd name="connsiteX11-1909" fmla="*/ 8336 w 10825"/>
                <a:gd name="connsiteY11-1910" fmla="*/ 6753 h 8748"/>
                <a:gd name="connsiteX12-1911" fmla="*/ 7014 w 10825"/>
                <a:gd name="connsiteY12-1912" fmla="*/ 7983 h 8748"/>
                <a:gd name="connsiteX13-1913" fmla="*/ 5917 w 10825"/>
                <a:gd name="connsiteY13-1914" fmla="*/ 6722 h 8748"/>
                <a:gd name="connsiteX14-1915" fmla="*/ 4855 w 10825"/>
                <a:gd name="connsiteY14-1916" fmla="*/ 8263 h 8748"/>
                <a:gd name="connsiteX15-1917" fmla="*/ 3878 w 10825"/>
                <a:gd name="connsiteY15-1918" fmla="*/ 6943 h 8748"/>
                <a:gd name="connsiteX16-1919" fmla="*/ 2810 w 10825"/>
                <a:gd name="connsiteY16-1920" fmla="*/ 8746 h 8748"/>
                <a:gd name="connsiteX17-1921" fmla="*/ 2075 w 10825"/>
                <a:gd name="connsiteY17-1922" fmla="*/ 7704 h 8748"/>
                <a:gd name="connsiteX18-1923" fmla="*/ 1184 w 10825"/>
                <a:gd name="connsiteY18-1924" fmla="*/ 7903 h 8748"/>
                <a:gd name="connsiteX19-1925" fmla="*/ 1074 w 10825"/>
                <a:gd name="connsiteY19-1926" fmla="*/ 2711 h 8748"/>
                <a:gd name="connsiteX0-1927" fmla="*/ 1022 w 10030"/>
                <a:gd name="connsiteY0-1928" fmla="*/ 3099 h 10000"/>
                <a:gd name="connsiteX1-1929" fmla="*/ 1988 w 10030"/>
                <a:gd name="connsiteY1-1930" fmla="*/ 3025 h 10000"/>
                <a:gd name="connsiteX2-1931" fmla="*/ 2560 w 10030"/>
                <a:gd name="connsiteY2-1932" fmla="*/ 1412 h 10000"/>
                <a:gd name="connsiteX3-1933" fmla="*/ 3519 w 10030"/>
                <a:gd name="connsiteY3-1934" fmla="*/ 3417 h 10000"/>
                <a:gd name="connsiteX4-1935" fmla="*/ 4285 w 10030"/>
                <a:gd name="connsiteY4-1936" fmla="*/ 1313 h 10000"/>
                <a:gd name="connsiteX5-1937" fmla="*/ 5495 w 10030"/>
                <a:gd name="connsiteY5-1938" fmla="*/ 2068 h 10000"/>
                <a:gd name="connsiteX6-1939" fmla="*/ 6395 w 10030"/>
                <a:gd name="connsiteY6-1940" fmla="*/ 1 h 10000"/>
                <a:gd name="connsiteX7-1941" fmla="*/ 7735 w 10030"/>
                <a:gd name="connsiteY7-1942" fmla="*/ 2445 h 10000"/>
                <a:gd name="connsiteX8-1943" fmla="*/ 8994 w 10030"/>
                <a:gd name="connsiteY8-1944" fmla="*/ 2372 h 10000"/>
                <a:gd name="connsiteX9-1945" fmla="*/ 10028 w 10030"/>
                <a:gd name="connsiteY9-1946" fmla="*/ 8044 h 10000"/>
                <a:gd name="connsiteX10-1947" fmla="*/ 9159 w 10030"/>
                <a:gd name="connsiteY10-1948" fmla="*/ 8828 h 10000"/>
                <a:gd name="connsiteX11-1949" fmla="*/ 7731 w 10030"/>
                <a:gd name="connsiteY11-1950" fmla="*/ 7719 h 10000"/>
                <a:gd name="connsiteX12-1951" fmla="*/ 6509 w 10030"/>
                <a:gd name="connsiteY12-1952" fmla="*/ 9126 h 10000"/>
                <a:gd name="connsiteX13-1953" fmla="*/ 5496 w 10030"/>
                <a:gd name="connsiteY13-1954" fmla="*/ 7684 h 10000"/>
                <a:gd name="connsiteX14-1955" fmla="*/ 4515 w 10030"/>
                <a:gd name="connsiteY14-1956" fmla="*/ 9446 h 10000"/>
                <a:gd name="connsiteX15-1957" fmla="*/ 3612 w 10030"/>
                <a:gd name="connsiteY15-1958" fmla="*/ 7937 h 10000"/>
                <a:gd name="connsiteX16-1959" fmla="*/ 2626 w 10030"/>
                <a:gd name="connsiteY16-1960" fmla="*/ 9998 h 10000"/>
                <a:gd name="connsiteX17-1961" fmla="*/ 1947 w 10030"/>
                <a:gd name="connsiteY17-1962" fmla="*/ 8807 h 10000"/>
                <a:gd name="connsiteX18-1963" fmla="*/ 1035 w 10030"/>
                <a:gd name="connsiteY18-1964" fmla="*/ 7039 h 10000"/>
                <a:gd name="connsiteX19-1965" fmla="*/ 1022 w 10030"/>
                <a:gd name="connsiteY19-1966" fmla="*/ 3099 h 10000"/>
                <a:gd name="connsiteX0-1967" fmla="*/ 1022 w 10030"/>
                <a:gd name="connsiteY0-1968" fmla="*/ 3099 h 9998"/>
                <a:gd name="connsiteX1-1969" fmla="*/ 1988 w 10030"/>
                <a:gd name="connsiteY1-1970" fmla="*/ 3025 h 9998"/>
                <a:gd name="connsiteX2-1971" fmla="*/ 2560 w 10030"/>
                <a:gd name="connsiteY2-1972" fmla="*/ 1412 h 9998"/>
                <a:gd name="connsiteX3-1973" fmla="*/ 3519 w 10030"/>
                <a:gd name="connsiteY3-1974" fmla="*/ 3417 h 9998"/>
                <a:gd name="connsiteX4-1975" fmla="*/ 4285 w 10030"/>
                <a:gd name="connsiteY4-1976" fmla="*/ 1313 h 9998"/>
                <a:gd name="connsiteX5-1977" fmla="*/ 5495 w 10030"/>
                <a:gd name="connsiteY5-1978" fmla="*/ 2068 h 9998"/>
                <a:gd name="connsiteX6-1979" fmla="*/ 6395 w 10030"/>
                <a:gd name="connsiteY6-1980" fmla="*/ 1 h 9998"/>
                <a:gd name="connsiteX7-1981" fmla="*/ 7735 w 10030"/>
                <a:gd name="connsiteY7-1982" fmla="*/ 2445 h 9998"/>
                <a:gd name="connsiteX8-1983" fmla="*/ 8994 w 10030"/>
                <a:gd name="connsiteY8-1984" fmla="*/ 2372 h 9998"/>
                <a:gd name="connsiteX9-1985" fmla="*/ 10028 w 10030"/>
                <a:gd name="connsiteY9-1986" fmla="*/ 8044 h 9998"/>
                <a:gd name="connsiteX10-1987" fmla="*/ 9159 w 10030"/>
                <a:gd name="connsiteY10-1988" fmla="*/ 8828 h 9998"/>
                <a:gd name="connsiteX11-1989" fmla="*/ 7731 w 10030"/>
                <a:gd name="connsiteY11-1990" fmla="*/ 7719 h 9998"/>
                <a:gd name="connsiteX12-1991" fmla="*/ 6509 w 10030"/>
                <a:gd name="connsiteY12-1992" fmla="*/ 9126 h 9998"/>
                <a:gd name="connsiteX13-1993" fmla="*/ 5496 w 10030"/>
                <a:gd name="connsiteY13-1994" fmla="*/ 7684 h 9998"/>
                <a:gd name="connsiteX14-1995" fmla="*/ 4515 w 10030"/>
                <a:gd name="connsiteY14-1996" fmla="*/ 9446 h 9998"/>
                <a:gd name="connsiteX15-1997" fmla="*/ 3612 w 10030"/>
                <a:gd name="connsiteY15-1998" fmla="*/ 7937 h 9998"/>
                <a:gd name="connsiteX16-1999" fmla="*/ 2626 w 10030"/>
                <a:gd name="connsiteY16-2000" fmla="*/ 9998 h 9998"/>
                <a:gd name="connsiteX17-2001" fmla="*/ 2110 w 10030"/>
                <a:gd name="connsiteY17-2002" fmla="*/ 6438 h 9998"/>
                <a:gd name="connsiteX18-2003" fmla="*/ 1035 w 10030"/>
                <a:gd name="connsiteY18-2004" fmla="*/ 7039 h 9998"/>
                <a:gd name="connsiteX19-2005" fmla="*/ 1022 w 10030"/>
                <a:gd name="connsiteY19-2006" fmla="*/ 3099 h 9998"/>
                <a:gd name="connsiteX0-2007" fmla="*/ 1019 w 10000"/>
                <a:gd name="connsiteY0-2008" fmla="*/ 3100 h 9454"/>
                <a:gd name="connsiteX1-2009" fmla="*/ 1982 w 10000"/>
                <a:gd name="connsiteY1-2010" fmla="*/ 3026 h 9454"/>
                <a:gd name="connsiteX2-2011" fmla="*/ 2552 w 10000"/>
                <a:gd name="connsiteY2-2012" fmla="*/ 1412 h 9454"/>
                <a:gd name="connsiteX3-2013" fmla="*/ 3508 w 10000"/>
                <a:gd name="connsiteY3-2014" fmla="*/ 3418 h 9454"/>
                <a:gd name="connsiteX4-2015" fmla="*/ 4272 w 10000"/>
                <a:gd name="connsiteY4-2016" fmla="*/ 1313 h 9454"/>
                <a:gd name="connsiteX5-2017" fmla="*/ 5479 w 10000"/>
                <a:gd name="connsiteY5-2018" fmla="*/ 2068 h 9454"/>
                <a:gd name="connsiteX6-2019" fmla="*/ 6376 w 10000"/>
                <a:gd name="connsiteY6-2020" fmla="*/ 1 h 9454"/>
                <a:gd name="connsiteX7-2021" fmla="*/ 7712 w 10000"/>
                <a:gd name="connsiteY7-2022" fmla="*/ 2445 h 9454"/>
                <a:gd name="connsiteX8-2023" fmla="*/ 8967 w 10000"/>
                <a:gd name="connsiteY8-2024" fmla="*/ 2372 h 9454"/>
                <a:gd name="connsiteX9-2025" fmla="*/ 9998 w 10000"/>
                <a:gd name="connsiteY9-2026" fmla="*/ 8046 h 9454"/>
                <a:gd name="connsiteX10-2027" fmla="*/ 9132 w 10000"/>
                <a:gd name="connsiteY10-2028" fmla="*/ 8830 h 9454"/>
                <a:gd name="connsiteX11-2029" fmla="*/ 7708 w 10000"/>
                <a:gd name="connsiteY11-2030" fmla="*/ 7721 h 9454"/>
                <a:gd name="connsiteX12-2031" fmla="*/ 6490 w 10000"/>
                <a:gd name="connsiteY12-2032" fmla="*/ 9128 h 9454"/>
                <a:gd name="connsiteX13-2033" fmla="*/ 5480 w 10000"/>
                <a:gd name="connsiteY13-2034" fmla="*/ 7686 h 9454"/>
                <a:gd name="connsiteX14-2035" fmla="*/ 4501 w 10000"/>
                <a:gd name="connsiteY14-2036" fmla="*/ 9448 h 9454"/>
                <a:gd name="connsiteX15-2037" fmla="*/ 3601 w 10000"/>
                <a:gd name="connsiteY15-2038" fmla="*/ 7939 h 9454"/>
                <a:gd name="connsiteX16-2039" fmla="*/ 2751 w 10000"/>
                <a:gd name="connsiteY16-2040" fmla="*/ 8441 h 9454"/>
                <a:gd name="connsiteX17-2041" fmla="*/ 2104 w 10000"/>
                <a:gd name="connsiteY17-2042" fmla="*/ 6439 h 9454"/>
                <a:gd name="connsiteX18-2043" fmla="*/ 1032 w 10000"/>
                <a:gd name="connsiteY18-2044" fmla="*/ 7040 h 9454"/>
                <a:gd name="connsiteX19-2045" fmla="*/ 1019 w 10000"/>
                <a:gd name="connsiteY19-2046" fmla="*/ 3100 h 9454"/>
                <a:gd name="connsiteX0-2047" fmla="*/ 1019 w 10000"/>
                <a:gd name="connsiteY0-2048" fmla="*/ 3279 h 10000"/>
                <a:gd name="connsiteX1-2049" fmla="*/ 1982 w 10000"/>
                <a:gd name="connsiteY1-2050" fmla="*/ 3201 h 10000"/>
                <a:gd name="connsiteX2-2051" fmla="*/ 2552 w 10000"/>
                <a:gd name="connsiteY2-2052" fmla="*/ 1494 h 10000"/>
                <a:gd name="connsiteX3-2053" fmla="*/ 3508 w 10000"/>
                <a:gd name="connsiteY3-2054" fmla="*/ 3615 h 10000"/>
                <a:gd name="connsiteX4-2055" fmla="*/ 4272 w 10000"/>
                <a:gd name="connsiteY4-2056" fmla="*/ 1389 h 10000"/>
                <a:gd name="connsiteX5-2057" fmla="*/ 5479 w 10000"/>
                <a:gd name="connsiteY5-2058" fmla="*/ 2187 h 10000"/>
                <a:gd name="connsiteX6-2059" fmla="*/ 6376 w 10000"/>
                <a:gd name="connsiteY6-2060" fmla="*/ 1 h 10000"/>
                <a:gd name="connsiteX7-2061" fmla="*/ 7712 w 10000"/>
                <a:gd name="connsiteY7-2062" fmla="*/ 2586 h 10000"/>
                <a:gd name="connsiteX8-2063" fmla="*/ 8967 w 10000"/>
                <a:gd name="connsiteY8-2064" fmla="*/ 2509 h 10000"/>
                <a:gd name="connsiteX9-2065" fmla="*/ 9998 w 10000"/>
                <a:gd name="connsiteY9-2066" fmla="*/ 8511 h 10000"/>
                <a:gd name="connsiteX10-2067" fmla="*/ 9132 w 10000"/>
                <a:gd name="connsiteY10-2068" fmla="*/ 9340 h 10000"/>
                <a:gd name="connsiteX11-2069" fmla="*/ 7708 w 10000"/>
                <a:gd name="connsiteY11-2070" fmla="*/ 8167 h 10000"/>
                <a:gd name="connsiteX12-2071" fmla="*/ 6490 w 10000"/>
                <a:gd name="connsiteY12-2072" fmla="*/ 9655 h 10000"/>
                <a:gd name="connsiteX13-2073" fmla="*/ 5480 w 10000"/>
                <a:gd name="connsiteY13-2074" fmla="*/ 8130 h 10000"/>
                <a:gd name="connsiteX14-2075" fmla="*/ 4501 w 10000"/>
                <a:gd name="connsiteY14-2076" fmla="*/ 9994 h 10000"/>
                <a:gd name="connsiteX15-2077" fmla="*/ 3749 w 10000"/>
                <a:gd name="connsiteY15-2078" fmla="*/ 6683 h 10000"/>
                <a:gd name="connsiteX16-2079" fmla="*/ 2751 w 10000"/>
                <a:gd name="connsiteY16-2080" fmla="*/ 8928 h 10000"/>
                <a:gd name="connsiteX17-2081" fmla="*/ 2104 w 10000"/>
                <a:gd name="connsiteY17-2082" fmla="*/ 6811 h 10000"/>
                <a:gd name="connsiteX18-2083" fmla="*/ 1032 w 10000"/>
                <a:gd name="connsiteY18-2084" fmla="*/ 7447 h 10000"/>
                <a:gd name="connsiteX19-2085" fmla="*/ 1019 w 10000"/>
                <a:gd name="connsiteY19-2086" fmla="*/ 3279 h 10000"/>
                <a:gd name="connsiteX0-2087" fmla="*/ 1019 w 10000"/>
                <a:gd name="connsiteY0-2088" fmla="*/ 3279 h 9655"/>
                <a:gd name="connsiteX1-2089" fmla="*/ 1982 w 10000"/>
                <a:gd name="connsiteY1-2090" fmla="*/ 3201 h 9655"/>
                <a:gd name="connsiteX2-2091" fmla="*/ 2552 w 10000"/>
                <a:gd name="connsiteY2-2092" fmla="*/ 1494 h 9655"/>
                <a:gd name="connsiteX3-2093" fmla="*/ 3508 w 10000"/>
                <a:gd name="connsiteY3-2094" fmla="*/ 3615 h 9655"/>
                <a:gd name="connsiteX4-2095" fmla="*/ 4272 w 10000"/>
                <a:gd name="connsiteY4-2096" fmla="*/ 1389 h 9655"/>
                <a:gd name="connsiteX5-2097" fmla="*/ 5479 w 10000"/>
                <a:gd name="connsiteY5-2098" fmla="*/ 2187 h 9655"/>
                <a:gd name="connsiteX6-2099" fmla="*/ 6376 w 10000"/>
                <a:gd name="connsiteY6-2100" fmla="*/ 1 h 9655"/>
                <a:gd name="connsiteX7-2101" fmla="*/ 7712 w 10000"/>
                <a:gd name="connsiteY7-2102" fmla="*/ 2586 h 9655"/>
                <a:gd name="connsiteX8-2103" fmla="*/ 8967 w 10000"/>
                <a:gd name="connsiteY8-2104" fmla="*/ 2509 h 9655"/>
                <a:gd name="connsiteX9-2105" fmla="*/ 9998 w 10000"/>
                <a:gd name="connsiteY9-2106" fmla="*/ 8511 h 9655"/>
                <a:gd name="connsiteX10-2107" fmla="*/ 9132 w 10000"/>
                <a:gd name="connsiteY10-2108" fmla="*/ 9340 h 9655"/>
                <a:gd name="connsiteX11-2109" fmla="*/ 7708 w 10000"/>
                <a:gd name="connsiteY11-2110" fmla="*/ 8167 h 9655"/>
                <a:gd name="connsiteX12-2111" fmla="*/ 6490 w 10000"/>
                <a:gd name="connsiteY12-2112" fmla="*/ 9655 h 9655"/>
                <a:gd name="connsiteX13-2113" fmla="*/ 5480 w 10000"/>
                <a:gd name="connsiteY13-2114" fmla="*/ 8130 h 9655"/>
                <a:gd name="connsiteX14-2115" fmla="*/ 4531 w 10000"/>
                <a:gd name="connsiteY14-2116" fmla="*/ 8939 h 9655"/>
                <a:gd name="connsiteX15-2117" fmla="*/ 3749 w 10000"/>
                <a:gd name="connsiteY15-2118" fmla="*/ 6683 h 9655"/>
                <a:gd name="connsiteX16-2119" fmla="*/ 2751 w 10000"/>
                <a:gd name="connsiteY16-2120" fmla="*/ 8928 h 9655"/>
                <a:gd name="connsiteX17-2121" fmla="*/ 2104 w 10000"/>
                <a:gd name="connsiteY17-2122" fmla="*/ 6811 h 9655"/>
                <a:gd name="connsiteX18-2123" fmla="*/ 1032 w 10000"/>
                <a:gd name="connsiteY18-2124" fmla="*/ 7447 h 9655"/>
                <a:gd name="connsiteX19-2125" fmla="*/ 1019 w 10000"/>
                <a:gd name="connsiteY19-2126" fmla="*/ 3279 h 9655"/>
                <a:gd name="connsiteX0-2127" fmla="*/ 1019 w 10000"/>
                <a:gd name="connsiteY0-2128" fmla="*/ 3396 h 10046"/>
                <a:gd name="connsiteX1-2129" fmla="*/ 1982 w 10000"/>
                <a:gd name="connsiteY1-2130" fmla="*/ 3315 h 10046"/>
                <a:gd name="connsiteX2-2131" fmla="*/ 2552 w 10000"/>
                <a:gd name="connsiteY2-2132" fmla="*/ 1547 h 10046"/>
                <a:gd name="connsiteX3-2133" fmla="*/ 3508 w 10000"/>
                <a:gd name="connsiteY3-2134" fmla="*/ 3744 h 10046"/>
                <a:gd name="connsiteX4-2135" fmla="*/ 4272 w 10000"/>
                <a:gd name="connsiteY4-2136" fmla="*/ 1439 h 10046"/>
                <a:gd name="connsiteX5-2137" fmla="*/ 5479 w 10000"/>
                <a:gd name="connsiteY5-2138" fmla="*/ 2265 h 10046"/>
                <a:gd name="connsiteX6-2139" fmla="*/ 6376 w 10000"/>
                <a:gd name="connsiteY6-2140" fmla="*/ 1 h 10046"/>
                <a:gd name="connsiteX7-2141" fmla="*/ 7712 w 10000"/>
                <a:gd name="connsiteY7-2142" fmla="*/ 2678 h 10046"/>
                <a:gd name="connsiteX8-2143" fmla="*/ 8967 w 10000"/>
                <a:gd name="connsiteY8-2144" fmla="*/ 2599 h 10046"/>
                <a:gd name="connsiteX9-2145" fmla="*/ 9998 w 10000"/>
                <a:gd name="connsiteY9-2146" fmla="*/ 8815 h 10046"/>
                <a:gd name="connsiteX10-2147" fmla="*/ 9132 w 10000"/>
                <a:gd name="connsiteY10-2148" fmla="*/ 9674 h 10046"/>
                <a:gd name="connsiteX11-2149" fmla="*/ 7708 w 10000"/>
                <a:gd name="connsiteY11-2150" fmla="*/ 8459 h 10046"/>
                <a:gd name="connsiteX12-2151" fmla="*/ 6490 w 10000"/>
                <a:gd name="connsiteY12-2152" fmla="*/ 10000 h 10046"/>
                <a:gd name="connsiteX13-2153" fmla="*/ 5584 w 10000"/>
                <a:gd name="connsiteY13-2154" fmla="*/ 6577 h 10046"/>
                <a:gd name="connsiteX14-2155" fmla="*/ 4531 w 10000"/>
                <a:gd name="connsiteY14-2156" fmla="*/ 9258 h 10046"/>
                <a:gd name="connsiteX15-2157" fmla="*/ 3749 w 10000"/>
                <a:gd name="connsiteY15-2158" fmla="*/ 6922 h 10046"/>
                <a:gd name="connsiteX16-2159" fmla="*/ 2751 w 10000"/>
                <a:gd name="connsiteY16-2160" fmla="*/ 9247 h 10046"/>
                <a:gd name="connsiteX17-2161" fmla="*/ 2104 w 10000"/>
                <a:gd name="connsiteY17-2162" fmla="*/ 7054 h 10046"/>
                <a:gd name="connsiteX18-2163" fmla="*/ 1032 w 10000"/>
                <a:gd name="connsiteY18-2164" fmla="*/ 7713 h 10046"/>
                <a:gd name="connsiteX19-2165" fmla="*/ 1019 w 10000"/>
                <a:gd name="connsiteY19-2166" fmla="*/ 3396 h 10046"/>
                <a:gd name="connsiteX0-2167" fmla="*/ 1019 w 10000"/>
                <a:gd name="connsiteY0-2168" fmla="*/ 3396 h 9735"/>
                <a:gd name="connsiteX1-2169" fmla="*/ 1982 w 10000"/>
                <a:gd name="connsiteY1-2170" fmla="*/ 3315 h 9735"/>
                <a:gd name="connsiteX2-2171" fmla="*/ 2552 w 10000"/>
                <a:gd name="connsiteY2-2172" fmla="*/ 1547 h 9735"/>
                <a:gd name="connsiteX3-2173" fmla="*/ 3508 w 10000"/>
                <a:gd name="connsiteY3-2174" fmla="*/ 3744 h 9735"/>
                <a:gd name="connsiteX4-2175" fmla="*/ 4272 w 10000"/>
                <a:gd name="connsiteY4-2176" fmla="*/ 1439 h 9735"/>
                <a:gd name="connsiteX5-2177" fmla="*/ 5479 w 10000"/>
                <a:gd name="connsiteY5-2178" fmla="*/ 2265 h 9735"/>
                <a:gd name="connsiteX6-2179" fmla="*/ 6376 w 10000"/>
                <a:gd name="connsiteY6-2180" fmla="*/ 1 h 9735"/>
                <a:gd name="connsiteX7-2181" fmla="*/ 7712 w 10000"/>
                <a:gd name="connsiteY7-2182" fmla="*/ 2678 h 9735"/>
                <a:gd name="connsiteX8-2183" fmla="*/ 8967 w 10000"/>
                <a:gd name="connsiteY8-2184" fmla="*/ 2599 h 9735"/>
                <a:gd name="connsiteX9-2185" fmla="*/ 9998 w 10000"/>
                <a:gd name="connsiteY9-2186" fmla="*/ 8815 h 9735"/>
                <a:gd name="connsiteX10-2187" fmla="*/ 9132 w 10000"/>
                <a:gd name="connsiteY10-2188" fmla="*/ 9674 h 9735"/>
                <a:gd name="connsiteX11-2189" fmla="*/ 7708 w 10000"/>
                <a:gd name="connsiteY11-2190" fmla="*/ 8459 h 9735"/>
                <a:gd name="connsiteX12-2191" fmla="*/ 6490 w 10000"/>
                <a:gd name="connsiteY12-2192" fmla="*/ 7541 h 9735"/>
                <a:gd name="connsiteX13-2193" fmla="*/ 5584 w 10000"/>
                <a:gd name="connsiteY13-2194" fmla="*/ 6577 h 9735"/>
                <a:gd name="connsiteX14-2195" fmla="*/ 4531 w 10000"/>
                <a:gd name="connsiteY14-2196" fmla="*/ 9258 h 9735"/>
                <a:gd name="connsiteX15-2197" fmla="*/ 3749 w 10000"/>
                <a:gd name="connsiteY15-2198" fmla="*/ 6922 h 9735"/>
                <a:gd name="connsiteX16-2199" fmla="*/ 2751 w 10000"/>
                <a:gd name="connsiteY16-2200" fmla="*/ 9247 h 9735"/>
                <a:gd name="connsiteX17-2201" fmla="*/ 2104 w 10000"/>
                <a:gd name="connsiteY17-2202" fmla="*/ 7054 h 9735"/>
                <a:gd name="connsiteX18-2203" fmla="*/ 1032 w 10000"/>
                <a:gd name="connsiteY18-2204" fmla="*/ 7713 h 9735"/>
                <a:gd name="connsiteX19-2205" fmla="*/ 1019 w 10000"/>
                <a:gd name="connsiteY19-2206" fmla="*/ 3396 h 9735"/>
                <a:gd name="connsiteX0-2207" fmla="*/ 1019 w 10000"/>
                <a:gd name="connsiteY0-2208" fmla="*/ 3488 h 10000"/>
                <a:gd name="connsiteX1-2209" fmla="*/ 1982 w 10000"/>
                <a:gd name="connsiteY1-2210" fmla="*/ 3405 h 10000"/>
                <a:gd name="connsiteX2-2211" fmla="*/ 2552 w 10000"/>
                <a:gd name="connsiteY2-2212" fmla="*/ 1589 h 10000"/>
                <a:gd name="connsiteX3-2213" fmla="*/ 3508 w 10000"/>
                <a:gd name="connsiteY3-2214" fmla="*/ 3846 h 10000"/>
                <a:gd name="connsiteX4-2215" fmla="*/ 4272 w 10000"/>
                <a:gd name="connsiteY4-2216" fmla="*/ 1478 h 10000"/>
                <a:gd name="connsiteX5-2217" fmla="*/ 5479 w 10000"/>
                <a:gd name="connsiteY5-2218" fmla="*/ 2327 h 10000"/>
                <a:gd name="connsiteX6-2219" fmla="*/ 6376 w 10000"/>
                <a:gd name="connsiteY6-2220" fmla="*/ 1 h 10000"/>
                <a:gd name="connsiteX7-2221" fmla="*/ 7712 w 10000"/>
                <a:gd name="connsiteY7-2222" fmla="*/ 2751 h 10000"/>
                <a:gd name="connsiteX8-2223" fmla="*/ 8967 w 10000"/>
                <a:gd name="connsiteY8-2224" fmla="*/ 2670 h 10000"/>
                <a:gd name="connsiteX9-2225" fmla="*/ 9998 w 10000"/>
                <a:gd name="connsiteY9-2226" fmla="*/ 9055 h 10000"/>
                <a:gd name="connsiteX10-2227" fmla="*/ 9132 w 10000"/>
                <a:gd name="connsiteY10-2228" fmla="*/ 9937 h 10000"/>
                <a:gd name="connsiteX11-2229" fmla="*/ 7708 w 10000"/>
                <a:gd name="connsiteY11-2230" fmla="*/ 8689 h 10000"/>
                <a:gd name="connsiteX12-2231" fmla="*/ 6490 w 10000"/>
                <a:gd name="connsiteY12-2232" fmla="*/ 7746 h 10000"/>
                <a:gd name="connsiteX13-2233" fmla="*/ 5628 w 10000"/>
                <a:gd name="connsiteY13-2234" fmla="*/ 5704 h 10000"/>
                <a:gd name="connsiteX14-2235" fmla="*/ 4531 w 10000"/>
                <a:gd name="connsiteY14-2236" fmla="*/ 9510 h 10000"/>
                <a:gd name="connsiteX15-2237" fmla="*/ 3749 w 10000"/>
                <a:gd name="connsiteY15-2238" fmla="*/ 7110 h 10000"/>
                <a:gd name="connsiteX16-2239" fmla="*/ 2751 w 10000"/>
                <a:gd name="connsiteY16-2240" fmla="*/ 9499 h 10000"/>
                <a:gd name="connsiteX17-2241" fmla="*/ 2104 w 10000"/>
                <a:gd name="connsiteY17-2242" fmla="*/ 7246 h 10000"/>
                <a:gd name="connsiteX18-2243" fmla="*/ 1032 w 10000"/>
                <a:gd name="connsiteY18-2244" fmla="*/ 7923 h 10000"/>
                <a:gd name="connsiteX19-2245" fmla="*/ 1019 w 10000"/>
                <a:gd name="connsiteY19-2246" fmla="*/ 3488 h 10000"/>
                <a:gd name="connsiteX0-2247" fmla="*/ 1019 w 10000"/>
                <a:gd name="connsiteY0-2248" fmla="*/ 3488 h 10000"/>
                <a:gd name="connsiteX1-2249" fmla="*/ 1982 w 10000"/>
                <a:gd name="connsiteY1-2250" fmla="*/ 3405 h 10000"/>
                <a:gd name="connsiteX2-2251" fmla="*/ 2552 w 10000"/>
                <a:gd name="connsiteY2-2252" fmla="*/ 1589 h 10000"/>
                <a:gd name="connsiteX3-2253" fmla="*/ 3508 w 10000"/>
                <a:gd name="connsiteY3-2254" fmla="*/ 3846 h 10000"/>
                <a:gd name="connsiteX4-2255" fmla="*/ 4272 w 10000"/>
                <a:gd name="connsiteY4-2256" fmla="*/ 1478 h 10000"/>
                <a:gd name="connsiteX5-2257" fmla="*/ 5479 w 10000"/>
                <a:gd name="connsiteY5-2258" fmla="*/ 2327 h 10000"/>
                <a:gd name="connsiteX6-2259" fmla="*/ 6376 w 10000"/>
                <a:gd name="connsiteY6-2260" fmla="*/ 1 h 10000"/>
                <a:gd name="connsiteX7-2261" fmla="*/ 7712 w 10000"/>
                <a:gd name="connsiteY7-2262" fmla="*/ 2751 h 10000"/>
                <a:gd name="connsiteX8-2263" fmla="*/ 8967 w 10000"/>
                <a:gd name="connsiteY8-2264" fmla="*/ 2670 h 10000"/>
                <a:gd name="connsiteX9-2265" fmla="*/ 9998 w 10000"/>
                <a:gd name="connsiteY9-2266" fmla="*/ 9055 h 10000"/>
                <a:gd name="connsiteX10-2267" fmla="*/ 9132 w 10000"/>
                <a:gd name="connsiteY10-2268" fmla="*/ 9937 h 10000"/>
                <a:gd name="connsiteX11-2269" fmla="*/ 7708 w 10000"/>
                <a:gd name="connsiteY11-2270" fmla="*/ 8689 h 10000"/>
                <a:gd name="connsiteX12-2271" fmla="*/ 6475 w 10000"/>
                <a:gd name="connsiteY12-2272" fmla="*/ 7956 h 10000"/>
                <a:gd name="connsiteX13-2273" fmla="*/ 5628 w 10000"/>
                <a:gd name="connsiteY13-2274" fmla="*/ 5704 h 10000"/>
                <a:gd name="connsiteX14-2275" fmla="*/ 4531 w 10000"/>
                <a:gd name="connsiteY14-2276" fmla="*/ 9510 h 10000"/>
                <a:gd name="connsiteX15-2277" fmla="*/ 3749 w 10000"/>
                <a:gd name="connsiteY15-2278" fmla="*/ 7110 h 10000"/>
                <a:gd name="connsiteX16-2279" fmla="*/ 2751 w 10000"/>
                <a:gd name="connsiteY16-2280" fmla="*/ 9499 h 10000"/>
                <a:gd name="connsiteX17-2281" fmla="*/ 2104 w 10000"/>
                <a:gd name="connsiteY17-2282" fmla="*/ 7246 h 10000"/>
                <a:gd name="connsiteX18-2283" fmla="*/ 1032 w 10000"/>
                <a:gd name="connsiteY18-2284" fmla="*/ 7923 h 10000"/>
                <a:gd name="connsiteX19-2285" fmla="*/ 1019 w 10000"/>
                <a:gd name="connsiteY19-2286" fmla="*/ 3488 h 10000"/>
                <a:gd name="connsiteX0-2287" fmla="*/ 1019 w 10000"/>
                <a:gd name="connsiteY0-2288" fmla="*/ 3488 h 9969"/>
                <a:gd name="connsiteX1-2289" fmla="*/ 1982 w 10000"/>
                <a:gd name="connsiteY1-2290" fmla="*/ 3405 h 9969"/>
                <a:gd name="connsiteX2-2291" fmla="*/ 2552 w 10000"/>
                <a:gd name="connsiteY2-2292" fmla="*/ 1589 h 9969"/>
                <a:gd name="connsiteX3-2293" fmla="*/ 3508 w 10000"/>
                <a:gd name="connsiteY3-2294" fmla="*/ 3846 h 9969"/>
                <a:gd name="connsiteX4-2295" fmla="*/ 4272 w 10000"/>
                <a:gd name="connsiteY4-2296" fmla="*/ 1478 h 9969"/>
                <a:gd name="connsiteX5-2297" fmla="*/ 5479 w 10000"/>
                <a:gd name="connsiteY5-2298" fmla="*/ 2327 h 9969"/>
                <a:gd name="connsiteX6-2299" fmla="*/ 6376 w 10000"/>
                <a:gd name="connsiteY6-2300" fmla="*/ 1 h 9969"/>
                <a:gd name="connsiteX7-2301" fmla="*/ 7712 w 10000"/>
                <a:gd name="connsiteY7-2302" fmla="*/ 2751 h 9969"/>
                <a:gd name="connsiteX8-2303" fmla="*/ 8967 w 10000"/>
                <a:gd name="connsiteY8-2304" fmla="*/ 2670 h 9969"/>
                <a:gd name="connsiteX9-2305" fmla="*/ 9998 w 10000"/>
                <a:gd name="connsiteY9-2306" fmla="*/ 9055 h 9969"/>
                <a:gd name="connsiteX10-2307" fmla="*/ 9132 w 10000"/>
                <a:gd name="connsiteY10-2308" fmla="*/ 9937 h 9969"/>
                <a:gd name="connsiteX11-2309" fmla="*/ 7886 w 10000"/>
                <a:gd name="connsiteY11-2310" fmla="*/ 6584 h 9969"/>
                <a:gd name="connsiteX12-2311" fmla="*/ 6475 w 10000"/>
                <a:gd name="connsiteY12-2312" fmla="*/ 7956 h 9969"/>
                <a:gd name="connsiteX13-2313" fmla="*/ 5628 w 10000"/>
                <a:gd name="connsiteY13-2314" fmla="*/ 5704 h 9969"/>
                <a:gd name="connsiteX14-2315" fmla="*/ 4531 w 10000"/>
                <a:gd name="connsiteY14-2316" fmla="*/ 9510 h 9969"/>
                <a:gd name="connsiteX15-2317" fmla="*/ 3749 w 10000"/>
                <a:gd name="connsiteY15-2318" fmla="*/ 7110 h 9969"/>
                <a:gd name="connsiteX16-2319" fmla="*/ 2751 w 10000"/>
                <a:gd name="connsiteY16-2320" fmla="*/ 9499 h 9969"/>
                <a:gd name="connsiteX17-2321" fmla="*/ 2104 w 10000"/>
                <a:gd name="connsiteY17-2322" fmla="*/ 7246 h 9969"/>
                <a:gd name="connsiteX18-2323" fmla="*/ 1032 w 10000"/>
                <a:gd name="connsiteY18-2324" fmla="*/ 7923 h 9969"/>
                <a:gd name="connsiteX19-2325" fmla="*/ 1019 w 10000"/>
                <a:gd name="connsiteY19-2326" fmla="*/ 3488 h 9969"/>
                <a:gd name="connsiteX0-2327" fmla="*/ 1019 w 10000"/>
                <a:gd name="connsiteY0-2328" fmla="*/ 3499 h 9543"/>
                <a:gd name="connsiteX1-2329" fmla="*/ 1982 w 10000"/>
                <a:gd name="connsiteY1-2330" fmla="*/ 3416 h 9543"/>
                <a:gd name="connsiteX2-2331" fmla="*/ 2552 w 10000"/>
                <a:gd name="connsiteY2-2332" fmla="*/ 1594 h 9543"/>
                <a:gd name="connsiteX3-2333" fmla="*/ 3508 w 10000"/>
                <a:gd name="connsiteY3-2334" fmla="*/ 3858 h 9543"/>
                <a:gd name="connsiteX4-2335" fmla="*/ 4272 w 10000"/>
                <a:gd name="connsiteY4-2336" fmla="*/ 1483 h 9543"/>
                <a:gd name="connsiteX5-2337" fmla="*/ 5479 w 10000"/>
                <a:gd name="connsiteY5-2338" fmla="*/ 2334 h 9543"/>
                <a:gd name="connsiteX6-2339" fmla="*/ 6376 w 10000"/>
                <a:gd name="connsiteY6-2340" fmla="*/ 1 h 9543"/>
                <a:gd name="connsiteX7-2341" fmla="*/ 7712 w 10000"/>
                <a:gd name="connsiteY7-2342" fmla="*/ 2760 h 9543"/>
                <a:gd name="connsiteX8-2343" fmla="*/ 8967 w 10000"/>
                <a:gd name="connsiteY8-2344" fmla="*/ 2678 h 9543"/>
                <a:gd name="connsiteX9-2345" fmla="*/ 9998 w 10000"/>
                <a:gd name="connsiteY9-2346" fmla="*/ 9083 h 9543"/>
                <a:gd name="connsiteX10-2347" fmla="*/ 9117 w 10000"/>
                <a:gd name="connsiteY10-2348" fmla="*/ 8842 h 9543"/>
                <a:gd name="connsiteX11-2349" fmla="*/ 7886 w 10000"/>
                <a:gd name="connsiteY11-2350" fmla="*/ 6604 h 9543"/>
                <a:gd name="connsiteX12-2351" fmla="*/ 6475 w 10000"/>
                <a:gd name="connsiteY12-2352" fmla="*/ 7981 h 9543"/>
                <a:gd name="connsiteX13-2353" fmla="*/ 5628 w 10000"/>
                <a:gd name="connsiteY13-2354" fmla="*/ 5722 h 9543"/>
                <a:gd name="connsiteX14-2355" fmla="*/ 4531 w 10000"/>
                <a:gd name="connsiteY14-2356" fmla="*/ 9540 h 9543"/>
                <a:gd name="connsiteX15-2357" fmla="*/ 3749 w 10000"/>
                <a:gd name="connsiteY15-2358" fmla="*/ 7132 h 9543"/>
                <a:gd name="connsiteX16-2359" fmla="*/ 2751 w 10000"/>
                <a:gd name="connsiteY16-2360" fmla="*/ 9529 h 9543"/>
                <a:gd name="connsiteX17-2361" fmla="*/ 2104 w 10000"/>
                <a:gd name="connsiteY17-2362" fmla="*/ 7269 h 9543"/>
                <a:gd name="connsiteX18-2363" fmla="*/ 1032 w 10000"/>
                <a:gd name="connsiteY18-2364" fmla="*/ 7948 h 9543"/>
                <a:gd name="connsiteX19-2365" fmla="*/ 1019 w 10000"/>
                <a:gd name="connsiteY19-2366" fmla="*/ 3499 h 9543"/>
                <a:gd name="connsiteX0-2367" fmla="*/ 1019 w 10000"/>
                <a:gd name="connsiteY0-2368" fmla="*/ 3667 h 10001"/>
                <a:gd name="connsiteX1-2369" fmla="*/ 1982 w 10000"/>
                <a:gd name="connsiteY1-2370" fmla="*/ 3580 h 10001"/>
                <a:gd name="connsiteX2-2371" fmla="*/ 2552 w 10000"/>
                <a:gd name="connsiteY2-2372" fmla="*/ 1670 h 10001"/>
                <a:gd name="connsiteX3-2373" fmla="*/ 3508 w 10000"/>
                <a:gd name="connsiteY3-2374" fmla="*/ 4043 h 10001"/>
                <a:gd name="connsiteX4-2375" fmla="*/ 4272 w 10000"/>
                <a:gd name="connsiteY4-2376" fmla="*/ 1554 h 10001"/>
                <a:gd name="connsiteX5-2377" fmla="*/ 5479 w 10000"/>
                <a:gd name="connsiteY5-2378" fmla="*/ 2446 h 10001"/>
                <a:gd name="connsiteX6-2379" fmla="*/ 6376 w 10000"/>
                <a:gd name="connsiteY6-2380" fmla="*/ 1 h 10001"/>
                <a:gd name="connsiteX7-2381" fmla="*/ 7712 w 10000"/>
                <a:gd name="connsiteY7-2382" fmla="*/ 2892 h 10001"/>
                <a:gd name="connsiteX8-2383" fmla="*/ 8967 w 10000"/>
                <a:gd name="connsiteY8-2384" fmla="*/ 2806 h 10001"/>
                <a:gd name="connsiteX9-2385" fmla="*/ 9998 w 10000"/>
                <a:gd name="connsiteY9-2386" fmla="*/ 9518 h 10001"/>
                <a:gd name="connsiteX10-2387" fmla="*/ 9117 w 10000"/>
                <a:gd name="connsiteY10-2388" fmla="*/ 9265 h 10001"/>
                <a:gd name="connsiteX11-2389" fmla="*/ 7886 w 10000"/>
                <a:gd name="connsiteY11-2390" fmla="*/ 6920 h 10001"/>
                <a:gd name="connsiteX12-2391" fmla="*/ 6475 w 10000"/>
                <a:gd name="connsiteY12-2392" fmla="*/ 8363 h 10001"/>
                <a:gd name="connsiteX13-2393" fmla="*/ 5628 w 10000"/>
                <a:gd name="connsiteY13-2394" fmla="*/ 5996 h 10001"/>
                <a:gd name="connsiteX14-2395" fmla="*/ 4531 w 10000"/>
                <a:gd name="connsiteY14-2396" fmla="*/ 9997 h 10001"/>
                <a:gd name="connsiteX15-2397" fmla="*/ 3749 w 10000"/>
                <a:gd name="connsiteY15-2398" fmla="*/ 7474 h 10001"/>
                <a:gd name="connsiteX16-2399" fmla="*/ 2751 w 10000"/>
                <a:gd name="connsiteY16-2400" fmla="*/ 9985 h 10001"/>
                <a:gd name="connsiteX17-2401" fmla="*/ 2104 w 10000"/>
                <a:gd name="connsiteY17-2402" fmla="*/ 7617 h 10001"/>
                <a:gd name="connsiteX18-2403" fmla="*/ 1032 w 10000"/>
                <a:gd name="connsiteY18-2404" fmla="*/ 8329 h 10001"/>
                <a:gd name="connsiteX19-2405" fmla="*/ 1019 w 10000"/>
                <a:gd name="connsiteY19-2406" fmla="*/ 3667 h 10001"/>
                <a:gd name="connsiteX0-2407" fmla="*/ 1019 w 10000"/>
                <a:gd name="connsiteY0-2408" fmla="*/ 3667 h 10001"/>
                <a:gd name="connsiteX1-2409" fmla="*/ 1982 w 10000"/>
                <a:gd name="connsiteY1-2410" fmla="*/ 3580 h 10001"/>
                <a:gd name="connsiteX2-2411" fmla="*/ 2552 w 10000"/>
                <a:gd name="connsiteY2-2412" fmla="*/ 1670 h 10001"/>
                <a:gd name="connsiteX3-2413" fmla="*/ 3508 w 10000"/>
                <a:gd name="connsiteY3-2414" fmla="*/ 4043 h 10001"/>
                <a:gd name="connsiteX4-2415" fmla="*/ 4272 w 10000"/>
                <a:gd name="connsiteY4-2416" fmla="*/ 1554 h 10001"/>
                <a:gd name="connsiteX5-2417" fmla="*/ 5479 w 10000"/>
                <a:gd name="connsiteY5-2418" fmla="*/ 2446 h 10001"/>
                <a:gd name="connsiteX6-2419" fmla="*/ 6376 w 10000"/>
                <a:gd name="connsiteY6-2420" fmla="*/ 1 h 10001"/>
                <a:gd name="connsiteX7-2421" fmla="*/ 7712 w 10000"/>
                <a:gd name="connsiteY7-2422" fmla="*/ 2892 h 10001"/>
                <a:gd name="connsiteX8-2423" fmla="*/ 8967 w 10000"/>
                <a:gd name="connsiteY8-2424" fmla="*/ 2806 h 10001"/>
                <a:gd name="connsiteX9-2425" fmla="*/ 9998 w 10000"/>
                <a:gd name="connsiteY9-2426" fmla="*/ 9518 h 10001"/>
                <a:gd name="connsiteX10-2427" fmla="*/ 9117 w 10000"/>
                <a:gd name="connsiteY10-2428" fmla="*/ 9265 h 10001"/>
                <a:gd name="connsiteX11-2429" fmla="*/ 7886 w 10000"/>
                <a:gd name="connsiteY11-2430" fmla="*/ 6920 h 10001"/>
                <a:gd name="connsiteX12-2431" fmla="*/ 6475 w 10000"/>
                <a:gd name="connsiteY12-2432" fmla="*/ 8363 h 10001"/>
                <a:gd name="connsiteX13-2433" fmla="*/ 5628 w 10000"/>
                <a:gd name="connsiteY13-2434" fmla="*/ 5996 h 10001"/>
                <a:gd name="connsiteX14-2435" fmla="*/ 4531 w 10000"/>
                <a:gd name="connsiteY14-2436" fmla="*/ 9997 h 10001"/>
                <a:gd name="connsiteX15-2437" fmla="*/ 3749 w 10000"/>
                <a:gd name="connsiteY15-2438" fmla="*/ 7474 h 10001"/>
                <a:gd name="connsiteX16-2439" fmla="*/ 2751 w 10000"/>
                <a:gd name="connsiteY16-2440" fmla="*/ 9985 h 10001"/>
                <a:gd name="connsiteX17-2441" fmla="*/ 2104 w 10000"/>
                <a:gd name="connsiteY17-2442" fmla="*/ 7617 h 10001"/>
                <a:gd name="connsiteX18-2443" fmla="*/ 1032 w 10000"/>
                <a:gd name="connsiteY18-2444" fmla="*/ 8329 h 10001"/>
                <a:gd name="connsiteX19-2445" fmla="*/ 1019 w 10000"/>
                <a:gd name="connsiteY19-2446" fmla="*/ 3667 h 10001"/>
                <a:gd name="connsiteX0-2447" fmla="*/ 1019 w 10000"/>
                <a:gd name="connsiteY0-2448" fmla="*/ 3667 h 10173"/>
                <a:gd name="connsiteX1-2449" fmla="*/ 1982 w 10000"/>
                <a:gd name="connsiteY1-2450" fmla="*/ 3580 h 10173"/>
                <a:gd name="connsiteX2-2451" fmla="*/ 2552 w 10000"/>
                <a:gd name="connsiteY2-2452" fmla="*/ 1670 h 10173"/>
                <a:gd name="connsiteX3-2453" fmla="*/ 3508 w 10000"/>
                <a:gd name="connsiteY3-2454" fmla="*/ 4043 h 10173"/>
                <a:gd name="connsiteX4-2455" fmla="*/ 4272 w 10000"/>
                <a:gd name="connsiteY4-2456" fmla="*/ 1554 h 10173"/>
                <a:gd name="connsiteX5-2457" fmla="*/ 5479 w 10000"/>
                <a:gd name="connsiteY5-2458" fmla="*/ 2446 h 10173"/>
                <a:gd name="connsiteX6-2459" fmla="*/ 6376 w 10000"/>
                <a:gd name="connsiteY6-2460" fmla="*/ 1 h 10173"/>
                <a:gd name="connsiteX7-2461" fmla="*/ 7712 w 10000"/>
                <a:gd name="connsiteY7-2462" fmla="*/ 2892 h 10173"/>
                <a:gd name="connsiteX8-2463" fmla="*/ 8967 w 10000"/>
                <a:gd name="connsiteY8-2464" fmla="*/ 2806 h 10173"/>
                <a:gd name="connsiteX9-2465" fmla="*/ 9998 w 10000"/>
                <a:gd name="connsiteY9-2466" fmla="*/ 9518 h 10173"/>
                <a:gd name="connsiteX10-2467" fmla="*/ 9117 w 10000"/>
                <a:gd name="connsiteY10-2468" fmla="*/ 9634 h 10173"/>
                <a:gd name="connsiteX11-2469" fmla="*/ 7886 w 10000"/>
                <a:gd name="connsiteY11-2470" fmla="*/ 6920 h 10173"/>
                <a:gd name="connsiteX12-2471" fmla="*/ 6475 w 10000"/>
                <a:gd name="connsiteY12-2472" fmla="*/ 8363 h 10173"/>
                <a:gd name="connsiteX13-2473" fmla="*/ 5628 w 10000"/>
                <a:gd name="connsiteY13-2474" fmla="*/ 5996 h 10173"/>
                <a:gd name="connsiteX14-2475" fmla="*/ 4531 w 10000"/>
                <a:gd name="connsiteY14-2476" fmla="*/ 9997 h 10173"/>
                <a:gd name="connsiteX15-2477" fmla="*/ 3749 w 10000"/>
                <a:gd name="connsiteY15-2478" fmla="*/ 7474 h 10173"/>
                <a:gd name="connsiteX16-2479" fmla="*/ 2751 w 10000"/>
                <a:gd name="connsiteY16-2480" fmla="*/ 9985 h 10173"/>
                <a:gd name="connsiteX17-2481" fmla="*/ 2104 w 10000"/>
                <a:gd name="connsiteY17-2482" fmla="*/ 7617 h 10173"/>
                <a:gd name="connsiteX18-2483" fmla="*/ 1032 w 10000"/>
                <a:gd name="connsiteY18-2484" fmla="*/ 8329 h 10173"/>
                <a:gd name="connsiteX19-2485" fmla="*/ 1019 w 10000"/>
                <a:gd name="connsiteY19-2486" fmla="*/ 3667 h 10173"/>
                <a:gd name="connsiteX0-2487" fmla="*/ 1019 w 10000"/>
                <a:gd name="connsiteY0-2488" fmla="*/ 3667 h 10173"/>
                <a:gd name="connsiteX1-2489" fmla="*/ 1982 w 10000"/>
                <a:gd name="connsiteY1-2490" fmla="*/ 3580 h 10173"/>
                <a:gd name="connsiteX2-2491" fmla="*/ 2552 w 10000"/>
                <a:gd name="connsiteY2-2492" fmla="*/ 1670 h 10173"/>
                <a:gd name="connsiteX3-2493" fmla="*/ 3508 w 10000"/>
                <a:gd name="connsiteY3-2494" fmla="*/ 4043 h 10173"/>
                <a:gd name="connsiteX4-2495" fmla="*/ 4272 w 10000"/>
                <a:gd name="connsiteY4-2496" fmla="*/ 1554 h 10173"/>
                <a:gd name="connsiteX5-2497" fmla="*/ 5479 w 10000"/>
                <a:gd name="connsiteY5-2498" fmla="*/ 2446 h 10173"/>
                <a:gd name="connsiteX6-2499" fmla="*/ 6376 w 10000"/>
                <a:gd name="connsiteY6-2500" fmla="*/ 1 h 10173"/>
                <a:gd name="connsiteX7-2501" fmla="*/ 7712 w 10000"/>
                <a:gd name="connsiteY7-2502" fmla="*/ 2892 h 10173"/>
                <a:gd name="connsiteX8-2503" fmla="*/ 8967 w 10000"/>
                <a:gd name="connsiteY8-2504" fmla="*/ 2806 h 10173"/>
                <a:gd name="connsiteX9-2505" fmla="*/ 9998 w 10000"/>
                <a:gd name="connsiteY9-2506" fmla="*/ 9518 h 10173"/>
                <a:gd name="connsiteX10-2507" fmla="*/ 9117 w 10000"/>
                <a:gd name="connsiteY10-2508" fmla="*/ 9634 h 10173"/>
                <a:gd name="connsiteX11-2509" fmla="*/ 7886 w 10000"/>
                <a:gd name="connsiteY11-2510" fmla="*/ 6920 h 10173"/>
                <a:gd name="connsiteX12-2511" fmla="*/ 6475 w 10000"/>
                <a:gd name="connsiteY12-2512" fmla="*/ 8363 h 10173"/>
                <a:gd name="connsiteX13-2513" fmla="*/ 5628 w 10000"/>
                <a:gd name="connsiteY13-2514" fmla="*/ 5996 h 10173"/>
                <a:gd name="connsiteX14-2515" fmla="*/ 4531 w 10000"/>
                <a:gd name="connsiteY14-2516" fmla="*/ 9997 h 10173"/>
                <a:gd name="connsiteX15-2517" fmla="*/ 3749 w 10000"/>
                <a:gd name="connsiteY15-2518" fmla="*/ 7474 h 10173"/>
                <a:gd name="connsiteX16-2519" fmla="*/ 2751 w 10000"/>
                <a:gd name="connsiteY16-2520" fmla="*/ 9985 h 10173"/>
                <a:gd name="connsiteX17-2521" fmla="*/ 2104 w 10000"/>
                <a:gd name="connsiteY17-2522" fmla="*/ 7617 h 10173"/>
                <a:gd name="connsiteX18-2523" fmla="*/ 1032 w 10000"/>
                <a:gd name="connsiteY18-2524" fmla="*/ 8329 h 10173"/>
                <a:gd name="connsiteX19-2525" fmla="*/ 1019 w 10000"/>
                <a:gd name="connsiteY19-2526" fmla="*/ 3667 h 10173"/>
                <a:gd name="connsiteX0-2527" fmla="*/ 1015 w 9996"/>
                <a:gd name="connsiteY0-2528" fmla="*/ 3667 h 10173"/>
                <a:gd name="connsiteX1-2529" fmla="*/ 1978 w 9996"/>
                <a:gd name="connsiteY1-2530" fmla="*/ 3580 h 10173"/>
                <a:gd name="connsiteX2-2531" fmla="*/ 2548 w 9996"/>
                <a:gd name="connsiteY2-2532" fmla="*/ 1670 h 10173"/>
                <a:gd name="connsiteX3-2533" fmla="*/ 3504 w 9996"/>
                <a:gd name="connsiteY3-2534" fmla="*/ 4043 h 10173"/>
                <a:gd name="connsiteX4-2535" fmla="*/ 4268 w 9996"/>
                <a:gd name="connsiteY4-2536" fmla="*/ 1554 h 10173"/>
                <a:gd name="connsiteX5-2537" fmla="*/ 5475 w 9996"/>
                <a:gd name="connsiteY5-2538" fmla="*/ 2446 h 10173"/>
                <a:gd name="connsiteX6-2539" fmla="*/ 6372 w 9996"/>
                <a:gd name="connsiteY6-2540" fmla="*/ 1 h 10173"/>
                <a:gd name="connsiteX7-2541" fmla="*/ 7708 w 9996"/>
                <a:gd name="connsiteY7-2542" fmla="*/ 2892 h 10173"/>
                <a:gd name="connsiteX8-2543" fmla="*/ 8963 w 9996"/>
                <a:gd name="connsiteY8-2544" fmla="*/ 2806 h 10173"/>
                <a:gd name="connsiteX9-2545" fmla="*/ 9994 w 9996"/>
                <a:gd name="connsiteY9-2546" fmla="*/ 9518 h 10173"/>
                <a:gd name="connsiteX10-2547" fmla="*/ 9113 w 9996"/>
                <a:gd name="connsiteY10-2548" fmla="*/ 9634 h 10173"/>
                <a:gd name="connsiteX11-2549" fmla="*/ 7882 w 9996"/>
                <a:gd name="connsiteY11-2550" fmla="*/ 6920 h 10173"/>
                <a:gd name="connsiteX12-2551" fmla="*/ 6471 w 9996"/>
                <a:gd name="connsiteY12-2552" fmla="*/ 8363 h 10173"/>
                <a:gd name="connsiteX13-2553" fmla="*/ 5624 w 9996"/>
                <a:gd name="connsiteY13-2554" fmla="*/ 5996 h 10173"/>
                <a:gd name="connsiteX14-2555" fmla="*/ 4527 w 9996"/>
                <a:gd name="connsiteY14-2556" fmla="*/ 9997 h 10173"/>
                <a:gd name="connsiteX15-2557" fmla="*/ 3745 w 9996"/>
                <a:gd name="connsiteY15-2558" fmla="*/ 7474 h 10173"/>
                <a:gd name="connsiteX16-2559" fmla="*/ 2747 w 9996"/>
                <a:gd name="connsiteY16-2560" fmla="*/ 9985 h 10173"/>
                <a:gd name="connsiteX17-2561" fmla="*/ 2100 w 9996"/>
                <a:gd name="connsiteY17-2562" fmla="*/ 7617 h 10173"/>
                <a:gd name="connsiteX18-2563" fmla="*/ 1043 w 9996"/>
                <a:gd name="connsiteY18-2564" fmla="*/ 6854 h 10173"/>
                <a:gd name="connsiteX19-2565" fmla="*/ 1015 w 9996"/>
                <a:gd name="connsiteY19-2566" fmla="*/ 3667 h 10173"/>
                <a:gd name="connsiteX0-2567" fmla="*/ 1015 w 10000"/>
                <a:gd name="connsiteY0-2568" fmla="*/ 3605 h 10000"/>
                <a:gd name="connsiteX1-2569" fmla="*/ 1979 w 10000"/>
                <a:gd name="connsiteY1-2570" fmla="*/ 3519 h 10000"/>
                <a:gd name="connsiteX2-2571" fmla="*/ 2549 w 10000"/>
                <a:gd name="connsiteY2-2572" fmla="*/ 1642 h 10000"/>
                <a:gd name="connsiteX3-2573" fmla="*/ 3505 w 10000"/>
                <a:gd name="connsiteY3-2574" fmla="*/ 3974 h 10000"/>
                <a:gd name="connsiteX4-2575" fmla="*/ 4270 w 10000"/>
                <a:gd name="connsiteY4-2576" fmla="*/ 1528 h 10000"/>
                <a:gd name="connsiteX5-2577" fmla="*/ 5477 w 10000"/>
                <a:gd name="connsiteY5-2578" fmla="*/ 2404 h 10000"/>
                <a:gd name="connsiteX6-2579" fmla="*/ 6375 w 10000"/>
                <a:gd name="connsiteY6-2580" fmla="*/ 1 h 10000"/>
                <a:gd name="connsiteX7-2581" fmla="*/ 7711 w 10000"/>
                <a:gd name="connsiteY7-2582" fmla="*/ 2843 h 10000"/>
                <a:gd name="connsiteX8-2583" fmla="*/ 8967 w 10000"/>
                <a:gd name="connsiteY8-2584" fmla="*/ 2758 h 10000"/>
                <a:gd name="connsiteX9-2585" fmla="*/ 9998 w 10000"/>
                <a:gd name="connsiteY9-2586" fmla="*/ 9356 h 10000"/>
                <a:gd name="connsiteX10-2587" fmla="*/ 9117 w 10000"/>
                <a:gd name="connsiteY10-2588" fmla="*/ 9470 h 10000"/>
                <a:gd name="connsiteX11-2589" fmla="*/ 7885 w 10000"/>
                <a:gd name="connsiteY11-2590" fmla="*/ 6802 h 10000"/>
                <a:gd name="connsiteX12-2591" fmla="*/ 6474 w 10000"/>
                <a:gd name="connsiteY12-2592" fmla="*/ 8221 h 10000"/>
                <a:gd name="connsiteX13-2593" fmla="*/ 5626 w 10000"/>
                <a:gd name="connsiteY13-2594" fmla="*/ 5894 h 10000"/>
                <a:gd name="connsiteX14-2595" fmla="*/ 4529 w 10000"/>
                <a:gd name="connsiteY14-2596" fmla="*/ 9827 h 10000"/>
                <a:gd name="connsiteX15-2597" fmla="*/ 3746 w 10000"/>
                <a:gd name="connsiteY15-2598" fmla="*/ 7347 h 10000"/>
                <a:gd name="connsiteX16-2599" fmla="*/ 2748 w 10000"/>
                <a:gd name="connsiteY16-2600" fmla="*/ 9815 h 10000"/>
                <a:gd name="connsiteX17-2601" fmla="*/ 2101 w 10000"/>
                <a:gd name="connsiteY17-2602" fmla="*/ 7487 h 10000"/>
                <a:gd name="connsiteX18-2603" fmla="*/ 1043 w 10000"/>
                <a:gd name="connsiteY18-2604" fmla="*/ 6737 h 10000"/>
                <a:gd name="connsiteX19-2605" fmla="*/ 1015 w 10000"/>
                <a:gd name="connsiteY19-2606" fmla="*/ 3605 h 10000"/>
                <a:gd name="connsiteX0-2607" fmla="*/ 1015 w 10000"/>
                <a:gd name="connsiteY0-2608" fmla="*/ 3605 h 10000"/>
                <a:gd name="connsiteX1-2609" fmla="*/ 1979 w 10000"/>
                <a:gd name="connsiteY1-2610" fmla="*/ 3519 h 10000"/>
                <a:gd name="connsiteX2-2611" fmla="*/ 2549 w 10000"/>
                <a:gd name="connsiteY2-2612" fmla="*/ 1642 h 10000"/>
                <a:gd name="connsiteX3-2613" fmla="*/ 3505 w 10000"/>
                <a:gd name="connsiteY3-2614" fmla="*/ 3974 h 10000"/>
                <a:gd name="connsiteX4-2615" fmla="*/ 4270 w 10000"/>
                <a:gd name="connsiteY4-2616" fmla="*/ 1528 h 10000"/>
                <a:gd name="connsiteX5-2617" fmla="*/ 5477 w 10000"/>
                <a:gd name="connsiteY5-2618" fmla="*/ 2404 h 10000"/>
                <a:gd name="connsiteX6-2619" fmla="*/ 6375 w 10000"/>
                <a:gd name="connsiteY6-2620" fmla="*/ 1 h 10000"/>
                <a:gd name="connsiteX7-2621" fmla="*/ 7711 w 10000"/>
                <a:gd name="connsiteY7-2622" fmla="*/ 2843 h 10000"/>
                <a:gd name="connsiteX8-2623" fmla="*/ 8967 w 10000"/>
                <a:gd name="connsiteY8-2624" fmla="*/ 2758 h 10000"/>
                <a:gd name="connsiteX9-2625" fmla="*/ 9998 w 10000"/>
                <a:gd name="connsiteY9-2626" fmla="*/ 9356 h 10000"/>
                <a:gd name="connsiteX10-2627" fmla="*/ 9117 w 10000"/>
                <a:gd name="connsiteY10-2628" fmla="*/ 9470 h 10000"/>
                <a:gd name="connsiteX11-2629" fmla="*/ 7885 w 10000"/>
                <a:gd name="connsiteY11-2630" fmla="*/ 6802 h 10000"/>
                <a:gd name="connsiteX12-2631" fmla="*/ 6474 w 10000"/>
                <a:gd name="connsiteY12-2632" fmla="*/ 8221 h 10000"/>
                <a:gd name="connsiteX13-2633" fmla="*/ 5626 w 10000"/>
                <a:gd name="connsiteY13-2634" fmla="*/ 5894 h 10000"/>
                <a:gd name="connsiteX14-2635" fmla="*/ 4529 w 10000"/>
                <a:gd name="connsiteY14-2636" fmla="*/ 9827 h 10000"/>
                <a:gd name="connsiteX15-2637" fmla="*/ 3746 w 10000"/>
                <a:gd name="connsiteY15-2638" fmla="*/ 7347 h 10000"/>
                <a:gd name="connsiteX16-2639" fmla="*/ 2748 w 10000"/>
                <a:gd name="connsiteY16-2640" fmla="*/ 9815 h 10000"/>
                <a:gd name="connsiteX17-2641" fmla="*/ 2101 w 10000"/>
                <a:gd name="connsiteY17-2642" fmla="*/ 7487 h 10000"/>
                <a:gd name="connsiteX18-2643" fmla="*/ 1043 w 10000"/>
                <a:gd name="connsiteY18-2644" fmla="*/ 6737 h 10000"/>
                <a:gd name="connsiteX19-2645" fmla="*/ 1015 w 10000"/>
                <a:gd name="connsiteY19-2646" fmla="*/ 3605 h 10000"/>
                <a:gd name="connsiteX0-2647" fmla="*/ 1015 w 10000"/>
                <a:gd name="connsiteY0-2648" fmla="*/ 3605 h 10000"/>
                <a:gd name="connsiteX1-2649" fmla="*/ 1979 w 10000"/>
                <a:gd name="connsiteY1-2650" fmla="*/ 3519 h 10000"/>
                <a:gd name="connsiteX2-2651" fmla="*/ 2549 w 10000"/>
                <a:gd name="connsiteY2-2652" fmla="*/ 1642 h 10000"/>
                <a:gd name="connsiteX3-2653" fmla="*/ 3505 w 10000"/>
                <a:gd name="connsiteY3-2654" fmla="*/ 3974 h 10000"/>
                <a:gd name="connsiteX4-2655" fmla="*/ 4270 w 10000"/>
                <a:gd name="connsiteY4-2656" fmla="*/ 1528 h 10000"/>
                <a:gd name="connsiteX5-2657" fmla="*/ 5477 w 10000"/>
                <a:gd name="connsiteY5-2658" fmla="*/ 2404 h 10000"/>
                <a:gd name="connsiteX6-2659" fmla="*/ 6375 w 10000"/>
                <a:gd name="connsiteY6-2660" fmla="*/ 1 h 10000"/>
                <a:gd name="connsiteX7-2661" fmla="*/ 7711 w 10000"/>
                <a:gd name="connsiteY7-2662" fmla="*/ 2843 h 10000"/>
                <a:gd name="connsiteX8-2663" fmla="*/ 8967 w 10000"/>
                <a:gd name="connsiteY8-2664" fmla="*/ 2758 h 10000"/>
                <a:gd name="connsiteX9-2665" fmla="*/ 9998 w 10000"/>
                <a:gd name="connsiteY9-2666" fmla="*/ 9356 h 10000"/>
                <a:gd name="connsiteX10-2667" fmla="*/ 9117 w 10000"/>
                <a:gd name="connsiteY10-2668" fmla="*/ 9470 h 10000"/>
                <a:gd name="connsiteX11-2669" fmla="*/ 7885 w 10000"/>
                <a:gd name="connsiteY11-2670" fmla="*/ 6802 h 10000"/>
                <a:gd name="connsiteX12-2671" fmla="*/ 6474 w 10000"/>
                <a:gd name="connsiteY12-2672" fmla="*/ 8221 h 10000"/>
                <a:gd name="connsiteX13-2673" fmla="*/ 5626 w 10000"/>
                <a:gd name="connsiteY13-2674" fmla="*/ 5894 h 10000"/>
                <a:gd name="connsiteX14-2675" fmla="*/ 4529 w 10000"/>
                <a:gd name="connsiteY14-2676" fmla="*/ 9827 h 10000"/>
                <a:gd name="connsiteX15-2677" fmla="*/ 3746 w 10000"/>
                <a:gd name="connsiteY15-2678" fmla="*/ 7347 h 10000"/>
                <a:gd name="connsiteX16-2679" fmla="*/ 2866 w 10000"/>
                <a:gd name="connsiteY16-2680" fmla="*/ 8655 h 10000"/>
                <a:gd name="connsiteX17-2681" fmla="*/ 2101 w 10000"/>
                <a:gd name="connsiteY17-2682" fmla="*/ 7487 h 10000"/>
                <a:gd name="connsiteX18-2683" fmla="*/ 1043 w 10000"/>
                <a:gd name="connsiteY18-2684" fmla="*/ 6737 h 10000"/>
                <a:gd name="connsiteX19-2685" fmla="*/ 1015 w 10000"/>
                <a:gd name="connsiteY19-2686" fmla="*/ 3605 h 10000"/>
                <a:gd name="connsiteX0-2687" fmla="*/ 1015 w 10000"/>
                <a:gd name="connsiteY0-2688" fmla="*/ 3605 h 10000"/>
                <a:gd name="connsiteX1-2689" fmla="*/ 1979 w 10000"/>
                <a:gd name="connsiteY1-2690" fmla="*/ 3519 h 10000"/>
                <a:gd name="connsiteX2-2691" fmla="*/ 2549 w 10000"/>
                <a:gd name="connsiteY2-2692" fmla="*/ 1642 h 10000"/>
                <a:gd name="connsiteX3-2693" fmla="*/ 3505 w 10000"/>
                <a:gd name="connsiteY3-2694" fmla="*/ 3974 h 10000"/>
                <a:gd name="connsiteX4-2695" fmla="*/ 4270 w 10000"/>
                <a:gd name="connsiteY4-2696" fmla="*/ 1528 h 10000"/>
                <a:gd name="connsiteX5-2697" fmla="*/ 5477 w 10000"/>
                <a:gd name="connsiteY5-2698" fmla="*/ 2404 h 10000"/>
                <a:gd name="connsiteX6-2699" fmla="*/ 6375 w 10000"/>
                <a:gd name="connsiteY6-2700" fmla="*/ 1 h 10000"/>
                <a:gd name="connsiteX7-2701" fmla="*/ 7711 w 10000"/>
                <a:gd name="connsiteY7-2702" fmla="*/ 2843 h 10000"/>
                <a:gd name="connsiteX8-2703" fmla="*/ 8967 w 10000"/>
                <a:gd name="connsiteY8-2704" fmla="*/ 2758 h 10000"/>
                <a:gd name="connsiteX9-2705" fmla="*/ 9998 w 10000"/>
                <a:gd name="connsiteY9-2706" fmla="*/ 9356 h 10000"/>
                <a:gd name="connsiteX10-2707" fmla="*/ 9117 w 10000"/>
                <a:gd name="connsiteY10-2708" fmla="*/ 9470 h 10000"/>
                <a:gd name="connsiteX11-2709" fmla="*/ 7885 w 10000"/>
                <a:gd name="connsiteY11-2710" fmla="*/ 6802 h 10000"/>
                <a:gd name="connsiteX12-2711" fmla="*/ 6474 w 10000"/>
                <a:gd name="connsiteY12-2712" fmla="*/ 8221 h 10000"/>
                <a:gd name="connsiteX13-2713" fmla="*/ 5626 w 10000"/>
                <a:gd name="connsiteY13-2714" fmla="*/ 5894 h 10000"/>
                <a:gd name="connsiteX14-2715" fmla="*/ 4529 w 10000"/>
                <a:gd name="connsiteY14-2716" fmla="*/ 9827 h 10000"/>
                <a:gd name="connsiteX15-2717" fmla="*/ 3746 w 10000"/>
                <a:gd name="connsiteY15-2718" fmla="*/ 7347 h 10000"/>
                <a:gd name="connsiteX16-2719" fmla="*/ 2866 w 10000"/>
                <a:gd name="connsiteY16-2720" fmla="*/ 8655 h 10000"/>
                <a:gd name="connsiteX17-2721" fmla="*/ 2101 w 10000"/>
                <a:gd name="connsiteY17-2722" fmla="*/ 6472 h 10000"/>
                <a:gd name="connsiteX18-2723" fmla="*/ 1043 w 10000"/>
                <a:gd name="connsiteY18-2724" fmla="*/ 6737 h 10000"/>
                <a:gd name="connsiteX19-2725" fmla="*/ 1015 w 10000"/>
                <a:gd name="connsiteY19-2726" fmla="*/ 3605 h 10000"/>
                <a:gd name="connsiteX0-2727" fmla="*/ 1015 w 10000"/>
                <a:gd name="connsiteY0-2728" fmla="*/ 3605 h 10000"/>
                <a:gd name="connsiteX1-2729" fmla="*/ 1979 w 10000"/>
                <a:gd name="connsiteY1-2730" fmla="*/ 3519 h 10000"/>
                <a:gd name="connsiteX2-2731" fmla="*/ 2549 w 10000"/>
                <a:gd name="connsiteY2-2732" fmla="*/ 1642 h 10000"/>
                <a:gd name="connsiteX3-2733" fmla="*/ 3505 w 10000"/>
                <a:gd name="connsiteY3-2734" fmla="*/ 3974 h 10000"/>
                <a:gd name="connsiteX4-2735" fmla="*/ 4270 w 10000"/>
                <a:gd name="connsiteY4-2736" fmla="*/ 1528 h 10000"/>
                <a:gd name="connsiteX5-2737" fmla="*/ 5477 w 10000"/>
                <a:gd name="connsiteY5-2738" fmla="*/ 2404 h 10000"/>
                <a:gd name="connsiteX6-2739" fmla="*/ 6375 w 10000"/>
                <a:gd name="connsiteY6-2740" fmla="*/ 1 h 10000"/>
                <a:gd name="connsiteX7-2741" fmla="*/ 7711 w 10000"/>
                <a:gd name="connsiteY7-2742" fmla="*/ 2843 h 10000"/>
                <a:gd name="connsiteX8-2743" fmla="*/ 8967 w 10000"/>
                <a:gd name="connsiteY8-2744" fmla="*/ 2758 h 10000"/>
                <a:gd name="connsiteX9-2745" fmla="*/ 9998 w 10000"/>
                <a:gd name="connsiteY9-2746" fmla="*/ 9356 h 10000"/>
                <a:gd name="connsiteX10-2747" fmla="*/ 9117 w 10000"/>
                <a:gd name="connsiteY10-2748" fmla="*/ 9470 h 10000"/>
                <a:gd name="connsiteX11-2749" fmla="*/ 7885 w 10000"/>
                <a:gd name="connsiteY11-2750" fmla="*/ 6802 h 10000"/>
                <a:gd name="connsiteX12-2751" fmla="*/ 6474 w 10000"/>
                <a:gd name="connsiteY12-2752" fmla="*/ 8221 h 10000"/>
                <a:gd name="connsiteX13-2753" fmla="*/ 5626 w 10000"/>
                <a:gd name="connsiteY13-2754" fmla="*/ 5894 h 10000"/>
                <a:gd name="connsiteX14-2755" fmla="*/ 4529 w 10000"/>
                <a:gd name="connsiteY14-2756" fmla="*/ 9827 h 10000"/>
                <a:gd name="connsiteX15-2757" fmla="*/ 3835 w 10000"/>
                <a:gd name="connsiteY15-2758" fmla="*/ 6115 h 10000"/>
                <a:gd name="connsiteX16-2759" fmla="*/ 2866 w 10000"/>
                <a:gd name="connsiteY16-2760" fmla="*/ 8655 h 10000"/>
                <a:gd name="connsiteX17-2761" fmla="*/ 2101 w 10000"/>
                <a:gd name="connsiteY17-2762" fmla="*/ 6472 h 10000"/>
                <a:gd name="connsiteX18-2763" fmla="*/ 1043 w 10000"/>
                <a:gd name="connsiteY18-2764" fmla="*/ 6737 h 10000"/>
                <a:gd name="connsiteX19-2765" fmla="*/ 1015 w 10000"/>
                <a:gd name="connsiteY19-2766" fmla="*/ 3605 h 10000"/>
                <a:gd name="connsiteX0-2767" fmla="*/ 1015 w 10000"/>
                <a:gd name="connsiteY0-2768" fmla="*/ 3605 h 10000"/>
                <a:gd name="connsiteX1-2769" fmla="*/ 1979 w 10000"/>
                <a:gd name="connsiteY1-2770" fmla="*/ 3519 h 10000"/>
                <a:gd name="connsiteX2-2771" fmla="*/ 2549 w 10000"/>
                <a:gd name="connsiteY2-2772" fmla="*/ 1642 h 10000"/>
                <a:gd name="connsiteX3-2773" fmla="*/ 3505 w 10000"/>
                <a:gd name="connsiteY3-2774" fmla="*/ 2887 h 10000"/>
                <a:gd name="connsiteX4-2775" fmla="*/ 4270 w 10000"/>
                <a:gd name="connsiteY4-2776" fmla="*/ 1528 h 10000"/>
                <a:gd name="connsiteX5-2777" fmla="*/ 5477 w 10000"/>
                <a:gd name="connsiteY5-2778" fmla="*/ 2404 h 10000"/>
                <a:gd name="connsiteX6-2779" fmla="*/ 6375 w 10000"/>
                <a:gd name="connsiteY6-2780" fmla="*/ 1 h 10000"/>
                <a:gd name="connsiteX7-2781" fmla="*/ 7711 w 10000"/>
                <a:gd name="connsiteY7-2782" fmla="*/ 2843 h 10000"/>
                <a:gd name="connsiteX8-2783" fmla="*/ 8967 w 10000"/>
                <a:gd name="connsiteY8-2784" fmla="*/ 2758 h 10000"/>
                <a:gd name="connsiteX9-2785" fmla="*/ 9998 w 10000"/>
                <a:gd name="connsiteY9-2786" fmla="*/ 9356 h 10000"/>
                <a:gd name="connsiteX10-2787" fmla="*/ 9117 w 10000"/>
                <a:gd name="connsiteY10-2788" fmla="*/ 9470 h 10000"/>
                <a:gd name="connsiteX11-2789" fmla="*/ 7885 w 10000"/>
                <a:gd name="connsiteY11-2790" fmla="*/ 6802 h 10000"/>
                <a:gd name="connsiteX12-2791" fmla="*/ 6474 w 10000"/>
                <a:gd name="connsiteY12-2792" fmla="*/ 8221 h 10000"/>
                <a:gd name="connsiteX13-2793" fmla="*/ 5626 w 10000"/>
                <a:gd name="connsiteY13-2794" fmla="*/ 5894 h 10000"/>
                <a:gd name="connsiteX14-2795" fmla="*/ 4529 w 10000"/>
                <a:gd name="connsiteY14-2796" fmla="*/ 9827 h 10000"/>
                <a:gd name="connsiteX15-2797" fmla="*/ 3835 w 10000"/>
                <a:gd name="connsiteY15-2798" fmla="*/ 6115 h 10000"/>
                <a:gd name="connsiteX16-2799" fmla="*/ 2866 w 10000"/>
                <a:gd name="connsiteY16-2800" fmla="*/ 8655 h 10000"/>
                <a:gd name="connsiteX17-2801" fmla="*/ 2101 w 10000"/>
                <a:gd name="connsiteY17-2802" fmla="*/ 6472 h 10000"/>
                <a:gd name="connsiteX18-2803" fmla="*/ 1043 w 10000"/>
                <a:gd name="connsiteY18-2804" fmla="*/ 6737 h 10000"/>
                <a:gd name="connsiteX19-2805" fmla="*/ 1015 w 10000"/>
                <a:gd name="connsiteY19-2806" fmla="*/ 3605 h 10000"/>
                <a:gd name="connsiteX0-2807" fmla="*/ 1015 w 10000"/>
                <a:gd name="connsiteY0-2808" fmla="*/ 3605 h 10000"/>
                <a:gd name="connsiteX1-2809" fmla="*/ 1979 w 10000"/>
                <a:gd name="connsiteY1-2810" fmla="*/ 3519 h 10000"/>
                <a:gd name="connsiteX2-2811" fmla="*/ 2549 w 10000"/>
                <a:gd name="connsiteY2-2812" fmla="*/ 772 h 10000"/>
                <a:gd name="connsiteX3-2813" fmla="*/ 3505 w 10000"/>
                <a:gd name="connsiteY3-2814" fmla="*/ 2887 h 10000"/>
                <a:gd name="connsiteX4-2815" fmla="*/ 4270 w 10000"/>
                <a:gd name="connsiteY4-2816" fmla="*/ 1528 h 10000"/>
                <a:gd name="connsiteX5-2817" fmla="*/ 5477 w 10000"/>
                <a:gd name="connsiteY5-2818" fmla="*/ 2404 h 10000"/>
                <a:gd name="connsiteX6-2819" fmla="*/ 6375 w 10000"/>
                <a:gd name="connsiteY6-2820" fmla="*/ 1 h 10000"/>
                <a:gd name="connsiteX7-2821" fmla="*/ 7711 w 10000"/>
                <a:gd name="connsiteY7-2822" fmla="*/ 2843 h 10000"/>
                <a:gd name="connsiteX8-2823" fmla="*/ 8967 w 10000"/>
                <a:gd name="connsiteY8-2824" fmla="*/ 2758 h 10000"/>
                <a:gd name="connsiteX9-2825" fmla="*/ 9998 w 10000"/>
                <a:gd name="connsiteY9-2826" fmla="*/ 9356 h 10000"/>
                <a:gd name="connsiteX10-2827" fmla="*/ 9117 w 10000"/>
                <a:gd name="connsiteY10-2828" fmla="*/ 9470 h 10000"/>
                <a:gd name="connsiteX11-2829" fmla="*/ 7885 w 10000"/>
                <a:gd name="connsiteY11-2830" fmla="*/ 6802 h 10000"/>
                <a:gd name="connsiteX12-2831" fmla="*/ 6474 w 10000"/>
                <a:gd name="connsiteY12-2832" fmla="*/ 8221 h 10000"/>
                <a:gd name="connsiteX13-2833" fmla="*/ 5626 w 10000"/>
                <a:gd name="connsiteY13-2834" fmla="*/ 5894 h 10000"/>
                <a:gd name="connsiteX14-2835" fmla="*/ 4529 w 10000"/>
                <a:gd name="connsiteY14-2836" fmla="*/ 9827 h 10000"/>
                <a:gd name="connsiteX15-2837" fmla="*/ 3835 w 10000"/>
                <a:gd name="connsiteY15-2838" fmla="*/ 6115 h 10000"/>
                <a:gd name="connsiteX16-2839" fmla="*/ 2866 w 10000"/>
                <a:gd name="connsiteY16-2840" fmla="*/ 8655 h 10000"/>
                <a:gd name="connsiteX17-2841" fmla="*/ 2101 w 10000"/>
                <a:gd name="connsiteY17-2842" fmla="*/ 6472 h 10000"/>
                <a:gd name="connsiteX18-2843" fmla="*/ 1043 w 10000"/>
                <a:gd name="connsiteY18-2844" fmla="*/ 6737 h 10000"/>
                <a:gd name="connsiteX19-2845" fmla="*/ 1015 w 10000"/>
                <a:gd name="connsiteY19-2846" fmla="*/ 3605 h 10000"/>
                <a:gd name="connsiteX0-2847" fmla="*/ 1015 w 10000"/>
                <a:gd name="connsiteY0-2848" fmla="*/ 4543 h 10938"/>
                <a:gd name="connsiteX1-2849" fmla="*/ 1979 w 10000"/>
                <a:gd name="connsiteY1-2850" fmla="*/ 4457 h 10938"/>
                <a:gd name="connsiteX2-2851" fmla="*/ 2549 w 10000"/>
                <a:gd name="connsiteY2-2852" fmla="*/ 1710 h 10938"/>
                <a:gd name="connsiteX3-2853" fmla="*/ 3505 w 10000"/>
                <a:gd name="connsiteY3-2854" fmla="*/ 3825 h 10938"/>
                <a:gd name="connsiteX4-2855" fmla="*/ 4492 w 10000"/>
                <a:gd name="connsiteY4-2856" fmla="*/ 1 h 10938"/>
                <a:gd name="connsiteX5-2857" fmla="*/ 5477 w 10000"/>
                <a:gd name="connsiteY5-2858" fmla="*/ 3342 h 10938"/>
                <a:gd name="connsiteX6-2859" fmla="*/ 6375 w 10000"/>
                <a:gd name="connsiteY6-2860" fmla="*/ 939 h 10938"/>
                <a:gd name="connsiteX7-2861" fmla="*/ 7711 w 10000"/>
                <a:gd name="connsiteY7-2862" fmla="*/ 3781 h 10938"/>
                <a:gd name="connsiteX8-2863" fmla="*/ 8967 w 10000"/>
                <a:gd name="connsiteY8-2864" fmla="*/ 3696 h 10938"/>
                <a:gd name="connsiteX9-2865" fmla="*/ 9998 w 10000"/>
                <a:gd name="connsiteY9-2866" fmla="*/ 10294 h 10938"/>
                <a:gd name="connsiteX10-2867" fmla="*/ 9117 w 10000"/>
                <a:gd name="connsiteY10-2868" fmla="*/ 10408 h 10938"/>
                <a:gd name="connsiteX11-2869" fmla="*/ 7885 w 10000"/>
                <a:gd name="connsiteY11-2870" fmla="*/ 7740 h 10938"/>
                <a:gd name="connsiteX12-2871" fmla="*/ 6474 w 10000"/>
                <a:gd name="connsiteY12-2872" fmla="*/ 9159 h 10938"/>
                <a:gd name="connsiteX13-2873" fmla="*/ 5626 w 10000"/>
                <a:gd name="connsiteY13-2874" fmla="*/ 6832 h 10938"/>
                <a:gd name="connsiteX14-2875" fmla="*/ 4529 w 10000"/>
                <a:gd name="connsiteY14-2876" fmla="*/ 10765 h 10938"/>
                <a:gd name="connsiteX15-2877" fmla="*/ 3835 w 10000"/>
                <a:gd name="connsiteY15-2878" fmla="*/ 7053 h 10938"/>
                <a:gd name="connsiteX16-2879" fmla="*/ 2866 w 10000"/>
                <a:gd name="connsiteY16-2880" fmla="*/ 9593 h 10938"/>
                <a:gd name="connsiteX17-2881" fmla="*/ 2101 w 10000"/>
                <a:gd name="connsiteY17-2882" fmla="*/ 7410 h 10938"/>
                <a:gd name="connsiteX18-2883" fmla="*/ 1043 w 10000"/>
                <a:gd name="connsiteY18-2884" fmla="*/ 7675 h 10938"/>
                <a:gd name="connsiteX19-2885" fmla="*/ 1015 w 10000"/>
                <a:gd name="connsiteY19-2886" fmla="*/ 4543 h 10938"/>
                <a:gd name="connsiteX0-2887" fmla="*/ 1015 w 10000"/>
                <a:gd name="connsiteY0-2888" fmla="*/ 4566 h 10961"/>
                <a:gd name="connsiteX1-2889" fmla="*/ 1979 w 10000"/>
                <a:gd name="connsiteY1-2890" fmla="*/ 4480 h 10961"/>
                <a:gd name="connsiteX2-2891" fmla="*/ 2549 w 10000"/>
                <a:gd name="connsiteY2-2892" fmla="*/ 1733 h 10961"/>
                <a:gd name="connsiteX3-2893" fmla="*/ 3505 w 10000"/>
                <a:gd name="connsiteY3-2894" fmla="*/ 3848 h 10961"/>
                <a:gd name="connsiteX4-2895" fmla="*/ 4492 w 10000"/>
                <a:gd name="connsiteY4-2896" fmla="*/ 24 h 10961"/>
                <a:gd name="connsiteX5-2897" fmla="*/ 5566 w 10000"/>
                <a:gd name="connsiteY5-2898" fmla="*/ 2060 h 10961"/>
                <a:gd name="connsiteX6-2899" fmla="*/ 6375 w 10000"/>
                <a:gd name="connsiteY6-2900" fmla="*/ 962 h 10961"/>
                <a:gd name="connsiteX7-2901" fmla="*/ 7711 w 10000"/>
                <a:gd name="connsiteY7-2902" fmla="*/ 3804 h 10961"/>
                <a:gd name="connsiteX8-2903" fmla="*/ 8967 w 10000"/>
                <a:gd name="connsiteY8-2904" fmla="*/ 3719 h 10961"/>
                <a:gd name="connsiteX9-2905" fmla="*/ 9998 w 10000"/>
                <a:gd name="connsiteY9-2906" fmla="*/ 10317 h 10961"/>
                <a:gd name="connsiteX10-2907" fmla="*/ 9117 w 10000"/>
                <a:gd name="connsiteY10-2908" fmla="*/ 10431 h 10961"/>
                <a:gd name="connsiteX11-2909" fmla="*/ 7885 w 10000"/>
                <a:gd name="connsiteY11-2910" fmla="*/ 7763 h 10961"/>
                <a:gd name="connsiteX12-2911" fmla="*/ 6474 w 10000"/>
                <a:gd name="connsiteY12-2912" fmla="*/ 9182 h 10961"/>
                <a:gd name="connsiteX13-2913" fmla="*/ 5626 w 10000"/>
                <a:gd name="connsiteY13-2914" fmla="*/ 6855 h 10961"/>
                <a:gd name="connsiteX14-2915" fmla="*/ 4529 w 10000"/>
                <a:gd name="connsiteY14-2916" fmla="*/ 10788 h 10961"/>
                <a:gd name="connsiteX15-2917" fmla="*/ 3835 w 10000"/>
                <a:gd name="connsiteY15-2918" fmla="*/ 7076 h 10961"/>
                <a:gd name="connsiteX16-2919" fmla="*/ 2866 w 10000"/>
                <a:gd name="connsiteY16-2920" fmla="*/ 9616 h 10961"/>
                <a:gd name="connsiteX17-2921" fmla="*/ 2101 w 10000"/>
                <a:gd name="connsiteY17-2922" fmla="*/ 7433 h 10961"/>
                <a:gd name="connsiteX18-2923" fmla="*/ 1043 w 10000"/>
                <a:gd name="connsiteY18-2924" fmla="*/ 7698 h 10961"/>
                <a:gd name="connsiteX19-2925" fmla="*/ 1015 w 10000"/>
                <a:gd name="connsiteY19-2926" fmla="*/ 4566 h 10961"/>
                <a:gd name="connsiteX0-2927" fmla="*/ 1015 w 10000"/>
                <a:gd name="connsiteY0-2928" fmla="*/ 4788 h 11183"/>
                <a:gd name="connsiteX1-2929" fmla="*/ 1979 w 10000"/>
                <a:gd name="connsiteY1-2930" fmla="*/ 4702 h 11183"/>
                <a:gd name="connsiteX2-2931" fmla="*/ 2549 w 10000"/>
                <a:gd name="connsiteY2-2932" fmla="*/ 1955 h 11183"/>
                <a:gd name="connsiteX3-2933" fmla="*/ 3505 w 10000"/>
                <a:gd name="connsiteY3-2934" fmla="*/ 4070 h 11183"/>
                <a:gd name="connsiteX4-2935" fmla="*/ 4492 w 10000"/>
                <a:gd name="connsiteY4-2936" fmla="*/ 246 h 11183"/>
                <a:gd name="connsiteX5-2937" fmla="*/ 5566 w 10000"/>
                <a:gd name="connsiteY5-2938" fmla="*/ 2282 h 11183"/>
                <a:gd name="connsiteX6-2939" fmla="*/ 6538 w 10000"/>
                <a:gd name="connsiteY6-2940" fmla="*/ 24 h 11183"/>
                <a:gd name="connsiteX7-2941" fmla="*/ 7711 w 10000"/>
                <a:gd name="connsiteY7-2942" fmla="*/ 4026 h 11183"/>
                <a:gd name="connsiteX8-2943" fmla="*/ 8967 w 10000"/>
                <a:gd name="connsiteY8-2944" fmla="*/ 3941 h 11183"/>
                <a:gd name="connsiteX9-2945" fmla="*/ 9998 w 10000"/>
                <a:gd name="connsiteY9-2946" fmla="*/ 10539 h 11183"/>
                <a:gd name="connsiteX10-2947" fmla="*/ 9117 w 10000"/>
                <a:gd name="connsiteY10-2948" fmla="*/ 10653 h 11183"/>
                <a:gd name="connsiteX11-2949" fmla="*/ 7885 w 10000"/>
                <a:gd name="connsiteY11-2950" fmla="*/ 7985 h 11183"/>
                <a:gd name="connsiteX12-2951" fmla="*/ 6474 w 10000"/>
                <a:gd name="connsiteY12-2952" fmla="*/ 9404 h 11183"/>
                <a:gd name="connsiteX13-2953" fmla="*/ 5626 w 10000"/>
                <a:gd name="connsiteY13-2954" fmla="*/ 7077 h 11183"/>
                <a:gd name="connsiteX14-2955" fmla="*/ 4529 w 10000"/>
                <a:gd name="connsiteY14-2956" fmla="*/ 11010 h 11183"/>
                <a:gd name="connsiteX15-2957" fmla="*/ 3835 w 10000"/>
                <a:gd name="connsiteY15-2958" fmla="*/ 7298 h 11183"/>
                <a:gd name="connsiteX16-2959" fmla="*/ 2866 w 10000"/>
                <a:gd name="connsiteY16-2960" fmla="*/ 9838 h 11183"/>
                <a:gd name="connsiteX17-2961" fmla="*/ 2101 w 10000"/>
                <a:gd name="connsiteY17-2962" fmla="*/ 7655 h 11183"/>
                <a:gd name="connsiteX18-2963" fmla="*/ 1043 w 10000"/>
                <a:gd name="connsiteY18-2964" fmla="*/ 7920 h 11183"/>
                <a:gd name="connsiteX19-2965" fmla="*/ 1015 w 10000"/>
                <a:gd name="connsiteY19-2966" fmla="*/ 4788 h 11183"/>
                <a:gd name="connsiteX0-2967" fmla="*/ 1015 w 10000"/>
                <a:gd name="connsiteY0-2968" fmla="*/ 4788 h 11183"/>
                <a:gd name="connsiteX1-2969" fmla="*/ 1979 w 10000"/>
                <a:gd name="connsiteY1-2970" fmla="*/ 4702 h 11183"/>
                <a:gd name="connsiteX2-2971" fmla="*/ 2549 w 10000"/>
                <a:gd name="connsiteY2-2972" fmla="*/ 1955 h 11183"/>
                <a:gd name="connsiteX3-2973" fmla="*/ 3505 w 10000"/>
                <a:gd name="connsiteY3-2974" fmla="*/ 4070 h 11183"/>
                <a:gd name="connsiteX4-2975" fmla="*/ 4492 w 10000"/>
                <a:gd name="connsiteY4-2976" fmla="*/ 246 h 11183"/>
                <a:gd name="connsiteX5-2977" fmla="*/ 5566 w 10000"/>
                <a:gd name="connsiteY5-2978" fmla="*/ 2282 h 11183"/>
                <a:gd name="connsiteX6-2979" fmla="*/ 6538 w 10000"/>
                <a:gd name="connsiteY6-2980" fmla="*/ 24 h 11183"/>
                <a:gd name="connsiteX7-2981" fmla="*/ 7711 w 10000"/>
                <a:gd name="connsiteY7-2982" fmla="*/ 4026 h 11183"/>
                <a:gd name="connsiteX8-2983" fmla="*/ 8967 w 10000"/>
                <a:gd name="connsiteY8-2984" fmla="*/ 3941 h 11183"/>
                <a:gd name="connsiteX9-2985" fmla="*/ 9998 w 10000"/>
                <a:gd name="connsiteY9-2986" fmla="*/ 10539 h 11183"/>
                <a:gd name="connsiteX10-2987" fmla="*/ 9117 w 10000"/>
                <a:gd name="connsiteY10-2988" fmla="*/ 10653 h 11183"/>
                <a:gd name="connsiteX11-2989" fmla="*/ 7885 w 10000"/>
                <a:gd name="connsiteY11-2990" fmla="*/ 7985 h 11183"/>
                <a:gd name="connsiteX12-2991" fmla="*/ 6474 w 10000"/>
                <a:gd name="connsiteY12-2992" fmla="*/ 9404 h 11183"/>
                <a:gd name="connsiteX13-2993" fmla="*/ 5626 w 10000"/>
                <a:gd name="connsiteY13-2994" fmla="*/ 7077 h 11183"/>
                <a:gd name="connsiteX14-2995" fmla="*/ 4677 w 10000"/>
                <a:gd name="connsiteY14-2996" fmla="*/ 9560 h 11183"/>
                <a:gd name="connsiteX15-2997" fmla="*/ 3835 w 10000"/>
                <a:gd name="connsiteY15-2998" fmla="*/ 7298 h 11183"/>
                <a:gd name="connsiteX16-2999" fmla="*/ 2866 w 10000"/>
                <a:gd name="connsiteY16-3000" fmla="*/ 9838 h 11183"/>
                <a:gd name="connsiteX17-3001" fmla="*/ 2101 w 10000"/>
                <a:gd name="connsiteY17-3002" fmla="*/ 7655 h 11183"/>
                <a:gd name="connsiteX18-3003" fmla="*/ 1043 w 10000"/>
                <a:gd name="connsiteY18-3004" fmla="*/ 7920 h 11183"/>
                <a:gd name="connsiteX19-3005" fmla="*/ 1015 w 10000"/>
                <a:gd name="connsiteY19-3006" fmla="*/ 4788 h 11183"/>
                <a:gd name="connsiteX0-3007" fmla="*/ 1015 w 10000"/>
                <a:gd name="connsiteY0-3008" fmla="*/ 4788 h 11183"/>
                <a:gd name="connsiteX1-3009" fmla="*/ 1979 w 10000"/>
                <a:gd name="connsiteY1-3010" fmla="*/ 4702 h 11183"/>
                <a:gd name="connsiteX2-3011" fmla="*/ 2549 w 10000"/>
                <a:gd name="connsiteY2-3012" fmla="*/ 1955 h 11183"/>
                <a:gd name="connsiteX3-3013" fmla="*/ 3505 w 10000"/>
                <a:gd name="connsiteY3-3014" fmla="*/ 4070 h 11183"/>
                <a:gd name="connsiteX4-3015" fmla="*/ 4492 w 10000"/>
                <a:gd name="connsiteY4-3016" fmla="*/ 246 h 11183"/>
                <a:gd name="connsiteX5-3017" fmla="*/ 5566 w 10000"/>
                <a:gd name="connsiteY5-3018" fmla="*/ 2282 h 11183"/>
                <a:gd name="connsiteX6-3019" fmla="*/ 6538 w 10000"/>
                <a:gd name="connsiteY6-3020" fmla="*/ 24 h 11183"/>
                <a:gd name="connsiteX7-3021" fmla="*/ 7711 w 10000"/>
                <a:gd name="connsiteY7-3022" fmla="*/ 4026 h 11183"/>
                <a:gd name="connsiteX8-3023" fmla="*/ 8967 w 10000"/>
                <a:gd name="connsiteY8-3024" fmla="*/ 3941 h 11183"/>
                <a:gd name="connsiteX9-3025" fmla="*/ 9998 w 10000"/>
                <a:gd name="connsiteY9-3026" fmla="*/ 10539 h 11183"/>
                <a:gd name="connsiteX10-3027" fmla="*/ 9117 w 10000"/>
                <a:gd name="connsiteY10-3028" fmla="*/ 10653 h 11183"/>
                <a:gd name="connsiteX11-3029" fmla="*/ 7885 w 10000"/>
                <a:gd name="connsiteY11-3030" fmla="*/ 7985 h 11183"/>
                <a:gd name="connsiteX12-3031" fmla="*/ 6518 w 10000"/>
                <a:gd name="connsiteY12-3032" fmla="*/ 8824 h 11183"/>
                <a:gd name="connsiteX13-3033" fmla="*/ 5626 w 10000"/>
                <a:gd name="connsiteY13-3034" fmla="*/ 7077 h 11183"/>
                <a:gd name="connsiteX14-3035" fmla="*/ 4677 w 10000"/>
                <a:gd name="connsiteY14-3036" fmla="*/ 9560 h 11183"/>
                <a:gd name="connsiteX15-3037" fmla="*/ 3835 w 10000"/>
                <a:gd name="connsiteY15-3038" fmla="*/ 7298 h 11183"/>
                <a:gd name="connsiteX16-3039" fmla="*/ 2866 w 10000"/>
                <a:gd name="connsiteY16-3040" fmla="*/ 9838 h 11183"/>
                <a:gd name="connsiteX17-3041" fmla="*/ 2101 w 10000"/>
                <a:gd name="connsiteY17-3042" fmla="*/ 7655 h 11183"/>
                <a:gd name="connsiteX18-3043" fmla="*/ 1043 w 10000"/>
                <a:gd name="connsiteY18-3044" fmla="*/ 7920 h 11183"/>
                <a:gd name="connsiteX19-3045" fmla="*/ 1015 w 10000"/>
                <a:gd name="connsiteY19-3046" fmla="*/ 4788 h 11183"/>
                <a:gd name="connsiteX0-3047" fmla="*/ 1015 w 10000"/>
                <a:gd name="connsiteY0-3048" fmla="*/ 4788 h 11183"/>
                <a:gd name="connsiteX1-3049" fmla="*/ 1979 w 10000"/>
                <a:gd name="connsiteY1-3050" fmla="*/ 4702 h 11183"/>
                <a:gd name="connsiteX2-3051" fmla="*/ 2549 w 10000"/>
                <a:gd name="connsiteY2-3052" fmla="*/ 1955 h 11183"/>
                <a:gd name="connsiteX3-3053" fmla="*/ 3505 w 10000"/>
                <a:gd name="connsiteY3-3054" fmla="*/ 4070 h 11183"/>
                <a:gd name="connsiteX4-3055" fmla="*/ 4492 w 10000"/>
                <a:gd name="connsiteY4-3056" fmla="*/ 246 h 11183"/>
                <a:gd name="connsiteX5-3057" fmla="*/ 5566 w 10000"/>
                <a:gd name="connsiteY5-3058" fmla="*/ 2282 h 11183"/>
                <a:gd name="connsiteX6-3059" fmla="*/ 6538 w 10000"/>
                <a:gd name="connsiteY6-3060" fmla="*/ 24 h 11183"/>
                <a:gd name="connsiteX7-3061" fmla="*/ 7711 w 10000"/>
                <a:gd name="connsiteY7-3062" fmla="*/ 4026 h 11183"/>
                <a:gd name="connsiteX8-3063" fmla="*/ 8967 w 10000"/>
                <a:gd name="connsiteY8-3064" fmla="*/ 3941 h 11183"/>
                <a:gd name="connsiteX9-3065" fmla="*/ 9998 w 10000"/>
                <a:gd name="connsiteY9-3066" fmla="*/ 10539 h 11183"/>
                <a:gd name="connsiteX10-3067" fmla="*/ 9117 w 10000"/>
                <a:gd name="connsiteY10-3068" fmla="*/ 10653 h 11183"/>
                <a:gd name="connsiteX11-3069" fmla="*/ 7885 w 10000"/>
                <a:gd name="connsiteY11-3070" fmla="*/ 7985 h 11183"/>
                <a:gd name="connsiteX12-3071" fmla="*/ 6518 w 10000"/>
                <a:gd name="connsiteY12-3072" fmla="*/ 8824 h 11183"/>
                <a:gd name="connsiteX13-3073" fmla="*/ 5774 w 10000"/>
                <a:gd name="connsiteY13-3074" fmla="*/ 5555 h 11183"/>
                <a:gd name="connsiteX14-3075" fmla="*/ 4677 w 10000"/>
                <a:gd name="connsiteY14-3076" fmla="*/ 9560 h 11183"/>
                <a:gd name="connsiteX15-3077" fmla="*/ 3835 w 10000"/>
                <a:gd name="connsiteY15-3078" fmla="*/ 7298 h 11183"/>
                <a:gd name="connsiteX16-3079" fmla="*/ 2866 w 10000"/>
                <a:gd name="connsiteY16-3080" fmla="*/ 9838 h 11183"/>
                <a:gd name="connsiteX17-3081" fmla="*/ 2101 w 10000"/>
                <a:gd name="connsiteY17-3082" fmla="*/ 7655 h 11183"/>
                <a:gd name="connsiteX18-3083" fmla="*/ 1043 w 10000"/>
                <a:gd name="connsiteY18-3084" fmla="*/ 7920 h 11183"/>
                <a:gd name="connsiteX19-3085" fmla="*/ 1015 w 10000"/>
                <a:gd name="connsiteY19-3086" fmla="*/ 4788 h 11183"/>
                <a:gd name="connsiteX0-3087" fmla="*/ 1015 w 10000"/>
                <a:gd name="connsiteY0-3088" fmla="*/ 4788 h 11183"/>
                <a:gd name="connsiteX1-3089" fmla="*/ 1979 w 10000"/>
                <a:gd name="connsiteY1-3090" fmla="*/ 4702 h 11183"/>
                <a:gd name="connsiteX2-3091" fmla="*/ 2549 w 10000"/>
                <a:gd name="connsiteY2-3092" fmla="*/ 1955 h 11183"/>
                <a:gd name="connsiteX3-3093" fmla="*/ 3505 w 10000"/>
                <a:gd name="connsiteY3-3094" fmla="*/ 4070 h 11183"/>
                <a:gd name="connsiteX4-3095" fmla="*/ 4492 w 10000"/>
                <a:gd name="connsiteY4-3096" fmla="*/ 246 h 11183"/>
                <a:gd name="connsiteX5-3097" fmla="*/ 5566 w 10000"/>
                <a:gd name="connsiteY5-3098" fmla="*/ 2282 h 11183"/>
                <a:gd name="connsiteX6-3099" fmla="*/ 6538 w 10000"/>
                <a:gd name="connsiteY6-3100" fmla="*/ 24 h 11183"/>
                <a:gd name="connsiteX7-3101" fmla="*/ 7711 w 10000"/>
                <a:gd name="connsiteY7-3102" fmla="*/ 4026 h 11183"/>
                <a:gd name="connsiteX8-3103" fmla="*/ 8967 w 10000"/>
                <a:gd name="connsiteY8-3104" fmla="*/ 3941 h 11183"/>
                <a:gd name="connsiteX9-3105" fmla="*/ 9998 w 10000"/>
                <a:gd name="connsiteY9-3106" fmla="*/ 10539 h 11183"/>
                <a:gd name="connsiteX10-3107" fmla="*/ 9117 w 10000"/>
                <a:gd name="connsiteY10-3108" fmla="*/ 10653 h 11183"/>
                <a:gd name="connsiteX11-3109" fmla="*/ 7885 w 10000"/>
                <a:gd name="connsiteY11-3110" fmla="*/ 7985 h 11183"/>
                <a:gd name="connsiteX12-3111" fmla="*/ 6518 w 10000"/>
                <a:gd name="connsiteY12-3112" fmla="*/ 8824 h 11183"/>
                <a:gd name="connsiteX13-3113" fmla="*/ 5774 w 10000"/>
                <a:gd name="connsiteY13-3114" fmla="*/ 5555 h 11183"/>
                <a:gd name="connsiteX14-3115" fmla="*/ 4662 w 10000"/>
                <a:gd name="connsiteY14-3116" fmla="*/ 8400 h 11183"/>
                <a:gd name="connsiteX15-3117" fmla="*/ 3835 w 10000"/>
                <a:gd name="connsiteY15-3118" fmla="*/ 7298 h 11183"/>
                <a:gd name="connsiteX16-3119" fmla="*/ 2866 w 10000"/>
                <a:gd name="connsiteY16-3120" fmla="*/ 9838 h 11183"/>
                <a:gd name="connsiteX17-3121" fmla="*/ 2101 w 10000"/>
                <a:gd name="connsiteY17-3122" fmla="*/ 7655 h 11183"/>
                <a:gd name="connsiteX18-3123" fmla="*/ 1043 w 10000"/>
                <a:gd name="connsiteY18-3124" fmla="*/ 7920 h 11183"/>
                <a:gd name="connsiteX19-3125" fmla="*/ 1015 w 10000"/>
                <a:gd name="connsiteY19-3126" fmla="*/ 4788 h 11183"/>
                <a:gd name="connsiteX0-3127" fmla="*/ 1015 w 10000"/>
                <a:gd name="connsiteY0-3128" fmla="*/ 4788 h 11183"/>
                <a:gd name="connsiteX1-3129" fmla="*/ 1979 w 10000"/>
                <a:gd name="connsiteY1-3130" fmla="*/ 4702 h 11183"/>
                <a:gd name="connsiteX2-3131" fmla="*/ 2549 w 10000"/>
                <a:gd name="connsiteY2-3132" fmla="*/ 1955 h 11183"/>
                <a:gd name="connsiteX3-3133" fmla="*/ 3505 w 10000"/>
                <a:gd name="connsiteY3-3134" fmla="*/ 4070 h 11183"/>
                <a:gd name="connsiteX4-3135" fmla="*/ 4492 w 10000"/>
                <a:gd name="connsiteY4-3136" fmla="*/ 246 h 11183"/>
                <a:gd name="connsiteX5-3137" fmla="*/ 5566 w 10000"/>
                <a:gd name="connsiteY5-3138" fmla="*/ 2282 h 11183"/>
                <a:gd name="connsiteX6-3139" fmla="*/ 6538 w 10000"/>
                <a:gd name="connsiteY6-3140" fmla="*/ 24 h 11183"/>
                <a:gd name="connsiteX7-3141" fmla="*/ 7711 w 10000"/>
                <a:gd name="connsiteY7-3142" fmla="*/ 4026 h 11183"/>
                <a:gd name="connsiteX8-3143" fmla="*/ 8967 w 10000"/>
                <a:gd name="connsiteY8-3144" fmla="*/ 3941 h 11183"/>
                <a:gd name="connsiteX9-3145" fmla="*/ 9998 w 10000"/>
                <a:gd name="connsiteY9-3146" fmla="*/ 10539 h 11183"/>
                <a:gd name="connsiteX10-3147" fmla="*/ 9117 w 10000"/>
                <a:gd name="connsiteY10-3148" fmla="*/ 10653 h 11183"/>
                <a:gd name="connsiteX11-3149" fmla="*/ 7885 w 10000"/>
                <a:gd name="connsiteY11-3150" fmla="*/ 7985 h 11183"/>
                <a:gd name="connsiteX12-3151" fmla="*/ 6518 w 10000"/>
                <a:gd name="connsiteY12-3152" fmla="*/ 8824 h 11183"/>
                <a:gd name="connsiteX13-3153" fmla="*/ 5774 w 10000"/>
                <a:gd name="connsiteY13-3154" fmla="*/ 5555 h 11183"/>
                <a:gd name="connsiteX14-3155" fmla="*/ 4662 w 10000"/>
                <a:gd name="connsiteY14-3156" fmla="*/ 8400 h 11183"/>
                <a:gd name="connsiteX15-3157" fmla="*/ 3894 w 10000"/>
                <a:gd name="connsiteY15-3158" fmla="*/ 6428 h 11183"/>
                <a:gd name="connsiteX16-3159" fmla="*/ 2866 w 10000"/>
                <a:gd name="connsiteY16-3160" fmla="*/ 9838 h 11183"/>
                <a:gd name="connsiteX17-3161" fmla="*/ 2101 w 10000"/>
                <a:gd name="connsiteY17-3162" fmla="*/ 7655 h 11183"/>
                <a:gd name="connsiteX18-3163" fmla="*/ 1043 w 10000"/>
                <a:gd name="connsiteY18-3164" fmla="*/ 7920 h 11183"/>
                <a:gd name="connsiteX19-3165" fmla="*/ 1015 w 10000"/>
                <a:gd name="connsiteY19-3166" fmla="*/ 4788 h 11183"/>
                <a:gd name="connsiteX0-3167" fmla="*/ 1015 w 10000"/>
                <a:gd name="connsiteY0-3168" fmla="*/ 4788 h 11183"/>
                <a:gd name="connsiteX1-3169" fmla="*/ 1979 w 10000"/>
                <a:gd name="connsiteY1-3170" fmla="*/ 4702 h 11183"/>
                <a:gd name="connsiteX2-3171" fmla="*/ 2549 w 10000"/>
                <a:gd name="connsiteY2-3172" fmla="*/ 1955 h 11183"/>
                <a:gd name="connsiteX3-3173" fmla="*/ 3505 w 10000"/>
                <a:gd name="connsiteY3-3174" fmla="*/ 4070 h 11183"/>
                <a:gd name="connsiteX4-3175" fmla="*/ 4492 w 10000"/>
                <a:gd name="connsiteY4-3176" fmla="*/ 246 h 11183"/>
                <a:gd name="connsiteX5-3177" fmla="*/ 5566 w 10000"/>
                <a:gd name="connsiteY5-3178" fmla="*/ 2282 h 11183"/>
                <a:gd name="connsiteX6-3179" fmla="*/ 6538 w 10000"/>
                <a:gd name="connsiteY6-3180" fmla="*/ 24 h 11183"/>
                <a:gd name="connsiteX7-3181" fmla="*/ 7711 w 10000"/>
                <a:gd name="connsiteY7-3182" fmla="*/ 4026 h 11183"/>
                <a:gd name="connsiteX8-3183" fmla="*/ 8967 w 10000"/>
                <a:gd name="connsiteY8-3184" fmla="*/ 3941 h 11183"/>
                <a:gd name="connsiteX9-3185" fmla="*/ 9998 w 10000"/>
                <a:gd name="connsiteY9-3186" fmla="*/ 10539 h 11183"/>
                <a:gd name="connsiteX10-3187" fmla="*/ 9117 w 10000"/>
                <a:gd name="connsiteY10-3188" fmla="*/ 10653 h 11183"/>
                <a:gd name="connsiteX11-3189" fmla="*/ 7885 w 10000"/>
                <a:gd name="connsiteY11-3190" fmla="*/ 7985 h 11183"/>
                <a:gd name="connsiteX12-3191" fmla="*/ 6518 w 10000"/>
                <a:gd name="connsiteY12-3192" fmla="*/ 8824 h 11183"/>
                <a:gd name="connsiteX13-3193" fmla="*/ 5774 w 10000"/>
                <a:gd name="connsiteY13-3194" fmla="*/ 5555 h 11183"/>
                <a:gd name="connsiteX14-3195" fmla="*/ 4662 w 10000"/>
                <a:gd name="connsiteY14-3196" fmla="*/ 8400 h 11183"/>
                <a:gd name="connsiteX15-3197" fmla="*/ 3894 w 10000"/>
                <a:gd name="connsiteY15-3198" fmla="*/ 6428 h 11183"/>
                <a:gd name="connsiteX16-3199" fmla="*/ 2866 w 10000"/>
                <a:gd name="connsiteY16-3200" fmla="*/ 8968 h 11183"/>
                <a:gd name="connsiteX17-3201" fmla="*/ 2101 w 10000"/>
                <a:gd name="connsiteY17-3202" fmla="*/ 7655 h 11183"/>
                <a:gd name="connsiteX18-3203" fmla="*/ 1043 w 10000"/>
                <a:gd name="connsiteY18-3204" fmla="*/ 7920 h 11183"/>
                <a:gd name="connsiteX19-3205" fmla="*/ 1015 w 10000"/>
                <a:gd name="connsiteY19-3206" fmla="*/ 4788 h 11183"/>
                <a:gd name="connsiteX0-3207" fmla="*/ 1015 w 10000"/>
                <a:gd name="connsiteY0-3208" fmla="*/ 4788 h 11183"/>
                <a:gd name="connsiteX1-3209" fmla="*/ 1979 w 10000"/>
                <a:gd name="connsiteY1-3210" fmla="*/ 4702 h 11183"/>
                <a:gd name="connsiteX2-3211" fmla="*/ 2549 w 10000"/>
                <a:gd name="connsiteY2-3212" fmla="*/ 1955 h 11183"/>
                <a:gd name="connsiteX3-3213" fmla="*/ 3505 w 10000"/>
                <a:gd name="connsiteY3-3214" fmla="*/ 4070 h 11183"/>
                <a:gd name="connsiteX4-3215" fmla="*/ 4492 w 10000"/>
                <a:gd name="connsiteY4-3216" fmla="*/ 246 h 11183"/>
                <a:gd name="connsiteX5-3217" fmla="*/ 5566 w 10000"/>
                <a:gd name="connsiteY5-3218" fmla="*/ 2282 h 11183"/>
                <a:gd name="connsiteX6-3219" fmla="*/ 6538 w 10000"/>
                <a:gd name="connsiteY6-3220" fmla="*/ 24 h 11183"/>
                <a:gd name="connsiteX7-3221" fmla="*/ 7711 w 10000"/>
                <a:gd name="connsiteY7-3222" fmla="*/ 4026 h 11183"/>
                <a:gd name="connsiteX8-3223" fmla="*/ 8967 w 10000"/>
                <a:gd name="connsiteY8-3224" fmla="*/ 3941 h 11183"/>
                <a:gd name="connsiteX9-3225" fmla="*/ 9998 w 10000"/>
                <a:gd name="connsiteY9-3226" fmla="*/ 10539 h 11183"/>
                <a:gd name="connsiteX10-3227" fmla="*/ 9117 w 10000"/>
                <a:gd name="connsiteY10-3228" fmla="*/ 10653 h 11183"/>
                <a:gd name="connsiteX11-3229" fmla="*/ 7885 w 10000"/>
                <a:gd name="connsiteY11-3230" fmla="*/ 7985 h 11183"/>
                <a:gd name="connsiteX12-3231" fmla="*/ 6518 w 10000"/>
                <a:gd name="connsiteY12-3232" fmla="*/ 8824 h 11183"/>
                <a:gd name="connsiteX13-3233" fmla="*/ 5774 w 10000"/>
                <a:gd name="connsiteY13-3234" fmla="*/ 5555 h 11183"/>
                <a:gd name="connsiteX14-3235" fmla="*/ 4662 w 10000"/>
                <a:gd name="connsiteY14-3236" fmla="*/ 8400 h 11183"/>
                <a:gd name="connsiteX15-3237" fmla="*/ 3894 w 10000"/>
                <a:gd name="connsiteY15-3238" fmla="*/ 6428 h 11183"/>
                <a:gd name="connsiteX16-3239" fmla="*/ 2866 w 10000"/>
                <a:gd name="connsiteY16-3240" fmla="*/ 8968 h 11183"/>
                <a:gd name="connsiteX17-3241" fmla="*/ 2101 w 10000"/>
                <a:gd name="connsiteY17-3242" fmla="*/ 7438 h 11183"/>
                <a:gd name="connsiteX18-3243" fmla="*/ 1043 w 10000"/>
                <a:gd name="connsiteY18-3244" fmla="*/ 7920 h 11183"/>
                <a:gd name="connsiteX19-3245" fmla="*/ 1015 w 10000"/>
                <a:gd name="connsiteY19-3246" fmla="*/ 4788 h 11183"/>
                <a:gd name="connsiteX0-3247" fmla="*/ 1015 w 10000"/>
                <a:gd name="connsiteY0-3248" fmla="*/ 4788 h 11183"/>
                <a:gd name="connsiteX1-3249" fmla="*/ 1979 w 10000"/>
                <a:gd name="connsiteY1-3250" fmla="*/ 4702 h 11183"/>
                <a:gd name="connsiteX2-3251" fmla="*/ 2549 w 10000"/>
                <a:gd name="connsiteY2-3252" fmla="*/ 1955 h 11183"/>
                <a:gd name="connsiteX3-3253" fmla="*/ 3505 w 10000"/>
                <a:gd name="connsiteY3-3254" fmla="*/ 4070 h 11183"/>
                <a:gd name="connsiteX4-3255" fmla="*/ 4492 w 10000"/>
                <a:gd name="connsiteY4-3256" fmla="*/ 246 h 11183"/>
                <a:gd name="connsiteX5-3257" fmla="*/ 5566 w 10000"/>
                <a:gd name="connsiteY5-3258" fmla="*/ 2282 h 11183"/>
                <a:gd name="connsiteX6-3259" fmla="*/ 6538 w 10000"/>
                <a:gd name="connsiteY6-3260" fmla="*/ 24 h 11183"/>
                <a:gd name="connsiteX7-3261" fmla="*/ 7711 w 10000"/>
                <a:gd name="connsiteY7-3262" fmla="*/ 4026 h 11183"/>
                <a:gd name="connsiteX8-3263" fmla="*/ 8967 w 10000"/>
                <a:gd name="connsiteY8-3264" fmla="*/ 3941 h 11183"/>
                <a:gd name="connsiteX9-3265" fmla="*/ 9998 w 10000"/>
                <a:gd name="connsiteY9-3266" fmla="*/ 10539 h 11183"/>
                <a:gd name="connsiteX10-3267" fmla="*/ 9117 w 10000"/>
                <a:gd name="connsiteY10-3268" fmla="*/ 10653 h 11183"/>
                <a:gd name="connsiteX11-3269" fmla="*/ 7885 w 10000"/>
                <a:gd name="connsiteY11-3270" fmla="*/ 7985 h 11183"/>
                <a:gd name="connsiteX12-3271" fmla="*/ 6770 w 10000"/>
                <a:gd name="connsiteY12-3272" fmla="*/ 8317 h 11183"/>
                <a:gd name="connsiteX13-3273" fmla="*/ 5774 w 10000"/>
                <a:gd name="connsiteY13-3274" fmla="*/ 5555 h 11183"/>
                <a:gd name="connsiteX14-3275" fmla="*/ 4662 w 10000"/>
                <a:gd name="connsiteY14-3276" fmla="*/ 8400 h 11183"/>
                <a:gd name="connsiteX15-3277" fmla="*/ 3894 w 10000"/>
                <a:gd name="connsiteY15-3278" fmla="*/ 6428 h 11183"/>
                <a:gd name="connsiteX16-3279" fmla="*/ 2866 w 10000"/>
                <a:gd name="connsiteY16-3280" fmla="*/ 8968 h 11183"/>
                <a:gd name="connsiteX17-3281" fmla="*/ 2101 w 10000"/>
                <a:gd name="connsiteY17-3282" fmla="*/ 7438 h 11183"/>
                <a:gd name="connsiteX18-3283" fmla="*/ 1043 w 10000"/>
                <a:gd name="connsiteY18-3284" fmla="*/ 7920 h 11183"/>
                <a:gd name="connsiteX19-3285" fmla="*/ 1015 w 10000"/>
                <a:gd name="connsiteY19-3286" fmla="*/ 4788 h 11183"/>
                <a:gd name="connsiteX0-3287" fmla="*/ 1015 w 10000"/>
                <a:gd name="connsiteY0-3288" fmla="*/ 4788 h 11183"/>
                <a:gd name="connsiteX1-3289" fmla="*/ 1979 w 10000"/>
                <a:gd name="connsiteY1-3290" fmla="*/ 4702 h 11183"/>
                <a:gd name="connsiteX2-3291" fmla="*/ 2549 w 10000"/>
                <a:gd name="connsiteY2-3292" fmla="*/ 1955 h 11183"/>
                <a:gd name="connsiteX3-3293" fmla="*/ 3505 w 10000"/>
                <a:gd name="connsiteY3-3294" fmla="*/ 4070 h 11183"/>
                <a:gd name="connsiteX4-3295" fmla="*/ 4492 w 10000"/>
                <a:gd name="connsiteY4-3296" fmla="*/ 246 h 11183"/>
                <a:gd name="connsiteX5-3297" fmla="*/ 5566 w 10000"/>
                <a:gd name="connsiteY5-3298" fmla="*/ 2282 h 11183"/>
                <a:gd name="connsiteX6-3299" fmla="*/ 6538 w 10000"/>
                <a:gd name="connsiteY6-3300" fmla="*/ 24 h 11183"/>
                <a:gd name="connsiteX7-3301" fmla="*/ 7711 w 10000"/>
                <a:gd name="connsiteY7-3302" fmla="*/ 4026 h 11183"/>
                <a:gd name="connsiteX8-3303" fmla="*/ 8967 w 10000"/>
                <a:gd name="connsiteY8-3304" fmla="*/ 3941 h 11183"/>
                <a:gd name="connsiteX9-3305" fmla="*/ 9998 w 10000"/>
                <a:gd name="connsiteY9-3306" fmla="*/ 10539 h 11183"/>
                <a:gd name="connsiteX10-3307" fmla="*/ 9117 w 10000"/>
                <a:gd name="connsiteY10-3308" fmla="*/ 10653 h 11183"/>
                <a:gd name="connsiteX11-3309" fmla="*/ 8077 w 10000"/>
                <a:gd name="connsiteY11-3310" fmla="*/ 6970 h 11183"/>
                <a:gd name="connsiteX12-3311" fmla="*/ 6770 w 10000"/>
                <a:gd name="connsiteY12-3312" fmla="*/ 8317 h 11183"/>
                <a:gd name="connsiteX13-3313" fmla="*/ 5774 w 10000"/>
                <a:gd name="connsiteY13-3314" fmla="*/ 5555 h 11183"/>
                <a:gd name="connsiteX14-3315" fmla="*/ 4662 w 10000"/>
                <a:gd name="connsiteY14-3316" fmla="*/ 8400 h 11183"/>
                <a:gd name="connsiteX15-3317" fmla="*/ 3894 w 10000"/>
                <a:gd name="connsiteY15-3318" fmla="*/ 6428 h 11183"/>
                <a:gd name="connsiteX16-3319" fmla="*/ 2866 w 10000"/>
                <a:gd name="connsiteY16-3320" fmla="*/ 8968 h 11183"/>
                <a:gd name="connsiteX17-3321" fmla="*/ 2101 w 10000"/>
                <a:gd name="connsiteY17-3322" fmla="*/ 7438 h 11183"/>
                <a:gd name="connsiteX18-3323" fmla="*/ 1043 w 10000"/>
                <a:gd name="connsiteY18-3324" fmla="*/ 7920 h 11183"/>
                <a:gd name="connsiteX19-3325" fmla="*/ 1015 w 10000"/>
                <a:gd name="connsiteY19-3326" fmla="*/ 4788 h 11183"/>
                <a:gd name="connsiteX0-3327" fmla="*/ 1015 w 10001"/>
                <a:gd name="connsiteY0-3328" fmla="*/ 4788 h 10872"/>
                <a:gd name="connsiteX1-3329" fmla="*/ 1979 w 10001"/>
                <a:gd name="connsiteY1-3330" fmla="*/ 4702 h 10872"/>
                <a:gd name="connsiteX2-3331" fmla="*/ 2549 w 10001"/>
                <a:gd name="connsiteY2-3332" fmla="*/ 1955 h 10872"/>
                <a:gd name="connsiteX3-3333" fmla="*/ 3505 w 10001"/>
                <a:gd name="connsiteY3-3334" fmla="*/ 4070 h 10872"/>
                <a:gd name="connsiteX4-3335" fmla="*/ 4492 w 10001"/>
                <a:gd name="connsiteY4-3336" fmla="*/ 246 h 10872"/>
                <a:gd name="connsiteX5-3337" fmla="*/ 5566 w 10001"/>
                <a:gd name="connsiteY5-3338" fmla="*/ 2282 h 10872"/>
                <a:gd name="connsiteX6-3339" fmla="*/ 6538 w 10001"/>
                <a:gd name="connsiteY6-3340" fmla="*/ 24 h 10872"/>
                <a:gd name="connsiteX7-3341" fmla="*/ 7711 w 10001"/>
                <a:gd name="connsiteY7-3342" fmla="*/ 4026 h 10872"/>
                <a:gd name="connsiteX8-3343" fmla="*/ 8967 w 10001"/>
                <a:gd name="connsiteY8-3344" fmla="*/ 3941 h 10872"/>
                <a:gd name="connsiteX9-3345" fmla="*/ 9998 w 10001"/>
                <a:gd name="connsiteY9-3346" fmla="*/ 10539 h 10872"/>
                <a:gd name="connsiteX10-3347" fmla="*/ 9176 w 10001"/>
                <a:gd name="connsiteY10-3348" fmla="*/ 9928 h 10872"/>
                <a:gd name="connsiteX11-3349" fmla="*/ 8077 w 10001"/>
                <a:gd name="connsiteY11-3350" fmla="*/ 6970 h 10872"/>
                <a:gd name="connsiteX12-3351" fmla="*/ 6770 w 10001"/>
                <a:gd name="connsiteY12-3352" fmla="*/ 8317 h 10872"/>
                <a:gd name="connsiteX13-3353" fmla="*/ 5774 w 10001"/>
                <a:gd name="connsiteY13-3354" fmla="*/ 5555 h 10872"/>
                <a:gd name="connsiteX14-3355" fmla="*/ 4662 w 10001"/>
                <a:gd name="connsiteY14-3356" fmla="*/ 8400 h 10872"/>
                <a:gd name="connsiteX15-3357" fmla="*/ 3894 w 10001"/>
                <a:gd name="connsiteY15-3358" fmla="*/ 6428 h 10872"/>
                <a:gd name="connsiteX16-3359" fmla="*/ 2866 w 10001"/>
                <a:gd name="connsiteY16-3360" fmla="*/ 8968 h 10872"/>
                <a:gd name="connsiteX17-3361" fmla="*/ 2101 w 10001"/>
                <a:gd name="connsiteY17-3362" fmla="*/ 7438 h 10872"/>
                <a:gd name="connsiteX18-3363" fmla="*/ 1043 w 10001"/>
                <a:gd name="connsiteY18-3364" fmla="*/ 7920 h 10872"/>
                <a:gd name="connsiteX19-3365" fmla="*/ 1015 w 10001"/>
                <a:gd name="connsiteY19-3366" fmla="*/ 4788 h 10872"/>
                <a:gd name="connsiteX0-3367" fmla="*/ 1015 w 10005"/>
                <a:gd name="connsiteY0-3368" fmla="*/ 4788 h 10727"/>
                <a:gd name="connsiteX1-3369" fmla="*/ 1979 w 10005"/>
                <a:gd name="connsiteY1-3370" fmla="*/ 4702 h 10727"/>
                <a:gd name="connsiteX2-3371" fmla="*/ 2549 w 10005"/>
                <a:gd name="connsiteY2-3372" fmla="*/ 1955 h 10727"/>
                <a:gd name="connsiteX3-3373" fmla="*/ 3505 w 10005"/>
                <a:gd name="connsiteY3-3374" fmla="*/ 4070 h 10727"/>
                <a:gd name="connsiteX4-3375" fmla="*/ 4492 w 10005"/>
                <a:gd name="connsiteY4-3376" fmla="*/ 246 h 10727"/>
                <a:gd name="connsiteX5-3377" fmla="*/ 5566 w 10005"/>
                <a:gd name="connsiteY5-3378" fmla="*/ 2282 h 10727"/>
                <a:gd name="connsiteX6-3379" fmla="*/ 6538 w 10005"/>
                <a:gd name="connsiteY6-3380" fmla="*/ 24 h 10727"/>
                <a:gd name="connsiteX7-3381" fmla="*/ 7711 w 10005"/>
                <a:gd name="connsiteY7-3382" fmla="*/ 4026 h 10727"/>
                <a:gd name="connsiteX8-3383" fmla="*/ 8967 w 10005"/>
                <a:gd name="connsiteY8-3384" fmla="*/ 3941 h 10727"/>
                <a:gd name="connsiteX9-3385" fmla="*/ 9998 w 10005"/>
                <a:gd name="connsiteY9-3386" fmla="*/ 10539 h 10727"/>
                <a:gd name="connsiteX10-3387" fmla="*/ 9502 w 10005"/>
                <a:gd name="connsiteY10-3388" fmla="*/ 9058 h 10727"/>
                <a:gd name="connsiteX11-3389" fmla="*/ 8077 w 10005"/>
                <a:gd name="connsiteY11-3390" fmla="*/ 6970 h 10727"/>
                <a:gd name="connsiteX12-3391" fmla="*/ 6770 w 10005"/>
                <a:gd name="connsiteY12-3392" fmla="*/ 8317 h 10727"/>
                <a:gd name="connsiteX13-3393" fmla="*/ 5774 w 10005"/>
                <a:gd name="connsiteY13-3394" fmla="*/ 5555 h 10727"/>
                <a:gd name="connsiteX14-3395" fmla="*/ 4662 w 10005"/>
                <a:gd name="connsiteY14-3396" fmla="*/ 8400 h 10727"/>
                <a:gd name="connsiteX15-3397" fmla="*/ 3894 w 10005"/>
                <a:gd name="connsiteY15-3398" fmla="*/ 6428 h 10727"/>
                <a:gd name="connsiteX16-3399" fmla="*/ 2866 w 10005"/>
                <a:gd name="connsiteY16-3400" fmla="*/ 8968 h 10727"/>
                <a:gd name="connsiteX17-3401" fmla="*/ 2101 w 10005"/>
                <a:gd name="connsiteY17-3402" fmla="*/ 7438 h 10727"/>
                <a:gd name="connsiteX18-3403" fmla="*/ 1043 w 10005"/>
                <a:gd name="connsiteY18-3404" fmla="*/ 7920 h 10727"/>
                <a:gd name="connsiteX19-3405" fmla="*/ 1015 w 10005"/>
                <a:gd name="connsiteY19-3406" fmla="*/ 4788 h 10727"/>
                <a:gd name="connsiteX0-3407" fmla="*/ 1015 w 10005"/>
                <a:gd name="connsiteY0-3408" fmla="*/ 4788 h 10727"/>
                <a:gd name="connsiteX1-3409" fmla="*/ 1979 w 10005"/>
                <a:gd name="connsiteY1-3410" fmla="*/ 4702 h 10727"/>
                <a:gd name="connsiteX2-3411" fmla="*/ 2549 w 10005"/>
                <a:gd name="connsiteY2-3412" fmla="*/ 1955 h 10727"/>
                <a:gd name="connsiteX3-3413" fmla="*/ 3505 w 10005"/>
                <a:gd name="connsiteY3-3414" fmla="*/ 4070 h 10727"/>
                <a:gd name="connsiteX4-3415" fmla="*/ 4492 w 10005"/>
                <a:gd name="connsiteY4-3416" fmla="*/ 246 h 10727"/>
                <a:gd name="connsiteX5-3417" fmla="*/ 5566 w 10005"/>
                <a:gd name="connsiteY5-3418" fmla="*/ 2282 h 10727"/>
                <a:gd name="connsiteX6-3419" fmla="*/ 6538 w 10005"/>
                <a:gd name="connsiteY6-3420" fmla="*/ 24 h 10727"/>
                <a:gd name="connsiteX7-3421" fmla="*/ 7711 w 10005"/>
                <a:gd name="connsiteY7-3422" fmla="*/ 4026 h 10727"/>
                <a:gd name="connsiteX8-3423" fmla="*/ 8967 w 10005"/>
                <a:gd name="connsiteY8-3424" fmla="*/ 3941 h 10727"/>
                <a:gd name="connsiteX9-3425" fmla="*/ 9998 w 10005"/>
                <a:gd name="connsiteY9-3426" fmla="*/ 10539 h 10727"/>
                <a:gd name="connsiteX10-3427" fmla="*/ 9502 w 10005"/>
                <a:gd name="connsiteY10-3428" fmla="*/ 9058 h 10727"/>
                <a:gd name="connsiteX11-3429" fmla="*/ 8077 w 10005"/>
                <a:gd name="connsiteY11-3430" fmla="*/ 6970 h 10727"/>
                <a:gd name="connsiteX12-3431" fmla="*/ 6770 w 10005"/>
                <a:gd name="connsiteY12-3432" fmla="*/ 7447 h 10727"/>
                <a:gd name="connsiteX13-3433" fmla="*/ 5774 w 10005"/>
                <a:gd name="connsiteY13-3434" fmla="*/ 5555 h 10727"/>
                <a:gd name="connsiteX14-3435" fmla="*/ 4662 w 10005"/>
                <a:gd name="connsiteY14-3436" fmla="*/ 8400 h 10727"/>
                <a:gd name="connsiteX15-3437" fmla="*/ 3894 w 10005"/>
                <a:gd name="connsiteY15-3438" fmla="*/ 6428 h 10727"/>
                <a:gd name="connsiteX16-3439" fmla="*/ 2866 w 10005"/>
                <a:gd name="connsiteY16-3440" fmla="*/ 8968 h 10727"/>
                <a:gd name="connsiteX17-3441" fmla="*/ 2101 w 10005"/>
                <a:gd name="connsiteY17-3442" fmla="*/ 7438 h 10727"/>
                <a:gd name="connsiteX18-3443" fmla="*/ 1043 w 10005"/>
                <a:gd name="connsiteY18-3444" fmla="*/ 7920 h 10727"/>
                <a:gd name="connsiteX19-3445" fmla="*/ 1015 w 10005"/>
                <a:gd name="connsiteY19-3446" fmla="*/ 4788 h 10727"/>
                <a:gd name="connsiteX0-3447" fmla="*/ 1015 w 10005"/>
                <a:gd name="connsiteY0-3448" fmla="*/ 4781 h 10720"/>
                <a:gd name="connsiteX1-3449" fmla="*/ 1979 w 10005"/>
                <a:gd name="connsiteY1-3450" fmla="*/ 4695 h 10720"/>
                <a:gd name="connsiteX2-3451" fmla="*/ 2549 w 10005"/>
                <a:gd name="connsiteY2-3452" fmla="*/ 1948 h 10720"/>
                <a:gd name="connsiteX3-3453" fmla="*/ 3505 w 10005"/>
                <a:gd name="connsiteY3-3454" fmla="*/ 4063 h 10720"/>
                <a:gd name="connsiteX4-3455" fmla="*/ 4492 w 10005"/>
                <a:gd name="connsiteY4-3456" fmla="*/ 239 h 10720"/>
                <a:gd name="connsiteX5-3457" fmla="*/ 5566 w 10005"/>
                <a:gd name="connsiteY5-3458" fmla="*/ 2275 h 10720"/>
                <a:gd name="connsiteX6-3459" fmla="*/ 6538 w 10005"/>
                <a:gd name="connsiteY6-3460" fmla="*/ 17 h 10720"/>
                <a:gd name="connsiteX7-3461" fmla="*/ 7785 w 10005"/>
                <a:gd name="connsiteY7-3462" fmla="*/ 3657 h 10720"/>
                <a:gd name="connsiteX8-3463" fmla="*/ 8967 w 10005"/>
                <a:gd name="connsiteY8-3464" fmla="*/ 3934 h 10720"/>
                <a:gd name="connsiteX9-3465" fmla="*/ 9998 w 10005"/>
                <a:gd name="connsiteY9-3466" fmla="*/ 10532 h 10720"/>
                <a:gd name="connsiteX10-3467" fmla="*/ 9502 w 10005"/>
                <a:gd name="connsiteY10-3468" fmla="*/ 9051 h 10720"/>
                <a:gd name="connsiteX11-3469" fmla="*/ 8077 w 10005"/>
                <a:gd name="connsiteY11-3470" fmla="*/ 6963 h 10720"/>
                <a:gd name="connsiteX12-3471" fmla="*/ 6770 w 10005"/>
                <a:gd name="connsiteY12-3472" fmla="*/ 7440 h 10720"/>
                <a:gd name="connsiteX13-3473" fmla="*/ 5774 w 10005"/>
                <a:gd name="connsiteY13-3474" fmla="*/ 5548 h 10720"/>
                <a:gd name="connsiteX14-3475" fmla="*/ 4662 w 10005"/>
                <a:gd name="connsiteY14-3476" fmla="*/ 8393 h 10720"/>
                <a:gd name="connsiteX15-3477" fmla="*/ 3894 w 10005"/>
                <a:gd name="connsiteY15-3478" fmla="*/ 6421 h 10720"/>
                <a:gd name="connsiteX16-3479" fmla="*/ 2866 w 10005"/>
                <a:gd name="connsiteY16-3480" fmla="*/ 8961 h 10720"/>
                <a:gd name="connsiteX17-3481" fmla="*/ 2101 w 10005"/>
                <a:gd name="connsiteY17-3482" fmla="*/ 7431 h 10720"/>
                <a:gd name="connsiteX18-3483" fmla="*/ 1043 w 10005"/>
                <a:gd name="connsiteY18-3484" fmla="*/ 7913 h 10720"/>
                <a:gd name="connsiteX19-3485" fmla="*/ 1015 w 10005"/>
                <a:gd name="connsiteY19-3486" fmla="*/ 4781 h 10720"/>
                <a:gd name="connsiteX0-3487" fmla="*/ 1015 w 10005"/>
                <a:gd name="connsiteY0-3488" fmla="*/ 4567 h 10506"/>
                <a:gd name="connsiteX1-3489" fmla="*/ 1979 w 10005"/>
                <a:gd name="connsiteY1-3490" fmla="*/ 4481 h 10506"/>
                <a:gd name="connsiteX2-3491" fmla="*/ 2549 w 10005"/>
                <a:gd name="connsiteY2-3492" fmla="*/ 1734 h 10506"/>
                <a:gd name="connsiteX3-3493" fmla="*/ 3505 w 10005"/>
                <a:gd name="connsiteY3-3494" fmla="*/ 3849 h 10506"/>
                <a:gd name="connsiteX4-3495" fmla="*/ 4492 w 10005"/>
                <a:gd name="connsiteY4-3496" fmla="*/ 25 h 10506"/>
                <a:gd name="connsiteX5-3497" fmla="*/ 5566 w 10005"/>
                <a:gd name="connsiteY5-3498" fmla="*/ 2061 h 10506"/>
                <a:gd name="connsiteX6-3499" fmla="*/ 6627 w 10005"/>
                <a:gd name="connsiteY6-3500" fmla="*/ 600 h 10506"/>
                <a:gd name="connsiteX7-3501" fmla="*/ 7785 w 10005"/>
                <a:gd name="connsiteY7-3502" fmla="*/ 3443 h 10506"/>
                <a:gd name="connsiteX8-3503" fmla="*/ 8967 w 10005"/>
                <a:gd name="connsiteY8-3504" fmla="*/ 3720 h 10506"/>
                <a:gd name="connsiteX9-3505" fmla="*/ 9998 w 10005"/>
                <a:gd name="connsiteY9-3506" fmla="*/ 10318 h 10506"/>
                <a:gd name="connsiteX10-3507" fmla="*/ 9502 w 10005"/>
                <a:gd name="connsiteY10-3508" fmla="*/ 8837 h 10506"/>
                <a:gd name="connsiteX11-3509" fmla="*/ 8077 w 10005"/>
                <a:gd name="connsiteY11-3510" fmla="*/ 6749 h 10506"/>
                <a:gd name="connsiteX12-3511" fmla="*/ 6770 w 10005"/>
                <a:gd name="connsiteY12-3512" fmla="*/ 7226 h 10506"/>
                <a:gd name="connsiteX13-3513" fmla="*/ 5774 w 10005"/>
                <a:gd name="connsiteY13-3514" fmla="*/ 5334 h 10506"/>
                <a:gd name="connsiteX14-3515" fmla="*/ 4662 w 10005"/>
                <a:gd name="connsiteY14-3516" fmla="*/ 8179 h 10506"/>
                <a:gd name="connsiteX15-3517" fmla="*/ 3894 w 10005"/>
                <a:gd name="connsiteY15-3518" fmla="*/ 6207 h 10506"/>
                <a:gd name="connsiteX16-3519" fmla="*/ 2866 w 10005"/>
                <a:gd name="connsiteY16-3520" fmla="*/ 8747 h 10506"/>
                <a:gd name="connsiteX17-3521" fmla="*/ 2101 w 10005"/>
                <a:gd name="connsiteY17-3522" fmla="*/ 7217 h 10506"/>
                <a:gd name="connsiteX18-3523" fmla="*/ 1043 w 10005"/>
                <a:gd name="connsiteY18-3524" fmla="*/ 7699 h 10506"/>
                <a:gd name="connsiteX19-3525" fmla="*/ 1015 w 10005"/>
                <a:gd name="connsiteY19-3526" fmla="*/ 4567 h 10506"/>
                <a:gd name="connsiteX0-3527" fmla="*/ 1015 w 10005"/>
                <a:gd name="connsiteY0-3528" fmla="*/ 4567 h 10506"/>
                <a:gd name="connsiteX1-3529" fmla="*/ 1979 w 10005"/>
                <a:gd name="connsiteY1-3530" fmla="*/ 4481 h 10506"/>
                <a:gd name="connsiteX2-3531" fmla="*/ 2549 w 10005"/>
                <a:gd name="connsiteY2-3532" fmla="*/ 1734 h 10506"/>
                <a:gd name="connsiteX3-3533" fmla="*/ 3505 w 10005"/>
                <a:gd name="connsiteY3-3534" fmla="*/ 3849 h 10506"/>
                <a:gd name="connsiteX4-3535" fmla="*/ 4492 w 10005"/>
                <a:gd name="connsiteY4-3536" fmla="*/ 25 h 10506"/>
                <a:gd name="connsiteX5-3537" fmla="*/ 5566 w 10005"/>
                <a:gd name="connsiteY5-3538" fmla="*/ 2061 h 10506"/>
                <a:gd name="connsiteX6-3539" fmla="*/ 6627 w 10005"/>
                <a:gd name="connsiteY6-3540" fmla="*/ 600 h 10506"/>
                <a:gd name="connsiteX7-3541" fmla="*/ 7785 w 10005"/>
                <a:gd name="connsiteY7-3542" fmla="*/ 3443 h 10506"/>
                <a:gd name="connsiteX8-3543" fmla="*/ 8967 w 10005"/>
                <a:gd name="connsiteY8-3544" fmla="*/ 3720 h 10506"/>
                <a:gd name="connsiteX9-3545" fmla="*/ 9998 w 10005"/>
                <a:gd name="connsiteY9-3546" fmla="*/ 10318 h 10506"/>
                <a:gd name="connsiteX10-3547" fmla="*/ 9502 w 10005"/>
                <a:gd name="connsiteY10-3548" fmla="*/ 8837 h 10506"/>
                <a:gd name="connsiteX11-3549" fmla="*/ 8047 w 10005"/>
                <a:gd name="connsiteY11-3550" fmla="*/ 6242 h 10506"/>
                <a:gd name="connsiteX12-3551" fmla="*/ 6770 w 10005"/>
                <a:gd name="connsiteY12-3552" fmla="*/ 7226 h 10506"/>
                <a:gd name="connsiteX13-3553" fmla="*/ 5774 w 10005"/>
                <a:gd name="connsiteY13-3554" fmla="*/ 5334 h 10506"/>
                <a:gd name="connsiteX14-3555" fmla="*/ 4662 w 10005"/>
                <a:gd name="connsiteY14-3556" fmla="*/ 8179 h 10506"/>
                <a:gd name="connsiteX15-3557" fmla="*/ 3894 w 10005"/>
                <a:gd name="connsiteY15-3558" fmla="*/ 6207 h 10506"/>
                <a:gd name="connsiteX16-3559" fmla="*/ 2866 w 10005"/>
                <a:gd name="connsiteY16-3560" fmla="*/ 8747 h 10506"/>
                <a:gd name="connsiteX17-3561" fmla="*/ 2101 w 10005"/>
                <a:gd name="connsiteY17-3562" fmla="*/ 7217 h 10506"/>
                <a:gd name="connsiteX18-3563" fmla="*/ 1043 w 10005"/>
                <a:gd name="connsiteY18-3564" fmla="*/ 7699 h 10506"/>
                <a:gd name="connsiteX19-3565" fmla="*/ 1015 w 10005"/>
                <a:gd name="connsiteY19-3566" fmla="*/ 4567 h 10506"/>
                <a:gd name="connsiteX0-3567" fmla="*/ 1015 w 10005"/>
                <a:gd name="connsiteY0-3568" fmla="*/ 4567 h 10506"/>
                <a:gd name="connsiteX1-3569" fmla="*/ 1979 w 10005"/>
                <a:gd name="connsiteY1-3570" fmla="*/ 4481 h 10506"/>
                <a:gd name="connsiteX2-3571" fmla="*/ 2549 w 10005"/>
                <a:gd name="connsiteY2-3572" fmla="*/ 1734 h 10506"/>
                <a:gd name="connsiteX3-3573" fmla="*/ 3505 w 10005"/>
                <a:gd name="connsiteY3-3574" fmla="*/ 3849 h 10506"/>
                <a:gd name="connsiteX4-3575" fmla="*/ 4492 w 10005"/>
                <a:gd name="connsiteY4-3576" fmla="*/ 25 h 10506"/>
                <a:gd name="connsiteX5-3577" fmla="*/ 5566 w 10005"/>
                <a:gd name="connsiteY5-3578" fmla="*/ 2061 h 10506"/>
                <a:gd name="connsiteX6-3579" fmla="*/ 6627 w 10005"/>
                <a:gd name="connsiteY6-3580" fmla="*/ 600 h 10506"/>
                <a:gd name="connsiteX7-3581" fmla="*/ 7785 w 10005"/>
                <a:gd name="connsiteY7-3582" fmla="*/ 3443 h 10506"/>
                <a:gd name="connsiteX8-3583" fmla="*/ 8967 w 10005"/>
                <a:gd name="connsiteY8-3584" fmla="*/ 3720 h 10506"/>
                <a:gd name="connsiteX9-3585" fmla="*/ 9998 w 10005"/>
                <a:gd name="connsiteY9-3586" fmla="*/ 10318 h 10506"/>
                <a:gd name="connsiteX10-3587" fmla="*/ 9502 w 10005"/>
                <a:gd name="connsiteY10-3588" fmla="*/ 8837 h 10506"/>
                <a:gd name="connsiteX11-3589" fmla="*/ 8047 w 10005"/>
                <a:gd name="connsiteY11-3590" fmla="*/ 6242 h 10506"/>
                <a:gd name="connsiteX12-3591" fmla="*/ 6770 w 10005"/>
                <a:gd name="connsiteY12-3592" fmla="*/ 7226 h 10506"/>
                <a:gd name="connsiteX13-3593" fmla="*/ 5774 w 10005"/>
                <a:gd name="connsiteY13-3594" fmla="*/ 5334 h 10506"/>
                <a:gd name="connsiteX14-3595" fmla="*/ 4632 w 10005"/>
                <a:gd name="connsiteY14-3596" fmla="*/ 7019 h 10506"/>
                <a:gd name="connsiteX15-3597" fmla="*/ 3894 w 10005"/>
                <a:gd name="connsiteY15-3598" fmla="*/ 6207 h 10506"/>
                <a:gd name="connsiteX16-3599" fmla="*/ 2866 w 10005"/>
                <a:gd name="connsiteY16-3600" fmla="*/ 8747 h 10506"/>
                <a:gd name="connsiteX17-3601" fmla="*/ 2101 w 10005"/>
                <a:gd name="connsiteY17-3602" fmla="*/ 7217 h 10506"/>
                <a:gd name="connsiteX18-3603" fmla="*/ 1043 w 10005"/>
                <a:gd name="connsiteY18-3604" fmla="*/ 7699 h 10506"/>
                <a:gd name="connsiteX19-3605" fmla="*/ 1015 w 10005"/>
                <a:gd name="connsiteY19-3606" fmla="*/ 4567 h 10506"/>
                <a:gd name="connsiteX0-3607" fmla="*/ 1015 w 10005"/>
                <a:gd name="connsiteY0-3608" fmla="*/ 4567 h 10506"/>
                <a:gd name="connsiteX1-3609" fmla="*/ 1979 w 10005"/>
                <a:gd name="connsiteY1-3610" fmla="*/ 4481 h 10506"/>
                <a:gd name="connsiteX2-3611" fmla="*/ 2549 w 10005"/>
                <a:gd name="connsiteY2-3612" fmla="*/ 1734 h 10506"/>
                <a:gd name="connsiteX3-3613" fmla="*/ 3505 w 10005"/>
                <a:gd name="connsiteY3-3614" fmla="*/ 3849 h 10506"/>
                <a:gd name="connsiteX4-3615" fmla="*/ 4492 w 10005"/>
                <a:gd name="connsiteY4-3616" fmla="*/ 25 h 10506"/>
                <a:gd name="connsiteX5-3617" fmla="*/ 5566 w 10005"/>
                <a:gd name="connsiteY5-3618" fmla="*/ 2061 h 10506"/>
                <a:gd name="connsiteX6-3619" fmla="*/ 6627 w 10005"/>
                <a:gd name="connsiteY6-3620" fmla="*/ 600 h 10506"/>
                <a:gd name="connsiteX7-3621" fmla="*/ 7785 w 10005"/>
                <a:gd name="connsiteY7-3622" fmla="*/ 3443 h 10506"/>
                <a:gd name="connsiteX8-3623" fmla="*/ 8967 w 10005"/>
                <a:gd name="connsiteY8-3624" fmla="*/ 3720 h 10506"/>
                <a:gd name="connsiteX9-3625" fmla="*/ 9998 w 10005"/>
                <a:gd name="connsiteY9-3626" fmla="*/ 10318 h 10506"/>
                <a:gd name="connsiteX10-3627" fmla="*/ 9502 w 10005"/>
                <a:gd name="connsiteY10-3628" fmla="*/ 8837 h 10506"/>
                <a:gd name="connsiteX11-3629" fmla="*/ 8047 w 10005"/>
                <a:gd name="connsiteY11-3630" fmla="*/ 6242 h 10506"/>
                <a:gd name="connsiteX12-3631" fmla="*/ 6770 w 10005"/>
                <a:gd name="connsiteY12-3632" fmla="*/ 7226 h 10506"/>
                <a:gd name="connsiteX13-3633" fmla="*/ 5774 w 10005"/>
                <a:gd name="connsiteY13-3634" fmla="*/ 5334 h 10506"/>
                <a:gd name="connsiteX14-3635" fmla="*/ 4632 w 10005"/>
                <a:gd name="connsiteY14-3636" fmla="*/ 7019 h 10506"/>
                <a:gd name="connsiteX15-3637" fmla="*/ 3805 w 10005"/>
                <a:gd name="connsiteY15-3638" fmla="*/ 5627 h 10506"/>
                <a:gd name="connsiteX16-3639" fmla="*/ 2866 w 10005"/>
                <a:gd name="connsiteY16-3640" fmla="*/ 8747 h 10506"/>
                <a:gd name="connsiteX17-3641" fmla="*/ 2101 w 10005"/>
                <a:gd name="connsiteY17-3642" fmla="*/ 7217 h 10506"/>
                <a:gd name="connsiteX18-3643" fmla="*/ 1043 w 10005"/>
                <a:gd name="connsiteY18-3644" fmla="*/ 7699 h 10506"/>
                <a:gd name="connsiteX19-3645" fmla="*/ 1015 w 10005"/>
                <a:gd name="connsiteY19-3646" fmla="*/ 4567 h 10506"/>
                <a:gd name="connsiteX0-3647" fmla="*/ 1015 w 10005"/>
                <a:gd name="connsiteY0-3648" fmla="*/ 4567 h 10506"/>
                <a:gd name="connsiteX1-3649" fmla="*/ 1979 w 10005"/>
                <a:gd name="connsiteY1-3650" fmla="*/ 4481 h 10506"/>
                <a:gd name="connsiteX2-3651" fmla="*/ 2549 w 10005"/>
                <a:gd name="connsiteY2-3652" fmla="*/ 1734 h 10506"/>
                <a:gd name="connsiteX3-3653" fmla="*/ 3505 w 10005"/>
                <a:gd name="connsiteY3-3654" fmla="*/ 3849 h 10506"/>
                <a:gd name="connsiteX4-3655" fmla="*/ 4492 w 10005"/>
                <a:gd name="connsiteY4-3656" fmla="*/ 25 h 10506"/>
                <a:gd name="connsiteX5-3657" fmla="*/ 5566 w 10005"/>
                <a:gd name="connsiteY5-3658" fmla="*/ 2061 h 10506"/>
                <a:gd name="connsiteX6-3659" fmla="*/ 6627 w 10005"/>
                <a:gd name="connsiteY6-3660" fmla="*/ 600 h 10506"/>
                <a:gd name="connsiteX7-3661" fmla="*/ 7785 w 10005"/>
                <a:gd name="connsiteY7-3662" fmla="*/ 3443 h 10506"/>
                <a:gd name="connsiteX8-3663" fmla="*/ 8967 w 10005"/>
                <a:gd name="connsiteY8-3664" fmla="*/ 3720 h 10506"/>
                <a:gd name="connsiteX9-3665" fmla="*/ 9998 w 10005"/>
                <a:gd name="connsiteY9-3666" fmla="*/ 10318 h 10506"/>
                <a:gd name="connsiteX10-3667" fmla="*/ 9502 w 10005"/>
                <a:gd name="connsiteY10-3668" fmla="*/ 8837 h 10506"/>
                <a:gd name="connsiteX11-3669" fmla="*/ 8047 w 10005"/>
                <a:gd name="connsiteY11-3670" fmla="*/ 6242 h 10506"/>
                <a:gd name="connsiteX12-3671" fmla="*/ 6770 w 10005"/>
                <a:gd name="connsiteY12-3672" fmla="*/ 7226 h 10506"/>
                <a:gd name="connsiteX13-3673" fmla="*/ 5774 w 10005"/>
                <a:gd name="connsiteY13-3674" fmla="*/ 5334 h 10506"/>
                <a:gd name="connsiteX14-3675" fmla="*/ 4632 w 10005"/>
                <a:gd name="connsiteY14-3676" fmla="*/ 7019 h 10506"/>
                <a:gd name="connsiteX15-3677" fmla="*/ 3805 w 10005"/>
                <a:gd name="connsiteY15-3678" fmla="*/ 5627 h 10506"/>
                <a:gd name="connsiteX16-3679" fmla="*/ 2821 w 10005"/>
                <a:gd name="connsiteY16-3680" fmla="*/ 8312 h 10506"/>
                <a:gd name="connsiteX17-3681" fmla="*/ 2101 w 10005"/>
                <a:gd name="connsiteY17-3682" fmla="*/ 7217 h 10506"/>
                <a:gd name="connsiteX18-3683" fmla="*/ 1043 w 10005"/>
                <a:gd name="connsiteY18-3684" fmla="*/ 7699 h 10506"/>
                <a:gd name="connsiteX19-3685" fmla="*/ 1015 w 10005"/>
                <a:gd name="connsiteY19-3686" fmla="*/ 4567 h 10506"/>
                <a:gd name="connsiteX0-3687" fmla="*/ 1015 w 10005"/>
                <a:gd name="connsiteY0-3688" fmla="*/ 4567 h 10506"/>
                <a:gd name="connsiteX1-3689" fmla="*/ 1964 w 10005"/>
                <a:gd name="connsiteY1-3690" fmla="*/ 4119 h 10506"/>
                <a:gd name="connsiteX2-3691" fmla="*/ 2549 w 10005"/>
                <a:gd name="connsiteY2-3692" fmla="*/ 1734 h 10506"/>
                <a:gd name="connsiteX3-3693" fmla="*/ 3505 w 10005"/>
                <a:gd name="connsiteY3-3694" fmla="*/ 3849 h 10506"/>
                <a:gd name="connsiteX4-3695" fmla="*/ 4492 w 10005"/>
                <a:gd name="connsiteY4-3696" fmla="*/ 25 h 10506"/>
                <a:gd name="connsiteX5-3697" fmla="*/ 5566 w 10005"/>
                <a:gd name="connsiteY5-3698" fmla="*/ 2061 h 10506"/>
                <a:gd name="connsiteX6-3699" fmla="*/ 6627 w 10005"/>
                <a:gd name="connsiteY6-3700" fmla="*/ 600 h 10506"/>
                <a:gd name="connsiteX7-3701" fmla="*/ 7785 w 10005"/>
                <a:gd name="connsiteY7-3702" fmla="*/ 3443 h 10506"/>
                <a:gd name="connsiteX8-3703" fmla="*/ 8967 w 10005"/>
                <a:gd name="connsiteY8-3704" fmla="*/ 3720 h 10506"/>
                <a:gd name="connsiteX9-3705" fmla="*/ 9998 w 10005"/>
                <a:gd name="connsiteY9-3706" fmla="*/ 10318 h 10506"/>
                <a:gd name="connsiteX10-3707" fmla="*/ 9502 w 10005"/>
                <a:gd name="connsiteY10-3708" fmla="*/ 8837 h 10506"/>
                <a:gd name="connsiteX11-3709" fmla="*/ 8047 w 10005"/>
                <a:gd name="connsiteY11-3710" fmla="*/ 6242 h 10506"/>
                <a:gd name="connsiteX12-3711" fmla="*/ 6770 w 10005"/>
                <a:gd name="connsiteY12-3712" fmla="*/ 7226 h 10506"/>
                <a:gd name="connsiteX13-3713" fmla="*/ 5774 w 10005"/>
                <a:gd name="connsiteY13-3714" fmla="*/ 5334 h 10506"/>
                <a:gd name="connsiteX14-3715" fmla="*/ 4632 w 10005"/>
                <a:gd name="connsiteY14-3716" fmla="*/ 7019 h 10506"/>
                <a:gd name="connsiteX15-3717" fmla="*/ 3805 w 10005"/>
                <a:gd name="connsiteY15-3718" fmla="*/ 5627 h 10506"/>
                <a:gd name="connsiteX16-3719" fmla="*/ 2821 w 10005"/>
                <a:gd name="connsiteY16-3720" fmla="*/ 8312 h 10506"/>
                <a:gd name="connsiteX17-3721" fmla="*/ 2101 w 10005"/>
                <a:gd name="connsiteY17-3722" fmla="*/ 7217 h 10506"/>
                <a:gd name="connsiteX18-3723" fmla="*/ 1043 w 10005"/>
                <a:gd name="connsiteY18-3724" fmla="*/ 7699 h 10506"/>
                <a:gd name="connsiteX19-3725" fmla="*/ 1015 w 10005"/>
                <a:gd name="connsiteY19-3726" fmla="*/ 4567 h 10506"/>
                <a:gd name="connsiteX0-3727" fmla="*/ 1015 w 10005"/>
                <a:gd name="connsiteY0-3728" fmla="*/ 6152 h 12091"/>
                <a:gd name="connsiteX1-3729" fmla="*/ 1964 w 10005"/>
                <a:gd name="connsiteY1-3730" fmla="*/ 5704 h 12091"/>
                <a:gd name="connsiteX2-3731" fmla="*/ 2549 w 10005"/>
                <a:gd name="connsiteY2-3732" fmla="*/ 3319 h 12091"/>
                <a:gd name="connsiteX3-3733" fmla="*/ 3505 w 10005"/>
                <a:gd name="connsiteY3-3734" fmla="*/ 5434 h 12091"/>
                <a:gd name="connsiteX4-3735" fmla="*/ 4492 w 10005"/>
                <a:gd name="connsiteY4-3736" fmla="*/ 1610 h 12091"/>
                <a:gd name="connsiteX5-3737" fmla="*/ 5566 w 10005"/>
                <a:gd name="connsiteY5-3738" fmla="*/ 3646 h 12091"/>
                <a:gd name="connsiteX6-3739" fmla="*/ 6479 w 10005"/>
                <a:gd name="connsiteY6-3740" fmla="*/ 10 h 12091"/>
                <a:gd name="connsiteX7-3741" fmla="*/ 7785 w 10005"/>
                <a:gd name="connsiteY7-3742" fmla="*/ 5028 h 12091"/>
                <a:gd name="connsiteX8-3743" fmla="*/ 8967 w 10005"/>
                <a:gd name="connsiteY8-3744" fmla="*/ 5305 h 12091"/>
                <a:gd name="connsiteX9-3745" fmla="*/ 9998 w 10005"/>
                <a:gd name="connsiteY9-3746" fmla="*/ 11903 h 12091"/>
                <a:gd name="connsiteX10-3747" fmla="*/ 9502 w 10005"/>
                <a:gd name="connsiteY10-3748" fmla="*/ 10422 h 12091"/>
                <a:gd name="connsiteX11-3749" fmla="*/ 8047 w 10005"/>
                <a:gd name="connsiteY11-3750" fmla="*/ 7827 h 12091"/>
                <a:gd name="connsiteX12-3751" fmla="*/ 6770 w 10005"/>
                <a:gd name="connsiteY12-3752" fmla="*/ 8811 h 12091"/>
                <a:gd name="connsiteX13-3753" fmla="*/ 5774 w 10005"/>
                <a:gd name="connsiteY13-3754" fmla="*/ 6919 h 12091"/>
                <a:gd name="connsiteX14-3755" fmla="*/ 4632 w 10005"/>
                <a:gd name="connsiteY14-3756" fmla="*/ 8604 h 12091"/>
                <a:gd name="connsiteX15-3757" fmla="*/ 3805 w 10005"/>
                <a:gd name="connsiteY15-3758" fmla="*/ 7212 h 12091"/>
                <a:gd name="connsiteX16-3759" fmla="*/ 2821 w 10005"/>
                <a:gd name="connsiteY16-3760" fmla="*/ 9897 h 12091"/>
                <a:gd name="connsiteX17-3761" fmla="*/ 2101 w 10005"/>
                <a:gd name="connsiteY17-3762" fmla="*/ 8802 h 12091"/>
                <a:gd name="connsiteX18-3763" fmla="*/ 1043 w 10005"/>
                <a:gd name="connsiteY18-3764" fmla="*/ 9284 h 12091"/>
                <a:gd name="connsiteX19-3765" fmla="*/ 1015 w 10005"/>
                <a:gd name="connsiteY19-3766" fmla="*/ 6152 h 12091"/>
                <a:gd name="connsiteX0-3767" fmla="*/ 1015 w 10005"/>
                <a:gd name="connsiteY0-3768" fmla="*/ 6150 h 12089"/>
                <a:gd name="connsiteX1-3769" fmla="*/ 1964 w 10005"/>
                <a:gd name="connsiteY1-3770" fmla="*/ 5702 h 12089"/>
                <a:gd name="connsiteX2-3771" fmla="*/ 2549 w 10005"/>
                <a:gd name="connsiteY2-3772" fmla="*/ 3317 h 12089"/>
                <a:gd name="connsiteX3-3773" fmla="*/ 3505 w 10005"/>
                <a:gd name="connsiteY3-3774" fmla="*/ 5432 h 12089"/>
                <a:gd name="connsiteX4-3775" fmla="*/ 4492 w 10005"/>
                <a:gd name="connsiteY4-3776" fmla="*/ 1608 h 12089"/>
                <a:gd name="connsiteX5-3777" fmla="*/ 5566 w 10005"/>
                <a:gd name="connsiteY5-3778" fmla="*/ 3644 h 12089"/>
                <a:gd name="connsiteX6-3779" fmla="*/ 6479 w 10005"/>
                <a:gd name="connsiteY6-3780" fmla="*/ 8 h 12089"/>
                <a:gd name="connsiteX7-3781" fmla="*/ 7859 w 10005"/>
                <a:gd name="connsiteY7-3782" fmla="*/ 2706 h 12089"/>
                <a:gd name="connsiteX8-3783" fmla="*/ 8967 w 10005"/>
                <a:gd name="connsiteY8-3784" fmla="*/ 5303 h 12089"/>
                <a:gd name="connsiteX9-3785" fmla="*/ 9998 w 10005"/>
                <a:gd name="connsiteY9-3786" fmla="*/ 11901 h 12089"/>
                <a:gd name="connsiteX10-3787" fmla="*/ 9502 w 10005"/>
                <a:gd name="connsiteY10-3788" fmla="*/ 10420 h 12089"/>
                <a:gd name="connsiteX11-3789" fmla="*/ 8047 w 10005"/>
                <a:gd name="connsiteY11-3790" fmla="*/ 7825 h 12089"/>
                <a:gd name="connsiteX12-3791" fmla="*/ 6770 w 10005"/>
                <a:gd name="connsiteY12-3792" fmla="*/ 8809 h 12089"/>
                <a:gd name="connsiteX13-3793" fmla="*/ 5774 w 10005"/>
                <a:gd name="connsiteY13-3794" fmla="*/ 6917 h 12089"/>
                <a:gd name="connsiteX14-3795" fmla="*/ 4632 w 10005"/>
                <a:gd name="connsiteY14-3796" fmla="*/ 8602 h 12089"/>
                <a:gd name="connsiteX15-3797" fmla="*/ 3805 w 10005"/>
                <a:gd name="connsiteY15-3798" fmla="*/ 7210 h 12089"/>
                <a:gd name="connsiteX16-3799" fmla="*/ 2821 w 10005"/>
                <a:gd name="connsiteY16-3800" fmla="*/ 9895 h 12089"/>
                <a:gd name="connsiteX17-3801" fmla="*/ 2101 w 10005"/>
                <a:gd name="connsiteY17-3802" fmla="*/ 8800 h 12089"/>
                <a:gd name="connsiteX18-3803" fmla="*/ 1043 w 10005"/>
                <a:gd name="connsiteY18-3804" fmla="*/ 9282 h 12089"/>
                <a:gd name="connsiteX19-3805" fmla="*/ 1015 w 10005"/>
                <a:gd name="connsiteY19-3806" fmla="*/ 6150 h 12089"/>
                <a:gd name="connsiteX0-3807" fmla="*/ 1015 w 10005"/>
                <a:gd name="connsiteY0-3808" fmla="*/ 6150 h 12089"/>
                <a:gd name="connsiteX1-3809" fmla="*/ 1964 w 10005"/>
                <a:gd name="connsiteY1-3810" fmla="*/ 5702 h 12089"/>
                <a:gd name="connsiteX2-3811" fmla="*/ 2549 w 10005"/>
                <a:gd name="connsiteY2-3812" fmla="*/ 3317 h 12089"/>
                <a:gd name="connsiteX3-3813" fmla="*/ 3505 w 10005"/>
                <a:gd name="connsiteY3-3814" fmla="*/ 5432 h 12089"/>
                <a:gd name="connsiteX4-3815" fmla="*/ 4492 w 10005"/>
                <a:gd name="connsiteY4-3816" fmla="*/ 1608 h 12089"/>
                <a:gd name="connsiteX5-3817" fmla="*/ 5566 w 10005"/>
                <a:gd name="connsiteY5-3818" fmla="*/ 3644 h 12089"/>
                <a:gd name="connsiteX6-3819" fmla="*/ 6479 w 10005"/>
                <a:gd name="connsiteY6-3820" fmla="*/ 8 h 12089"/>
                <a:gd name="connsiteX7-3821" fmla="*/ 7859 w 10005"/>
                <a:gd name="connsiteY7-3822" fmla="*/ 2706 h 12089"/>
                <a:gd name="connsiteX8-3823" fmla="*/ 9115 w 10005"/>
                <a:gd name="connsiteY8-3824" fmla="*/ 4288 h 12089"/>
                <a:gd name="connsiteX9-3825" fmla="*/ 9998 w 10005"/>
                <a:gd name="connsiteY9-3826" fmla="*/ 11901 h 12089"/>
                <a:gd name="connsiteX10-3827" fmla="*/ 9502 w 10005"/>
                <a:gd name="connsiteY10-3828" fmla="*/ 10420 h 12089"/>
                <a:gd name="connsiteX11-3829" fmla="*/ 8047 w 10005"/>
                <a:gd name="connsiteY11-3830" fmla="*/ 7825 h 12089"/>
                <a:gd name="connsiteX12-3831" fmla="*/ 6770 w 10005"/>
                <a:gd name="connsiteY12-3832" fmla="*/ 8809 h 12089"/>
                <a:gd name="connsiteX13-3833" fmla="*/ 5774 w 10005"/>
                <a:gd name="connsiteY13-3834" fmla="*/ 6917 h 12089"/>
                <a:gd name="connsiteX14-3835" fmla="*/ 4632 w 10005"/>
                <a:gd name="connsiteY14-3836" fmla="*/ 8602 h 12089"/>
                <a:gd name="connsiteX15-3837" fmla="*/ 3805 w 10005"/>
                <a:gd name="connsiteY15-3838" fmla="*/ 7210 h 12089"/>
                <a:gd name="connsiteX16-3839" fmla="*/ 2821 w 10005"/>
                <a:gd name="connsiteY16-3840" fmla="*/ 9895 h 12089"/>
                <a:gd name="connsiteX17-3841" fmla="*/ 2101 w 10005"/>
                <a:gd name="connsiteY17-3842" fmla="*/ 8800 h 12089"/>
                <a:gd name="connsiteX18-3843" fmla="*/ 1043 w 10005"/>
                <a:gd name="connsiteY18-3844" fmla="*/ 9282 h 12089"/>
                <a:gd name="connsiteX19-3845" fmla="*/ 1015 w 10005"/>
                <a:gd name="connsiteY19-3846" fmla="*/ 6150 h 12089"/>
                <a:gd name="connsiteX0-3847" fmla="*/ 1015 w 10005"/>
                <a:gd name="connsiteY0-3848" fmla="*/ 6148 h 12087"/>
                <a:gd name="connsiteX1-3849" fmla="*/ 1964 w 10005"/>
                <a:gd name="connsiteY1-3850" fmla="*/ 5700 h 12087"/>
                <a:gd name="connsiteX2-3851" fmla="*/ 2549 w 10005"/>
                <a:gd name="connsiteY2-3852" fmla="*/ 3315 h 12087"/>
                <a:gd name="connsiteX3-3853" fmla="*/ 3505 w 10005"/>
                <a:gd name="connsiteY3-3854" fmla="*/ 5430 h 12087"/>
                <a:gd name="connsiteX4-3855" fmla="*/ 4492 w 10005"/>
                <a:gd name="connsiteY4-3856" fmla="*/ 1606 h 12087"/>
                <a:gd name="connsiteX5-3857" fmla="*/ 5655 w 10005"/>
                <a:gd name="connsiteY5-3858" fmla="*/ 1975 h 12087"/>
                <a:gd name="connsiteX6-3859" fmla="*/ 6479 w 10005"/>
                <a:gd name="connsiteY6-3860" fmla="*/ 6 h 12087"/>
                <a:gd name="connsiteX7-3861" fmla="*/ 7859 w 10005"/>
                <a:gd name="connsiteY7-3862" fmla="*/ 2704 h 12087"/>
                <a:gd name="connsiteX8-3863" fmla="*/ 9115 w 10005"/>
                <a:gd name="connsiteY8-3864" fmla="*/ 4286 h 12087"/>
                <a:gd name="connsiteX9-3865" fmla="*/ 9998 w 10005"/>
                <a:gd name="connsiteY9-3866" fmla="*/ 11899 h 12087"/>
                <a:gd name="connsiteX10-3867" fmla="*/ 9502 w 10005"/>
                <a:gd name="connsiteY10-3868" fmla="*/ 10418 h 12087"/>
                <a:gd name="connsiteX11-3869" fmla="*/ 8047 w 10005"/>
                <a:gd name="connsiteY11-3870" fmla="*/ 7823 h 12087"/>
                <a:gd name="connsiteX12-3871" fmla="*/ 6770 w 10005"/>
                <a:gd name="connsiteY12-3872" fmla="*/ 8807 h 12087"/>
                <a:gd name="connsiteX13-3873" fmla="*/ 5774 w 10005"/>
                <a:gd name="connsiteY13-3874" fmla="*/ 6915 h 12087"/>
                <a:gd name="connsiteX14-3875" fmla="*/ 4632 w 10005"/>
                <a:gd name="connsiteY14-3876" fmla="*/ 8600 h 12087"/>
                <a:gd name="connsiteX15-3877" fmla="*/ 3805 w 10005"/>
                <a:gd name="connsiteY15-3878" fmla="*/ 7208 h 12087"/>
                <a:gd name="connsiteX16-3879" fmla="*/ 2821 w 10005"/>
                <a:gd name="connsiteY16-3880" fmla="*/ 9893 h 12087"/>
                <a:gd name="connsiteX17-3881" fmla="*/ 2101 w 10005"/>
                <a:gd name="connsiteY17-3882" fmla="*/ 8798 h 12087"/>
                <a:gd name="connsiteX18-3883" fmla="*/ 1043 w 10005"/>
                <a:gd name="connsiteY18-3884" fmla="*/ 9280 h 12087"/>
                <a:gd name="connsiteX19-3885" fmla="*/ 1015 w 10005"/>
                <a:gd name="connsiteY19-3886" fmla="*/ 6148 h 12087"/>
                <a:gd name="connsiteX0-3887" fmla="*/ 1015 w 10005"/>
                <a:gd name="connsiteY0-3888" fmla="*/ 6500 h 12439"/>
                <a:gd name="connsiteX1-3889" fmla="*/ 1964 w 10005"/>
                <a:gd name="connsiteY1-3890" fmla="*/ 6052 h 12439"/>
                <a:gd name="connsiteX2-3891" fmla="*/ 2549 w 10005"/>
                <a:gd name="connsiteY2-3892" fmla="*/ 3667 h 12439"/>
                <a:gd name="connsiteX3-3893" fmla="*/ 3505 w 10005"/>
                <a:gd name="connsiteY3-3894" fmla="*/ 5782 h 12439"/>
                <a:gd name="connsiteX4-3895" fmla="*/ 4418 w 10005"/>
                <a:gd name="connsiteY4-3896" fmla="*/ 73 h 12439"/>
                <a:gd name="connsiteX5-3897" fmla="*/ 5655 w 10005"/>
                <a:gd name="connsiteY5-3898" fmla="*/ 2327 h 12439"/>
                <a:gd name="connsiteX6-3899" fmla="*/ 6479 w 10005"/>
                <a:gd name="connsiteY6-3900" fmla="*/ 358 h 12439"/>
                <a:gd name="connsiteX7-3901" fmla="*/ 7859 w 10005"/>
                <a:gd name="connsiteY7-3902" fmla="*/ 3056 h 12439"/>
                <a:gd name="connsiteX8-3903" fmla="*/ 9115 w 10005"/>
                <a:gd name="connsiteY8-3904" fmla="*/ 4638 h 12439"/>
                <a:gd name="connsiteX9-3905" fmla="*/ 9998 w 10005"/>
                <a:gd name="connsiteY9-3906" fmla="*/ 12251 h 12439"/>
                <a:gd name="connsiteX10-3907" fmla="*/ 9502 w 10005"/>
                <a:gd name="connsiteY10-3908" fmla="*/ 10770 h 12439"/>
                <a:gd name="connsiteX11-3909" fmla="*/ 8047 w 10005"/>
                <a:gd name="connsiteY11-3910" fmla="*/ 8175 h 12439"/>
                <a:gd name="connsiteX12-3911" fmla="*/ 6770 w 10005"/>
                <a:gd name="connsiteY12-3912" fmla="*/ 9159 h 12439"/>
                <a:gd name="connsiteX13-3913" fmla="*/ 5774 w 10005"/>
                <a:gd name="connsiteY13-3914" fmla="*/ 7267 h 12439"/>
                <a:gd name="connsiteX14-3915" fmla="*/ 4632 w 10005"/>
                <a:gd name="connsiteY14-3916" fmla="*/ 8952 h 12439"/>
                <a:gd name="connsiteX15-3917" fmla="*/ 3805 w 10005"/>
                <a:gd name="connsiteY15-3918" fmla="*/ 7560 h 12439"/>
                <a:gd name="connsiteX16-3919" fmla="*/ 2821 w 10005"/>
                <a:gd name="connsiteY16-3920" fmla="*/ 10245 h 12439"/>
                <a:gd name="connsiteX17-3921" fmla="*/ 2101 w 10005"/>
                <a:gd name="connsiteY17-3922" fmla="*/ 9150 h 12439"/>
                <a:gd name="connsiteX18-3923" fmla="*/ 1043 w 10005"/>
                <a:gd name="connsiteY18-3924" fmla="*/ 9632 h 12439"/>
                <a:gd name="connsiteX19-3925" fmla="*/ 1015 w 10005"/>
                <a:gd name="connsiteY19-3926" fmla="*/ 6500 h 12439"/>
                <a:gd name="connsiteX0-3927" fmla="*/ 1015 w 10005"/>
                <a:gd name="connsiteY0-3928" fmla="*/ 6432 h 12371"/>
                <a:gd name="connsiteX1-3929" fmla="*/ 1964 w 10005"/>
                <a:gd name="connsiteY1-3930" fmla="*/ 5984 h 12371"/>
                <a:gd name="connsiteX2-3931" fmla="*/ 2549 w 10005"/>
                <a:gd name="connsiteY2-3932" fmla="*/ 3599 h 12371"/>
                <a:gd name="connsiteX3-3933" fmla="*/ 3490 w 10005"/>
                <a:gd name="connsiteY3-3934" fmla="*/ 3032 h 12371"/>
                <a:gd name="connsiteX4-3935" fmla="*/ 4418 w 10005"/>
                <a:gd name="connsiteY4-3936" fmla="*/ 5 h 12371"/>
                <a:gd name="connsiteX5-3937" fmla="*/ 5655 w 10005"/>
                <a:gd name="connsiteY5-3938" fmla="*/ 2259 h 12371"/>
                <a:gd name="connsiteX6-3939" fmla="*/ 6479 w 10005"/>
                <a:gd name="connsiteY6-3940" fmla="*/ 290 h 12371"/>
                <a:gd name="connsiteX7-3941" fmla="*/ 7859 w 10005"/>
                <a:gd name="connsiteY7-3942" fmla="*/ 2988 h 12371"/>
                <a:gd name="connsiteX8-3943" fmla="*/ 9115 w 10005"/>
                <a:gd name="connsiteY8-3944" fmla="*/ 4570 h 12371"/>
                <a:gd name="connsiteX9-3945" fmla="*/ 9998 w 10005"/>
                <a:gd name="connsiteY9-3946" fmla="*/ 12183 h 12371"/>
                <a:gd name="connsiteX10-3947" fmla="*/ 9502 w 10005"/>
                <a:gd name="connsiteY10-3948" fmla="*/ 10702 h 12371"/>
                <a:gd name="connsiteX11-3949" fmla="*/ 8047 w 10005"/>
                <a:gd name="connsiteY11-3950" fmla="*/ 8107 h 12371"/>
                <a:gd name="connsiteX12-3951" fmla="*/ 6770 w 10005"/>
                <a:gd name="connsiteY12-3952" fmla="*/ 9091 h 12371"/>
                <a:gd name="connsiteX13-3953" fmla="*/ 5774 w 10005"/>
                <a:gd name="connsiteY13-3954" fmla="*/ 7199 h 12371"/>
                <a:gd name="connsiteX14-3955" fmla="*/ 4632 w 10005"/>
                <a:gd name="connsiteY14-3956" fmla="*/ 8884 h 12371"/>
                <a:gd name="connsiteX15-3957" fmla="*/ 3805 w 10005"/>
                <a:gd name="connsiteY15-3958" fmla="*/ 7492 h 12371"/>
                <a:gd name="connsiteX16-3959" fmla="*/ 2821 w 10005"/>
                <a:gd name="connsiteY16-3960" fmla="*/ 10177 h 12371"/>
                <a:gd name="connsiteX17-3961" fmla="*/ 2101 w 10005"/>
                <a:gd name="connsiteY17-3962" fmla="*/ 9082 h 12371"/>
                <a:gd name="connsiteX18-3963" fmla="*/ 1043 w 10005"/>
                <a:gd name="connsiteY18-3964" fmla="*/ 9564 h 12371"/>
                <a:gd name="connsiteX19-3965" fmla="*/ 1015 w 10005"/>
                <a:gd name="connsiteY19-3966" fmla="*/ 6432 h 12371"/>
                <a:gd name="connsiteX0-3967" fmla="*/ 1015 w 10005"/>
                <a:gd name="connsiteY0-3968" fmla="*/ 6432 h 12371"/>
                <a:gd name="connsiteX1-3969" fmla="*/ 1964 w 10005"/>
                <a:gd name="connsiteY1-3970" fmla="*/ 5984 h 12371"/>
                <a:gd name="connsiteX2-3971" fmla="*/ 2282 w 10005"/>
                <a:gd name="connsiteY2-3972" fmla="*/ 1352 h 12371"/>
                <a:gd name="connsiteX3-3973" fmla="*/ 3490 w 10005"/>
                <a:gd name="connsiteY3-3974" fmla="*/ 3032 h 12371"/>
                <a:gd name="connsiteX4-3975" fmla="*/ 4418 w 10005"/>
                <a:gd name="connsiteY4-3976" fmla="*/ 5 h 12371"/>
                <a:gd name="connsiteX5-3977" fmla="*/ 5655 w 10005"/>
                <a:gd name="connsiteY5-3978" fmla="*/ 2259 h 12371"/>
                <a:gd name="connsiteX6-3979" fmla="*/ 6479 w 10005"/>
                <a:gd name="connsiteY6-3980" fmla="*/ 290 h 12371"/>
                <a:gd name="connsiteX7-3981" fmla="*/ 7859 w 10005"/>
                <a:gd name="connsiteY7-3982" fmla="*/ 2988 h 12371"/>
                <a:gd name="connsiteX8-3983" fmla="*/ 9115 w 10005"/>
                <a:gd name="connsiteY8-3984" fmla="*/ 4570 h 12371"/>
                <a:gd name="connsiteX9-3985" fmla="*/ 9998 w 10005"/>
                <a:gd name="connsiteY9-3986" fmla="*/ 12183 h 12371"/>
                <a:gd name="connsiteX10-3987" fmla="*/ 9502 w 10005"/>
                <a:gd name="connsiteY10-3988" fmla="*/ 10702 h 12371"/>
                <a:gd name="connsiteX11-3989" fmla="*/ 8047 w 10005"/>
                <a:gd name="connsiteY11-3990" fmla="*/ 8107 h 12371"/>
                <a:gd name="connsiteX12-3991" fmla="*/ 6770 w 10005"/>
                <a:gd name="connsiteY12-3992" fmla="*/ 9091 h 12371"/>
                <a:gd name="connsiteX13-3993" fmla="*/ 5774 w 10005"/>
                <a:gd name="connsiteY13-3994" fmla="*/ 7199 h 12371"/>
                <a:gd name="connsiteX14-3995" fmla="*/ 4632 w 10005"/>
                <a:gd name="connsiteY14-3996" fmla="*/ 8884 h 12371"/>
                <a:gd name="connsiteX15-3997" fmla="*/ 3805 w 10005"/>
                <a:gd name="connsiteY15-3998" fmla="*/ 7492 h 12371"/>
                <a:gd name="connsiteX16-3999" fmla="*/ 2821 w 10005"/>
                <a:gd name="connsiteY16-4000" fmla="*/ 10177 h 12371"/>
                <a:gd name="connsiteX17-4001" fmla="*/ 2101 w 10005"/>
                <a:gd name="connsiteY17-4002" fmla="*/ 9082 h 12371"/>
                <a:gd name="connsiteX18-4003" fmla="*/ 1043 w 10005"/>
                <a:gd name="connsiteY18-4004" fmla="*/ 9564 h 12371"/>
                <a:gd name="connsiteX19-4005" fmla="*/ 1015 w 10005"/>
                <a:gd name="connsiteY19-4006" fmla="*/ 6432 h 12371"/>
                <a:gd name="connsiteX0-4007" fmla="*/ 1015 w 10005"/>
                <a:gd name="connsiteY0-4008" fmla="*/ 6432 h 12371"/>
                <a:gd name="connsiteX1-4009" fmla="*/ 1727 w 10005"/>
                <a:gd name="connsiteY1-4010" fmla="*/ 4172 h 12371"/>
                <a:gd name="connsiteX2-4011" fmla="*/ 2282 w 10005"/>
                <a:gd name="connsiteY2-4012" fmla="*/ 1352 h 12371"/>
                <a:gd name="connsiteX3-4013" fmla="*/ 3490 w 10005"/>
                <a:gd name="connsiteY3-4014" fmla="*/ 3032 h 12371"/>
                <a:gd name="connsiteX4-4015" fmla="*/ 4418 w 10005"/>
                <a:gd name="connsiteY4-4016" fmla="*/ 5 h 12371"/>
                <a:gd name="connsiteX5-4017" fmla="*/ 5655 w 10005"/>
                <a:gd name="connsiteY5-4018" fmla="*/ 2259 h 12371"/>
                <a:gd name="connsiteX6-4019" fmla="*/ 6479 w 10005"/>
                <a:gd name="connsiteY6-4020" fmla="*/ 290 h 12371"/>
                <a:gd name="connsiteX7-4021" fmla="*/ 7859 w 10005"/>
                <a:gd name="connsiteY7-4022" fmla="*/ 2988 h 12371"/>
                <a:gd name="connsiteX8-4023" fmla="*/ 9115 w 10005"/>
                <a:gd name="connsiteY8-4024" fmla="*/ 4570 h 12371"/>
                <a:gd name="connsiteX9-4025" fmla="*/ 9998 w 10005"/>
                <a:gd name="connsiteY9-4026" fmla="*/ 12183 h 12371"/>
                <a:gd name="connsiteX10-4027" fmla="*/ 9502 w 10005"/>
                <a:gd name="connsiteY10-4028" fmla="*/ 10702 h 12371"/>
                <a:gd name="connsiteX11-4029" fmla="*/ 8047 w 10005"/>
                <a:gd name="connsiteY11-4030" fmla="*/ 8107 h 12371"/>
                <a:gd name="connsiteX12-4031" fmla="*/ 6770 w 10005"/>
                <a:gd name="connsiteY12-4032" fmla="*/ 9091 h 12371"/>
                <a:gd name="connsiteX13-4033" fmla="*/ 5774 w 10005"/>
                <a:gd name="connsiteY13-4034" fmla="*/ 7199 h 12371"/>
                <a:gd name="connsiteX14-4035" fmla="*/ 4632 w 10005"/>
                <a:gd name="connsiteY14-4036" fmla="*/ 8884 h 12371"/>
                <a:gd name="connsiteX15-4037" fmla="*/ 3805 w 10005"/>
                <a:gd name="connsiteY15-4038" fmla="*/ 7492 h 12371"/>
                <a:gd name="connsiteX16-4039" fmla="*/ 2821 w 10005"/>
                <a:gd name="connsiteY16-4040" fmla="*/ 10177 h 12371"/>
                <a:gd name="connsiteX17-4041" fmla="*/ 2101 w 10005"/>
                <a:gd name="connsiteY17-4042" fmla="*/ 9082 h 12371"/>
                <a:gd name="connsiteX18-4043" fmla="*/ 1043 w 10005"/>
                <a:gd name="connsiteY18-4044" fmla="*/ 9564 h 12371"/>
                <a:gd name="connsiteX19-4045" fmla="*/ 1015 w 10005"/>
                <a:gd name="connsiteY19-4046" fmla="*/ 6432 h 12371"/>
                <a:gd name="connsiteX0-4047" fmla="*/ 958 w 10111"/>
                <a:gd name="connsiteY0-4048" fmla="*/ 5635 h 12371"/>
                <a:gd name="connsiteX1-4049" fmla="*/ 1833 w 10111"/>
                <a:gd name="connsiteY1-4050" fmla="*/ 4172 h 12371"/>
                <a:gd name="connsiteX2-4051" fmla="*/ 2388 w 10111"/>
                <a:gd name="connsiteY2-4052" fmla="*/ 1352 h 12371"/>
                <a:gd name="connsiteX3-4053" fmla="*/ 3596 w 10111"/>
                <a:gd name="connsiteY3-4054" fmla="*/ 3032 h 12371"/>
                <a:gd name="connsiteX4-4055" fmla="*/ 4524 w 10111"/>
                <a:gd name="connsiteY4-4056" fmla="*/ 5 h 12371"/>
                <a:gd name="connsiteX5-4057" fmla="*/ 5761 w 10111"/>
                <a:gd name="connsiteY5-4058" fmla="*/ 2259 h 12371"/>
                <a:gd name="connsiteX6-4059" fmla="*/ 6585 w 10111"/>
                <a:gd name="connsiteY6-4060" fmla="*/ 290 h 12371"/>
                <a:gd name="connsiteX7-4061" fmla="*/ 7965 w 10111"/>
                <a:gd name="connsiteY7-4062" fmla="*/ 2988 h 12371"/>
                <a:gd name="connsiteX8-4063" fmla="*/ 9221 w 10111"/>
                <a:gd name="connsiteY8-4064" fmla="*/ 4570 h 12371"/>
                <a:gd name="connsiteX9-4065" fmla="*/ 10104 w 10111"/>
                <a:gd name="connsiteY9-4066" fmla="*/ 12183 h 12371"/>
                <a:gd name="connsiteX10-4067" fmla="*/ 9608 w 10111"/>
                <a:gd name="connsiteY10-4068" fmla="*/ 10702 h 12371"/>
                <a:gd name="connsiteX11-4069" fmla="*/ 8153 w 10111"/>
                <a:gd name="connsiteY11-4070" fmla="*/ 8107 h 12371"/>
                <a:gd name="connsiteX12-4071" fmla="*/ 6876 w 10111"/>
                <a:gd name="connsiteY12-4072" fmla="*/ 9091 h 12371"/>
                <a:gd name="connsiteX13-4073" fmla="*/ 5880 w 10111"/>
                <a:gd name="connsiteY13-4074" fmla="*/ 7199 h 12371"/>
                <a:gd name="connsiteX14-4075" fmla="*/ 4738 w 10111"/>
                <a:gd name="connsiteY14-4076" fmla="*/ 8884 h 12371"/>
                <a:gd name="connsiteX15-4077" fmla="*/ 3911 w 10111"/>
                <a:gd name="connsiteY15-4078" fmla="*/ 7492 h 12371"/>
                <a:gd name="connsiteX16-4079" fmla="*/ 2927 w 10111"/>
                <a:gd name="connsiteY16-4080" fmla="*/ 10177 h 12371"/>
                <a:gd name="connsiteX17-4081" fmla="*/ 2207 w 10111"/>
                <a:gd name="connsiteY17-4082" fmla="*/ 9082 h 12371"/>
                <a:gd name="connsiteX18-4083" fmla="*/ 1149 w 10111"/>
                <a:gd name="connsiteY18-4084" fmla="*/ 9564 h 12371"/>
                <a:gd name="connsiteX19-4085" fmla="*/ 958 w 10111"/>
                <a:gd name="connsiteY19-4086" fmla="*/ 5635 h 12371"/>
                <a:gd name="connsiteX0-4087" fmla="*/ 894 w 10047"/>
                <a:gd name="connsiteY0-4088" fmla="*/ 5635 h 12371"/>
                <a:gd name="connsiteX1-4089" fmla="*/ 1769 w 10047"/>
                <a:gd name="connsiteY1-4090" fmla="*/ 4172 h 12371"/>
                <a:gd name="connsiteX2-4091" fmla="*/ 2324 w 10047"/>
                <a:gd name="connsiteY2-4092" fmla="*/ 1352 h 12371"/>
                <a:gd name="connsiteX3-4093" fmla="*/ 3532 w 10047"/>
                <a:gd name="connsiteY3-4094" fmla="*/ 3032 h 12371"/>
                <a:gd name="connsiteX4-4095" fmla="*/ 4460 w 10047"/>
                <a:gd name="connsiteY4-4096" fmla="*/ 5 h 12371"/>
                <a:gd name="connsiteX5-4097" fmla="*/ 5697 w 10047"/>
                <a:gd name="connsiteY5-4098" fmla="*/ 2259 h 12371"/>
                <a:gd name="connsiteX6-4099" fmla="*/ 6521 w 10047"/>
                <a:gd name="connsiteY6-4100" fmla="*/ 290 h 12371"/>
                <a:gd name="connsiteX7-4101" fmla="*/ 7901 w 10047"/>
                <a:gd name="connsiteY7-4102" fmla="*/ 2988 h 12371"/>
                <a:gd name="connsiteX8-4103" fmla="*/ 9157 w 10047"/>
                <a:gd name="connsiteY8-4104" fmla="*/ 4570 h 12371"/>
                <a:gd name="connsiteX9-4105" fmla="*/ 10040 w 10047"/>
                <a:gd name="connsiteY9-4106" fmla="*/ 12183 h 12371"/>
                <a:gd name="connsiteX10-4107" fmla="*/ 9544 w 10047"/>
                <a:gd name="connsiteY10-4108" fmla="*/ 10702 h 12371"/>
                <a:gd name="connsiteX11-4109" fmla="*/ 8089 w 10047"/>
                <a:gd name="connsiteY11-4110" fmla="*/ 8107 h 12371"/>
                <a:gd name="connsiteX12-4111" fmla="*/ 6812 w 10047"/>
                <a:gd name="connsiteY12-4112" fmla="*/ 9091 h 12371"/>
                <a:gd name="connsiteX13-4113" fmla="*/ 5816 w 10047"/>
                <a:gd name="connsiteY13-4114" fmla="*/ 7199 h 12371"/>
                <a:gd name="connsiteX14-4115" fmla="*/ 4674 w 10047"/>
                <a:gd name="connsiteY14-4116" fmla="*/ 8884 h 12371"/>
                <a:gd name="connsiteX15-4117" fmla="*/ 3847 w 10047"/>
                <a:gd name="connsiteY15-4118" fmla="*/ 7492 h 12371"/>
                <a:gd name="connsiteX16-4119" fmla="*/ 2863 w 10047"/>
                <a:gd name="connsiteY16-4120" fmla="*/ 10177 h 12371"/>
                <a:gd name="connsiteX17-4121" fmla="*/ 2143 w 10047"/>
                <a:gd name="connsiteY17-4122" fmla="*/ 9082 h 12371"/>
                <a:gd name="connsiteX18-4123" fmla="*/ 1085 w 10047"/>
                <a:gd name="connsiteY18-4124" fmla="*/ 9564 h 12371"/>
                <a:gd name="connsiteX19-4125" fmla="*/ 2 w 10047"/>
                <a:gd name="connsiteY19-4126" fmla="*/ 9980 h 12371"/>
                <a:gd name="connsiteX20" fmla="*/ 894 w 10047"/>
                <a:gd name="connsiteY20" fmla="*/ 5635 h 12371"/>
                <a:gd name="connsiteX0-4127" fmla="*/ 894 w 10047"/>
                <a:gd name="connsiteY0-4128" fmla="*/ 5635 h 12371"/>
                <a:gd name="connsiteX1-4129" fmla="*/ 1769 w 10047"/>
                <a:gd name="connsiteY1-4130" fmla="*/ 4172 h 12371"/>
                <a:gd name="connsiteX2-4131" fmla="*/ 2324 w 10047"/>
                <a:gd name="connsiteY2-4132" fmla="*/ 1352 h 12371"/>
                <a:gd name="connsiteX3-4133" fmla="*/ 3532 w 10047"/>
                <a:gd name="connsiteY3-4134" fmla="*/ 3032 h 12371"/>
                <a:gd name="connsiteX4-4135" fmla="*/ 4460 w 10047"/>
                <a:gd name="connsiteY4-4136" fmla="*/ 5 h 12371"/>
                <a:gd name="connsiteX5-4137" fmla="*/ 5697 w 10047"/>
                <a:gd name="connsiteY5-4138" fmla="*/ 2259 h 12371"/>
                <a:gd name="connsiteX6-4139" fmla="*/ 6521 w 10047"/>
                <a:gd name="connsiteY6-4140" fmla="*/ 290 h 12371"/>
                <a:gd name="connsiteX7-4141" fmla="*/ 7901 w 10047"/>
                <a:gd name="connsiteY7-4142" fmla="*/ 2988 h 12371"/>
                <a:gd name="connsiteX8-4143" fmla="*/ 9157 w 10047"/>
                <a:gd name="connsiteY8-4144" fmla="*/ 4570 h 12371"/>
                <a:gd name="connsiteX9-4145" fmla="*/ 10040 w 10047"/>
                <a:gd name="connsiteY9-4146" fmla="*/ 12183 h 12371"/>
                <a:gd name="connsiteX10-4147" fmla="*/ 9544 w 10047"/>
                <a:gd name="connsiteY10-4148" fmla="*/ 10702 h 12371"/>
                <a:gd name="connsiteX11-4149" fmla="*/ 8119 w 10047"/>
                <a:gd name="connsiteY11-4150" fmla="*/ 5642 h 12371"/>
                <a:gd name="connsiteX12-4151" fmla="*/ 6812 w 10047"/>
                <a:gd name="connsiteY12-4152" fmla="*/ 9091 h 12371"/>
                <a:gd name="connsiteX13-4153" fmla="*/ 5816 w 10047"/>
                <a:gd name="connsiteY13-4154" fmla="*/ 7199 h 12371"/>
                <a:gd name="connsiteX14-4155" fmla="*/ 4674 w 10047"/>
                <a:gd name="connsiteY14-4156" fmla="*/ 8884 h 12371"/>
                <a:gd name="connsiteX15-4157" fmla="*/ 3847 w 10047"/>
                <a:gd name="connsiteY15-4158" fmla="*/ 7492 h 12371"/>
                <a:gd name="connsiteX16-4159" fmla="*/ 2863 w 10047"/>
                <a:gd name="connsiteY16-4160" fmla="*/ 10177 h 12371"/>
                <a:gd name="connsiteX17-4161" fmla="*/ 2143 w 10047"/>
                <a:gd name="connsiteY17-4162" fmla="*/ 9082 h 12371"/>
                <a:gd name="connsiteX18-4163" fmla="*/ 1085 w 10047"/>
                <a:gd name="connsiteY18-4164" fmla="*/ 9564 h 12371"/>
                <a:gd name="connsiteX19-4165" fmla="*/ 2 w 10047"/>
                <a:gd name="connsiteY19-4166" fmla="*/ 9980 h 12371"/>
                <a:gd name="connsiteX20-4167" fmla="*/ 894 w 10047"/>
                <a:gd name="connsiteY20-4168" fmla="*/ 5635 h 12371"/>
                <a:gd name="connsiteX0-4169" fmla="*/ 894 w 10047"/>
                <a:gd name="connsiteY0-4170" fmla="*/ 5635 h 12371"/>
                <a:gd name="connsiteX1-4171" fmla="*/ 1769 w 10047"/>
                <a:gd name="connsiteY1-4172" fmla="*/ 4172 h 12371"/>
                <a:gd name="connsiteX2-4173" fmla="*/ 2324 w 10047"/>
                <a:gd name="connsiteY2-4174" fmla="*/ 1352 h 12371"/>
                <a:gd name="connsiteX3-4175" fmla="*/ 3532 w 10047"/>
                <a:gd name="connsiteY3-4176" fmla="*/ 3032 h 12371"/>
                <a:gd name="connsiteX4-4177" fmla="*/ 4460 w 10047"/>
                <a:gd name="connsiteY4-4178" fmla="*/ 5 h 12371"/>
                <a:gd name="connsiteX5-4179" fmla="*/ 5697 w 10047"/>
                <a:gd name="connsiteY5-4180" fmla="*/ 2259 h 12371"/>
                <a:gd name="connsiteX6-4181" fmla="*/ 6521 w 10047"/>
                <a:gd name="connsiteY6-4182" fmla="*/ 290 h 12371"/>
                <a:gd name="connsiteX7-4183" fmla="*/ 7901 w 10047"/>
                <a:gd name="connsiteY7-4184" fmla="*/ 2988 h 12371"/>
                <a:gd name="connsiteX8-4185" fmla="*/ 9157 w 10047"/>
                <a:gd name="connsiteY8-4186" fmla="*/ 3990 h 12371"/>
                <a:gd name="connsiteX9-4187" fmla="*/ 10040 w 10047"/>
                <a:gd name="connsiteY9-4188" fmla="*/ 12183 h 12371"/>
                <a:gd name="connsiteX10-4189" fmla="*/ 9544 w 10047"/>
                <a:gd name="connsiteY10-4190" fmla="*/ 10702 h 12371"/>
                <a:gd name="connsiteX11-4191" fmla="*/ 8119 w 10047"/>
                <a:gd name="connsiteY11-4192" fmla="*/ 5642 h 12371"/>
                <a:gd name="connsiteX12-4193" fmla="*/ 6812 w 10047"/>
                <a:gd name="connsiteY12-4194" fmla="*/ 9091 h 12371"/>
                <a:gd name="connsiteX13-4195" fmla="*/ 5816 w 10047"/>
                <a:gd name="connsiteY13-4196" fmla="*/ 7199 h 12371"/>
                <a:gd name="connsiteX14-4197" fmla="*/ 4674 w 10047"/>
                <a:gd name="connsiteY14-4198" fmla="*/ 8884 h 12371"/>
                <a:gd name="connsiteX15-4199" fmla="*/ 3847 w 10047"/>
                <a:gd name="connsiteY15-4200" fmla="*/ 7492 h 12371"/>
                <a:gd name="connsiteX16-4201" fmla="*/ 2863 w 10047"/>
                <a:gd name="connsiteY16-4202" fmla="*/ 10177 h 12371"/>
                <a:gd name="connsiteX17-4203" fmla="*/ 2143 w 10047"/>
                <a:gd name="connsiteY17-4204" fmla="*/ 9082 h 12371"/>
                <a:gd name="connsiteX18-4205" fmla="*/ 1085 w 10047"/>
                <a:gd name="connsiteY18-4206" fmla="*/ 9564 h 12371"/>
                <a:gd name="connsiteX19-4207" fmla="*/ 2 w 10047"/>
                <a:gd name="connsiteY19-4208" fmla="*/ 9980 h 12371"/>
                <a:gd name="connsiteX20-4209" fmla="*/ 894 w 10047"/>
                <a:gd name="connsiteY20-4210" fmla="*/ 5635 h 12371"/>
                <a:gd name="connsiteX0-4211" fmla="*/ 894 w 10047"/>
                <a:gd name="connsiteY0-4212" fmla="*/ 5635 h 12371"/>
                <a:gd name="connsiteX1-4213" fmla="*/ 1769 w 10047"/>
                <a:gd name="connsiteY1-4214" fmla="*/ 4172 h 12371"/>
                <a:gd name="connsiteX2-4215" fmla="*/ 2324 w 10047"/>
                <a:gd name="connsiteY2-4216" fmla="*/ 1352 h 12371"/>
                <a:gd name="connsiteX3-4217" fmla="*/ 3532 w 10047"/>
                <a:gd name="connsiteY3-4218" fmla="*/ 3032 h 12371"/>
                <a:gd name="connsiteX4-4219" fmla="*/ 4460 w 10047"/>
                <a:gd name="connsiteY4-4220" fmla="*/ 5 h 12371"/>
                <a:gd name="connsiteX5-4221" fmla="*/ 5697 w 10047"/>
                <a:gd name="connsiteY5-4222" fmla="*/ 2259 h 12371"/>
                <a:gd name="connsiteX6-4223" fmla="*/ 6521 w 10047"/>
                <a:gd name="connsiteY6-4224" fmla="*/ 290 h 12371"/>
                <a:gd name="connsiteX7-4225" fmla="*/ 7901 w 10047"/>
                <a:gd name="connsiteY7-4226" fmla="*/ 2988 h 12371"/>
                <a:gd name="connsiteX8-4227" fmla="*/ 9157 w 10047"/>
                <a:gd name="connsiteY8-4228" fmla="*/ 3990 h 12371"/>
                <a:gd name="connsiteX9-4229" fmla="*/ 10040 w 10047"/>
                <a:gd name="connsiteY9-4230" fmla="*/ 12183 h 12371"/>
                <a:gd name="connsiteX10-4231" fmla="*/ 9544 w 10047"/>
                <a:gd name="connsiteY10-4232" fmla="*/ 10702 h 12371"/>
                <a:gd name="connsiteX11-4233" fmla="*/ 8119 w 10047"/>
                <a:gd name="connsiteY11-4234" fmla="*/ 5642 h 12371"/>
                <a:gd name="connsiteX12-4235" fmla="*/ 6812 w 10047"/>
                <a:gd name="connsiteY12-4236" fmla="*/ 9091 h 12371"/>
                <a:gd name="connsiteX13-4237" fmla="*/ 5816 w 10047"/>
                <a:gd name="connsiteY13-4238" fmla="*/ 7199 h 12371"/>
                <a:gd name="connsiteX14-4239" fmla="*/ 4674 w 10047"/>
                <a:gd name="connsiteY14-4240" fmla="*/ 8884 h 12371"/>
                <a:gd name="connsiteX15-4241" fmla="*/ 3847 w 10047"/>
                <a:gd name="connsiteY15-4242" fmla="*/ 7492 h 12371"/>
                <a:gd name="connsiteX16-4243" fmla="*/ 2863 w 10047"/>
                <a:gd name="connsiteY16-4244" fmla="*/ 10177 h 12371"/>
                <a:gd name="connsiteX17-4245" fmla="*/ 2143 w 10047"/>
                <a:gd name="connsiteY17-4246" fmla="*/ 9082 h 12371"/>
                <a:gd name="connsiteX18-4247" fmla="*/ 1085 w 10047"/>
                <a:gd name="connsiteY18-4248" fmla="*/ 9564 h 12371"/>
                <a:gd name="connsiteX19-4249" fmla="*/ 2 w 10047"/>
                <a:gd name="connsiteY19-4250" fmla="*/ 9980 h 12371"/>
                <a:gd name="connsiteX20-4251" fmla="*/ 894 w 10047"/>
                <a:gd name="connsiteY20-4252" fmla="*/ 5635 h 12371"/>
                <a:gd name="connsiteX0-4253" fmla="*/ 894 w 10047"/>
                <a:gd name="connsiteY0-4254" fmla="*/ 5635 h 12371"/>
                <a:gd name="connsiteX1-4255" fmla="*/ 1769 w 10047"/>
                <a:gd name="connsiteY1-4256" fmla="*/ 4172 h 12371"/>
                <a:gd name="connsiteX2-4257" fmla="*/ 2324 w 10047"/>
                <a:gd name="connsiteY2-4258" fmla="*/ 1352 h 12371"/>
                <a:gd name="connsiteX3-4259" fmla="*/ 3532 w 10047"/>
                <a:gd name="connsiteY3-4260" fmla="*/ 3032 h 12371"/>
                <a:gd name="connsiteX4-4261" fmla="*/ 4460 w 10047"/>
                <a:gd name="connsiteY4-4262" fmla="*/ 5 h 12371"/>
                <a:gd name="connsiteX5-4263" fmla="*/ 5697 w 10047"/>
                <a:gd name="connsiteY5-4264" fmla="*/ 2259 h 12371"/>
                <a:gd name="connsiteX6-4265" fmla="*/ 6521 w 10047"/>
                <a:gd name="connsiteY6-4266" fmla="*/ 290 h 12371"/>
                <a:gd name="connsiteX7-4267" fmla="*/ 7901 w 10047"/>
                <a:gd name="connsiteY7-4268" fmla="*/ 2988 h 12371"/>
                <a:gd name="connsiteX8-4269" fmla="*/ 9157 w 10047"/>
                <a:gd name="connsiteY8-4270" fmla="*/ 3990 h 12371"/>
                <a:gd name="connsiteX9-4271" fmla="*/ 10040 w 10047"/>
                <a:gd name="connsiteY9-4272" fmla="*/ 12183 h 12371"/>
                <a:gd name="connsiteX10-4273" fmla="*/ 9544 w 10047"/>
                <a:gd name="connsiteY10-4274" fmla="*/ 10702 h 12371"/>
                <a:gd name="connsiteX11-4275" fmla="*/ 8119 w 10047"/>
                <a:gd name="connsiteY11-4276" fmla="*/ 5642 h 12371"/>
                <a:gd name="connsiteX12-4277" fmla="*/ 6812 w 10047"/>
                <a:gd name="connsiteY12-4278" fmla="*/ 9091 h 12371"/>
                <a:gd name="connsiteX13-4279" fmla="*/ 5816 w 10047"/>
                <a:gd name="connsiteY13-4280" fmla="*/ 7199 h 12371"/>
                <a:gd name="connsiteX14-4281" fmla="*/ 4674 w 10047"/>
                <a:gd name="connsiteY14-4282" fmla="*/ 8884 h 12371"/>
                <a:gd name="connsiteX15-4283" fmla="*/ 3847 w 10047"/>
                <a:gd name="connsiteY15-4284" fmla="*/ 7492 h 12371"/>
                <a:gd name="connsiteX16-4285" fmla="*/ 2863 w 10047"/>
                <a:gd name="connsiteY16-4286" fmla="*/ 10177 h 12371"/>
                <a:gd name="connsiteX17-4287" fmla="*/ 2143 w 10047"/>
                <a:gd name="connsiteY17-4288" fmla="*/ 9082 h 12371"/>
                <a:gd name="connsiteX18-4289" fmla="*/ 1085 w 10047"/>
                <a:gd name="connsiteY18-4290" fmla="*/ 9564 h 12371"/>
                <a:gd name="connsiteX19-4291" fmla="*/ 2 w 10047"/>
                <a:gd name="connsiteY19-4292" fmla="*/ 9980 h 12371"/>
                <a:gd name="connsiteX20-4293" fmla="*/ 894 w 10047"/>
                <a:gd name="connsiteY20-4294" fmla="*/ 5635 h 12371"/>
                <a:gd name="connsiteX0-4295" fmla="*/ 894 w 10047"/>
                <a:gd name="connsiteY0-4296" fmla="*/ 5635 h 12371"/>
                <a:gd name="connsiteX1-4297" fmla="*/ 1769 w 10047"/>
                <a:gd name="connsiteY1-4298" fmla="*/ 4172 h 12371"/>
                <a:gd name="connsiteX2-4299" fmla="*/ 2324 w 10047"/>
                <a:gd name="connsiteY2-4300" fmla="*/ 1352 h 12371"/>
                <a:gd name="connsiteX3-4301" fmla="*/ 3532 w 10047"/>
                <a:gd name="connsiteY3-4302" fmla="*/ 3032 h 12371"/>
                <a:gd name="connsiteX4-4303" fmla="*/ 4460 w 10047"/>
                <a:gd name="connsiteY4-4304" fmla="*/ 5 h 12371"/>
                <a:gd name="connsiteX5-4305" fmla="*/ 5697 w 10047"/>
                <a:gd name="connsiteY5-4306" fmla="*/ 2259 h 12371"/>
                <a:gd name="connsiteX6-4307" fmla="*/ 6521 w 10047"/>
                <a:gd name="connsiteY6-4308" fmla="*/ 290 h 12371"/>
                <a:gd name="connsiteX7-4309" fmla="*/ 7901 w 10047"/>
                <a:gd name="connsiteY7-4310" fmla="*/ 2988 h 12371"/>
                <a:gd name="connsiteX8-4311" fmla="*/ 9157 w 10047"/>
                <a:gd name="connsiteY8-4312" fmla="*/ 3990 h 12371"/>
                <a:gd name="connsiteX9-4313" fmla="*/ 10040 w 10047"/>
                <a:gd name="connsiteY9-4314" fmla="*/ 12183 h 12371"/>
                <a:gd name="connsiteX10-4315" fmla="*/ 9544 w 10047"/>
                <a:gd name="connsiteY10-4316" fmla="*/ 10702 h 12371"/>
                <a:gd name="connsiteX11-4317" fmla="*/ 8119 w 10047"/>
                <a:gd name="connsiteY11-4318" fmla="*/ 5642 h 12371"/>
                <a:gd name="connsiteX12-4319" fmla="*/ 6812 w 10047"/>
                <a:gd name="connsiteY12-4320" fmla="*/ 9091 h 12371"/>
                <a:gd name="connsiteX13-4321" fmla="*/ 5816 w 10047"/>
                <a:gd name="connsiteY13-4322" fmla="*/ 7199 h 12371"/>
                <a:gd name="connsiteX14-4323" fmla="*/ 4674 w 10047"/>
                <a:gd name="connsiteY14-4324" fmla="*/ 8884 h 12371"/>
                <a:gd name="connsiteX15-4325" fmla="*/ 3847 w 10047"/>
                <a:gd name="connsiteY15-4326" fmla="*/ 7492 h 12371"/>
                <a:gd name="connsiteX16-4327" fmla="*/ 2863 w 10047"/>
                <a:gd name="connsiteY16-4328" fmla="*/ 10177 h 12371"/>
                <a:gd name="connsiteX17-4329" fmla="*/ 2143 w 10047"/>
                <a:gd name="connsiteY17-4330" fmla="*/ 9082 h 12371"/>
                <a:gd name="connsiteX18-4331" fmla="*/ 1085 w 10047"/>
                <a:gd name="connsiteY18-4332" fmla="*/ 9564 h 12371"/>
                <a:gd name="connsiteX19-4333" fmla="*/ 2 w 10047"/>
                <a:gd name="connsiteY19-4334" fmla="*/ 9980 h 12371"/>
                <a:gd name="connsiteX20-4335" fmla="*/ 894 w 10047"/>
                <a:gd name="connsiteY20-4336" fmla="*/ 5635 h 12371"/>
                <a:gd name="connsiteX0-4337" fmla="*/ 894 w 10047"/>
                <a:gd name="connsiteY0-4338" fmla="*/ 5925 h 12661"/>
                <a:gd name="connsiteX1-4339" fmla="*/ 1769 w 10047"/>
                <a:gd name="connsiteY1-4340" fmla="*/ 4462 h 12661"/>
                <a:gd name="connsiteX2-4341" fmla="*/ 2324 w 10047"/>
                <a:gd name="connsiteY2-4342" fmla="*/ 1642 h 12661"/>
                <a:gd name="connsiteX3-4343" fmla="*/ 3532 w 10047"/>
                <a:gd name="connsiteY3-4344" fmla="*/ 3322 h 12661"/>
                <a:gd name="connsiteX4-4345" fmla="*/ 4460 w 10047"/>
                <a:gd name="connsiteY4-4346" fmla="*/ 295 h 12661"/>
                <a:gd name="connsiteX5-4347" fmla="*/ 5697 w 10047"/>
                <a:gd name="connsiteY5-4348" fmla="*/ 2549 h 12661"/>
                <a:gd name="connsiteX6-4349" fmla="*/ 6714 w 10047"/>
                <a:gd name="connsiteY6-4350" fmla="*/ 0 h 12661"/>
                <a:gd name="connsiteX7-4351" fmla="*/ 7901 w 10047"/>
                <a:gd name="connsiteY7-4352" fmla="*/ 3278 h 12661"/>
                <a:gd name="connsiteX8-4353" fmla="*/ 9157 w 10047"/>
                <a:gd name="connsiteY8-4354" fmla="*/ 4280 h 12661"/>
                <a:gd name="connsiteX9-4355" fmla="*/ 10040 w 10047"/>
                <a:gd name="connsiteY9-4356" fmla="*/ 12473 h 12661"/>
                <a:gd name="connsiteX10-4357" fmla="*/ 9544 w 10047"/>
                <a:gd name="connsiteY10-4358" fmla="*/ 10992 h 12661"/>
                <a:gd name="connsiteX11-4359" fmla="*/ 8119 w 10047"/>
                <a:gd name="connsiteY11-4360" fmla="*/ 5932 h 12661"/>
                <a:gd name="connsiteX12-4361" fmla="*/ 6812 w 10047"/>
                <a:gd name="connsiteY12-4362" fmla="*/ 9381 h 12661"/>
                <a:gd name="connsiteX13-4363" fmla="*/ 5816 w 10047"/>
                <a:gd name="connsiteY13-4364" fmla="*/ 7489 h 12661"/>
                <a:gd name="connsiteX14-4365" fmla="*/ 4674 w 10047"/>
                <a:gd name="connsiteY14-4366" fmla="*/ 9174 h 12661"/>
                <a:gd name="connsiteX15-4367" fmla="*/ 3847 w 10047"/>
                <a:gd name="connsiteY15-4368" fmla="*/ 7782 h 12661"/>
                <a:gd name="connsiteX16-4369" fmla="*/ 2863 w 10047"/>
                <a:gd name="connsiteY16-4370" fmla="*/ 10467 h 12661"/>
                <a:gd name="connsiteX17-4371" fmla="*/ 2143 w 10047"/>
                <a:gd name="connsiteY17-4372" fmla="*/ 9372 h 12661"/>
                <a:gd name="connsiteX18-4373" fmla="*/ 1085 w 10047"/>
                <a:gd name="connsiteY18-4374" fmla="*/ 9854 h 12661"/>
                <a:gd name="connsiteX19-4375" fmla="*/ 2 w 10047"/>
                <a:gd name="connsiteY19-4376" fmla="*/ 10270 h 12661"/>
                <a:gd name="connsiteX20-4377" fmla="*/ 894 w 10047"/>
                <a:gd name="connsiteY20-4378" fmla="*/ 5925 h 12661"/>
                <a:gd name="connsiteX0-4379" fmla="*/ 894 w 10047"/>
                <a:gd name="connsiteY0-4380" fmla="*/ 6143 h 12879"/>
                <a:gd name="connsiteX1-4381" fmla="*/ 1769 w 10047"/>
                <a:gd name="connsiteY1-4382" fmla="*/ 4680 h 12879"/>
                <a:gd name="connsiteX2-4383" fmla="*/ 2324 w 10047"/>
                <a:gd name="connsiteY2-4384" fmla="*/ 1860 h 12879"/>
                <a:gd name="connsiteX3-4385" fmla="*/ 3532 w 10047"/>
                <a:gd name="connsiteY3-4386" fmla="*/ 3540 h 12879"/>
                <a:gd name="connsiteX4-4387" fmla="*/ 4460 w 10047"/>
                <a:gd name="connsiteY4-4388" fmla="*/ 513 h 12879"/>
                <a:gd name="connsiteX5-4389" fmla="*/ 5697 w 10047"/>
                <a:gd name="connsiteY5-4390" fmla="*/ 2767 h 12879"/>
                <a:gd name="connsiteX6-4391" fmla="*/ 6714 w 10047"/>
                <a:gd name="connsiteY6-4392" fmla="*/ 0 h 12879"/>
                <a:gd name="connsiteX7-4393" fmla="*/ 7901 w 10047"/>
                <a:gd name="connsiteY7-4394" fmla="*/ 3496 h 12879"/>
                <a:gd name="connsiteX8-4395" fmla="*/ 9157 w 10047"/>
                <a:gd name="connsiteY8-4396" fmla="*/ 4498 h 12879"/>
                <a:gd name="connsiteX9-4397" fmla="*/ 10040 w 10047"/>
                <a:gd name="connsiteY9-4398" fmla="*/ 12691 h 12879"/>
                <a:gd name="connsiteX10-4399" fmla="*/ 9544 w 10047"/>
                <a:gd name="connsiteY10-4400" fmla="*/ 11210 h 12879"/>
                <a:gd name="connsiteX11-4401" fmla="*/ 8119 w 10047"/>
                <a:gd name="connsiteY11-4402" fmla="*/ 6150 h 12879"/>
                <a:gd name="connsiteX12-4403" fmla="*/ 6812 w 10047"/>
                <a:gd name="connsiteY12-4404" fmla="*/ 9599 h 12879"/>
                <a:gd name="connsiteX13-4405" fmla="*/ 5816 w 10047"/>
                <a:gd name="connsiteY13-4406" fmla="*/ 7707 h 12879"/>
                <a:gd name="connsiteX14-4407" fmla="*/ 4674 w 10047"/>
                <a:gd name="connsiteY14-4408" fmla="*/ 9392 h 12879"/>
                <a:gd name="connsiteX15-4409" fmla="*/ 3847 w 10047"/>
                <a:gd name="connsiteY15-4410" fmla="*/ 8000 h 12879"/>
                <a:gd name="connsiteX16-4411" fmla="*/ 2863 w 10047"/>
                <a:gd name="connsiteY16-4412" fmla="*/ 10685 h 12879"/>
                <a:gd name="connsiteX17-4413" fmla="*/ 2143 w 10047"/>
                <a:gd name="connsiteY17-4414" fmla="*/ 9590 h 12879"/>
                <a:gd name="connsiteX18-4415" fmla="*/ 1085 w 10047"/>
                <a:gd name="connsiteY18-4416" fmla="*/ 10072 h 12879"/>
                <a:gd name="connsiteX19-4417" fmla="*/ 2 w 10047"/>
                <a:gd name="connsiteY19-4418" fmla="*/ 10488 h 12879"/>
                <a:gd name="connsiteX20-4419" fmla="*/ 894 w 10047"/>
                <a:gd name="connsiteY20-4420" fmla="*/ 6143 h 12879"/>
                <a:gd name="connsiteX0-4421" fmla="*/ 894 w 10047"/>
                <a:gd name="connsiteY0-4422" fmla="*/ 6156 h 12892"/>
                <a:gd name="connsiteX1-4423" fmla="*/ 1769 w 10047"/>
                <a:gd name="connsiteY1-4424" fmla="*/ 4693 h 12892"/>
                <a:gd name="connsiteX2-4425" fmla="*/ 2324 w 10047"/>
                <a:gd name="connsiteY2-4426" fmla="*/ 1873 h 12892"/>
                <a:gd name="connsiteX3-4427" fmla="*/ 3532 w 10047"/>
                <a:gd name="connsiteY3-4428" fmla="*/ 3553 h 12892"/>
                <a:gd name="connsiteX4-4429" fmla="*/ 4460 w 10047"/>
                <a:gd name="connsiteY4-4430" fmla="*/ 526 h 12892"/>
                <a:gd name="connsiteX5-4431" fmla="*/ 5652 w 10047"/>
                <a:gd name="connsiteY5-4432" fmla="*/ 2273 h 12892"/>
                <a:gd name="connsiteX6-4433" fmla="*/ 6714 w 10047"/>
                <a:gd name="connsiteY6-4434" fmla="*/ 13 h 12892"/>
                <a:gd name="connsiteX7-4435" fmla="*/ 7901 w 10047"/>
                <a:gd name="connsiteY7-4436" fmla="*/ 3509 h 12892"/>
                <a:gd name="connsiteX8-4437" fmla="*/ 9157 w 10047"/>
                <a:gd name="connsiteY8-4438" fmla="*/ 4511 h 12892"/>
                <a:gd name="connsiteX9-4439" fmla="*/ 10040 w 10047"/>
                <a:gd name="connsiteY9-4440" fmla="*/ 12704 h 12892"/>
                <a:gd name="connsiteX10-4441" fmla="*/ 9544 w 10047"/>
                <a:gd name="connsiteY10-4442" fmla="*/ 11223 h 12892"/>
                <a:gd name="connsiteX11-4443" fmla="*/ 8119 w 10047"/>
                <a:gd name="connsiteY11-4444" fmla="*/ 6163 h 12892"/>
                <a:gd name="connsiteX12-4445" fmla="*/ 6812 w 10047"/>
                <a:gd name="connsiteY12-4446" fmla="*/ 9612 h 12892"/>
                <a:gd name="connsiteX13-4447" fmla="*/ 5816 w 10047"/>
                <a:gd name="connsiteY13-4448" fmla="*/ 7720 h 12892"/>
                <a:gd name="connsiteX14-4449" fmla="*/ 4674 w 10047"/>
                <a:gd name="connsiteY14-4450" fmla="*/ 9405 h 12892"/>
                <a:gd name="connsiteX15-4451" fmla="*/ 3847 w 10047"/>
                <a:gd name="connsiteY15-4452" fmla="*/ 8013 h 12892"/>
                <a:gd name="connsiteX16-4453" fmla="*/ 2863 w 10047"/>
                <a:gd name="connsiteY16-4454" fmla="*/ 10698 h 12892"/>
                <a:gd name="connsiteX17-4455" fmla="*/ 2143 w 10047"/>
                <a:gd name="connsiteY17-4456" fmla="*/ 9603 h 12892"/>
                <a:gd name="connsiteX18-4457" fmla="*/ 1085 w 10047"/>
                <a:gd name="connsiteY18-4458" fmla="*/ 10085 h 12892"/>
                <a:gd name="connsiteX19-4459" fmla="*/ 2 w 10047"/>
                <a:gd name="connsiteY19-4460" fmla="*/ 10501 h 12892"/>
                <a:gd name="connsiteX20-4461" fmla="*/ 894 w 10047"/>
                <a:gd name="connsiteY20-4462" fmla="*/ 6156 h 12892"/>
                <a:gd name="connsiteX0-4463" fmla="*/ 894 w 10047"/>
                <a:gd name="connsiteY0-4464" fmla="*/ 6156 h 12892"/>
                <a:gd name="connsiteX1-4465" fmla="*/ 1769 w 10047"/>
                <a:gd name="connsiteY1-4466" fmla="*/ 4693 h 12892"/>
                <a:gd name="connsiteX2-4467" fmla="*/ 2324 w 10047"/>
                <a:gd name="connsiteY2-4468" fmla="*/ 1873 h 12892"/>
                <a:gd name="connsiteX3-4469" fmla="*/ 3532 w 10047"/>
                <a:gd name="connsiteY3-4470" fmla="*/ 3553 h 12892"/>
                <a:gd name="connsiteX4-4471" fmla="*/ 4460 w 10047"/>
                <a:gd name="connsiteY4-4472" fmla="*/ 526 h 12892"/>
                <a:gd name="connsiteX5-4473" fmla="*/ 5652 w 10047"/>
                <a:gd name="connsiteY5-4474" fmla="*/ 2273 h 12892"/>
                <a:gd name="connsiteX6-4475" fmla="*/ 6714 w 10047"/>
                <a:gd name="connsiteY6-4476" fmla="*/ 13 h 12892"/>
                <a:gd name="connsiteX7-4477" fmla="*/ 7901 w 10047"/>
                <a:gd name="connsiteY7-4478" fmla="*/ 3509 h 12892"/>
                <a:gd name="connsiteX8-4479" fmla="*/ 9157 w 10047"/>
                <a:gd name="connsiteY8-4480" fmla="*/ 4511 h 12892"/>
                <a:gd name="connsiteX9-4481" fmla="*/ 10040 w 10047"/>
                <a:gd name="connsiteY9-4482" fmla="*/ 12704 h 12892"/>
                <a:gd name="connsiteX10-4483" fmla="*/ 9544 w 10047"/>
                <a:gd name="connsiteY10-4484" fmla="*/ 11223 h 12892"/>
                <a:gd name="connsiteX11-4485" fmla="*/ 8119 w 10047"/>
                <a:gd name="connsiteY11-4486" fmla="*/ 6163 h 12892"/>
                <a:gd name="connsiteX12-4487" fmla="*/ 6738 w 10047"/>
                <a:gd name="connsiteY12-4488" fmla="*/ 7872 h 12892"/>
                <a:gd name="connsiteX13-4489" fmla="*/ 5816 w 10047"/>
                <a:gd name="connsiteY13-4490" fmla="*/ 7720 h 12892"/>
                <a:gd name="connsiteX14-4491" fmla="*/ 4674 w 10047"/>
                <a:gd name="connsiteY14-4492" fmla="*/ 9405 h 12892"/>
                <a:gd name="connsiteX15-4493" fmla="*/ 3847 w 10047"/>
                <a:gd name="connsiteY15-4494" fmla="*/ 8013 h 12892"/>
                <a:gd name="connsiteX16-4495" fmla="*/ 2863 w 10047"/>
                <a:gd name="connsiteY16-4496" fmla="*/ 10698 h 12892"/>
                <a:gd name="connsiteX17-4497" fmla="*/ 2143 w 10047"/>
                <a:gd name="connsiteY17-4498" fmla="*/ 9603 h 12892"/>
                <a:gd name="connsiteX18-4499" fmla="*/ 1085 w 10047"/>
                <a:gd name="connsiteY18-4500" fmla="*/ 10085 h 12892"/>
                <a:gd name="connsiteX19-4501" fmla="*/ 2 w 10047"/>
                <a:gd name="connsiteY19-4502" fmla="*/ 10501 h 12892"/>
                <a:gd name="connsiteX20-4503" fmla="*/ 894 w 10047"/>
                <a:gd name="connsiteY20-4504" fmla="*/ 6156 h 12892"/>
                <a:gd name="connsiteX0-4505" fmla="*/ 894 w 10047"/>
                <a:gd name="connsiteY0-4506" fmla="*/ 6156 h 12892"/>
                <a:gd name="connsiteX1-4507" fmla="*/ 1769 w 10047"/>
                <a:gd name="connsiteY1-4508" fmla="*/ 4693 h 12892"/>
                <a:gd name="connsiteX2-4509" fmla="*/ 2324 w 10047"/>
                <a:gd name="connsiteY2-4510" fmla="*/ 1873 h 12892"/>
                <a:gd name="connsiteX3-4511" fmla="*/ 3532 w 10047"/>
                <a:gd name="connsiteY3-4512" fmla="*/ 3553 h 12892"/>
                <a:gd name="connsiteX4-4513" fmla="*/ 4460 w 10047"/>
                <a:gd name="connsiteY4-4514" fmla="*/ 526 h 12892"/>
                <a:gd name="connsiteX5-4515" fmla="*/ 5652 w 10047"/>
                <a:gd name="connsiteY5-4516" fmla="*/ 2273 h 12892"/>
                <a:gd name="connsiteX6-4517" fmla="*/ 6714 w 10047"/>
                <a:gd name="connsiteY6-4518" fmla="*/ 13 h 12892"/>
                <a:gd name="connsiteX7-4519" fmla="*/ 7901 w 10047"/>
                <a:gd name="connsiteY7-4520" fmla="*/ 3509 h 12892"/>
                <a:gd name="connsiteX8-4521" fmla="*/ 9157 w 10047"/>
                <a:gd name="connsiteY8-4522" fmla="*/ 4511 h 12892"/>
                <a:gd name="connsiteX9-4523" fmla="*/ 10040 w 10047"/>
                <a:gd name="connsiteY9-4524" fmla="*/ 12704 h 12892"/>
                <a:gd name="connsiteX10-4525" fmla="*/ 9544 w 10047"/>
                <a:gd name="connsiteY10-4526" fmla="*/ 11223 h 12892"/>
                <a:gd name="connsiteX11-4527" fmla="*/ 8119 w 10047"/>
                <a:gd name="connsiteY11-4528" fmla="*/ 6163 h 12892"/>
                <a:gd name="connsiteX12-4529" fmla="*/ 6738 w 10047"/>
                <a:gd name="connsiteY12-4530" fmla="*/ 7872 h 12892"/>
                <a:gd name="connsiteX13-4531" fmla="*/ 5727 w 10047"/>
                <a:gd name="connsiteY13-4532" fmla="*/ 5400 h 12892"/>
                <a:gd name="connsiteX14-4533" fmla="*/ 4674 w 10047"/>
                <a:gd name="connsiteY14-4534" fmla="*/ 9405 h 12892"/>
                <a:gd name="connsiteX15-4535" fmla="*/ 3847 w 10047"/>
                <a:gd name="connsiteY15-4536" fmla="*/ 8013 h 12892"/>
                <a:gd name="connsiteX16-4537" fmla="*/ 2863 w 10047"/>
                <a:gd name="connsiteY16-4538" fmla="*/ 10698 h 12892"/>
                <a:gd name="connsiteX17-4539" fmla="*/ 2143 w 10047"/>
                <a:gd name="connsiteY17-4540" fmla="*/ 9603 h 12892"/>
                <a:gd name="connsiteX18-4541" fmla="*/ 1085 w 10047"/>
                <a:gd name="connsiteY18-4542" fmla="*/ 10085 h 12892"/>
                <a:gd name="connsiteX19-4543" fmla="*/ 2 w 10047"/>
                <a:gd name="connsiteY19-4544" fmla="*/ 10501 h 12892"/>
                <a:gd name="connsiteX20-4545" fmla="*/ 894 w 10047"/>
                <a:gd name="connsiteY20-4546" fmla="*/ 6156 h 12892"/>
                <a:gd name="connsiteX0-4547" fmla="*/ 894 w 10047"/>
                <a:gd name="connsiteY0-4548" fmla="*/ 6156 h 12892"/>
                <a:gd name="connsiteX1-4549" fmla="*/ 1769 w 10047"/>
                <a:gd name="connsiteY1-4550" fmla="*/ 4693 h 12892"/>
                <a:gd name="connsiteX2-4551" fmla="*/ 2324 w 10047"/>
                <a:gd name="connsiteY2-4552" fmla="*/ 1873 h 12892"/>
                <a:gd name="connsiteX3-4553" fmla="*/ 3532 w 10047"/>
                <a:gd name="connsiteY3-4554" fmla="*/ 3553 h 12892"/>
                <a:gd name="connsiteX4-4555" fmla="*/ 4460 w 10047"/>
                <a:gd name="connsiteY4-4556" fmla="*/ 526 h 12892"/>
                <a:gd name="connsiteX5-4557" fmla="*/ 5652 w 10047"/>
                <a:gd name="connsiteY5-4558" fmla="*/ 2273 h 12892"/>
                <a:gd name="connsiteX6-4559" fmla="*/ 6714 w 10047"/>
                <a:gd name="connsiteY6-4560" fmla="*/ 13 h 12892"/>
                <a:gd name="connsiteX7-4561" fmla="*/ 7901 w 10047"/>
                <a:gd name="connsiteY7-4562" fmla="*/ 3509 h 12892"/>
                <a:gd name="connsiteX8-4563" fmla="*/ 9157 w 10047"/>
                <a:gd name="connsiteY8-4564" fmla="*/ 4511 h 12892"/>
                <a:gd name="connsiteX9-4565" fmla="*/ 10040 w 10047"/>
                <a:gd name="connsiteY9-4566" fmla="*/ 12704 h 12892"/>
                <a:gd name="connsiteX10-4567" fmla="*/ 9544 w 10047"/>
                <a:gd name="connsiteY10-4568" fmla="*/ 11223 h 12892"/>
                <a:gd name="connsiteX11-4569" fmla="*/ 8119 w 10047"/>
                <a:gd name="connsiteY11-4570" fmla="*/ 6163 h 12892"/>
                <a:gd name="connsiteX12-4571" fmla="*/ 6738 w 10047"/>
                <a:gd name="connsiteY12-4572" fmla="*/ 7872 h 12892"/>
                <a:gd name="connsiteX13-4573" fmla="*/ 5727 w 10047"/>
                <a:gd name="connsiteY13-4574" fmla="*/ 5400 h 12892"/>
                <a:gd name="connsiteX14-4575" fmla="*/ 4926 w 10047"/>
                <a:gd name="connsiteY14-4576" fmla="*/ 8028 h 12892"/>
                <a:gd name="connsiteX15-4577" fmla="*/ 3847 w 10047"/>
                <a:gd name="connsiteY15-4578" fmla="*/ 8013 h 12892"/>
                <a:gd name="connsiteX16-4579" fmla="*/ 2863 w 10047"/>
                <a:gd name="connsiteY16-4580" fmla="*/ 10698 h 12892"/>
                <a:gd name="connsiteX17-4581" fmla="*/ 2143 w 10047"/>
                <a:gd name="connsiteY17-4582" fmla="*/ 9603 h 12892"/>
                <a:gd name="connsiteX18-4583" fmla="*/ 1085 w 10047"/>
                <a:gd name="connsiteY18-4584" fmla="*/ 10085 h 12892"/>
                <a:gd name="connsiteX19-4585" fmla="*/ 2 w 10047"/>
                <a:gd name="connsiteY19-4586" fmla="*/ 10501 h 12892"/>
                <a:gd name="connsiteX20-4587" fmla="*/ 894 w 10047"/>
                <a:gd name="connsiteY20-4588" fmla="*/ 6156 h 12892"/>
                <a:gd name="connsiteX0-4589" fmla="*/ 894 w 10047"/>
                <a:gd name="connsiteY0-4590" fmla="*/ 6156 h 12892"/>
                <a:gd name="connsiteX1-4591" fmla="*/ 1769 w 10047"/>
                <a:gd name="connsiteY1-4592" fmla="*/ 4693 h 12892"/>
                <a:gd name="connsiteX2-4593" fmla="*/ 2324 w 10047"/>
                <a:gd name="connsiteY2-4594" fmla="*/ 1873 h 12892"/>
                <a:gd name="connsiteX3-4595" fmla="*/ 3532 w 10047"/>
                <a:gd name="connsiteY3-4596" fmla="*/ 3553 h 12892"/>
                <a:gd name="connsiteX4-4597" fmla="*/ 4460 w 10047"/>
                <a:gd name="connsiteY4-4598" fmla="*/ 526 h 12892"/>
                <a:gd name="connsiteX5-4599" fmla="*/ 5652 w 10047"/>
                <a:gd name="connsiteY5-4600" fmla="*/ 2273 h 12892"/>
                <a:gd name="connsiteX6-4601" fmla="*/ 6714 w 10047"/>
                <a:gd name="connsiteY6-4602" fmla="*/ 13 h 12892"/>
                <a:gd name="connsiteX7-4603" fmla="*/ 7901 w 10047"/>
                <a:gd name="connsiteY7-4604" fmla="*/ 3509 h 12892"/>
                <a:gd name="connsiteX8-4605" fmla="*/ 9157 w 10047"/>
                <a:gd name="connsiteY8-4606" fmla="*/ 4511 h 12892"/>
                <a:gd name="connsiteX9-4607" fmla="*/ 10040 w 10047"/>
                <a:gd name="connsiteY9-4608" fmla="*/ 12704 h 12892"/>
                <a:gd name="connsiteX10-4609" fmla="*/ 9544 w 10047"/>
                <a:gd name="connsiteY10-4610" fmla="*/ 11223 h 12892"/>
                <a:gd name="connsiteX11-4611" fmla="*/ 8119 w 10047"/>
                <a:gd name="connsiteY11-4612" fmla="*/ 6163 h 12892"/>
                <a:gd name="connsiteX12-4613" fmla="*/ 6738 w 10047"/>
                <a:gd name="connsiteY12-4614" fmla="*/ 7872 h 12892"/>
                <a:gd name="connsiteX13-4615" fmla="*/ 5727 w 10047"/>
                <a:gd name="connsiteY13-4616" fmla="*/ 5400 h 12892"/>
                <a:gd name="connsiteX14-4617" fmla="*/ 4926 w 10047"/>
                <a:gd name="connsiteY14-4618" fmla="*/ 8028 h 12892"/>
                <a:gd name="connsiteX15-4619" fmla="*/ 3847 w 10047"/>
                <a:gd name="connsiteY15-4620" fmla="*/ 8013 h 12892"/>
                <a:gd name="connsiteX16-4621" fmla="*/ 2878 w 10047"/>
                <a:gd name="connsiteY16-4622" fmla="*/ 8523 h 12892"/>
                <a:gd name="connsiteX17-4623" fmla="*/ 2143 w 10047"/>
                <a:gd name="connsiteY17-4624" fmla="*/ 9603 h 12892"/>
                <a:gd name="connsiteX18-4625" fmla="*/ 1085 w 10047"/>
                <a:gd name="connsiteY18-4626" fmla="*/ 10085 h 12892"/>
                <a:gd name="connsiteX19-4627" fmla="*/ 2 w 10047"/>
                <a:gd name="connsiteY19-4628" fmla="*/ 10501 h 12892"/>
                <a:gd name="connsiteX20-4629" fmla="*/ 894 w 10047"/>
                <a:gd name="connsiteY20-4630" fmla="*/ 6156 h 12892"/>
                <a:gd name="connsiteX0-4631" fmla="*/ 894 w 10047"/>
                <a:gd name="connsiteY0-4632" fmla="*/ 6156 h 12892"/>
                <a:gd name="connsiteX1-4633" fmla="*/ 1769 w 10047"/>
                <a:gd name="connsiteY1-4634" fmla="*/ 4693 h 12892"/>
                <a:gd name="connsiteX2-4635" fmla="*/ 2324 w 10047"/>
                <a:gd name="connsiteY2-4636" fmla="*/ 1873 h 12892"/>
                <a:gd name="connsiteX3-4637" fmla="*/ 3532 w 10047"/>
                <a:gd name="connsiteY3-4638" fmla="*/ 3553 h 12892"/>
                <a:gd name="connsiteX4-4639" fmla="*/ 4460 w 10047"/>
                <a:gd name="connsiteY4-4640" fmla="*/ 526 h 12892"/>
                <a:gd name="connsiteX5-4641" fmla="*/ 5652 w 10047"/>
                <a:gd name="connsiteY5-4642" fmla="*/ 2273 h 12892"/>
                <a:gd name="connsiteX6-4643" fmla="*/ 6714 w 10047"/>
                <a:gd name="connsiteY6-4644" fmla="*/ 13 h 12892"/>
                <a:gd name="connsiteX7-4645" fmla="*/ 7901 w 10047"/>
                <a:gd name="connsiteY7-4646" fmla="*/ 3509 h 12892"/>
                <a:gd name="connsiteX8-4647" fmla="*/ 9157 w 10047"/>
                <a:gd name="connsiteY8-4648" fmla="*/ 4511 h 12892"/>
                <a:gd name="connsiteX9-4649" fmla="*/ 10040 w 10047"/>
                <a:gd name="connsiteY9-4650" fmla="*/ 12704 h 12892"/>
                <a:gd name="connsiteX10-4651" fmla="*/ 9544 w 10047"/>
                <a:gd name="connsiteY10-4652" fmla="*/ 11223 h 12892"/>
                <a:gd name="connsiteX11-4653" fmla="*/ 8119 w 10047"/>
                <a:gd name="connsiteY11-4654" fmla="*/ 6163 h 12892"/>
                <a:gd name="connsiteX12-4655" fmla="*/ 6738 w 10047"/>
                <a:gd name="connsiteY12-4656" fmla="*/ 7872 h 12892"/>
                <a:gd name="connsiteX13-4657" fmla="*/ 5727 w 10047"/>
                <a:gd name="connsiteY13-4658" fmla="*/ 5400 h 12892"/>
                <a:gd name="connsiteX14-4659" fmla="*/ 4926 w 10047"/>
                <a:gd name="connsiteY14-4660" fmla="*/ 8028 h 12892"/>
                <a:gd name="connsiteX15-4661" fmla="*/ 3832 w 10047"/>
                <a:gd name="connsiteY15-4662" fmla="*/ 6853 h 12892"/>
                <a:gd name="connsiteX16-4663" fmla="*/ 2878 w 10047"/>
                <a:gd name="connsiteY16-4664" fmla="*/ 8523 h 12892"/>
                <a:gd name="connsiteX17-4665" fmla="*/ 2143 w 10047"/>
                <a:gd name="connsiteY17-4666" fmla="*/ 9603 h 12892"/>
                <a:gd name="connsiteX18-4667" fmla="*/ 1085 w 10047"/>
                <a:gd name="connsiteY18-4668" fmla="*/ 10085 h 12892"/>
                <a:gd name="connsiteX19-4669" fmla="*/ 2 w 10047"/>
                <a:gd name="connsiteY19-4670" fmla="*/ 10501 h 12892"/>
                <a:gd name="connsiteX20-4671" fmla="*/ 894 w 10047"/>
                <a:gd name="connsiteY20-4672" fmla="*/ 6156 h 12892"/>
                <a:gd name="connsiteX0-4673" fmla="*/ 894 w 10047"/>
                <a:gd name="connsiteY0-4674" fmla="*/ 6156 h 12892"/>
                <a:gd name="connsiteX1-4675" fmla="*/ 1769 w 10047"/>
                <a:gd name="connsiteY1-4676" fmla="*/ 4693 h 12892"/>
                <a:gd name="connsiteX2-4677" fmla="*/ 2324 w 10047"/>
                <a:gd name="connsiteY2-4678" fmla="*/ 1873 h 12892"/>
                <a:gd name="connsiteX3-4679" fmla="*/ 3532 w 10047"/>
                <a:gd name="connsiteY3-4680" fmla="*/ 3553 h 12892"/>
                <a:gd name="connsiteX4-4681" fmla="*/ 4460 w 10047"/>
                <a:gd name="connsiteY4-4682" fmla="*/ 526 h 12892"/>
                <a:gd name="connsiteX5-4683" fmla="*/ 5652 w 10047"/>
                <a:gd name="connsiteY5-4684" fmla="*/ 2273 h 12892"/>
                <a:gd name="connsiteX6-4685" fmla="*/ 6714 w 10047"/>
                <a:gd name="connsiteY6-4686" fmla="*/ 13 h 12892"/>
                <a:gd name="connsiteX7-4687" fmla="*/ 7901 w 10047"/>
                <a:gd name="connsiteY7-4688" fmla="*/ 3509 h 12892"/>
                <a:gd name="connsiteX8-4689" fmla="*/ 9157 w 10047"/>
                <a:gd name="connsiteY8-4690" fmla="*/ 4511 h 12892"/>
                <a:gd name="connsiteX9-4691" fmla="*/ 10040 w 10047"/>
                <a:gd name="connsiteY9-4692" fmla="*/ 12704 h 12892"/>
                <a:gd name="connsiteX10-4693" fmla="*/ 9544 w 10047"/>
                <a:gd name="connsiteY10-4694" fmla="*/ 11223 h 12892"/>
                <a:gd name="connsiteX11-4695" fmla="*/ 8119 w 10047"/>
                <a:gd name="connsiteY11-4696" fmla="*/ 6163 h 12892"/>
                <a:gd name="connsiteX12-4697" fmla="*/ 6738 w 10047"/>
                <a:gd name="connsiteY12-4698" fmla="*/ 7872 h 12892"/>
                <a:gd name="connsiteX13-4699" fmla="*/ 5727 w 10047"/>
                <a:gd name="connsiteY13-4700" fmla="*/ 5400 h 12892"/>
                <a:gd name="connsiteX14-4701" fmla="*/ 4926 w 10047"/>
                <a:gd name="connsiteY14-4702" fmla="*/ 8028 h 12892"/>
                <a:gd name="connsiteX15-4703" fmla="*/ 3832 w 10047"/>
                <a:gd name="connsiteY15-4704" fmla="*/ 6853 h 12892"/>
                <a:gd name="connsiteX16-4705" fmla="*/ 2878 w 10047"/>
                <a:gd name="connsiteY16-4706" fmla="*/ 8523 h 12892"/>
                <a:gd name="connsiteX17-4707" fmla="*/ 2143 w 10047"/>
                <a:gd name="connsiteY17-4708" fmla="*/ 9603 h 12892"/>
                <a:gd name="connsiteX18-4709" fmla="*/ 1085 w 10047"/>
                <a:gd name="connsiteY18-4710" fmla="*/ 10085 h 12892"/>
                <a:gd name="connsiteX19-4711" fmla="*/ 2 w 10047"/>
                <a:gd name="connsiteY19-4712" fmla="*/ 10501 h 12892"/>
                <a:gd name="connsiteX20-4713" fmla="*/ 894 w 10047"/>
                <a:gd name="connsiteY20-4714" fmla="*/ 6156 h 12892"/>
                <a:gd name="connsiteX0-4715" fmla="*/ 894 w 10047"/>
                <a:gd name="connsiteY0-4716" fmla="*/ 6156 h 12892"/>
                <a:gd name="connsiteX1-4717" fmla="*/ 1769 w 10047"/>
                <a:gd name="connsiteY1-4718" fmla="*/ 4693 h 12892"/>
                <a:gd name="connsiteX2-4719" fmla="*/ 2324 w 10047"/>
                <a:gd name="connsiteY2-4720" fmla="*/ 1873 h 12892"/>
                <a:gd name="connsiteX3-4721" fmla="*/ 3532 w 10047"/>
                <a:gd name="connsiteY3-4722" fmla="*/ 3553 h 12892"/>
                <a:gd name="connsiteX4-4723" fmla="*/ 4460 w 10047"/>
                <a:gd name="connsiteY4-4724" fmla="*/ 526 h 12892"/>
                <a:gd name="connsiteX5-4725" fmla="*/ 5652 w 10047"/>
                <a:gd name="connsiteY5-4726" fmla="*/ 2273 h 12892"/>
                <a:gd name="connsiteX6-4727" fmla="*/ 6714 w 10047"/>
                <a:gd name="connsiteY6-4728" fmla="*/ 13 h 12892"/>
                <a:gd name="connsiteX7-4729" fmla="*/ 7901 w 10047"/>
                <a:gd name="connsiteY7-4730" fmla="*/ 3509 h 12892"/>
                <a:gd name="connsiteX8-4731" fmla="*/ 9157 w 10047"/>
                <a:gd name="connsiteY8-4732" fmla="*/ 4511 h 12892"/>
                <a:gd name="connsiteX9-4733" fmla="*/ 10040 w 10047"/>
                <a:gd name="connsiteY9-4734" fmla="*/ 12704 h 12892"/>
                <a:gd name="connsiteX10-4735" fmla="*/ 9544 w 10047"/>
                <a:gd name="connsiteY10-4736" fmla="*/ 11223 h 12892"/>
                <a:gd name="connsiteX11-4737" fmla="*/ 8119 w 10047"/>
                <a:gd name="connsiteY11-4738" fmla="*/ 6163 h 12892"/>
                <a:gd name="connsiteX12-4739" fmla="*/ 6738 w 10047"/>
                <a:gd name="connsiteY12-4740" fmla="*/ 7872 h 12892"/>
                <a:gd name="connsiteX13-4741" fmla="*/ 5727 w 10047"/>
                <a:gd name="connsiteY13-4742" fmla="*/ 5400 h 12892"/>
                <a:gd name="connsiteX14-4743" fmla="*/ 4926 w 10047"/>
                <a:gd name="connsiteY14-4744" fmla="*/ 8028 h 12892"/>
                <a:gd name="connsiteX15-4745" fmla="*/ 3832 w 10047"/>
                <a:gd name="connsiteY15-4746" fmla="*/ 6853 h 12892"/>
                <a:gd name="connsiteX16-4747" fmla="*/ 2878 w 10047"/>
                <a:gd name="connsiteY16-4748" fmla="*/ 8523 h 12892"/>
                <a:gd name="connsiteX17-4749" fmla="*/ 2143 w 10047"/>
                <a:gd name="connsiteY17-4750" fmla="*/ 9603 h 12892"/>
                <a:gd name="connsiteX18-4751" fmla="*/ 1085 w 10047"/>
                <a:gd name="connsiteY18-4752" fmla="*/ 10085 h 12892"/>
                <a:gd name="connsiteX19-4753" fmla="*/ 2 w 10047"/>
                <a:gd name="connsiteY19-4754" fmla="*/ 10501 h 12892"/>
                <a:gd name="connsiteX20-4755" fmla="*/ 894 w 10047"/>
                <a:gd name="connsiteY20-4756" fmla="*/ 6156 h 12892"/>
                <a:gd name="connsiteX0-4757" fmla="*/ 894 w 10047"/>
                <a:gd name="connsiteY0-4758" fmla="*/ 6156 h 12892"/>
                <a:gd name="connsiteX1-4759" fmla="*/ 1769 w 10047"/>
                <a:gd name="connsiteY1-4760" fmla="*/ 4693 h 12892"/>
                <a:gd name="connsiteX2-4761" fmla="*/ 2324 w 10047"/>
                <a:gd name="connsiteY2-4762" fmla="*/ 1873 h 12892"/>
                <a:gd name="connsiteX3-4763" fmla="*/ 3532 w 10047"/>
                <a:gd name="connsiteY3-4764" fmla="*/ 3553 h 12892"/>
                <a:gd name="connsiteX4-4765" fmla="*/ 4460 w 10047"/>
                <a:gd name="connsiteY4-4766" fmla="*/ 526 h 12892"/>
                <a:gd name="connsiteX5-4767" fmla="*/ 5652 w 10047"/>
                <a:gd name="connsiteY5-4768" fmla="*/ 2273 h 12892"/>
                <a:gd name="connsiteX6-4769" fmla="*/ 6714 w 10047"/>
                <a:gd name="connsiteY6-4770" fmla="*/ 13 h 12892"/>
                <a:gd name="connsiteX7-4771" fmla="*/ 7901 w 10047"/>
                <a:gd name="connsiteY7-4772" fmla="*/ 3509 h 12892"/>
                <a:gd name="connsiteX8-4773" fmla="*/ 9157 w 10047"/>
                <a:gd name="connsiteY8-4774" fmla="*/ 4511 h 12892"/>
                <a:gd name="connsiteX9-4775" fmla="*/ 10040 w 10047"/>
                <a:gd name="connsiteY9-4776" fmla="*/ 12704 h 12892"/>
                <a:gd name="connsiteX10-4777" fmla="*/ 9544 w 10047"/>
                <a:gd name="connsiteY10-4778" fmla="*/ 11223 h 12892"/>
                <a:gd name="connsiteX11-4779" fmla="*/ 8119 w 10047"/>
                <a:gd name="connsiteY11-4780" fmla="*/ 6163 h 12892"/>
                <a:gd name="connsiteX12-4781" fmla="*/ 6738 w 10047"/>
                <a:gd name="connsiteY12-4782" fmla="*/ 7872 h 12892"/>
                <a:gd name="connsiteX13-4783" fmla="*/ 5727 w 10047"/>
                <a:gd name="connsiteY13-4784" fmla="*/ 5400 h 12892"/>
                <a:gd name="connsiteX14-4785" fmla="*/ 4926 w 10047"/>
                <a:gd name="connsiteY14-4786" fmla="*/ 8028 h 12892"/>
                <a:gd name="connsiteX15-4787" fmla="*/ 3832 w 10047"/>
                <a:gd name="connsiteY15-4788" fmla="*/ 6853 h 12892"/>
                <a:gd name="connsiteX16-4789" fmla="*/ 3145 w 10047"/>
                <a:gd name="connsiteY16-4790" fmla="*/ 9683 h 12892"/>
                <a:gd name="connsiteX17-4791" fmla="*/ 2143 w 10047"/>
                <a:gd name="connsiteY17-4792" fmla="*/ 9603 h 12892"/>
                <a:gd name="connsiteX18-4793" fmla="*/ 1085 w 10047"/>
                <a:gd name="connsiteY18-4794" fmla="*/ 10085 h 12892"/>
                <a:gd name="connsiteX19-4795" fmla="*/ 2 w 10047"/>
                <a:gd name="connsiteY19-4796" fmla="*/ 10501 h 12892"/>
                <a:gd name="connsiteX20-4797" fmla="*/ 894 w 10047"/>
                <a:gd name="connsiteY20-4798" fmla="*/ 6156 h 12892"/>
                <a:gd name="connsiteX0-4799" fmla="*/ 894 w 10047"/>
                <a:gd name="connsiteY0-4800" fmla="*/ 6156 h 12892"/>
                <a:gd name="connsiteX1-4801" fmla="*/ 1769 w 10047"/>
                <a:gd name="connsiteY1-4802" fmla="*/ 4693 h 12892"/>
                <a:gd name="connsiteX2-4803" fmla="*/ 2324 w 10047"/>
                <a:gd name="connsiteY2-4804" fmla="*/ 1873 h 12892"/>
                <a:gd name="connsiteX3-4805" fmla="*/ 3532 w 10047"/>
                <a:gd name="connsiteY3-4806" fmla="*/ 3553 h 12892"/>
                <a:gd name="connsiteX4-4807" fmla="*/ 4460 w 10047"/>
                <a:gd name="connsiteY4-4808" fmla="*/ 526 h 12892"/>
                <a:gd name="connsiteX5-4809" fmla="*/ 5652 w 10047"/>
                <a:gd name="connsiteY5-4810" fmla="*/ 2273 h 12892"/>
                <a:gd name="connsiteX6-4811" fmla="*/ 6714 w 10047"/>
                <a:gd name="connsiteY6-4812" fmla="*/ 13 h 12892"/>
                <a:gd name="connsiteX7-4813" fmla="*/ 7901 w 10047"/>
                <a:gd name="connsiteY7-4814" fmla="*/ 3509 h 12892"/>
                <a:gd name="connsiteX8-4815" fmla="*/ 9157 w 10047"/>
                <a:gd name="connsiteY8-4816" fmla="*/ 4511 h 12892"/>
                <a:gd name="connsiteX9-4817" fmla="*/ 10040 w 10047"/>
                <a:gd name="connsiteY9-4818" fmla="*/ 12704 h 12892"/>
                <a:gd name="connsiteX10-4819" fmla="*/ 9544 w 10047"/>
                <a:gd name="connsiteY10-4820" fmla="*/ 11223 h 12892"/>
                <a:gd name="connsiteX11-4821" fmla="*/ 8119 w 10047"/>
                <a:gd name="connsiteY11-4822" fmla="*/ 6163 h 12892"/>
                <a:gd name="connsiteX12-4823" fmla="*/ 6738 w 10047"/>
                <a:gd name="connsiteY12-4824" fmla="*/ 7872 h 12892"/>
                <a:gd name="connsiteX13-4825" fmla="*/ 5727 w 10047"/>
                <a:gd name="connsiteY13-4826" fmla="*/ 5400 h 12892"/>
                <a:gd name="connsiteX14-4827" fmla="*/ 4926 w 10047"/>
                <a:gd name="connsiteY14-4828" fmla="*/ 8028 h 12892"/>
                <a:gd name="connsiteX15-4829" fmla="*/ 3832 w 10047"/>
                <a:gd name="connsiteY15-4830" fmla="*/ 6853 h 12892"/>
                <a:gd name="connsiteX16-4831" fmla="*/ 3145 w 10047"/>
                <a:gd name="connsiteY16-4832" fmla="*/ 9683 h 12892"/>
                <a:gd name="connsiteX17-4833" fmla="*/ 2143 w 10047"/>
                <a:gd name="connsiteY17-4834" fmla="*/ 9603 h 12892"/>
                <a:gd name="connsiteX18-4835" fmla="*/ 1085 w 10047"/>
                <a:gd name="connsiteY18-4836" fmla="*/ 10085 h 12892"/>
                <a:gd name="connsiteX19-4837" fmla="*/ 2 w 10047"/>
                <a:gd name="connsiteY19-4838" fmla="*/ 10501 h 12892"/>
                <a:gd name="connsiteX20-4839" fmla="*/ 894 w 10047"/>
                <a:gd name="connsiteY20-4840" fmla="*/ 6156 h 12892"/>
                <a:gd name="connsiteX0-4841" fmla="*/ 894 w 10047"/>
                <a:gd name="connsiteY0-4842" fmla="*/ 6156 h 12892"/>
                <a:gd name="connsiteX1-4843" fmla="*/ 1769 w 10047"/>
                <a:gd name="connsiteY1-4844" fmla="*/ 4693 h 12892"/>
                <a:gd name="connsiteX2-4845" fmla="*/ 2324 w 10047"/>
                <a:gd name="connsiteY2-4846" fmla="*/ 1873 h 12892"/>
                <a:gd name="connsiteX3-4847" fmla="*/ 3532 w 10047"/>
                <a:gd name="connsiteY3-4848" fmla="*/ 3553 h 12892"/>
                <a:gd name="connsiteX4-4849" fmla="*/ 4460 w 10047"/>
                <a:gd name="connsiteY4-4850" fmla="*/ 526 h 12892"/>
                <a:gd name="connsiteX5-4851" fmla="*/ 5652 w 10047"/>
                <a:gd name="connsiteY5-4852" fmla="*/ 2273 h 12892"/>
                <a:gd name="connsiteX6-4853" fmla="*/ 6714 w 10047"/>
                <a:gd name="connsiteY6-4854" fmla="*/ 13 h 12892"/>
                <a:gd name="connsiteX7-4855" fmla="*/ 7901 w 10047"/>
                <a:gd name="connsiteY7-4856" fmla="*/ 3509 h 12892"/>
                <a:gd name="connsiteX8-4857" fmla="*/ 9157 w 10047"/>
                <a:gd name="connsiteY8-4858" fmla="*/ 4511 h 12892"/>
                <a:gd name="connsiteX9-4859" fmla="*/ 10040 w 10047"/>
                <a:gd name="connsiteY9-4860" fmla="*/ 12704 h 12892"/>
                <a:gd name="connsiteX10-4861" fmla="*/ 9544 w 10047"/>
                <a:gd name="connsiteY10-4862" fmla="*/ 11223 h 12892"/>
                <a:gd name="connsiteX11-4863" fmla="*/ 8119 w 10047"/>
                <a:gd name="connsiteY11-4864" fmla="*/ 6163 h 12892"/>
                <a:gd name="connsiteX12-4865" fmla="*/ 6738 w 10047"/>
                <a:gd name="connsiteY12-4866" fmla="*/ 7872 h 12892"/>
                <a:gd name="connsiteX13-4867" fmla="*/ 5727 w 10047"/>
                <a:gd name="connsiteY13-4868" fmla="*/ 5400 h 12892"/>
                <a:gd name="connsiteX14-4869" fmla="*/ 4926 w 10047"/>
                <a:gd name="connsiteY14-4870" fmla="*/ 8028 h 12892"/>
                <a:gd name="connsiteX15-4871" fmla="*/ 3832 w 10047"/>
                <a:gd name="connsiteY15-4872" fmla="*/ 6853 h 12892"/>
                <a:gd name="connsiteX16-4873" fmla="*/ 3145 w 10047"/>
                <a:gd name="connsiteY16-4874" fmla="*/ 9683 h 12892"/>
                <a:gd name="connsiteX17-4875" fmla="*/ 2143 w 10047"/>
                <a:gd name="connsiteY17-4876" fmla="*/ 9603 h 12892"/>
                <a:gd name="connsiteX18-4877" fmla="*/ 1085 w 10047"/>
                <a:gd name="connsiteY18-4878" fmla="*/ 10085 h 12892"/>
                <a:gd name="connsiteX19-4879" fmla="*/ 2 w 10047"/>
                <a:gd name="connsiteY19-4880" fmla="*/ 10501 h 12892"/>
                <a:gd name="connsiteX20-4881" fmla="*/ 894 w 10047"/>
                <a:gd name="connsiteY20-4882" fmla="*/ 6156 h 12892"/>
                <a:gd name="connsiteX0-4883" fmla="*/ 894 w 10047"/>
                <a:gd name="connsiteY0-4884" fmla="*/ 6156 h 12892"/>
                <a:gd name="connsiteX1-4885" fmla="*/ 1769 w 10047"/>
                <a:gd name="connsiteY1-4886" fmla="*/ 4693 h 12892"/>
                <a:gd name="connsiteX2-4887" fmla="*/ 2324 w 10047"/>
                <a:gd name="connsiteY2-4888" fmla="*/ 1873 h 12892"/>
                <a:gd name="connsiteX3-4889" fmla="*/ 3532 w 10047"/>
                <a:gd name="connsiteY3-4890" fmla="*/ 3553 h 12892"/>
                <a:gd name="connsiteX4-4891" fmla="*/ 4460 w 10047"/>
                <a:gd name="connsiteY4-4892" fmla="*/ 526 h 12892"/>
                <a:gd name="connsiteX5-4893" fmla="*/ 5652 w 10047"/>
                <a:gd name="connsiteY5-4894" fmla="*/ 2273 h 12892"/>
                <a:gd name="connsiteX6-4895" fmla="*/ 6714 w 10047"/>
                <a:gd name="connsiteY6-4896" fmla="*/ 13 h 12892"/>
                <a:gd name="connsiteX7-4897" fmla="*/ 7901 w 10047"/>
                <a:gd name="connsiteY7-4898" fmla="*/ 3509 h 12892"/>
                <a:gd name="connsiteX8-4899" fmla="*/ 9157 w 10047"/>
                <a:gd name="connsiteY8-4900" fmla="*/ 4511 h 12892"/>
                <a:gd name="connsiteX9-4901" fmla="*/ 10040 w 10047"/>
                <a:gd name="connsiteY9-4902" fmla="*/ 12704 h 12892"/>
                <a:gd name="connsiteX10-4903" fmla="*/ 9544 w 10047"/>
                <a:gd name="connsiteY10-4904" fmla="*/ 11223 h 12892"/>
                <a:gd name="connsiteX11-4905" fmla="*/ 8119 w 10047"/>
                <a:gd name="connsiteY11-4906" fmla="*/ 6163 h 12892"/>
                <a:gd name="connsiteX12-4907" fmla="*/ 6738 w 10047"/>
                <a:gd name="connsiteY12-4908" fmla="*/ 7872 h 12892"/>
                <a:gd name="connsiteX13-4909" fmla="*/ 5727 w 10047"/>
                <a:gd name="connsiteY13-4910" fmla="*/ 5400 h 12892"/>
                <a:gd name="connsiteX14-4911" fmla="*/ 4926 w 10047"/>
                <a:gd name="connsiteY14-4912" fmla="*/ 8028 h 12892"/>
                <a:gd name="connsiteX15-4913" fmla="*/ 3832 w 10047"/>
                <a:gd name="connsiteY15-4914" fmla="*/ 6853 h 12892"/>
                <a:gd name="connsiteX16-4915" fmla="*/ 2997 w 10047"/>
                <a:gd name="connsiteY16-4916" fmla="*/ 9466 h 12892"/>
                <a:gd name="connsiteX17-4917" fmla="*/ 2143 w 10047"/>
                <a:gd name="connsiteY17-4918" fmla="*/ 9603 h 12892"/>
                <a:gd name="connsiteX18-4919" fmla="*/ 1085 w 10047"/>
                <a:gd name="connsiteY18-4920" fmla="*/ 10085 h 12892"/>
                <a:gd name="connsiteX19-4921" fmla="*/ 2 w 10047"/>
                <a:gd name="connsiteY19-4922" fmla="*/ 10501 h 12892"/>
                <a:gd name="connsiteX20-4923" fmla="*/ 894 w 10047"/>
                <a:gd name="connsiteY20-4924" fmla="*/ 6156 h 12892"/>
                <a:gd name="connsiteX0-4925" fmla="*/ 894 w 10047"/>
                <a:gd name="connsiteY0-4926" fmla="*/ 6156 h 12892"/>
                <a:gd name="connsiteX1-4927" fmla="*/ 1769 w 10047"/>
                <a:gd name="connsiteY1-4928" fmla="*/ 4693 h 12892"/>
                <a:gd name="connsiteX2-4929" fmla="*/ 2324 w 10047"/>
                <a:gd name="connsiteY2-4930" fmla="*/ 1873 h 12892"/>
                <a:gd name="connsiteX3-4931" fmla="*/ 3532 w 10047"/>
                <a:gd name="connsiteY3-4932" fmla="*/ 3553 h 12892"/>
                <a:gd name="connsiteX4-4933" fmla="*/ 4460 w 10047"/>
                <a:gd name="connsiteY4-4934" fmla="*/ 526 h 12892"/>
                <a:gd name="connsiteX5-4935" fmla="*/ 5652 w 10047"/>
                <a:gd name="connsiteY5-4936" fmla="*/ 2273 h 12892"/>
                <a:gd name="connsiteX6-4937" fmla="*/ 6714 w 10047"/>
                <a:gd name="connsiteY6-4938" fmla="*/ 13 h 12892"/>
                <a:gd name="connsiteX7-4939" fmla="*/ 7901 w 10047"/>
                <a:gd name="connsiteY7-4940" fmla="*/ 3509 h 12892"/>
                <a:gd name="connsiteX8-4941" fmla="*/ 9157 w 10047"/>
                <a:gd name="connsiteY8-4942" fmla="*/ 4511 h 12892"/>
                <a:gd name="connsiteX9-4943" fmla="*/ 10040 w 10047"/>
                <a:gd name="connsiteY9-4944" fmla="*/ 12704 h 12892"/>
                <a:gd name="connsiteX10-4945" fmla="*/ 9544 w 10047"/>
                <a:gd name="connsiteY10-4946" fmla="*/ 11223 h 12892"/>
                <a:gd name="connsiteX11-4947" fmla="*/ 8119 w 10047"/>
                <a:gd name="connsiteY11-4948" fmla="*/ 6163 h 12892"/>
                <a:gd name="connsiteX12-4949" fmla="*/ 6738 w 10047"/>
                <a:gd name="connsiteY12-4950" fmla="*/ 7872 h 12892"/>
                <a:gd name="connsiteX13-4951" fmla="*/ 5727 w 10047"/>
                <a:gd name="connsiteY13-4952" fmla="*/ 5400 h 12892"/>
                <a:gd name="connsiteX14-4953" fmla="*/ 4926 w 10047"/>
                <a:gd name="connsiteY14-4954" fmla="*/ 8028 h 12892"/>
                <a:gd name="connsiteX15-4955" fmla="*/ 3832 w 10047"/>
                <a:gd name="connsiteY15-4956" fmla="*/ 6853 h 12892"/>
                <a:gd name="connsiteX16-4957" fmla="*/ 2997 w 10047"/>
                <a:gd name="connsiteY16-4958" fmla="*/ 9466 h 12892"/>
                <a:gd name="connsiteX17-4959" fmla="*/ 1950 w 10047"/>
                <a:gd name="connsiteY17-4960" fmla="*/ 8298 h 12892"/>
                <a:gd name="connsiteX18-4961" fmla="*/ 1085 w 10047"/>
                <a:gd name="connsiteY18-4962" fmla="*/ 10085 h 12892"/>
                <a:gd name="connsiteX19-4963" fmla="*/ 2 w 10047"/>
                <a:gd name="connsiteY19-4964" fmla="*/ 10501 h 12892"/>
                <a:gd name="connsiteX20-4965" fmla="*/ 894 w 10047"/>
                <a:gd name="connsiteY20-4966" fmla="*/ 6156 h 12892"/>
                <a:gd name="connsiteX0-4967" fmla="*/ 894 w 10047"/>
                <a:gd name="connsiteY0-4968" fmla="*/ 6156 h 12892"/>
                <a:gd name="connsiteX1-4969" fmla="*/ 1769 w 10047"/>
                <a:gd name="connsiteY1-4970" fmla="*/ 4693 h 12892"/>
                <a:gd name="connsiteX2-4971" fmla="*/ 2324 w 10047"/>
                <a:gd name="connsiteY2-4972" fmla="*/ 1873 h 12892"/>
                <a:gd name="connsiteX3-4973" fmla="*/ 3532 w 10047"/>
                <a:gd name="connsiteY3-4974" fmla="*/ 3553 h 12892"/>
                <a:gd name="connsiteX4-4975" fmla="*/ 4460 w 10047"/>
                <a:gd name="connsiteY4-4976" fmla="*/ 526 h 12892"/>
                <a:gd name="connsiteX5-4977" fmla="*/ 5652 w 10047"/>
                <a:gd name="connsiteY5-4978" fmla="*/ 2273 h 12892"/>
                <a:gd name="connsiteX6-4979" fmla="*/ 6714 w 10047"/>
                <a:gd name="connsiteY6-4980" fmla="*/ 13 h 12892"/>
                <a:gd name="connsiteX7-4981" fmla="*/ 7901 w 10047"/>
                <a:gd name="connsiteY7-4982" fmla="*/ 3509 h 12892"/>
                <a:gd name="connsiteX8-4983" fmla="*/ 9157 w 10047"/>
                <a:gd name="connsiteY8-4984" fmla="*/ 4511 h 12892"/>
                <a:gd name="connsiteX9-4985" fmla="*/ 10040 w 10047"/>
                <a:gd name="connsiteY9-4986" fmla="*/ 12704 h 12892"/>
                <a:gd name="connsiteX10-4987" fmla="*/ 9544 w 10047"/>
                <a:gd name="connsiteY10-4988" fmla="*/ 11223 h 12892"/>
                <a:gd name="connsiteX11-4989" fmla="*/ 8119 w 10047"/>
                <a:gd name="connsiteY11-4990" fmla="*/ 6163 h 12892"/>
                <a:gd name="connsiteX12-4991" fmla="*/ 6738 w 10047"/>
                <a:gd name="connsiteY12-4992" fmla="*/ 7872 h 12892"/>
                <a:gd name="connsiteX13-4993" fmla="*/ 5727 w 10047"/>
                <a:gd name="connsiteY13-4994" fmla="*/ 5400 h 12892"/>
                <a:gd name="connsiteX14-4995" fmla="*/ 4926 w 10047"/>
                <a:gd name="connsiteY14-4996" fmla="*/ 8028 h 12892"/>
                <a:gd name="connsiteX15-4997" fmla="*/ 3832 w 10047"/>
                <a:gd name="connsiteY15-4998" fmla="*/ 6853 h 12892"/>
                <a:gd name="connsiteX16-4999" fmla="*/ 2997 w 10047"/>
                <a:gd name="connsiteY16-5000" fmla="*/ 9466 h 12892"/>
                <a:gd name="connsiteX17-5001" fmla="*/ 1950 w 10047"/>
                <a:gd name="connsiteY17-5002" fmla="*/ 8298 h 12892"/>
                <a:gd name="connsiteX18-5003" fmla="*/ 1085 w 10047"/>
                <a:gd name="connsiteY18-5004" fmla="*/ 10085 h 12892"/>
                <a:gd name="connsiteX19-5005" fmla="*/ 2 w 10047"/>
                <a:gd name="connsiteY19-5006" fmla="*/ 10501 h 12892"/>
                <a:gd name="connsiteX20-5007" fmla="*/ 894 w 10047"/>
                <a:gd name="connsiteY20-5008" fmla="*/ 6156 h 12892"/>
                <a:gd name="connsiteX0-5009" fmla="*/ 894 w 10047"/>
                <a:gd name="connsiteY0-5010" fmla="*/ 6156 h 12892"/>
                <a:gd name="connsiteX1-5011" fmla="*/ 1769 w 10047"/>
                <a:gd name="connsiteY1-5012" fmla="*/ 4693 h 12892"/>
                <a:gd name="connsiteX2-5013" fmla="*/ 2324 w 10047"/>
                <a:gd name="connsiteY2-5014" fmla="*/ 1873 h 12892"/>
                <a:gd name="connsiteX3-5015" fmla="*/ 3532 w 10047"/>
                <a:gd name="connsiteY3-5016" fmla="*/ 3553 h 12892"/>
                <a:gd name="connsiteX4-5017" fmla="*/ 4460 w 10047"/>
                <a:gd name="connsiteY4-5018" fmla="*/ 526 h 12892"/>
                <a:gd name="connsiteX5-5019" fmla="*/ 5652 w 10047"/>
                <a:gd name="connsiteY5-5020" fmla="*/ 2273 h 12892"/>
                <a:gd name="connsiteX6-5021" fmla="*/ 6714 w 10047"/>
                <a:gd name="connsiteY6-5022" fmla="*/ 13 h 12892"/>
                <a:gd name="connsiteX7-5023" fmla="*/ 7901 w 10047"/>
                <a:gd name="connsiteY7-5024" fmla="*/ 3509 h 12892"/>
                <a:gd name="connsiteX8-5025" fmla="*/ 9157 w 10047"/>
                <a:gd name="connsiteY8-5026" fmla="*/ 4511 h 12892"/>
                <a:gd name="connsiteX9-5027" fmla="*/ 10040 w 10047"/>
                <a:gd name="connsiteY9-5028" fmla="*/ 12704 h 12892"/>
                <a:gd name="connsiteX10-5029" fmla="*/ 9544 w 10047"/>
                <a:gd name="connsiteY10-5030" fmla="*/ 11223 h 12892"/>
                <a:gd name="connsiteX11-5031" fmla="*/ 8119 w 10047"/>
                <a:gd name="connsiteY11-5032" fmla="*/ 6163 h 12892"/>
                <a:gd name="connsiteX12-5033" fmla="*/ 6738 w 10047"/>
                <a:gd name="connsiteY12-5034" fmla="*/ 7872 h 12892"/>
                <a:gd name="connsiteX13-5035" fmla="*/ 5727 w 10047"/>
                <a:gd name="connsiteY13-5036" fmla="*/ 5400 h 12892"/>
                <a:gd name="connsiteX14-5037" fmla="*/ 4926 w 10047"/>
                <a:gd name="connsiteY14-5038" fmla="*/ 8028 h 12892"/>
                <a:gd name="connsiteX15-5039" fmla="*/ 3832 w 10047"/>
                <a:gd name="connsiteY15-5040" fmla="*/ 6853 h 12892"/>
                <a:gd name="connsiteX16-5041" fmla="*/ 2997 w 10047"/>
                <a:gd name="connsiteY16-5042" fmla="*/ 9466 h 12892"/>
                <a:gd name="connsiteX17-5043" fmla="*/ 1950 w 10047"/>
                <a:gd name="connsiteY17-5044" fmla="*/ 8298 h 12892"/>
                <a:gd name="connsiteX18-5045" fmla="*/ 1085 w 10047"/>
                <a:gd name="connsiteY18-5046" fmla="*/ 10085 h 12892"/>
                <a:gd name="connsiteX19-5047" fmla="*/ 2 w 10047"/>
                <a:gd name="connsiteY19-5048" fmla="*/ 10501 h 12892"/>
                <a:gd name="connsiteX20-5049" fmla="*/ 894 w 10047"/>
                <a:gd name="connsiteY20-5050" fmla="*/ 6156 h 12892"/>
                <a:gd name="connsiteX0-5051" fmla="*/ 894 w 10047"/>
                <a:gd name="connsiteY0-5052" fmla="*/ 6156 h 12892"/>
                <a:gd name="connsiteX1-5053" fmla="*/ 1769 w 10047"/>
                <a:gd name="connsiteY1-5054" fmla="*/ 4693 h 12892"/>
                <a:gd name="connsiteX2-5055" fmla="*/ 2324 w 10047"/>
                <a:gd name="connsiteY2-5056" fmla="*/ 1873 h 12892"/>
                <a:gd name="connsiteX3-5057" fmla="*/ 3532 w 10047"/>
                <a:gd name="connsiteY3-5058" fmla="*/ 3553 h 12892"/>
                <a:gd name="connsiteX4-5059" fmla="*/ 4460 w 10047"/>
                <a:gd name="connsiteY4-5060" fmla="*/ 526 h 12892"/>
                <a:gd name="connsiteX5-5061" fmla="*/ 5652 w 10047"/>
                <a:gd name="connsiteY5-5062" fmla="*/ 2273 h 12892"/>
                <a:gd name="connsiteX6-5063" fmla="*/ 6714 w 10047"/>
                <a:gd name="connsiteY6-5064" fmla="*/ 13 h 12892"/>
                <a:gd name="connsiteX7-5065" fmla="*/ 7901 w 10047"/>
                <a:gd name="connsiteY7-5066" fmla="*/ 3509 h 12892"/>
                <a:gd name="connsiteX8-5067" fmla="*/ 9157 w 10047"/>
                <a:gd name="connsiteY8-5068" fmla="*/ 4511 h 12892"/>
                <a:gd name="connsiteX9-5069" fmla="*/ 10040 w 10047"/>
                <a:gd name="connsiteY9-5070" fmla="*/ 12704 h 12892"/>
                <a:gd name="connsiteX10-5071" fmla="*/ 9544 w 10047"/>
                <a:gd name="connsiteY10-5072" fmla="*/ 11223 h 12892"/>
                <a:gd name="connsiteX11-5073" fmla="*/ 8119 w 10047"/>
                <a:gd name="connsiteY11-5074" fmla="*/ 6163 h 12892"/>
                <a:gd name="connsiteX12-5075" fmla="*/ 6738 w 10047"/>
                <a:gd name="connsiteY12-5076" fmla="*/ 7872 h 12892"/>
                <a:gd name="connsiteX13-5077" fmla="*/ 5727 w 10047"/>
                <a:gd name="connsiteY13-5078" fmla="*/ 5400 h 12892"/>
                <a:gd name="connsiteX14-5079" fmla="*/ 4926 w 10047"/>
                <a:gd name="connsiteY14-5080" fmla="*/ 8028 h 12892"/>
                <a:gd name="connsiteX15-5081" fmla="*/ 3832 w 10047"/>
                <a:gd name="connsiteY15-5082" fmla="*/ 6853 h 12892"/>
                <a:gd name="connsiteX16-5083" fmla="*/ 2997 w 10047"/>
                <a:gd name="connsiteY16-5084" fmla="*/ 9466 h 12892"/>
                <a:gd name="connsiteX17-5085" fmla="*/ 1950 w 10047"/>
                <a:gd name="connsiteY17-5086" fmla="*/ 8298 h 12892"/>
                <a:gd name="connsiteX18-5087" fmla="*/ 1085 w 10047"/>
                <a:gd name="connsiteY18-5088" fmla="*/ 9215 h 12892"/>
                <a:gd name="connsiteX19-5089" fmla="*/ 2 w 10047"/>
                <a:gd name="connsiteY19-5090" fmla="*/ 10501 h 12892"/>
                <a:gd name="connsiteX20-5091" fmla="*/ 894 w 10047"/>
                <a:gd name="connsiteY20-5092" fmla="*/ 6156 h 12892"/>
                <a:gd name="connsiteX0-5093" fmla="*/ 894 w 10047"/>
                <a:gd name="connsiteY0-5094" fmla="*/ 6156 h 12892"/>
                <a:gd name="connsiteX1-5095" fmla="*/ 1769 w 10047"/>
                <a:gd name="connsiteY1-5096" fmla="*/ 4693 h 12892"/>
                <a:gd name="connsiteX2-5097" fmla="*/ 2324 w 10047"/>
                <a:gd name="connsiteY2-5098" fmla="*/ 1873 h 12892"/>
                <a:gd name="connsiteX3-5099" fmla="*/ 3532 w 10047"/>
                <a:gd name="connsiteY3-5100" fmla="*/ 3553 h 12892"/>
                <a:gd name="connsiteX4-5101" fmla="*/ 4460 w 10047"/>
                <a:gd name="connsiteY4-5102" fmla="*/ 526 h 12892"/>
                <a:gd name="connsiteX5-5103" fmla="*/ 5652 w 10047"/>
                <a:gd name="connsiteY5-5104" fmla="*/ 2273 h 12892"/>
                <a:gd name="connsiteX6-5105" fmla="*/ 6714 w 10047"/>
                <a:gd name="connsiteY6-5106" fmla="*/ 13 h 12892"/>
                <a:gd name="connsiteX7-5107" fmla="*/ 7901 w 10047"/>
                <a:gd name="connsiteY7-5108" fmla="*/ 3509 h 12892"/>
                <a:gd name="connsiteX8-5109" fmla="*/ 9157 w 10047"/>
                <a:gd name="connsiteY8-5110" fmla="*/ 4511 h 12892"/>
                <a:gd name="connsiteX9-5111" fmla="*/ 10040 w 10047"/>
                <a:gd name="connsiteY9-5112" fmla="*/ 12704 h 12892"/>
                <a:gd name="connsiteX10-5113" fmla="*/ 9544 w 10047"/>
                <a:gd name="connsiteY10-5114" fmla="*/ 11223 h 12892"/>
                <a:gd name="connsiteX11-5115" fmla="*/ 8119 w 10047"/>
                <a:gd name="connsiteY11-5116" fmla="*/ 6163 h 12892"/>
                <a:gd name="connsiteX12-5117" fmla="*/ 6738 w 10047"/>
                <a:gd name="connsiteY12-5118" fmla="*/ 7872 h 12892"/>
                <a:gd name="connsiteX13-5119" fmla="*/ 5727 w 10047"/>
                <a:gd name="connsiteY13-5120" fmla="*/ 5400 h 12892"/>
                <a:gd name="connsiteX14-5121" fmla="*/ 4926 w 10047"/>
                <a:gd name="connsiteY14-5122" fmla="*/ 8028 h 12892"/>
                <a:gd name="connsiteX15-5123" fmla="*/ 3832 w 10047"/>
                <a:gd name="connsiteY15-5124" fmla="*/ 6853 h 12892"/>
                <a:gd name="connsiteX16-5125" fmla="*/ 2997 w 10047"/>
                <a:gd name="connsiteY16-5126" fmla="*/ 9466 h 12892"/>
                <a:gd name="connsiteX17-5127" fmla="*/ 1950 w 10047"/>
                <a:gd name="connsiteY17-5128" fmla="*/ 8298 h 12892"/>
                <a:gd name="connsiteX18-5129" fmla="*/ 1085 w 10047"/>
                <a:gd name="connsiteY18-5130" fmla="*/ 9215 h 12892"/>
                <a:gd name="connsiteX19-5131" fmla="*/ 2 w 10047"/>
                <a:gd name="connsiteY19-5132" fmla="*/ 10501 h 12892"/>
                <a:gd name="connsiteX20-5133" fmla="*/ 894 w 10047"/>
                <a:gd name="connsiteY20-5134" fmla="*/ 6156 h 12892"/>
                <a:gd name="connsiteX0-5135" fmla="*/ 894 w 10047"/>
                <a:gd name="connsiteY0-5136" fmla="*/ 6156 h 12892"/>
                <a:gd name="connsiteX1-5137" fmla="*/ 1769 w 10047"/>
                <a:gd name="connsiteY1-5138" fmla="*/ 4693 h 12892"/>
                <a:gd name="connsiteX2-5139" fmla="*/ 2324 w 10047"/>
                <a:gd name="connsiteY2-5140" fmla="*/ 1873 h 12892"/>
                <a:gd name="connsiteX3-5141" fmla="*/ 3532 w 10047"/>
                <a:gd name="connsiteY3-5142" fmla="*/ 3553 h 12892"/>
                <a:gd name="connsiteX4-5143" fmla="*/ 4460 w 10047"/>
                <a:gd name="connsiteY4-5144" fmla="*/ 526 h 12892"/>
                <a:gd name="connsiteX5-5145" fmla="*/ 5652 w 10047"/>
                <a:gd name="connsiteY5-5146" fmla="*/ 2273 h 12892"/>
                <a:gd name="connsiteX6-5147" fmla="*/ 6714 w 10047"/>
                <a:gd name="connsiteY6-5148" fmla="*/ 13 h 12892"/>
                <a:gd name="connsiteX7-5149" fmla="*/ 7901 w 10047"/>
                <a:gd name="connsiteY7-5150" fmla="*/ 3509 h 12892"/>
                <a:gd name="connsiteX8-5151" fmla="*/ 9157 w 10047"/>
                <a:gd name="connsiteY8-5152" fmla="*/ 4511 h 12892"/>
                <a:gd name="connsiteX9-5153" fmla="*/ 10040 w 10047"/>
                <a:gd name="connsiteY9-5154" fmla="*/ 12704 h 12892"/>
                <a:gd name="connsiteX10-5155" fmla="*/ 9544 w 10047"/>
                <a:gd name="connsiteY10-5156" fmla="*/ 11223 h 12892"/>
                <a:gd name="connsiteX11-5157" fmla="*/ 8119 w 10047"/>
                <a:gd name="connsiteY11-5158" fmla="*/ 6163 h 12892"/>
                <a:gd name="connsiteX12-5159" fmla="*/ 6738 w 10047"/>
                <a:gd name="connsiteY12-5160" fmla="*/ 7872 h 12892"/>
                <a:gd name="connsiteX13-5161" fmla="*/ 5727 w 10047"/>
                <a:gd name="connsiteY13-5162" fmla="*/ 5400 h 12892"/>
                <a:gd name="connsiteX14-5163" fmla="*/ 4926 w 10047"/>
                <a:gd name="connsiteY14-5164" fmla="*/ 8028 h 12892"/>
                <a:gd name="connsiteX15-5165" fmla="*/ 3832 w 10047"/>
                <a:gd name="connsiteY15-5166" fmla="*/ 6853 h 12892"/>
                <a:gd name="connsiteX16-5167" fmla="*/ 2997 w 10047"/>
                <a:gd name="connsiteY16-5168" fmla="*/ 9466 h 12892"/>
                <a:gd name="connsiteX17-5169" fmla="*/ 1950 w 10047"/>
                <a:gd name="connsiteY17-5170" fmla="*/ 8298 h 12892"/>
                <a:gd name="connsiteX18-5171" fmla="*/ 1085 w 10047"/>
                <a:gd name="connsiteY18-5172" fmla="*/ 9215 h 12892"/>
                <a:gd name="connsiteX19-5173" fmla="*/ 2 w 10047"/>
                <a:gd name="connsiteY19-5174" fmla="*/ 10501 h 12892"/>
                <a:gd name="connsiteX20-5175" fmla="*/ 894 w 10047"/>
                <a:gd name="connsiteY20-5176" fmla="*/ 6156 h 12892"/>
                <a:gd name="connsiteX0-5177" fmla="*/ 894 w 10047"/>
                <a:gd name="connsiteY0-5178" fmla="*/ 6156 h 12892"/>
                <a:gd name="connsiteX1-5179" fmla="*/ 1769 w 10047"/>
                <a:gd name="connsiteY1-5180" fmla="*/ 4693 h 12892"/>
                <a:gd name="connsiteX2-5181" fmla="*/ 2324 w 10047"/>
                <a:gd name="connsiteY2-5182" fmla="*/ 1873 h 12892"/>
                <a:gd name="connsiteX3-5183" fmla="*/ 3532 w 10047"/>
                <a:gd name="connsiteY3-5184" fmla="*/ 3553 h 12892"/>
                <a:gd name="connsiteX4-5185" fmla="*/ 4460 w 10047"/>
                <a:gd name="connsiteY4-5186" fmla="*/ 526 h 12892"/>
                <a:gd name="connsiteX5-5187" fmla="*/ 5652 w 10047"/>
                <a:gd name="connsiteY5-5188" fmla="*/ 2273 h 12892"/>
                <a:gd name="connsiteX6-5189" fmla="*/ 6714 w 10047"/>
                <a:gd name="connsiteY6-5190" fmla="*/ 13 h 12892"/>
                <a:gd name="connsiteX7-5191" fmla="*/ 7901 w 10047"/>
                <a:gd name="connsiteY7-5192" fmla="*/ 3509 h 12892"/>
                <a:gd name="connsiteX8-5193" fmla="*/ 9157 w 10047"/>
                <a:gd name="connsiteY8-5194" fmla="*/ 4511 h 12892"/>
                <a:gd name="connsiteX9-5195" fmla="*/ 10040 w 10047"/>
                <a:gd name="connsiteY9-5196" fmla="*/ 12704 h 12892"/>
                <a:gd name="connsiteX10-5197" fmla="*/ 9544 w 10047"/>
                <a:gd name="connsiteY10-5198" fmla="*/ 11223 h 12892"/>
                <a:gd name="connsiteX11-5199" fmla="*/ 8119 w 10047"/>
                <a:gd name="connsiteY11-5200" fmla="*/ 6163 h 12892"/>
                <a:gd name="connsiteX12-5201" fmla="*/ 6738 w 10047"/>
                <a:gd name="connsiteY12-5202" fmla="*/ 6712 h 12892"/>
                <a:gd name="connsiteX13-5203" fmla="*/ 5727 w 10047"/>
                <a:gd name="connsiteY13-5204" fmla="*/ 5400 h 12892"/>
                <a:gd name="connsiteX14-5205" fmla="*/ 4926 w 10047"/>
                <a:gd name="connsiteY14-5206" fmla="*/ 8028 h 12892"/>
                <a:gd name="connsiteX15-5207" fmla="*/ 3832 w 10047"/>
                <a:gd name="connsiteY15-5208" fmla="*/ 6853 h 12892"/>
                <a:gd name="connsiteX16-5209" fmla="*/ 2997 w 10047"/>
                <a:gd name="connsiteY16-5210" fmla="*/ 9466 h 12892"/>
                <a:gd name="connsiteX17-5211" fmla="*/ 1950 w 10047"/>
                <a:gd name="connsiteY17-5212" fmla="*/ 8298 h 12892"/>
                <a:gd name="connsiteX18-5213" fmla="*/ 1085 w 10047"/>
                <a:gd name="connsiteY18-5214" fmla="*/ 9215 h 12892"/>
                <a:gd name="connsiteX19-5215" fmla="*/ 2 w 10047"/>
                <a:gd name="connsiteY19-5216" fmla="*/ 10501 h 12892"/>
                <a:gd name="connsiteX20-5217" fmla="*/ 894 w 10047"/>
                <a:gd name="connsiteY20-5218" fmla="*/ 6156 h 12892"/>
                <a:gd name="connsiteX0-5219" fmla="*/ 894 w 10042"/>
                <a:gd name="connsiteY0-5220" fmla="*/ 6156 h 12789"/>
                <a:gd name="connsiteX1-5221" fmla="*/ 1769 w 10042"/>
                <a:gd name="connsiteY1-5222" fmla="*/ 4693 h 12789"/>
                <a:gd name="connsiteX2-5223" fmla="*/ 2324 w 10042"/>
                <a:gd name="connsiteY2-5224" fmla="*/ 1873 h 12789"/>
                <a:gd name="connsiteX3-5225" fmla="*/ 3532 w 10042"/>
                <a:gd name="connsiteY3-5226" fmla="*/ 3553 h 12789"/>
                <a:gd name="connsiteX4-5227" fmla="*/ 4460 w 10042"/>
                <a:gd name="connsiteY4-5228" fmla="*/ 526 h 12789"/>
                <a:gd name="connsiteX5-5229" fmla="*/ 5652 w 10042"/>
                <a:gd name="connsiteY5-5230" fmla="*/ 2273 h 12789"/>
                <a:gd name="connsiteX6-5231" fmla="*/ 6714 w 10042"/>
                <a:gd name="connsiteY6-5232" fmla="*/ 13 h 12789"/>
                <a:gd name="connsiteX7-5233" fmla="*/ 7901 w 10042"/>
                <a:gd name="connsiteY7-5234" fmla="*/ 3509 h 12789"/>
                <a:gd name="connsiteX8-5235" fmla="*/ 9157 w 10042"/>
                <a:gd name="connsiteY8-5236" fmla="*/ 4511 h 12789"/>
                <a:gd name="connsiteX9-5237" fmla="*/ 10040 w 10042"/>
                <a:gd name="connsiteY9-5238" fmla="*/ 12704 h 12789"/>
                <a:gd name="connsiteX10-5239" fmla="*/ 9188 w 10042"/>
                <a:gd name="connsiteY10-5240" fmla="*/ 8976 h 12789"/>
                <a:gd name="connsiteX11-5241" fmla="*/ 8119 w 10042"/>
                <a:gd name="connsiteY11-5242" fmla="*/ 6163 h 12789"/>
                <a:gd name="connsiteX12-5243" fmla="*/ 6738 w 10042"/>
                <a:gd name="connsiteY12-5244" fmla="*/ 6712 h 12789"/>
                <a:gd name="connsiteX13-5245" fmla="*/ 5727 w 10042"/>
                <a:gd name="connsiteY13-5246" fmla="*/ 5400 h 12789"/>
                <a:gd name="connsiteX14-5247" fmla="*/ 4926 w 10042"/>
                <a:gd name="connsiteY14-5248" fmla="*/ 8028 h 12789"/>
                <a:gd name="connsiteX15-5249" fmla="*/ 3832 w 10042"/>
                <a:gd name="connsiteY15-5250" fmla="*/ 6853 h 12789"/>
                <a:gd name="connsiteX16-5251" fmla="*/ 2997 w 10042"/>
                <a:gd name="connsiteY16-5252" fmla="*/ 9466 h 12789"/>
                <a:gd name="connsiteX17-5253" fmla="*/ 1950 w 10042"/>
                <a:gd name="connsiteY17-5254" fmla="*/ 8298 h 12789"/>
                <a:gd name="connsiteX18-5255" fmla="*/ 1085 w 10042"/>
                <a:gd name="connsiteY18-5256" fmla="*/ 9215 h 12789"/>
                <a:gd name="connsiteX19-5257" fmla="*/ 2 w 10042"/>
                <a:gd name="connsiteY19-5258" fmla="*/ 10501 h 12789"/>
                <a:gd name="connsiteX20-5259" fmla="*/ 894 w 10042"/>
                <a:gd name="connsiteY20-5260" fmla="*/ 6156 h 12789"/>
                <a:gd name="connsiteX0-5261" fmla="*/ 894 w 10043"/>
                <a:gd name="connsiteY0-5262" fmla="*/ 6156 h 12811"/>
                <a:gd name="connsiteX1-5263" fmla="*/ 1769 w 10043"/>
                <a:gd name="connsiteY1-5264" fmla="*/ 4693 h 12811"/>
                <a:gd name="connsiteX2-5265" fmla="*/ 2324 w 10043"/>
                <a:gd name="connsiteY2-5266" fmla="*/ 1873 h 12811"/>
                <a:gd name="connsiteX3-5267" fmla="*/ 3532 w 10043"/>
                <a:gd name="connsiteY3-5268" fmla="*/ 3553 h 12811"/>
                <a:gd name="connsiteX4-5269" fmla="*/ 4460 w 10043"/>
                <a:gd name="connsiteY4-5270" fmla="*/ 526 h 12811"/>
                <a:gd name="connsiteX5-5271" fmla="*/ 5652 w 10043"/>
                <a:gd name="connsiteY5-5272" fmla="*/ 2273 h 12811"/>
                <a:gd name="connsiteX6-5273" fmla="*/ 6714 w 10043"/>
                <a:gd name="connsiteY6-5274" fmla="*/ 13 h 12811"/>
                <a:gd name="connsiteX7-5275" fmla="*/ 7901 w 10043"/>
                <a:gd name="connsiteY7-5276" fmla="*/ 3509 h 12811"/>
                <a:gd name="connsiteX8-5277" fmla="*/ 9157 w 10043"/>
                <a:gd name="connsiteY8-5278" fmla="*/ 4511 h 12811"/>
                <a:gd name="connsiteX9-5279" fmla="*/ 10040 w 10043"/>
                <a:gd name="connsiteY9-5280" fmla="*/ 12704 h 12811"/>
                <a:gd name="connsiteX10-5281" fmla="*/ 9188 w 10043"/>
                <a:gd name="connsiteY10-5282" fmla="*/ 8976 h 12811"/>
                <a:gd name="connsiteX11-5283" fmla="*/ 8119 w 10043"/>
                <a:gd name="connsiteY11-5284" fmla="*/ 6163 h 12811"/>
                <a:gd name="connsiteX12-5285" fmla="*/ 6738 w 10043"/>
                <a:gd name="connsiteY12-5286" fmla="*/ 6712 h 12811"/>
                <a:gd name="connsiteX13-5287" fmla="*/ 5727 w 10043"/>
                <a:gd name="connsiteY13-5288" fmla="*/ 5400 h 12811"/>
                <a:gd name="connsiteX14-5289" fmla="*/ 4926 w 10043"/>
                <a:gd name="connsiteY14-5290" fmla="*/ 8028 h 12811"/>
                <a:gd name="connsiteX15-5291" fmla="*/ 3832 w 10043"/>
                <a:gd name="connsiteY15-5292" fmla="*/ 6853 h 12811"/>
                <a:gd name="connsiteX16-5293" fmla="*/ 2997 w 10043"/>
                <a:gd name="connsiteY16-5294" fmla="*/ 9466 h 12811"/>
                <a:gd name="connsiteX17-5295" fmla="*/ 1950 w 10043"/>
                <a:gd name="connsiteY17-5296" fmla="*/ 8298 h 12811"/>
                <a:gd name="connsiteX18-5297" fmla="*/ 1085 w 10043"/>
                <a:gd name="connsiteY18-5298" fmla="*/ 9215 h 12811"/>
                <a:gd name="connsiteX19-5299" fmla="*/ 2 w 10043"/>
                <a:gd name="connsiteY19-5300" fmla="*/ 10501 h 12811"/>
                <a:gd name="connsiteX20-5301" fmla="*/ 894 w 10043"/>
                <a:gd name="connsiteY20-5302" fmla="*/ 6156 h 12811"/>
                <a:gd name="connsiteX0-5303" fmla="*/ 894 w 10043"/>
                <a:gd name="connsiteY0-5304" fmla="*/ 6156 h 12811"/>
                <a:gd name="connsiteX1-5305" fmla="*/ 1769 w 10043"/>
                <a:gd name="connsiteY1-5306" fmla="*/ 4693 h 12811"/>
                <a:gd name="connsiteX2-5307" fmla="*/ 2324 w 10043"/>
                <a:gd name="connsiteY2-5308" fmla="*/ 1873 h 12811"/>
                <a:gd name="connsiteX3-5309" fmla="*/ 3532 w 10043"/>
                <a:gd name="connsiteY3-5310" fmla="*/ 3553 h 12811"/>
                <a:gd name="connsiteX4-5311" fmla="*/ 4460 w 10043"/>
                <a:gd name="connsiteY4-5312" fmla="*/ 526 h 12811"/>
                <a:gd name="connsiteX5-5313" fmla="*/ 5652 w 10043"/>
                <a:gd name="connsiteY5-5314" fmla="*/ 2273 h 12811"/>
                <a:gd name="connsiteX6-5315" fmla="*/ 6714 w 10043"/>
                <a:gd name="connsiteY6-5316" fmla="*/ 13 h 12811"/>
                <a:gd name="connsiteX7-5317" fmla="*/ 7901 w 10043"/>
                <a:gd name="connsiteY7-5318" fmla="*/ 3509 h 12811"/>
                <a:gd name="connsiteX8-5319" fmla="*/ 9157 w 10043"/>
                <a:gd name="connsiteY8-5320" fmla="*/ 4511 h 12811"/>
                <a:gd name="connsiteX9-5321" fmla="*/ 10040 w 10043"/>
                <a:gd name="connsiteY9-5322" fmla="*/ 12704 h 12811"/>
                <a:gd name="connsiteX10-5323" fmla="*/ 9188 w 10043"/>
                <a:gd name="connsiteY10-5324" fmla="*/ 8976 h 12811"/>
                <a:gd name="connsiteX11-5325" fmla="*/ 8119 w 10043"/>
                <a:gd name="connsiteY11-5326" fmla="*/ 6163 h 12811"/>
                <a:gd name="connsiteX12-5327" fmla="*/ 6738 w 10043"/>
                <a:gd name="connsiteY12-5328" fmla="*/ 6712 h 12811"/>
                <a:gd name="connsiteX13-5329" fmla="*/ 5727 w 10043"/>
                <a:gd name="connsiteY13-5330" fmla="*/ 5400 h 12811"/>
                <a:gd name="connsiteX14-5331" fmla="*/ 4926 w 10043"/>
                <a:gd name="connsiteY14-5332" fmla="*/ 8028 h 12811"/>
                <a:gd name="connsiteX15-5333" fmla="*/ 3832 w 10043"/>
                <a:gd name="connsiteY15-5334" fmla="*/ 6853 h 12811"/>
                <a:gd name="connsiteX16-5335" fmla="*/ 2997 w 10043"/>
                <a:gd name="connsiteY16-5336" fmla="*/ 9466 h 12811"/>
                <a:gd name="connsiteX17-5337" fmla="*/ 1950 w 10043"/>
                <a:gd name="connsiteY17-5338" fmla="*/ 8298 h 12811"/>
                <a:gd name="connsiteX18-5339" fmla="*/ 1085 w 10043"/>
                <a:gd name="connsiteY18-5340" fmla="*/ 9215 h 12811"/>
                <a:gd name="connsiteX19-5341" fmla="*/ 2 w 10043"/>
                <a:gd name="connsiteY19-5342" fmla="*/ 10501 h 12811"/>
                <a:gd name="connsiteX20-5343" fmla="*/ 894 w 10043"/>
                <a:gd name="connsiteY20-5344" fmla="*/ 6156 h 12811"/>
                <a:gd name="connsiteX0-5345" fmla="*/ 894 w 10042"/>
                <a:gd name="connsiteY0-5346" fmla="*/ 6156 h 12811"/>
                <a:gd name="connsiteX1-5347" fmla="*/ 1769 w 10042"/>
                <a:gd name="connsiteY1-5348" fmla="*/ 4693 h 12811"/>
                <a:gd name="connsiteX2-5349" fmla="*/ 2324 w 10042"/>
                <a:gd name="connsiteY2-5350" fmla="*/ 1873 h 12811"/>
                <a:gd name="connsiteX3-5351" fmla="*/ 3532 w 10042"/>
                <a:gd name="connsiteY3-5352" fmla="*/ 3553 h 12811"/>
                <a:gd name="connsiteX4-5353" fmla="*/ 4460 w 10042"/>
                <a:gd name="connsiteY4-5354" fmla="*/ 526 h 12811"/>
                <a:gd name="connsiteX5-5355" fmla="*/ 5652 w 10042"/>
                <a:gd name="connsiteY5-5356" fmla="*/ 2273 h 12811"/>
                <a:gd name="connsiteX6-5357" fmla="*/ 6714 w 10042"/>
                <a:gd name="connsiteY6-5358" fmla="*/ 13 h 12811"/>
                <a:gd name="connsiteX7-5359" fmla="*/ 7901 w 10042"/>
                <a:gd name="connsiteY7-5360" fmla="*/ 3509 h 12811"/>
                <a:gd name="connsiteX8-5361" fmla="*/ 9157 w 10042"/>
                <a:gd name="connsiteY8-5362" fmla="*/ 4511 h 12811"/>
                <a:gd name="connsiteX9-5363" fmla="*/ 10040 w 10042"/>
                <a:gd name="connsiteY9-5364" fmla="*/ 12704 h 12811"/>
                <a:gd name="connsiteX10-5365" fmla="*/ 9069 w 10042"/>
                <a:gd name="connsiteY10-5366" fmla="*/ 8976 h 12811"/>
                <a:gd name="connsiteX11-5367" fmla="*/ 8119 w 10042"/>
                <a:gd name="connsiteY11-5368" fmla="*/ 6163 h 12811"/>
                <a:gd name="connsiteX12-5369" fmla="*/ 6738 w 10042"/>
                <a:gd name="connsiteY12-5370" fmla="*/ 6712 h 12811"/>
                <a:gd name="connsiteX13-5371" fmla="*/ 5727 w 10042"/>
                <a:gd name="connsiteY13-5372" fmla="*/ 5400 h 12811"/>
                <a:gd name="connsiteX14-5373" fmla="*/ 4926 w 10042"/>
                <a:gd name="connsiteY14-5374" fmla="*/ 8028 h 12811"/>
                <a:gd name="connsiteX15-5375" fmla="*/ 3832 w 10042"/>
                <a:gd name="connsiteY15-5376" fmla="*/ 6853 h 12811"/>
                <a:gd name="connsiteX16-5377" fmla="*/ 2997 w 10042"/>
                <a:gd name="connsiteY16-5378" fmla="*/ 9466 h 12811"/>
                <a:gd name="connsiteX17-5379" fmla="*/ 1950 w 10042"/>
                <a:gd name="connsiteY17-5380" fmla="*/ 8298 h 12811"/>
                <a:gd name="connsiteX18-5381" fmla="*/ 1085 w 10042"/>
                <a:gd name="connsiteY18-5382" fmla="*/ 9215 h 12811"/>
                <a:gd name="connsiteX19-5383" fmla="*/ 2 w 10042"/>
                <a:gd name="connsiteY19-5384" fmla="*/ 10501 h 12811"/>
                <a:gd name="connsiteX20-5385" fmla="*/ 894 w 10042"/>
                <a:gd name="connsiteY20-5386" fmla="*/ 6156 h 12811"/>
                <a:gd name="connsiteX0-5387" fmla="*/ 894 w 10042"/>
                <a:gd name="connsiteY0-5388" fmla="*/ 6156 h 12800"/>
                <a:gd name="connsiteX1-5389" fmla="*/ 1769 w 10042"/>
                <a:gd name="connsiteY1-5390" fmla="*/ 4693 h 12800"/>
                <a:gd name="connsiteX2-5391" fmla="*/ 2324 w 10042"/>
                <a:gd name="connsiteY2-5392" fmla="*/ 1873 h 12800"/>
                <a:gd name="connsiteX3-5393" fmla="*/ 3532 w 10042"/>
                <a:gd name="connsiteY3-5394" fmla="*/ 3553 h 12800"/>
                <a:gd name="connsiteX4-5395" fmla="*/ 4460 w 10042"/>
                <a:gd name="connsiteY4-5396" fmla="*/ 526 h 12800"/>
                <a:gd name="connsiteX5-5397" fmla="*/ 5652 w 10042"/>
                <a:gd name="connsiteY5-5398" fmla="*/ 2273 h 12800"/>
                <a:gd name="connsiteX6-5399" fmla="*/ 6714 w 10042"/>
                <a:gd name="connsiteY6-5400" fmla="*/ 13 h 12800"/>
                <a:gd name="connsiteX7-5401" fmla="*/ 7901 w 10042"/>
                <a:gd name="connsiteY7-5402" fmla="*/ 3509 h 12800"/>
                <a:gd name="connsiteX8-5403" fmla="*/ 9157 w 10042"/>
                <a:gd name="connsiteY8-5404" fmla="*/ 4511 h 12800"/>
                <a:gd name="connsiteX9-5405" fmla="*/ 10040 w 10042"/>
                <a:gd name="connsiteY9-5406" fmla="*/ 12704 h 12800"/>
                <a:gd name="connsiteX10-5407" fmla="*/ 9069 w 10042"/>
                <a:gd name="connsiteY10-5408" fmla="*/ 8976 h 12800"/>
                <a:gd name="connsiteX11-5409" fmla="*/ 8119 w 10042"/>
                <a:gd name="connsiteY11-5410" fmla="*/ 6163 h 12800"/>
                <a:gd name="connsiteX12-5411" fmla="*/ 6738 w 10042"/>
                <a:gd name="connsiteY12-5412" fmla="*/ 6712 h 12800"/>
                <a:gd name="connsiteX13-5413" fmla="*/ 5727 w 10042"/>
                <a:gd name="connsiteY13-5414" fmla="*/ 5400 h 12800"/>
                <a:gd name="connsiteX14-5415" fmla="*/ 4926 w 10042"/>
                <a:gd name="connsiteY14-5416" fmla="*/ 8028 h 12800"/>
                <a:gd name="connsiteX15-5417" fmla="*/ 3832 w 10042"/>
                <a:gd name="connsiteY15-5418" fmla="*/ 6853 h 12800"/>
                <a:gd name="connsiteX16-5419" fmla="*/ 2997 w 10042"/>
                <a:gd name="connsiteY16-5420" fmla="*/ 9466 h 12800"/>
                <a:gd name="connsiteX17-5421" fmla="*/ 1950 w 10042"/>
                <a:gd name="connsiteY17-5422" fmla="*/ 8298 h 12800"/>
                <a:gd name="connsiteX18-5423" fmla="*/ 1085 w 10042"/>
                <a:gd name="connsiteY18-5424" fmla="*/ 9215 h 12800"/>
                <a:gd name="connsiteX19-5425" fmla="*/ 2 w 10042"/>
                <a:gd name="connsiteY19-5426" fmla="*/ 10501 h 12800"/>
                <a:gd name="connsiteX20-5427" fmla="*/ 894 w 10042"/>
                <a:gd name="connsiteY20-5428" fmla="*/ 6156 h 12800"/>
                <a:gd name="connsiteX0-5429" fmla="*/ 894 w 10042"/>
                <a:gd name="connsiteY0-5430" fmla="*/ 6156 h 12800"/>
                <a:gd name="connsiteX1-5431" fmla="*/ 1769 w 10042"/>
                <a:gd name="connsiteY1-5432" fmla="*/ 4693 h 12800"/>
                <a:gd name="connsiteX2-5433" fmla="*/ 2324 w 10042"/>
                <a:gd name="connsiteY2-5434" fmla="*/ 1873 h 12800"/>
                <a:gd name="connsiteX3-5435" fmla="*/ 3532 w 10042"/>
                <a:gd name="connsiteY3-5436" fmla="*/ 3553 h 12800"/>
                <a:gd name="connsiteX4-5437" fmla="*/ 4460 w 10042"/>
                <a:gd name="connsiteY4-5438" fmla="*/ 526 h 12800"/>
                <a:gd name="connsiteX5-5439" fmla="*/ 5652 w 10042"/>
                <a:gd name="connsiteY5-5440" fmla="*/ 2273 h 12800"/>
                <a:gd name="connsiteX6-5441" fmla="*/ 6714 w 10042"/>
                <a:gd name="connsiteY6-5442" fmla="*/ 13 h 12800"/>
                <a:gd name="connsiteX7-5443" fmla="*/ 7901 w 10042"/>
                <a:gd name="connsiteY7-5444" fmla="*/ 3509 h 12800"/>
                <a:gd name="connsiteX8-5445" fmla="*/ 9157 w 10042"/>
                <a:gd name="connsiteY8-5446" fmla="*/ 4511 h 12800"/>
                <a:gd name="connsiteX9-5447" fmla="*/ 10040 w 10042"/>
                <a:gd name="connsiteY9-5448" fmla="*/ 12704 h 12800"/>
                <a:gd name="connsiteX10-5449" fmla="*/ 9069 w 10042"/>
                <a:gd name="connsiteY10-5450" fmla="*/ 8976 h 12800"/>
                <a:gd name="connsiteX11-5451" fmla="*/ 7778 w 10042"/>
                <a:gd name="connsiteY11-5452" fmla="*/ 5583 h 12800"/>
                <a:gd name="connsiteX12-5453" fmla="*/ 6738 w 10042"/>
                <a:gd name="connsiteY12-5454" fmla="*/ 6712 h 12800"/>
                <a:gd name="connsiteX13-5455" fmla="*/ 5727 w 10042"/>
                <a:gd name="connsiteY13-5456" fmla="*/ 5400 h 12800"/>
                <a:gd name="connsiteX14-5457" fmla="*/ 4926 w 10042"/>
                <a:gd name="connsiteY14-5458" fmla="*/ 8028 h 12800"/>
                <a:gd name="connsiteX15-5459" fmla="*/ 3832 w 10042"/>
                <a:gd name="connsiteY15-5460" fmla="*/ 6853 h 12800"/>
                <a:gd name="connsiteX16-5461" fmla="*/ 2997 w 10042"/>
                <a:gd name="connsiteY16-5462" fmla="*/ 9466 h 12800"/>
                <a:gd name="connsiteX17-5463" fmla="*/ 1950 w 10042"/>
                <a:gd name="connsiteY17-5464" fmla="*/ 8298 h 12800"/>
                <a:gd name="connsiteX18-5465" fmla="*/ 1085 w 10042"/>
                <a:gd name="connsiteY18-5466" fmla="*/ 9215 h 12800"/>
                <a:gd name="connsiteX19-5467" fmla="*/ 2 w 10042"/>
                <a:gd name="connsiteY19-5468" fmla="*/ 10501 h 12800"/>
                <a:gd name="connsiteX20-5469" fmla="*/ 894 w 10042"/>
                <a:gd name="connsiteY20-5470" fmla="*/ 6156 h 12800"/>
                <a:gd name="connsiteX0-5471" fmla="*/ 894 w 10042"/>
                <a:gd name="connsiteY0-5472" fmla="*/ 6156 h 12800"/>
                <a:gd name="connsiteX1-5473" fmla="*/ 1769 w 10042"/>
                <a:gd name="connsiteY1-5474" fmla="*/ 4693 h 12800"/>
                <a:gd name="connsiteX2-5475" fmla="*/ 2324 w 10042"/>
                <a:gd name="connsiteY2-5476" fmla="*/ 1873 h 12800"/>
                <a:gd name="connsiteX3-5477" fmla="*/ 3532 w 10042"/>
                <a:gd name="connsiteY3-5478" fmla="*/ 3553 h 12800"/>
                <a:gd name="connsiteX4-5479" fmla="*/ 4460 w 10042"/>
                <a:gd name="connsiteY4-5480" fmla="*/ 526 h 12800"/>
                <a:gd name="connsiteX5-5481" fmla="*/ 5652 w 10042"/>
                <a:gd name="connsiteY5-5482" fmla="*/ 2273 h 12800"/>
                <a:gd name="connsiteX6-5483" fmla="*/ 6714 w 10042"/>
                <a:gd name="connsiteY6-5484" fmla="*/ 13 h 12800"/>
                <a:gd name="connsiteX7-5485" fmla="*/ 7901 w 10042"/>
                <a:gd name="connsiteY7-5486" fmla="*/ 3509 h 12800"/>
                <a:gd name="connsiteX8-5487" fmla="*/ 9157 w 10042"/>
                <a:gd name="connsiteY8-5488" fmla="*/ 4511 h 12800"/>
                <a:gd name="connsiteX9-5489" fmla="*/ 10040 w 10042"/>
                <a:gd name="connsiteY9-5490" fmla="*/ 12704 h 12800"/>
                <a:gd name="connsiteX10-5491" fmla="*/ 9069 w 10042"/>
                <a:gd name="connsiteY10-5492" fmla="*/ 8976 h 12800"/>
                <a:gd name="connsiteX11-5493" fmla="*/ 7778 w 10042"/>
                <a:gd name="connsiteY11-5494" fmla="*/ 5583 h 12800"/>
                <a:gd name="connsiteX12-5495" fmla="*/ 6738 w 10042"/>
                <a:gd name="connsiteY12-5496" fmla="*/ 6712 h 12800"/>
                <a:gd name="connsiteX13-5497" fmla="*/ 5727 w 10042"/>
                <a:gd name="connsiteY13-5498" fmla="*/ 5400 h 12800"/>
                <a:gd name="connsiteX14-5499" fmla="*/ 4926 w 10042"/>
                <a:gd name="connsiteY14-5500" fmla="*/ 8028 h 12800"/>
                <a:gd name="connsiteX15-5501" fmla="*/ 3832 w 10042"/>
                <a:gd name="connsiteY15-5502" fmla="*/ 6853 h 12800"/>
                <a:gd name="connsiteX16-5503" fmla="*/ 2997 w 10042"/>
                <a:gd name="connsiteY16-5504" fmla="*/ 9466 h 12800"/>
                <a:gd name="connsiteX17-5505" fmla="*/ 1950 w 10042"/>
                <a:gd name="connsiteY17-5506" fmla="*/ 8298 h 12800"/>
                <a:gd name="connsiteX18-5507" fmla="*/ 1085 w 10042"/>
                <a:gd name="connsiteY18-5508" fmla="*/ 9215 h 12800"/>
                <a:gd name="connsiteX19-5509" fmla="*/ 2 w 10042"/>
                <a:gd name="connsiteY19-5510" fmla="*/ 10501 h 12800"/>
                <a:gd name="connsiteX20-5511" fmla="*/ 894 w 10042"/>
                <a:gd name="connsiteY20-5512" fmla="*/ 6156 h 12800"/>
                <a:gd name="connsiteX0-5513" fmla="*/ 894 w 10042"/>
                <a:gd name="connsiteY0-5514" fmla="*/ 6156 h 12800"/>
                <a:gd name="connsiteX1-5515" fmla="*/ 1769 w 10042"/>
                <a:gd name="connsiteY1-5516" fmla="*/ 4693 h 12800"/>
                <a:gd name="connsiteX2-5517" fmla="*/ 2324 w 10042"/>
                <a:gd name="connsiteY2-5518" fmla="*/ 1873 h 12800"/>
                <a:gd name="connsiteX3-5519" fmla="*/ 3532 w 10042"/>
                <a:gd name="connsiteY3-5520" fmla="*/ 3553 h 12800"/>
                <a:gd name="connsiteX4-5521" fmla="*/ 4460 w 10042"/>
                <a:gd name="connsiteY4-5522" fmla="*/ 526 h 12800"/>
                <a:gd name="connsiteX5-5523" fmla="*/ 5652 w 10042"/>
                <a:gd name="connsiteY5-5524" fmla="*/ 2273 h 12800"/>
                <a:gd name="connsiteX6-5525" fmla="*/ 6714 w 10042"/>
                <a:gd name="connsiteY6-5526" fmla="*/ 13 h 12800"/>
                <a:gd name="connsiteX7-5527" fmla="*/ 7901 w 10042"/>
                <a:gd name="connsiteY7-5528" fmla="*/ 3509 h 12800"/>
                <a:gd name="connsiteX8-5529" fmla="*/ 9157 w 10042"/>
                <a:gd name="connsiteY8-5530" fmla="*/ 4511 h 12800"/>
                <a:gd name="connsiteX9-5531" fmla="*/ 10040 w 10042"/>
                <a:gd name="connsiteY9-5532" fmla="*/ 12704 h 12800"/>
                <a:gd name="connsiteX10-5533" fmla="*/ 9069 w 10042"/>
                <a:gd name="connsiteY10-5534" fmla="*/ 8976 h 12800"/>
                <a:gd name="connsiteX11-5535" fmla="*/ 7778 w 10042"/>
                <a:gd name="connsiteY11-5536" fmla="*/ 5583 h 12800"/>
                <a:gd name="connsiteX12-5537" fmla="*/ 6738 w 10042"/>
                <a:gd name="connsiteY12-5538" fmla="*/ 6712 h 12800"/>
                <a:gd name="connsiteX13-5539" fmla="*/ 5727 w 10042"/>
                <a:gd name="connsiteY13-5540" fmla="*/ 5400 h 12800"/>
                <a:gd name="connsiteX14-5541" fmla="*/ 4926 w 10042"/>
                <a:gd name="connsiteY14-5542" fmla="*/ 8028 h 12800"/>
                <a:gd name="connsiteX15-5543" fmla="*/ 3832 w 10042"/>
                <a:gd name="connsiteY15-5544" fmla="*/ 6853 h 12800"/>
                <a:gd name="connsiteX16-5545" fmla="*/ 2997 w 10042"/>
                <a:gd name="connsiteY16-5546" fmla="*/ 9466 h 12800"/>
                <a:gd name="connsiteX17-5547" fmla="*/ 1950 w 10042"/>
                <a:gd name="connsiteY17-5548" fmla="*/ 8298 h 12800"/>
                <a:gd name="connsiteX18-5549" fmla="*/ 1085 w 10042"/>
                <a:gd name="connsiteY18-5550" fmla="*/ 9215 h 12800"/>
                <a:gd name="connsiteX19-5551" fmla="*/ 2 w 10042"/>
                <a:gd name="connsiteY19-5552" fmla="*/ 10501 h 12800"/>
                <a:gd name="connsiteX20-5553" fmla="*/ 894 w 10042"/>
                <a:gd name="connsiteY20-5554" fmla="*/ 6156 h 12800"/>
                <a:gd name="connsiteX0-5555" fmla="*/ 894 w 10042"/>
                <a:gd name="connsiteY0-5556" fmla="*/ 6156 h 12800"/>
                <a:gd name="connsiteX1-5557" fmla="*/ 1769 w 10042"/>
                <a:gd name="connsiteY1-5558" fmla="*/ 4693 h 12800"/>
                <a:gd name="connsiteX2-5559" fmla="*/ 2324 w 10042"/>
                <a:gd name="connsiteY2-5560" fmla="*/ 1873 h 12800"/>
                <a:gd name="connsiteX3-5561" fmla="*/ 3532 w 10042"/>
                <a:gd name="connsiteY3-5562" fmla="*/ 3553 h 12800"/>
                <a:gd name="connsiteX4-5563" fmla="*/ 4460 w 10042"/>
                <a:gd name="connsiteY4-5564" fmla="*/ 526 h 12800"/>
                <a:gd name="connsiteX5-5565" fmla="*/ 5652 w 10042"/>
                <a:gd name="connsiteY5-5566" fmla="*/ 2273 h 12800"/>
                <a:gd name="connsiteX6-5567" fmla="*/ 6714 w 10042"/>
                <a:gd name="connsiteY6-5568" fmla="*/ 13 h 12800"/>
                <a:gd name="connsiteX7-5569" fmla="*/ 7901 w 10042"/>
                <a:gd name="connsiteY7-5570" fmla="*/ 3509 h 12800"/>
                <a:gd name="connsiteX8-5571" fmla="*/ 9157 w 10042"/>
                <a:gd name="connsiteY8-5572" fmla="*/ 4511 h 12800"/>
                <a:gd name="connsiteX9-5573" fmla="*/ 10040 w 10042"/>
                <a:gd name="connsiteY9-5574" fmla="*/ 12704 h 12800"/>
                <a:gd name="connsiteX10-5575" fmla="*/ 9069 w 10042"/>
                <a:gd name="connsiteY10-5576" fmla="*/ 8976 h 12800"/>
                <a:gd name="connsiteX11-5577" fmla="*/ 8134 w 10042"/>
                <a:gd name="connsiteY11-5578" fmla="*/ 5945 h 12800"/>
                <a:gd name="connsiteX12-5579" fmla="*/ 6738 w 10042"/>
                <a:gd name="connsiteY12-5580" fmla="*/ 6712 h 12800"/>
                <a:gd name="connsiteX13-5581" fmla="*/ 5727 w 10042"/>
                <a:gd name="connsiteY13-5582" fmla="*/ 5400 h 12800"/>
                <a:gd name="connsiteX14-5583" fmla="*/ 4926 w 10042"/>
                <a:gd name="connsiteY14-5584" fmla="*/ 8028 h 12800"/>
                <a:gd name="connsiteX15-5585" fmla="*/ 3832 w 10042"/>
                <a:gd name="connsiteY15-5586" fmla="*/ 6853 h 12800"/>
                <a:gd name="connsiteX16-5587" fmla="*/ 2997 w 10042"/>
                <a:gd name="connsiteY16-5588" fmla="*/ 9466 h 12800"/>
                <a:gd name="connsiteX17-5589" fmla="*/ 1950 w 10042"/>
                <a:gd name="connsiteY17-5590" fmla="*/ 8298 h 12800"/>
                <a:gd name="connsiteX18-5591" fmla="*/ 1085 w 10042"/>
                <a:gd name="connsiteY18-5592" fmla="*/ 9215 h 12800"/>
                <a:gd name="connsiteX19-5593" fmla="*/ 2 w 10042"/>
                <a:gd name="connsiteY19-5594" fmla="*/ 10501 h 12800"/>
                <a:gd name="connsiteX20-5595" fmla="*/ 894 w 10042"/>
                <a:gd name="connsiteY20-5596" fmla="*/ 6156 h 12800"/>
                <a:gd name="connsiteX0-5597" fmla="*/ 894 w 10042"/>
                <a:gd name="connsiteY0-5598" fmla="*/ 6156 h 12800"/>
                <a:gd name="connsiteX1-5599" fmla="*/ 1769 w 10042"/>
                <a:gd name="connsiteY1-5600" fmla="*/ 4693 h 12800"/>
                <a:gd name="connsiteX2-5601" fmla="*/ 2324 w 10042"/>
                <a:gd name="connsiteY2-5602" fmla="*/ 1873 h 12800"/>
                <a:gd name="connsiteX3-5603" fmla="*/ 3532 w 10042"/>
                <a:gd name="connsiteY3-5604" fmla="*/ 3553 h 12800"/>
                <a:gd name="connsiteX4-5605" fmla="*/ 4460 w 10042"/>
                <a:gd name="connsiteY4-5606" fmla="*/ 526 h 12800"/>
                <a:gd name="connsiteX5-5607" fmla="*/ 5652 w 10042"/>
                <a:gd name="connsiteY5-5608" fmla="*/ 2273 h 12800"/>
                <a:gd name="connsiteX6-5609" fmla="*/ 6714 w 10042"/>
                <a:gd name="connsiteY6-5610" fmla="*/ 13 h 12800"/>
                <a:gd name="connsiteX7-5611" fmla="*/ 7901 w 10042"/>
                <a:gd name="connsiteY7-5612" fmla="*/ 3509 h 12800"/>
                <a:gd name="connsiteX8-5613" fmla="*/ 9157 w 10042"/>
                <a:gd name="connsiteY8-5614" fmla="*/ 4511 h 12800"/>
                <a:gd name="connsiteX9-5615" fmla="*/ 10040 w 10042"/>
                <a:gd name="connsiteY9-5616" fmla="*/ 12704 h 12800"/>
                <a:gd name="connsiteX10-5617" fmla="*/ 9069 w 10042"/>
                <a:gd name="connsiteY10-5618" fmla="*/ 8976 h 12800"/>
                <a:gd name="connsiteX11-5619" fmla="*/ 8134 w 10042"/>
                <a:gd name="connsiteY11-5620" fmla="*/ 5945 h 12800"/>
                <a:gd name="connsiteX12-5621" fmla="*/ 6738 w 10042"/>
                <a:gd name="connsiteY12-5622" fmla="*/ 6712 h 12800"/>
                <a:gd name="connsiteX13-5623" fmla="*/ 5727 w 10042"/>
                <a:gd name="connsiteY13-5624" fmla="*/ 5400 h 12800"/>
                <a:gd name="connsiteX14-5625" fmla="*/ 4778 w 10042"/>
                <a:gd name="connsiteY14-5626" fmla="*/ 7231 h 12800"/>
                <a:gd name="connsiteX15-5627" fmla="*/ 3832 w 10042"/>
                <a:gd name="connsiteY15-5628" fmla="*/ 6853 h 12800"/>
                <a:gd name="connsiteX16-5629" fmla="*/ 2997 w 10042"/>
                <a:gd name="connsiteY16-5630" fmla="*/ 9466 h 12800"/>
                <a:gd name="connsiteX17-5631" fmla="*/ 1950 w 10042"/>
                <a:gd name="connsiteY17-5632" fmla="*/ 8298 h 12800"/>
                <a:gd name="connsiteX18-5633" fmla="*/ 1085 w 10042"/>
                <a:gd name="connsiteY18-5634" fmla="*/ 9215 h 12800"/>
                <a:gd name="connsiteX19-5635" fmla="*/ 2 w 10042"/>
                <a:gd name="connsiteY19-5636" fmla="*/ 10501 h 12800"/>
                <a:gd name="connsiteX20-5637" fmla="*/ 894 w 10042"/>
                <a:gd name="connsiteY20-5638" fmla="*/ 6156 h 12800"/>
                <a:gd name="connsiteX0-5639" fmla="*/ 894 w 10042"/>
                <a:gd name="connsiteY0-5640" fmla="*/ 6156 h 12800"/>
                <a:gd name="connsiteX1-5641" fmla="*/ 1769 w 10042"/>
                <a:gd name="connsiteY1-5642" fmla="*/ 4693 h 12800"/>
                <a:gd name="connsiteX2-5643" fmla="*/ 2324 w 10042"/>
                <a:gd name="connsiteY2-5644" fmla="*/ 1873 h 12800"/>
                <a:gd name="connsiteX3-5645" fmla="*/ 3532 w 10042"/>
                <a:gd name="connsiteY3-5646" fmla="*/ 3553 h 12800"/>
                <a:gd name="connsiteX4-5647" fmla="*/ 4460 w 10042"/>
                <a:gd name="connsiteY4-5648" fmla="*/ 526 h 12800"/>
                <a:gd name="connsiteX5-5649" fmla="*/ 5652 w 10042"/>
                <a:gd name="connsiteY5-5650" fmla="*/ 2273 h 12800"/>
                <a:gd name="connsiteX6-5651" fmla="*/ 6714 w 10042"/>
                <a:gd name="connsiteY6-5652" fmla="*/ 13 h 12800"/>
                <a:gd name="connsiteX7-5653" fmla="*/ 7901 w 10042"/>
                <a:gd name="connsiteY7-5654" fmla="*/ 3509 h 12800"/>
                <a:gd name="connsiteX8-5655" fmla="*/ 9157 w 10042"/>
                <a:gd name="connsiteY8-5656" fmla="*/ 4511 h 12800"/>
                <a:gd name="connsiteX9-5657" fmla="*/ 10040 w 10042"/>
                <a:gd name="connsiteY9-5658" fmla="*/ 12704 h 12800"/>
                <a:gd name="connsiteX10-5659" fmla="*/ 9069 w 10042"/>
                <a:gd name="connsiteY10-5660" fmla="*/ 8976 h 12800"/>
                <a:gd name="connsiteX11-5661" fmla="*/ 8134 w 10042"/>
                <a:gd name="connsiteY11-5662" fmla="*/ 5945 h 12800"/>
                <a:gd name="connsiteX12-5663" fmla="*/ 6738 w 10042"/>
                <a:gd name="connsiteY12-5664" fmla="*/ 6712 h 12800"/>
                <a:gd name="connsiteX13-5665" fmla="*/ 5786 w 10042"/>
                <a:gd name="connsiteY13-5666" fmla="*/ 4965 h 12800"/>
                <a:gd name="connsiteX14-5667" fmla="*/ 4778 w 10042"/>
                <a:gd name="connsiteY14-5668" fmla="*/ 7231 h 12800"/>
                <a:gd name="connsiteX15-5669" fmla="*/ 3832 w 10042"/>
                <a:gd name="connsiteY15-5670" fmla="*/ 6853 h 12800"/>
                <a:gd name="connsiteX16-5671" fmla="*/ 2997 w 10042"/>
                <a:gd name="connsiteY16-5672" fmla="*/ 9466 h 12800"/>
                <a:gd name="connsiteX17-5673" fmla="*/ 1950 w 10042"/>
                <a:gd name="connsiteY17-5674" fmla="*/ 8298 h 12800"/>
                <a:gd name="connsiteX18-5675" fmla="*/ 1085 w 10042"/>
                <a:gd name="connsiteY18-5676" fmla="*/ 9215 h 12800"/>
                <a:gd name="connsiteX19-5677" fmla="*/ 2 w 10042"/>
                <a:gd name="connsiteY19-5678" fmla="*/ 10501 h 12800"/>
                <a:gd name="connsiteX20-5679" fmla="*/ 894 w 10042"/>
                <a:gd name="connsiteY20-5680" fmla="*/ 6156 h 12800"/>
                <a:gd name="connsiteX0-5681" fmla="*/ 894 w 10042"/>
                <a:gd name="connsiteY0-5682" fmla="*/ 6184 h 12828"/>
                <a:gd name="connsiteX1-5683" fmla="*/ 1769 w 10042"/>
                <a:gd name="connsiteY1-5684" fmla="*/ 4721 h 12828"/>
                <a:gd name="connsiteX2-5685" fmla="*/ 2324 w 10042"/>
                <a:gd name="connsiteY2-5686" fmla="*/ 1901 h 12828"/>
                <a:gd name="connsiteX3-5687" fmla="*/ 3532 w 10042"/>
                <a:gd name="connsiteY3-5688" fmla="*/ 3581 h 12828"/>
                <a:gd name="connsiteX4-5689" fmla="*/ 4460 w 10042"/>
                <a:gd name="connsiteY4-5690" fmla="*/ 554 h 12828"/>
                <a:gd name="connsiteX5-5691" fmla="*/ 5607 w 10042"/>
                <a:gd name="connsiteY5-5692" fmla="*/ 1576 h 12828"/>
                <a:gd name="connsiteX6-5693" fmla="*/ 6714 w 10042"/>
                <a:gd name="connsiteY6-5694" fmla="*/ 41 h 12828"/>
                <a:gd name="connsiteX7-5695" fmla="*/ 7901 w 10042"/>
                <a:gd name="connsiteY7-5696" fmla="*/ 3537 h 12828"/>
                <a:gd name="connsiteX8-5697" fmla="*/ 9157 w 10042"/>
                <a:gd name="connsiteY8-5698" fmla="*/ 4539 h 12828"/>
                <a:gd name="connsiteX9-5699" fmla="*/ 10040 w 10042"/>
                <a:gd name="connsiteY9-5700" fmla="*/ 12732 h 12828"/>
                <a:gd name="connsiteX10-5701" fmla="*/ 9069 w 10042"/>
                <a:gd name="connsiteY10-5702" fmla="*/ 9004 h 12828"/>
                <a:gd name="connsiteX11-5703" fmla="*/ 8134 w 10042"/>
                <a:gd name="connsiteY11-5704" fmla="*/ 5973 h 12828"/>
                <a:gd name="connsiteX12-5705" fmla="*/ 6738 w 10042"/>
                <a:gd name="connsiteY12-5706" fmla="*/ 6740 h 12828"/>
                <a:gd name="connsiteX13-5707" fmla="*/ 5786 w 10042"/>
                <a:gd name="connsiteY13-5708" fmla="*/ 4993 h 12828"/>
                <a:gd name="connsiteX14-5709" fmla="*/ 4778 w 10042"/>
                <a:gd name="connsiteY14-5710" fmla="*/ 7259 h 12828"/>
                <a:gd name="connsiteX15-5711" fmla="*/ 3832 w 10042"/>
                <a:gd name="connsiteY15-5712" fmla="*/ 6881 h 12828"/>
                <a:gd name="connsiteX16-5713" fmla="*/ 2997 w 10042"/>
                <a:gd name="connsiteY16-5714" fmla="*/ 9494 h 12828"/>
                <a:gd name="connsiteX17-5715" fmla="*/ 1950 w 10042"/>
                <a:gd name="connsiteY17-5716" fmla="*/ 8326 h 12828"/>
                <a:gd name="connsiteX18-5717" fmla="*/ 1085 w 10042"/>
                <a:gd name="connsiteY18-5718" fmla="*/ 9243 h 12828"/>
                <a:gd name="connsiteX19-5719" fmla="*/ 2 w 10042"/>
                <a:gd name="connsiteY19-5720" fmla="*/ 10529 h 12828"/>
                <a:gd name="connsiteX20-5721" fmla="*/ 894 w 10042"/>
                <a:gd name="connsiteY20-5722" fmla="*/ 6184 h 12828"/>
                <a:gd name="connsiteX0-5723" fmla="*/ 894 w 10042"/>
                <a:gd name="connsiteY0-5724" fmla="*/ 6184 h 12828"/>
                <a:gd name="connsiteX1-5725" fmla="*/ 1769 w 10042"/>
                <a:gd name="connsiteY1-5726" fmla="*/ 4721 h 12828"/>
                <a:gd name="connsiteX2-5727" fmla="*/ 2324 w 10042"/>
                <a:gd name="connsiteY2-5728" fmla="*/ 1901 h 12828"/>
                <a:gd name="connsiteX3-5729" fmla="*/ 3532 w 10042"/>
                <a:gd name="connsiteY3-5730" fmla="*/ 3581 h 12828"/>
                <a:gd name="connsiteX4-5731" fmla="*/ 4460 w 10042"/>
                <a:gd name="connsiteY4-5732" fmla="*/ 554 h 12828"/>
                <a:gd name="connsiteX5-5733" fmla="*/ 5607 w 10042"/>
                <a:gd name="connsiteY5-5734" fmla="*/ 1576 h 12828"/>
                <a:gd name="connsiteX6-5735" fmla="*/ 6714 w 10042"/>
                <a:gd name="connsiteY6-5736" fmla="*/ 41 h 12828"/>
                <a:gd name="connsiteX7-5737" fmla="*/ 7901 w 10042"/>
                <a:gd name="connsiteY7-5738" fmla="*/ 3537 h 12828"/>
                <a:gd name="connsiteX8-5739" fmla="*/ 9157 w 10042"/>
                <a:gd name="connsiteY8-5740" fmla="*/ 4539 h 12828"/>
                <a:gd name="connsiteX9-5741" fmla="*/ 10040 w 10042"/>
                <a:gd name="connsiteY9-5742" fmla="*/ 12732 h 12828"/>
                <a:gd name="connsiteX10-5743" fmla="*/ 9069 w 10042"/>
                <a:gd name="connsiteY10-5744" fmla="*/ 9004 h 12828"/>
                <a:gd name="connsiteX11-5745" fmla="*/ 8134 w 10042"/>
                <a:gd name="connsiteY11-5746" fmla="*/ 5973 h 12828"/>
                <a:gd name="connsiteX12-5747" fmla="*/ 6738 w 10042"/>
                <a:gd name="connsiteY12-5748" fmla="*/ 6740 h 12828"/>
                <a:gd name="connsiteX13-5749" fmla="*/ 5786 w 10042"/>
                <a:gd name="connsiteY13-5750" fmla="*/ 4993 h 12828"/>
                <a:gd name="connsiteX14-5751" fmla="*/ 4778 w 10042"/>
                <a:gd name="connsiteY14-5752" fmla="*/ 7259 h 12828"/>
                <a:gd name="connsiteX15-5753" fmla="*/ 3802 w 10042"/>
                <a:gd name="connsiteY15-5754" fmla="*/ 6374 h 12828"/>
                <a:gd name="connsiteX16-5755" fmla="*/ 2997 w 10042"/>
                <a:gd name="connsiteY16-5756" fmla="*/ 9494 h 12828"/>
                <a:gd name="connsiteX17-5757" fmla="*/ 1950 w 10042"/>
                <a:gd name="connsiteY17-5758" fmla="*/ 8326 h 12828"/>
                <a:gd name="connsiteX18-5759" fmla="*/ 1085 w 10042"/>
                <a:gd name="connsiteY18-5760" fmla="*/ 9243 h 12828"/>
                <a:gd name="connsiteX19-5761" fmla="*/ 2 w 10042"/>
                <a:gd name="connsiteY19-5762" fmla="*/ 10529 h 12828"/>
                <a:gd name="connsiteX20-5763" fmla="*/ 894 w 10042"/>
                <a:gd name="connsiteY20-5764" fmla="*/ 6184 h 12828"/>
                <a:gd name="connsiteX0-5765" fmla="*/ 894 w 10042"/>
                <a:gd name="connsiteY0-5766" fmla="*/ 6184 h 12828"/>
                <a:gd name="connsiteX1-5767" fmla="*/ 1769 w 10042"/>
                <a:gd name="connsiteY1-5768" fmla="*/ 4721 h 12828"/>
                <a:gd name="connsiteX2-5769" fmla="*/ 2324 w 10042"/>
                <a:gd name="connsiteY2-5770" fmla="*/ 1901 h 12828"/>
                <a:gd name="connsiteX3-5771" fmla="*/ 3532 w 10042"/>
                <a:gd name="connsiteY3-5772" fmla="*/ 3581 h 12828"/>
                <a:gd name="connsiteX4-5773" fmla="*/ 4460 w 10042"/>
                <a:gd name="connsiteY4-5774" fmla="*/ 554 h 12828"/>
                <a:gd name="connsiteX5-5775" fmla="*/ 5607 w 10042"/>
                <a:gd name="connsiteY5-5776" fmla="*/ 1576 h 12828"/>
                <a:gd name="connsiteX6-5777" fmla="*/ 6714 w 10042"/>
                <a:gd name="connsiteY6-5778" fmla="*/ 41 h 12828"/>
                <a:gd name="connsiteX7-5779" fmla="*/ 7901 w 10042"/>
                <a:gd name="connsiteY7-5780" fmla="*/ 3537 h 12828"/>
                <a:gd name="connsiteX8-5781" fmla="*/ 9157 w 10042"/>
                <a:gd name="connsiteY8-5782" fmla="*/ 4539 h 12828"/>
                <a:gd name="connsiteX9-5783" fmla="*/ 10040 w 10042"/>
                <a:gd name="connsiteY9-5784" fmla="*/ 12732 h 12828"/>
                <a:gd name="connsiteX10-5785" fmla="*/ 9069 w 10042"/>
                <a:gd name="connsiteY10-5786" fmla="*/ 9004 h 12828"/>
                <a:gd name="connsiteX11-5787" fmla="*/ 8134 w 10042"/>
                <a:gd name="connsiteY11-5788" fmla="*/ 5973 h 12828"/>
                <a:gd name="connsiteX12-5789" fmla="*/ 6738 w 10042"/>
                <a:gd name="connsiteY12-5790" fmla="*/ 6740 h 12828"/>
                <a:gd name="connsiteX13-5791" fmla="*/ 5786 w 10042"/>
                <a:gd name="connsiteY13-5792" fmla="*/ 4993 h 12828"/>
                <a:gd name="connsiteX14-5793" fmla="*/ 4837 w 10042"/>
                <a:gd name="connsiteY14-5794" fmla="*/ 6389 h 12828"/>
                <a:gd name="connsiteX15-5795" fmla="*/ 3802 w 10042"/>
                <a:gd name="connsiteY15-5796" fmla="*/ 6374 h 12828"/>
                <a:gd name="connsiteX16-5797" fmla="*/ 2997 w 10042"/>
                <a:gd name="connsiteY16-5798" fmla="*/ 9494 h 12828"/>
                <a:gd name="connsiteX17-5799" fmla="*/ 1950 w 10042"/>
                <a:gd name="connsiteY17-5800" fmla="*/ 8326 h 12828"/>
                <a:gd name="connsiteX18-5801" fmla="*/ 1085 w 10042"/>
                <a:gd name="connsiteY18-5802" fmla="*/ 9243 h 12828"/>
                <a:gd name="connsiteX19-5803" fmla="*/ 2 w 10042"/>
                <a:gd name="connsiteY19-5804" fmla="*/ 10529 h 12828"/>
                <a:gd name="connsiteX20-5805" fmla="*/ 894 w 10042"/>
                <a:gd name="connsiteY20-5806" fmla="*/ 6184 h 12828"/>
                <a:gd name="connsiteX0-5807" fmla="*/ 894 w 10042"/>
                <a:gd name="connsiteY0-5808" fmla="*/ 6184 h 12828"/>
                <a:gd name="connsiteX1-5809" fmla="*/ 1769 w 10042"/>
                <a:gd name="connsiteY1-5810" fmla="*/ 4721 h 12828"/>
                <a:gd name="connsiteX2-5811" fmla="*/ 2324 w 10042"/>
                <a:gd name="connsiteY2-5812" fmla="*/ 1901 h 12828"/>
                <a:gd name="connsiteX3-5813" fmla="*/ 3532 w 10042"/>
                <a:gd name="connsiteY3-5814" fmla="*/ 3581 h 12828"/>
                <a:gd name="connsiteX4-5815" fmla="*/ 4460 w 10042"/>
                <a:gd name="connsiteY4-5816" fmla="*/ 554 h 12828"/>
                <a:gd name="connsiteX5-5817" fmla="*/ 5607 w 10042"/>
                <a:gd name="connsiteY5-5818" fmla="*/ 1576 h 12828"/>
                <a:gd name="connsiteX6-5819" fmla="*/ 6714 w 10042"/>
                <a:gd name="connsiteY6-5820" fmla="*/ 41 h 12828"/>
                <a:gd name="connsiteX7-5821" fmla="*/ 7901 w 10042"/>
                <a:gd name="connsiteY7-5822" fmla="*/ 3537 h 12828"/>
                <a:gd name="connsiteX8-5823" fmla="*/ 9157 w 10042"/>
                <a:gd name="connsiteY8-5824" fmla="*/ 4539 h 12828"/>
                <a:gd name="connsiteX9-5825" fmla="*/ 10040 w 10042"/>
                <a:gd name="connsiteY9-5826" fmla="*/ 12732 h 12828"/>
                <a:gd name="connsiteX10-5827" fmla="*/ 9069 w 10042"/>
                <a:gd name="connsiteY10-5828" fmla="*/ 9004 h 12828"/>
                <a:gd name="connsiteX11-5829" fmla="*/ 8134 w 10042"/>
                <a:gd name="connsiteY11-5830" fmla="*/ 5973 h 12828"/>
                <a:gd name="connsiteX12-5831" fmla="*/ 6738 w 10042"/>
                <a:gd name="connsiteY12-5832" fmla="*/ 6740 h 12828"/>
                <a:gd name="connsiteX13-5833" fmla="*/ 5786 w 10042"/>
                <a:gd name="connsiteY13-5834" fmla="*/ 4993 h 12828"/>
                <a:gd name="connsiteX14-5835" fmla="*/ 4837 w 10042"/>
                <a:gd name="connsiteY14-5836" fmla="*/ 6389 h 12828"/>
                <a:gd name="connsiteX15-5837" fmla="*/ 3802 w 10042"/>
                <a:gd name="connsiteY15-5838" fmla="*/ 6374 h 12828"/>
                <a:gd name="connsiteX16-5839" fmla="*/ 2967 w 10042"/>
                <a:gd name="connsiteY16-5840" fmla="*/ 8842 h 12828"/>
                <a:gd name="connsiteX17-5841" fmla="*/ 1950 w 10042"/>
                <a:gd name="connsiteY17-5842" fmla="*/ 8326 h 12828"/>
                <a:gd name="connsiteX18-5843" fmla="*/ 1085 w 10042"/>
                <a:gd name="connsiteY18-5844" fmla="*/ 9243 h 12828"/>
                <a:gd name="connsiteX19-5845" fmla="*/ 2 w 10042"/>
                <a:gd name="connsiteY19-5846" fmla="*/ 10529 h 12828"/>
                <a:gd name="connsiteX20-5847" fmla="*/ 894 w 10042"/>
                <a:gd name="connsiteY20-5848" fmla="*/ 6184 h 12828"/>
                <a:gd name="connsiteX0-5849" fmla="*/ 894 w 10042"/>
                <a:gd name="connsiteY0-5850" fmla="*/ 6184 h 12828"/>
                <a:gd name="connsiteX1-5851" fmla="*/ 1769 w 10042"/>
                <a:gd name="connsiteY1-5852" fmla="*/ 4721 h 12828"/>
                <a:gd name="connsiteX2-5853" fmla="*/ 2324 w 10042"/>
                <a:gd name="connsiteY2-5854" fmla="*/ 1901 h 12828"/>
                <a:gd name="connsiteX3-5855" fmla="*/ 3532 w 10042"/>
                <a:gd name="connsiteY3-5856" fmla="*/ 3581 h 12828"/>
                <a:gd name="connsiteX4-5857" fmla="*/ 4460 w 10042"/>
                <a:gd name="connsiteY4-5858" fmla="*/ 554 h 12828"/>
                <a:gd name="connsiteX5-5859" fmla="*/ 5607 w 10042"/>
                <a:gd name="connsiteY5-5860" fmla="*/ 1576 h 12828"/>
                <a:gd name="connsiteX6-5861" fmla="*/ 6714 w 10042"/>
                <a:gd name="connsiteY6-5862" fmla="*/ 41 h 12828"/>
                <a:gd name="connsiteX7-5863" fmla="*/ 7901 w 10042"/>
                <a:gd name="connsiteY7-5864" fmla="*/ 3537 h 12828"/>
                <a:gd name="connsiteX8-5865" fmla="*/ 9157 w 10042"/>
                <a:gd name="connsiteY8-5866" fmla="*/ 4539 h 12828"/>
                <a:gd name="connsiteX9-5867" fmla="*/ 10040 w 10042"/>
                <a:gd name="connsiteY9-5868" fmla="*/ 12732 h 12828"/>
                <a:gd name="connsiteX10-5869" fmla="*/ 9069 w 10042"/>
                <a:gd name="connsiteY10-5870" fmla="*/ 9004 h 12828"/>
                <a:gd name="connsiteX11-5871" fmla="*/ 8134 w 10042"/>
                <a:gd name="connsiteY11-5872" fmla="*/ 5973 h 12828"/>
                <a:gd name="connsiteX12-5873" fmla="*/ 6738 w 10042"/>
                <a:gd name="connsiteY12-5874" fmla="*/ 6740 h 12828"/>
                <a:gd name="connsiteX13-5875" fmla="*/ 5786 w 10042"/>
                <a:gd name="connsiteY13-5876" fmla="*/ 4993 h 12828"/>
                <a:gd name="connsiteX14-5877" fmla="*/ 4837 w 10042"/>
                <a:gd name="connsiteY14-5878" fmla="*/ 6389 h 12828"/>
                <a:gd name="connsiteX15-5879" fmla="*/ 3802 w 10042"/>
                <a:gd name="connsiteY15-5880" fmla="*/ 6374 h 12828"/>
                <a:gd name="connsiteX16-5881" fmla="*/ 2967 w 10042"/>
                <a:gd name="connsiteY16-5882" fmla="*/ 8842 h 12828"/>
                <a:gd name="connsiteX17-5883" fmla="*/ 1950 w 10042"/>
                <a:gd name="connsiteY17-5884" fmla="*/ 8326 h 12828"/>
                <a:gd name="connsiteX18-5885" fmla="*/ 1085 w 10042"/>
                <a:gd name="connsiteY18-5886" fmla="*/ 9243 h 12828"/>
                <a:gd name="connsiteX19-5887" fmla="*/ 2 w 10042"/>
                <a:gd name="connsiteY19-5888" fmla="*/ 10529 h 12828"/>
                <a:gd name="connsiteX20-5889" fmla="*/ 894 w 10042"/>
                <a:gd name="connsiteY20-5890" fmla="*/ 6184 h 12828"/>
                <a:gd name="connsiteX0-5891" fmla="*/ 894 w 10042"/>
                <a:gd name="connsiteY0-5892" fmla="*/ 6184 h 12828"/>
                <a:gd name="connsiteX1-5893" fmla="*/ 1769 w 10042"/>
                <a:gd name="connsiteY1-5894" fmla="*/ 4721 h 12828"/>
                <a:gd name="connsiteX2-5895" fmla="*/ 2324 w 10042"/>
                <a:gd name="connsiteY2-5896" fmla="*/ 1901 h 12828"/>
                <a:gd name="connsiteX3-5897" fmla="*/ 3532 w 10042"/>
                <a:gd name="connsiteY3-5898" fmla="*/ 3581 h 12828"/>
                <a:gd name="connsiteX4-5899" fmla="*/ 4460 w 10042"/>
                <a:gd name="connsiteY4-5900" fmla="*/ 554 h 12828"/>
                <a:gd name="connsiteX5-5901" fmla="*/ 5607 w 10042"/>
                <a:gd name="connsiteY5-5902" fmla="*/ 1576 h 12828"/>
                <a:gd name="connsiteX6-5903" fmla="*/ 6714 w 10042"/>
                <a:gd name="connsiteY6-5904" fmla="*/ 41 h 12828"/>
                <a:gd name="connsiteX7-5905" fmla="*/ 7901 w 10042"/>
                <a:gd name="connsiteY7-5906" fmla="*/ 3537 h 12828"/>
                <a:gd name="connsiteX8-5907" fmla="*/ 9157 w 10042"/>
                <a:gd name="connsiteY8-5908" fmla="*/ 4539 h 12828"/>
                <a:gd name="connsiteX9-5909" fmla="*/ 10040 w 10042"/>
                <a:gd name="connsiteY9-5910" fmla="*/ 12732 h 12828"/>
                <a:gd name="connsiteX10-5911" fmla="*/ 9069 w 10042"/>
                <a:gd name="connsiteY10-5912" fmla="*/ 9004 h 12828"/>
                <a:gd name="connsiteX11-5913" fmla="*/ 8134 w 10042"/>
                <a:gd name="connsiteY11-5914" fmla="*/ 5973 h 12828"/>
                <a:gd name="connsiteX12-5915" fmla="*/ 6738 w 10042"/>
                <a:gd name="connsiteY12-5916" fmla="*/ 6740 h 12828"/>
                <a:gd name="connsiteX13-5917" fmla="*/ 5786 w 10042"/>
                <a:gd name="connsiteY13-5918" fmla="*/ 4993 h 12828"/>
                <a:gd name="connsiteX14-5919" fmla="*/ 4837 w 10042"/>
                <a:gd name="connsiteY14-5920" fmla="*/ 6389 h 12828"/>
                <a:gd name="connsiteX15-5921" fmla="*/ 3802 w 10042"/>
                <a:gd name="connsiteY15-5922" fmla="*/ 6374 h 12828"/>
                <a:gd name="connsiteX16-5923" fmla="*/ 2967 w 10042"/>
                <a:gd name="connsiteY16-5924" fmla="*/ 8842 h 12828"/>
                <a:gd name="connsiteX17-5925" fmla="*/ 1950 w 10042"/>
                <a:gd name="connsiteY17-5926" fmla="*/ 8326 h 12828"/>
                <a:gd name="connsiteX18-5927" fmla="*/ 1085 w 10042"/>
                <a:gd name="connsiteY18-5928" fmla="*/ 9243 h 12828"/>
                <a:gd name="connsiteX19-5929" fmla="*/ 2 w 10042"/>
                <a:gd name="connsiteY19-5930" fmla="*/ 10529 h 12828"/>
                <a:gd name="connsiteX20-5931" fmla="*/ 894 w 10042"/>
                <a:gd name="connsiteY20-5932" fmla="*/ 6184 h 12828"/>
                <a:gd name="connsiteX0-5933" fmla="*/ 894 w 10042"/>
                <a:gd name="connsiteY0-5934" fmla="*/ 6184 h 12828"/>
                <a:gd name="connsiteX1-5935" fmla="*/ 1769 w 10042"/>
                <a:gd name="connsiteY1-5936" fmla="*/ 4721 h 12828"/>
                <a:gd name="connsiteX2-5937" fmla="*/ 2324 w 10042"/>
                <a:gd name="connsiteY2-5938" fmla="*/ 1901 h 12828"/>
                <a:gd name="connsiteX3-5939" fmla="*/ 3532 w 10042"/>
                <a:gd name="connsiteY3-5940" fmla="*/ 3581 h 12828"/>
                <a:gd name="connsiteX4-5941" fmla="*/ 4460 w 10042"/>
                <a:gd name="connsiteY4-5942" fmla="*/ 554 h 12828"/>
                <a:gd name="connsiteX5-5943" fmla="*/ 5607 w 10042"/>
                <a:gd name="connsiteY5-5944" fmla="*/ 1576 h 12828"/>
                <a:gd name="connsiteX6-5945" fmla="*/ 6714 w 10042"/>
                <a:gd name="connsiteY6-5946" fmla="*/ 41 h 12828"/>
                <a:gd name="connsiteX7-5947" fmla="*/ 7901 w 10042"/>
                <a:gd name="connsiteY7-5948" fmla="*/ 3537 h 12828"/>
                <a:gd name="connsiteX8-5949" fmla="*/ 9157 w 10042"/>
                <a:gd name="connsiteY8-5950" fmla="*/ 4539 h 12828"/>
                <a:gd name="connsiteX9-5951" fmla="*/ 10040 w 10042"/>
                <a:gd name="connsiteY9-5952" fmla="*/ 12732 h 12828"/>
                <a:gd name="connsiteX10-5953" fmla="*/ 9069 w 10042"/>
                <a:gd name="connsiteY10-5954" fmla="*/ 9004 h 12828"/>
                <a:gd name="connsiteX11-5955" fmla="*/ 8134 w 10042"/>
                <a:gd name="connsiteY11-5956" fmla="*/ 5973 h 12828"/>
                <a:gd name="connsiteX12-5957" fmla="*/ 6738 w 10042"/>
                <a:gd name="connsiteY12-5958" fmla="*/ 6740 h 12828"/>
                <a:gd name="connsiteX13-5959" fmla="*/ 5786 w 10042"/>
                <a:gd name="connsiteY13-5960" fmla="*/ 4993 h 12828"/>
                <a:gd name="connsiteX14-5961" fmla="*/ 4837 w 10042"/>
                <a:gd name="connsiteY14-5962" fmla="*/ 6389 h 12828"/>
                <a:gd name="connsiteX15-5963" fmla="*/ 3802 w 10042"/>
                <a:gd name="connsiteY15-5964" fmla="*/ 6374 h 12828"/>
                <a:gd name="connsiteX16-5965" fmla="*/ 2863 w 10042"/>
                <a:gd name="connsiteY16-5966" fmla="*/ 8552 h 12828"/>
                <a:gd name="connsiteX17-5967" fmla="*/ 1950 w 10042"/>
                <a:gd name="connsiteY17-5968" fmla="*/ 8326 h 12828"/>
                <a:gd name="connsiteX18-5969" fmla="*/ 1085 w 10042"/>
                <a:gd name="connsiteY18-5970" fmla="*/ 9243 h 12828"/>
                <a:gd name="connsiteX19-5971" fmla="*/ 2 w 10042"/>
                <a:gd name="connsiteY19-5972" fmla="*/ 10529 h 12828"/>
                <a:gd name="connsiteX20-5973" fmla="*/ 894 w 10042"/>
                <a:gd name="connsiteY20-5974" fmla="*/ 6184 h 12828"/>
                <a:gd name="connsiteX0-5975" fmla="*/ 894 w 10042"/>
                <a:gd name="connsiteY0-5976" fmla="*/ 6184 h 12828"/>
                <a:gd name="connsiteX1-5977" fmla="*/ 1769 w 10042"/>
                <a:gd name="connsiteY1-5978" fmla="*/ 4721 h 12828"/>
                <a:gd name="connsiteX2-5979" fmla="*/ 2487 w 10042"/>
                <a:gd name="connsiteY2-5980" fmla="*/ 2046 h 12828"/>
                <a:gd name="connsiteX3-5981" fmla="*/ 3532 w 10042"/>
                <a:gd name="connsiteY3-5982" fmla="*/ 3581 h 12828"/>
                <a:gd name="connsiteX4-5983" fmla="*/ 4460 w 10042"/>
                <a:gd name="connsiteY4-5984" fmla="*/ 554 h 12828"/>
                <a:gd name="connsiteX5-5985" fmla="*/ 5607 w 10042"/>
                <a:gd name="connsiteY5-5986" fmla="*/ 1576 h 12828"/>
                <a:gd name="connsiteX6-5987" fmla="*/ 6714 w 10042"/>
                <a:gd name="connsiteY6-5988" fmla="*/ 41 h 12828"/>
                <a:gd name="connsiteX7-5989" fmla="*/ 7901 w 10042"/>
                <a:gd name="connsiteY7-5990" fmla="*/ 3537 h 12828"/>
                <a:gd name="connsiteX8-5991" fmla="*/ 9157 w 10042"/>
                <a:gd name="connsiteY8-5992" fmla="*/ 4539 h 12828"/>
                <a:gd name="connsiteX9-5993" fmla="*/ 10040 w 10042"/>
                <a:gd name="connsiteY9-5994" fmla="*/ 12732 h 12828"/>
                <a:gd name="connsiteX10-5995" fmla="*/ 9069 w 10042"/>
                <a:gd name="connsiteY10-5996" fmla="*/ 9004 h 12828"/>
                <a:gd name="connsiteX11-5997" fmla="*/ 8134 w 10042"/>
                <a:gd name="connsiteY11-5998" fmla="*/ 5973 h 12828"/>
                <a:gd name="connsiteX12-5999" fmla="*/ 6738 w 10042"/>
                <a:gd name="connsiteY12-6000" fmla="*/ 6740 h 12828"/>
                <a:gd name="connsiteX13-6001" fmla="*/ 5786 w 10042"/>
                <a:gd name="connsiteY13-6002" fmla="*/ 4993 h 12828"/>
                <a:gd name="connsiteX14-6003" fmla="*/ 4837 w 10042"/>
                <a:gd name="connsiteY14-6004" fmla="*/ 6389 h 12828"/>
                <a:gd name="connsiteX15-6005" fmla="*/ 3802 w 10042"/>
                <a:gd name="connsiteY15-6006" fmla="*/ 6374 h 12828"/>
                <a:gd name="connsiteX16-6007" fmla="*/ 2863 w 10042"/>
                <a:gd name="connsiteY16-6008" fmla="*/ 8552 h 12828"/>
                <a:gd name="connsiteX17-6009" fmla="*/ 1950 w 10042"/>
                <a:gd name="connsiteY17-6010" fmla="*/ 8326 h 12828"/>
                <a:gd name="connsiteX18-6011" fmla="*/ 1085 w 10042"/>
                <a:gd name="connsiteY18-6012" fmla="*/ 9243 h 12828"/>
                <a:gd name="connsiteX19-6013" fmla="*/ 2 w 10042"/>
                <a:gd name="connsiteY19-6014" fmla="*/ 10529 h 12828"/>
                <a:gd name="connsiteX20-6015" fmla="*/ 894 w 10042"/>
                <a:gd name="connsiteY20-6016" fmla="*/ 6184 h 12828"/>
                <a:gd name="connsiteX0-6017" fmla="*/ 894 w 10046"/>
                <a:gd name="connsiteY0-6018" fmla="*/ 6184 h 12828"/>
                <a:gd name="connsiteX1-6019" fmla="*/ 1769 w 10046"/>
                <a:gd name="connsiteY1-6020" fmla="*/ 4721 h 12828"/>
                <a:gd name="connsiteX2-6021" fmla="*/ 2487 w 10046"/>
                <a:gd name="connsiteY2-6022" fmla="*/ 2046 h 12828"/>
                <a:gd name="connsiteX3-6023" fmla="*/ 3532 w 10046"/>
                <a:gd name="connsiteY3-6024" fmla="*/ 3581 h 12828"/>
                <a:gd name="connsiteX4-6025" fmla="*/ 4460 w 10046"/>
                <a:gd name="connsiteY4-6026" fmla="*/ 554 h 12828"/>
                <a:gd name="connsiteX5-6027" fmla="*/ 5607 w 10046"/>
                <a:gd name="connsiteY5-6028" fmla="*/ 1576 h 12828"/>
                <a:gd name="connsiteX6-6029" fmla="*/ 6714 w 10046"/>
                <a:gd name="connsiteY6-6030" fmla="*/ 41 h 12828"/>
                <a:gd name="connsiteX7-6031" fmla="*/ 7901 w 10046"/>
                <a:gd name="connsiteY7-6032" fmla="*/ 3537 h 12828"/>
                <a:gd name="connsiteX8-6033" fmla="*/ 9157 w 10046"/>
                <a:gd name="connsiteY8-6034" fmla="*/ 4539 h 12828"/>
                <a:gd name="connsiteX9-6035" fmla="*/ 10040 w 10046"/>
                <a:gd name="connsiteY9-6036" fmla="*/ 12732 h 12828"/>
                <a:gd name="connsiteX10-6037" fmla="*/ 9441 w 10046"/>
                <a:gd name="connsiteY10-6038" fmla="*/ 9004 h 12828"/>
                <a:gd name="connsiteX11-6039" fmla="*/ 8134 w 10046"/>
                <a:gd name="connsiteY11-6040" fmla="*/ 5973 h 12828"/>
                <a:gd name="connsiteX12-6041" fmla="*/ 6738 w 10046"/>
                <a:gd name="connsiteY12-6042" fmla="*/ 6740 h 12828"/>
                <a:gd name="connsiteX13-6043" fmla="*/ 5786 w 10046"/>
                <a:gd name="connsiteY13-6044" fmla="*/ 4993 h 12828"/>
                <a:gd name="connsiteX14-6045" fmla="*/ 4837 w 10046"/>
                <a:gd name="connsiteY14-6046" fmla="*/ 6389 h 12828"/>
                <a:gd name="connsiteX15-6047" fmla="*/ 3802 w 10046"/>
                <a:gd name="connsiteY15-6048" fmla="*/ 6374 h 12828"/>
                <a:gd name="connsiteX16-6049" fmla="*/ 2863 w 10046"/>
                <a:gd name="connsiteY16-6050" fmla="*/ 8552 h 12828"/>
                <a:gd name="connsiteX17-6051" fmla="*/ 1950 w 10046"/>
                <a:gd name="connsiteY17-6052" fmla="*/ 8326 h 12828"/>
                <a:gd name="connsiteX18-6053" fmla="*/ 1085 w 10046"/>
                <a:gd name="connsiteY18-6054" fmla="*/ 9243 h 12828"/>
                <a:gd name="connsiteX19-6055" fmla="*/ 2 w 10046"/>
                <a:gd name="connsiteY19-6056" fmla="*/ 10529 h 12828"/>
                <a:gd name="connsiteX20-6057" fmla="*/ 894 w 10046"/>
                <a:gd name="connsiteY20-6058" fmla="*/ 6184 h 12828"/>
                <a:gd name="connsiteX0-6059" fmla="*/ 894 w 10002"/>
                <a:gd name="connsiteY0-6060" fmla="*/ 6184 h 13295"/>
                <a:gd name="connsiteX1-6061" fmla="*/ 1769 w 10002"/>
                <a:gd name="connsiteY1-6062" fmla="*/ 4721 h 13295"/>
                <a:gd name="connsiteX2-6063" fmla="*/ 2487 w 10002"/>
                <a:gd name="connsiteY2-6064" fmla="*/ 2046 h 13295"/>
                <a:gd name="connsiteX3-6065" fmla="*/ 3532 w 10002"/>
                <a:gd name="connsiteY3-6066" fmla="*/ 3581 h 13295"/>
                <a:gd name="connsiteX4-6067" fmla="*/ 4460 w 10002"/>
                <a:gd name="connsiteY4-6068" fmla="*/ 554 h 13295"/>
                <a:gd name="connsiteX5-6069" fmla="*/ 5607 w 10002"/>
                <a:gd name="connsiteY5-6070" fmla="*/ 1576 h 13295"/>
                <a:gd name="connsiteX6-6071" fmla="*/ 6714 w 10002"/>
                <a:gd name="connsiteY6-6072" fmla="*/ 41 h 13295"/>
                <a:gd name="connsiteX7-6073" fmla="*/ 7901 w 10002"/>
                <a:gd name="connsiteY7-6074" fmla="*/ 3537 h 13295"/>
                <a:gd name="connsiteX8-6075" fmla="*/ 9157 w 10002"/>
                <a:gd name="connsiteY8-6076" fmla="*/ 4539 h 13295"/>
                <a:gd name="connsiteX9-6077" fmla="*/ 9995 w 10002"/>
                <a:gd name="connsiteY9-6078" fmla="*/ 13210 h 13295"/>
                <a:gd name="connsiteX10-6079" fmla="*/ 9441 w 10002"/>
                <a:gd name="connsiteY10-6080" fmla="*/ 9004 h 13295"/>
                <a:gd name="connsiteX11-6081" fmla="*/ 8134 w 10002"/>
                <a:gd name="connsiteY11-6082" fmla="*/ 5973 h 13295"/>
                <a:gd name="connsiteX12-6083" fmla="*/ 6738 w 10002"/>
                <a:gd name="connsiteY12-6084" fmla="*/ 6740 h 13295"/>
                <a:gd name="connsiteX13-6085" fmla="*/ 5786 w 10002"/>
                <a:gd name="connsiteY13-6086" fmla="*/ 4993 h 13295"/>
                <a:gd name="connsiteX14-6087" fmla="*/ 4837 w 10002"/>
                <a:gd name="connsiteY14-6088" fmla="*/ 6389 h 13295"/>
                <a:gd name="connsiteX15-6089" fmla="*/ 3802 w 10002"/>
                <a:gd name="connsiteY15-6090" fmla="*/ 6374 h 13295"/>
                <a:gd name="connsiteX16-6091" fmla="*/ 2863 w 10002"/>
                <a:gd name="connsiteY16-6092" fmla="*/ 8552 h 13295"/>
                <a:gd name="connsiteX17-6093" fmla="*/ 1950 w 10002"/>
                <a:gd name="connsiteY17-6094" fmla="*/ 8326 h 13295"/>
                <a:gd name="connsiteX18-6095" fmla="*/ 1085 w 10002"/>
                <a:gd name="connsiteY18-6096" fmla="*/ 9243 h 13295"/>
                <a:gd name="connsiteX19-6097" fmla="*/ 2 w 10002"/>
                <a:gd name="connsiteY19-6098" fmla="*/ 10529 h 13295"/>
                <a:gd name="connsiteX20-6099" fmla="*/ 894 w 10002"/>
                <a:gd name="connsiteY20-6100" fmla="*/ 6184 h 13295"/>
                <a:gd name="connsiteX0-6101" fmla="*/ 894 w 10002"/>
                <a:gd name="connsiteY0-6102" fmla="*/ 6184 h 13295"/>
                <a:gd name="connsiteX1-6103" fmla="*/ 1769 w 10002"/>
                <a:gd name="connsiteY1-6104" fmla="*/ 4721 h 13295"/>
                <a:gd name="connsiteX2-6105" fmla="*/ 2487 w 10002"/>
                <a:gd name="connsiteY2-6106" fmla="*/ 2046 h 13295"/>
                <a:gd name="connsiteX3-6107" fmla="*/ 3532 w 10002"/>
                <a:gd name="connsiteY3-6108" fmla="*/ 3581 h 13295"/>
                <a:gd name="connsiteX4-6109" fmla="*/ 4460 w 10002"/>
                <a:gd name="connsiteY4-6110" fmla="*/ 554 h 13295"/>
                <a:gd name="connsiteX5-6111" fmla="*/ 5607 w 10002"/>
                <a:gd name="connsiteY5-6112" fmla="*/ 1576 h 13295"/>
                <a:gd name="connsiteX6-6113" fmla="*/ 6714 w 10002"/>
                <a:gd name="connsiteY6-6114" fmla="*/ 41 h 13295"/>
                <a:gd name="connsiteX7-6115" fmla="*/ 7901 w 10002"/>
                <a:gd name="connsiteY7-6116" fmla="*/ 3537 h 13295"/>
                <a:gd name="connsiteX8-6117" fmla="*/ 9231 w 10002"/>
                <a:gd name="connsiteY8-6118" fmla="*/ 5734 h 13295"/>
                <a:gd name="connsiteX9-6119" fmla="*/ 9995 w 10002"/>
                <a:gd name="connsiteY9-6120" fmla="*/ 13210 h 13295"/>
                <a:gd name="connsiteX10-6121" fmla="*/ 9441 w 10002"/>
                <a:gd name="connsiteY10-6122" fmla="*/ 9004 h 13295"/>
                <a:gd name="connsiteX11-6123" fmla="*/ 8134 w 10002"/>
                <a:gd name="connsiteY11-6124" fmla="*/ 5973 h 13295"/>
                <a:gd name="connsiteX12-6125" fmla="*/ 6738 w 10002"/>
                <a:gd name="connsiteY12-6126" fmla="*/ 6740 h 13295"/>
                <a:gd name="connsiteX13-6127" fmla="*/ 5786 w 10002"/>
                <a:gd name="connsiteY13-6128" fmla="*/ 4993 h 13295"/>
                <a:gd name="connsiteX14-6129" fmla="*/ 4837 w 10002"/>
                <a:gd name="connsiteY14-6130" fmla="*/ 6389 h 13295"/>
                <a:gd name="connsiteX15-6131" fmla="*/ 3802 w 10002"/>
                <a:gd name="connsiteY15-6132" fmla="*/ 6374 h 13295"/>
                <a:gd name="connsiteX16-6133" fmla="*/ 2863 w 10002"/>
                <a:gd name="connsiteY16-6134" fmla="*/ 8552 h 13295"/>
                <a:gd name="connsiteX17-6135" fmla="*/ 1950 w 10002"/>
                <a:gd name="connsiteY17-6136" fmla="*/ 8326 h 13295"/>
                <a:gd name="connsiteX18-6137" fmla="*/ 1085 w 10002"/>
                <a:gd name="connsiteY18-6138" fmla="*/ 9243 h 13295"/>
                <a:gd name="connsiteX19-6139" fmla="*/ 2 w 10002"/>
                <a:gd name="connsiteY19-6140" fmla="*/ 10529 h 13295"/>
                <a:gd name="connsiteX20-6141" fmla="*/ 894 w 10002"/>
                <a:gd name="connsiteY20-6142" fmla="*/ 6184 h 13295"/>
                <a:gd name="connsiteX0-6143" fmla="*/ 894 w 9999"/>
                <a:gd name="connsiteY0-6144" fmla="*/ 6184 h 13293"/>
                <a:gd name="connsiteX1-6145" fmla="*/ 1769 w 9999"/>
                <a:gd name="connsiteY1-6146" fmla="*/ 4721 h 13293"/>
                <a:gd name="connsiteX2-6147" fmla="*/ 2487 w 9999"/>
                <a:gd name="connsiteY2-6148" fmla="*/ 2046 h 13293"/>
                <a:gd name="connsiteX3-6149" fmla="*/ 3532 w 9999"/>
                <a:gd name="connsiteY3-6150" fmla="*/ 3581 h 13293"/>
                <a:gd name="connsiteX4-6151" fmla="*/ 4460 w 9999"/>
                <a:gd name="connsiteY4-6152" fmla="*/ 554 h 13293"/>
                <a:gd name="connsiteX5-6153" fmla="*/ 5607 w 9999"/>
                <a:gd name="connsiteY5-6154" fmla="*/ 1576 h 13293"/>
                <a:gd name="connsiteX6-6155" fmla="*/ 6714 w 9999"/>
                <a:gd name="connsiteY6-6156" fmla="*/ 41 h 13293"/>
                <a:gd name="connsiteX7-6157" fmla="*/ 7901 w 9999"/>
                <a:gd name="connsiteY7-6158" fmla="*/ 3537 h 13293"/>
                <a:gd name="connsiteX8-6159" fmla="*/ 9231 w 9999"/>
                <a:gd name="connsiteY8-6160" fmla="*/ 5734 h 13293"/>
                <a:gd name="connsiteX9-6161" fmla="*/ 9995 w 9999"/>
                <a:gd name="connsiteY9-6162" fmla="*/ 13210 h 13293"/>
                <a:gd name="connsiteX10-6163" fmla="*/ 9292 w 9999"/>
                <a:gd name="connsiteY10-6164" fmla="*/ 8924 h 13293"/>
                <a:gd name="connsiteX11-6165" fmla="*/ 8134 w 9999"/>
                <a:gd name="connsiteY11-6166" fmla="*/ 5973 h 13293"/>
                <a:gd name="connsiteX12-6167" fmla="*/ 6738 w 9999"/>
                <a:gd name="connsiteY12-6168" fmla="*/ 6740 h 13293"/>
                <a:gd name="connsiteX13-6169" fmla="*/ 5786 w 9999"/>
                <a:gd name="connsiteY13-6170" fmla="*/ 4993 h 13293"/>
                <a:gd name="connsiteX14-6171" fmla="*/ 4837 w 9999"/>
                <a:gd name="connsiteY14-6172" fmla="*/ 6389 h 13293"/>
                <a:gd name="connsiteX15-6173" fmla="*/ 3802 w 9999"/>
                <a:gd name="connsiteY15-6174" fmla="*/ 6374 h 13293"/>
                <a:gd name="connsiteX16-6175" fmla="*/ 2863 w 9999"/>
                <a:gd name="connsiteY16-6176" fmla="*/ 8552 h 13293"/>
                <a:gd name="connsiteX17-6177" fmla="*/ 1950 w 9999"/>
                <a:gd name="connsiteY17-6178" fmla="*/ 8326 h 13293"/>
                <a:gd name="connsiteX18-6179" fmla="*/ 1085 w 9999"/>
                <a:gd name="connsiteY18-6180" fmla="*/ 9243 h 13293"/>
                <a:gd name="connsiteX19-6181" fmla="*/ 2 w 9999"/>
                <a:gd name="connsiteY19-6182" fmla="*/ 10529 h 13293"/>
                <a:gd name="connsiteX20-6183" fmla="*/ 894 w 9999"/>
                <a:gd name="connsiteY20-6184" fmla="*/ 6184 h 13293"/>
                <a:gd name="connsiteX0-6185" fmla="*/ 894 w 10000"/>
                <a:gd name="connsiteY0-6186" fmla="*/ 4652 h 10000"/>
                <a:gd name="connsiteX1-6187" fmla="*/ 1769 w 10000"/>
                <a:gd name="connsiteY1-6188" fmla="*/ 3551 h 10000"/>
                <a:gd name="connsiteX2-6189" fmla="*/ 2487 w 10000"/>
                <a:gd name="connsiteY2-6190" fmla="*/ 1539 h 10000"/>
                <a:gd name="connsiteX3-6191" fmla="*/ 3532 w 10000"/>
                <a:gd name="connsiteY3-6192" fmla="*/ 2694 h 10000"/>
                <a:gd name="connsiteX4-6193" fmla="*/ 4460 w 10000"/>
                <a:gd name="connsiteY4-6194" fmla="*/ 417 h 10000"/>
                <a:gd name="connsiteX5-6195" fmla="*/ 5608 w 10000"/>
                <a:gd name="connsiteY5-6196" fmla="*/ 1186 h 10000"/>
                <a:gd name="connsiteX6-6197" fmla="*/ 6715 w 10000"/>
                <a:gd name="connsiteY6-6198" fmla="*/ 31 h 10000"/>
                <a:gd name="connsiteX7-6199" fmla="*/ 7902 w 10000"/>
                <a:gd name="connsiteY7-6200" fmla="*/ 2661 h 10000"/>
                <a:gd name="connsiteX8-6201" fmla="*/ 9232 w 10000"/>
                <a:gd name="connsiteY8-6202" fmla="*/ 4314 h 10000"/>
                <a:gd name="connsiteX9-6203" fmla="*/ 9996 w 10000"/>
                <a:gd name="connsiteY9-6204" fmla="*/ 9938 h 10000"/>
                <a:gd name="connsiteX10-6205" fmla="*/ 9293 w 10000"/>
                <a:gd name="connsiteY10-6206" fmla="*/ 6713 h 10000"/>
                <a:gd name="connsiteX11-6207" fmla="*/ 8135 w 10000"/>
                <a:gd name="connsiteY11-6208" fmla="*/ 4493 h 10000"/>
                <a:gd name="connsiteX12-6209" fmla="*/ 6739 w 10000"/>
                <a:gd name="connsiteY12-6210" fmla="*/ 5070 h 10000"/>
                <a:gd name="connsiteX13-6211" fmla="*/ 5787 w 10000"/>
                <a:gd name="connsiteY13-6212" fmla="*/ 3756 h 10000"/>
                <a:gd name="connsiteX14-6213" fmla="*/ 4837 w 10000"/>
                <a:gd name="connsiteY14-6214" fmla="*/ 4806 h 10000"/>
                <a:gd name="connsiteX15-6215" fmla="*/ 3802 w 10000"/>
                <a:gd name="connsiteY15-6216" fmla="*/ 4795 h 10000"/>
                <a:gd name="connsiteX16-6217" fmla="*/ 2863 w 10000"/>
                <a:gd name="connsiteY16-6218" fmla="*/ 6433 h 10000"/>
                <a:gd name="connsiteX17-6219" fmla="*/ 1950 w 10000"/>
                <a:gd name="connsiteY17-6220" fmla="*/ 6263 h 10000"/>
                <a:gd name="connsiteX18-6221" fmla="*/ 1085 w 10000"/>
                <a:gd name="connsiteY18-6222" fmla="*/ 6953 h 10000"/>
                <a:gd name="connsiteX19-6223" fmla="*/ 2 w 10000"/>
                <a:gd name="connsiteY19-6224" fmla="*/ 7921 h 10000"/>
                <a:gd name="connsiteX20-6225" fmla="*/ 894 w 10000"/>
                <a:gd name="connsiteY20-6226" fmla="*/ 4652 h 10000"/>
                <a:gd name="connsiteX0-6227" fmla="*/ 894 w 10007"/>
                <a:gd name="connsiteY0-6228" fmla="*/ 4652 h 10021"/>
                <a:gd name="connsiteX1-6229" fmla="*/ 1769 w 10007"/>
                <a:gd name="connsiteY1-6230" fmla="*/ 3551 h 10021"/>
                <a:gd name="connsiteX2-6231" fmla="*/ 2487 w 10007"/>
                <a:gd name="connsiteY2-6232" fmla="*/ 1539 h 10021"/>
                <a:gd name="connsiteX3-6233" fmla="*/ 3532 w 10007"/>
                <a:gd name="connsiteY3-6234" fmla="*/ 2694 h 10021"/>
                <a:gd name="connsiteX4-6235" fmla="*/ 4460 w 10007"/>
                <a:gd name="connsiteY4-6236" fmla="*/ 417 h 10021"/>
                <a:gd name="connsiteX5-6237" fmla="*/ 5608 w 10007"/>
                <a:gd name="connsiteY5-6238" fmla="*/ 1186 h 10021"/>
                <a:gd name="connsiteX6-6239" fmla="*/ 6715 w 10007"/>
                <a:gd name="connsiteY6-6240" fmla="*/ 31 h 10021"/>
                <a:gd name="connsiteX7-6241" fmla="*/ 7902 w 10007"/>
                <a:gd name="connsiteY7-6242" fmla="*/ 2661 h 10021"/>
                <a:gd name="connsiteX8-6243" fmla="*/ 9232 w 10007"/>
                <a:gd name="connsiteY8-6244" fmla="*/ 4314 h 10021"/>
                <a:gd name="connsiteX9-6245" fmla="*/ 9996 w 10007"/>
                <a:gd name="connsiteY9-6246" fmla="*/ 9938 h 10021"/>
                <a:gd name="connsiteX10-6247" fmla="*/ 9516 w 10007"/>
                <a:gd name="connsiteY10-6248" fmla="*/ 7492 h 10021"/>
                <a:gd name="connsiteX11-6249" fmla="*/ 8135 w 10007"/>
                <a:gd name="connsiteY11-6250" fmla="*/ 4493 h 10021"/>
                <a:gd name="connsiteX12-6251" fmla="*/ 6739 w 10007"/>
                <a:gd name="connsiteY12-6252" fmla="*/ 5070 h 10021"/>
                <a:gd name="connsiteX13-6253" fmla="*/ 5787 w 10007"/>
                <a:gd name="connsiteY13-6254" fmla="*/ 3756 h 10021"/>
                <a:gd name="connsiteX14-6255" fmla="*/ 4837 w 10007"/>
                <a:gd name="connsiteY14-6256" fmla="*/ 4806 h 10021"/>
                <a:gd name="connsiteX15-6257" fmla="*/ 3802 w 10007"/>
                <a:gd name="connsiteY15-6258" fmla="*/ 4795 h 10021"/>
                <a:gd name="connsiteX16-6259" fmla="*/ 2863 w 10007"/>
                <a:gd name="connsiteY16-6260" fmla="*/ 6433 h 10021"/>
                <a:gd name="connsiteX17-6261" fmla="*/ 1950 w 10007"/>
                <a:gd name="connsiteY17-6262" fmla="*/ 6263 h 10021"/>
                <a:gd name="connsiteX18-6263" fmla="*/ 1085 w 10007"/>
                <a:gd name="connsiteY18-6264" fmla="*/ 6953 h 10021"/>
                <a:gd name="connsiteX19-6265" fmla="*/ 2 w 10007"/>
                <a:gd name="connsiteY19-6266" fmla="*/ 7921 h 10021"/>
                <a:gd name="connsiteX20-6267" fmla="*/ 894 w 10007"/>
                <a:gd name="connsiteY20-6268" fmla="*/ 4652 h 10021"/>
                <a:gd name="connsiteX0-6269" fmla="*/ 894 w 10007"/>
                <a:gd name="connsiteY0-6270" fmla="*/ 4652 h 10021"/>
                <a:gd name="connsiteX1-6271" fmla="*/ 1769 w 10007"/>
                <a:gd name="connsiteY1-6272" fmla="*/ 3551 h 10021"/>
                <a:gd name="connsiteX2-6273" fmla="*/ 2487 w 10007"/>
                <a:gd name="connsiteY2-6274" fmla="*/ 1539 h 10021"/>
                <a:gd name="connsiteX3-6275" fmla="*/ 3532 w 10007"/>
                <a:gd name="connsiteY3-6276" fmla="*/ 2694 h 10021"/>
                <a:gd name="connsiteX4-6277" fmla="*/ 4460 w 10007"/>
                <a:gd name="connsiteY4-6278" fmla="*/ 417 h 10021"/>
                <a:gd name="connsiteX5-6279" fmla="*/ 5608 w 10007"/>
                <a:gd name="connsiteY5-6280" fmla="*/ 1186 h 10021"/>
                <a:gd name="connsiteX6-6281" fmla="*/ 6715 w 10007"/>
                <a:gd name="connsiteY6-6282" fmla="*/ 31 h 10021"/>
                <a:gd name="connsiteX7-6283" fmla="*/ 7902 w 10007"/>
                <a:gd name="connsiteY7-6284" fmla="*/ 2661 h 10021"/>
                <a:gd name="connsiteX8-6285" fmla="*/ 9232 w 10007"/>
                <a:gd name="connsiteY8-6286" fmla="*/ 4314 h 10021"/>
                <a:gd name="connsiteX9-6287" fmla="*/ 9996 w 10007"/>
                <a:gd name="connsiteY9-6288" fmla="*/ 9938 h 10021"/>
                <a:gd name="connsiteX10-6289" fmla="*/ 9516 w 10007"/>
                <a:gd name="connsiteY10-6290" fmla="*/ 7492 h 10021"/>
                <a:gd name="connsiteX11-6291" fmla="*/ 8870 w 10007"/>
                <a:gd name="connsiteY11-6292" fmla="*/ 6429 h 10021"/>
                <a:gd name="connsiteX12-6293" fmla="*/ 8135 w 10007"/>
                <a:gd name="connsiteY12-6294" fmla="*/ 4493 h 10021"/>
                <a:gd name="connsiteX13-6295" fmla="*/ 6739 w 10007"/>
                <a:gd name="connsiteY13-6296" fmla="*/ 5070 h 10021"/>
                <a:gd name="connsiteX14-6297" fmla="*/ 5787 w 10007"/>
                <a:gd name="connsiteY14-6298" fmla="*/ 3756 h 10021"/>
                <a:gd name="connsiteX15-6299" fmla="*/ 4837 w 10007"/>
                <a:gd name="connsiteY15-6300" fmla="*/ 4806 h 10021"/>
                <a:gd name="connsiteX16-6301" fmla="*/ 3802 w 10007"/>
                <a:gd name="connsiteY16-6302" fmla="*/ 4795 h 10021"/>
                <a:gd name="connsiteX17-6303" fmla="*/ 2863 w 10007"/>
                <a:gd name="connsiteY17-6304" fmla="*/ 6433 h 10021"/>
                <a:gd name="connsiteX18-6305" fmla="*/ 1950 w 10007"/>
                <a:gd name="connsiteY18-6306" fmla="*/ 6263 h 10021"/>
                <a:gd name="connsiteX19-6307" fmla="*/ 1085 w 10007"/>
                <a:gd name="connsiteY19-6308" fmla="*/ 6953 h 10021"/>
                <a:gd name="connsiteX20-6309" fmla="*/ 2 w 10007"/>
                <a:gd name="connsiteY20-6310" fmla="*/ 7921 h 10021"/>
                <a:gd name="connsiteX21" fmla="*/ 894 w 10007"/>
                <a:gd name="connsiteY21" fmla="*/ 4652 h 10021"/>
                <a:gd name="connsiteX0-6311" fmla="*/ 894 w 10064"/>
                <a:gd name="connsiteY0-6312" fmla="*/ 4652 h 10312"/>
                <a:gd name="connsiteX1-6313" fmla="*/ 1769 w 10064"/>
                <a:gd name="connsiteY1-6314" fmla="*/ 3551 h 10312"/>
                <a:gd name="connsiteX2-6315" fmla="*/ 2487 w 10064"/>
                <a:gd name="connsiteY2-6316" fmla="*/ 1539 h 10312"/>
                <a:gd name="connsiteX3-6317" fmla="*/ 3532 w 10064"/>
                <a:gd name="connsiteY3-6318" fmla="*/ 2694 h 10312"/>
                <a:gd name="connsiteX4-6319" fmla="*/ 4460 w 10064"/>
                <a:gd name="connsiteY4-6320" fmla="*/ 417 h 10312"/>
                <a:gd name="connsiteX5-6321" fmla="*/ 5608 w 10064"/>
                <a:gd name="connsiteY5-6322" fmla="*/ 1186 h 10312"/>
                <a:gd name="connsiteX6-6323" fmla="*/ 6715 w 10064"/>
                <a:gd name="connsiteY6-6324" fmla="*/ 31 h 10312"/>
                <a:gd name="connsiteX7-6325" fmla="*/ 7902 w 10064"/>
                <a:gd name="connsiteY7-6326" fmla="*/ 2661 h 10312"/>
                <a:gd name="connsiteX8-6327" fmla="*/ 9232 w 10064"/>
                <a:gd name="connsiteY8-6328" fmla="*/ 4314 h 10312"/>
                <a:gd name="connsiteX9-6329" fmla="*/ 10056 w 10064"/>
                <a:gd name="connsiteY9-6330" fmla="*/ 10238 h 10312"/>
                <a:gd name="connsiteX10-6331" fmla="*/ 9516 w 10064"/>
                <a:gd name="connsiteY10-6332" fmla="*/ 7492 h 10312"/>
                <a:gd name="connsiteX11-6333" fmla="*/ 8870 w 10064"/>
                <a:gd name="connsiteY11-6334" fmla="*/ 6429 h 10312"/>
                <a:gd name="connsiteX12-6335" fmla="*/ 8135 w 10064"/>
                <a:gd name="connsiteY12-6336" fmla="*/ 4493 h 10312"/>
                <a:gd name="connsiteX13-6337" fmla="*/ 6739 w 10064"/>
                <a:gd name="connsiteY13-6338" fmla="*/ 5070 h 10312"/>
                <a:gd name="connsiteX14-6339" fmla="*/ 5787 w 10064"/>
                <a:gd name="connsiteY14-6340" fmla="*/ 3756 h 10312"/>
                <a:gd name="connsiteX15-6341" fmla="*/ 4837 w 10064"/>
                <a:gd name="connsiteY15-6342" fmla="*/ 4806 h 10312"/>
                <a:gd name="connsiteX16-6343" fmla="*/ 3802 w 10064"/>
                <a:gd name="connsiteY16-6344" fmla="*/ 4795 h 10312"/>
                <a:gd name="connsiteX17-6345" fmla="*/ 2863 w 10064"/>
                <a:gd name="connsiteY17-6346" fmla="*/ 6433 h 10312"/>
                <a:gd name="connsiteX18-6347" fmla="*/ 1950 w 10064"/>
                <a:gd name="connsiteY18-6348" fmla="*/ 6263 h 10312"/>
                <a:gd name="connsiteX19-6349" fmla="*/ 1085 w 10064"/>
                <a:gd name="connsiteY19-6350" fmla="*/ 6953 h 10312"/>
                <a:gd name="connsiteX20-6351" fmla="*/ 2 w 10064"/>
                <a:gd name="connsiteY20-6352" fmla="*/ 7921 h 10312"/>
                <a:gd name="connsiteX21-6353" fmla="*/ 894 w 10064"/>
                <a:gd name="connsiteY21-6354" fmla="*/ 4652 h 10312"/>
                <a:gd name="connsiteX0-6355" fmla="*/ 908 w 10078"/>
                <a:gd name="connsiteY0-6356" fmla="*/ 4652 h 10312"/>
                <a:gd name="connsiteX1-6357" fmla="*/ 1783 w 10078"/>
                <a:gd name="connsiteY1-6358" fmla="*/ 3551 h 10312"/>
                <a:gd name="connsiteX2-6359" fmla="*/ 2501 w 10078"/>
                <a:gd name="connsiteY2-6360" fmla="*/ 1539 h 10312"/>
                <a:gd name="connsiteX3-6361" fmla="*/ 3546 w 10078"/>
                <a:gd name="connsiteY3-6362" fmla="*/ 2694 h 10312"/>
                <a:gd name="connsiteX4-6363" fmla="*/ 4474 w 10078"/>
                <a:gd name="connsiteY4-6364" fmla="*/ 417 h 10312"/>
                <a:gd name="connsiteX5-6365" fmla="*/ 5622 w 10078"/>
                <a:gd name="connsiteY5-6366" fmla="*/ 1186 h 10312"/>
                <a:gd name="connsiteX6-6367" fmla="*/ 6729 w 10078"/>
                <a:gd name="connsiteY6-6368" fmla="*/ 31 h 10312"/>
                <a:gd name="connsiteX7-6369" fmla="*/ 7916 w 10078"/>
                <a:gd name="connsiteY7-6370" fmla="*/ 2661 h 10312"/>
                <a:gd name="connsiteX8-6371" fmla="*/ 9246 w 10078"/>
                <a:gd name="connsiteY8-6372" fmla="*/ 4314 h 10312"/>
                <a:gd name="connsiteX9-6373" fmla="*/ 10070 w 10078"/>
                <a:gd name="connsiteY9-6374" fmla="*/ 10238 h 10312"/>
                <a:gd name="connsiteX10-6375" fmla="*/ 9530 w 10078"/>
                <a:gd name="connsiteY10-6376" fmla="*/ 7492 h 10312"/>
                <a:gd name="connsiteX11-6377" fmla="*/ 8884 w 10078"/>
                <a:gd name="connsiteY11-6378" fmla="*/ 6429 h 10312"/>
                <a:gd name="connsiteX12-6379" fmla="*/ 8149 w 10078"/>
                <a:gd name="connsiteY12-6380" fmla="*/ 4493 h 10312"/>
                <a:gd name="connsiteX13-6381" fmla="*/ 6753 w 10078"/>
                <a:gd name="connsiteY13-6382" fmla="*/ 5070 h 10312"/>
                <a:gd name="connsiteX14-6383" fmla="*/ 5801 w 10078"/>
                <a:gd name="connsiteY14-6384" fmla="*/ 3756 h 10312"/>
                <a:gd name="connsiteX15-6385" fmla="*/ 4851 w 10078"/>
                <a:gd name="connsiteY15-6386" fmla="*/ 4806 h 10312"/>
                <a:gd name="connsiteX16-6387" fmla="*/ 3816 w 10078"/>
                <a:gd name="connsiteY16-6388" fmla="*/ 4795 h 10312"/>
                <a:gd name="connsiteX17-6389" fmla="*/ 2877 w 10078"/>
                <a:gd name="connsiteY17-6390" fmla="*/ 6433 h 10312"/>
                <a:gd name="connsiteX18-6391" fmla="*/ 1964 w 10078"/>
                <a:gd name="connsiteY18-6392" fmla="*/ 6263 h 10312"/>
                <a:gd name="connsiteX19-6393" fmla="*/ 1099 w 10078"/>
                <a:gd name="connsiteY19-6394" fmla="*/ 6953 h 10312"/>
                <a:gd name="connsiteX20-6395" fmla="*/ 1 w 10078"/>
                <a:gd name="connsiteY20-6396" fmla="*/ 8566 h 10312"/>
                <a:gd name="connsiteX21-6397" fmla="*/ 908 w 10078"/>
                <a:gd name="connsiteY21-6398" fmla="*/ 4652 h 10312"/>
                <a:gd name="connsiteX0-6399" fmla="*/ 908 w 10078"/>
                <a:gd name="connsiteY0-6400" fmla="*/ 4652 h 10312"/>
                <a:gd name="connsiteX1-6401" fmla="*/ 1783 w 10078"/>
                <a:gd name="connsiteY1-6402" fmla="*/ 3551 h 10312"/>
                <a:gd name="connsiteX2-6403" fmla="*/ 2501 w 10078"/>
                <a:gd name="connsiteY2-6404" fmla="*/ 1539 h 10312"/>
                <a:gd name="connsiteX3-6405" fmla="*/ 3546 w 10078"/>
                <a:gd name="connsiteY3-6406" fmla="*/ 2694 h 10312"/>
                <a:gd name="connsiteX4-6407" fmla="*/ 4474 w 10078"/>
                <a:gd name="connsiteY4-6408" fmla="*/ 417 h 10312"/>
                <a:gd name="connsiteX5-6409" fmla="*/ 5622 w 10078"/>
                <a:gd name="connsiteY5-6410" fmla="*/ 1186 h 10312"/>
                <a:gd name="connsiteX6-6411" fmla="*/ 6729 w 10078"/>
                <a:gd name="connsiteY6-6412" fmla="*/ 31 h 10312"/>
                <a:gd name="connsiteX7-6413" fmla="*/ 7916 w 10078"/>
                <a:gd name="connsiteY7-6414" fmla="*/ 2661 h 10312"/>
                <a:gd name="connsiteX8-6415" fmla="*/ 9246 w 10078"/>
                <a:gd name="connsiteY8-6416" fmla="*/ 4314 h 10312"/>
                <a:gd name="connsiteX9-6417" fmla="*/ 10070 w 10078"/>
                <a:gd name="connsiteY9-6418" fmla="*/ 10238 h 10312"/>
                <a:gd name="connsiteX10-6419" fmla="*/ 9530 w 10078"/>
                <a:gd name="connsiteY10-6420" fmla="*/ 7492 h 10312"/>
                <a:gd name="connsiteX11-6421" fmla="*/ 8884 w 10078"/>
                <a:gd name="connsiteY11-6422" fmla="*/ 6429 h 10312"/>
                <a:gd name="connsiteX12-6423" fmla="*/ 8149 w 10078"/>
                <a:gd name="connsiteY12-6424" fmla="*/ 4493 h 10312"/>
                <a:gd name="connsiteX13-6425" fmla="*/ 6753 w 10078"/>
                <a:gd name="connsiteY13-6426" fmla="*/ 5070 h 10312"/>
                <a:gd name="connsiteX14-6427" fmla="*/ 5801 w 10078"/>
                <a:gd name="connsiteY14-6428" fmla="*/ 3756 h 10312"/>
                <a:gd name="connsiteX15-6429" fmla="*/ 4851 w 10078"/>
                <a:gd name="connsiteY15-6430" fmla="*/ 4806 h 10312"/>
                <a:gd name="connsiteX16-6431" fmla="*/ 3816 w 10078"/>
                <a:gd name="connsiteY16-6432" fmla="*/ 4795 h 10312"/>
                <a:gd name="connsiteX17-6433" fmla="*/ 2877 w 10078"/>
                <a:gd name="connsiteY17-6434" fmla="*/ 6433 h 10312"/>
                <a:gd name="connsiteX18-6435" fmla="*/ 1964 w 10078"/>
                <a:gd name="connsiteY18-6436" fmla="*/ 6263 h 10312"/>
                <a:gd name="connsiteX19-6437" fmla="*/ 1099 w 10078"/>
                <a:gd name="connsiteY19-6438" fmla="*/ 6953 h 10312"/>
                <a:gd name="connsiteX20-6439" fmla="*/ 1 w 10078"/>
                <a:gd name="connsiteY20-6440" fmla="*/ 8566 h 10312"/>
                <a:gd name="connsiteX21-6441" fmla="*/ 908 w 10078"/>
                <a:gd name="connsiteY21-6442" fmla="*/ 4652 h 10312"/>
                <a:gd name="connsiteX0-6443" fmla="*/ 908 w 10078"/>
                <a:gd name="connsiteY0-6444" fmla="*/ 4652 h 10312"/>
                <a:gd name="connsiteX1-6445" fmla="*/ 1783 w 10078"/>
                <a:gd name="connsiteY1-6446" fmla="*/ 3551 h 10312"/>
                <a:gd name="connsiteX2-6447" fmla="*/ 2501 w 10078"/>
                <a:gd name="connsiteY2-6448" fmla="*/ 1539 h 10312"/>
                <a:gd name="connsiteX3-6449" fmla="*/ 3546 w 10078"/>
                <a:gd name="connsiteY3-6450" fmla="*/ 2694 h 10312"/>
                <a:gd name="connsiteX4-6451" fmla="*/ 4474 w 10078"/>
                <a:gd name="connsiteY4-6452" fmla="*/ 417 h 10312"/>
                <a:gd name="connsiteX5-6453" fmla="*/ 5622 w 10078"/>
                <a:gd name="connsiteY5-6454" fmla="*/ 1186 h 10312"/>
                <a:gd name="connsiteX6-6455" fmla="*/ 6729 w 10078"/>
                <a:gd name="connsiteY6-6456" fmla="*/ 31 h 10312"/>
                <a:gd name="connsiteX7-6457" fmla="*/ 7916 w 10078"/>
                <a:gd name="connsiteY7-6458" fmla="*/ 2661 h 10312"/>
                <a:gd name="connsiteX8-6459" fmla="*/ 9246 w 10078"/>
                <a:gd name="connsiteY8-6460" fmla="*/ 4314 h 10312"/>
                <a:gd name="connsiteX9-6461" fmla="*/ 10070 w 10078"/>
                <a:gd name="connsiteY9-6462" fmla="*/ 10238 h 10312"/>
                <a:gd name="connsiteX10-6463" fmla="*/ 9530 w 10078"/>
                <a:gd name="connsiteY10-6464" fmla="*/ 7492 h 10312"/>
                <a:gd name="connsiteX11-6465" fmla="*/ 8884 w 10078"/>
                <a:gd name="connsiteY11-6466" fmla="*/ 6429 h 10312"/>
                <a:gd name="connsiteX12-6467" fmla="*/ 8149 w 10078"/>
                <a:gd name="connsiteY12-6468" fmla="*/ 4493 h 10312"/>
                <a:gd name="connsiteX13-6469" fmla="*/ 6753 w 10078"/>
                <a:gd name="connsiteY13-6470" fmla="*/ 5070 h 10312"/>
                <a:gd name="connsiteX14-6471" fmla="*/ 5801 w 10078"/>
                <a:gd name="connsiteY14-6472" fmla="*/ 3756 h 10312"/>
                <a:gd name="connsiteX15-6473" fmla="*/ 4851 w 10078"/>
                <a:gd name="connsiteY15-6474" fmla="*/ 4806 h 10312"/>
                <a:gd name="connsiteX16-6475" fmla="*/ 3816 w 10078"/>
                <a:gd name="connsiteY16-6476" fmla="*/ 4795 h 10312"/>
                <a:gd name="connsiteX17-6477" fmla="*/ 2877 w 10078"/>
                <a:gd name="connsiteY17-6478" fmla="*/ 6433 h 10312"/>
                <a:gd name="connsiteX18-6479" fmla="*/ 1964 w 10078"/>
                <a:gd name="connsiteY18-6480" fmla="*/ 6263 h 10312"/>
                <a:gd name="connsiteX19-6481" fmla="*/ 1099 w 10078"/>
                <a:gd name="connsiteY19-6482" fmla="*/ 6953 h 10312"/>
                <a:gd name="connsiteX20-6483" fmla="*/ 1 w 10078"/>
                <a:gd name="connsiteY20-6484" fmla="*/ 8566 h 10312"/>
                <a:gd name="connsiteX21-6485" fmla="*/ 908 w 10078"/>
                <a:gd name="connsiteY21-6486" fmla="*/ 4652 h 10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749" y="connsiteY11-750"/>
                </a:cxn>
                <a:cxn ang="0">
                  <a:pos x="connsiteX12-775" y="connsiteY12-776"/>
                </a:cxn>
                <a:cxn ang="0">
                  <a:pos x="connsiteX13-855" y="connsiteY13-856"/>
                </a:cxn>
                <a:cxn ang="0">
                  <a:pos x="connsiteX14-941" y="connsiteY14-942"/>
                </a:cxn>
                <a:cxn ang="0">
                  <a:pos x="connsiteX15-973" y="connsiteY15-974"/>
                </a:cxn>
                <a:cxn ang="0">
                  <a:pos x="connsiteX16-1103" y="connsiteY16-1104"/>
                </a:cxn>
                <a:cxn ang="0">
                  <a:pos x="connsiteX17-1173" y="connsiteY17-1174"/>
                </a:cxn>
                <a:cxn ang="0">
                  <a:pos x="connsiteX18-1247" y="connsiteY18-1248"/>
                </a:cxn>
                <a:cxn ang="0">
                  <a:pos x="connsiteX19-1325" y="connsiteY19-1326"/>
                </a:cxn>
                <a:cxn ang="0">
                  <a:pos x="connsiteX20-4167" y="connsiteY20-4168"/>
                </a:cxn>
                <a:cxn ang="0">
                  <a:pos x="connsiteX21-6353" y="connsiteY21-6354"/>
                </a:cxn>
              </a:cxnLst>
              <a:rect l="l" t="t" r="r" b="b"/>
              <a:pathLst>
                <a:path w="10078" h="10312">
                  <a:moveTo>
                    <a:pt x="908" y="4652"/>
                  </a:moveTo>
                  <a:cubicBezTo>
                    <a:pt x="1072" y="3846"/>
                    <a:pt x="1441" y="3771"/>
                    <a:pt x="1783" y="3551"/>
                  </a:cubicBezTo>
                  <a:cubicBezTo>
                    <a:pt x="2124" y="3330"/>
                    <a:pt x="2207" y="1682"/>
                    <a:pt x="2501" y="1539"/>
                  </a:cubicBezTo>
                  <a:cubicBezTo>
                    <a:pt x="2795" y="1396"/>
                    <a:pt x="3188" y="2473"/>
                    <a:pt x="3546" y="2694"/>
                  </a:cubicBezTo>
                  <a:cubicBezTo>
                    <a:pt x="3905" y="2914"/>
                    <a:pt x="4128" y="668"/>
                    <a:pt x="4474" y="417"/>
                  </a:cubicBezTo>
                  <a:cubicBezTo>
                    <a:pt x="4820" y="166"/>
                    <a:pt x="5331" y="1319"/>
                    <a:pt x="5622" y="1186"/>
                  </a:cubicBezTo>
                  <a:cubicBezTo>
                    <a:pt x="5912" y="1052"/>
                    <a:pt x="6347" y="-215"/>
                    <a:pt x="6729" y="31"/>
                  </a:cubicBezTo>
                  <a:cubicBezTo>
                    <a:pt x="7111" y="277"/>
                    <a:pt x="7627" y="2283"/>
                    <a:pt x="7916" y="2661"/>
                  </a:cubicBezTo>
                  <a:cubicBezTo>
                    <a:pt x="8204" y="3039"/>
                    <a:pt x="8590" y="3053"/>
                    <a:pt x="9246" y="4314"/>
                  </a:cubicBezTo>
                  <a:cubicBezTo>
                    <a:pt x="9529" y="4828"/>
                    <a:pt x="10048" y="9551"/>
                    <a:pt x="10070" y="10238"/>
                  </a:cubicBezTo>
                  <a:cubicBezTo>
                    <a:pt x="10116" y="10745"/>
                    <a:pt x="9970" y="8524"/>
                    <a:pt x="9530" y="7492"/>
                  </a:cubicBezTo>
                  <a:cubicBezTo>
                    <a:pt x="9367" y="6857"/>
                    <a:pt x="9114" y="6929"/>
                    <a:pt x="8884" y="6429"/>
                  </a:cubicBezTo>
                  <a:cubicBezTo>
                    <a:pt x="8654" y="5929"/>
                    <a:pt x="8529" y="4670"/>
                    <a:pt x="8149" y="4493"/>
                  </a:cubicBezTo>
                  <a:cubicBezTo>
                    <a:pt x="7738" y="4464"/>
                    <a:pt x="7144" y="5193"/>
                    <a:pt x="6753" y="5070"/>
                  </a:cubicBezTo>
                  <a:cubicBezTo>
                    <a:pt x="6362" y="4948"/>
                    <a:pt x="6118" y="3800"/>
                    <a:pt x="5801" y="3756"/>
                  </a:cubicBezTo>
                  <a:cubicBezTo>
                    <a:pt x="5484" y="3712"/>
                    <a:pt x="5063" y="4915"/>
                    <a:pt x="4851" y="4806"/>
                  </a:cubicBezTo>
                  <a:cubicBezTo>
                    <a:pt x="4642" y="4696"/>
                    <a:pt x="4150" y="4627"/>
                    <a:pt x="3816" y="4795"/>
                  </a:cubicBezTo>
                  <a:cubicBezTo>
                    <a:pt x="3484" y="4962"/>
                    <a:pt x="3509" y="5244"/>
                    <a:pt x="2877" y="6433"/>
                  </a:cubicBezTo>
                  <a:cubicBezTo>
                    <a:pt x="2217" y="6913"/>
                    <a:pt x="2287" y="6196"/>
                    <a:pt x="1964" y="6263"/>
                  </a:cubicBezTo>
                  <a:cubicBezTo>
                    <a:pt x="1535" y="6057"/>
                    <a:pt x="1508" y="6768"/>
                    <a:pt x="1099" y="6953"/>
                  </a:cubicBezTo>
                  <a:cubicBezTo>
                    <a:pt x="244" y="7397"/>
                    <a:pt x="33" y="9058"/>
                    <a:pt x="1" y="8566"/>
                  </a:cubicBezTo>
                  <a:cubicBezTo>
                    <a:pt x="-31" y="8073"/>
                    <a:pt x="546" y="5736"/>
                    <a:pt x="908" y="4652"/>
                  </a:cubicBezTo>
                  <a:close/>
                </a:path>
              </a:pathLst>
            </a:custGeom>
            <a:solidFill>
              <a:srgbClr val="017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流程图: 资料带 2"/>
            <p:cNvSpPr/>
            <p:nvPr/>
          </p:nvSpPr>
          <p:spPr>
            <a:xfrm rot="16200000">
              <a:off x="3487269" y="2197771"/>
              <a:ext cx="3874120" cy="1957038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-1" fmla="*/ 789 w 10789"/>
                <a:gd name="connsiteY0-2" fmla="*/ 1000 h 10000"/>
                <a:gd name="connsiteX1-3" fmla="*/ 3289 w 10789"/>
                <a:gd name="connsiteY1-4" fmla="*/ 2000 h 10000"/>
                <a:gd name="connsiteX2-5" fmla="*/ 5789 w 10789"/>
                <a:gd name="connsiteY2-6" fmla="*/ 1000 h 10000"/>
                <a:gd name="connsiteX3-7" fmla="*/ 8289 w 10789"/>
                <a:gd name="connsiteY3-8" fmla="*/ 0 h 10000"/>
                <a:gd name="connsiteX4-9" fmla="*/ 10789 w 10789"/>
                <a:gd name="connsiteY4-10" fmla="*/ 1000 h 10000"/>
                <a:gd name="connsiteX5-11" fmla="*/ 10789 w 10789"/>
                <a:gd name="connsiteY5-12" fmla="*/ 9000 h 10000"/>
                <a:gd name="connsiteX6-13" fmla="*/ 8289 w 10789"/>
                <a:gd name="connsiteY6-14" fmla="*/ 8000 h 10000"/>
                <a:gd name="connsiteX7-15" fmla="*/ 5789 w 10789"/>
                <a:gd name="connsiteY7-16" fmla="*/ 9000 h 10000"/>
                <a:gd name="connsiteX8-17" fmla="*/ 3289 w 10789"/>
                <a:gd name="connsiteY8-18" fmla="*/ 10000 h 10000"/>
                <a:gd name="connsiteX9-19" fmla="*/ 0 w 10789"/>
                <a:gd name="connsiteY9-20" fmla="*/ 6036 h 10000"/>
                <a:gd name="connsiteX10-21" fmla="*/ 789 w 10789"/>
                <a:gd name="connsiteY10-22" fmla="*/ 1000 h 10000"/>
                <a:gd name="connsiteX0-23" fmla="*/ 789 w 10789"/>
                <a:gd name="connsiteY0-24" fmla="*/ 1000 h 10000"/>
                <a:gd name="connsiteX1-25" fmla="*/ 3289 w 10789"/>
                <a:gd name="connsiteY1-26" fmla="*/ 2000 h 10000"/>
                <a:gd name="connsiteX2-27" fmla="*/ 5789 w 10789"/>
                <a:gd name="connsiteY2-28" fmla="*/ 1000 h 10000"/>
                <a:gd name="connsiteX3-29" fmla="*/ 8289 w 10789"/>
                <a:gd name="connsiteY3-30" fmla="*/ 0 h 10000"/>
                <a:gd name="connsiteX4-31" fmla="*/ 10789 w 10789"/>
                <a:gd name="connsiteY4-32" fmla="*/ 1000 h 10000"/>
                <a:gd name="connsiteX5-33" fmla="*/ 10789 w 10789"/>
                <a:gd name="connsiteY5-34" fmla="*/ 9000 h 10000"/>
                <a:gd name="connsiteX6-35" fmla="*/ 8289 w 10789"/>
                <a:gd name="connsiteY6-36" fmla="*/ 8000 h 10000"/>
                <a:gd name="connsiteX7-37" fmla="*/ 6407 w 10789"/>
                <a:gd name="connsiteY7-38" fmla="*/ 6511 h 10000"/>
                <a:gd name="connsiteX8-39" fmla="*/ 3289 w 10789"/>
                <a:gd name="connsiteY8-40" fmla="*/ 10000 h 10000"/>
                <a:gd name="connsiteX9-41" fmla="*/ 0 w 10789"/>
                <a:gd name="connsiteY9-42" fmla="*/ 6036 h 10000"/>
                <a:gd name="connsiteX10-43" fmla="*/ 789 w 10789"/>
                <a:gd name="connsiteY10-44" fmla="*/ 1000 h 10000"/>
                <a:gd name="connsiteX0-45" fmla="*/ 789 w 10789"/>
                <a:gd name="connsiteY0-46" fmla="*/ 1000 h 10000"/>
                <a:gd name="connsiteX1-47" fmla="*/ 3289 w 10789"/>
                <a:gd name="connsiteY1-48" fmla="*/ 2000 h 10000"/>
                <a:gd name="connsiteX2-49" fmla="*/ 5789 w 10789"/>
                <a:gd name="connsiteY2-50" fmla="*/ 1000 h 10000"/>
                <a:gd name="connsiteX3-51" fmla="*/ 8289 w 10789"/>
                <a:gd name="connsiteY3-52" fmla="*/ 0 h 10000"/>
                <a:gd name="connsiteX4-53" fmla="*/ 10789 w 10789"/>
                <a:gd name="connsiteY4-54" fmla="*/ 1000 h 10000"/>
                <a:gd name="connsiteX5-55" fmla="*/ 10720 w 10789"/>
                <a:gd name="connsiteY5-56" fmla="*/ 6714 h 10000"/>
                <a:gd name="connsiteX6-57" fmla="*/ 8289 w 10789"/>
                <a:gd name="connsiteY6-58" fmla="*/ 8000 h 10000"/>
                <a:gd name="connsiteX7-59" fmla="*/ 6407 w 10789"/>
                <a:gd name="connsiteY7-60" fmla="*/ 6511 h 10000"/>
                <a:gd name="connsiteX8-61" fmla="*/ 3289 w 10789"/>
                <a:gd name="connsiteY8-62" fmla="*/ 10000 h 10000"/>
                <a:gd name="connsiteX9-63" fmla="*/ 0 w 10789"/>
                <a:gd name="connsiteY9-64" fmla="*/ 6036 h 10000"/>
                <a:gd name="connsiteX10-65" fmla="*/ 789 w 10789"/>
                <a:gd name="connsiteY10-66" fmla="*/ 1000 h 10000"/>
                <a:gd name="connsiteX0-67" fmla="*/ 789 w 10829"/>
                <a:gd name="connsiteY0-68" fmla="*/ 1000 h 10000"/>
                <a:gd name="connsiteX1-69" fmla="*/ 3289 w 10829"/>
                <a:gd name="connsiteY1-70" fmla="*/ 2000 h 10000"/>
                <a:gd name="connsiteX2-71" fmla="*/ 5789 w 10829"/>
                <a:gd name="connsiteY2-72" fmla="*/ 1000 h 10000"/>
                <a:gd name="connsiteX3-73" fmla="*/ 8289 w 10829"/>
                <a:gd name="connsiteY3-74" fmla="*/ 0 h 10000"/>
                <a:gd name="connsiteX4-75" fmla="*/ 10789 w 10829"/>
                <a:gd name="connsiteY4-76" fmla="*/ 1000 h 10000"/>
                <a:gd name="connsiteX5-77" fmla="*/ 10720 w 10829"/>
                <a:gd name="connsiteY5-78" fmla="*/ 6714 h 10000"/>
                <a:gd name="connsiteX6-79" fmla="*/ 8289 w 10829"/>
                <a:gd name="connsiteY6-80" fmla="*/ 8000 h 10000"/>
                <a:gd name="connsiteX7-81" fmla="*/ 6407 w 10829"/>
                <a:gd name="connsiteY7-82" fmla="*/ 6511 h 10000"/>
                <a:gd name="connsiteX8-83" fmla="*/ 3289 w 10829"/>
                <a:gd name="connsiteY8-84" fmla="*/ 10000 h 10000"/>
                <a:gd name="connsiteX9-85" fmla="*/ 0 w 10829"/>
                <a:gd name="connsiteY9-86" fmla="*/ 6036 h 10000"/>
                <a:gd name="connsiteX10-87" fmla="*/ 789 w 10829"/>
                <a:gd name="connsiteY10-88" fmla="*/ 1000 h 10000"/>
                <a:gd name="connsiteX0-89" fmla="*/ 789 w 10829"/>
                <a:gd name="connsiteY0-90" fmla="*/ 1000 h 10000"/>
                <a:gd name="connsiteX1-91" fmla="*/ 3289 w 10829"/>
                <a:gd name="connsiteY1-92" fmla="*/ 2000 h 10000"/>
                <a:gd name="connsiteX2-93" fmla="*/ 5789 w 10829"/>
                <a:gd name="connsiteY2-94" fmla="*/ 1000 h 10000"/>
                <a:gd name="connsiteX3-95" fmla="*/ 8289 w 10829"/>
                <a:gd name="connsiteY3-96" fmla="*/ 0 h 10000"/>
                <a:gd name="connsiteX4-97" fmla="*/ 10789 w 10829"/>
                <a:gd name="connsiteY4-98" fmla="*/ 1000 h 10000"/>
                <a:gd name="connsiteX5-99" fmla="*/ 10720 w 10829"/>
                <a:gd name="connsiteY5-100" fmla="*/ 6714 h 10000"/>
                <a:gd name="connsiteX6-101" fmla="*/ 8289 w 10829"/>
                <a:gd name="connsiteY6-102" fmla="*/ 8000 h 10000"/>
                <a:gd name="connsiteX7-103" fmla="*/ 6287 w 10829"/>
                <a:gd name="connsiteY7-104" fmla="*/ 7778 h 10000"/>
                <a:gd name="connsiteX8-105" fmla="*/ 3289 w 10829"/>
                <a:gd name="connsiteY8-106" fmla="*/ 10000 h 10000"/>
                <a:gd name="connsiteX9-107" fmla="*/ 0 w 10829"/>
                <a:gd name="connsiteY9-108" fmla="*/ 6036 h 10000"/>
                <a:gd name="connsiteX10-109" fmla="*/ 789 w 10829"/>
                <a:gd name="connsiteY10-110" fmla="*/ 1000 h 10000"/>
                <a:gd name="connsiteX0-111" fmla="*/ 789 w 10829"/>
                <a:gd name="connsiteY0-112" fmla="*/ 1000 h 10000"/>
                <a:gd name="connsiteX1-113" fmla="*/ 3289 w 10829"/>
                <a:gd name="connsiteY1-114" fmla="*/ 2000 h 10000"/>
                <a:gd name="connsiteX2-115" fmla="*/ 5789 w 10829"/>
                <a:gd name="connsiteY2-116" fmla="*/ 1000 h 10000"/>
                <a:gd name="connsiteX3-117" fmla="*/ 8289 w 10829"/>
                <a:gd name="connsiteY3-118" fmla="*/ 0 h 10000"/>
                <a:gd name="connsiteX4-119" fmla="*/ 10789 w 10829"/>
                <a:gd name="connsiteY4-120" fmla="*/ 1000 h 10000"/>
                <a:gd name="connsiteX5-121" fmla="*/ 10720 w 10829"/>
                <a:gd name="connsiteY5-122" fmla="*/ 6714 h 10000"/>
                <a:gd name="connsiteX6-123" fmla="*/ 8289 w 10829"/>
                <a:gd name="connsiteY6-124" fmla="*/ 8000 h 10000"/>
                <a:gd name="connsiteX7-125" fmla="*/ 6287 w 10829"/>
                <a:gd name="connsiteY7-126" fmla="*/ 7778 h 10000"/>
                <a:gd name="connsiteX8-127" fmla="*/ 3289 w 10829"/>
                <a:gd name="connsiteY8-128" fmla="*/ 10000 h 10000"/>
                <a:gd name="connsiteX9-129" fmla="*/ 0 w 10829"/>
                <a:gd name="connsiteY9-130" fmla="*/ 6036 h 10000"/>
                <a:gd name="connsiteX10-131" fmla="*/ 789 w 10829"/>
                <a:gd name="connsiteY10-132" fmla="*/ 1000 h 10000"/>
                <a:gd name="connsiteX0-133" fmla="*/ 789 w 10829"/>
                <a:gd name="connsiteY0-134" fmla="*/ 1014 h 10014"/>
                <a:gd name="connsiteX1-135" fmla="*/ 3289 w 10829"/>
                <a:gd name="connsiteY1-136" fmla="*/ 2014 h 10014"/>
                <a:gd name="connsiteX2-137" fmla="*/ 6081 w 10829"/>
                <a:gd name="connsiteY2-138" fmla="*/ 1693 h 10014"/>
                <a:gd name="connsiteX3-139" fmla="*/ 8289 w 10829"/>
                <a:gd name="connsiteY3-140" fmla="*/ 14 h 10014"/>
                <a:gd name="connsiteX4-141" fmla="*/ 10789 w 10829"/>
                <a:gd name="connsiteY4-142" fmla="*/ 1014 h 10014"/>
                <a:gd name="connsiteX5-143" fmla="*/ 10720 w 10829"/>
                <a:gd name="connsiteY5-144" fmla="*/ 6728 h 10014"/>
                <a:gd name="connsiteX6-145" fmla="*/ 8289 w 10829"/>
                <a:gd name="connsiteY6-146" fmla="*/ 8014 h 10014"/>
                <a:gd name="connsiteX7-147" fmla="*/ 6287 w 10829"/>
                <a:gd name="connsiteY7-148" fmla="*/ 7792 h 10014"/>
                <a:gd name="connsiteX8-149" fmla="*/ 3289 w 10829"/>
                <a:gd name="connsiteY8-150" fmla="*/ 10014 h 10014"/>
                <a:gd name="connsiteX9-151" fmla="*/ 0 w 10829"/>
                <a:gd name="connsiteY9-152" fmla="*/ 6050 h 10014"/>
                <a:gd name="connsiteX10-153" fmla="*/ 789 w 10829"/>
                <a:gd name="connsiteY10-154" fmla="*/ 1014 h 10014"/>
                <a:gd name="connsiteX0-155" fmla="*/ 789 w 10829"/>
                <a:gd name="connsiteY0-156" fmla="*/ 1014 h 10014"/>
                <a:gd name="connsiteX1-157" fmla="*/ 3289 w 10829"/>
                <a:gd name="connsiteY1-158" fmla="*/ 2014 h 10014"/>
                <a:gd name="connsiteX2-159" fmla="*/ 6081 w 10829"/>
                <a:gd name="connsiteY2-160" fmla="*/ 1693 h 10014"/>
                <a:gd name="connsiteX3-161" fmla="*/ 8289 w 10829"/>
                <a:gd name="connsiteY3-162" fmla="*/ 14 h 10014"/>
                <a:gd name="connsiteX4-163" fmla="*/ 10789 w 10829"/>
                <a:gd name="connsiteY4-164" fmla="*/ 1014 h 10014"/>
                <a:gd name="connsiteX5-165" fmla="*/ 10720 w 10829"/>
                <a:gd name="connsiteY5-166" fmla="*/ 6728 h 10014"/>
                <a:gd name="connsiteX6-167" fmla="*/ 8289 w 10829"/>
                <a:gd name="connsiteY6-168" fmla="*/ 8014 h 10014"/>
                <a:gd name="connsiteX7-169" fmla="*/ 6287 w 10829"/>
                <a:gd name="connsiteY7-170" fmla="*/ 7792 h 10014"/>
                <a:gd name="connsiteX8-171" fmla="*/ 3289 w 10829"/>
                <a:gd name="connsiteY8-172" fmla="*/ 10014 h 10014"/>
                <a:gd name="connsiteX9-173" fmla="*/ 0 w 10829"/>
                <a:gd name="connsiteY9-174" fmla="*/ 6050 h 10014"/>
                <a:gd name="connsiteX10-175" fmla="*/ 789 w 10829"/>
                <a:gd name="connsiteY10-176" fmla="*/ 1014 h 10014"/>
                <a:gd name="connsiteX0-177" fmla="*/ 789 w 10829"/>
                <a:gd name="connsiteY0-178" fmla="*/ 1098 h 10098"/>
                <a:gd name="connsiteX1-179" fmla="*/ 3289 w 10829"/>
                <a:gd name="connsiteY1-180" fmla="*/ 2098 h 10098"/>
                <a:gd name="connsiteX2-181" fmla="*/ 5927 w 10829"/>
                <a:gd name="connsiteY2-182" fmla="*/ 3406 h 10098"/>
                <a:gd name="connsiteX3-183" fmla="*/ 8289 w 10829"/>
                <a:gd name="connsiteY3-184" fmla="*/ 98 h 10098"/>
                <a:gd name="connsiteX4-185" fmla="*/ 10789 w 10829"/>
                <a:gd name="connsiteY4-186" fmla="*/ 1098 h 10098"/>
                <a:gd name="connsiteX5-187" fmla="*/ 10720 w 10829"/>
                <a:gd name="connsiteY5-188" fmla="*/ 6812 h 10098"/>
                <a:gd name="connsiteX6-189" fmla="*/ 8289 w 10829"/>
                <a:gd name="connsiteY6-190" fmla="*/ 8098 h 10098"/>
                <a:gd name="connsiteX7-191" fmla="*/ 6287 w 10829"/>
                <a:gd name="connsiteY7-192" fmla="*/ 7876 h 10098"/>
                <a:gd name="connsiteX8-193" fmla="*/ 3289 w 10829"/>
                <a:gd name="connsiteY8-194" fmla="*/ 10098 h 10098"/>
                <a:gd name="connsiteX9-195" fmla="*/ 0 w 10829"/>
                <a:gd name="connsiteY9-196" fmla="*/ 6134 h 10098"/>
                <a:gd name="connsiteX10-197" fmla="*/ 789 w 10829"/>
                <a:gd name="connsiteY10-198" fmla="*/ 1098 h 10098"/>
                <a:gd name="connsiteX0-199" fmla="*/ 789 w 10829"/>
                <a:gd name="connsiteY0-200" fmla="*/ 377 h 9377"/>
                <a:gd name="connsiteX1-201" fmla="*/ 3289 w 10829"/>
                <a:gd name="connsiteY1-202" fmla="*/ 1377 h 9377"/>
                <a:gd name="connsiteX2-203" fmla="*/ 5927 w 10829"/>
                <a:gd name="connsiteY2-204" fmla="*/ 2685 h 9377"/>
                <a:gd name="connsiteX3-205" fmla="*/ 8495 w 10829"/>
                <a:gd name="connsiteY3-206" fmla="*/ 327 h 9377"/>
                <a:gd name="connsiteX4-207" fmla="*/ 10789 w 10829"/>
                <a:gd name="connsiteY4-208" fmla="*/ 377 h 9377"/>
                <a:gd name="connsiteX5-209" fmla="*/ 10720 w 10829"/>
                <a:gd name="connsiteY5-210" fmla="*/ 6091 h 9377"/>
                <a:gd name="connsiteX6-211" fmla="*/ 8289 w 10829"/>
                <a:gd name="connsiteY6-212" fmla="*/ 7377 h 9377"/>
                <a:gd name="connsiteX7-213" fmla="*/ 6287 w 10829"/>
                <a:gd name="connsiteY7-214" fmla="*/ 7155 h 9377"/>
                <a:gd name="connsiteX8-215" fmla="*/ 3289 w 10829"/>
                <a:gd name="connsiteY8-216" fmla="*/ 9377 h 9377"/>
                <a:gd name="connsiteX9-217" fmla="*/ 0 w 10829"/>
                <a:gd name="connsiteY9-218" fmla="*/ 5413 h 9377"/>
                <a:gd name="connsiteX10-219" fmla="*/ 789 w 10829"/>
                <a:gd name="connsiteY10-220" fmla="*/ 377 h 9377"/>
                <a:gd name="connsiteX0-221" fmla="*/ 729 w 10185"/>
                <a:gd name="connsiteY0-222" fmla="*/ 54 h 9652"/>
                <a:gd name="connsiteX1-223" fmla="*/ 3037 w 10185"/>
                <a:gd name="connsiteY1-224" fmla="*/ 1120 h 9652"/>
                <a:gd name="connsiteX2-225" fmla="*/ 5473 w 10185"/>
                <a:gd name="connsiteY2-226" fmla="*/ 2515 h 9652"/>
                <a:gd name="connsiteX3-227" fmla="*/ 7845 w 10185"/>
                <a:gd name="connsiteY3-228" fmla="*/ 1 h 9652"/>
                <a:gd name="connsiteX4-229" fmla="*/ 10185 w 10185"/>
                <a:gd name="connsiteY4-230" fmla="*/ 2781 h 9652"/>
                <a:gd name="connsiteX5-231" fmla="*/ 9899 w 10185"/>
                <a:gd name="connsiteY5-232" fmla="*/ 6148 h 9652"/>
                <a:gd name="connsiteX6-233" fmla="*/ 7654 w 10185"/>
                <a:gd name="connsiteY6-234" fmla="*/ 7519 h 9652"/>
                <a:gd name="connsiteX7-235" fmla="*/ 5806 w 10185"/>
                <a:gd name="connsiteY7-236" fmla="*/ 7282 h 9652"/>
                <a:gd name="connsiteX8-237" fmla="*/ 3037 w 10185"/>
                <a:gd name="connsiteY8-238" fmla="*/ 9652 h 9652"/>
                <a:gd name="connsiteX9-239" fmla="*/ 0 w 10185"/>
                <a:gd name="connsiteY9-240" fmla="*/ 5425 h 9652"/>
                <a:gd name="connsiteX10-241" fmla="*/ 729 w 10185"/>
                <a:gd name="connsiteY10-242" fmla="*/ 54 h 9652"/>
                <a:gd name="connsiteX0-243" fmla="*/ 716 w 10000"/>
                <a:gd name="connsiteY0-244" fmla="*/ 0 h 9944"/>
                <a:gd name="connsiteX1-245" fmla="*/ 2982 w 10000"/>
                <a:gd name="connsiteY1-246" fmla="*/ 1104 h 9944"/>
                <a:gd name="connsiteX2-247" fmla="*/ 5374 w 10000"/>
                <a:gd name="connsiteY2-248" fmla="*/ 2550 h 9944"/>
                <a:gd name="connsiteX3-249" fmla="*/ 7641 w 10000"/>
                <a:gd name="connsiteY3-250" fmla="*/ 1095 h 9944"/>
                <a:gd name="connsiteX4-251" fmla="*/ 10000 w 10000"/>
                <a:gd name="connsiteY4-252" fmla="*/ 2825 h 9944"/>
                <a:gd name="connsiteX5-253" fmla="*/ 9719 w 10000"/>
                <a:gd name="connsiteY5-254" fmla="*/ 6314 h 9944"/>
                <a:gd name="connsiteX6-255" fmla="*/ 7515 w 10000"/>
                <a:gd name="connsiteY6-256" fmla="*/ 7734 h 9944"/>
                <a:gd name="connsiteX7-257" fmla="*/ 5701 w 10000"/>
                <a:gd name="connsiteY7-258" fmla="*/ 7489 h 9944"/>
                <a:gd name="connsiteX8-259" fmla="*/ 2982 w 10000"/>
                <a:gd name="connsiteY8-260" fmla="*/ 9944 h 9944"/>
                <a:gd name="connsiteX9-261" fmla="*/ 0 w 10000"/>
                <a:gd name="connsiteY9-262" fmla="*/ 5565 h 9944"/>
                <a:gd name="connsiteX10-263" fmla="*/ 716 w 10000"/>
                <a:gd name="connsiteY10-264" fmla="*/ 0 h 9944"/>
                <a:gd name="connsiteX0-265" fmla="*/ 716 w 10000"/>
                <a:gd name="connsiteY0-266" fmla="*/ 0 h 10000"/>
                <a:gd name="connsiteX1-267" fmla="*/ 2966 w 10000"/>
                <a:gd name="connsiteY1-268" fmla="*/ 2594 h 10000"/>
                <a:gd name="connsiteX2-269" fmla="*/ 5374 w 10000"/>
                <a:gd name="connsiteY2-270" fmla="*/ 2564 h 10000"/>
                <a:gd name="connsiteX3-271" fmla="*/ 7641 w 10000"/>
                <a:gd name="connsiteY3-272" fmla="*/ 1101 h 10000"/>
                <a:gd name="connsiteX4-273" fmla="*/ 10000 w 10000"/>
                <a:gd name="connsiteY4-274" fmla="*/ 2841 h 10000"/>
                <a:gd name="connsiteX5-275" fmla="*/ 9719 w 10000"/>
                <a:gd name="connsiteY5-276" fmla="*/ 6350 h 10000"/>
                <a:gd name="connsiteX6-277" fmla="*/ 7515 w 10000"/>
                <a:gd name="connsiteY6-278" fmla="*/ 7778 h 10000"/>
                <a:gd name="connsiteX7-279" fmla="*/ 5701 w 10000"/>
                <a:gd name="connsiteY7-280" fmla="*/ 7531 h 10000"/>
                <a:gd name="connsiteX8-281" fmla="*/ 2982 w 10000"/>
                <a:gd name="connsiteY8-282" fmla="*/ 10000 h 10000"/>
                <a:gd name="connsiteX9-283" fmla="*/ 0 w 10000"/>
                <a:gd name="connsiteY9-284" fmla="*/ 5596 h 10000"/>
                <a:gd name="connsiteX10-285" fmla="*/ 716 w 10000"/>
                <a:gd name="connsiteY10-286" fmla="*/ 0 h 10000"/>
                <a:gd name="connsiteX0-287" fmla="*/ 576 w 10000"/>
                <a:gd name="connsiteY0-288" fmla="*/ 1139 h 8901"/>
                <a:gd name="connsiteX1-289" fmla="*/ 2966 w 10000"/>
                <a:gd name="connsiteY1-290" fmla="*/ 1495 h 8901"/>
                <a:gd name="connsiteX2-291" fmla="*/ 5374 w 10000"/>
                <a:gd name="connsiteY2-292" fmla="*/ 1465 h 8901"/>
                <a:gd name="connsiteX3-293" fmla="*/ 7641 w 10000"/>
                <a:gd name="connsiteY3-294" fmla="*/ 2 h 8901"/>
                <a:gd name="connsiteX4-295" fmla="*/ 10000 w 10000"/>
                <a:gd name="connsiteY4-296" fmla="*/ 1742 h 8901"/>
                <a:gd name="connsiteX5-297" fmla="*/ 9719 w 10000"/>
                <a:gd name="connsiteY5-298" fmla="*/ 5251 h 8901"/>
                <a:gd name="connsiteX6-299" fmla="*/ 7515 w 10000"/>
                <a:gd name="connsiteY6-300" fmla="*/ 6679 h 8901"/>
                <a:gd name="connsiteX7-301" fmla="*/ 5701 w 10000"/>
                <a:gd name="connsiteY7-302" fmla="*/ 6432 h 8901"/>
                <a:gd name="connsiteX8-303" fmla="*/ 2982 w 10000"/>
                <a:gd name="connsiteY8-304" fmla="*/ 8901 h 8901"/>
                <a:gd name="connsiteX9-305" fmla="*/ 0 w 10000"/>
                <a:gd name="connsiteY9-306" fmla="*/ 4497 h 8901"/>
                <a:gd name="connsiteX10-307" fmla="*/ 576 w 10000"/>
                <a:gd name="connsiteY10-308" fmla="*/ 1139 h 8901"/>
                <a:gd name="connsiteX0-309" fmla="*/ 835 w 10259"/>
                <a:gd name="connsiteY0-310" fmla="*/ 1280 h 10000"/>
                <a:gd name="connsiteX1-311" fmla="*/ 3225 w 10259"/>
                <a:gd name="connsiteY1-312" fmla="*/ 1680 h 10000"/>
                <a:gd name="connsiteX2-313" fmla="*/ 5633 w 10259"/>
                <a:gd name="connsiteY2-314" fmla="*/ 1646 h 10000"/>
                <a:gd name="connsiteX3-315" fmla="*/ 7900 w 10259"/>
                <a:gd name="connsiteY3-316" fmla="*/ 2 h 10000"/>
                <a:gd name="connsiteX4-317" fmla="*/ 10259 w 10259"/>
                <a:gd name="connsiteY4-318" fmla="*/ 1957 h 10000"/>
                <a:gd name="connsiteX5-319" fmla="*/ 9978 w 10259"/>
                <a:gd name="connsiteY5-320" fmla="*/ 5899 h 10000"/>
                <a:gd name="connsiteX6-321" fmla="*/ 7774 w 10259"/>
                <a:gd name="connsiteY6-322" fmla="*/ 7504 h 10000"/>
                <a:gd name="connsiteX7-323" fmla="*/ 5960 w 10259"/>
                <a:gd name="connsiteY7-324" fmla="*/ 7226 h 10000"/>
                <a:gd name="connsiteX8-325" fmla="*/ 3241 w 10259"/>
                <a:gd name="connsiteY8-326" fmla="*/ 10000 h 10000"/>
                <a:gd name="connsiteX9-327" fmla="*/ 259 w 10259"/>
                <a:gd name="connsiteY9-328" fmla="*/ 5052 h 10000"/>
                <a:gd name="connsiteX10-329" fmla="*/ 835 w 10259"/>
                <a:gd name="connsiteY10-330" fmla="*/ 1280 h 10000"/>
                <a:gd name="connsiteX0-331" fmla="*/ 957 w 10381"/>
                <a:gd name="connsiteY0-332" fmla="*/ 1280 h 10000"/>
                <a:gd name="connsiteX1-333" fmla="*/ 3347 w 10381"/>
                <a:gd name="connsiteY1-334" fmla="*/ 1680 h 10000"/>
                <a:gd name="connsiteX2-335" fmla="*/ 5755 w 10381"/>
                <a:gd name="connsiteY2-336" fmla="*/ 1646 h 10000"/>
                <a:gd name="connsiteX3-337" fmla="*/ 8022 w 10381"/>
                <a:gd name="connsiteY3-338" fmla="*/ 2 h 10000"/>
                <a:gd name="connsiteX4-339" fmla="*/ 10381 w 10381"/>
                <a:gd name="connsiteY4-340" fmla="*/ 1957 h 10000"/>
                <a:gd name="connsiteX5-341" fmla="*/ 10100 w 10381"/>
                <a:gd name="connsiteY5-342" fmla="*/ 5899 h 10000"/>
                <a:gd name="connsiteX6-343" fmla="*/ 7896 w 10381"/>
                <a:gd name="connsiteY6-344" fmla="*/ 7504 h 10000"/>
                <a:gd name="connsiteX7-345" fmla="*/ 6082 w 10381"/>
                <a:gd name="connsiteY7-346" fmla="*/ 7226 h 10000"/>
                <a:gd name="connsiteX8-347" fmla="*/ 3363 w 10381"/>
                <a:gd name="connsiteY8-348" fmla="*/ 10000 h 10000"/>
                <a:gd name="connsiteX9-349" fmla="*/ 132 w 10381"/>
                <a:gd name="connsiteY9-350" fmla="*/ 5419 h 10000"/>
                <a:gd name="connsiteX10-351" fmla="*/ 957 w 10381"/>
                <a:gd name="connsiteY10-352" fmla="*/ 1280 h 10000"/>
                <a:gd name="connsiteX0-353" fmla="*/ 1307 w 10731"/>
                <a:gd name="connsiteY0-354" fmla="*/ 1280 h 10000"/>
                <a:gd name="connsiteX1-355" fmla="*/ 3697 w 10731"/>
                <a:gd name="connsiteY1-356" fmla="*/ 1680 h 10000"/>
                <a:gd name="connsiteX2-357" fmla="*/ 6105 w 10731"/>
                <a:gd name="connsiteY2-358" fmla="*/ 1646 h 10000"/>
                <a:gd name="connsiteX3-359" fmla="*/ 8372 w 10731"/>
                <a:gd name="connsiteY3-360" fmla="*/ 2 h 10000"/>
                <a:gd name="connsiteX4-361" fmla="*/ 10731 w 10731"/>
                <a:gd name="connsiteY4-362" fmla="*/ 1957 h 10000"/>
                <a:gd name="connsiteX5-363" fmla="*/ 10450 w 10731"/>
                <a:gd name="connsiteY5-364" fmla="*/ 5899 h 10000"/>
                <a:gd name="connsiteX6-365" fmla="*/ 8246 w 10731"/>
                <a:gd name="connsiteY6-366" fmla="*/ 7504 h 10000"/>
                <a:gd name="connsiteX7-367" fmla="*/ 6432 w 10731"/>
                <a:gd name="connsiteY7-368" fmla="*/ 7226 h 10000"/>
                <a:gd name="connsiteX8-369" fmla="*/ 3713 w 10731"/>
                <a:gd name="connsiteY8-370" fmla="*/ 10000 h 10000"/>
                <a:gd name="connsiteX9-371" fmla="*/ 482 w 10731"/>
                <a:gd name="connsiteY9-372" fmla="*/ 5419 h 10000"/>
                <a:gd name="connsiteX10-373" fmla="*/ 1307 w 10731"/>
                <a:gd name="connsiteY10-374" fmla="*/ 1280 h 10000"/>
                <a:gd name="connsiteX0-375" fmla="*/ 1307 w 10731"/>
                <a:gd name="connsiteY0-376" fmla="*/ 1280 h 10000"/>
                <a:gd name="connsiteX1-377" fmla="*/ 3697 w 10731"/>
                <a:gd name="connsiteY1-378" fmla="*/ 1680 h 10000"/>
                <a:gd name="connsiteX2-379" fmla="*/ 6105 w 10731"/>
                <a:gd name="connsiteY2-380" fmla="*/ 1646 h 10000"/>
                <a:gd name="connsiteX3-381" fmla="*/ 8372 w 10731"/>
                <a:gd name="connsiteY3-382" fmla="*/ 2 h 10000"/>
                <a:gd name="connsiteX4-383" fmla="*/ 10731 w 10731"/>
                <a:gd name="connsiteY4-384" fmla="*/ 1957 h 10000"/>
                <a:gd name="connsiteX5-385" fmla="*/ 10450 w 10731"/>
                <a:gd name="connsiteY5-386" fmla="*/ 5899 h 10000"/>
                <a:gd name="connsiteX6-387" fmla="*/ 8246 w 10731"/>
                <a:gd name="connsiteY6-388" fmla="*/ 7504 h 10000"/>
                <a:gd name="connsiteX7-389" fmla="*/ 6432 w 10731"/>
                <a:gd name="connsiteY7-390" fmla="*/ 7226 h 10000"/>
                <a:gd name="connsiteX8-391" fmla="*/ 3713 w 10731"/>
                <a:gd name="connsiteY8-392" fmla="*/ 10000 h 10000"/>
                <a:gd name="connsiteX9-393" fmla="*/ 482 w 10731"/>
                <a:gd name="connsiteY9-394" fmla="*/ 5419 h 10000"/>
                <a:gd name="connsiteX10-395" fmla="*/ 1307 w 10731"/>
                <a:gd name="connsiteY10-396" fmla="*/ 1280 h 10000"/>
                <a:gd name="connsiteX0-397" fmla="*/ 1307 w 10731"/>
                <a:gd name="connsiteY0-398" fmla="*/ 1280 h 10000"/>
                <a:gd name="connsiteX1-399" fmla="*/ 3697 w 10731"/>
                <a:gd name="connsiteY1-400" fmla="*/ 1680 h 10000"/>
                <a:gd name="connsiteX2-401" fmla="*/ 6105 w 10731"/>
                <a:gd name="connsiteY2-402" fmla="*/ 1646 h 10000"/>
                <a:gd name="connsiteX3-403" fmla="*/ 8372 w 10731"/>
                <a:gd name="connsiteY3-404" fmla="*/ 2 h 10000"/>
                <a:gd name="connsiteX4-405" fmla="*/ 10731 w 10731"/>
                <a:gd name="connsiteY4-406" fmla="*/ 1957 h 10000"/>
                <a:gd name="connsiteX5-407" fmla="*/ 10450 w 10731"/>
                <a:gd name="connsiteY5-408" fmla="*/ 5899 h 10000"/>
                <a:gd name="connsiteX6-409" fmla="*/ 8246 w 10731"/>
                <a:gd name="connsiteY6-410" fmla="*/ 7504 h 10000"/>
                <a:gd name="connsiteX7-411" fmla="*/ 6432 w 10731"/>
                <a:gd name="connsiteY7-412" fmla="*/ 7226 h 10000"/>
                <a:gd name="connsiteX8-413" fmla="*/ 3713 w 10731"/>
                <a:gd name="connsiteY8-414" fmla="*/ 10000 h 10000"/>
                <a:gd name="connsiteX9-415" fmla="*/ 482 w 10731"/>
                <a:gd name="connsiteY9-416" fmla="*/ 5419 h 10000"/>
                <a:gd name="connsiteX10-417" fmla="*/ 1307 w 10731"/>
                <a:gd name="connsiteY10-418" fmla="*/ 1280 h 10000"/>
                <a:gd name="connsiteX0-419" fmla="*/ 1767 w 11191"/>
                <a:gd name="connsiteY0-420" fmla="*/ 1280 h 10000"/>
                <a:gd name="connsiteX1-421" fmla="*/ 4157 w 11191"/>
                <a:gd name="connsiteY1-422" fmla="*/ 1680 h 10000"/>
                <a:gd name="connsiteX2-423" fmla="*/ 6565 w 11191"/>
                <a:gd name="connsiteY2-424" fmla="*/ 1646 h 10000"/>
                <a:gd name="connsiteX3-425" fmla="*/ 8832 w 11191"/>
                <a:gd name="connsiteY3-426" fmla="*/ 2 h 10000"/>
                <a:gd name="connsiteX4-427" fmla="*/ 11191 w 11191"/>
                <a:gd name="connsiteY4-428" fmla="*/ 1957 h 10000"/>
                <a:gd name="connsiteX5-429" fmla="*/ 10910 w 11191"/>
                <a:gd name="connsiteY5-430" fmla="*/ 5899 h 10000"/>
                <a:gd name="connsiteX6-431" fmla="*/ 8706 w 11191"/>
                <a:gd name="connsiteY6-432" fmla="*/ 7504 h 10000"/>
                <a:gd name="connsiteX7-433" fmla="*/ 6892 w 11191"/>
                <a:gd name="connsiteY7-434" fmla="*/ 7226 h 10000"/>
                <a:gd name="connsiteX8-435" fmla="*/ 4173 w 11191"/>
                <a:gd name="connsiteY8-436" fmla="*/ 10000 h 10000"/>
                <a:gd name="connsiteX9-437" fmla="*/ 942 w 11191"/>
                <a:gd name="connsiteY9-438" fmla="*/ 5419 h 10000"/>
                <a:gd name="connsiteX10-439" fmla="*/ 1767 w 11191"/>
                <a:gd name="connsiteY10-440" fmla="*/ 1280 h 10000"/>
                <a:gd name="connsiteX0-441" fmla="*/ 1767 w 11191"/>
                <a:gd name="connsiteY0-442" fmla="*/ 1280 h 8729"/>
                <a:gd name="connsiteX1-443" fmla="*/ 4157 w 11191"/>
                <a:gd name="connsiteY1-444" fmla="*/ 1680 h 8729"/>
                <a:gd name="connsiteX2-445" fmla="*/ 6565 w 11191"/>
                <a:gd name="connsiteY2-446" fmla="*/ 1646 h 8729"/>
                <a:gd name="connsiteX3-447" fmla="*/ 8832 w 11191"/>
                <a:gd name="connsiteY3-448" fmla="*/ 2 h 8729"/>
                <a:gd name="connsiteX4-449" fmla="*/ 11191 w 11191"/>
                <a:gd name="connsiteY4-450" fmla="*/ 1957 h 8729"/>
                <a:gd name="connsiteX5-451" fmla="*/ 10910 w 11191"/>
                <a:gd name="connsiteY5-452" fmla="*/ 5899 h 8729"/>
                <a:gd name="connsiteX6-453" fmla="*/ 8706 w 11191"/>
                <a:gd name="connsiteY6-454" fmla="*/ 7504 h 8729"/>
                <a:gd name="connsiteX7-455" fmla="*/ 6892 w 11191"/>
                <a:gd name="connsiteY7-456" fmla="*/ 7226 h 8729"/>
                <a:gd name="connsiteX8-457" fmla="*/ 3364 w 11191"/>
                <a:gd name="connsiteY8-458" fmla="*/ 8729 h 8729"/>
                <a:gd name="connsiteX9-459" fmla="*/ 942 w 11191"/>
                <a:gd name="connsiteY9-460" fmla="*/ 5419 h 8729"/>
                <a:gd name="connsiteX10-461" fmla="*/ 1767 w 11191"/>
                <a:gd name="connsiteY10-462" fmla="*/ 1280 h 8729"/>
                <a:gd name="connsiteX0-463" fmla="*/ 1580 w 10252"/>
                <a:gd name="connsiteY0-464" fmla="*/ 1466 h 10000"/>
                <a:gd name="connsiteX1-465" fmla="*/ 3716 w 10252"/>
                <a:gd name="connsiteY1-466" fmla="*/ 1925 h 10000"/>
                <a:gd name="connsiteX2-467" fmla="*/ 5867 w 10252"/>
                <a:gd name="connsiteY2-468" fmla="*/ 1886 h 10000"/>
                <a:gd name="connsiteX3-469" fmla="*/ 7893 w 10252"/>
                <a:gd name="connsiteY3-470" fmla="*/ 2 h 10000"/>
                <a:gd name="connsiteX4-471" fmla="*/ 10001 w 10252"/>
                <a:gd name="connsiteY4-472" fmla="*/ 2242 h 10000"/>
                <a:gd name="connsiteX5-473" fmla="*/ 10209 w 10252"/>
                <a:gd name="connsiteY5-474" fmla="*/ 4978 h 10000"/>
                <a:gd name="connsiteX6-475" fmla="*/ 7780 w 10252"/>
                <a:gd name="connsiteY6-476" fmla="*/ 8597 h 10000"/>
                <a:gd name="connsiteX7-477" fmla="*/ 6160 w 10252"/>
                <a:gd name="connsiteY7-478" fmla="*/ 8278 h 10000"/>
                <a:gd name="connsiteX8-479" fmla="*/ 3007 w 10252"/>
                <a:gd name="connsiteY8-480" fmla="*/ 10000 h 10000"/>
                <a:gd name="connsiteX9-481" fmla="*/ 843 w 10252"/>
                <a:gd name="connsiteY9-482" fmla="*/ 6208 h 10000"/>
                <a:gd name="connsiteX10-483" fmla="*/ 1580 w 10252"/>
                <a:gd name="connsiteY10-484" fmla="*/ 1466 h 10000"/>
                <a:gd name="connsiteX0-485" fmla="*/ 1580 w 10252"/>
                <a:gd name="connsiteY0-486" fmla="*/ 1466 h 10000"/>
                <a:gd name="connsiteX1-487" fmla="*/ 3716 w 10252"/>
                <a:gd name="connsiteY1-488" fmla="*/ 1925 h 10000"/>
                <a:gd name="connsiteX2-489" fmla="*/ 5867 w 10252"/>
                <a:gd name="connsiteY2-490" fmla="*/ 1886 h 10000"/>
                <a:gd name="connsiteX3-491" fmla="*/ 7893 w 10252"/>
                <a:gd name="connsiteY3-492" fmla="*/ 2 h 10000"/>
                <a:gd name="connsiteX4-493" fmla="*/ 10001 w 10252"/>
                <a:gd name="connsiteY4-494" fmla="*/ 2242 h 10000"/>
                <a:gd name="connsiteX5-495" fmla="*/ 10209 w 10252"/>
                <a:gd name="connsiteY5-496" fmla="*/ 4978 h 10000"/>
                <a:gd name="connsiteX6-497" fmla="*/ 7780 w 10252"/>
                <a:gd name="connsiteY6-498" fmla="*/ 8597 h 10000"/>
                <a:gd name="connsiteX7-499" fmla="*/ 6160 w 10252"/>
                <a:gd name="connsiteY7-500" fmla="*/ 8278 h 10000"/>
                <a:gd name="connsiteX8-501" fmla="*/ 3007 w 10252"/>
                <a:gd name="connsiteY8-502" fmla="*/ 10000 h 10000"/>
                <a:gd name="connsiteX9-503" fmla="*/ 843 w 10252"/>
                <a:gd name="connsiteY9-504" fmla="*/ 6208 h 10000"/>
                <a:gd name="connsiteX10-505" fmla="*/ 1580 w 10252"/>
                <a:gd name="connsiteY10-506" fmla="*/ 1466 h 10000"/>
                <a:gd name="connsiteX0-507" fmla="*/ 1580 w 10252"/>
                <a:gd name="connsiteY0-508" fmla="*/ 1466 h 10000"/>
                <a:gd name="connsiteX1-509" fmla="*/ 3716 w 10252"/>
                <a:gd name="connsiteY1-510" fmla="*/ 1925 h 10000"/>
                <a:gd name="connsiteX2-511" fmla="*/ 5867 w 10252"/>
                <a:gd name="connsiteY2-512" fmla="*/ 1886 h 10000"/>
                <a:gd name="connsiteX3-513" fmla="*/ 7893 w 10252"/>
                <a:gd name="connsiteY3-514" fmla="*/ 2 h 10000"/>
                <a:gd name="connsiteX4-515" fmla="*/ 10001 w 10252"/>
                <a:gd name="connsiteY4-516" fmla="*/ 2242 h 10000"/>
                <a:gd name="connsiteX5-517" fmla="*/ 10209 w 10252"/>
                <a:gd name="connsiteY5-518" fmla="*/ 4978 h 10000"/>
                <a:gd name="connsiteX6-519" fmla="*/ 7780 w 10252"/>
                <a:gd name="connsiteY6-520" fmla="*/ 8597 h 10000"/>
                <a:gd name="connsiteX7-521" fmla="*/ 6160 w 10252"/>
                <a:gd name="connsiteY7-522" fmla="*/ 8278 h 10000"/>
                <a:gd name="connsiteX8-523" fmla="*/ 3007 w 10252"/>
                <a:gd name="connsiteY8-524" fmla="*/ 10000 h 10000"/>
                <a:gd name="connsiteX9-525" fmla="*/ 843 w 10252"/>
                <a:gd name="connsiteY9-526" fmla="*/ 6208 h 10000"/>
                <a:gd name="connsiteX10-527" fmla="*/ 1580 w 10252"/>
                <a:gd name="connsiteY10-528" fmla="*/ 1466 h 10000"/>
                <a:gd name="connsiteX0-529" fmla="*/ 1580 w 10691"/>
                <a:gd name="connsiteY0-530" fmla="*/ 1466 h 10000"/>
                <a:gd name="connsiteX1-531" fmla="*/ 3716 w 10691"/>
                <a:gd name="connsiteY1-532" fmla="*/ 1925 h 10000"/>
                <a:gd name="connsiteX2-533" fmla="*/ 5867 w 10691"/>
                <a:gd name="connsiteY2-534" fmla="*/ 1886 h 10000"/>
                <a:gd name="connsiteX3-535" fmla="*/ 7893 w 10691"/>
                <a:gd name="connsiteY3-536" fmla="*/ 2 h 10000"/>
                <a:gd name="connsiteX4-537" fmla="*/ 10001 w 10691"/>
                <a:gd name="connsiteY4-538" fmla="*/ 2242 h 10000"/>
                <a:gd name="connsiteX5-539" fmla="*/ 10209 w 10691"/>
                <a:gd name="connsiteY5-540" fmla="*/ 4978 h 10000"/>
                <a:gd name="connsiteX6-541" fmla="*/ 7780 w 10691"/>
                <a:gd name="connsiteY6-542" fmla="*/ 8597 h 10000"/>
                <a:gd name="connsiteX7-543" fmla="*/ 6160 w 10691"/>
                <a:gd name="connsiteY7-544" fmla="*/ 8278 h 10000"/>
                <a:gd name="connsiteX8-545" fmla="*/ 3007 w 10691"/>
                <a:gd name="connsiteY8-546" fmla="*/ 10000 h 10000"/>
                <a:gd name="connsiteX9-547" fmla="*/ 843 w 10691"/>
                <a:gd name="connsiteY9-548" fmla="*/ 6208 h 10000"/>
                <a:gd name="connsiteX10-549" fmla="*/ 1580 w 10691"/>
                <a:gd name="connsiteY10-550" fmla="*/ 1466 h 10000"/>
                <a:gd name="connsiteX0-551" fmla="*/ 1580 w 10887"/>
                <a:gd name="connsiteY0-552" fmla="*/ 1466 h 10000"/>
                <a:gd name="connsiteX1-553" fmla="*/ 3716 w 10887"/>
                <a:gd name="connsiteY1-554" fmla="*/ 1925 h 10000"/>
                <a:gd name="connsiteX2-555" fmla="*/ 5867 w 10887"/>
                <a:gd name="connsiteY2-556" fmla="*/ 1886 h 10000"/>
                <a:gd name="connsiteX3-557" fmla="*/ 7893 w 10887"/>
                <a:gd name="connsiteY3-558" fmla="*/ 2 h 10000"/>
                <a:gd name="connsiteX4-559" fmla="*/ 10001 w 10887"/>
                <a:gd name="connsiteY4-560" fmla="*/ 2242 h 10000"/>
                <a:gd name="connsiteX5-561" fmla="*/ 10209 w 10887"/>
                <a:gd name="connsiteY5-562" fmla="*/ 4978 h 10000"/>
                <a:gd name="connsiteX6-563" fmla="*/ 7780 w 10887"/>
                <a:gd name="connsiteY6-564" fmla="*/ 8597 h 10000"/>
                <a:gd name="connsiteX7-565" fmla="*/ 6160 w 10887"/>
                <a:gd name="connsiteY7-566" fmla="*/ 8278 h 10000"/>
                <a:gd name="connsiteX8-567" fmla="*/ 3007 w 10887"/>
                <a:gd name="connsiteY8-568" fmla="*/ 10000 h 10000"/>
                <a:gd name="connsiteX9-569" fmla="*/ 843 w 10887"/>
                <a:gd name="connsiteY9-570" fmla="*/ 6208 h 10000"/>
                <a:gd name="connsiteX10-571" fmla="*/ 1580 w 10887"/>
                <a:gd name="connsiteY10-572" fmla="*/ 1466 h 10000"/>
                <a:gd name="connsiteX0-573" fmla="*/ 1580 w 10887"/>
                <a:gd name="connsiteY0-574" fmla="*/ 1466 h 10000"/>
                <a:gd name="connsiteX1-575" fmla="*/ 3716 w 10887"/>
                <a:gd name="connsiteY1-576" fmla="*/ 1925 h 10000"/>
                <a:gd name="connsiteX2-577" fmla="*/ 5867 w 10887"/>
                <a:gd name="connsiteY2-578" fmla="*/ 1886 h 10000"/>
                <a:gd name="connsiteX3-579" fmla="*/ 7893 w 10887"/>
                <a:gd name="connsiteY3-580" fmla="*/ 2 h 10000"/>
                <a:gd name="connsiteX4-581" fmla="*/ 10001 w 10887"/>
                <a:gd name="connsiteY4-582" fmla="*/ 2242 h 10000"/>
                <a:gd name="connsiteX5-583" fmla="*/ 10209 w 10887"/>
                <a:gd name="connsiteY5-584" fmla="*/ 4978 h 10000"/>
                <a:gd name="connsiteX6-585" fmla="*/ 7780 w 10887"/>
                <a:gd name="connsiteY6-586" fmla="*/ 8597 h 10000"/>
                <a:gd name="connsiteX7-587" fmla="*/ 6160 w 10887"/>
                <a:gd name="connsiteY7-588" fmla="*/ 8278 h 10000"/>
                <a:gd name="connsiteX8-589" fmla="*/ 3007 w 10887"/>
                <a:gd name="connsiteY8-590" fmla="*/ 10000 h 10000"/>
                <a:gd name="connsiteX9-591" fmla="*/ 843 w 10887"/>
                <a:gd name="connsiteY9-592" fmla="*/ 6208 h 10000"/>
                <a:gd name="connsiteX10-593" fmla="*/ 1580 w 10887"/>
                <a:gd name="connsiteY10-594" fmla="*/ 1466 h 10000"/>
                <a:gd name="connsiteX0-595" fmla="*/ 1580 w 10887"/>
                <a:gd name="connsiteY0-596" fmla="*/ 755 h 9289"/>
                <a:gd name="connsiteX1-597" fmla="*/ 3716 w 10887"/>
                <a:gd name="connsiteY1-598" fmla="*/ 1214 h 9289"/>
                <a:gd name="connsiteX2-599" fmla="*/ 5867 w 10887"/>
                <a:gd name="connsiteY2-600" fmla="*/ 1175 h 9289"/>
                <a:gd name="connsiteX3-601" fmla="*/ 7712 w 10887"/>
                <a:gd name="connsiteY3-602" fmla="*/ 3 h 9289"/>
                <a:gd name="connsiteX4-603" fmla="*/ 10001 w 10887"/>
                <a:gd name="connsiteY4-604" fmla="*/ 1531 h 9289"/>
                <a:gd name="connsiteX5-605" fmla="*/ 10209 w 10887"/>
                <a:gd name="connsiteY5-606" fmla="*/ 4267 h 9289"/>
                <a:gd name="connsiteX6-607" fmla="*/ 7780 w 10887"/>
                <a:gd name="connsiteY6-608" fmla="*/ 7886 h 9289"/>
                <a:gd name="connsiteX7-609" fmla="*/ 6160 w 10887"/>
                <a:gd name="connsiteY7-610" fmla="*/ 7567 h 9289"/>
                <a:gd name="connsiteX8-611" fmla="*/ 3007 w 10887"/>
                <a:gd name="connsiteY8-612" fmla="*/ 9289 h 9289"/>
                <a:gd name="connsiteX9-613" fmla="*/ 843 w 10887"/>
                <a:gd name="connsiteY9-614" fmla="*/ 5497 h 9289"/>
                <a:gd name="connsiteX10-615" fmla="*/ 1580 w 10887"/>
                <a:gd name="connsiteY10-616" fmla="*/ 755 h 9289"/>
                <a:gd name="connsiteX0-617" fmla="*/ 1451 w 10000"/>
                <a:gd name="connsiteY0-618" fmla="*/ 813 h 10000"/>
                <a:gd name="connsiteX1-619" fmla="*/ 3413 w 10000"/>
                <a:gd name="connsiteY1-620" fmla="*/ 1307 h 10000"/>
                <a:gd name="connsiteX2-621" fmla="*/ 5466 w 10000"/>
                <a:gd name="connsiteY2-622" fmla="*/ 2031 h 10000"/>
                <a:gd name="connsiteX3-623" fmla="*/ 7084 w 10000"/>
                <a:gd name="connsiteY3-624" fmla="*/ 3 h 10000"/>
                <a:gd name="connsiteX4-625" fmla="*/ 9186 w 10000"/>
                <a:gd name="connsiteY4-626" fmla="*/ 1648 h 10000"/>
                <a:gd name="connsiteX5-627" fmla="*/ 9377 w 10000"/>
                <a:gd name="connsiteY5-628" fmla="*/ 4594 h 10000"/>
                <a:gd name="connsiteX6-629" fmla="*/ 7146 w 10000"/>
                <a:gd name="connsiteY6-630" fmla="*/ 8490 h 10000"/>
                <a:gd name="connsiteX7-631" fmla="*/ 5658 w 10000"/>
                <a:gd name="connsiteY7-632" fmla="*/ 8146 h 10000"/>
                <a:gd name="connsiteX8-633" fmla="*/ 2762 w 10000"/>
                <a:gd name="connsiteY8-634" fmla="*/ 10000 h 10000"/>
                <a:gd name="connsiteX9-635" fmla="*/ 774 w 10000"/>
                <a:gd name="connsiteY9-636" fmla="*/ 5918 h 10000"/>
                <a:gd name="connsiteX10-637" fmla="*/ 1451 w 10000"/>
                <a:gd name="connsiteY10-638" fmla="*/ 813 h 10000"/>
                <a:gd name="connsiteX0-639" fmla="*/ 1451 w 10000"/>
                <a:gd name="connsiteY0-640" fmla="*/ 813 h 10000"/>
                <a:gd name="connsiteX1-641" fmla="*/ 3439 w 10000"/>
                <a:gd name="connsiteY1-642" fmla="*/ 959 h 10000"/>
                <a:gd name="connsiteX2-643" fmla="*/ 5466 w 10000"/>
                <a:gd name="connsiteY2-644" fmla="*/ 2031 h 10000"/>
                <a:gd name="connsiteX3-645" fmla="*/ 7084 w 10000"/>
                <a:gd name="connsiteY3-646" fmla="*/ 3 h 10000"/>
                <a:gd name="connsiteX4-647" fmla="*/ 9186 w 10000"/>
                <a:gd name="connsiteY4-648" fmla="*/ 1648 h 10000"/>
                <a:gd name="connsiteX5-649" fmla="*/ 9377 w 10000"/>
                <a:gd name="connsiteY5-650" fmla="*/ 4594 h 10000"/>
                <a:gd name="connsiteX6-651" fmla="*/ 7146 w 10000"/>
                <a:gd name="connsiteY6-652" fmla="*/ 8490 h 10000"/>
                <a:gd name="connsiteX7-653" fmla="*/ 5658 w 10000"/>
                <a:gd name="connsiteY7-654" fmla="*/ 8146 h 10000"/>
                <a:gd name="connsiteX8-655" fmla="*/ 2762 w 10000"/>
                <a:gd name="connsiteY8-656" fmla="*/ 10000 h 10000"/>
                <a:gd name="connsiteX9-657" fmla="*/ 774 w 10000"/>
                <a:gd name="connsiteY9-658" fmla="*/ 5918 h 10000"/>
                <a:gd name="connsiteX10-659" fmla="*/ 1451 w 10000"/>
                <a:gd name="connsiteY10-660" fmla="*/ 813 h 10000"/>
                <a:gd name="connsiteX0-661" fmla="*/ 1494 w 9954"/>
                <a:gd name="connsiteY0-662" fmla="*/ 1336 h 10000"/>
                <a:gd name="connsiteX1-663" fmla="*/ 3393 w 9954"/>
                <a:gd name="connsiteY1-664" fmla="*/ 959 h 10000"/>
                <a:gd name="connsiteX2-665" fmla="*/ 5420 w 9954"/>
                <a:gd name="connsiteY2-666" fmla="*/ 2031 h 10000"/>
                <a:gd name="connsiteX3-667" fmla="*/ 7038 w 9954"/>
                <a:gd name="connsiteY3-668" fmla="*/ 3 h 10000"/>
                <a:gd name="connsiteX4-669" fmla="*/ 9140 w 9954"/>
                <a:gd name="connsiteY4-670" fmla="*/ 1648 h 10000"/>
                <a:gd name="connsiteX5-671" fmla="*/ 9331 w 9954"/>
                <a:gd name="connsiteY5-672" fmla="*/ 4594 h 10000"/>
                <a:gd name="connsiteX6-673" fmla="*/ 7100 w 9954"/>
                <a:gd name="connsiteY6-674" fmla="*/ 8490 h 10000"/>
                <a:gd name="connsiteX7-675" fmla="*/ 5612 w 9954"/>
                <a:gd name="connsiteY7-676" fmla="*/ 8146 h 10000"/>
                <a:gd name="connsiteX8-677" fmla="*/ 2716 w 9954"/>
                <a:gd name="connsiteY8-678" fmla="*/ 10000 h 10000"/>
                <a:gd name="connsiteX9-679" fmla="*/ 728 w 9954"/>
                <a:gd name="connsiteY9-680" fmla="*/ 5918 h 10000"/>
                <a:gd name="connsiteX10-681" fmla="*/ 1494 w 9954"/>
                <a:gd name="connsiteY10-682" fmla="*/ 1336 h 10000"/>
                <a:gd name="connsiteX0-683" fmla="*/ 1501 w 10000"/>
                <a:gd name="connsiteY0-684" fmla="*/ 1336 h 8850"/>
                <a:gd name="connsiteX1-685" fmla="*/ 3409 w 10000"/>
                <a:gd name="connsiteY1-686" fmla="*/ 959 h 8850"/>
                <a:gd name="connsiteX2-687" fmla="*/ 5445 w 10000"/>
                <a:gd name="connsiteY2-688" fmla="*/ 2031 h 8850"/>
                <a:gd name="connsiteX3-689" fmla="*/ 7071 w 10000"/>
                <a:gd name="connsiteY3-690" fmla="*/ 3 h 8850"/>
                <a:gd name="connsiteX4-691" fmla="*/ 9182 w 10000"/>
                <a:gd name="connsiteY4-692" fmla="*/ 1648 h 8850"/>
                <a:gd name="connsiteX5-693" fmla="*/ 9374 w 10000"/>
                <a:gd name="connsiteY5-694" fmla="*/ 4594 h 8850"/>
                <a:gd name="connsiteX6-695" fmla="*/ 7133 w 10000"/>
                <a:gd name="connsiteY6-696" fmla="*/ 8490 h 8850"/>
                <a:gd name="connsiteX7-697" fmla="*/ 5638 w 10000"/>
                <a:gd name="connsiteY7-698" fmla="*/ 8146 h 8850"/>
                <a:gd name="connsiteX8-699" fmla="*/ 2703 w 10000"/>
                <a:gd name="connsiteY8-700" fmla="*/ 8850 h 8850"/>
                <a:gd name="connsiteX9-701" fmla="*/ 731 w 10000"/>
                <a:gd name="connsiteY9-702" fmla="*/ 5918 h 8850"/>
                <a:gd name="connsiteX10-703" fmla="*/ 1501 w 10000"/>
                <a:gd name="connsiteY10-704" fmla="*/ 1336 h 8850"/>
                <a:gd name="connsiteX0-705" fmla="*/ 1501 w 10000"/>
                <a:gd name="connsiteY0-706" fmla="*/ 1510 h 10090"/>
                <a:gd name="connsiteX1-707" fmla="*/ 3409 w 10000"/>
                <a:gd name="connsiteY1-708" fmla="*/ 1084 h 10090"/>
                <a:gd name="connsiteX2-709" fmla="*/ 5445 w 10000"/>
                <a:gd name="connsiteY2-710" fmla="*/ 2295 h 10090"/>
                <a:gd name="connsiteX3-711" fmla="*/ 7071 w 10000"/>
                <a:gd name="connsiteY3-712" fmla="*/ 3 h 10090"/>
                <a:gd name="connsiteX4-713" fmla="*/ 9182 w 10000"/>
                <a:gd name="connsiteY4-714" fmla="*/ 1862 h 10090"/>
                <a:gd name="connsiteX5-715" fmla="*/ 9374 w 10000"/>
                <a:gd name="connsiteY5-716" fmla="*/ 5191 h 10090"/>
                <a:gd name="connsiteX6-717" fmla="*/ 7133 w 10000"/>
                <a:gd name="connsiteY6-718" fmla="*/ 9593 h 10090"/>
                <a:gd name="connsiteX7-719" fmla="*/ 5638 w 10000"/>
                <a:gd name="connsiteY7-720" fmla="*/ 9205 h 10090"/>
                <a:gd name="connsiteX8-721" fmla="*/ 4072 w 10000"/>
                <a:gd name="connsiteY8-722" fmla="*/ 8529 h 10090"/>
                <a:gd name="connsiteX9-723" fmla="*/ 2703 w 10000"/>
                <a:gd name="connsiteY9-724" fmla="*/ 10000 h 10090"/>
                <a:gd name="connsiteX10-725" fmla="*/ 731 w 10000"/>
                <a:gd name="connsiteY10-726" fmla="*/ 6687 h 10090"/>
                <a:gd name="connsiteX11" fmla="*/ 1501 w 10000"/>
                <a:gd name="connsiteY11" fmla="*/ 1510 h 10090"/>
                <a:gd name="connsiteX0-727" fmla="*/ 1501 w 10000"/>
                <a:gd name="connsiteY0-728" fmla="*/ 1510 h 10092"/>
                <a:gd name="connsiteX1-729" fmla="*/ 3409 w 10000"/>
                <a:gd name="connsiteY1-730" fmla="*/ 1084 h 10092"/>
                <a:gd name="connsiteX2-731" fmla="*/ 5445 w 10000"/>
                <a:gd name="connsiteY2-732" fmla="*/ 2295 h 10092"/>
                <a:gd name="connsiteX3-733" fmla="*/ 7071 w 10000"/>
                <a:gd name="connsiteY3-734" fmla="*/ 3 h 10092"/>
                <a:gd name="connsiteX4-735" fmla="*/ 9182 w 10000"/>
                <a:gd name="connsiteY4-736" fmla="*/ 1862 h 10092"/>
                <a:gd name="connsiteX5-737" fmla="*/ 9374 w 10000"/>
                <a:gd name="connsiteY5-738" fmla="*/ 5191 h 10092"/>
                <a:gd name="connsiteX6-739" fmla="*/ 7133 w 10000"/>
                <a:gd name="connsiteY6-740" fmla="*/ 9593 h 10092"/>
                <a:gd name="connsiteX7-741" fmla="*/ 5638 w 10000"/>
                <a:gd name="connsiteY7-742" fmla="*/ 9205 h 10092"/>
                <a:gd name="connsiteX8-743" fmla="*/ 5136 w 10000"/>
                <a:gd name="connsiteY8-744" fmla="*/ 9670 h 10092"/>
                <a:gd name="connsiteX9-745" fmla="*/ 4072 w 10000"/>
                <a:gd name="connsiteY9-746" fmla="*/ 8529 h 10092"/>
                <a:gd name="connsiteX10-747" fmla="*/ 2703 w 10000"/>
                <a:gd name="connsiteY10-748" fmla="*/ 10000 h 10092"/>
                <a:gd name="connsiteX11-749" fmla="*/ 731 w 10000"/>
                <a:gd name="connsiteY11-750" fmla="*/ 6687 h 10092"/>
                <a:gd name="connsiteX12" fmla="*/ 1501 w 10000"/>
                <a:gd name="connsiteY12" fmla="*/ 1510 h 10092"/>
                <a:gd name="connsiteX0-751" fmla="*/ 1501 w 10000"/>
                <a:gd name="connsiteY0-752" fmla="*/ 1510 h 10092"/>
                <a:gd name="connsiteX1-753" fmla="*/ 3409 w 10000"/>
                <a:gd name="connsiteY1-754" fmla="*/ 1084 h 10092"/>
                <a:gd name="connsiteX2-755" fmla="*/ 5445 w 10000"/>
                <a:gd name="connsiteY2-756" fmla="*/ 2295 h 10092"/>
                <a:gd name="connsiteX3-757" fmla="*/ 7071 w 10000"/>
                <a:gd name="connsiteY3-758" fmla="*/ 3 h 10092"/>
                <a:gd name="connsiteX4-759" fmla="*/ 9182 w 10000"/>
                <a:gd name="connsiteY4-760" fmla="*/ 1862 h 10092"/>
                <a:gd name="connsiteX5-761" fmla="*/ 9374 w 10000"/>
                <a:gd name="connsiteY5-762" fmla="*/ 5191 h 10092"/>
                <a:gd name="connsiteX6-763" fmla="*/ 7133 w 10000"/>
                <a:gd name="connsiteY6-764" fmla="*/ 9593 h 10092"/>
                <a:gd name="connsiteX7-765" fmla="*/ 6408 w 10000"/>
                <a:gd name="connsiteY7-766" fmla="*/ 8300 h 10092"/>
                <a:gd name="connsiteX8-767" fmla="*/ 5136 w 10000"/>
                <a:gd name="connsiteY8-768" fmla="*/ 9670 h 10092"/>
                <a:gd name="connsiteX9-769" fmla="*/ 4072 w 10000"/>
                <a:gd name="connsiteY9-770" fmla="*/ 8529 h 10092"/>
                <a:gd name="connsiteX10-771" fmla="*/ 2703 w 10000"/>
                <a:gd name="connsiteY10-772" fmla="*/ 10000 h 10092"/>
                <a:gd name="connsiteX11-773" fmla="*/ 731 w 10000"/>
                <a:gd name="connsiteY11-774" fmla="*/ 6687 h 10092"/>
                <a:gd name="connsiteX12-775" fmla="*/ 1501 w 10000"/>
                <a:gd name="connsiteY12-776" fmla="*/ 1510 h 10092"/>
                <a:gd name="connsiteX0-777" fmla="*/ 1501 w 10000"/>
                <a:gd name="connsiteY0-778" fmla="*/ 1510 h 10092"/>
                <a:gd name="connsiteX1-779" fmla="*/ 3409 w 10000"/>
                <a:gd name="connsiteY1-780" fmla="*/ 1084 h 10092"/>
                <a:gd name="connsiteX2-781" fmla="*/ 5445 w 10000"/>
                <a:gd name="connsiteY2-782" fmla="*/ 2295 h 10092"/>
                <a:gd name="connsiteX3-783" fmla="*/ 7071 w 10000"/>
                <a:gd name="connsiteY3-784" fmla="*/ 3 h 10092"/>
                <a:gd name="connsiteX4-785" fmla="*/ 9182 w 10000"/>
                <a:gd name="connsiteY4-786" fmla="*/ 1862 h 10092"/>
                <a:gd name="connsiteX5-787" fmla="*/ 9374 w 10000"/>
                <a:gd name="connsiteY5-788" fmla="*/ 5191 h 10092"/>
                <a:gd name="connsiteX6-789" fmla="*/ 7608 w 10000"/>
                <a:gd name="connsiteY6-790" fmla="*/ 9436 h 10092"/>
                <a:gd name="connsiteX7-791" fmla="*/ 6408 w 10000"/>
                <a:gd name="connsiteY7-792" fmla="*/ 8300 h 10092"/>
                <a:gd name="connsiteX8-793" fmla="*/ 5136 w 10000"/>
                <a:gd name="connsiteY8-794" fmla="*/ 9670 h 10092"/>
                <a:gd name="connsiteX9-795" fmla="*/ 4072 w 10000"/>
                <a:gd name="connsiteY9-796" fmla="*/ 8529 h 10092"/>
                <a:gd name="connsiteX10-797" fmla="*/ 2703 w 10000"/>
                <a:gd name="connsiteY10-798" fmla="*/ 10000 h 10092"/>
                <a:gd name="connsiteX11-799" fmla="*/ 731 w 10000"/>
                <a:gd name="connsiteY11-800" fmla="*/ 6687 h 10092"/>
                <a:gd name="connsiteX12-801" fmla="*/ 1501 w 10000"/>
                <a:gd name="connsiteY12-802" fmla="*/ 1510 h 10092"/>
                <a:gd name="connsiteX0-803" fmla="*/ 1501 w 10000"/>
                <a:gd name="connsiteY0-804" fmla="*/ 1510 h 10092"/>
                <a:gd name="connsiteX1-805" fmla="*/ 3409 w 10000"/>
                <a:gd name="connsiteY1-806" fmla="*/ 1084 h 10092"/>
                <a:gd name="connsiteX2-807" fmla="*/ 5445 w 10000"/>
                <a:gd name="connsiteY2-808" fmla="*/ 2295 h 10092"/>
                <a:gd name="connsiteX3-809" fmla="*/ 7071 w 10000"/>
                <a:gd name="connsiteY3-810" fmla="*/ 3 h 10092"/>
                <a:gd name="connsiteX4-811" fmla="*/ 9182 w 10000"/>
                <a:gd name="connsiteY4-812" fmla="*/ 1862 h 10092"/>
                <a:gd name="connsiteX5-813" fmla="*/ 9374 w 10000"/>
                <a:gd name="connsiteY5-814" fmla="*/ 5191 h 10092"/>
                <a:gd name="connsiteX6-815" fmla="*/ 8471 w 10000"/>
                <a:gd name="connsiteY6-816" fmla="*/ 6009 h 10092"/>
                <a:gd name="connsiteX7-817" fmla="*/ 7608 w 10000"/>
                <a:gd name="connsiteY7-818" fmla="*/ 9436 h 10092"/>
                <a:gd name="connsiteX8-819" fmla="*/ 6408 w 10000"/>
                <a:gd name="connsiteY8-820" fmla="*/ 8300 h 10092"/>
                <a:gd name="connsiteX9-821" fmla="*/ 5136 w 10000"/>
                <a:gd name="connsiteY9-822" fmla="*/ 9670 h 10092"/>
                <a:gd name="connsiteX10-823" fmla="*/ 4072 w 10000"/>
                <a:gd name="connsiteY10-824" fmla="*/ 8529 h 10092"/>
                <a:gd name="connsiteX11-825" fmla="*/ 2703 w 10000"/>
                <a:gd name="connsiteY11-826" fmla="*/ 10000 h 10092"/>
                <a:gd name="connsiteX12-827" fmla="*/ 731 w 10000"/>
                <a:gd name="connsiteY12-828" fmla="*/ 6687 h 10092"/>
                <a:gd name="connsiteX13" fmla="*/ 1501 w 10000"/>
                <a:gd name="connsiteY13" fmla="*/ 1510 h 10092"/>
                <a:gd name="connsiteX0-829" fmla="*/ 1501 w 11272"/>
                <a:gd name="connsiteY0-830" fmla="*/ 1510 h 10092"/>
                <a:gd name="connsiteX1-831" fmla="*/ 3409 w 11272"/>
                <a:gd name="connsiteY1-832" fmla="*/ 1084 h 10092"/>
                <a:gd name="connsiteX2-833" fmla="*/ 5445 w 11272"/>
                <a:gd name="connsiteY2-834" fmla="*/ 2295 h 10092"/>
                <a:gd name="connsiteX3-835" fmla="*/ 7071 w 11272"/>
                <a:gd name="connsiteY3-836" fmla="*/ 3 h 10092"/>
                <a:gd name="connsiteX4-837" fmla="*/ 9182 w 11272"/>
                <a:gd name="connsiteY4-838" fmla="*/ 1862 h 10092"/>
                <a:gd name="connsiteX5-839" fmla="*/ 11080 w 11272"/>
                <a:gd name="connsiteY5-840" fmla="*/ 3931 h 10092"/>
                <a:gd name="connsiteX6-841" fmla="*/ 8471 w 11272"/>
                <a:gd name="connsiteY6-842" fmla="*/ 6009 h 10092"/>
                <a:gd name="connsiteX7-843" fmla="*/ 7608 w 11272"/>
                <a:gd name="connsiteY7-844" fmla="*/ 9436 h 10092"/>
                <a:gd name="connsiteX8-845" fmla="*/ 6408 w 11272"/>
                <a:gd name="connsiteY8-846" fmla="*/ 8300 h 10092"/>
                <a:gd name="connsiteX9-847" fmla="*/ 5136 w 11272"/>
                <a:gd name="connsiteY9-848" fmla="*/ 9670 h 10092"/>
                <a:gd name="connsiteX10-849" fmla="*/ 4072 w 11272"/>
                <a:gd name="connsiteY10-850" fmla="*/ 8529 h 10092"/>
                <a:gd name="connsiteX11-851" fmla="*/ 2703 w 11272"/>
                <a:gd name="connsiteY11-852" fmla="*/ 10000 h 10092"/>
                <a:gd name="connsiteX12-853" fmla="*/ 731 w 11272"/>
                <a:gd name="connsiteY12-854" fmla="*/ 6687 h 10092"/>
                <a:gd name="connsiteX13-855" fmla="*/ 1501 w 11272"/>
                <a:gd name="connsiteY13-856" fmla="*/ 1510 h 10092"/>
                <a:gd name="connsiteX0-857" fmla="*/ 1501 w 11272"/>
                <a:gd name="connsiteY0-858" fmla="*/ 1510 h 10092"/>
                <a:gd name="connsiteX1-859" fmla="*/ 3409 w 11272"/>
                <a:gd name="connsiteY1-860" fmla="*/ 1084 h 10092"/>
                <a:gd name="connsiteX2-861" fmla="*/ 5445 w 11272"/>
                <a:gd name="connsiteY2-862" fmla="*/ 2295 h 10092"/>
                <a:gd name="connsiteX3-863" fmla="*/ 7071 w 11272"/>
                <a:gd name="connsiteY3-864" fmla="*/ 3 h 10092"/>
                <a:gd name="connsiteX4-865" fmla="*/ 9182 w 11272"/>
                <a:gd name="connsiteY4-866" fmla="*/ 1862 h 10092"/>
                <a:gd name="connsiteX5-867" fmla="*/ 11080 w 11272"/>
                <a:gd name="connsiteY5-868" fmla="*/ 3931 h 10092"/>
                <a:gd name="connsiteX6-869" fmla="*/ 8471 w 11272"/>
                <a:gd name="connsiteY6-870" fmla="*/ 6009 h 10092"/>
                <a:gd name="connsiteX7-871" fmla="*/ 7608 w 11272"/>
                <a:gd name="connsiteY7-872" fmla="*/ 9436 h 10092"/>
                <a:gd name="connsiteX8-873" fmla="*/ 6408 w 11272"/>
                <a:gd name="connsiteY8-874" fmla="*/ 8300 h 10092"/>
                <a:gd name="connsiteX9-875" fmla="*/ 5136 w 11272"/>
                <a:gd name="connsiteY9-876" fmla="*/ 9670 h 10092"/>
                <a:gd name="connsiteX10-877" fmla="*/ 4072 w 11272"/>
                <a:gd name="connsiteY10-878" fmla="*/ 8529 h 10092"/>
                <a:gd name="connsiteX11-879" fmla="*/ 2703 w 11272"/>
                <a:gd name="connsiteY11-880" fmla="*/ 10000 h 10092"/>
                <a:gd name="connsiteX12-881" fmla="*/ 731 w 11272"/>
                <a:gd name="connsiteY12-882" fmla="*/ 6687 h 10092"/>
                <a:gd name="connsiteX13-883" fmla="*/ 1501 w 11272"/>
                <a:gd name="connsiteY13-884" fmla="*/ 1510 h 10092"/>
                <a:gd name="connsiteX0-885" fmla="*/ 1501 w 11272"/>
                <a:gd name="connsiteY0-886" fmla="*/ 1510 h 10092"/>
                <a:gd name="connsiteX1-887" fmla="*/ 3409 w 11272"/>
                <a:gd name="connsiteY1-888" fmla="*/ 1084 h 10092"/>
                <a:gd name="connsiteX2-889" fmla="*/ 5445 w 11272"/>
                <a:gd name="connsiteY2-890" fmla="*/ 2295 h 10092"/>
                <a:gd name="connsiteX3-891" fmla="*/ 7071 w 11272"/>
                <a:gd name="connsiteY3-892" fmla="*/ 3 h 10092"/>
                <a:gd name="connsiteX4-893" fmla="*/ 9182 w 11272"/>
                <a:gd name="connsiteY4-894" fmla="*/ 1862 h 10092"/>
                <a:gd name="connsiteX5-895" fmla="*/ 11080 w 11272"/>
                <a:gd name="connsiteY5-896" fmla="*/ 3931 h 10092"/>
                <a:gd name="connsiteX6-897" fmla="*/ 9843 w 11272"/>
                <a:gd name="connsiteY6-898" fmla="*/ 6245 h 10092"/>
                <a:gd name="connsiteX7-899" fmla="*/ 8471 w 11272"/>
                <a:gd name="connsiteY7-900" fmla="*/ 6009 h 10092"/>
                <a:gd name="connsiteX8-901" fmla="*/ 7608 w 11272"/>
                <a:gd name="connsiteY8-902" fmla="*/ 9436 h 10092"/>
                <a:gd name="connsiteX9-903" fmla="*/ 6408 w 11272"/>
                <a:gd name="connsiteY9-904" fmla="*/ 8300 h 10092"/>
                <a:gd name="connsiteX10-905" fmla="*/ 5136 w 11272"/>
                <a:gd name="connsiteY10-906" fmla="*/ 9670 h 10092"/>
                <a:gd name="connsiteX11-907" fmla="*/ 4072 w 11272"/>
                <a:gd name="connsiteY11-908" fmla="*/ 8529 h 10092"/>
                <a:gd name="connsiteX12-909" fmla="*/ 2703 w 11272"/>
                <a:gd name="connsiteY12-910" fmla="*/ 10000 h 10092"/>
                <a:gd name="connsiteX13-911" fmla="*/ 731 w 11272"/>
                <a:gd name="connsiteY13-912" fmla="*/ 6687 h 10092"/>
                <a:gd name="connsiteX14" fmla="*/ 1501 w 11272"/>
                <a:gd name="connsiteY14" fmla="*/ 1510 h 10092"/>
                <a:gd name="connsiteX0-913" fmla="*/ 1501 w 11272"/>
                <a:gd name="connsiteY0-914" fmla="*/ 1510 h 10000"/>
                <a:gd name="connsiteX1-915" fmla="*/ 3409 w 11272"/>
                <a:gd name="connsiteY1-916" fmla="*/ 1084 h 10000"/>
                <a:gd name="connsiteX2-917" fmla="*/ 5445 w 11272"/>
                <a:gd name="connsiteY2-918" fmla="*/ 2295 h 10000"/>
                <a:gd name="connsiteX3-919" fmla="*/ 7071 w 11272"/>
                <a:gd name="connsiteY3-920" fmla="*/ 3 h 10000"/>
                <a:gd name="connsiteX4-921" fmla="*/ 9182 w 11272"/>
                <a:gd name="connsiteY4-922" fmla="*/ 1862 h 10000"/>
                <a:gd name="connsiteX5-923" fmla="*/ 11080 w 11272"/>
                <a:gd name="connsiteY5-924" fmla="*/ 3931 h 10000"/>
                <a:gd name="connsiteX6-925" fmla="*/ 9843 w 11272"/>
                <a:gd name="connsiteY6-926" fmla="*/ 6245 h 10000"/>
                <a:gd name="connsiteX7-927" fmla="*/ 8471 w 11272"/>
                <a:gd name="connsiteY7-928" fmla="*/ 6009 h 10000"/>
                <a:gd name="connsiteX8-929" fmla="*/ 7608 w 11272"/>
                <a:gd name="connsiteY8-930" fmla="*/ 9436 h 10000"/>
                <a:gd name="connsiteX9-931" fmla="*/ 6408 w 11272"/>
                <a:gd name="connsiteY9-932" fmla="*/ 8300 h 10000"/>
                <a:gd name="connsiteX10-933" fmla="*/ 5136 w 11272"/>
                <a:gd name="connsiteY10-934" fmla="*/ 9670 h 10000"/>
                <a:gd name="connsiteX11-935" fmla="*/ 4072 w 11272"/>
                <a:gd name="connsiteY11-936" fmla="*/ 8529 h 10000"/>
                <a:gd name="connsiteX12-937" fmla="*/ 2703 w 11272"/>
                <a:gd name="connsiteY12-938" fmla="*/ 10000 h 10000"/>
                <a:gd name="connsiteX13-939" fmla="*/ 2007 w 11272"/>
                <a:gd name="connsiteY13-940" fmla="*/ 7623 h 10000"/>
                <a:gd name="connsiteX14-941" fmla="*/ 731 w 11272"/>
                <a:gd name="connsiteY14-942" fmla="*/ 6687 h 10000"/>
                <a:gd name="connsiteX15" fmla="*/ 1501 w 11272"/>
                <a:gd name="connsiteY15" fmla="*/ 1510 h 10000"/>
                <a:gd name="connsiteX0-943" fmla="*/ 1501 w 11272"/>
                <a:gd name="connsiteY0-944" fmla="*/ 1510 h 10000"/>
                <a:gd name="connsiteX1-945" fmla="*/ 3409 w 11272"/>
                <a:gd name="connsiteY1-946" fmla="*/ 1084 h 10000"/>
                <a:gd name="connsiteX2-947" fmla="*/ 5445 w 11272"/>
                <a:gd name="connsiteY2-948" fmla="*/ 2295 h 10000"/>
                <a:gd name="connsiteX3-949" fmla="*/ 7071 w 11272"/>
                <a:gd name="connsiteY3-950" fmla="*/ 3 h 10000"/>
                <a:gd name="connsiteX4-951" fmla="*/ 9182 w 11272"/>
                <a:gd name="connsiteY4-952" fmla="*/ 1862 h 10000"/>
                <a:gd name="connsiteX5-953" fmla="*/ 11080 w 11272"/>
                <a:gd name="connsiteY5-954" fmla="*/ 3931 h 10000"/>
                <a:gd name="connsiteX6-955" fmla="*/ 9843 w 11272"/>
                <a:gd name="connsiteY6-956" fmla="*/ 6245 h 10000"/>
                <a:gd name="connsiteX7-957" fmla="*/ 8471 w 11272"/>
                <a:gd name="connsiteY7-958" fmla="*/ 6009 h 10000"/>
                <a:gd name="connsiteX8-959" fmla="*/ 7608 w 11272"/>
                <a:gd name="connsiteY8-960" fmla="*/ 9436 h 10000"/>
                <a:gd name="connsiteX9-961" fmla="*/ 6408 w 11272"/>
                <a:gd name="connsiteY9-962" fmla="*/ 8300 h 10000"/>
                <a:gd name="connsiteX10-963" fmla="*/ 5136 w 11272"/>
                <a:gd name="connsiteY10-964" fmla="*/ 9670 h 10000"/>
                <a:gd name="connsiteX11-965" fmla="*/ 4072 w 11272"/>
                <a:gd name="connsiteY11-966" fmla="*/ 8529 h 10000"/>
                <a:gd name="connsiteX12-967" fmla="*/ 2703 w 11272"/>
                <a:gd name="connsiteY12-968" fmla="*/ 10000 h 10000"/>
                <a:gd name="connsiteX13-969" fmla="*/ 2007 w 11272"/>
                <a:gd name="connsiteY13-970" fmla="*/ 7623 h 10000"/>
                <a:gd name="connsiteX14-971" fmla="*/ 731 w 11272"/>
                <a:gd name="connsiteY14-972" fmla="*/ 6687 h 10000"/>
                <a:gd name="connsiteX15-973" fmla="*/ 1501 w 11272"/>
                <a:gd name="connsiteY15-974" fmla="*/ 1510 h 10000"/>
                <a:gd name="connsiteX0-975" fmla="*/ 1613 w 11384"/>
                <a:gd name="connsiteY0-976" fmla="*/ 1510 h 10000"/>
                <a:gd name="connsiteX1-977" fmla="*/ 3521 w 11384"/>
                <a:gd name="connsiteY1-978" fmla="*/ 1084 h 10000"/>
                <a:gd name="connsiteX2-979" fmla="*/ 5557 w 11384"/>
                <a:gd name="connsiteY2-980" fmla="*/ 2295 h 10000"/>
                <a:gd name="connsiteX3-981" fmla="*/ 7183 w 11384"/>
                <a:gd name="connsiteY3-982" fmla="*/ 3 h 10000"/>
                <a:gd name="connsiteX4-983" fmla="*/ 9294 w 11384"/>
                <a:gd name="connsiteY4-984" fmla="*/ 1862 h 10000"/>
                <a:gd name="connsiteX5-985" fmla="*/ 11192 w 11384"/>
                <a:gd name="connsiteY5-986" fmla="*/ 3931 h 10000"/>
                <a:gd name="connsiteX6-987" fmla="*/ 9955 w 11384"/>
                <a:gd name="connsiteY6-988" fmla="*/ 6245 h 10000"/>
                <a:gd name="connsiteX7-989" fmla="*/ 8583 w 11384"/>
                <a:gd name="connsiteY7-990" fmla="*/ 6009 h 10000"/>
                <a:gd name="connsiteX8-991" fmla="*/ 7720 w 11384"/>
                <a:gd name="connsiteY8-992" fmla="*/ 9436 h 10000"/>
                <a:gd name="connsiteX9-993" fmla="*/ 6520 w 11384"/>
                <a:gd name="connsiteY9-994" fmla="*/ 8300 h 10000"/>
                <a:gd name="connsiteX10-995" fmla="*/ 5248 w 11384"/>
                <a:gd name="connsiteY10-996" fmla="*/ 9670 h 10000"/>
                <a:gd name="connsiteX11-997" fmla="*/ 4184 w 11384"/>
                <a:gd name="connsiteY11-998" fmla="*/ 8529 h 10000"/>
                <a:gd name="connsiteX12-999" fmla="*/ 2815 w 11384"/>
                <a:gd name="connsiteY12-1000" fmla="*/ 10000 h 10000"/>
                <a:gd name="connsiteX13-1001" fmla="*/ 2119 w 11384"/>
                <a:gd name="connsiteY13-1002" fmla="*/ 7623 h 10000"/>
                <a:gd name="connsiteX14-1003" fmla="*/ 843 w 11384"/>
                <a:gd name="connsiteY14-1004" fmla="*/ 6687 h 10000"/>
                <a:gd name="connsiteX15-1005" fmla="*/ 1613 w 11384"/>
                <a:gd name="connsiteY15-1006" fmla="*/ 1510 h 10000"/>
                <a:gd name="connsiteX0-1007" fmla="*/ 1321 w 11733"/>
                <a:gd name="connsiteY0-1008" fmla="*/ 2455 h 10000"/>
                <a:gd name="connsiteX1-1009" fmla="*/ 3870 w 11733"/>
                <a:gd name="connsiteY1-1010" fmla="*/ 1084 h 10000"/>
                <a:gd name="connsiteX2-1011" fmla="*/ 5906 w 11733"/>
                <a:gd name="connsiteY2-1012" fmla="*/ 2295 h 10000"/>
                <a:gd name="connsiteX3-1013" fmla="*/ 7532 w 11733"/>
                <a:gd name="connsiteY3-1014" fmla="*/ 3 h 10000"/>
                <a:gd name="connsiteX4-1015" fmla="*/ 9643 w 11733"/>
                <a:gd name="connsiteY4-1016" fmla="*/ 1862 h 10000"/>
                <a:gd name="connsiteX5-1017" fmla="*/ 11541 w 11733"/>
                <a:gd name="connsiteY5-1018" fmla="*/ 3931 h 10000"/>
                <a:gd name="connsiteX6-1019" fmla="*/ 10304 w 11733"/>
                <a:gd name="connsiteY6-1020" fmla="*/ 6245 h 10000"/>
                <a:gd name="connsiteX7-1021" fmla="*/ 8932 w 11733"/>
                <a:gd name="connsiteY7-1022" fmla="*/ 6009 h 10000"/>
                <a:gd name="connsiteX8-1023" fmla="*/ 8069 w 11733"/>
                <a:gd name="connsiteY8-1024" fmla="*/ 9436 h 10000"/>
                <a:gd name="connsiteX9-1025" fmla="*/ 6869 w 11733"/>
                <a:gd name="connsiteY9-1026" fmla="*/ 8300 h 10000"/>
                <a:gd name="connsiteX10-1027" fmla="*/ 5597 w 11733"/>
                <a:gd name="connsiteY10-1028" fmla="*/ 9670 h 10000"/>
                <a:gd name="connsiteX11-1029" fmla="*/ 4533 w 11733"/>
                <a:gd name="connsiteY11-1030" fmla="*/ 8529 h 10000"/>
                <a:gd name="connsiteX12-1031" fmla="*/ 3164 w 11733"/>
                <a:gd name="connsiteY12-1032" fmla="*/ 10000 h 10000"/>
                <a:gd name="connsiteX13-1033" fmla="*/ 2468 w 11733"/>
                <a:gd name="connsiteY13-1034" fmla="*/ 7623 h 10000"/>
                <a:gd name="connsiteX14-1035" fmla="*/ 1192 w 11733"/>
                <a:gd name="connsiteY14-1036" fmla="*/ 6687 h 10000"/>
                <a:gd name="connsiteX15-1037" fmla="*/ 1321 w 11733"/>
                <a:gd name="connsiteY15-1038" fmla="*/ 2455 h 10000"/>
                <a:gd name="connsiteX0-1039" fmla="*/ 1321 w 11733"/>
                <a:gd name="connsiteY0-1040" fmla="*/ 2455 h 10000"/>
                <a:gd name="connsiteX1-1041" fmla="*/ 2519 w 11733"/>
                <a:gd name="connsiteY1-1042" fmla="*/ 2387 h 10000"/>
                <a:gd name="connsiteX2-1043" fmla="*/ 3870 w 11733"/>
                <a:gd name="connsiteY2-1044" fmla="*/ 1084 h 10000"/>
                <a:gd name="connsiteX3-1045" fmla="*/ 5906 w 11733"/>
                <a:gd name="connsiteY3-1046" fmla="*/ 2295 h 10000"/>
                <a:gd name="connsiteX4-1047" fmla="*/ 7532 w 11733"/>
                <a:gd name="connsiteY4-1048" fmla="*/ 3 h 10000"/>
                <a:gd name="connsiteX5-1049" fmla="*/ 9643 w 11733"/>
                <a:gd name="connsiteY5-1050" fmla="*/ 1862 h 10000"/>
                <a:gd name="connsiteX6-1051" fmla="*/ 11541 w 11733"/>
                <a:gd name="connsiteY6-1052" fmla="*/ 3931 h 10000"/>
                <a:gd name="connsiteX7-1053" fmla="*/ 10304 w 11733"/>
                <a:gd name="connsiteY7-1054" fmla="*/ 6245 h 10000"/>
                <a:gd name="connsiteX8-1055" fmla="*/ 8932 w 11733"/>
                <a:gd name="connsiteY8-1056" fmla="*/ 6009 h 10000"/>
                <a:gd name="connsiteX9-1057" fmla="*/ 8069 w 11733"/>
                <a:gd name="connsiteY9-1058" fmla="*/ 9436 h 10000"/>
                <a:gd name="connsiteX10-1059" fmla="*/ 6869 w 11733"/>
                <a:gd name="connsiteY10-1060" fmla="*/ 8300 h 10000"/>
                <a:gd name="connsiteX11-1061" fmla="*/ 5597 w 11733"/>
                <a:gd name="connsiteY11-1062" fmla="*/ 9670 h 10000"/>
                <a:gd name="connsiteX12-1063" fmla="*/ 4533 w 11733"/>
                <a:gd name="connsiteY12-1064" fmla="*/ 8529 h 10000"/>
                <a:gd name="connsiteX13-1065" fmla="*/ 3164 w 11733"/>
                <a:gd name="connsiteY13-1066" fmla="*/ 10000 h 10000"/>
                <a:gd name="connsiteX14-1067" fmla="*/ 2468 w 11733"/>
                <a:gd name="connsiteY14-1068" fmla="*/ 7623 h 10000"/>
                <a:gd name="connsiteX15-1069" fmla="*/ 1192 w 11733"/>
                <a:gd name="connsiteY15-1070" fmla="*/ 6687 h 10000"/>
                <a:gd name="connsiteX16" fmla="*/ 1321 w 11733"/>
                <a:gd name="connsiteY16" fmla="*/ 2455 h 10000"/>
                <a:gd name="connsiteX0-1071" fmla="*/ 1321 w 11733"/>
                <a:gd name="connsiteY0-1072" fmla="*/ 2455 h 10000"/>
                <a:gd name="connsiteX1-1073" fmla="*/ 2519 w 11733"/>
                <a:gd name="connsiteY1-1074" fmla="*/ 2387 h 10000"/>
                <a:gd name="connsiteX2-1075" fmla="*/ 3229 w 11733"/>
                <a:gd name="connsiteY2-1076" fmla="*/ 927 h 10000"/>
                <a:gd name="connsiteX3-1077" fmla="*/ 5906 w 11733"/>
                <a:gd name="connsiteY3-1078" fmla="*/ 2295 h 10000"/>
                <a:gd name="connsiteX4-1079" fmla="*/ 7532 w 11733"/>
                <a:gd name="connsiteY4-1080" fmla="*/ 3 h 10000"/>
                <a:gd name="connsiteX5-1081" fmla="*/ 9643 w 11733"/>
                <a:gd name="connsiteY5-1082" fmla="*/ 1862 h 10000"/>
                <a:gd name="connsiteX6-1083" fmla="*/ 11541 w 11733"/>
                <a:gd name="connsiteY6-1084" fmla="*/ 3931 h 10000"/>
                <a:gd name="connsiteX7-1085" fmla="*/ 10304 w 11733"/>
                <a:gd name="connsiteY7-1086" fmla="*/ 6245 h 10000"/>
                <a:gd name="connsiteX8-1087" fmla="*/ 8932 w 11733"/>
                <a:gd name="connsiteY8-1088" fmla="*/ 6009 h 10000"/>
                <a:gd name="connsiteX9-1089" fmla="*/ 8069 w 11733"/>
                <a:gd name="connsiteY9-1090" fmla="*/ 9436 h 10000"/>
                <a:gd name="connsiteX10-1091" fmla="*/ 6869 w 11733"/>
                <a:gd name="connsiteY10-1092" fmla="*/ 8300 h 10000"/>
                <a:gd name="connsiteX11-1093" fmla="*/ 5597 w 11733"/>
                <a:gd name="connsiteY11-1094" fmla="*/ 9670 h 10000"/>
                <a:gd name="connsiteX12-1095" fmla="*/ 4533 w 11733"/>
                <a:gd name="connsiteY12-1096" fmla="*/ 8529 h 10000"/>
                <a:gd name="connsiteX13-1097" fmla="*/ 3164 w 11733"/>
                <a:gd name="connsiteY13-1098" fmla="*/ 10000 h 10000"/>
                <a:gd name="connsiteX14-1099" fmla="*/ 2468 w 11733"/>
                <a:gd name="connsiteY14-1100" fmla="*/ 7623 h 10000"/>
                <a:gd name="connsiteX15-1101" fmla="*/ 1192 w 11733"/>
                <a:gd name="connsiteY15-1102" fmla="*/ 6687 h 10000"/>
                <a:gd name="connsiteX16-1103" fmla="*/ 1321 w 11733"/>
                <a:gd name="connsiteY16-1104" fmla="*/ 2455 h 10000"/>
                <a:gd name="connsiteX0-1105" fmla="*/ 1321 w 11733"/>
                <a:gd name="connsiteY0-1106" fmla="*/ 2455 h 10000"/>
                <a:gd name="connsiteX1-1107" fmla="*/ 2519 w 11733"/>
                <a:gd name="connsiteY1-1108" fmla="*/ 2387 h 10000"/>
                <a:gd name="connsiteX2-1109" fmla="*/ 3229 w 11733"/>
                <a:gd name="connsiteY2-1110" fmla="*/ 927 h 10000"/>
                <a:gd name="connsiteX3-1111" fmla="*/ 4417 w 11733"/>
                <a:gd name="connsiteY3-1112" fmla="*/ 2742 h 10000"/>
                <a:gd name="connsiteX4-1113" fmla="*/ 5906 w 11733"/>
                <a:gd name="connsiteY4-1114" fmla="*/ 2295 h 10000"/>
                <a:gd name="connsiteX5-1115" fmla="*/ 7532 w 11733"/>
                <a:gd name="connsiteY5-1116" fmla="*/ 3 h 10000"/>
                <a:gd name="connsiteX6-1117" fmla="*/ 9643 w 11733"/>
                <a:gd name="connsiteY6-1118" fmla="*/ 1862 h 10000"/>
                <a:gd name="connsiteX7-1119" fmla="*/ 11541 w 11733"/>
                <a:gd name="connsiteY7-1120" fmla="*/ 3931 h 10000"/>
                <a:gd name="connsiteX8-1121" fmla="*/ 10304 w 11733"/>
                <a:gd name="connsiteY8-1122" fmla="*/ 6245 h 10000"/>
                <a:gd name="connsiteX9-1123" fmla="*/ 8932 w 11733"/>
                <a:gd name="connsiteY9-1124" fmla="*/ 6009 h 10000"/>
                <a:gd name="connsiteX10-1125" fmla="*/ 8069 w 11733"/>
                <a:gd name="connsiteY10-1126" fmla="*/ 9436 h 10000"/>
                <a:gd name="connsiteX11-1127" fmla="*/ 6869 w 11733"/>
                <a:gd name="connsiteY11-1128" fmla="*/ 8300 h 10000"/>
                <a:gd name="connsiteX12-1129" fmla="*/ 5597 w 11733"/>
                <a:gd name="connsiteY12-1130" fmla="*/ 9670 h 10000"/>
                <a:gd name="connsiteX13-1131" fmla="*/ 4533 w 11733"/>
                <a:gd name="connsiteY13-1132" fmla="*/ 8529 h 10000"/>
                <a:gd name="connsiteX14-1133" fmla="*/ 3164 w 11733"/>
                <a:gd name="connsiteY14-1134" fmla="*/ 10000 h 10000"/>
                <a:gd name="connsiteX15-1135" fmla="*/ 2468 w 11733"/>
                <a:gd name="connsiteY15-1136" fmla="*/ 7623 h 10000"/>
                <a:gd name="connsiteX16-1137" fmla="*/ 1192 w 11733"/>
                <a:gd name="connsiteY16-1138" fmla="*/ 6687 h 10000"/>
                <a:gd name="connsiteX17" fmla="*/ 1321 w 11733"/>
                <a:gd name="connsiteY17" fmla="*/ 2455 h 10000"/>
                <a:gd name="connsiteX0-1139" fmla="*/ 1321 w 11733"/>
                <a:gd name="connsiteY0-1140" fmla="*/ 2483 h 10028"/>
                <a:gd name="connsiteX1-1141" fmla="*/ 2519 w 11733"/>
                <a:gd name="connsiteY1-1142" fmla="*/ 2415 h 10028"/>
                <a:gd name="connsiteX2-1143" fmla="*/ 3229 w 11733"/>
                <a:gd name="connsiteY2-1144" fmla="*/ 955 h 10028"/>
                <a:gd name="connsiteX3-1145" fmla="*/ 4417 w 11733"/>
                <a:gd name="connsiteY3-1146" fmla="*/ 2770 h 10028"/>
                <a:gd name="connsiteX4-1147" fmla="*/ 5367 w 11733"/>
                <a:gd name="connsiteY4-1148" fmla="*/ 866 h 10028"/>
                <a:gd name="connsiteX5-1149" fmla="*/ 7532 w 11733"/>
                <a:gd name="connsiteY5-1150" fmla="*/ 31 h 10028"/>
                <a:gd name="connsiteX6-1151" fmla="*/ 9643 w 11733"/>
                <a:gd name="connsiteY6-1152" fmla="*/ 1890 h 10028"/>
                <a:gd name="connsiteX7-1153" fmla="*/ 11541 w 11733"/>
                <a:gd name="connsiteY7-1154" fmla="*/ 3959 h 10028"/>
                <a:gd name="connsiteX8-1155" fmla="*/ 10304 w 11733"/>
                <a:gd name="connsiteY8-1156" fmla="*/ 6273 h 10028"/>
                <a:gd name="connsiteX9-1157" fmla="*/ 8932 w 11733"/>
                <a:gd name="connsiteY9-1158" fmla="*/ 6037 h 10028"/>
                <a:gd name="connsiteX10-1159" fmla="*/ 8069 w 11733"/>
                <a:gd name="connsiteY10-1160" fmla="*/ 9464 h 10028"/>
                <a:gd name="connsiteX11-1161" fmla="*/ 6869 w 11733"/>
                <a:gd name="connsiteY11-1162" fmla="*/ 8328 h 10028"/>
                <a:gd name="connsiteX12-1163" fmla="*/ 5597 w 11733"/>
                <a:gd name="connsiteY12-1164" fmla="*/ 9698 h 10028"/>
                <a:gd name="connsiteX13-1165" fmla="*/ 4533 w 11733"/>
                <a:gd name="connsiteY13-1166" fmla="*/ 8557 h 10028"/>
                <a:gd name="connsiteX14-1167" fmla="*/ 3164 w 11733"/>
                <a:gd name="connsiteY14-1168" fmla="*/ 10028 h 10028"/>
                <a:gd name="connsiteX15-1169" fmla="*/ 2468 w 11733"/>
                <a:gd name="connsiteY15-1170" fmla="*/ 7651 h 10028"/>
                <a:gd name="connsiteX16-1171" fmla="*/ 1192 w 11733"/>
                <a:gd name="connsiteY16-1172" fmla="*/ 6715 h 10028"/>
                <a:gd name="connsiteX17-1173" fmla="*/ 1321 w 11733"/>
                <a:gd name="connsiteY17-1174" fmla="*/ 2483 h 10028"/>
                <a:gd name="connsiteX0-1175" fmla="*/ 1321 w 11733"/>
                <a:gd name="connsiteY0-1176" fmla="*/ 2454 h 9999"/>
                <a:gd name="connsiteX1-1177" fmla="*/ 2519 w 11733"/>
                <a:gd name="connsiteY1-1178" fmla="*/ 2386 h 9999"/>
                <a:gd name="connsiteX2-1179" fmla="*/ 3229 w 11733"/>
                <a:gd name="connsiteY2-1180" fmla="*/ 926 h 9999"/>
                <a:gd name="connsiteX3-1181" fmla="*/ 4417 w 11733"/>
                <a:gd name="connsiteY3-1182" fmla="*/ 2741 h 9999"/>
                <a:gd name="connsiteX4-1183" fmla="*/ 5367 w 11733"/>
                <a:gd name="connsiteY4-1184" fmla="*/ 837 h 9999"/>
                <a:gd name="connsiteX5-1185" fmla="*/ 6867 w 11733"/>
                <a:gd name="connsiteY5-1186" fmla="*/ 1520 h 9999"/>
                <a:gd name="connsiteX6-1187" fmla="*/ 7532 w 11733"/>
                <a:gd name="connsiteY6-1188" fmla="*/ 2 h 9999"/>
                <a:gd name="connsiteX7-1189" fmla="*/ 9643 w 11733"/>
                <a:gd name="connsiteY7-1190" fmla="*/ 1861 h 9999"/>
                <a:gd name="connsiteX8-1191" fmla="*/ 11541 w 11733"/>
                <a:gd name="connsiteY8-1192" fmla="*/ 3930 h 9999"/>
                <a:gd name="connsiteX9-1193" fmla="*/ 10304 w 11733"/>
                <a:gd name="connsiteY9-1194" fmla="*/ 6244 h 9999"/>
                <a:gd name="connsiteX10-1195" fmla="*/ 8932 w 11733"/>
                <a:gd name="connsiteY10-1196" fmla="*/ 6008 h 9999"/>
                <a:gd name="connsiteX11-1197" fmla="*/ 8069 w 11733"/>
                <a:gd name="connsiteY11-1198" fmla="*/ 9435 h 9999"/>
                <a:gd name="connsiteX12-1199" fmla="*/ 6869 w 11733"/>
                <a:gd name="connsiteY12-1200" fmla="*/ 8299 h 9999"/>
                <a:gd name="connsiteX13-1201" fmla="*/ 5597 w 11733"/>
                <a:gd name="connsiteY13-1202" fmla="*/ 9669 h 9999"/>
                <a:gd name="connsiteX14-1203" fmla="*/ 4533 w 11733"/>
                <a:gd name="connsiteY14-1204" fmla="*/ 8528 h 9999"/>
                <a:gd name="connsiteX15-1205" fmla="*/ 3164 w 11733"/>
                <a:gd name="connsiteY15-1206" fmla="*/ 9999 h 9999"/>
                <a:gd name="connsiteX16-1207" fmla="*/ 2468 w 11733"/>
                <a:gd name="connsiteY16-1208" fmla="*/ 7622 h 9999"/>
                <a:gd name="connsiteX17-1209" fmla="*/ 1192 w 11733"/>
                <a:gd name="connsiteY17-1210" fmla="*/ 6686 h 9999"/>
                <a:gd name="connsiteX18" fmla="*/ 1321 w 11733"/>
                <a:gd name="connsiteY18" fmla="*/ 2454 h 9999"/>
                <a:gd name="connsiteX0-1211" fmla="*/ 1126 w 10000"/>
                <a:gd name="connsiteY0-1212" fmla="*/ 2807 h 10353"/>
                <a:gd name="connsiteX1-1213" fmla="*/ 2147 w 10000"/>
                <a:gd name="connsiteY1-1214" fmla="*/ 2739 h 10353"/>
                <a:gd name="connsiteX2-1215" fmla="*/ 2752 w 10000"/>
                <a:gd name="connsiteY2-1216" fmla="*/ 1279 h 10353"/>
                <a:gd name="connsiteX3-1217" fmla="*/ 3765 w 10000"/>
                <a:gd name="connsiteY3-1218" fmla="*/ 3094 h 10353"/>
                <a:gd name="connsiteX4-1219" fmla="*/ 4574 w 10000"/>
                <a:gd name="connsiteY4-1220" fmla="*/ 1190 h 10353"/>
                <a:gd name="connsiteX5-1221" fmla="*/ 5853 w 10000"/>
                <a:gd name="connsiteY5-1222" fmla="*/ 1873 h 10353"/>
                <a:gd name="connsiteX6-1223" fmla="*/ 6803 w 10000"/>
                <a:gd name="connsiteY6-1224" fmla="*/ 1 h 10353"/>
                <a:gd name="connsiteX7-1225" fmla="*/ 8219 w 10000"/>
                <a:gd name="connsiteY7-1226" fmla="*/ 2214 h 10353"/>
                <a:gd name="connsiteX8-1227" fmla="*/ 9836 w 10000"/>
                <a:gd name="connsiteY8-1228" fmla="*/ 4283 h 10353"/>
                <a:gd name="connsiteX9-1229" fmla="*/ 8782 w 10000"/>
                <a:gd name="connsiteY9-1230" fmla="*/ 6598 h 10353"/>
                <a:gd name="connsiteX10-1231" fmla="*/ 7613 w 10000"/>
                <a:gd name="connsiteY10-1232" fmla="*/ 6362 h 10353"/>
                <a:gd name="connsiteX11-1233" fmla="*/ 6877 w 10000"/>
                <a:gd name="connsiteY11-1234" fmla="*/ 9789 h 10353"/>
                <a:gd name="connsiteX12-1235" fmla="*/ 5854 w 10000"/>
                <a:gd name="connsiteY12-1236" fmla="*/ 8653 h 10353"/>
                <a:gd name="connsiteX13-1237" fmla="*/ 4770 w 10000"/>
                <a:gd name="connsiteY13-1238" fmla="*/ 10023 h 10353"/>
                <a:gd name="connsiteX14-1239" fmla="*/ 3863 w 10000"/>
                <a:gd name="connsiteY14-1240" fmla="*/ 8882 h 10353"/>
                <a:gd name="connsiteX15-1241" fmla="*/ 2697 w 10000"/>
                <a:gd name="connsiteY15-1242" fmla="*/ 10353 h 10353"/>
                <a:gd name="connsiteX16-1243" fmla="*/ 2103 w 10000"/>
                <a:gd name="connsiteY16-1244" fmla="*/ 7976 h 10353"/>
                <a:gd name="connsiteX17-1245" fmla="*/ 1016 w 10000"/>
                <a:gd name="connsiteY17-1246" fmla="*/ 7040 h 10353"/>
                <a:gd name="connsiteX18-1247" fmla="*/ 1126 w 10000"/>
                <a:gd name="connsiteY18-1248" fmla="*/ 2807 h 10353"/>
                <a:gd name="connsiteX0-1249" fmla="*/ 1126 w 9838"/>
                <a:gd name="connsiteY0-1250" fmla="*/ 2807 h 10353"/>
                <a:gd name="connsiteX1-1251" fmla="*/ 2147 w 9838"/>
                <a:gd name="connsiteY1-1252" fmla="*/ 2739 h 10353"/>
                <a:gd name="connsiteX2-1253" fmla="*/ 2752 w 9838"/>
                <a:gd name="connsiteY2-1254" fmla="*/ 1279 h 10353"/>
                <a:gd name="connsiteX3-1255" fmla="*/ 3765 w 9838"/>
                <a:gd name="connsiteY3-1256" fmla="*/ 3094 h 10353"/>
                <a:gd name="connsiteX4-1257" fmla="*/ 4574 w 9838"/>
                <a:gd name="connsiteY4-1258" fmla="*/ 1190 h 10353"/>
                <a:gd name="connsiteX5-1259" fmla="*/ 5853 w 9838"/>
                <a:gd name="connsiteY5-1260" fmla="*/ 1873 h 10353"/>
                <a:gd name="connsiteX6-1261" fmla="*/ 6803 w 9838"/>
                <a:gd name="connsiteY6-1262" fmla="*/ 1 h 10353"/>
                <a:gd name="connsiteX7-1263" fmla="*/ 8219 w 9838"/>
                <a:gd name="connsiteY7-1264" fmla="*/ 2214 h 10353"/>
                <a:gd name="connsiteX8-1265" fmla="*/ 8935 w 9838"/>
                <a:gd name="connsiteY8-1266" fmla="*/ 1322 h 10353"/>
                <a:gd name="connsiteX9-1267" fmla="*/ 9836 w 9838"/>
                <a:gd name="connsiteY9-1268" fmla="*/ 4283 h 10353"/>
                <a:gd name="connsiteX10-1269" fmla="*/ 8782 w 9838"/>
                <a:gd name="connsiteY10-1270" fmla="*/ 6598 h 10353"/>
                <a:gd name="connsiteX11-1271" fmla="*/ 7613 w 9838"/>
                <a:gd name="connsiteY11-1272" fmla="*/ 6362 h 10353"/>
                <a:gd name="connsiteX12-1273" fmla="*/ 6877 w 9838"/>
                <a:gd name="connsiteY12-1274" fmla="*/ 9789 h 10353"/>
                <a:gd name="connsiteX13-1275" fmla="*/ 5854 w 9838"/>
                <a:gd name="connsiteY13-1276" fmla="*/ 8653 h 10353"/>
                <a:gd name="connsiteX14-1277" fmla="*/ 4770 w 9838"/>
                <a:gd name="connsiteY14-1278" fmla="*/ 10023 h 10353"/>
                <a:gd name="connsiteX15-1279" fmla="*/ 3863 w 9838"/>
                <a:gd name="connsiteY15-1280" fmla="*/ 8882 h 10353"/>
                <a:gd name="connsiteX16-1281" fmla="*/ 2697 w 9838"/>
                <a:gd name="connsiteY16-1282" fmla="*/ 10353 h 10353"/>
                <a:gd name="connsiteX17-1283" fmla="*/ 2103 w 9838"/>
                <a:gd name="connsiteY17-1284" fmla="*/ 7976 h 10353"/>
                <a:gd name="connsiteX18-1285" fmla="*/ 1016 w 9838"/>
                <a:gd name="connsiteY18-1286" fmla="*/ 7040 h 10353"/>
                <a:gd name="connsiteX19" fmla="*/ 1126 w 9838"/>
                <a:gd name="connsiteY19" fmla="*/ 2807 h 10353"/>
                <a:gd name="connsiteX0-1287" fmla="*/ 1065 w 9920"/>
                <a:gd name="connsiteY0-1288" fmla="*/ 2711 h 10000"/>
                <a:gd name="connsiteX1-1289" fmla="*/ 2102 w 9920"/>
                <a:gd name="connsiteY1-1290" fmla="*/ 2646 h 10000"/>
                <a:gd name="connsiteX2-1291" fmla="*/ 2717 w 9920"/>
                <a:gd name="connsiteY2-1292" fmla="*/ 1235 h 10000"/>
                <a:gd name="connsiteX3-1293" fmla="*/ 3747 w 9920"/>
                <a:gd name="connsiteY3-1294" fmla="*/ 2989 h 10000"/>
                <a:gd name="connsiteX4-1295" fmla="*/ 4569 w 9920"/>
                <a:gd name="connsiteY4-1296" fmla="*/ 1149 h 10000"/>
                <a:gd name="connsiteX5-1297" fmla="*/ 5869 w 9920"/>
                <a:gd name="connsiteY5-1298" fmla="*/ 1809 h 10000"/>
                <a:gd name="connsiteX6-1299" fmla="*/ 6835 w 9920"/>
                <a:gd name="connsiteY6-1300" fmla="*/ 1 h 10000"/>
                <a:gd name="connsiteX7-1301" fmla="*/ 8274 w 9920"/>
                <a:gd name="connsiteY7-1302" fmla="*/ 2139 h 10000"/>
                <a:gd name="connsiteX8-1303" fmla="*/ 9002 w 9920"/>
                <a:gd name="connsiteY8-1304" fmla="*/ 1277 h 10000"/>
                <a:gd name="connsiteX9-1305" fmla="*/ 9918 w 9920"/>
                <a:gd name="connsiteY9-1306" fmla="*/ 4137 h 10000"/>
                <a:gd name="connsiteX10-1307" fmla="*/ 8847 w 9920"/>
                <a:gd name="connsiteY10-1308" fmla="*/ 6373 h 10000"/>
                <a:gd name="connsiteX11-1309" fmla="*/ 7658 w 9920"/>
                <a:gd name="connsiteY11-1310" fmla="*/ 6145 h 10000"/>
                <a:gd name="connsiteX12-1311" fmla="*/ 6910 w 9920"/>
                <a:gd name="connsiteY12-1312" fmla="*/ 9455 h 10000"/>
                <a:gd name="connsiteX13-1313" fmla="*/ 5870 w 9920"/>
                <a:gd name="connsiteY13-1314" fmla="*/ 8358 h 10000"/>
                <a:gd name="connsiteX14-1315" fmla="*/ 4769 w 9920"/>
                <a:gd name="connsiteY14-1316" fmla="*/ 9681 h 10000"/>
                <a:gd name="connsiteX15-1317" fmla="*/ 3847 w 9920"/>
                <a:gd name="connsiteY15-1318" fmla="*/ 8579 h 10000"/>
                <a:gd name="connsiteX16-1319" fmla="*/ 2661 w 9920"/>
                <a:gd name="connsiteY16-1320" fmla="*/ 10000 h 10000"/>
                <a:gd name="connsiteX17-1321" fmla="*/ 2058 w 9920"/>
                <a:gd name="connsiteY17-1322" fmla="*/ 7704 h 10000"/>
                <a:gd name="connsiteX18-1323" fmla="*/ 1175 w 9920"/>
                <a:gd name="connsiteY18-1324" fmla="*/ 7903 h 10000"/>
                <a:gd name="connsiteX19-1325" fmla="*/ 1065 w 9920"/>
                <a:gd name="connsiteY19-1326" fmla="*/ 2711 h 10000"/>
                <a:gd name="connsiteX0-1327" fmla="*/ 1074 w 11488"/>
                <a:gd name="connsiteY0-1328" fmla="*/ 2711 h 10000"/>
                <a:gd name="connsiteX1-1329" fmla="*/ 2119 w 11488"/>
                <a:gd name="connsiteY1-1330" fmla="*/ 2646 h 10000"/>
                <a:gd name="connsiteX2-1331" fmla="*/ 2739 w 11488"/>
                <a:gd name="connsiteY2-1332" fmla="*/ 1235 h 10000"/>
                <a:gd name="connsiteX3-1333" fmla="*/ 3777 w 11488"/>
                <a:gd name="connsiteY3-1334" fmla="*/ 2989 h 10000"/>
                <a:gd name="connsiteX4-1335" fmla="*/ 4606 w 11488"/>
                <a:gd name="connsiteY4-1336" fmla="*/ 1149 h 10000"/>
                <a:gd name="connsiteX5-1337" fmla="*/ 5916 w 11488"/>
                <a:gd name="connsiteY5-1338" fmla="*/ 1809 h 10000"/>
                <a:gd name="connsiteX6-1339" fmla="*/ 6890 w 11488"/>
                <a:gd name="connsiteY6-1340" fmla="*/ 1 h 10000"/>
                <a:gd name="connsiteX7-1341" fmla="*/ 8341 w 11488"/>
                <a:gd name="connsiteY7-1342" fmla="*/ 2139 h 10000"/>
                <a:gd name="connsiteX8-1343" fmla="*/ 9075 w 11488"/>
                <a:gd name="connsiteY8-1344" fmla="*/ 1277 h 10000"/>
                <a:gd name="connsiteX9-1345" fmla="*/ 11488 w 11488"/>
                <a:gd name="connsiteY9-1346" fmla="*/ 3605 h 10000"/>
                <a:gd name="connsiteX10-1347" fmla="*/ 8918 w 11488"/>
                <a:gd name="connsiteY10-1348" fmla="*/ 6373 h 10000"/>
                <a:gd name="connsiteX11-1349" fmla="*/ 7720 w 11488"/>
                <a:gd name="connsiteY11-1350" fmla="*/ 6145 h 10000"/>
                <a:gd name="connsiteX12-1351" fmla="*/ 6966 w 11488"/>
                <a:gd name="connsiteY12-1352" fmla="*/ 9455 h 10000"/>
                <a:gd name="connsiteX13-1353" fmla="*/ 5917 w 11488"/>
                <a:gd name="connsiteY13-1354" fmla="*/ 8358 h 10000"/>
                <a:gd name="connsiteX14-1355" fmla="*/ 4807 w 11488"/>
                <a:gd name="connsiteY14-1356" fmla="*/ 9681 h 10000"/>
                <a:gd name="connsiteX15-1357" fmla="*/ 3878 w 11488"/>
                <a:gd name="connsiteY15-1358" fmla="*/ 8579 h 10000"/>
                <a:gd name="connsiteX16-1359" fmla="*/ 2682 w 11488"/>
                <a:gd name="connsiteY16-1360" fmla="*/ 10000 h 10000"/>
                <a:gd name="connsiteX17-1361" fmla="*/ 2075 w 11488"/>
                <a:gd name="connsiteY17-1362" fmla="*/ 7704 h 10000"/>
                <a:gd name="connsiteX18-1363" fmla="*/ 1184 w 11488"/>
                <a:gd name="connsiteY18-1364" fmla="*/ 7903 h 10000"/>
                <a:gd name="connsiteX19-1365" fmla="*/ 1074 w 11488"/>
                <a:gd name="connsiteY19-1366" fmla="*/ 2711 h 10000"/>
                <a:gd name="connsiteX0-1367" fmla="*/ 1074 w 11489"/>
                <a:gd name="connsiteY0-1368" fmla="*/ 2711 h 10000"/>
                <a:gd name="connsiteX1-1369" fmla="*/ 2119 w 11489"/>
                <a:gd name="connsiteY1-1370" fmla="*/ 2646 h 10000"/>
                <a:gd name="connsiteX2-1371" fmla="*/ 2739 w 11489"/>
                <a:gd name="connsiteY2-1372" fmla="*/ 1235 h 10000"/>
                <a:gd name="connsiteX3-1373" fmla="*/ 3777 w 11489"/>
                <a:gd name="connsiteY3-1374" fmla="*/ 2989 h 10000"/>
                <a:gd name="connsiteX4-1375" fmla="*/ 4606 w 11489"/>
                <a:gd name="connsiteY4-1376" fmla="*/ 1149 h 10000"/>
                <a:gd name="connsiteX5-1377" fmla="*/ 5916 w 11489"/>
                <a:gd name="connsiteY5-1378" fmla="*/ 1809 h 10000"/>
                <a:gd name="connsiteX6-1379" fmla="*/ 6890 w 11489"/>
                <a:gd name="connsiteY6-1380" fmla="*/ 1 h 10000"/>
                <a:gd name="connsiteX7-1381" fmla="*/ 8341 w 11489"/>
                <a:gd name="connsiteY7-1382" fmla="*/ 2139 h 10000"/>
                <a:gd name="connsiteX8-1383" fmla="*/ 9075 w 11489"/>
                <a:gd name="connsiteY8-1384" fmla="*/ 1277 h 10000"/>
                <a:gd name="connsiteX9-1385" fmla="*/ 11488 w 11489"/>
                <a:gd name="connsiteY9-1386" fmla="*/ 3605 h 10000"/>
                <a:gd name="connsiteX10-1387" fmla="*/ 9512 w 11489"/>
                <a:gd name="connsiteY10-1388" fmla="*/ 6753 h 10000"/>
                <a:gd name="connsiteX11-1389" fmla="*/ 7720 w 11489"/>
                <a:gd name="connsiteY11-1390" fmla="*/ 6145 h 10000"/>
                <a:gd name="connsiteX12-1391" fmla="*/ 6966 w 11489"/>
                <a:gd name="connsiteY12-1392" fmla="*/ 9455 h 10000"/>
                <a:gd name="connsiteX13-1393" fmla="*/ 5917 w 11489"/>
                <a:gd name="connsiteY13-1394" fmla="*/ 8358 h 10000"/>
                <a:gd name="connsiteX14-1395" fmla="*/ 4807 w 11489"/>
                <a:gd name="connsiteY14-1396" fmla="*/ 9681 h 10000"/>
                <a:gd name="connsiteX15-1397" fmla="*/ 3878 w 11489"/>
                <a:gd name="connsiteY15-1398" fmla="*/ 8579 h 10000"/>
                <a:gd name="connsiteX16-1399" fmla="*/ 2682 w 11489"/>
                <a:gd name="connsiteY16-1400" fmla="*/ 10000 h 10000"/>
                <a:gd name="connsiteX17-1401" fmla="*/ 2075 w 11489"/>
                <a:gd name="connsiteY17-1402" fmla="*/ 7704 h 10000"/>
                <a:gd name="connsiteX18-1403" fmla="*/ 1184 w 11489"/>
                <a:gd name="connsiteY18-1404" fmla="*/ 7903 h 10000"/>
                <a:gd name="connsiteX19-1405" fmla="*/ 1074 w 11489"/>
                <a:gd name="connsiteY19-1406" fmla="*/ 2711 h 10000"/>
                <a:gd name="connsiteX0-1407" fmla="*/ 1074 w 11489"/>
                <a:gd name="connsiteY0-1408" fmla="*/ 2711 h 10000"/>
                <a:gd name="connsiteX1-1409" fmla="*/ 2119 w 11489"/>
                <a:gd name="connsiteY1-1410" fmla="*/ 2646 h 10000"/>
                <a:gd name="connsiteX2-1411" fmla="*/ 2739 w 11489"/>
                <a:gd name="connsiteY2-1412" fmla="*/ 1235 h 10000"/>
                <a:gd name="connsiteX3-1413" fmla="*/ 3777 w 11489"/>
                <a:gd name="connsiteY3-1414" fmla="*/ 2989 h 10000"/>
                <a:gd name="connsiteX4-1415" fmla="*/ 4606 w 11489"/>
                <a:gd name="connsiteY4-1416" fmla="*/ 1149 h 10000"/>
                <a:gd name="connsiteX5-1417" fmla="*/ 5916 w 11489"/>
                <a:gd name="connsiteY5-1418" fmla="*/ 1809 h 10000"/>
                <a:gd name="connsiteX6-1419" fmla="*/ 6890 w 11489"/>
                <a:gd name="connsiteY6-1420" fmla="*/ 1 h 10000"/>
                <a:gd name="connsiteX7-1421" fmla="*/ 8341 w 11489"/>
                <a:gd name="connsiteY7-1422" fmla="*/ 2139 h 10000"/>
                <a:gd name="connsiteX8-1423" fmla="*/ 10072 w 11489"/>
                <a:gd name="connsiteY8-1424" fmla="*/ 821 h 10000"/>
                <a:gd name="connsiteX9-1425" fmla="*/ 11488 w 11489"/>
                <a:gd name="connsiteY9-1426" fmla="*/ 3605 h 10000"/>
                <a:gd name="connsiteX10-1427" fmla="*/ 9512 w 11489"/>
                <a:gd name="connsiteY10-1428" fmla="*/ 6753 h 10000"/>
                <a:gd name="connsiteX11-1429" fmla="*/ 7720 w 11489"/>
                <a:gd name="connsiteY11-1430" fmla="*/ 6145 h 10000"/>
                <a:gd name="connsiteX12-1431" fmla="*/ 6966 w 11489"/>
                <a:gd name="connsiteY12-1432" fmla="*/ 9455 h 10000"/>
                <a:gd name="connsiteX13-1433" fmla="*/ 5917 w 11489"/>
                <a:gd name="connsiteY13-1434" fmla="*/ 8358 h 10000"/>
                <a:gd name="connsiteX14-1435" fmla="*/ 4807 w 11489"/>
                <a:gd name="connsiteY14-1436" fmla="*/ 9681 h 10000"/>
                <a:gd name="connsiteX15-1437" fmla="*/ 3878 w 11489"/>
                <a:gd name="connsiteY15-1438" fmla="*/ 8579 h 10000"/>
                <a:gd name="connsiteX16-1439" fmla="*/ 2682 w 11489"/>
                <a:gd name="connsiteY16-1440" fmla="*/ 10000 h 10000"/>
                <a:gd name="connsiteX17-1441" fmla="*/ 2075 w 11489"/>
                <a:gd name="connsiteY17-1442" fmla="*/ 7704 h 10000"/>
                <a:gd name="connsiteX18-1443" fmla="*/ 1184 w 11489"/>
                <a:gd name="connsiteY18-1444" fmla="*/ 7903 h 10000"/>
                <a:gd name="connsiteX19-1445" fmla="*/ 1074 w 11489"/>
                <a:gd name="connsiteY19-1446" fmla="*/ 2711 h 10000"/>
                <a:gd name="connsiteX0-1447" fmla="*/ 1074 w 11489"/>
                <a:gd name="connsiteY0-1448" fmla="*/ 2711 h 10000"/>
                <a:gd name="connsiteX1-1449" fmla="*/ 2119 w 11489"/>
                <a:gd name="connsiteY1-1450" fmla="*/ 2646 h 10000"/>
                <a:gd name="connsiteX2-1451" fmla="*/ 2739 w 11489"/>
                <a:gd name="connsiteY2-1452" fmla="*/ 1235 h 10000"/>
                <a:gd name="connsiteX3-1453" fmla="*/ 3777 w 11489"/>
                <a:gd name="connsiteY3-1454" fmla="*/ 2989 h 10000"/>
                <a:gd name="connsiteX4-1455" fmla="*/ 4606 w 11489"/>
                <a:gd name="connsiteY4-1456" fmla="*/ 1149 h 10000"/>
                <a:gd name="connsiteX5-1457" fmla="*/ 5916 w 11489"/>
                <a:gd name="connsiteY5-1458" fmla="*/ 1809 h 10000"/>
                <a:gd name="connsiteX6-1459" fmla="*/ 6890 w 11489"/>
                <a:gd name="connsiteY6-1460" fmla="*/ 1 h 10000"/>
                <a:gd name="connsiteX7-1461" fmla="*/ 8341 w 11489"/>
                <a:gd name="connsiteY7-1462" fmla="*/ 2139 h 10000"/>
                <a:gd name="connsiteX8-1463" fmla="*/ 10072 w 11489"/>
                <a:gd name="connsiteY8-1464" fmla="*/ 821 h 10000"/>
                <a:gd name="connsiteX9-1465" fmla="*/ 11488 w 11489"/>
                <a:gd name="connsiteY9-1466" fmla="*/ 3605 h 10000"/>
                <a:gd name="connsiteX10-1467" fmla="*/ 9882 w 11489"/>
                <a:gd name="connsiteY10-1468" fmla="*/ 6905 h 10000"/>
                <a:gd name="connsiteX11-1469" fmla="*/ 7720 w 11489"/>
                <a:gd name="connsiteY11-1470" fmla="*/ 6145 h 10000"/>
                <a:gd name="connsiteX12-1471" fmla="*/ 6966 w 11489"/>
                <a:gd name="connsiteY12-1472" fmla="*/ 9455 h 10000"/>
                <a:gd name="connsiteX13-1473" fmla="*/ 5917 w 11489"/>
                <a:gd name="connsiteY13-1474" fmla="*/ 8358 h 10000"/>
                <a:gd name="connsiteX14-1475" fmla="*/ 4807 w 11489"/>
                <a:gd name="connsiteY14-1476" fmla="*/ 9681 h 10000"/>
                <a:gd name="connsiteX15-1477" fmla="*/ 3878 w 11489"/>
                <a:gd name="connsiteY15-1478" fmla="*/ 8579 h 10000"/>
                <a:gd name="connsiteX16-1479" fmla="*/ 2682 w 11489"/>
                <a:gd name="connsiteY16-1480" fmla="*/ 10000 h 10000"/>
                <a:gd name="connsiteX17-1481" fmla="*/ 2075 w 11489"/>
                <a:gd name="connsiteY17-1482" fmla="*/ 7704 h 10000"/>
                <a:gd name="connsiteX18-1483" fmla="*/ 1184 w 11489"/>
                <a:gd name="connsiteY18-1484" fmla="*/ 7903 h 10000"/>
                <a:gd name="connsiteX19-1485" fmla="*/ 1074 w 11489"/>
                <a:gd name="connsiteY19-1486" fmla="*/ 2711 h 10000"/>
                <a:gd name="connsiteX0-1487" fmla="*/ 1074 w 11489"/>
                <a:gd name="connsiteY0-1488" fmla="*/ 2711 h 10000"/>
                <a:gd name="connsiteX1-1489" fmla="*/ 2119 w 11489"/>
                <a:gd name="connsiteY1-1490" fmla="*/ 2646 h 10000"/>
                <a:gd name="connsiteX2-1491" fmla="*/ 2739 w 11489"/>
                <a:gd name="connsiteY2-1492" fmla="*/ 1235 h 10000"/>
                <a:gd name="connsiteX3-1493" fmla="*/ 3777 w 11489"/>
                <a:gd name="connsiteY3-1494" fmla="*/ 2989 h 10000"/>
                <a:gd name="connsiteX4-1495" fmla="*/ 4606 w 11489"/>
                <a:gd name="connsiteY4-1496" fmla="*/ 1149 h 10000"/>
                <a:gd name="connsiteX5-1497" fmla="*/ 5916 w 11489"/>
                <a:gd name="connsiteY5-1498" fmla="*/ 1809 h 10000"/>
                <a:gd name="connsiteX6-1499" fmla="*/ 6890 w 11489"/>
                <a:gd name="connsiteY6-1500" fmla="*/ 1 h 10000"/>
                <a:gd name="connsiteX7-1501" fmla="*/ 8341 w 11489"/>
                <a:gd name="connsiteY7-1502" fmla="*/ 2139 h 10000"/>
                <a:gd name="connsiteX8-1503" fmla="*/ 10072 w 11489"/>
                <a:gd name="connsiteY8-1504" fmla="*/ 821 h 10000"/>
                <a:gd name="connsiteX9-1505" fmla="*/ 11488 w 11489"/>
                <a:gd name="connsiteY9-1506" fmla="*/ 3605 h 10000"/>
                <a:gd name="connsiteX10-1507" fmla="*/ 9882 w 11489"/>
                <a:gd name="connsiteY10-1508" fmla="*/ 6905 h 10000"/>
                <a:gd name="connsiteX11-1509" fmla="*/ 8336 w 11489"/>
                <a:gd name="connsiteY11-1510" fmla="*/ 6753 h 10000"/>
                <a:gd name="connsiteX12-1511" fmla="*/ 6966 w 11489"/>
                <a:gd name="connsiteY12-1512" fmla="*/ 9455 h 10000"/>
                <a:gd name="connsiteX13-1513" fmla="*/ 5917 w 11489"/>
                <a:gd name="connsiteY13-1514" fmla="*/ 8358 h 10000"/>
                <a:gd name="connsiteX14-1515" fmla="*/ 4807 w 11489"/>
                <a:gd name="connsiteY14-1516" fmla="*/ 9681 h 10000"/>
                <a:gd name="connsiteX15-1517" fmla="*/ 3878 w 11489"/>
                <a:gd name="connsiteY15-1518" fmla="*/ 8579 h 10000"/>
                <a:gd name="connsiteX16-1519" fmla="*/ 2682 w 11489"/>
                <a:gd name="connsiteY16-1520" fmla="*/ 10000 h 10000"/>
                <a:gd name="connsiteX17-1521" fmla="*/ 2075 w 11489"/>
                <a:gd name="connsiteY17-1522" fmla="*/ 7704 h 10000"/>
                <a:gd name="connsiteX18-1523" fmla="*/ 1184 w 11489"/>
                <a:gd name="connsiteY18-1524" fmla="*/ 7903 h 10000"/>
                <a:gd name="connsiteX19-1525" fmla="*/ 1074 w 11489"/>
                <a:gd name="connsiteY19-1526" fmla="*/ 2711 h 10000"/>
                <a:gd name="connsiteX0-1527" fmla="*/ 1074 w 11489"/>
                <a:gd name="connsiteY0-1528" fmla="*/ 2711 h 10000"/>
                <a:gd name="connsiteX1-1529" fmla="*/ 2119 w 11489"/>
                <a:gd name="connsiteY1-1530" fmla="*/ 2646 h 10000"/>
                <a:gd name="connsiteX2-1531" fmla="*/ 2739 w 11489"/>
                <a:gd name="connsiteY2-1532" fmla="*/ 1235 h 10000"/>
                <a:gd name="connsiteX3-1533" fmla="*/ 3777 w 11489"/>
                <a:gd name="connsiteY3-1534" fmla="*/ 2989 h 10000"/>
                <a:gd name="connsiteX4-1535" fmla="*/ 4606 w 11489"/>
                <a:gd name="connsiteY4-1536" fmla="*/ 1149 h 10000"/>
                <a:gd name="connsiteX5-1537" fmla="*/ 5916 w 11489"/>
                <a:gd name="connsiteY5-1538" fmla="*/ 1809 h 10000"/>
                <a:gd name="connsiteX6-1539" fmla="*/ 6890 w 11489"/>
                <a:gd name="connsiteY6-1540" fmla="*/ 1 h 10000"/>
                <a:gd name="connsiteX7-1541" fmla="*/ 8341 w 11489"/>
                <a:gd name="connsiteY7-1542" fmla="*/ 2139 h 10000"/>
                <a:gd name="connsiteX8-1543" fmla="*/ 10072 w 11489"/>
                <a:gd name="connsiteY8-1544" fmla="*/ 821 h 10000"/>
                <a:gd name="connsiteX9-1545" fmla="*/ 11488 w 11489"/>
                <a:gd name="connsiteY9-1546" fmla="*/ 3605 h 10000"/>
                <a:gd name="connsiteX10-1547" fmla="*/ 9882 w 11489"/>
                <a:gd name="connsiteY10-1548" fmla="*/ 6905 h 10000"/>
                <a:gd name="connsiteX11-1549" fmla="*/ 8336 w 11489"/>
                <a:gd name="connsiteY11-1550" fmla="*/ 6753 h 10000"/>
                <a:gd name="connsiteX12-1551" fmla="*/ 6966 w 11489"/>
                <a:gd name="connsiteY12-1552" fmla="*/ 9455 h 10000"/>
                <a:gd name="connsiteX13-1553" fmla="*/ 5917 w 11489"/>
                <a:gd name="connsiteY13-1554" fmla="*/ 8358 h 10000"/>
                <a:gd name="connsiteX14-1555" fmla="*/ 4807 w 11489"/>
                <a:gd name="connsiteY14-1556" fmla="*/ 9681 h 10000"/>
                <a:gd name="connsiteX15-1557" fmla="*/ 3878 w 11489"/>
                <a:gd name="connsiteY15-1558" fmla="*/ 8579 h 10000"/>
                <a:gd name="connsiteX16-1559" fmla="*/ 2682 w 11489"/>
                <a:gd name="connsiteY16-1560" fmla="*/ 10000 h 10000"/>
                <a:gd name="connsiteX17-1561" fmla="*/ 2075 w 11489"/>
                <a:gd name="connsiteY17-1562" fmla="*/ 7704 h 10000"/>
                <a:gd name="connsiteX18-1563" fmla="*/ 1184 w 11489"/>
                <a:gd name="connsiteY18-1564" fmla="*/ 7903 h 10000"/>
                <a:gd name="connsiteX19-1565" fmla="*/ 1074 w 11489"/>
                <a:gd name="connsiteY19-1566" fmla="*/ 2711 h 10000"/>
                <a:gd name="connsiteX0-1567" fmla="*/ 1074 w 11489"/>
                <a:gd name="connsiteY0-1568" fmla="*/ 2711 h 10000"/>
                <a:gd name="connsiteX1-1569" fmla="*/ 2119 w 11489"/>
                <a:gd name="connsiteY1-1570" fmla="*/ 2646 h 10000"/>
                <a:gd name="connsiteX2-1571" fmla="*/ 2739 w 11489"/>
                <a:gd name="connsiteY2-1572" fmla="*/ 1235 h 10000"/>
                <a:gd name="connsiteX3-1573" fmla="*/ 3777 w 11489"/>
                <a:gd name="connsiteY3-1574" fmla="*/ 2989 h 10000"/>
                <a:gd name="connsiteX4-1575" fmla="*/ 4606 w 11489"/>
                <a:gd name="connsiteY4-1576" fmla="*/ 1149 h 10000"/>
                <a:gd name="connsiteX5-1577" fmla="*/ 5916 w 11489"/>
                <a:gd name="connsiteY5-1578" fmla="*/ 1809 h 10000"/>
                <a:gd name="connsiteX6-1579" fmla="*/ 6890 w 11489"/>
                <a:gd name="connsiteY6-1580" fmla="*/ 1 h 10000"/>
                <a:gd name="connsiteX7-1581" fmla="*/ 8341 w 11489"/>
                <a:gd name="connsiteY7-1582" fmla="*/ 2139 h 10000"/>
                <a:gd name="connsiteX8-1583" fmla="*/ 10072 w 11489"/>
                <a:gd name="connsiteY8-1584" fmla="*/ 821 h 10000"/>
                <a:gd name="connsiteX9-1585" fmla="*/ 11488 w 11489"/>
                <a:gd name="connsiteY9-1586" fmla="*/ 3605 h 10000"/>
                <a:gd name="connsiteX10-1587" fmla="*/ 9882 w 11489"/>
                <a:gd name="connsiteY10-1588" fmla="*/ 6905 h 10000"/>
                <a:gd name="connsiteX11-1589" fmla="*/ 8336 w 11489"/>
                <a:gd name="connsiteY11-1590" fmla="*/ 6753 h 10000"/>
                <a:gd name="connsiteX12-1591" fmla="*/ 6966 w 11489"/>
                <a:gd name="connsiteY12-1592" fmla="*/ 9455 h 10000"/>
                <a:gd name="connsiteX13-1593" fmla="*/ 5917 w 11489"/>
                <a:gd name="connsiteY13-1594" fmla="*/ 8358 h 10000"/>
                <a:gd name="connsiteX14-1595" fmla="*/ 4807 w 11489"/>
                <a:gd name="connsiteY14-1596" fmla="*/ 9681 h 10000"/>
                <a:gd name="connsiteX15-1597" fmla="*/ 3878 w 11489"/>
                <a:gd name="connsiteY15-1598" fmla="*/ 8579 h 10000"/>
                <a:gd name="connsiteX16-1599" fmla="*/ 2682 w 11489"/>
                <a:gd name="connsiteY16-1600" fmla="*/ 10000 h 10000"/>
                <a:gd name="connsiteX17-1601" fmla="*/ 2075 w 11489"/>
                <a:gd name="connsiteY17-1602" fmla="*/ 7704 h 10000"/>
                <a:gd name="connsiteX18-1603" fmla="*/ 1184 w 11489"/>
                <a:gd name="connsiteY18-1604" fmla="*/ 7903 h 10000"/>
                <a:gd name="connsiteX19-1605" fmla="*/ 1074 w 11489"/>
                <a:gd name="connsiteY19-1606" fmla="*/ 2711 h 10000"/>
                <a:gd name="connsiteX0-1607" fmla="*/ 1074 w 10825"/>
                <a:gd name="connsiteY0-1608" fmla="*/ 2711 h 10000"/>
                <a:gd name="connsiteX1-1609" fmla="*/ 2119 w 10825"/>
                <a:gd name="connsiteY1-1610" fmla="*/ 2646 h 10000"/>
                <a:gd name="connsiteX2-1611" fmla="*/ 2739 w 10825"/>
                <a:gd name="connsiteY2-1612" fmla="*/ 1235 h 10000"/>
                <a:gd name="connsiteX3-1613" fmla="*/ 3777 w 10825"/>
                <a:gd name="connsiteY3-1614" fmla="*/ 2989 h 10000"/>
                <a:gd name="connsiteX4-1615" fmla="*/ 4606 w 10825"/>
                <a:gd name="connsiteY4-1616" fmla="*/ 1149 h 10000"/>
                <a:gd name="connsiteX5-1617" fmla="*/ 5916 w 10825"/>
                <a:gd name="connsiteY5-1618" fmla="*/ 1809 h 10000"/>
                <a:gd name="connsiteX6-1619" fmla="*/ 6890 w 10825"/>
                <a:gd name="connsiteY6-1620" fmla="*/ 1 h 10000"/>
                <a:gd name="connsiteX7-1621" fmla="*/ 8341 w 10825"/>
                <a:gd name="connsiteY7-1622" fmla="*/ 2139 h 10000"/>
                <a:gd name="connsiteX8-1623" fmla="*/ 10072 w 10825"/>
                <a:gd name="connsiteY8-1624" fmla="*/ 821 h 10000"/>
                <a:gd name="connsiteX9-1625" fmla="*/ 10823 w 10825"/>
                <a:gd name="connsiteY9-1626" fmla="*/ 7037 h 10000"/>
                <a:gd name="connsiteX10-1627" fmla="*/ 9882 w 10825"/>
                <a:gd name="connsiteY10-1628" fmla="*/ 6905 h 10000"/>
                <a:gd name="connsiteX11-1629" fmla="*/ 8336 w 10825"/>
                <a:gd name="connsiteY11-1630" fmla="*/ 6753 h 10000"/>
                <a:gd name="connsiteX12-1631" fmla="*/ 6966 w 10825"/>
                <a:gd name="connsiteY12-1632" fmla="*/ 9455 h 10000"/>
                <a:gd name="connsiteX13-1633" fmla="*/ 5917 w 10825"/>
                <a:gd name="connsiteY13-1634" fmla="*/ 8358 h 10000"/>
                <a:gd name="connsiteX14-1635" fmla="*/ 4807 w 10825"/>
                <a:gd name="connsiteY14-1636" fmla="*/ 9681 h 10000"/>
                <a:gd name="connsiteX15-1637" fmla="*/ 3878 w 10825"/>
                <a:gd name="connsiteY15-1638" fmla="*/ 8579 h 10000"/>
                <a:gd name="connsiteX16-1639" fmla="*/ 2682 w 10825"/>
                <a:gd name="connsiteY16-1640" fmla="*/ 10000 h 10000"/>
                <a:gd name="connsiteX17-1641" fmla="*/ 2075 w 10825"/>
                <a:gd name="connsiteY17-1642" fmla="*/ 7704 h 10000"/>
                <a:gd name="connsiteX18-1643" fmla="*/ 1184 w 10825"/>
                <a:gd name="connsiteY18-1644" fmla="*/ 7903 h 10000"/>
                <a:gd name="connsiteX19-1645" fmla="*/ 1074 w 10825"/>
                <a:gd name="connsiteY19-1646" fmla="*/ 2711 h 10000"/>
                <a:gd name="connsiteX0-1647" fmla="*/ 1074 w 10825"/>
                <a:gd name="connsiteY0-1648" fmla="*/ 2711 h 10000"/>
                <a:gd name="connsiteX1-1649" fmla="*/ 2119 w 10825"/>
                <a:gd name="connsiteY1-1650" fmla="*/ 2646 h 10000"/>
                <a:gd name="connsiteX2-1651" fmla="*/ 2739 w 10825"/>
                <a:gd name="connsiteY2-1652" fmla="*/ 1235 h 10000"/>
                <a:gd name="connsiteX3-1653" fmla="*/ 3777 w 10825"/>
                <a:gd name="connsiteY3-1654" fmla="*/ 2989 h 10000"/>
                <a:gd name="connsiteX4-1655" fmla="*/ 4606 w 10825"/>
                <a:gd name="connsiteY4-1656" fmla="*/ 1149 h 10000"/>
                <a:gd name="connsiteX5-1657" fmla="*/ 5916 w 10825"/>
                <a:gd name="connsiteY5-1658" fmla="*/ 1809 h 10000"/>
                <a:gd name="connsiteX6-1659" fmla="*/ 6890 w 10825"/>
                <a:gd name="connsiteY6-1660" fmla="*/ 1 h 10000"/>
                <a:gd name="connsiteX7-1661" fmla="*/ 8341 w 10825"/>
                <a:gd name="connsiteY7-1662" fmla="*/ 2139 h 10000"/>
                <a:gd name="connsiteX8-1663" fmla="*/ 9703 w 10825"/>
                <a:gd name="connsiteY8-1664" fmla="*/ 2075 h 10000"/>
                <a:gd name="connsiteX9-1665" fmla="*/ 10823 w 10825"/>
                <a:gd name="connsiteY9-1666" fmla="*/ 7037 h 10000"/>
                <a:gd name="connsiteX10-1667" fmla="*/ 9882 w 10825"/>
                <a:gd name="connsiteY10-1668" fmla="*/ 6905 h 10000"/>
                <a:gd name="connsiteX11-1669" fmla="*/ 8336 w 10825"/>
                <a:gd name="connsiteY11-1670" fmla="*/ 6753 h 10000"/>
                <a:gd name="connsiteX12-1671" fmla="*/ 6966 w 10825"/>
                <a:gd name="connsiteY12-1672" fmla="*/ 9455 h 10000"/>
                <a:gd name="connsiteX13-1673" fmla="*/ 5917 w 10825"/>
                <a:gd name="connsiteY13-1674" fmla="*/ 8358 h 10000"/>
                <a:gd name="connsiteX14-1675" fmla="*/ 4807 w 10825"/>
                <a:gd name="connsiteY14-1676" fmla="*/ 9681 h 10000"/>
                <a:gd name="connsiteX15-1677" fmla="*/ 3878 w 10825"/>
                <a:gd name="connsiteY15-1678" fmla="*/ 8579 h 10000"/>
                <a:gd name="connsiteX16-1679" fmla="*/ 2682 w 10825"/>
                <a:gd name="connsiteY16-1680" fmla="*/ 10000 h 10000"/>
                <a:gd name="connsiteX17-1681" fmla="*/ 2075 w 10825"/>
                <a:gd name="connsiteY17-1682" fmla="*/ 7704 h 10000"/>
                <a:gd name="connsiteX18-1683" fmla="*/ 1184 w 10825"/>
                <a:gd name="connsiteY18-1684" fmla="*/ 7903 h 10000"/>
                <a:gd name="connsiteX19-1685" fmla="*/ 1074 w 10825"/>
                <a:gd name="connsiteY19-1686" fmla="*/ 2711 h 10000"/>
                <a:gd name="connsiteX0-1687" fmla="*/ 1074 w 10825"/>
                <a:gd name="connsiteY0-1688" fmla="*/ 2711 h 10000"/>
                <a:gd name="connsiteX1-1689" fmla="*/ 2119 w 10825"/>
                <a:gd name="connsiteY1-1690" fmla="*/ 2646 h 10000"/>
                <a:gd name="connsiteX2-1691" fmla="*/ 2739 w 10825"/>
                <a:gd name="connsiteY2-1692" fmla="*/ 1235 h 10000"/>
                <a:gd name="connsiteX3-1693" fmla="*/ 3777 w 10825"/>
                <a:gd name="connsiteY3-1694" fmla="*/ 2989 h 10000"/>
                <a:gd name="connsiteX4-1695" fmla="*/ 4606 w 10825"/>
                <a:gd name="connsiteY4-1696" fmla="*/ 1149 h 10000"/>
                <a:gd name="connsiteX5-1697" fmla="*/ 5916 w 10825"/>
                <a:gd name="connsiteY5-1698" fmla="*/ 1809 h 10000"/>
                <a:gd name="connsiteX6-1699" fmla="*/ 6890 w 10825"/>
                <a:gd name="connsiteY6-1700" fmla="*/ 1 h 10000"/>
                <a:gd name="connsiteX7-1701" fmla="*/ 8341 w 10825"/>
                <a:gd name="connsiteY7-1702" fmla="*/ 2139 h 10000"/>
                <a:gd name="connsiteX8-1703" fmla="*/ 9703 w 10825"/>
                <a:gd name="connsiteY8-1704" fmla="*/ 2075 h 10000"/>
                <a:gd name="connsiteX9-1705" fmla="*/ 10823 w 10825"/>
                <a:gd name="connsiteY9-1706" fmla="*/ 7037 h 10000"/>
                <a:gd name="connsiteX10-1707" fmla="*/ 9882 w 10825"/>
                <a:gd name="connsiteY10-1708" fmla="*/ 7723 h 10000"/>
                <a:gd name="connsiteX11-1709" fmla="*/ 8336 w 10825"/>
                <a:gd name="connsiteY11-1710" fmla="*/ 6753 h 10000"/>
                <a:gd name="connsiteX12-1711" fmla="*/ 6966 w 10825"/>
                <a:gd name="connsiteY12-1712" fmla="*/ 9455 h 10000"/>
                <a:gd name="connsiteX13-1713" fmla="*/ 5917 w 10825"/>
                <a:gd name="connsiteY13-1714" fmla="*/ 8358 h 10000"/>
                <a:gd name="connsiteX14-1715" fmla="*/ 4807 w 10825"/>
                <a:gd name="connsiteY14-1716" fmla="*/ 9681 h 10000"/>
                <a:gd name="connsiteX15-1717" fmla="*/ 3878 w 10825"/>
                <a:gd name="connsiteY15-1718" fmla="*/ 8579 h 10000"/>
                <a:gd name="connsiteX16-1719" fmla="*/ 2682 w 10825"/>
                <a:gd name="connsiteY16-1720" fmla="*/ 10000 h 10000"/>
                <a:gd name="connsiteX17-1721" fmla="*/ 2075 w 10825"/>
                <a:gd name="connsiteY17-1722" fmla="*/ 7704 h 10000"/>
                <a:gd name="connsiteX18-1723" fmla="*/ 1184 w 10825"/>
                <a:gd name="connsiteY18-1724" fmla="*/ 7903 h 10000"/>
                <a:gd name="connsiteX19-1725" fmla="*/ 1074 w 10825"/>
                <a:gd name="connsiteY19-1726" fmla="*/ 2711 h 10000"/>
                <a:gd name="connsiteX0-1727" fmla="*/ 1074 w 10825"/>
                <a:gd name="connsiteY0-1728" fmla="*/ 2711 h 10000"/>
                <a:gd name="connsiteX1-1729" fmla="*/ 2119 w 10825"/>
                <a:gd name="connsiteY1-1730" fmla="*/ 2646 h 10000"/>
                <a:gd name="connsiteX2-1731" fmla="*/ 2739 w 10825"/>
                <a:gd name="connsiteY2-1732" fmla="*/ 1235 h 10000"/>
                <a:gd name="connsiteX3-1733" fmla="*/ 3777 w 10825"/>
                <a:gd name="connsiteY3-1734" fmla="*/ 2989 h 10000"/>
                <a:gd name="connsiteX4-1735" fmla="*/ 4606 w 10825"/>
                <a:gd name="connsiteY4-1736" fmla="*/ 1149 h 10000"/>
                <a:gd name="connsiteX5-1737" fmla="*/ 5916 w 10825"/>
                <a:gd name="connsiteY5-1738" fmla="*/ 1809 h 10000"/>
                <a:gd name="connsiteX6-1739" fmla="*/ 6890 w 10825"/>
                <a:gd name="connsiteY6-1740" fmla="*/ 1 h 10000"/>
                <a:gd name="connsiteX7-1741" fmla="*/ 8341 w 10825"/>
                <a:gd name="connsiteY7-1742" fmla="*/ 2139 h 10000"/>
                <a:gd name="connsiteX8-1743" fmla="*/ 9703 w 10825"/>
                <a:gd name="connsiteY8-1744" fmla="*/ 2075 h 10000"/>
                <a:gd name="connsiteX9-1745" fmla="*/ 10823 w 10825"/>
                <a:gd name="connsiteY9-1746" fmla="*/ 7037 h 10000"/>
                <a:gd name="connsiteX10-1747" fmla="*/ 9882 w 10825"/>
                <a:gd name="connsiteY10-1748" fmla="*/ 7723 h 10000"/>
                <a:gd name="connsiteX11-1749" fmla="*/ 8336 w 10825"/>
                <a:gd name="connsiteY11-1750" fmla="*/ 6753 h 10000"/>
                <a:gd name="connsiteX12-1751" fmla="*/ 7014 w 10825"/>
                <a:gd name="connsiteY12-1752" fmla="*/ 7983 h 10000"/>
                <a:gd name="connsiteX13-1753" fmla="*/ 5917 w 10825"/>
                <a:gd name="connsiteY13-1754" fmla="*/ 8358 h 10000"/>
                <a:gd name="connsiteX14-1755" fmla="*/ 4807 w 10825"/>
                <a:gd name="connsiteY14-1756" fmla="*/ 9681 h 10000"/>
                <a:gd name="connsiteX15-1757" fmla="*/ 3878 w 10825"/>
                <a:gd name="connsiteY15-1758" fmla="*/ 8579 h 10000"/>
                <a:gd name="connsiteX16-1759" fmla="*/ 2682 w 10825"/>
                <a:gd name="connsiteY16-1760" fmla="*/ 10000 h 10000"/>
                <a:gd name="connsiteX17-1761" fmla="*/ 2075 w 10825"/>
                <a:gd name="connsiteY17-1762" fmla="*/ 7704 h 10000"/>
                <a:gd name="connsiteX18-1763" fmla="*/ 1184 w 10825"/>
                <a:gd name="connsiteY18-1764" fmla="*/ 7903 h 10000"/>
                <a:gd name="connsiteX19-1765" fmla="*/ 1074 w 10825"/>
                <a:gd name="connsiteY19-1766" fmla="*/ 2711 h 10000"/>
                <a:gd name="connsiteX0-1767" fmla="*/ 1074 w 10825"/>
                <a:gd name="connsiteY0-1768" fmla="*/ 2711 h 10000"/>
                <a:gd name="connsiteX1-1769" fmla="*/ 2119 w 10825"/>
                <a:gd name="connsiteY1-1770" fmla="*/ 2646 h 10000"/>
                <a:gd name="connsiteX2-1771" fmla="*/ 2739 w 10825"/>
                <a:gd name="connsiteY2-1772" fmla="*/ 1235 h 10000"/>
                <a:gd name="connsiteX3-1773" fmla="*/ 3777 w 10825"/>
                <a:gd name="connsiteY3-1774" fmla="*/ 2989 h 10000"/>
                <a:gd name="connsiteX4-1775" fmla="*/ 4606 w 10825"/>
                <a:gd name="connsiteY4-1776" fmla="*/ 1149 h 10000"/>
                <a:gd name="connsiteX5-1777" fmla="*/ 5916 w 10825"/>
                <a:gd name="connsiteY5-1778" fmla="*/ 1809 h 10000"/>
                <a:gd name="connsiteX6-1779" fmla="*/ 6890 w 10825"/>
                <a:gd name="connsiteY6-1780" fmla="*/ 1 h 10000"/>
                <a:gd name="connsiteX7-1781" fmla="*/ 8341 w 10825"/>
                <a:gd name="connsiteY7-1782" fmla="*/ 2139 h 10000"/>
                <a:gd name="connsiteX8-1783" fmla="*/ 9703 w 10825"/>
                <a:gd name="connsiteY8-1784" fmla="*/ 2075 h 10000"/>
                <a:gd name="connsiteX9-1785" fmla="*/ 10823 w 10825"/>
                <a:gd name="connsiteY9-1786" fmla="*/ 7037 h 10000"/>
                <a:gd name="connsiteX10-1787" fmla="*/ 9882 w 10825"/>
                <a:gd name="connsiteY10-1788" fmla="*/ 7723 h 10000"/>
                <a:gd name="connsiteX11-1789" fmla="*/ 8336 w 10825"/>
                <a:gd name="connsiteY11-1790" fmla="*/ 6753 h 10000"/>
                <a:gd name="connsiteX12-1791" fmla="*/ 7014 w 10825"/>
                <a:gd name="connsiteY12-1792" fmla="*/ 7983 h 10000"/>
                <a:gd name="connsiteX13-1793" fmla="*/ 5917 w 10825"/>
                <a:gd name="connsiteY13-1794" fmla="*/ 6722 h 10000"/>
                <a:gd name="connsiteX14-1795" fmla="*/ 4807 w 10825"/>
                <a:gd name="connsiteY14-1796" fmla="*/ 9681 h 10000"/>
                <a:gd name="connsiteX15-1797" fmla="*/ 3878 w 10825"/>
                <a:gd name="connsiteY15-1798" fmla="*/ 8579 h 10000"/>
                <a:gd name="connsiteX16-1799" fmla="*/ 2682 w 10825"/>
                <a:gd name="connsiteY16-1800" fmla="*/ 10000 h 10000"/>
                <a:gd name="connsiteX17-1801" fmla="*/ 2075 w 10825"/>
                <a:gd name="connsiteY17-1802" fmla="*/ 7704 h 10000"/>
                <a:gd name="connsiteX18-1803" fmla="*/ 1184 w 10825"/>
                <a:gd name="connsiteY18-1804" fmla="*/ 7903 h 10000"/>
                <a:gd name="connsiteX19-1805" fmla="*/ 1074 w 10825"/>
                <a:gd name="connsiteY19-1806" fmla="*/ 2711 h 10000"/>
                <a:gd name="connsiteX0-1807" fmla="*/ 1074 w 10825"/>
                <a:gd name="connsiteY0-1808" fmla="*/ 2711 h 10000"/>
                <a:gd name="connsiteX1-1809" fmla="*/ 2119 w 10825"/>
                <a:gd name="connsiteY1-1810" fmla="*/ 2646 h 10000"/>
                <a:gd name="connsiteX2-1811" fmla="*/ 2739 w 10825"/>
                <a:gd name="connsiteY2-1812" fmla="*/ 1235 h 10000"/>
                <a:gd name="connsiteX3-1813" fmla="*/ 3777 w 10825"/>
                <a:gd name="connsiteY3-1814" fmla="*/ 2989 h 10000"/>
                <a:gd name="connsiteX4-1815" fmla="*/ 4606 w 10825"/>
                <a:gd name="connsiteY4-1816" fmla="*/ 1149 h 10000"/>
                <a:gd name="connsiteX5-1817" fmla="*/ 5916 w 10825"/>
                <a:gd name="connsiteY5-1818" fmla="*/ 1809 h 10000"/>
                <a:gd name="connsiteX6-1819" fmla="*/ 6890 w 10825"/>
                <a:gd name="connsiteY6-1820" fmla="*/ 1 h 10000"/>
                <a:gd name="connsiteX7-1821" fmla="*/ 8341 w 10825"/>
                <a:gd name="connsiteY7-1822" fmla="*/ 2139 h 10000"/>
                <a:gd name="connsiteX8-1823" fmla="*/ 9703 w 10825"/>
                <a:gd name="connsiteY8-1824" fmla="*/ 2075 h 10000"/>
                <a:gd name="connsiteX9-1825" fmla="*/ 10823 w 10825"/>
                <a:gd name="connsiteY9-1826" fmla="*/ 7037 h 10000"/>
                <a:gd name="connsiteX10-1827" fmla="*/ 9882 w 10825"/>
                <a:gd name="connsiteY10-1828" fmla="*/ 7723 h 10000"/>
                <a:gd name="connsiteX11-1829" fmla="*/ 8336 w 10825"/>
                <a:gd name="connsiteY11-1830" fmla="*/ 6753 h 10000"/>
                <a:gd name="connsiteX12-1831" fmla="*/ 7014 w 10825"/>
                <a:gd name="connsiteY12-1832" fmla="*/ 7983 h 10000"/>
                <a:gd name="connsiteX13-1833" fmla="*/ 5917 w 10825"/>
                <a:gd name="connsiteY13-1834" fmla="*/ 6722 h 10000"/>
                <a:gd name="connsiteX14-1835" fmla="*/ 4807 w 10825"/>
                <a:gd name="connsiteY14-1836" fmla="*/ 9681 h 10000"/>
                <a:gd name="connsiteX15-1837" fmla="*/ 3878 w 10825"/>
                <a:gd name="connsiteY15-1838" fmla="*/ 6943 h 10000"/>
                <a:gd name="connsiteX16-1839" fmla="*/ 2682 w 10825"/>
                <a:gd name="connsiteY16-1840" fmla="*/ 10000 h 10000"/>
                <a:gd name="connsiteX17-1841" fmla="*/ 2075 w 10825"/>
                <a:gd name="connsiteY17-1842" fmla="*/ 7704 h 10000"/>
                <a:gd name="connsiteX18-1843" fmla="*/ 1184 w 10825"/>
                <a:gd name="connsiteY18-1844" fmla="*/ 7903 h 10000"/>
                <a:gd name="connsiteX19-1845" fmla="*/ 1074 w 10825"/>
                <a:gd name="connsiteY19-1846" fmla="*/ 2711 h 10000"/>
                <a:gd name="connsiteX0-1847" fmla="*/ 1074 w 10825"/>
                <a:gd name="connsiteY0-1848" fmla="*/ 2711 h 10000"/>
                <a:gd name="connsiteX1-1849" fmla="*/ 2119 w 10825"/>
                <a:gd name="connsiteY1-1850" fmla="*/ 2646 h 10000"/>
                <a:gd name="connsiteX2-1851" fmla="*/ 2739 w 10825"/>
                <a:gd name="connsiteY2-1852" fmla="*/ 1235 h 10000"/>
                <a:gd name="connsiteX3-1853" fmla="*/ 3777 w 10825"/>
                <a:gd name="connsiteY3-1854" fmla="*/ 2989 h 10000"/>
                <a:gd name="connsiteX4-1855" fmla="*/ 4606 w 10825"/>
                <a:gd name="connsiteY4-1856" fmla="*/ 1149 h 10000"/>
                <a:gd name="connsiteX5-1857" fmla="*/ 5916 w 10825"/>
                <a:gd name="connsiteY5-1858" fmla="*/ 1809 h 10000"/>
                <a:gd name="connsiteX6-1859" fmla="*/ 6890 w 10825"/>
                <a:gd name="connsiteY6-1860" fmla="*/ 1 h 10000"/>
                <a:gd name="connsiteX7-1861" fmla="*/ 8341 w 10825"/>
                <a:gd name="connsiteY7-1862" fmla="*/ 2139 h 10000"/>
                <a:gd name="connsiteX8-1863" fmla="*/ 9703 w 10825"/>
                <a:gd name="connsiteY8-1864" fmla="*/ 2075 h 10000"/>
                <a:gd name="connsiteX9-1865" fmla="*/ 10823 w 10825"/>
                <a:gd name="connsiteY9-1866" fmla="*/ 7037 h 10000"/>
                <a:gd name="connsiteX10-1867" fmla="*/ 9882 w 10825"/>
                <a:gd name="connsiteY10-1868" fmla="*/ 7723 h 10000"/>
                <a:gd name="connsiteX11-1869" fmla="*/ 8336 w 10825"/>
                <a:gd name="connsiteY11-1870" fmla="*/ 6753 h 10000"/>
                <a:gd name="connsiteX12-1871" fmla="*/ 7014 w 10825"/>
                <a:gd name="connsiteY12-1872" fmla="*/ 7983 h 10000"/>
                <a:gd name="connsiteX13-1873" fmla="*/ 5917 w 10825"/>
                <a:gd name="connsiteY13-1874" fmla="*/ 6722 h 10000"/>
                <a:gd name="connsiteX14-1875" fmla="*/ 4855 w 10825"/>
                <a:gd name="connsiteY14-1876" fmla="*/ 8263 h 10000"/>
                <a:gd name="connsiteX15-1877" fmla="*/ 3878 w 10825"/>
                <a:gd name="connsiteY15-1878" fmla="*/ 6943 h 10000"/>
                <a:gd name="connsiteX16-1879" fmla="*/ 2682 w 10825"/>
                <a:gd name="connsiteY16-1880" fmla="*/ 10000 h 10000"/>
                <a:gd name="connsiteX17-1881" fmla="*/ 2075 w 10825"/>
                <a:gd name="connsiteY17-1882" fmla="*/ 7704 h 10000"/>
                <a:gd name="connsiteX18-1883" fmla="*/ 1184 w 10825"/>
                <a:gd name="connsiteY18-1884" fmla="*/ 7903 h 10000"/>
                <a:gd name="connsiteX19-1885" fmla="*/ 1074 w 10825"/>
                <a:gd name="connsiteY19-1886" fmla="*/ 2711 h 10000"/>
                <a:gd name="connsiteX0-1887" fmla="*/ 1074 w 10825"/>
                <a:gd name="connsiteY0-1888" fmla="*/ 2711 h 8748"/>
                <a:gd name="connsiteX1-1889" fmla="*/ 2119 w 10825"/>
                <a:gd name="connsiteY1-1890" fmla="*/ 2646 h 8748"/>
                <a:gd name="connsiteX2-1891" fmla="*/ 2739 w 10825"/>
                <a:gd name="connsiteY2-1892" fmla="*/ 1235 h 8748"/>
                <a:gd name="connsiteX3-1893" fmla="*/ 3777 w 10825"/>
                <a:gd name="connsiteY3-1894" fmla="*/ 2989 h 8748"/>
                <a:gd name="connsiteX4-1895" fmla="*/ 4606 w 10825"/>
                <a:gd name="connsiteY4-1896" fmla="*/ 1149 h 8748"/>
                <a:gd name="connsiteX5-1897" fmla="*/ 5916 w 10825"/>
                <a:gd name="connsiteY5-1898" fmla="*/ 1809 h 8748"/>
                <a:gd name="connsiteX6-1899" fmla="*/ 6890 w 10825"/>
                <a:gd name="connsiteY6-1900" fmla="*/ 1 h 8748"/>
                <a:gd name="connsiteX7-1901" fmla="*/ 8341 w 10825"/>
                <a:gd name="connsiteY7-1902" fmla="*/ 2139 h 8748"/>
                <a:gd name="connsiteX8-1903" fmla="*/ 9703 w 10825"/>
                <a:gd name="connsiteY8-1904" fmla="*/ 2075 h 8748"/>
                <a:gd name="connsiteX9-1905" fmla="*/ 10823 w 10825"/>
                <a:gd name="connsiteY9-1906" fmla="*/ 7037 h 8748"/>
                <a:gd name="connsiteX10-1907" fmla="*/ 9882 w 10825"/>
                <a:gd name="connsiteY10-1908" fmla="*/ 7723 h 8748"/>
                <a:gd name="connsiteX11-1909" fmla="*/ 8336 w 10825"/>
                <a:gd name="connsiteY11-1910" fmla="*/ 6753 h 8748"/>
                <a:gd name="connsiteX12-1911" fmla="*/ 7014 w 10825"/>
                <a:gd name="connsiteY12-1912" fmla="*/ 7983 h 8748"/>
                <a:gd name="connsiteX13-1913" fmla="*/ 5917 w 10825"/>
                <a:gd name="connsiteY13-1914" fmla="*/ 6722 h 8748"/>
                <a:gd name="connsiteX14-1915" fmla="*/ 4855 w 10825"/>
                <a:gd name="connsiteY14-1916" fmla="*/ 8263 h 8748"/>
                <a:gd name="connsiteX15-1917" fmla="*/ 3878 w 10825"/>
                <a:gd name="connsiteY15-1918" fmla="*/ 6943 h 8748"/>
                <a:gd name="connsiteX16-1919" fmla="*/ 2810 w 10825"/>
                <a:gd name="connsiteY16-1920" fmla="*/ 8746 h 8748"/>
                <a:gd name="connsiteX17-1921" fmla="*/ 2075 w 10825"/>
                <a:gd name="connsiteY17-1922" fmla="*/ 7704 h 8748"/>
                <a:gd name="connsiteX18-1923" fmla="*/ 1184 w 10825"/>
                <a:gd name="connsiteY18-1924" fmla="*/ 7903 h 8748"/>
                <a:gd name="connsiteX19-1925" fmla="*/ 1074 w 10825"/>
                <a:gd name="connsiteY19-1926" fmla="*/ 2711 h 8748"/>
                <a:gd name="connsiteX0-1927" fmla="*/ 1022 w 10030"/>
                <a:gd name="connsiteY0-1928" fmla="*/ 3099 h 10000"/>
                <a:gd name="connsiteX1-1929" fmla="*/ 1988 w 10030"/>
                <a:gd name="connsiteY1-1930" fmla="*/ 3025 h 10000"/>
                <a:gd name="connsiteX2-1931" fmla="*/ 2560 w 10030"/>
                <a:gd name="connsiteY2-1932" fmla="*/ 1412 h 10000"/>
                <a:gd name="connsiteX3-1933" fmla="*/ 3519 w 10030"/>
                <a:gd name="connsiteY3-1934" fmla="*/ 3417 h 10000"/>
                <a:gd name="connsiteX4-1935" fmla="*/ 4285 w 10030"/>
                <a:gd name="connsiteY4-1936" fmla="*/ 1313 h 10000"/>
                <a:gd name="connsiteX5-1937" fmla="*/ 5495 w 10030"/>
                <a:gd name="connsiteY5-1938" fmla="*/ 2068 h 10000"/>
                <a:gd name="connsiteX6-1939" fmla="*/ 6395 w 10030"/>
                <a:gd name="connsiteY6-1940" fmla="*/ 1 h 10000"/>
                <a:gd name="connsiteX7-1941" fmla="*/ 7735 w 10030"/>
                <a:gd name="connsiteY7-1942" fmla="*/ 2445 h 10000"/>
                <a:gd name="connsiteX8-1943" fmla="*/ 8994 w 10030"/>
                <a:gd name="connsiteY8-1944" fmla="*/ 2372 h 10000"/>
                <a:gd name="connsiteX9-1945" fmla="*/ 10028 w 10030"/>
                <a:gd name="connsiteY9-1946" fmla="*/ 8044 h 10000"/>
                <a:gd name="connsiteX10-1947" fmla="*/ 9159 w 10030"/>
                <a:gd name="connsiteY10-1948" fmla="*/ 8828 h 10000"/>
                <a:gd name="connsiteX11-1949" fmla="*/ 7731 w 10030"/>
                <a:gd name="connsiteY11-1950" fmla="*/ 7719 h 10000"/>
                <a:gd name="connsiteX12-1951" fmla="*/ 6509 w 10030"/>
                <a:gd name="connsiteY12-1952" fmla="*/ 9126 h 10000"/>
                <a:gd name="connsiteX13-1953" fmla="*/ 5496 w 10030"/>
                <a:gd name="connsiteY13-1954" fmla="*/ 7684 h 10000"/>
                <a:gd name="connsiteX14-1955" fmla="*/ 4515 w 10030"/>
                <a:gd name="connsiteY14-1956" fmla="*/ 9446 h 10000"/>
                <a:gd name="connsiteX15-1957" fmla="*/ 3612 w 10030"/>
                <a:gd name="connsiteY15-1958" fmla="*/ 7937 h 10000"/>
                <a:gd name="connsiteX16-1959" fmla="*/ 2626 w 10030"/>
                <a:gd name="connsiteY16-1960" fmla="*/ 9998 h 10000"/>
                <a:gd name="connsiteX17-1961" fmla="*/ 1947 w 10030"/>
                <a:gd name="connsiteY17-1962" fmla="*/ 8807 h 10000"/>
                <a:gd name="connsiteX18-1963" fmla="*/ 1035 w 10030"/>
                <a:gd name="connsiteY18-1964" fmla="*/ 7039 h 10000"/>
                <a:gd name="connsiteX19-1965" fmla="*/ 1022 w 10030"/>
                <a:gd name="connsiteY19-1966" fmla="*/ 3099 h 10000"/>
                <a:gd name="connsiteX0-1967" fmla="*/ 1022 w 10030"/>
                <a:gd name="connsiteY0-1968" fmla="*/ 3099 h 9998"/>
                <a:gd name="connsiteX1-1969" fmla="*/ 1988 w 10030"/>
                <a:gd name="connsiteY1-1970" fmla="*/ 3025 h 9998"/>
                <a:gd name="connsiteX2-1971" fmla="*/ 2560 w 10030"/>
                <a:gd name="connsiteY2-1972" fmla="*/ 1412 h 9998"/>
                <a:gd name="connsiteX3-1973" fmla="*/ 3519 w 10030"/>
                <a:gd name="connsiteY3-1974" fmla="*/ 3417 h 9998"/>
                <a:gd name="connsiteX4-1975" fmla="*/ 4285 w 10030"/>
                <a:gd name="connsiteY4-1976" fmla="*/ 1313 h 9998"/>
                <a:gd name="connsiteX5-1977" fmla="*/ 5495 w 10030"/>
                <a:gd name="connsiteY5-1978" fmla="*/ 2068 h 9998"/>
                <a:gd name="connsiteX6-1979" fmla="*/ 6395 w 10030"/>
                <a:gd name="connsiteY6-1980" fmla="*/ 1 h 9998"/>
                <a:gd name="connsiteX7-1981" fmla="*/ 7735 w 10030"/>
                <a:gd name="connsiteY7-1982" fmla="*/ 2445 h 9998"/>
                <a:gd name="connsiteX8-1983" fmla="*/ 8994 w 10030"/>
                <a:gd name="connsiteY8-1984" fmla="*/ 2372 h 9998"/>
                <a:gd name="connsiteX9-1985" fmla="*/ 10028 w 10030"/>
                <a:gd name="connsiteY9-1986" fmla="*/ 8044 h 9998"/>
                <a:gd name="connsiteX10-1987" fmla="*/ 9159 w 10030"/>
                <a:gd name="connsiteY10-1988" fmla="*/ 8828 h 9998"/>
                <a:gd name="connsiteX11-1989" fmla="*/ 7731 w 10030"/>
                <a:gd name="connsiteY11-1990" fmla="*/ 7719 h 9998"/>
                <a:gd name="connsiteX12-1991" fmla="*/ 6509 w 10030"/>
                <a:gd name="connsiteY12-1992" fmla="*/ 9126 h 9998"/>
                <a:gd name="connsiteX13-1993" fmla="*/ 5496 w 10030"/>
                <a:gd name="connsiteY13-1994" fmla="*/ 7684 h 9998"/>
                <a:gd name="connsiteX14-1995" fmla="*/ 4515 w 10030"/>
                <a:gd name="connsiteY14-1996" fmla="*/ 9446 h 9998"/>
                <a:gd name="connsiteX15-1997" fmla="*/ 3612 w 10030"/>
                <a:gd name="connsiteY15-1998" fmla="*/ 7937 h 9998"/>
                <a:gd name="connsiteX16-1999" fmla="*/ 2626 w 10030"/>
                <a:gd name="connsiteY16-2000" fmla="*/ 9998 h 9998"/>
                <a:gd name="connsiteX17-2001" fmla="*/ 2110 w 10030"/>
                <a:gd name="connsiteY17-2002" fmla="*/ 6438 h 9998"/>
                <a:gd name="connsiteX18-2003" fmla="*/ 1035 w 10030"/>
                <a:gd name="connsiteY18-2004" fmla="*/ 7039 h 9998"/>
                <a:gd name="connsiteX19-2005" fmla="*/ 1022 w 10030"/>
                <a:gd name="connsiteY19-2006" fmla="*/ 3099 h 9998"/>
                <a:gd name="connsiteX0-2007" fmla="*/ 1019 w 10000"/>
                <a:gd name="connsiteY0-2008" fmla="*/ 3100 h 9454"/>
                <a:gd name="connsiteX1-2009" fmla="*/ 1982 w 10000"/>
                <a:gd name="connsiteY1-2010" fmla="*/ 3026 h 9454"/>
                <a:gd name="connsiteX2-2011" fmla="*/ 2552 w 10000"/>
                <a:gd name="connsiteY2-2012" fmla="*/ 1412 h 9454"/>
                <a:gd name="connsiteX3-2013" fmla="*/ 3508 w 10000"/>
                <a:gd name="connsiteY3-2014" fmla="*/ 3418 h 9454"/>
                <a:gd name="connsiteX4-2015" fmla="*/ 4272 w 10000"/>
                <a:gd name="connsiteY4-2016" fmla="*/ 1313 h 9454"/>
                <a:gd name="connsiteX5-2017" fmla="*/ 5479 w 10000"/>
                <a:gd name="connsiteY5-2018" fmla="*/ 2068 h 9454"/>
                <a:gd name="connsiteX6-2019" fmla="*/ 6376 w 10000"/>
                <a:gd name="connsiteY6-2020" fmla="*/ 1 h 9454"/>
                <a:gd name="connsiteX7-2021" fmla="*/ 7712 w 10000"/>
                <a:gd name="connsiteY7-2022" fmla="*/ 2445 h 9454"/>
                <a:gd name="connsiteX8-2023" fmla="*/ 8967 w 10000"/>
                <a:gd name="connsiteY8-2024" fmla="*/ 2372 h 9454"/>
                <a:gd name="connsiteX9-2025" fmla="*/ 9998 w 10000"/>
                <a:gd name="connsiteY9-2026" fmla="*/ 8046 h 9454"/>
                <a:gd name="connsiteX10-2027" fmla="*/ 9132 w 10000"/>
                <a:gd name="connsiteY10-2028" fmla="*/ 8830 h 9454"/>
                <a:gd name="connsiteX11-2029" fmla="*/ 7708 w 10000"/>
                <a:gd name="connsiteY11-2030" fmla="*/ 7721 h 9454"/>
                <a:gd name="connsiteX12-2031" fmla="*/ 6490 w 10000"/>
                <a:gd name="connsiteY12-2032" fmla="*/ 9128 h 9454"/>
                <a:gd name="connsiteX13-2033" fmla="*/ 5480 w 10000"/>
                <a:gd name="connsiteY13-2034" fmla="*/ 7686 h 9454"/>
                <a:gd name="connsiteX14-2035" fmla="*/ 4501 w 10000"/>
                <a:gd name="connsiteY14-2036" fmla="*/ 9448 h 9454"/>
                <a:gd name="connsiteX15-2037" fmla="*/ 3601 w 10000"/>
                <a:gd name="connsiteY15-2038" fmla="*/ 7939 h 9454"/>
                <a:gd name="connsiteX16-2039" fmla="*/ 2751 w 10000"/>
                <a:gd name="connsiteY16-2040" fmla="*/ 8441 h 9454"/>
                <a:gd name="connsiteX17-2041" fmla="*/ 2104 w 10000"/>
                <a:gd name="connsiteY17-2042" fmla="*/ 6439 h 9454"/>
                <a:gd name="connsiteX18-2043" fmla="*/ 1032 w 10000"/>
                <a:gd name="connsiteY18-2044" fmla="*/ 7040 h 9454"/>
                <a:gd name="connsiteX19-2045" fmla="*/ 1019 w 10000"/>
                <a:gd name="connsiteY19-2046" fmla="*/ 3100 h 9454"/>
                <a:gd name="connsiteX0-2047" fmla="*/ 1019 w 10000"/>
                <a:gd name="connsiteY0-2048" fmla="*/ 3279 h 10000"/>
                <a:gd name="connsiteX1-2049" fmla="*/ 1982 w 10000"/>
                <a:gd name="connsiteY1-2050" fmla="*/ 3201 h 10000"/>
                <a:gd name="connsiteX2-2051" fmla="*/ 2552 w 10000"/>
                <a:gd name="connsiteY2-2052" fmla="*/ 1494 h 10000"/>
                <a:gd name="connsiteX3-2053" fmla="*/ 3508 w 10000"/>
                <a:gd name="connsiteY3-2054" fmla="*/ 3615 h 10000"/>
                <a:gd name="connsiteX4-2055" fmla="*/ 4272 w 10000"/>
                <a:gd name="connsiteY4-2056" fmla="*/ 1389 h 10000"/>
                <a:gd name="connsiteX5-2057" fmla="*/ 5479 w 10000"/>
                <a:gd name="connsiteY5-2058" fmla="*/ 2187 h 10000"/>
                <a:gd name="connsiteX6-2059" fmla="*/ 6376 w 10000"/>
                <a:gd name="connsiteY6-2060" fmla="*/ 1 h 10000"/>
                <a:gd name="connsiteX7-2061" fmla="*/ 7712 w 10000"/>
                <a:gd name="connsiteY7-2062" fmla="*/ 2586 h 10000"/>
                <a:gd name="connsiteX8-2063" fmla="*/ 8967 w 10000"/>
                <a:gd name="connsiteY8-2064" fmla="*/ 2509 h 10000"/>
                <a:gd name="connsiteX9-2065" fmla="*/ 9998 w 10000"/>
                <a:gd name="connsiteY9-2066" fmla="*/ 8511 h 10000"/>
                <a:gd name="connsiteX10-2067" fmla="*/ 9132 w 10000"/>
                <a:gd name="connsiteY10-2068" fmla="*/ 9340 h 10000"/>
                <a:gd name="connsiteX11-2069" fmla="*/ 7708 w 10000"/>
                <a:gd name="connsiteY11-2070" fmla="*/ 8167 h 10000"/>
                <a:gd name="connsiteX12-2071" fmla="*/ 6490 w 10000"/>
                <a:gd name="connsiteY12-2072" fmla="*/ 9655 h 10000"/>
                <a:gd name="connsiteX13-2073" fmla="*/ 5480 w 10000"/>
                <a:gd name="connsiteY13-2074" fmla="*/ 8130 h 10000"/>
                <a:gd name="connsiteX14-2075" fmla="*/ 4501 w 10000"/>
                <a:gd name="connsiteY14-2076" fmla="*/ 9994 h 10000"/>
                <a:gd name="connsiteX15-2077" fmla="*/ 3749 w 10000"/>
                <a:gd name="connsiteY15-2078" fmla="*/ 6683 h 10000"/>
                <a:gd name="connsiteX16-2079" fmla="*/ 2751 w 10000"/>
                <a:gd name="connsiteY16-2080" fmla="*/ 8928 h 10000"/>
                <a:gd name="connsiteX17-2081" fmla="*/ 2104 w 10000"/>
                <a:gd name="connsiteY17-2082" fmla="*/ 6811 h 10000"/>
                <a:gd name="connsiteX18-2083" fmla="*/ 1032 w 10000"/>
                <a:gd name="connsiteY18-2084" fmla="*/ 7447 h 10000"/>
                <a:gd name="connsiteX19-2085" fmla="*/ 1019 w 10000"/>
                <a:gd name="connsiteY19-2086" fmla="*/ 3279 h 10000"/>
                <a:gd name="connsiteX0-2087" fmla="*/ 1019 w 10000"/>
                <a:gd name="connsiteY0-2088" fmla="*/ 3279 h 9655"/>
                <a:gd name="connsiteX1-2089" fmla="*/ 1982 w 10000"/>
                <a:gd name="connsiteY1-2090" fmla="*/ 3201 h 9655"/>
                <a:gd name="connsiteX2-2091" fmla="*/ 2552 w 10000"/>
                <a:gd name="connsiteY2-2092" fmla="*/ 1494 h 9655"/>
                <a:gd name="connsiteX3-2093" fmla="*/ 3508 w 10000"/>
                <a:gd name="connsiteY3-2094" fmla="*/ 3615 h 9655"/>
                <a:gd name="connsiteX4-2095" fmla="*/ 4272 w 10000"/>
                <a:gd name="connsiteY4-2096" fmla="*/ 1389 h 9655"/>
                <a:gd name="connsiteX5-2097" fmla="*/ 5479 w 10000"/>
                <a:gd name="connsiteY5-2098" fmla="*/ 2187 h 9655"/>
                <a:gd name="connsiteX6-2099" fmla="*/ 6376 w 10000"/>
                <a:gd name="connsiteY6-2100" fmla="*/ 1 h 9655"/>
                <a:gd name="connsiteX7-2101" fmla="*/ 7712 w 10000"/>
                <a:gd name="connsiteY7-2102" fmla="*/ 2586 h 9655"/>
                <a:gd name="connsiteX8-2103" fmla="*/ 8967 w 10000"/>
                <a:gd name="connsiteY8-2104" fmla="*/ 2509 h 9655"/>
                <a:gd name="connsiteX9-2105" fmla="*/ 9998 w 10000"/>
                <a:gd name="connsiteY9-2106" fmla="*/ 8511 h 9655"/>
                <a:gd name="connsiteX10-2107" fmla="*/ 9132 w 10000"/>
                <a:gd name="connsiteY10-2108" fmla="*/ 9340 h 9655"/>
                <a:gd name="connsiteX11-2109" fmla="*/ 7708 w 10000"/>
                <a:gd name="connsiteY11-2110" fmla="*/ 8167 h 9655"/>
                <a:gd name="connsiteX12-2111" fmla="*/ 6490 w 10000"/>
                <a:gd name="connsiteY12-2112" fmla="*/ 9655 h 9655"/>
                <a:gd name="connsiteX13-2113" fmla="*/ 5480 w 10000"/>
                <a:gd name="connsiteY13-2114" fmla="*/ 8130 h 9655"/>
                <a:gd name="connsiteX14-2115" fmla="*/ 4531 w 10000"/>
                <a:gd name="connsiteY14-2116" fmla="*/ 8939 h 9655"/>
                <a:gd name="connsiteX15-2117" fmla="*/ 3749 w 10000"/>
                <a:gd name="connsiteY15-2118" fmla="*/ 6683 h 9655"/>
                <a:gd name="connsiteX16-2119" fmla="*/ 2751 w 10000"/>
                <a:gd name="connsiteY16-2120" fmla="*/ 8928 h 9655"/>
                <a:gd name="connsiteX17-2121" fmla="*/ 2104 w 10000"/>
                <a:gd name="connsiteY17-2122" fmla="*/ 6811 h 9655"/>
                <a:gd name="connsiteX18-2123" fmla="*/ 1032 w 10000"/>
                <a:gd name="connsiteY18-2124" fmla="*/ 7447 h 9655"/>
                <a:gd name="connsiteX19-2125" fmla="*/ 1019 w 10000"/>
                <a:gd name="connsiteY19-2126" fmla="*/ 3279 h 9655"/>
                <a:gd name="connsiteX0-2127" fmla="*/ 1019 w 10000"/>
                <a:gd name="connsiteY0-2128" fmla="*/ 3396 h 10046"/>
                <a:gd name="connsiteX1-2129" fmla="*/ 1982 w 10000"/>
                <a:gd name="connsiteY1-2130" fmla="*/ 3315 h 10046"/>
                <a:gd name="connsiteX2-2131" fmla="*/ 2552 w 10000"/>
                <a:gd name="connsiteY2-2132" fmla="*/ 1547 h 10046"/>
                <a:gd name="connsiteX3-2133" fmla="*/ 3508 w 10000"/>
                <a:gd name="connsiteY3-2134" fmla="*/ 3744 h 10046"/>
                <a:gd name="connsiteX4-2135" fmla="*/ 4272 w 10000"/>
                <a:gd name="connsiteY4-2136" fmla="*/ 1439 h 10046"/>
                <a:gd name="connsiteX5-2137" fmla="*/ 5479 w 10000"/>
                <a:gd name="connsiteY5-2138" fmla="*/ 2265 h 10046"/>
                <a:gd name="connsiteX6-2139" fmla="*/ 6376 w 10000"/>
                <a:gd name="connsiteY6-2140" fmla="*/ 1 h 10046"/>
                <a:gd name="connsiteX7-2141" fmla="*/ 7712 w 10000"/>
                <a:gd name="connsiteY7-2142" fmla="*/ 2678 h 10046"/>
                <a:gd name="connsiteX8-2143" fmla="*/ 8967 w 10000"/>
                <a:gd name="connsiteY8-2144" fmla="*/ 2599 h 10046"/>
                <a:gd name="connsiteX9-2145" fmla="*/ 9998 w 10000"/>
                <a:gd name="connsiteY9-2146" fmla="*/ 8815 h 10046"/>
                <a:gd name="connsiteX10-2147" fmla="*/ 9132 w 10000"/>
                <a:gd name="connsiteY10-2148" fmla="*/ 9674 h 10046"/>
                <a:gd name="connsiteX11-2149" fmla="*/ 7708 w 10000"/>
                <a:gd name="connsiteY11-2150" fmla="*/ 8459 h 10046"/>
                <a:gd name="connsiteX12-2151" fmla="*/ 6490 w 10000"/>
                <a:gd name="connsiteY12-2152" fmla="*/ 10000 h 10046"/>
                <a:gd name="connsiteX13-2153" fmla="*/ 5584 w 10000"/>
                <a:gd name="connsiteY13-2154" fmla="*/ 6577 h 10046"/>
                <a:gd name="connsiteX14-2155" fmla="*/ 4531 w 10000"/>
                <a:gd name="connsiteY14-2156" fmla="*/ 9258 h 10046"/>
                <a:gd name="connsiteX15-2157" fmla="*/ 3749 w 10000"/>
                <a:gd name="connsiteY15-2158" fmla="*/ 6922 h 10046"/>
                <a:gd name="connsiteX16-2159" fmla="*/ 2751 w 10000"/>
                <a:gd name="connsiteY16-2160" fmla="*/ 9247 h 10046"/>
                <a:gd name="connsiteX17-2161" fmla="*/ 2104 w 10000"/>
                <a:gd name="connsiteY17-2162" fmla="*/ 7054 h 10046"/>
                <a:gd name="connsiteX18-2163" fmla="*/ 1032 w 10000"/>
                <a:gd name="connsiteY18-2164" fmla="*/ 7713 h 10046"/>
                <a:gd name="connsiteX19-2165" fmla="*/ 1019 w 10000"/>
                <a:gd name="connsiteY19-2166" fmla="*/ 3396 h 10046"/>
                <a:gd name="connsiteX0-2167" fmla="*/ 1019 w 10000"/>
                <a:gd name="connsiteY0-2168" fmla="*/ 3396 h 9735"/>
                <a:gd name="connsiteX1-2169" fmla="*/ 1982 w 10000"/>
                <a:gd name="connsiteY1-2170" fmla="*/ 3315 h 9735"/>
                <a:gd name="connsiteX2-2171" fmla="*/ 2552 w 10000"/>
                <a:gd name="connsiteY2-2172" fmla="*/ 1547 h 9735"/>
                <a:gd name="connsiteX3-2173" fmla="*/ 3508 w 10000"/>
                <a:gd name="connsiteY3-2174" fmla="*/ 3744 h 9735"/>
                <a:gd name="connsiteX4-2175" fmla="*/ 4272 w 10000"/>
                <a:gd name="connsiteY4-2176" fmla="*/ 1439 h 9735"/>
                <a:gd name="connsiteX5-2177" fmla="*/ 5479 w 10000"/>
                <a:gd name="connsiteY5-2178" fmla="*/ 2265 h 9735"/>
                <a:gd name="connsiteX6-2179" fmla="*/ 6376 w 10000"/>
                <a:gd name="connsiteY6-2180" fmla="*/ 1 h 9735"/>
                <a:gd name="connsiteX7-2181" fmla="*/ 7712 w 10000"/>
                <a:gd name="connsiteY7-2182" fmla="*/ 2678 h 9735"/>
                <a:gd name="connsiteX8-2183" fmla="*/ 8967 w 10000"/>
                <a:gd name="connsiteY8-2184" fmla="*/ 2599 h 9735"/>
                <a:gd name="connsiteX9-2185" fmla="*/ 9998 w 10000"/>
                <a:gd name="connsiteY9-2186" fmla="*/ 8815 h 9735"/>
                <a:gd name="connsiteX10-2187" fmla="*/ 9132 w 10000"/>
                <a:gd name="connsiteY10-2188" fmla="*/ 9674 h 9735"/>
                <a:gd name="connsiteX11-2189" fmla="*/ 7708 w 10000"/>
                <a:gd name="connsiteY11-2190" fmla="*/ 8459 h 9735"/>
                <a:gd name="connsiteX12-2191" fmla="*/ 6490 w 10000"/>
                <a:gd name="connsiteY12-2192" fmla="*/ 7541 h 9735"/>
                <a:gd name="connsiteX13-2193" fmla="*/ 5584 w 10000"/>
                <a:gd name="connsiteY13-2194" fmla="*/ 6577 h 9735"/>
                <a:gd name="connsiteX14-2195" fmla="*/ 4531 w 10000"/>
                <a:gd name="connsiteY14-2196" fmla="*/ 9258 h 9735"/>
                <a:gd name="connsiteX15-2197" fmla="*/ 3749 w 10000"/>
                <a:gd name="connsiteY15-2198" fmla="*/ 6922 h 9735"/>
                <a:gd name="connsiteX16-2199" fmla="*/ 2751 w 10000"/>
                <a:gd name="connsiteY16-2200" fmla="*/ 9247 h 9735"/>
                <a:gd name="connsiteX17-2201" fmla="*/ 2104 w 10000"/>
                <a:gd name="connsiteY17-2202" fmla="*/ 7054 h 9735"/>
                <a:gd name="connsiteX18-2203" fmla="*/ 1032 w 10000"/>
                <a:gd name="connsiteY18-2204" fmla="*/ 7713 h 9735"/>
                <a:gd name="connsiteX19-2205" fmla="*/ 1019 w 10000"/>
                <a:gd name="connsiteY19-2206" fmla="*/ 3396 h 9735"/>
                <a:gd name="connsiteX0-2207" fmla="*/ 1019 w 10000"/>
                <a:gd name="connsiteY0-2208" fmla="*/ 3488 h 10000"/>
                <a:gd name="connsiteX1-2209" fmla="*/ 1982 w 10000"/>
                <a:gd name="connsiteY1-2210" fmla="*/ 3405 h 10000"/>
                <a:gd name="connsiteX2-2211" fmla="*/ 2552 w 10000"/>
                <a:gd name="connsiteY2-2212" fmla="*/ 1589 h 10000"/>
                <a:gd name="connsiteX3-2213" fmla="*/ 3508 w 10000"/>
                <a:gd name="connsiteY3-2214" fmla="*/ 3846 h 10000"/>
                <a:gd name="connsiteX4-2215" fmla="*/ 4272 w 10000"/>
                <a:gd name="connsiteY4-2216" fmla="*/ 1478 h 10000"/>
                <a:gd name="connsiteX5-2217" fmla="*/ 5479 w 10000"/>
                <a:gd name="connsiteY5-2218" fmla="*/ 2327 h 10000"/>
                <a:gd name="connsiteX6-2219" fmla="*/ 6376 w 10000"/>
                <a:gd name="connsiteY6-2220" fmla="*/ 1 h 10000"/>
                <a:gd name="connsiteX7-2221" fmla="*/ 7712 w 10000"/>
                <a:gd name="connsiteY7-2222" fmla="*/ 2751 h 10000"/>
                <a:gd name="connsiteX8-2223" fmla="*/ 8967 w 10000"/>
                <a:gd name="connsiteY8-2224" fmla="*/ 2670 h 10000"/>
                <a:gd name="connsiteX9-2225" fmla="*/ 9998 w 10000"/>
                <a:gd name="connsiteY9-2226" fmla="*/ 9055 h 10000"/>
                <a:gd name="connsiteX10-2227" fmla="*/ 9132 w 10000"/>
                <a:gd name="connsiteY10-2228" fmla="*/ 9937 h 10000"/>
                <a:gd name="connsiteX11-2229" fmla="*/ 7708 w 10000"/>
                <a:gd name="connsiteY11-2230" fmla="*/ 8689 h 10000"/>
                <a:gd name="connsiteX12-2231" fmla="*/ 6490 w 10000"/>
                <a:gd name="connsiteY12-2232" fmla="*/ 7746 h 10000"/>
                <a:gd name="connsiteX13-2233" fmla="*/ 5628 w 10000"/>
                <a:gd name="connsiteY13-2234" fmla="*/ 5704 h 10000"/>
                <a:gd name="connsiteX14-2235" fmla="*/ 4531 w 10000"/>
                <a:gd name="connsiteY14-2236" fmla="*/ 9510 h 10000"/>
                <a:gd name="connsiteX15-2237" fmla="*/ 3749 w 10000"/>
                <a:gd name="connsiteY15-2238" fmla="*/ 7110 h 10000"/>
                <a:gd name="connsiteX16-2239" fmla="*/ 2751 w 10000"/>
                <a:gd name="connsiteY16-2240" fmla="*/ 9499 h 10000"/>
                <a:gd name="connsiteX17-2241" fmla="*/ 2104 w 10000"/>
                <a:gd name="connsiteY17-2242" fmla="*/ 7246 h 10000"/>
                <a:gd name="connsiteX18-2243" fmla="*/ 1032 w 10000"/>
                <a:gd name="connsiteY18-2244" fmla="*/ 7923 h 10000"/>
                <a:gd name="connsiteX19-2245" fmla="*/ 1019 w 10000"/>
                <a:gd name="connsiteY19-2246" fmla="*/ 3488 h 10000"/>
                <a:gd name="connsiteX0-2247" fmla="*/ 1019 w 10000"/>
                <a:gd name="connsiteY0-2248" fmla="*/ 3488 h 10000"/>
                <a:gd name="connsiteX1-2249" fmla="*/ 1982 w 10000"/>
                <a:gd name="connsiteY1-2250" fmla="*/ 3405 h 10000"/>
                <a:gd name="connsiteX2-2251" fmla="*/ 2552 w 10000"/>
                <a:gd name="connsiteY2-2252" fmla="*/ 1589 h 10000"/>
                <a:gd name="connsiteX3-2253" fmla="*/ 3508 w 10000"/>
                <a:gd name="connsiteY3-2254" fmla="*/ 3846 h 10000"/>
                <a:gd name="connsiteX4-2255" fmla="*/ 4272 w 10000"/>
                <a:gd name="connsiteY4-2256" fmla="*/ 1478 h 10000"/>
                <a:gd name="connsiteX5-2257" fmla="*/ 5479 w 10000"/>
                <a:gd name="connsiteY5-2258" fmla="*/ 2327 h 10000"/>
                <a:gd name="connsiteX6-2259" fmla="*/ 6376 w 10000"/>
                <a:gd name="connsiteY6-2260" fmla="*/ 1 h 10000"/>
                <a:gd name="connsiteX7-2261" fmla="*/ 7712 w 10000"/>
                <a:gd name="connsiteY7-2262" fmla="*/ 2751 h 10000"/>
                <a:gd name="connsiteX8-2263" fmla="*/ 8967 w 10000"/>
                <a:gd name="connsiteY8-2264" fmla="*/ 2670 h 10000"/>
                <a:gd name="connsiteX9-2265" fmla="*/ 9998 w 10000"/>
                <a:gd name="connsiteY9-2266" fmla="*/ 9055 h 10000"/>
                <a:gd name="connsiteX10-2267" fmla="*/ 9132 w 10000"/>
                <a:gd name="connsiteY10-2268" fmla="*/ 9937 h 10000"/>
                <a:gd name="connsiteX11-2269" fmla="*/ 7708 w 10000"/>
                <a:gd name="connsiteY11-2270" fmla="*/ 8689 h 10000"/>
                <a:gd name="connsiteX12-2271" fmla="*/ 6475 w 10000"/>
                <a:gd name="connsiteY12-2272" fmla="*/ 7956 h 10000"/>
                <a:gd name="connsiteX13-2273" fmla="*/ 5628 w 10000"/>
                <a:gd name="connsiteY13-2274" fmla="*/ 5704 h 10000"/>
                <a:gd name="connsiteX14-2275" fmla="*/ 4531 w 10000"/>
                <a:gd name="connsiteY14-2276" fmla="*/ 9510 h 10000"/>
                <a:gd name="connsiteX15-2277" fmla="*/ 3749 w 10000"/>
                <a:gd name="connsiteY15-2278" fmla="*/ 7110 h 10000"/>
                <a:gd name="connsiteX16-2279" fmla="*/ 2751 w 10000"/>
                <a:gd name="connsiteY16-2280" fmla="*/ 9499 h 10000"/>
                <a:gd name="connsiteX17-2281" fmla="*/ 2104 w 10000"/>
                <a:gd name="connsiteY17-2282" fmla="*/ 7246 h 10000"/>
                <a:gd name="connsiteX18-2283" fmla="*/ 1032 w 10000"/>
                <a:gd name="connsiteY18-2284" fmla="*/ 7923 h 10000"/>
                <a:gd name="connsiteX19-2285" fmla="*/ 1019 w 10000"/>
                <a:gd name="connsiteY19-2286" fmla="*/ 3488 h 10000"/>
                <a:gd name="connsiteX0-2287" fmla="*/ 1019 w 10000"/>
                <a:gd name="connsiteY0-2288" fmla="*/ 3488 h 9969"/>
                <a:gd name="connsiteX1-2289" fmla="*/ 1982 w 10000"/>
                <a:gd name="connsiteY1-2290" fmla="*/ 3405 h 9969"/>
                <a:gd name="connsiteX2-2291" fmla="*/ 2552 w 10000"/>
                <a:gd name="connsiteY2-2292" fmla="*/ 1589 h 9969"/>
                <a:gd name="connsiteX3-2293" fmla="*/ 3508 w 10000"/>
                <a:gd name="connsiteY3-2294" fmla="*/ 3846 h 9969"/>
                <a:gd name="connsiteX4-2295" fmla="*/ 4272 w 10000"/>
                <a:gd name="connsiteY4-2296" fmla="*/ 1478 h 9969"/>
                <a:gd name="connsiteX5-2297" fmla="*/ 5479 w 10000"/>
                <a:gd name="connsiteY5-2298" fmla="*/ 2327 h 9969"/>
                <a:gd name="connsiteX6-2299" fmla="*/ 6376 w 10000"/>
                <a:gd name="connsiteY6-2300" fmla="*/ 1 h 9969"/>
                <a:gd name="connsiteX7-2301" fmla="*/ 7712 w 10000"/>
                <a:gd name="connsiteY7-2302" fmla="*/ 2751 h 9969"/>
                <a:gd name="connsiteX8-2303" fmla="*/ 8967 w 10000"/>
                <a:gd name="connsiteY8-2304" fmla="*/ 2670 h 9969"/>
                <a:gd name="connsiteX9-2305" fmla="*/ 9998 w 10000"/>
                <a:gd name="connsiteY9-2306" fmla="*/ 9055 h 9969"/>
                <a:gd name="connsiteX10-2307" fmla="*/ 9132 w 10000"/>
                <a:gd name="connsiteY10-2308" fmla="*/ 9937 h 9969"/>
                <a:gd name="connsiteX11-2309" fmla="*/ 7886 w 10000"/>
                <a:gd name="connsiteY11-2310" fmla="*/ 6584 h 9969"/>
                <a:gd name="connsiteX12-2311" fmla="*/ 6475 w 10000"/>
                <a:gd name="connsiteY12-2312" fmla="*/ 7956 h 9969"/>
                <a:gd name="connsiteX13-2313" fmla="*/ 5628 w 10000"/>
                <a:gd name="connsiteY13-2314" fmla="*/ 5704 h 9969"/>
                <a:gd name="connsiteX14-2315" fmla="*/ 4531 w 10000"/>
                <a:gd name="connsiteY14-2316" fmla="*/ 9510 h 9969"/>
                <a:gd name="connsiteX15-2317" fmla="*/ 3749 w 10000"/>
                <a:gd name="connsiteY15-2318" fmla="*/ 7110 h 9969"/>
                <a:gd name="connsiteX16-2319" fmla="*/ 2751 w 10000"/>
                <a:gd name="connsiteY16-2320" fmla="*/ 9499 h 9969"/>
                <a:gd name="connsiteX17-2321" fmla="*/ 2104 w 10000"/>
                <a:gd name="connsiteY17-2322" fmla="*/ 7246 h 9969"/>
                <a:gd name="connsiteX18-2323" fmla="*/ 1032 w 10000"/>
                <a:gd name="connsiteY18-2324" fmla="*/ 7923 h 9969"/>
                <a:gd name="connsiteX19-2325" fmla="*/ 1019 w 10000"/>
                <a:gd name="connsiteY19-2326" fmla="*/ 3488 h 9969"/>
                <a:gd name="connsiteX0-2327" fmla="*/ 1019 w 10000"/>
                <a:gd name="connsiteY0-2328" fmla="*/ 3499 h 9543"/>
                <a:gd name="connsiteX1-2329" fmla="*/ 1982 w 10000"/>
                <a:gd name="connsiteY1-2330" fmla="*/ 3416 h 9543"/>
                <a:gd name="connsiteX2-2331" fmla="*/ 2552 w 10000"/>
                <a:gd name="connsiteY2-2332" fmla="*/ 1594 h 9543"/>
                <a:gd name="connsiteX3-2333" fmla="*/ 3508 w 10000"/>
                <a:gd name="connsiteY3-2334" fmla="*/ 3858 h 9543"/>
                <a:gd name="connsiteX4-2335" fmla="*/ 4272 w 10000"/>
                <a:gd name="connsiteY4-2336" fmla="*/ 1483 h 9543"/>
                <a:gd name="connsiteX5-2337" fmla="*/ 5479 w 10000"/>
                <a:gd name="connsiteY5-2338" fmla="*/ 2334 h 9543"/>
                <a:gd name="connsiteX6-2339" fmla="*/ 6376 w 10000"/>
                <a:gd name="connsiteY6-2340" fmla="*/ 1 h 9543"/>
                <a:gd name="connsiteX7-2341" fmla="*/ 7712 w 10000"/>
                <a:gd name="connsiteY7-2342" fmla="*/ 2760 h 9543"/>
                <a:gd name="connsiteX8-2343" fmla="*/ 8967 w 10000"/>
                <a:gd name="connsiteY8-2344" fmla="*/ 2678 h 9543"/>
                <a:gd name="connsiteX9-2345" fmla="*/ 9998 w 10000"/>
                <a:gd name="connsiteY9-2346" fmla="*/ 9083 h 9543"/>
                <a:gd name="connsiteX10-2347" fmla="*/ 9117 w 10000"/>
                <a:gd name="connsiteY10-2348" fmla="*/ 8842 h 9543"/>
                <a:gd name="connsiteX11-2349" fmla="*/ 7886 w 10000"/>
                <a:gd name="connsiteY11-2350" fmla="*/ 6604 h 9543"/>
                <a:gd name="connsiteX12-2351" fmla="*/ 6475 w 10000"/>
                <a:gd name="connsiteY12-2352" fmla="*/ 7981 h 9543"/>
                <a:gd name="connsiteX13-2353" fmla="*/ 5628 w 10000"/>
                <a:gd name="connsiteY13-2354" fmla="*/ 5722 h 9543"/>
                <a:gd name="connsiteX14-2355" fmla="*/ 4531 w 10000"/>
                <a:gd name="connsiteY14-2356" fmla="*/ 9540 h 9543"/>
                <a:gd name="connsiteX15-2357" fmla="*/ 3749 w 10000"/>
                <a:gd name="connsiteY15-2358" fmla="*/ 7132 h 9543"/>
                <a:gd name="connsiteX16-2359" fmla="*/ 2751 w 10000"/>
                <a:gd name="connsiteY16-2360" fmla="*/ 9529 h 9543"/>
                <a:gd name="connsiteX17-2361" fmla="*/ 2104 w 10000"/>
                <a:gd name="connsiteY17-2362" fmla="*/ 7269 h 9543"/>
                <a:gd name="connsiteX18-2363" fmla="*/ 1032 w 10000"/>
                <a:gd name="connsiteY18-2364" fmla="*/ 7948 h 9543"/>
                <a:gd name="connsiteX19-2365" fmla="*/ 1019 w 10000"/>
                <a:gd name="connsiteY19-2366" fmla="*/ 3499 h 9543"/>
                <a:gd name="connsiteX0-2367" fmla="*/ 1019 w 10000"/>
                <a:gd name="connsiteY0-2368" fmla="*/ 3667 h 10001"/>
                <a:gd name="connsiteX1-2369" fmla="*/ 1982 w 10000"/>
                <a:gd name="connsiteY1-2370" fmla="*/ 3580 h 10001"/>
                <a:gd name="connsiteX2-2371" fmla="*/ 2552 w 10000"/>
                <a:gd name="connsiteY2-2372" fmla="*/ 1670 h 10001"/>
                <a:gd name="connsiteX3-2373" fmla="*/ 3508 w 10000"/>
                <a:gd name="connsiteY3-2374" fmla="*/ 4043 h 10001"/>
                <a:gd name="connsiteX4-2375" fmla="*/ 4272 w 10000"/>
                <a:gd name="connsiteY4-2376" fmla="*/ 1554 h 10001"/>
                <a:gd name="connsiteX5-2377" fmla="*/ 5479 w 10000"/>
                <a:gd name="connsiteY5-2378" fmla="*/ 2446 h 10001"/>
                <a:gd name="connsiteX6-2379" fmla="*/ 6376 w 10000"/>
                <a:gd name="connsiteY6-2380" fmla="*/ 1 h 10001"/>
                <a:gd name="connsiteX7-2381" fmla="*/ 7712 w 10000"/>
                <a:gd name="connsiteY7-2382" fmla="*/ 2892 h 10001"/>
                <a:gd name="connsiteX8-2383" fmla="*/ 8967 w 10000"/>
                <a:gd name="connsiteY8-2384" fmla="*/ 2806 h 10001"/>
                <a:gd name="connsiteX9-2385" fmla="*/ 9998 w 10000"/>
                <a:gd name="connsiteY9-2386" fmla="*/ 9518 h 10001"/>
                <a:gd name="connsiteX10-2387" fmla="*/ 9117 w 10000"/>
                <a:gd name="connsiteY10-2388" fmla="*/ 9265 h 10001"/>
                <a:gd name="connsiteX11-2389" fmla="*/ 7886 w 10000"/>
                <a:gd name="connsiteY11-2390" fmla="*/ 6920 h 10001"/>
                <a:gd name="connsiteX12-2391" fmla="*/ 6475 w 10000"/>
                <a:gd name="connsiteY12-2392" fmla="*/ 8363 h 10001"/>
                <a:gd name="connsiteX13-2393" fmla="*/ 5628 w 10000"/>
                <a:gd name="connsiteY13-2394" fmla="*/ 5996 h 10001"/>
                <a:gd name="connsiteX14-2395" fmla="*/ 4531 w 10000"/>
                <a:gd name="connsiteY14-2396" fmla="*/ 9997 h 10001"/>
                <a:gd name="connsiteX15-2397" fmla="*/ 3749 w 10000"/>
                <a:gd name="connsiteY15-2398" fmla="*/ 7474 h 10001"/>
                <a:gd name="connsiteX16-2399" fmla="*/ 2751 w 10000"/>
                <a:gd name="connsiteY16-2400" fmla="*/ 9985 h 10001"/>
                <a:gd name="connsiteX17-2401" fmla="*/ 2104 w 10000"/>
                <a:gd name="connsiteY17-2402" fmla="*/ 7617 h 10001"/>
                <a:gd name="connsiteX18-2403" fmla="*/ 1032 w 10000"/>
                <a:gd name="connsiteY18-2404" fmla="*/ 8329 h 10001"/>
                <a:gd name="connsiteX19-2405" fmla="*/ 1019 w 10000"/>
                <a:gd name="connsiteY19-2406" fmla="*/ 3667 h 10001"/>
                <a:gd name="connsiteX0-2407" fmla="*/ 1019 w 10000"/>
                <a:gd name="connsiteY0-2408" fmla="*/ 3667 h 10001"/>
                <a:gd name="connsiteX1-2409" fmla="*/ 1982 w 10000"/>
                <a:gd name="connsiteY1-2410" fmla="*/ 3580 h 10001"/>
                <a:gd name="connsiteX2-2411" fmla="*/ 2552 w 10000"/>
                <a:gd name="connsiteY2-2412" fmla="*/ 1670 h 10001"/>
                <a:gd name="connsiteX3-2413" fmla="*/ 3508 w 10000"/>
                <a:gd name="connsiteY3-2414" fmla="*/ 4043 h 10001"/>
                <a:gd name="connsiteX4-2415" fmla="*/ 4272 w 10000"/>
                <a:gd name="connsiteY4-2416" fmla="*/ 1554 h 10001"/>
                <a:gd name="connsiteX5-2417" fmla="*/ 5479 w 10000"/>
                <a:gd name="connsiteY5-2418" fmla="*/ 2446 h 10001"/>
                <a:gd name="connsiteX6-2419" fmla="*/ 6376 w 10000"/>
                <a:gd name="connsiteY6-2420" fmla="*/ 1 h 10001"/>
                <a:gd name="connsiteX7-2421" fmla="*/ 7712 w 10000"/>
                <a:gd name="connsiteY7-2422" fmla="*/ 2892 h 10001"/>
                <a:gd name="connsiteX8-2423" fmla="*/ 8967 w 10000"/>
                <a:gd name="connsiteY8-2424" fmla="*/ 2806 h 10001"/>
                <a:gd name="connsiteX9-2425" fmla="*/ 9998 w 10000"/>
                <a:gd name="connsiteY9-2426" fmla="*/ 9518 h 10001"/>
                <a:gd name="connsiteX10-2427" fmla="*/ 9117 w 10000"/>
                <a:gd name="connsiteY10-2428" fmla="*/ 9265 h 10001"/>
                <a:gd name="connsiteX11-2429" fmla="*/ 7886 w 10000"/>
                <a:gd name="connsiteY11-2430" fmla="*/ 6920 h 10001"/>
                <a:gd name="connsiteX12-2431" fmla="*/ 6475 w 10000"/>
                <a:gd name="connsiteY12-2432" fmla="*/ 8363 h 10001"/>
                <a:gd name="connsiteX13-2433" fmla="*/ 5628 w 10000"/>
                <a:gd name="connsiteY13-2434" fmla="*/ 5996 h 10001"/>
                <a:gd name="connsiteX14-2435" fmla="*/ 4531 w 10000"/>
                <a:gd name="connsiteY14-2436" fmla="*/ 9997 h 10001"/>
                <a:gd name="connsiteX15-2437" fmla="*/ 3749 w 10000"/>
                <a:gd name="connsiteY15-2438" fmla="*/ 7474 h 10001"/>
                <a:gd name="connsiteX16-2439" fmla="*/ 2751 w 10000"/>
                <a:gd name="connsiteY16-2440" fmla="*/ 9985 h 10001"/>
                <a:gd name="connsiteX17-2441" fmla="*/ 2104 w 10000"/>
                <a:gd name="connsiteY17-2442" fmla="*/ 7617 h 10001"/>
                <a:gd name="connsiteX18-2443" fmla="*/ 1032 w 10000"/>
                <a:gd name="connsiteY18-2444" fmla="*/ 8329 h 10001"/>
                <a:gd name="connsiteX19-2445" fmla="*/ 1019 w 10000"/>
                <a:gd name="connsiteY19-2446" fmla="*/ 3667 h 10001"/>
                <a:gd name="connsiteX0-2447" fmla="*/ 1019 w 10000"/>
                <a:gd name="connsiteY0-2448" fmla="*/ 3667 h 10173"/>
                <a:gd name="connsiteX1-2449" fmla="*/ 1982 w 10000"/>
                <a:gd name="connsiteY1-2450" fmla="*/ 3580 h 10173"/>
                <a:gd name="connsiteX2-2451" fmla="*/ 2552 w 10000"/>
                <a:gd name="connsiteY2-2452" fmla="*/ 1670 h 10173"/>
                <a:gd name="connsiteX3-2453" fmla="*/ 3508 w 10000"/>
                <a:gd name="connsiteY3-2454" fmla="*/ 4043 h 10173"/>
                <a:gd name="connsiteX4-2455" fmla="*/ 4272 w 10000"/>
                <a:gd name="connsiteY4-2456" fmla="*/ 1554 h 10173"/>
                <a:gd name="connsiteX5-2457" fmla="*/ 5479 w 10000"/>
                <a:gd name="connsiteY5-2458" fmla="*/ 2446 h 10173"/>
                <a:gd name="connsiteX6-2459" fmla="*/ 6376 w 10000"/>
                <a:gd name="connsiteY6-2460" fmla="*/ 1 h 10173"/>
                <a:gd name="connsiteX7-2461" fmla="*/ 7712 w 10000"/>
                <a:gd name="connsiteY7-2462" fmla="*/ 2892 h 10173"/>
                <a:gd name="connsiteX8-2463" fmla="*/ 8967 w 10000"/>
                <a:gd name="connsiteY8-2464" fmla="*/ 2806 h 10173"/>
                <a:gd name="connsiteX9-2465" fmla="*/ 9998 w 10000"/>
                <a:gd name="connsiteY9-2466" fmla="*/ 9518 h 10173"/>
                <a:gd name="connsiteX10-2467" fmla="*/ 9117 w 10000"/>
                <a:gd name="connsiteY10-2468" fmla="*/ 9634 h 10173"/>
                <a:gd name="connsiteX11-2469" fmla="*/ 7886 w 10000"/>
                <a:gd name="connsiteY11-2470" fmla="*/ 6920 h 10173"/>
                <a:gd name="connsiteX12-2471" fmla="*/ 6475 w 10000"/>
                <a:gd name="connsiteY12-2472" fmla="*/ 8363 h 10173"/>
                <a:gd name="connsiteX13-2473" fmla="*/ 5628 w 10000"/>
                <a:gd name="connsiteY13-2474" fmla="*/ 5996 h 10173"/>
                <a:gd name="connsiteX14-2475" fmla="*/ 4531 w 10000"/>
                <a:gd name="connsiteY14-2476" fmla="*/ 9997 h 10173"/>
                <a:gd name="connsiteX15-2477" fmla="*/ 3749 w 10000"/>
                <a:gd name="connsiteY15-2478" fmla="*/ 7474 h 10173"/>
                <a:gd name="connsiteX16-2479" fmla="*/ 2751 w 10000"/>
                <a:gd name="connsiteY16-2480" fmla="*/ 9985 h 10173"/>
                <a:gd name="connsiteX17-2481" fmla="*/ 2104 w 10000"/>
                <a:gd name="connsiteY17-2482" fmla="*/ 7617 h 10173"/>
                <a:gd name="connsiteX18-2483" fmla="*/ 1032 w 10000"/>
                <a:gd name="connsiteY18-2484" fmla="*/ 8329 h 10173"/>
                <a:gd name="connsiteX19-2485" fmla="*/ 1019 w 10000"/>
                <a:gd name="connsiteY19-2486" fmla="*/ 3667 h 10173"/>
                <a:gd name="connsiteX0-2487" fmla="*/ 1019 w 10000"/>
                <a:gd name="connsiteY0-2488" fmla="*/ 3667 h 10173"/>
                <a:gd name="connsiteX1-2489" fmla="*/ 1982 w 10000"/>
                <a:gd name="connsiteY1-2490" fmla="*/ 3580 h 10173"/>
                <a:gd name="connsiteX2-2491" fmla="*/ 2552 w 10000"/>
                <a:gd name="connsiteY2-2492" fmla="*/ 1670 h 10173"/>
                <a:gd name="connsiteX3-2493" fmla="*/ 3508 w 10000"/>
                <a:gd name="connsiteY3-2494" fmla="*/ 4043 h 10173"/>
                <a:gd name="connsiteX4-2495" fmla="*/ 4272 w 10000"/>
                <a:gd name="connsiteY4-2496" fmla="*/ 1554 h 10173"/>
                <a:gd name="connsiteX5-2497" fmla="*/ 5479 w 10000"/>
                <a:gd name="connsiteY5-2498" fmla="*/ 2446 h 10173"/>
                <a:gd name="connsiteX6-2499" fmla="*/ 6376 w 10000"/>
                <a:gd name="connsiteY6-2500" fmla="*/ 1 h 10173"/>
                <a:gd name="connsiteX7-2501" fmla="*/ 7712 w 10000"/>
                <a:gd name="connsiteY7-2502" fmla="*/ 2892 h 10173"/>
                <a:gd name="connsiteX8-2503" fmla="*/ 8967 w 10000"/>
                <a:gd name="connsiteY8-2504" fmla="*/ 2806 h 10173"/>
                <a:gd name="connsiteX9-2505" fmla="*/ 9998 w 10000"/>
                <a:gd name="connsiteY9-2506" fmla="*/ 9518 h 10173"/>
                <a:gd name="connsiteX10-2507" fmla="*/ 9117 w 10000"/>
                <a:gd name="connsiteY10-2508" fmla="*/ 9634 h 10173"/>
                <a:gd name="connsiteX11-2509" fmla="*/ 7886 w 10000"/>
                <a:gd name="connsiteY11-2510" fmla="*/ 6920 h 10173"/>
                <a:gd name="connsiteX12-2511" fmla="*/ 6475 w 10000"/>
                <a:gd name="connsiteY12-2512" fmla="*/ 8363 h 10173"/>
                <a:gd name="connsiteX13-2513" fmla="*/ 5628 w 10000"/>
                <a:gd name="connsiteY13-2514" fmla="*/ 5996 h 10173"/>
                <a:gd name="connsiteX14-2515" fmla="*/ 4531 w 10000"/>
                <a:gd name="connsiteY14-2516" fmla="*/ 9997 h 10173"/>
                <a:gd name="connsiteX15-2517" fmla="*/ 3749 w 10000"/>
                <a:gd name="connsiteY15-2518" fmla="*/ 7474 h 10173"/>
                <a:gd name="connsiteX16-2519" fmla="*/ 2751 w 10000"/>
                <a:gd name="connsiteY16-2520" fmla="*/ 9985 h 10173"/>
                <a:gd name="connsiteX17-2521" fmla="*/ 2104 w 10000"/>
                <a:gd name="connsiteY17-2522" fmla="*/ 7617 h 10173"/>
                <a:gd name="connsiteX18-2523" fmla="*/ 1032 w 10000"/>
                <a:gd name="connsiteY18-2524" fmla="*/ 8329 h 10173"/>
                <a:gd name="connsiteX19-2525" fmla="*/ 1019 w 10000"/>
                <a:gd name="connsiteY19-2526" fmla="*/ 3667 h 10173"/>
                <a:gd name="connsiteX0-2527" fmla="*/ 1015 w 9996"/>
                <a:gd name="connsiteY0-2528" fmla="*/ 3667 h 10173"/>
                <a:gd name="connsiteX1-2529" fmla="*/ 1978 w 9996"/>
                <a:gd name="connsiteY1-2530" fmla="*/ 3580 h 10173"/>
                <a:gd name="connsiteX2-2531" fmla="*/ 2548 w 9996"/>
                <a:gd name="connsiteY2-2532" fmla="*/ 1670 h 10173"/>
                <a:gd name="connsiteX3-2533" fmla="*/ 3504 w 9996"/>
                <a:gd name="connsiteY3-2534" fmla="*/ 4043 h 10173"/>
                <a:gd name="connsiteX4-2535" fmla="*/ 4268 w 9996"/>
                <a:gd name="connsiteY4-2536" fmla="*/ 1554 h 10173"/>
                <a:gd name="connsiteX5-2537" fmla="*/ 5475 w 9996"/>
                <a:gd name="connsiteY5-2538" fmla="*/ 2446 h 10173"/>
                <a:gd name="connsiteX6-2539" fmla="*/ 6372 w 9996"/>
                <a:gd name="connsiteY6-2540" fmla="*/ 1 h 10173"/>
                <a:gd name="connsiteX7-2541" fmla="*/ 7708 w 9996"/>
                <a:gd name="connsiteY7-2542" fmla="*/ 2892 h 10173"/>
                <a:gd name="connsiteX8-2543" fmla="*/ 8963 w 9996"/>
                <a:gd name="connsiteY8-2544" fmla="*/ 2806 h 10173"/>
                <a:gd name="connsiteX9-2545" fmla="*/ 9994 w 9996"/>
                <a:gd name="connsiteY9-2546" fmla="*/ 9518 h 10173"/>
                <a:gd name="connsiteX10-2547" fmla="*/ 9113 w 9996"/>
                <a:gd name="connsiteY10-2548" fmla="*/ 9634 h 10173"/>
                <a:gd name="connsiteX11-2549" fmla="*/ 7882 w 9996"/>
                <a:gd name="connsiteY11-2550" fmla="*/ 6920 h 10173"/>
                <a:gd name="connsiteX12-2551" fmla="*/ 6471 w 9996"/>
                <a:gd name="connsiteY12-2552" fmla="*/ 8363 h 10173"/>
                <a:gd name="connsiteX13-2553" fmla="*/ 5624 w 9996"/>
                <a:gd name="connsiteY13-2554" fmla="*/ 5996 h 10173"/>
                <a:gd name="connsiteX14-2555" fmla="*/ 4527 w 9996"/>
                <a:gd name="connsiteY14-2556" fmla="*/ 9997 h 10173"/>
                <a:gd name="connsiteX15-2557" fmla="*/ 3745 w 9996"/>
                <a:gd name="connsiteY15-2558" fmla="*/ 7474 h 10173"/>
                <a:gd name="connsiteX16-2559" fmla="*/ 2747 w 9996"/>
                <a:gd name="connsiteY16-2560" fmla="*/ 9985 h 10173"/>
                <a:gd name="connsiteX17-2561" fmla="*/ 2100 w 9996"/>
                <a:gd name="connsiteY17-2562" fmla="*/ 7617 h 10173"/>
                <a:gd name="connsiteX18-2563" fmla="*/ 1043 w 9996"/>
                <a:gd name="connsiteY18-2564" fmla="*/ 6854 h 10173"/>
                <a:gd name="connsiteX19-2565" fmla="*/ 1015 w 9996"/>
                <a:gd name="connsiteY19-2566" fmla="*/ 3667 h 10173"/>
                <a:gd name="connsiteX0-2567" fmla="*/ 1015 w 10000"/>
                <a:gd name="connsiteY0-2568" fmla="*/ 3605 h 10000"/>
                <a:gd name="connsiteX1-2569" fmla="*/ 1979 w 10000"/>
                <a:gd name="connsiteY1-2570" fmla="*/ 3519 h 10000"/>
                <a:gd name="connsiteX2-2571" fmla="*/ 2549 w 10000"/>
                <a:gd name="connsiteY2-2572" fmla="*/ 1642 h 10000"/>
                <a:gd name="connsiteX3-2573" fmla="*/ 3505 w 10000"/>
                <a:gd name="connsiteY3-2574" fmla="*/ 3974 h 10000"/>
                <a:gd name="connsiteX4-2575" fmla="*/ 4270 w 10000"/>
                <a:gd name="connsiteY4-2576" fmla="*/ 1528 h 10000"/>
                <a:gd name="connsiteX5-2577" fmla="*/ 5477 w 10000"/>
                <a:gd name="connsiteY5-2578" fmla="*/ 2404 h 10000"/>
                <a:gd name="connsiteX6-2579" fmla="*/ 6375 w 10000"/>
                <a:gd name="connsiteY6-2580" fmla="*/ 1 h 10000"/>
                <a:gd name="connsiteX7-2581" fmla="*/ 7711 w 10000"/>
                <a:gd name="connsiteY7-2582" fmla="*/ 2843 h 10000"/>
                <a:gd name="connsiteX8-2583" fmla="*/ 8967 w 10000"/>
                <a:gd name="connsiteY8-2584" fmla="*/ 2758 h 10000"/>
                <a:gd name="connsiteX9-2585" fmla="*/ 9998 w 10000"/>
                <a:gd name="connsiteY9-2586" fmla="*/ 9356 h 10000"/>
                <a:gd name="connsiteX10-2587" fmla="*/ 9117 w 10000"/>
                <a:gd name="connsiteY10-2588" fmla="*/ 9470 h 10000"/>
                <a:gd name="connsiteX11-2589" fmla="*/ 7885 w 10000"/>
                <a:gd name="connsiteY11-2590" fmla="*/ 6802 h 10000"/>
                <a:gd name="connsiteX12-2591" fmla="*/ 6474 w 10000"/>
                <a:gd name="connsiteY12-2592" fmla="*/ 8221 h 10000"/>
                <a:gd name="connsiteX13-2593" fmla="*/ 5626 w 10000"/>
                <a:gd name="connsiteY13-2594" fmla="*/ 5894 h 10000"/>
                <a:gd name="connsiteX14-2595" fmla="*/ 4529 w 10000"/>
                <a:gd name="connsiteY14-2596" fmla="*/ 9827 h 10000"/>
                <a:gd name="connsiteX15-2597" fmla="*/ 3746 w 10000"/>
                <a:gd name="connsiteY15-2598" fmla="*/ 7347 h 10000"/>
                <a:gd name="connsiteX16-2599" fmla="*/ 2748 w 10000"/>
                <a:gd name="connsiteY16-2600" fmla="*/ 9815 h 10000"/>
                <a:gd name="connsiteX17-2601" fmla="*/ 2101 w 10000"/>
                <a:gd name="connsiteY17-2602" fmla="*/ 7487 h 10000"/>
                <a:gd name="connsiteX18-2603" fmla="*/ 1043 w 10000"/>
                <a:gd name="connsiteY18-2604" fmla="*/ 6737 h 10000"/>
                <a:gd name="connsiteX19-2605" fmla="*/ 1015 w 10000"/>
                <a:gd name="connsiteY19-2606" fmla="*/ 3605 h 10000"/>
                <a:gd name="connsiteX0-2607" fmla="*/ 1015 w 10000"/>
                <a:gd name="connsiteY0-2608" fmla="*/ 3605 h 10000"/>
                <a:gd name="connsiteX1-2609" fmla="*/ 1979 w 10000"/>
                <a:gd name="connsiteY1-2610" fmla="*/ 3519 h 10000"/>
                <a:gd name="connsiteX2-2611" fmla="*/ 2549 w 10000"/>
                <a:gd name="connsiteY2-2612" fmla="*/ 1642 h 10000"/>
                <a:gd name="connsiteX3-2613" fmla="*/ 3505 w 10000"/>
                <a:gd name="connsiteY3-2614" fmla="*/ 3974 h 10000"/>
                <a:gd name="connsiteX4-2615" fmla="*/ 4270 w 10000"/>
                <a:gd name="connsiteY4-2616" fmla="*/ 1528 h 10000"/>
                <a:gd name="connsiteX5-2617" fmla="*/ 5477 w 10000"/>
                <a:gd name="connsiteY5-2618" fmla="*/ 2404 h 10000"/>
                <a:gd name="connsiteX6-2619" fmla="*/ 6375 w 10000"/>
                <a:gd name="connsiteY6-2620" fmla="*/ 1 h 10000"/>
                <a:gd name="connsiteX7-2621" fmla="*/ 7711 w 10000"/>
                <a:gd name="connsiteY7-2622" fmla="*/ 2843 h 10000"/>
                <a:gd name="connsiteX8-2623" fmla="*/ 8967 w 10000"/>
                <a:gd name="connsiteY8-2624" fmla="*/ 2758 h 10000"/>
                <a:gd name="connsiteX9-2625" fmla="*/ 9998 w 10000"/>
                <a:gd name="connsiteY9-2626" fmla="*/ 9356 h 10000"/>
                <a:gd name="connsiteX10-2627" fmla="*/ 9117 w 10000"/>
                <a:gd name="connsiteY10-2628" fmla="*/ 9470 h 10000"/>
                <a:gd name="connsiteX11-2629" fmla="*/ 7885 w 10000"/>
                <a:gd name="connsiteY11-2630" fmla="*/ 6802 h 10000"/>
                <a:gd name="connsiteX12-2631" fmla="*/ 6474 w 10000"/>
                <a:gd name="connsiteY12-2632" fmla="*/ 8221 h 10000"/>
                <a:gd name="connsiteX13-2633" fmla="*/ 5626 w 10000"/>
                <a:gd name="connsiteY13-2634" fmla="*/ 5894 h 10000"/>
                <a:gd name="connsiteX14-2635" fmla="*/ 4529 w 10000"/>
                <a:gd name="connsiteY14-2636" fmla="*/ 9827 h 10000"/>
                <a:gd name="connsiteX15-2637" fmla="*/ 3746 w 10000"/>
                <a:gd name="connsiteY15-2638" fmla="*/ 7347 h 10000"/>
                <a:gd name="connsiteX16-2639" fmla="*/ 2748 w 10000"/>
                <a:gd name="connsiteY16-2640" fmla="*/ 9815 h 10000"/>
                <a:gd name="connsiteX17-2641" fmla="*/ 2101 w 10000"/>
                <a:gd name="connsiteY17-2642" fmla="*/ 7487 h 10000"/>
                <a:gd name="connsiteX18-2643" fmla="*/ 1043 w 10000"/>
                <a:gd name="connsiteY18-2644" fmla="*/ 6737 h 10000"/>
                <a:gd name="connsiteX19-2645" fmla="*/ 1015 w 10000"/>
                <a:gd name="connsiteY19-2646" fmla="*/ 3605 h 10000"/>
                <a:gd name="connsiteX0-2647" fmla="*/ 1015 w 10000"/>
                <a:gd name="connsiteY0-2648" fmla="*/ 3605 h 10000"/>
                <a:gd name="connsiteX1-2649" fmla="*/ 1979 w 10000"/>
                <a:gd name="connsiteY1-2650" fmla="*/ 3519 h 10000"/>
                <a:gd name="connsiteX2-2651" fmla="*/ 2549 w 10000"/>
                <a:gd name="connsiteY2-2652" fmla="*/ 1642 h 10000"/>
                <a:gd name="connsiteX3-2653" fmla="*/ 3505 w 10000"/>
                <a:gd name="connsiteY3-2654" fmla="*/ 3974 h 10000"/>
                <a:gd name="connsiteX4-2655" fmla="*/ 4270 w 10000"/>
                <a:gd name="connsiteY4-2656" fmla="*/ 1528 h 10000"/>
                <a:gd name="connsiteX5-2657" fmla="*/ 5477 w 10000"/>
                <a:gd name="connsiteY5-2658" fmla="*/ 2404 h 10000"/>
                <a:gd name="connsiteX6-2659" fmla="*/ 6375 w 10000"/>
                <a:gd name="connsiteY6-2660" fmla="*/ 1 h 10000"/>
                <a:gd name="connsiteX7-2661" fmla="*/ 7711 w 10000"/>
                <a:gd name="connsiteY7-2662" fmla="*/ 2843 h 10000"/>
                <a:gd name="connsiteX8-2663" fmla="*/ 8967 w 10000"/>
                <a:gd name="connsiteY8-2664" fmla="*/ 2758 h 10000"/>
                <a:gd name="connsiteX9-2665" fmla="*/ 9998 w 10000"/>
                <a:gd name="connsiteY9-2666" fmla="*/ 9356 h 10000"/>
                <a:gd name="connsiteX10-2667" fmla="*/ 9117 w 10000"/>
                <a:gd name="connsiteY10-2668" fmla="*/ 9470 h 10000"/>
                <a:gd name="connsiteX11-2669" fmla="*/ 7885 w 10000"/>
                <a:gd name="connsiteY11-2670" fmla="*/ 6802 h 10000"/>
                <a:gd name="connsiteX12-2671" fmla="*/ 6474 w 10000"/>
                <a:gd name="connsiteY12-2672" fmla="*/ 8221 h 10000"/>
                <a:gd name="connsiteX13-2673" fmla="*/ 5626 w 10000"/>
                <a:gd name="connsiteY13-2674" fmla="*/ 5894 h 10000"/>
                <a:gd name="connsiteX14-2675" fmla="*/ 4529 w 10000"/>
                <a:gd name="connsiteY14-2676" fmla="*/ 9827 h 10000"/>
                <a:gd name="connsiteX15-2677" fmla="*/ 3746 w 10000"/>
                <a:gd name="connsiteY15-2678" fmla="*/ 7347 h 10000"/>
                <a:gd name="connsiteX16-2679" fmla="*/ 2866 w 10000"/>
                <a:gd name="connsiteY16-2680" fmla="*/ 8655 h 10000"/>
                <a:gd name="connsiteX17-2681" fmla="*/ 2101 w 10000"/>
                <a:gd name="connsiteY17-2682" fmla="*/ 7487 h 10000"/>
                <a:gd name="connsiteX18-2683" fmla="*/ 1043 w 10000"/>
                <a:gd name="connsiteY18-2684" fmla="*/ 6737 h 10000"/>
                <a:gd name="connsiteX19-2685" fmla="*/ 1015 w 10000"/>
                <a:gd name="connsiteY19-2686" fmla="*/ 3605 h 10000"/>
                <a:gd name="connsiteX0-2687" fmla="*/ 1015 w 10000"/>
                <a:gd name="connsiteY0-2688" fmla="*/ 3605 h 10000"/>
                <a:gd name="connsiteX1-2689" fmla="*/ 1979 w 10000"/>
                <a:gd name="connsiteY1-2690" fmla="*/ 3519 h 10000"/>
                <a:gd name="connsiteX2-2691" fmla="*/ 2549 w 10000"/>
                <a:gd name="connsiteY2-2692" fmla="*/ 1642 h 10000"/>
                <a:gd name="connsiteX3-2693" fmla="*/ 3505 w 10000"/>
                <a:gd name="connsiteY3-2694" fmla="*/ 3974 h 10000"/>
                <a:gd name="connsiteX4-2695" fmla="*/ 4270 w 10000"/>
                <a:gd name="connsiteY4-2696" fmla="*/ 1528 h 10000"/>
                <a:gd name="connsiteX5-2697" fmla="*/ 5477 w 10000"/>
                <a:gd name="connsiteY5-2698" fmla="*/ 2404 h 10000"/>
                <a:gd name="connsiteX6-2699" fmla="*/ 6375 w 10000"/>
                <a:gd name="connsiteY6-2700" fmla="*/ 1 h 10000"/>
                <a:gd name="connsiteX7-2701" fmla="*/ 7711 w 10000"/>
                <a:gd name="connsiteY7-2702" fmla="*/ 2843 h 10000"/>
                <a:gd name="connsiteX8-2703" fmla="*/ 8967 w 10000"/>
                <a:gd name="connsiteY8-2704" fmla="*/ 2758 h 10000"/>
                <a:gd name="connsiteX9-2705" fmla="*/ 9998 w 10000"/>
                <a:gd name="connsiteY9-2706" fmla="*/ 9356 h 10000"/>
                <a:gd name="connsiteX10-2707" fmla="*/ 9117 w 10000"/>
                <a:gd name="connsiteY10-2708" fmla="*/ 9470 h 10000"/>
                <a:gd name="connsiteX11-2709" fmla="*/ 7885 w 10000"/>
                <a:gd name="connsiteY11-2710" fmla="*/ 6802 h 10000"/>
                <a:gd name="connsiteX12-2711" fmla="*/ 6474 w 10000"/>
                <a:gd name="connsiteY12-2712" fmla="*/ 8221 h 10000"/>
                <a:gd name="connsiteX13-2713" fmla="*/ 5626 w 10000"/>
                <a:gd name="connsiteY13-2714" fmla="*/ 5894 h 10000"/>
                <a:gd name="connsiteX14-2715" fmla="*/ 4529 w 10000"/>
                <a:gd name="connsiteY14-2716" fmla="*/ 9827 h 10000"/>
                <a:gd name="connsiteX15-2717" fmla="*/ 3746 w 10000"/>
                <a:gd name="connsiteY15-2718" fmla="*/ 7347 h 10000"/>
                <a:gd name="connsiteX16-2719" fmla="*/ 2866 w 10000"/>
                <a:gd name="connsiteY16-2720" fmla="*/ 8655 h 10000"/>
                <a:gd name="connsiteX17-2721" fmla="*/ 2101 w 10000"/>
                <a:gd name="connsiteY17-2722" fmla="*/ 6472 h 10000"/>
                <a:gd name="connsiteX18-2723" fmla="*/ 1043 w 10000"/>
                <a:gd name="connsiteY18-2724" fmla="*/ 6737 h 10000"/>
                <a:gd name="connsiteX19-2725" fmla="*/ 1015 w 10000"/>
                <a:gd name="connsiteY19-2726" fmla="*/ 3605 h 10000"/>
                <a:gd name="connsiteX0-2727" fmla="*/ 1015 w 10000"/>
                <a:gd name="connsiteY0-2728" fmla="*/ 3605 h 10000"/>
                <a:gd name="connsiteX1-2729" fmla="*/ 1979 w 10000"/>
                <a:gd name="connsiteY1-2730" fmla="*/ 3519 h 10000"/>
                <a:gd name="connsiteX2-2731" fmla="*/ 2549 w 10000"/>
                <a:gd name="connsiteY2-2732" fmla="*/ 1642 h 10000"/>
                <a:gd name="connsiteX3-2733" fmla="*/ 3505 w 10000"/>
                <a:gd name="connsiteY3-2734" fmla="*/ 3974 h 10000"/>
                <a:gd name="connsiteX4-2735" fmla="*/ 4270 w 10000"/>
                <a:gd name="connsiteY4-2736" fmla="*/ 1528 h 10000"/>
                <a:gd name="connsiteX5-2737" fmla="*/ 5477 w 10000"/>
                <a:gd name="connsiteY5-2738" fmla="*/ 2404 h 10000"/>
                <a:gd name="connsiteX6-2739" fmla="*/ 6375 w 10000"/>
                <a:gd name="connsiteY6-2740" fmla="*/ 1 h 10000"/>
                <a:gd name="connsiteX7-2741" fmla="*/ 7711 w 10000"/>
                <a:gd name="connsiteY7-2742" fmla="*/ 2843 h 10000"/>
                <a:gd name="connsiteX8-2743" fmla="*/ 8967 w 10000"/>
                <a:gd name="connsiteY8-2744" fmla="*/ 2758 h 10000"/>
                <a:gd name="connsiteX9-2745" fmla="*/ 9998 w 10000"/>
                <a:gd name="connsiteY9-2746" fmla="*/ 9356 h 10000"/>
                <a:gd name="connsiteX10-2747" fmla="*/ 9117 w 10000"/>
                <a:gd name="connsiteY10-2748" fmla="*/ 9470 h 10000"/>
                <a:gd name="connsiteX11-2749" fmla="*/ 7885 w 10000"/>
                <a:gd name="connsiteY11-2750" fmla="*/ 6802 h 10000"/>
                <a:gd name="connsiteX12-2751" fmla="*/ 6474 w 10000"/>
                <a:gd name="connsiteY12-2752" fmla="*/ 8221 h 10000"/>
                <a:gd name="connsiteX13-2753" fmla="*/ 5626 w 10000"/>
                <a:gd name="connsiteY13-2754" fmla="*/ 5894 h 10000"/>
                <a:gd name="connsiteX14-2755" fmla="*/ 4529 w 10000"/>
                <a:gd name="connsiteY14-2756" fmla="*/ 9827 h 10000"/>
                <a:gd name="connsiteX15-2757" fmla="*/ 3835 w 10000"/>
                <a:gd name="connsiteY15-2758" fmla="*/ 6115 h 10000"/>
                <a:gd name="connsiteX16-2759" fmla="*/ 2866 w 10000"/>
                <a:gd name="connsiteY16-2760" fmla="*/ 8655 h 10000"/>
                <a:gd name="connsiteX17-2761" fmla="*/ 2101 w 10000"/>
                <a:gd name="connsiteY17-2762" fmla="*/ 6472 h 10000"/>
                <a:gd name="connsiteX18-2763" fmla="*/ 1043 w 10000"/>
                <a:gd name="connsiteY18-2764" fmla="*/ 6737 h 10000"/>
                <a:gd name="connsiteX19-2765" fmla="*/ 1015 w 10000"/>
                <a:gd name="connsiteY19-2766" fmla="*/ 3605 h 10000"/>
                <a:gd name="connsiteX0-2767" fmla="*/ 1015 w 10000"/>
                <a:gd name="connsiteY0-2768" fmla="*/ 3605 h 10000"/>
                <a:gd name="connsiteX1-2769" fmla="*/ 1979 w 10000"/>
                <a:gd name="connsiteY1-2770" fmla="*/ 3519 h 10000"/>
                <a:gd name="connsiteX2-2771" fmla="*/ 2549 w 10000"/>
                <a:gd name="connsiteY2-2772" fmla="*/ 1642 h 10000"/>
                <a:gd name="connsiteX3-2773" fmla="*/ 3505 w 10000"/>
                <a:gd name="connsiteY3-2774" fmla="*/ 2887 h 10000"/>
                <a:gd name="connsiteX4-2775" fmla="*/ 4270 w 10000"/>
                <a:gd name="connsiteY4-2776" fmla="*/ 1528 h 10000"/>
                <a:gd name="connsiteX5-2777" fmla="*/ 5477 w 10000"/>
                <a:gd name="connsiteY5-2778" fmla="*/ 2404 h 10000"/>
                <a:gd name="connsiteX6-2779" fmla="*/ 6375 w 10000"/>
                <a:gd name="connsiteY6-2780" fmla="*/ 1 h 10000"/>
                <a:gd name="connsiteX7-2781" fmla="*/ 7711 w 10000"/>
                <a:gd name="connsiteY7-2782" fmla="*/ 2843 h 10000"/>
                <a:gd name="connsiteX8-2783" fmla="*/ 8967 w 10000"/>
                <a:gd name="connsiteY8-2784" fmla="*/ 2758 h 10000"/>
                <a:gd name="connsiteX9-2785" fmla="*/ 9998 w 10000"/>
                <a:gd name="connsiteY9-2786" fmla="*/ 9356 h 10000"/>
                <a:gd name="connsiteX10-2787" fmla="*/ 9117 w 10000"/>
                <a:gd name="connsiteY10-2788" fmla="*/ 9470 h 10000"/>
                <a:gd name="connsiteX11-2789" fmla="*/ 7885 w 10000"/>
                <a:gd name="connsiteY11-2790" fmla="*/ 6802 h 10000"/>
                <a:gd name="connsiteX12-2791" fmla="*/ 6474 w 10000"/>
                <a:gd name="connsiteY12-2792" fmla="*/ 8221 h 10000"/>
                <a:gd name="connsiteX13-2793" fmla="*/ 5626 w 10000"/>
                <a:gd name="connsiteY13-2794" fmla="*/ 5894 h 10000"/>
                <a:gd name="connsiteX14-2795" fmla="*/ 4529 w 10000"/>
                <a:gd name="connsiteY14-2796" fmla="*/ 9827 h 10000"/>
                <a:gd name="connsiteX15-2797" fmla="*/ 3835 w 10000"/>
                <a:gd name="connsiteY15-2798" fmla="*/ 6115 h 10000"/>
                <a:gd name="connsiteX16-2799" fmla="*/ 2866 w 10000"/>
                <a:gd name="connsiteY16-2800" fmla="*/ 8655 h 10000"/>
                <a:gd name="connsiteX17-2801" fmla="*/ 2101 w 10000"/>
                <a:gd name="connsiteY17-2802" fmla="*/ 6472 h 10000"/>
                <a:gd name="connsiteX18-2803" fmla="*/ 1043 w 10000"/>
                <a:gd name="connsiteY18-2804" fmla="*/ 6737 h 10000"/>
                <a:gd name="connsiteX19-2805" fmla="*/ 1015 w 10000"/>
                <a:gd name="connsiteY19-2806" fmla="*/ 3605 h 10000"/>
                <a:gd name="connsiteX0-2807" fmla="*/ 1015 w 10000"/>
                <a:gd name="connsiteY0-2808" fmla="*/ 3605 h 10000"/>
                <a:gd name="connsiteX1-2809" fmla="*/ 1979 w 10000"/>
                <a:gd name="connsiteY1-2810" fmla="*/ 3519 h 10000"/>
                <a:gd name="connsiteX2-2811" fmla="*/ 2549 w 10000"/>
                <a:gd name="connsiteY2-2812" fmla="*/ 772 h 10000"/>
                <a:gd name="connsiteX3-2813" fmla="*/ 3505 w 10000"/>
                <a:gd name="connsiteY3-2814" fmla="*/ 2887 h 10000"/>
                <a:gd name="connsiteX4-2815" fmla="*/ 4270 w 10000"/>
                <a:gd name="connsiteY4-2816" fmla="*/ 1528 h 10000"/>
                <a:gd name="connsiteX5-2817" fmla="*/ 5477 w 10000"/>
                <a:gd name="connsiteY5-2818" fmla="*/ 2404 h 10000"/>
                <a:gd name="connsiteX6-2819" fmla="*/ 6375 w 10000"/>
                <a:gd name="connsiteY6-2820" fmla="*/ 1 h 10000"/>
                <a:gd name="connsiteX7-2821" fmla="*/ 7711 w 10000"/>
                <a:gd name="connsiteY7-2822" fmla="*/ 2843 h 10000"/>
                <a:gd name="connsiteX8-2823" fmla="*/ 8967 w 10000"/>
                <a:gd name="connsiteY8-2824" fmla="*/ 2758 h 10000"/>
                <a:gd name="connsiteX9-2825" fmla="*/ 9998 w 10000"/>
                <a:gd name="connsiteY9-2826" fmla="*/ 9356 h 10000"/>
                <a:gd name="connsiteX10-2827" fmla="*/ 9117 w 10000"/>
                <a:gd name="connsiteY10-2828" fmla="*/ 9470 h 10000"/>
                <a:gd name="connsiteX11-2829" fmla="*/ 7885 w 10000"/>
                <a:gd name="connsiteY11-2830" fmla="*/ 6802 h 10000"/>
                <a:gd name="connsiteX12-2831" fmla="*/ 6474 w 10000"/>
                <a:gd name="connsiteY12-2832" fmla="*/ 8221 h 10000"/>
                <a:gd name="connsiteX13-2833" fmla="*/ 5626 w 10000"/>
                <a:gd name="connsiteY13-2834" fmla="*/ 5894 h 10000"/>
                <a:gd name="connsiteX14-2835" fmla="*/ 4529 w 10000"/>
                <a:gd name="connsiteY14-2836" fmla="*/ 9827 h 10000"/>
                <a:gd name="connsiteX15-2837" fmla="*/ 3835 w 10000"/>
                <a:gd name="connsiteY15-2838" fmla="*/ 6115 h 10000"/>
                <a:gd name="connsiteX16-2839" fmla="*/ 2866 w 10000"/>
                <a:gd name="connsiteY16-2840" fmla="*/ 8655 h 10000"/>
                <a:gd name="connsiteX17-2841" fmla="*/ 2101 w 10000"/>
                <a:gd name="connsiteY17-2842" fmla="*/ 6472 h 10000"/>
                <a:gd name="connsiteX18-2843" fmla="*/ 1043 w 10000"/>
                <a:gd name="connsiteY18-2844" fmla="*/ 6737 h 10000"/>
                <a:gd name="connsiteX19-2845" fmla="*/ 1015 w 10000"/>
                <a:gd name="connsiteY19-2846" fmla="*/ 3605 h 10000"/>
                <a:gd name="connsiteX0-2847" fmla="*/ 1015 w 10000"/>
                <a:gd name="connsiteY0-2848" fmla="*/ 4543 h 10938"/>
                <a:gd name="connsiteX1-2849" fmla="*/ 1979 w 10000"/>
                <a:gd name="connsiteY1-2850" fmla="*/ 4457 h 10938"/>
                <a:gd name="connsiteX2-2851" fmla="*/ 2549 w 10000"/>
                <a:gd name="connsiteY2-2852" fmla="*/ 1710 h 10938"/>
                <a:gd name="connsiteX3-2853" fmla="*/ 3505 w 10000"/>
                <a:gd name="connsiteY3-2854" fmla="*/ 3825 h 10938"/>
                <a:gd name="connsiteX4-2855" fmla="*/ 4492 w 10000"/>
                <a:gd name="connsiteY4-2856" fmla="*/ 1 h 10938"/>
                <a:gd name="connsiteX5-2857" fmla="*/ 5477 w 10000"/>
                <a:gd name="connsiteY5-2858" fmla="*/ 3342 h 10938"/>
                <a:gd name="connsiteX6-2859" fmla="*/ 6375 w 10000"/>
                <a:gd name="connsiteY6-2860" fmla="*/ 939 h 10938"/>
                <a:gd name="connsiteX7-2861" fmla="*/ 7711 w 10000"/>
                <a:gd name="connsiteY7-2862" fmla="*/ 3781 h 10938"/>
                <a:gd name="connsiteX8-2863" fmla="*/ 8967 w 10000"/>
                <a:gd name="connsiteY8-2864" fmla="*/ 3696 h 10938"/>
                <a:gd name="connsiteX9-2865" fmla="*/ 9998 w 10000"/>
                <a:gd name="connsiteY9-2866" fmla="*/ 10294 h 10938"/>
                <a:gd name="connsiteX10-2867" fmla="*/ 9117 w 10000"/>
                <a:gd name="connsiteY10-2868" fmla="*/ 10408 h 10938"/>
                <a:gd name="connsiteX11-2869" fmla="*/ 7885 w 10000"/>
                <a:gd name="connsiteY11-2870" fmla="*/ 7740 h 10938"/>
                <a:gd name="connsiteX12-2871" fmla="*/ 6474 w 10000"/>
                <a:gd name="connsiteY12-2872" fmla="*/ 9159 h 10938"/>
                <a:gd name="connsiteX13-2873" fmla="*/ 5626 w 10000"/>
                <a:gd name="connsiteY13-2874" fmla="*/ 6832 h 10938"/>
                <a:gd name="connsiteX14-2875" fmla="*/ 4529 w 10000"/>
                <a:gd name="connsiteY14-2876" fmla="*/ 10765 h 10938"/>
                <a:gd name="connsiteX15-2877" fmla="*/ 3835 w 10000"/>
                <a:gd name="connsiteY15-2878" fmla="*/ 7053 h 10938"/>
                <a:gd name="connsiteX16-2879" fmla="*/ 2866 w 10000"/>
                <a:gd name="connsiteY16-2880" fmla="*/ 9593 h 10938"/>
                <a:gd name="connsiteX17-2881" fmla="*/ 2101 w 10000"/>
                <a:gd name="connsiteY17-2882" fmla="*/ 7410 h 10938"/>
                <a:gd name="connsiteX18-2883" fmla="*/ 1043 w 10000"/>
                <a:gd name="connsiteY18-2884" fmla="*/ 7675 h 10938"/>
                <a:gd name="connsiteX19-2885" fmla="*/ 1015 w 10000"/>
                <a:gd name="connsiteY19-2886" fmla="*/ 4543 h 10938"/>
                <a:gd name="connsiteX0-2887" fmla="*/ 1015 w 10000"/>
                <a:gd name="connsiteY0-2888" fmla="*/ 4566 h 10961"/>
                <a:gd name="connsiteX1-2889" fmla="*/ 1979 w 10000"/>
                <a:gd name="connsiteY1-2890" fmla="*/ 4480 h 10961"/>
                <a:gd name="connsiteX2-2891" fmla="*/ 2549 w 10000"/>
                <a:gd name="connsiteY2-2892" fmla="*/ 1733 h 10961"/>
                <a:gd name="connsiteX3-2893" fmla="*/ 3505 w 10000"/>
                <a:gd name="connsiteY3-2894" fmla="*/ 3848 h 10961"/>
                <a:gd name="connsiteX4-2895" fmla="*/ 4492 w 10000"/>
                <a:gd name="connsiteY4-2896" fmla="*/ 24 h 10961"/>
                <a:gd name="connsiteX5-2897" fmla="*/ 5566 w 10000"/>
                <a:gd name="connsiteY5-2898" fmla="*/ 2060 h 10961"/>
                <a:gd name="connsiteX6-2899" fmla="*/ 6375 w 10000"/>
                <a:gd name="connsiteY6-2900" fmla="*/ 962 h 10961"/>
                <a:gd name="connsiteX7-2901" fmla="*/ 7711 w 10000"/>
                <a:gd name="connsiteY7-2902" fmla="*/ 3804 h 10961"/>
                <a:gd name="connsiteX8-2903" fmla="*/ 8967 w 10000"/>
                <a:gd name="connsiteY8-2904" fmla="*/ 3719 h 10961"/>
                <a:gd name="connsiteX9-2905" fmla="*/ 9998 w 10000"/>
                <a:gd name="connsiteY9-2906" fmla="*/ 10317 h 10961"/>
                <a:gd name="connsiteX10-2907" fmla="*/ 9117 w 10000"/>
                <a:gd name="connsiteY10-2908" fmla="*/ 10431 h 10961"/>
                <a:gd name="connsiteX11-2909" fmla="*/ 7885 w 10000"/>
                <a:gd name="connsiteY11-2910" fmla="*/ 7763 h 10961"/>
                <a:gd name="connsiteX12-2911" fmla="*/ 6474 w 10000"/>
                <a:gd name="connsiteY12-2912" fmla="*/ 9182 h 10961"/>
                <a:gd name="connsiteX13-2913" fmla="*/ 5626 w 10000"/>
                <a:gd name="connsiteY13-2914" fmla="*/ 6855 h 10961"/>
                <a:gd name="connsiteX14-2915" fmla="*/ 4529 w 10000"/>
                <a:gd name="connsiteY14-2916" fmla="*/ 10788 h 10961"/>
                <a:gd name="connsiteX15-2917" fmla="*/ 3835 w 10000"/>
                <a:gd name="connsiteY15-2918" fmla="*/ 7076 h 10961"/>
                <a:gd name="connsiteX16-2919" fmla="*/ 2866 w 10000"/>
                <a:gd name="connsiteY16-2920" fmla="*/ 9616 h 10961"/>
                <a:gd name="connsiteX17-2921" fmla="*/ 2101 w 10000"/>
                <a:gd name="connsiteY17-2922" fmla="*/ 7433 h 10961"/>
                <a:gd name="connsiteX18-2923" fmla="*/ 1043 w 10000"/>
                <a:gd name="connsiteY18-2924" fmla="*/ 7698 h 10961"/>
                <a:gd name="connsiteX19-2925" fmla="*/ 1015 w 10000"/>
                <a:gd name="connsiteY19-2926" fmla="*/ 4566 h 10961"/>
                <a:gd name="connsiteX0-2927" fmla="*/ 1015 w 10000"/>
                <a:gd name="connsiteY0-2928" fmla="*/ 4788 h 11183"/>
                <a:gd name="connsiteX1-2929" fmla="*/ 1979 w 10000"/>
                <a:gd name="connsiteY1-2930" fmla="*/ 4702 h 11183"/>
                <a:gd name="connsiteX2-2931" fmla="*/ 2549 w 10000"/>
                <a:gd name="connsiteY2-2932" fmla="*/ 1955 h 11183"/>
                <a:gd name="connsiteX3-2933" fmla="*/ 3505 w 10000"/>
                <a:gd name="connsiteY3-2934" fmla="*/ 4070 h 11183"/>
                <a:gd name="connsiteX4-2935" fmla="*/ 4492 w 10000"/>
                <a:gd name="connsiteY4-2936" fmla="*/ 246 h 11183"/>
                <a:gd name="connsiteX5-2937" fmla="*/ 5566 w 10000"/>
                <a:gd name="connsiteY5-2938" fmla="*/ 2282 h 11183"/>
                <a:gd name="connsiteX6-2939" fmla="*/ 6538 w 10000"/>
                <a:gd name="connsiteY6-2940" fmla="*/ 24 h 11183"/>
                <a:gd name="connsiteX7-2941" fmla="*/ 7711 w 10000"/>
                <a:gd name="connsiteY7-2942" fmla="*/ 4026 h 11183"/>
                <a:gd name="connsiteX8-2943" fmla="*/ 8967 w 10000"/>
                <a:gd name="connsiteY8-2944" fmla="*/ 3941 h 11183"/>
                <a:gd name="connsiteX9-2945" fmla="*/ 9998 w 10000"/>
                <a:gd name="connsiteY9-2946" fmla="*/ 10539 h 11183"/>
                <a:gd name="connsiteX10-2947" fmla="*/ 9117 w 10000"/>
                <a:gd name="connsiteY10-2948" fmla="*/ 10653 h 11183"/>
                <a:gd name="connsiteX11-2949" fmla="*/ 7885 w 10000"/>
                <a:gd name="connsiteY11-2950" fmla="*/ 7985 h 11183"/>
                <a:gd name="connsiteX12-2951" fmla="*/ 6474 w 10000"/>
                <a:gd name="connsiteY12-2952" fmla="*/ 9404 h 11183"/>
                <a:gd name="connsiteX13-2953" fmla="*/ 5626 w 10000"/>
                <a:gd name="connsiteY13-2954" fmla="*/ 7077 h 11183"/>
                <a:gd name="connsiteX14-2955" fmla="*/ 4529 w 10000"/>
                <a:gd name="connsiteY14-2956" fmla="*/ 11010 h 11183"/>
                <a:gd name="connsiteX15-2957" fmla="*/ 3835 w 10000"/>
                <a:gd name="connsiteY15-2958" fmla="*/ 7298 h 11183"/>
                <a:gd name="connsiteX16-2959" fmla="*/ 2866 w 10000"/>
                <a:gd name="connsiteY16-2960" fmla="*/ 9838 h 11183"/>
                <a:gd name="connsiteX17-2961" fmla="*/ 2101 w 10000"/>
                <a:gd name="connsiteY17-2962" fmla="*/ 7655 h 11183"/>
                <a:gd name="connsiteX18-2963" fmla="*/ 1043 w 10000"/>
                <a:gd name="connsiteY18-2964" fmla="*/ 7920 h 11183"/>
                <a:gd name="connsiteX19-2965" fmla="*/ 1015 w 10000"/>
                <a:gd name="connsiteY19-2966" fmla="*/ 4788 h 11183"/>
                <a:gd name="connsiteX0-2967" fmla="*/ 1015 w 10000"/>
                <a:gd name="connsiteY0-2968" fmla="*/ 4788 h 11183"/>
                <a:gd name="connsiteX1-2969" fmla="*/ 1979 w 10000"/>
                <a:gd name="connsiteY1-2970" fmla="*/ 4702 h 11183"/>
                <a:gd name="connsiteX2-2971" fmla="*/ 2549 w 10000"/>
                <a:gd name="connsiteY2-2972" fmla="*/ 1955 h 11183"/>
                <a:gd name="connsiteX3-2973" fmla="*/ 3505 w 10000"/>
                <a:gd name="connsiteY3-2974" fmla="*/ 4070 h 11183"/>
                <a:gd name="connsiteX4-2975" fmla="*/ 4492 w 10000"/>
                <a:gd name="connsiteY4-2976" fmla="*/ 246 h 11183"/>
                <a:gd name="connsiteX5-2977" fmla="*/ 5566 w 10000"/>
                <a:gd name="connsiteY5-2978" fmla="*/ 2282 h 11183"/>
                <a:gd name="connsiteX6-2979" fmla="*/ 6538 w 10000"/>
                <a:gd name="connsiteY6-2980" fmla="*/ 24 h 11183"/>
                <a:gd name="connsiteX7-2981" fmla="*/ 7711 w 10000"/>
                <a:gd name="connsiteY7-2982" fmla="*/ 4026 h 11183"/>
                <a:gd name="connsiteX8-2983" fmla="*/ 8967 w 10000"/>
                <a:gd name="connsiteY8-2984" fmla="*/ 3941 h 11183"/>
                <a:gd name="connsiteX9-2985" fmla="*/ 9998 w 10000"/>
                <a:gd name="connsiteY9-2986" fmla="*/ 10539 h 11183"/>
                <a:gd name="connsiteX10-2987" fmla="*/ 9117 w 10000"/>
                <a:gd name="connsiteY10-2988" fmla="*/ 10653 h 11183"/>
                <a:gd name="connsiteX11-2989" fmla="*/ 7885 w 10000"/>
                <a:gd name="connsiteY11-2990" fmla="*/ 7985 h 11183"/>
                <a:gd name="connsiteX12-2991" fmla="*/ 6474 w 10000"/>
                <a:gd name="connsiteY12-2992" fmla="*/ 9404 h 11183"/>
                <a:gd name="connsiteX13-2993" fmla="*/ 5626 w 10000"/>
                <a:gd name="connsiteY13-2994" fmla="*/ 7077 h 11183"/>
                <a:gd name="connsiteX14-2995" fmla="*/ 4677 w 10000"/>
                <a:gd name="connsiteY14-2996" fmla="*/ 9560 h 11183"/>
                <a:gd name="connsiteX15-2997" fmla="*/ 3835 w 10000"/>
                <a:gd name="connsiteY15-2998" fmla="*/ 7298 h 11183"/>
                <a:gd name="connsiteX16-2999" fmla="*/ 2866 w 10000"/>
                <a:gd name="connsiteY16-3000" fmla="*/ 9838 h 11183"/>
                <a:gd name="connsiteX17-3001" fmla="*/ 2101 w 10000"/>
                <a:gd name="connsiteY17-3002" fmla="*/ 7655 h 11183"/>
                <a:gd name="connsiteX18-3003" fmla="*/ 1043 w 10000"/>
                <a:gd name="connsiteY18-3004" fmla="*/ 7920 h 11183"/>
                <a:gd name="connsiteX19-3005" fmla="*/ 1015 w 10000"/>
                <a:gd name="connsiteY19-3006" fmla="*/ 4788 h 11183"/>
                <a:gd name="connsiteX0-3007" fmla="*/ 1015 w 10000"/>
                <a:gd name="connsiteY0-3008" fmla="*/ 4788 h 11183"/>
                <a:gd name="connsiteX1-3009" fmla="*/ 1979 w 10000"/>
                <a:gd name="connsiteY1-3010" fmla="*/ 4702 h 11183"/>
                <a:gd name="connsiteX2-3011" fmla="*/ 2549 w 10000"/>
                <a:gd name="connsiteY2-3012" fmla="*/ 1955 h 11183"/>
                <a:gd name="connsiteX3-3013" fmla="*/ 3505 w 10000"/>
                <a:gd name="connsiteY3-3014" fmla="*/ 4070 h 11183"/>
                <a:gd name="connsiteX4-3015" fmla="*/ 4492 w 10000"/>
                <a:gd name="connsiteY4-3016" fmla="*/ 246 h 11183"/>
                <a:gd name="connsiteX5-3017" fmla="*/ 5566 w 10000"/>
                <a:gd name="connsiteY5-3018" fmla="*/ 2282 h 11183"/>
                <a:gd name="connsiteX6-3019" fmla="*/ 6538 w 10000"/>
                <a:gd name="connsiteY6-3020" fmla="*/ 24 h 11183"/>
                <a:gd name="connsiteX7-3021" fmla="*/ 7711 w 10000"/>
                <a:gd name="connsiteY7-3022" fmla="*/ 4026 h 11183"/>
                <a:gd name="connsiteX8-3023" fmla="*/ 8967 w 10000"/>
                <a:gd name="connsiteY8-3024" fmla="*/ 3941 h 11183"/>
                <a:gd name="connsiteX9-3025" fmla="*/ 9998 w 10000"/>
                <a:gd name="connsiteY9-3026" fmla="*/ 10539 h 11183"/>
                <a:gd name="connsiteX10-3027" fmla="*/ 9117 w 10000"/>
                <a:gd name="connsiteY10-3028" fmla="*/ 10653 h 11183"/>
                <a:gd name="connsiteX11-3029" fmla="*/ 7885 w 10000"/>
                <a:gd name="connsiteY11-3030" fmla="*/ 7985 h 11183"/>
                <a:gd name="connsiteX12-3031" fmla="*/ 6518 w 10000"/>
                <a:gd name="connsiteY12-3032" fmla="*/ 8824 h 11183"/>
                <a:gd name="connsiteX13-3033" fmla="*/ 5626 w 10000"/>
                <a:gd name="connsiteY13-3034" fmla="*/ 7077 h 11183"/>
                <a:gd name="connsiteX14-3035" fmla="*/ 4677 w 10000"/>
                <a:gd name="connsiteY14-3036" fmla="*/ 9560 h 11183"/>
                <a:gd name="connsiteX15-3037" fmla="*/ 3835 w 10000"/>
                <a:gd name="connsiteY15-3038" fmla="*/ 7298 h 11183"/>
                <a:gd name="connsiteX16-3039" fmla="*/ 2866 w 10000"/>
                <a:gd name="connsiteY16-3040" fmla="*/ 9838 h 11183"/>
                <a:gd name="connsiteX17-3041" fmla="*/ 2101 w 10000"/>
                <a:gd name="connsiteY17-3042" fmla="*/ 7655 h 11183"/>
                <a:gd name="connsiteX18-3043" fmla="*/ 1043 w 10000"/>
                <a:gd name="connsiteY18-3044" fmla="*/ 7920 h 11183"/>
                <a:gd name="connsiteX19-3045" fmla="*/ 1015 w 10000"/>
                <a:gd name="connsiteY19-3046" fmla="*/ 4788 h 11183"/>
                <a:gd name="connsiteX0-3047" fmla="*/ 1015 w 10000"/>
                <a:gd name="connsiteY0-3048" fmla="*/ 4788 h 11183"/>
                <a:gd name="connsiteX1-3049" fmla="*/ 1979 w 10000"/>
                <a:gd name="connsiteY1-3050" fmla="*/ 4702 h 11183"/>
                <a:gd name="connsiteX2-3051" fmla="*/ 2549 w 10000"/>
                <a:gd name="connsiteY2-3052" fmla="*/ 1955 h 11183"/>
                <a:gd name="connsiteX3-3053" fmla="*/ 3505 w 10000"/>
                <a:gd name="connsiteY3-3054" fmla="*/ 4070 h 11183"/>
                <a:gd name="connsiteX4-3055" fmla="*/ 4492 w 10000"/>
                <a:gd name="connsiteY4-3056" fmla="*/ 246 h 11183"/>
                <a:gd name="connsiteX5-3057" fmla="*/ 5566 w 10000"/>
                <a:gd name="connsiteY5-3058" fmla="*/ 2282 h 11183"/>
                <a:gd name="connsiteX6-3059" fmla="*/ 6538 w 10000"/>
                <a:gd name="connsiteY6-3060" fmla="*/ 24 h 11183"/>
                <a:gd name="connsiteX7-3061" fmla="*/ 7711 w 10000"/>
                <a:gd name="connsiteY7-3062" fmla="*/ 4026 h 11183"/>
                <a:gd name="connsiteX8-3063" fmla="*/ 8967 w 10000"/>
                <a:gd name="connsiteY8-3064" fmla="*/ 3941 h 11183"/>
                <a:gd name="connsiteX9-3065" fmla="*/ 9998 w 10000"/>
                <a:gd name="connsiteY9-3066" fmla="*/ 10539 h 11183"/>
                <a:gd name="connsiteX10-3067" fmla="*/ 9117 w 10000"/>
                <a:gd name="connsiteY10-3068" fmla="*/ 10653 h 11183"/>
                <a:gd name="connsiteX11-3069" fmla="*/ 7885 w 10000"/>
                <a:gd name="connsiteY11-3070" fmla="*/ 7985 h 11183"/>
                <a:gd name="connsiteX12-3071" fmla="*/ 6518 w 10000"/>
                <a:gd name="connsiteY12-3072" fmla="*/ 8824 h 11183"/>
                <a:gd name="connsiteX13-3073" fmla="*/ 5774 w 10000"/>
                <a:gd name="connsiteY13-3074" fmla="*/ 5555 h 11183"/>
                <a:gd name="connsiteX14-3075" fmla="*/ 4677 w 10000"/>
                <a:gd name="connsiteY14-3076" fmla="*/ 9560 h 11183"/>
                <a:gd name="connsiteX15-3077" fmla="*/ 3835 w 10000"/>
                <a:gd name="connsiteY15-3078" fmla="*/ 7298 h 11183"/>
                <a:gd name="connsiteX16-3079" fmla="*/ 2866 w 10000"/>
                <a:gd name="connsiteY16-3080" fmla="*/ 9838 h 11183"/>
                <a:gd name="connsiteX17-3081" fmla="*/ 2101 w 10000"/>
                <a:gd name="connsiteY17-3082" fmla="*/ 7655 h 11183"/>
                <a:gd name="connsiteX18-3083" fmla="*/ 1043 w 10000"/>
                <a:gd name="connsiteY18-3084" fmla="*/ 7920 h 11183"/>
                <a:gd name="connsiteX19-3085" fmla="*/ 1015 w 10000"/>
                <a:gd name="connsiteY19-3086" fmla="*/ 4788 h 11183"/>
                <a:gd name="connsiteX0-3087" fmla="*/ 1015 w 10000"/>
                <a:gd name="connsiteY0-3088" fmla="*/ 4788 h 11183"/>
                <a:gd name="connsiteX1-3089" fmla="*/ 1979 w 10000"/>
                <a:gd name="connsiteY1-3090" fmla="*/ 4702 h 11183"/>
                <a:gd name="connsiteX2-3091" fmla="*/ 2549 w 10000"/>
                <a:gd name="connsiteY2-3092" fmla="*/ 1955 h 11183"/>
                <a:gd name="connsiteX3-3093" fmla="*/ 3505 w 10000"/>
                <a:gd name="connsiteY3-3094" fmla="*/ 4070 h 11183"/>
                <a:gd name="connsiteX4-3095" fmla="*/ 4492 w 10000"/>
                <a:gd name="connsiteY4-3096" fmla="*/ 246 h 11183"/>
                <a:gd name="connsiteX5-3097" fmla="*/ 5566 w 10000"/>
                <a:gd name="connsiteY5-3098" fmla="*/ 2282 h 11183"/>
                <a:gd name="connsiteX6-3099" fmla="*/ 6538 w 10000"/>
                <a:gd name="connsiteY6-3100" fmla="*/ 24 h 11183"/>
                <a:gd name="connsiteX7-3101" fmla="*/ 7711 w 10000"/>
                <a:gd name="connsiteY7-3102" fmla="*/ 4026 h 11183"/>
                <a:gd name="connsiteX8-3103" fmla="*/ 8967 w 10000"/>
                <a:gd name="connsiteY8-3104" fmla="*/ 3941 h 11183"/>
                <a:gd name="connsiteX9-3105" fmla="*/ 9998 w 10000"/>
                <a:gd name="connsiteY9-3106" fmla="*/ 10539 h 11183"/>
                <a:gd name="connsiteX10-3107" fmla="*/ 9117 w 10000"/>
                <a:gd name="connsiteY10-3108" fmla="*/ 10653 h 11183"/>
                <a:gd name="connsiteX11-3109" fmla="*/ 7885 w 10000"/>
                <a:gd name="connsiteY11-3110" fmla="*/ 7985 h 11183"/>
                <a:gd name="connsiteX12-3111" fmla="*/ 6518 w 10000"/>
                <a:gd name="connsiteY12-3112" fmla="*/ 8824 h 11183"/>
                <a:gd name="connsiteX13-3113" fmla="*/ 5774 w 10000"/>
                <a:gd name="connsiteY13-3114" fmla="*/ 5555 h 11183"/>
                <a:gd name="connsiteX14-3115" fmla="*/ 4662 w 10000"/>
                <a:gd name="connsiteY14-3116" fmla="*/ 8400 h 11183"/>
                <a:gd name="connsiteX15-3117" fmla="*/ 3835 w 10000"/>
                <a:gd name="connsiteY15-3118" fmla="*/ 7298 h 11183"/>
                <a:gd name="connsiteX16-3119" fmla="*/ 2866 w 10000"/>
                <a:gd name="connsiteY16-3120" fmla="*/ 9838 h 11183"/>
                <a:gd name="connsiteX17-3121" fmla="*/ 2101 w 10000"/>
                <a:gd name="connsiteY17-3122" fmla="*/ 7655 h 11183"/>
                <a:gd name="connsiteX18-3123" fmla="*/ 1043 w 10000"/>
                <a:gd name="connsiteY18-3124" fmla="*/ 7920 h 11183"/>
                <a:gd name="connsiteX19-3125" fmla="*/ 1015 w 10000"/>
                <a:gd name="connsiteY19-3126" fmla="*/ 4788 h 11183"/>
                <a:gd name="connsiteX0-3127" fmla="*/ 1015 w 10000"/>
                <a:gd name="connsiteY0-3128" fmla="*/ 4788 h 11183"/>
                <a:gd name="connsiteX1-3129" fmla="*/ 1979 w 10000"/>
                <a:gd name="connsiteY1-3130" fmla="*/ 4702 h 11183"/>
                <a:gd name="connsiteX2-3131" fmla="*/ 2549 w 10000"/>
                <a:gd name="connsiteY2-3132" fmla="*/ 1955 h 11183"/>
                <a:gd name="connsiteX3-3133" fmla="*/ 3505 w 10000"/>
                <a:gd name="connsiteY3-3134" fmla="*/ 4070 h 11183"/>
                <a:gd name="connsiteX4-3135" fmla="*/ 4492 w 10000"/>
                <a:gd name="connsiteY4-3136" fmla="*/ 246 h 11183"/>
                <a:gd name="connsiteX5-3137" fmla="*/ 5566 w 10000"/>
                <a:gd name="connsiteY5-3138" fmla="*/ 2282 h 11183"/>
                <a:gd name="connsiteX6-3139" fmla="*/ 6538 w 10000"/>
                <a:gd name="connsiteY6-3140" fmla="*/ 24 h 11183"/>
                <a:gd name="connsiteX7-3141" fmla="*/ 7711 w 10000"/>
                <a:gd name="connsiteY7-3142" fmla="*/ 4026 h 11183"/>
                <a:gd name="connsiteX8-3143" fmla="*/ 8967 w 10000"/>
                <a:gd name="connsiteY8-3144" fmla="*/ 3941 h 11183"/>
                <a:gd name="connsiteX9-3145" fmla="*/ 9998 w 10000"/>
                <a:gd name="connsiteY9-3146" fmla="*/ 10539 h 11183"/>
                <a:gd name="connsiteX10-3147" fmla="*/ 9117 w 10000"/>
                <a:gd name="connsiteY10-3148" fmla="*/ 10653 h 11183"/>
                <a:gd name="connsiteX11-3149" fmla="*/ 7885 w 10000"/>
                <a:gd name="connsiteY11-3150" fmla="*/ 7985 h 11183"/>
                <a:gd name="connsiteX12-3151" fmla="*/ 6518 w 10000"/>
                <a:gd name="connsiteY12-3152" fmla="*/ 8824 h 11183"/>
                <a:gd name="connsiteX13-3153" fmla="*/ 5774 w 10000"/>
                <a:gd name="connsiteY13-3154" fmla="*/ 5555 h 11183"/>
                <a:gd name="connsiteX14-3155" fmla="*/ 4662 w 10000"/>
                <a:gd name="connsiteY14-3156" fmla="*/ 8400 h 11183"/>
                <a:gd name="connsiteX15-3157" fmla="*/ 3894 w 10000"/>
                <a:gd name="connsiteY15-3158" fmla="*/ 6428 h 11183"/>
                <a:gd name="connsiteX16-3159" fmla="*/ 2866 w 10000"/>
                <a:gd name="connsiteY16-3160" fmla="*/ 9838 h 11183"/>
                <a:gd name="connsiteX17-3161" fmla="*/ 2101 w 10000"/>
                <a:gd name="connsiteY17-3162" fmla="*/ 7655 h 11183"/>
                <a:gd name="connsiteX18-3163" fmla="*/ 1043 w 10000"/>
                <a:gd name="connsiteY18-3164" fmla="*/ 7920 h 11183"/>
                <a:gd name="connsiteX19-3165" fmla="*/ 1015 w 10000"/>
                <a:gd name="connsiteY19-3166" fmla="*/ 4788 h 11183"/>
                <a:gd name="connsiteX0-3167" fmla="*/ 1015 w 10000"/>
                <a:gd name="connsiteY0-3168" fmla="*/ 4788 h 11183"/>
                <a:gd name="connsiteX1-3169" fmla="*/ 1979 w 10000"/>
                <a:gd name="connsiteY1-3170" fmla="*/ 4702 h 11183"/>
                <a:gd name="connsiteX2-3171" fmla="*/ 2549 w 10000"/>
                <a:gd name="connsiteY2-3172" fmla="*/ 1955 h 11183"/>
                <a:gd name="connsiteX3-3173" fmla="*/ 3505 w 10000"/>
                <a:gd name="connsiteY3-3174" fmla="*/ 4070 h 11183"/>
                <a:gd name="connsiteX4-3175" fmla="*/ 4492 w 10000"/>
                <a:gd name="connsiteY4-3176" fmla="*/ 246 h 11183"/>
                <a:gd name="connsiteX5-3177" fmla="*/ 5566 w 10000"/>
                <a:gd name="connsiteY5-3178" fmla="*/ 2282 h 11183"/>
                <a:gd name="connsiteX6-3179" fmla="*/ 6538 w 10000"/>
                <a:gd name="connsiteY6-3180" fmla="*/ 24 h 11183"/>
                <a:gd name="connsiteX7-3181" fmla="*/ 7711 w 10000"/>
                <a:gd name="connsiteY7-3182" fmla="*/ 4026 h 11183"/>
                <a:gd name="connsiteX8-3183" fmla="*/ 8967 w 10000"/>
                <a:gd name="connsiteY8-3184" fmla="*/ 3941 h 11183"/>
                <a:gd name="connsiteX9-3185" fmla="*/ 9998 w 10000"/>
                <a:gd name="connsiteY9-3186" fmla="*/ 10539 h 11183"/>
                <a:gd name="connsiteX10-3187" fmla="*/ 9117 w 10000"/>
                <a:gd name="connsiteY10-3188" fmla="*/ 10653 h 11183"/>
                <a:gd name="connsiteX11-3189" fmla="*/ 7885 w 10000"/>
                <a:gd name="connsiteY11-3190" fmla="*/ 7985 h 11183"/>
                <a:gd name="connsiteX12-3191" fmla="*/ 6518 w 10000"/>
                <a:gd name="connsiteY12-3192" fmla="*/ 8824 h 11183"/>
                <a:gd name="connsiteX13-3193" fmla="*/ 5774 w 10000"/>
                <a:gd name="connsiteY13-3194" fmla="*/ 5555 h 11183"/>
                <a:gd name="connsiteX14-3195" fmla="*/ 4662 w 10000"/>
                <a:gd name="connsiteY14-3196" fmla="*/ 8400 h 11183"/>
                <a:gd name="connsiteX15-3197" fmla="*/ 3894 w 10000"/>
                <a:gd name="connsiteY15-3198" fmla="*/ 6428 h 11183"/>
                <a:gd name="connsiteX16-3199" fmla="*/ 2866 w 10000"/>
                <a:gd name="connsiteY16-3200" fmla="*/ 8968 h 11183"/>
                <a:gd name="connsiteX17-3201" fmla="*/ 2101 w 10000"/>
                <a:gd name="connsiteY17-3202" fmla="*/ 7655 h 11183"/>
                <a:gd name="connsiteX18-3203" fmla="*/ 1043 w 10000"/>
                <a:gd name="connsiteY18-3204" fmla="*/ 7920 h 11183"/>
                <a:gd name="connsiteX19-3205" fmla="*/ 1015 w 10000"/>
                <a:gd name="connsiteY19-3206" fmla="*/ 4788 h 11183"/>
                <a:gd name="connsiteX0-3207" fmla="*/ 1015 w 10000"/>
                <a:gd name="connsiteY0-3208" fmla="*/ 4788 h 11183"/>
                <a:gd name="connsiteX1-3209" fmla="*/ 1979 w 10000"/>
                <a:gd name="connsiteY1-3210" fmla="*/ 4702 h 11183"/>
                <a:gd name="connsiteX2-3211" fmla="*/ 2549 w 10000"/>
                <a:gd name="connsiteY2-3212" fmla="*/ 1955 h 11183"/>
                <a:gd name="connsiteX3-3213" fmla="*/ 3505 w 10000"/>
                <a:gd name="connsiteY3-3214" fmla="*/ 4070 h 11183"/>
                <a:gd name="connsiteX4-3215" fmla="*/ 4492 w 10000"/>
                <a:gd name="connsiteY4-3216" fmla="*/ 246 h 11183"/>
                <a:gd name="connsiteX5-3217" fmla="*/ 5566 w 10000"/>
                <a:gd name="connsiteY5-3218" fmla="*/ 2282 h 11183"/>
                <a:gd name="connsiteX6-3219" fmla="*/ 6538 w 10000"/>
                <a:gd name="connsiteY6-3220" fmla="*/ 24 h 11183"/>
                <a:gd name="connsiteX7-3221" fmla="*/ 7711 w 10000"/>
                <a:gd name="connsiteY7-3222" fmla="*/ 4026 h 11183"/>
                <a:gd name="connsiteX8-3223" fmla="*/ 8967 w 10000"/>
                <a:gd name="connsiteY8-3224" fmla="*/ 3941 h 11183"/>
                <a:gd name="connsiteX9-3225" fmla="*/ 9998 w 10000"/>
                <a:gd name="connsiteY9-3226" fmla="*/ 10539 h 11183"/>
                <a:gd name="connsiteX10-3227" fmla="*/ 9117 w 10000"/>
                <a:gd name="connsiteY10-3228" fmla="*/ 10653 h 11183"/>
                <a:gd name="connsiteX11-3229" fmla="*/ 7885 w 10000"/>
                <a:gd name="connsiteY11-3230" fmla="*/ 7985 h 11183"/>
                <a:gd name="connsiteX12-3231" fmla="*/ 6518 w 10000"/>
                <a:gd name="connsiteY12-3232" fmla="*/ 8824 h 11183"/>
                <a:gd name="connsiteX13-3233" fmla="*/ 5774 w 10000"/>
                <a:gd name="connsiteY13-3234" fmla="*/ 5555 h 11183"/>
                <a:gd name="connsiteX14-3235" fmla="*/ 4662 w 10000"/>
                <a:gd name="connsiteY14-3236" fmla="*/ 8400 h 11183"/>
                <a:gd name="connsiteX15-3237" fmla="*/ 3894 w 10000"/>
                <a:gd name="connsiteY15-3238" fmla="*/ 6428 h 11183"/>
                <a:gd name="connsiteX16-3239" fmla="*/ 2866 w 10000"/>
                <a:gd name="connsiteY16-3240" fmla="*/ 8968 h 11183"/>
                <a:gd name="connsiteX17-3241" fmla="*/ 2101 w 10000"/>
                <a:gd name="connsiteY17-3242" fmla="*/ 7438 h 11183"/>
                <a:gd name="connsiteX18-3243" fmla="*/ 1043 w 10000"/>
                <a:gd name="connsiteY18-3244" fmla="*/ 7920 h 11183"/>
                <a:gd name="connsiteX19-3245" fmla="*/ 1015 w 10000"/>
                <a:gd name="connsiteY19-3246" fmla="*/ 4788 h 11183"/>
                <a:gd name="connsiteX0-3247" fmla="*/ 1015 w 10000"/>
                <a:gd name="connsiteY0-3248" fmla="*/ 4788 h 11183"/>
                <a:gd name="connsiteX1-3249" fmla="*/ 1979 w 10000"/>
                <a:gd name="connsiteY1-3250" fmla="*/ 4702 h 11183"/>
                <a:gd name="connsiteX2-3251" fmla="*/ 2549 w 10000"/>
                <a:gd name="connsiteY2-3252" fmla="*/ 1955 h 11183"/>
                <a:gd name="connsiteX3-3253" fmla="*/ 3505 w 10000"/>
                <a:gd name="connsiteY3-3254" fmla="*/ 4070 h 11183"/>
                <a:gd name="connsiteX4-3255" fmla="*/ 4492 w 10000"/>
                <a:gd name="connsiteY4-3256" fmla="*/ 246 h 11183"/>
                <a:gd name="connsiteX5-3257" fmla="*/ 5566 w 10000"/>
                <a:gd name="connsiteY5-3258" fmla="*/ 2282 h 11183"/>
                <a:gd name="connsiteX6-3259" fmla="*/ 6538 w 10000"/>
                <a:gd name="connsiteY6-3260" fmla="*/ 24 h 11183"/>
                <a:gd name="connsiteX7-3261" fmla="*/ 7711 w 10000"/>
                <a:gd name="connsiteY7-3262" fmla="*/ 4026 h 11183"/>
                <a:gd name="connsiteX8-3263" fmla="*/ 8967 w 10000"/>
                <a:gd name="connsiteY8-3264" fmla="*/ 3941 h 11183"/>
                <a:gd name="connsiteX9-3265" fmla="*/ 9998 w 10000"/>
                <a:gd name="connsiteY9-3266" fmla="*/ 10539 h 11183"/>
                <a:gd name="connsiteX10-3267" fmla="*/ 9117 w 10000"/>
                <a:gd name="connsiteY10-3268" fmla="*/ 10653 h 11183"/>
                <a:gd name="connsiteX11-3269" fmla="*/ 7885 w 10000"/>
                <a:gd name="connsiteY11-3270" fmla="*/ 7985 h 11183"/>
                <a:gd name="connsiteX12-3271" fmla="*/ 6770 w 10000"/>
                <a:gd name="connsiteY12-3272" fmla="*/ 8317 h 11183"/>
                <a:gd name="connsiteX13-3273" fmla="*/ 5774 w 10000"/>
                <a:gd name="connsiteY13-3274" fmla="*/ 5555 h 11183"/>
                <a:gd name="connsiteX14-3275" fmla="*/ 4662 w 10000"/>
                <a:gd name="connsiteY14-3276" fmla="*/ 8400 h 11183"/>
                <a:gd name="connsiteX15-3277" fmla="*/ 3894 w 10000"/>
                <a:gd name="connsiteY15-3278" fmla="*/ 6428 h 11183"/>
                <a:gd name="connsiteX16-3279" fmla="*/ 2866 w 10000"/>
                <a:gd name="connsiteY16-3280" fmla="*/ 8968 h 11183"/>
                <a:gd name="connsiteX17-3281" fmla="*/ 2101 w 10000"/>
                <a:gd name="connsiteY17-3282" fmla="*/ 7438 h 11183"/>
                <a:gd name="connsiteX18-3283" fmla="*/ 1043 w 10000"/>
                <a:gd name="connsiteY18-3284" fmla="*/ 7920 h 11183"/>
                <a:gd name="connsiteX19-3285" fmla="*/ 1015 w 10000"/>
                <a:gd name="connsiteY19-3286" fmla="*/ 4788 h 11183"/>
                <a:gd name="connsiteX0-3287" fmla="*/ 1015 w 10000"/>
                <a:gd name="connsiteY0-3288" fmla="*/ 4788 h 11183"/>
                <a:gd name="connsiteX1-3289" fmla="*/ 1979 w 10000"/>
                <a:gd name="connsiteY1-3290" fmla="*/ 4702 h 11183"/>
                <a:gd name="connsiteX2-3291" fmla="*/ 2549 w 10000"/>
                <a:gd name="connsiteY2-3292" fmla="*/ 1955 h 11183"/>
                <a:gd name="connsiteX3-3293" fmla="*/ 3505 w 10000"/>
                <a:gd name="connsiteY3-3294" fmla="*/ 4070 h 11183"/>
                <a:gd name="connsiteX4-3295" fmla="*/ 4492 w 10000"/>
                <a:gd name="connsiteY4-3296" fmla="*/ 246 h 11183"/>
                <a:gd name="connsiteX5-3297" fmla="*/ 5566 w 10000"/>
                <a:gd name="connsiteY5-3298" fmla="*/ 2282 h 11183"/>
                <a:gd name="connsiteX6-3299" fmla="*/ 6538 w 10000"/>
                <a:gd name="connsiteY6-3300" fmla="*/ 24 h 11183"/>
                <a:gd name="connsiteX7-3301" fmla="*/ 7711 w 10000"/>
                <a:gd name="connsiteY7-3302" fmla="*/ 4026 h 11183"/>
                <a:gd name="connsiteX8-3303" fmla="*/ 8967 w 10000"/>
                <a:gd name="connsiteY8-3304" fmla="*/ 3941 h 11183"/>
                <a:gd name="connsiteX9-3305" fmla="*/ 9998 w 10000"/>
                <a:gd name="connsiteY9-3306" fmla="*/ 10539 h 11183"/>
                <a:gd name="connsiteX10-3307" fmla="*/ 9117 w 10000"/>
                <a:gd name="connsiteY10-3308" fmla="*/ 10653 h 11183"/>
                <a:gd name="connsiteX11-3309" fmla="*/ 8077 w 10000"/>
                <a:gd name="connsiteY11-3310" fmla="*/ 6970 h 11183"/>
                <a:gd name="connsiteX12-3311" fmla="*/ 6770 w 10000"/>
                <a:gd name="connsiteY12-3312" fmla="*/ 8317 h 11183"/>
                <a:gd name="connsiteX13-3313" fmla="*/ 5774 w 10000"/>
                <a:gd name="connsiteY13-3314" fmla="*/ 5555 h 11183"/>
                <a:gd name="connsiteX14-3315" fmla="*/ 4662 w 10000"/>
                <a:gd name="connsiteY14-3316" fmla="*/ 8400 h 11183"/>
                <a:gd name="connsiteX15-3317" fmla="*/ 3894 w 10000"/>
                <a:gd name="connsiteY15-3318" fmla="*/ 6428 h 11183"/>
                <a:gd name="connsiteX16-3319" fmla="*/ 2866 w 10000"/>
                <a:gd name="connsiteY16-3320" fmla="*/ 8968 h 11183"/>
                <a:gd name="connsiteX17-3321" fmla="*/ 2101 w 10000"/>
                <a:gd name="connsiteY17-3322" fmla="*/ 7438 h 11183"/>
                <a:gd name="connsiteX18-3323" fmla="*/ 1043 w 10000"/>
                <a:gd name="connsiteY18-3324" fmla="*/ 7920 h 11183"/>
                <a:gd name="connsiteX19-3325" fmla="*/ 1015 w 10000"/>
                <a:gd name="connsiteY19-3326" fmla="*/ 4788 h 11183"/>
                <a:gd name="connsiteX0-3327" fmla="*/ 1015 w 10001"/>
                <a:gd name="connsiteY0-3328" fmla="*/ 4788 h 10872"/>
                <a:gd name="connsiteX1-3329" fmla="*/ 1979 w 10001"/>
                <a:gd name="connsiteY1-3330" fmla="*/ 4702 h 10872"/>
                <a:gd name="connsiteX2-3331" fmla="*/ 2549 w 10001"/>
                <a:gd name="connsiteY2-3332" fmla="*/ 1955 h 10872"/>
                <a:gd name="connsiteX3-3333" fmla="*/ 3505 w 10001"/>
                <a:gd name="connsiteY3-3334" fmla="*/ 4070 h 10872"/>
                <a:gd name="connsiteX4-3335" fmla="*/ 4492 w 10001"/>
                <a:gd name="connsiteY4-3336" fmla="*/ 246 h 10872"/>
                <a:gd name="connsiteX5-3337" fmla="*/ 5566 w 10001"/>
                <a:gd name="connsiteY5-3338" fmla="*/ 2282 h 10872"/>
                <a:gd name="connsiteX6-3339" fmla="*/ 6538 w 10001"/>
                <a:gd name="connsiteY6-3340" fmla="*/ 24 h 10872"/>
                <a:gd name="connsiteX7-3341" fmla="*/ 7711 w 10001"/>
                <a:gd name="connsiteY7-3342" fmla="*/ 4026 h 10872"/>
                <a:gd name="connsiteX8-3343" fmla="*/ 8967 w 10001"/>
                <a:gd name="connsiteY8-3344" fmla="*/ 3941 h 10872"/>
                <a:gd name="connsiteX9-3345" fmla="*/ 9998 w 10001"/>
                <a:gd name="connsiteY9-3346" fmla="*/ 10539 h 10872"/>
                <a:gd name="connsiteX10-3347" fmla="*/ 9176 w 10001"/>
                <a:gd name="connsiteY10-3348" fmla="*/ 9928 h 10872"/>
                <a:gd name="connsiteX11-3349" fmla="*/ 8077 w 10001"/>
                <a:gd name="connsiteY11-3350" fmla="*/ 6970 h 10872"/>
                <a:gd name="connsiteX12-3351" fmla="*/ 6770 w 10001"/>
                <a:gd name="connsiteY12-3352" fmla="*/ 8317 h 10872"/>
                <a:gd name="connsiteX13-3353" fmla="*/ 5774 w 10001"/>
                <a:gd name="connsiteY13-3354" fmla="*/ 5555 h 10872"/>
                <a:gd name="connsiteX14-3355" fmla="*/ 4662 w 10001"/>
                <a:gd name="connsiteY14-3356" fmla="*/ 8400 h 10872"/>
                <a:gd name="connsiteX15-3357" fmla="*/ 3894 w 10001"/>
                <a:gd name="connsiteY15-3358" fmla="*/ 6428 h 10872"/>
                <a:gd name="connsiteX16-3359" fmla="*/ 2866 w 10001"/>
                <a:gd name="connsiteY16-3360" fmla="*/ 8968 h 10872"/>
                <a:gd name="connsiteX17-3361" fmla="*/ 2101 w 10001"/>
                <a:gd name="connsiteY17-3362" fmla="*/ 7438 h 10872"/>
                <a:gd name="connsiteX18-3363" fmla="*/ 1043 w 10001"/>
                <a:gd name="connsiteY18-3364" fmla="*/ 7920 h 10872"/>
                <a:gd name="connsiteX19-3365" fmla="*/ 1015 w 10001"/>
                <a:gd name="connsiteY19-3366" fmla="*/ 4788 h 10872"/>
                <a:gd name="connsiteX0-3367" fmla="*/ 1015 w 10005"/>
                <a:gd name="connsiteY0-3368" fmla="*/ 4788 h 10727"/>
                <a:gd name="connsiteX1-3369" fmla="*/ 1979 w 10005"/>
                <a:gd name="connsiteY1-3370" fmla="*/ 4702 h 10727"/>
                <a:gd name="connsiteX2-3371" fmla="*/ 2549 w 10005"/>
                <a:gd name="connsiteY2-3372" fmla="*/ 1955 h 10727"/>
                <a:gd name="connsiteX3-3373" fmla="*/ 3505 w 10005"/>
                <a:gd name="connsiteY3-3374" fmla="*/ 4070 h 10727"/>
                <a:gd name="connsiteX4-3375" fmla="*/ 4492 w 10005"/>
                <a:gd name="connsiteY4-3376" fmla="*/ 246 h 10727"/>
                <a:gd name="connsiteX5-3377" fmla="*/ 5566 w 10005"/>
                <a:gd name="connsiteY5-3378" fmla="*/ 2282 h 10727"/>
                <a:gd name="connsiteX6-3379" fmla="*/ 6538 w 10005"/>
                <a:gd name="connsiteY6-3380" fmla="*/ 24 h 10727"/>
                <a:gd name="connsiteX7-3381" fmla="*/ 7711 w 10005"/>
                <a:gd name="connsiteY7-3382" fmla="*/ 4026 h 10727"/>
                <a:gd name="connsiteX8-3383" fmla="*/ 8967 w 10005"/>
                <a:gd name="connsiteY8-3384" fmla="*/ 3941 h 10727"/>
                <a:gd name="connsiteX9-3385" fmla="*/ 9998 w 10005"/>
                <a:gd name="connsiteY9-3386" fmla="*/ 10539 h 10727"/>
                <a:gd name="connsiteX10-3387" fmla="*/ 9502 w 10005"/>
                <a:gd name="connsiteY10-3388" fmla="*/ 9058 h 10727"/>
                <a:gd name="connsiteX11-3389" fmla="*/ 8077 w 10005"/>
                <a:gd name="connsiteY11-3390" fmla="*/ 6970 h 10727"/>
                <a:gd name="connsiteX12-3391" fmla="*/ 6770 w 10005"/>
                <a:gd name="connsiteY12-3392" fmla="*/ 8317 h 10727"/>
                <a:gd name="connsiteX13-3393" fmla="*/ 5774 w 10005"/>
                <a:gd name="connsiteY13-3394" fmla="*/ 5555 h 10727"/>
                <a:gd name="connsiteX14-3395" fmla="*/ 4662 w 10005"/>
                <a:gd name="connsiteY14-3396" fmla="*/ 8400 h 10727"/>
                <a:gd name="connsiteX15-3397" fmla="*/ 3894 w 10005"/>
                <a:gd name="connsiteY15-3398" fmla="*/ 6428 h 10727"/>
                <a:gd name="connsiteX16-3399" fmla="*/ 2866 w 10005"/>
                <a:gd name="connsiteY16-3400" fmla="*/ 8968 h 10727"/>
                <a:gd name="connsiteX17-3401" fmla="*/ 2101 w 10005"/>
                <a:gd name="connsiteY17-3402" fmla="*/ 7438 h 10727"/>
                <a:gd name="connsiteX18-3403" fmla="*/ 1043 w 10005"/>
                <a:gd name="connsiteY18-3404" fmla="*/ 7920 h 10727"/>
                <a:gd name="connsiteX19-3405" fmla="*/ 1015 w 10005"/>
                <a:gd name="connsiteY19-3406" fmla="*/ 4788 h 10727"/>
                <a:gd name="connsiteX0-3407" fmla="*/ 1015 w 10005"/>
                <a:gd name="connsiteY0-3408" fmla="*/ 4788 h 19489"/>
                <a:gd name="connsiteX1-3409" fmla="*/ 1979 w 10005"/>
                <a:gd name="connsiteY1-3410" fmla="*/ 4702 h 19489"/>
                <a:gd name="connsiteX2-3411" fmla="*/ 2549 w 10005"/>
                <a:gd name="connsiteY2-3412" fmla="*/ 1955 h 19489"/>
                <a:gd name="connsiteX3-3413" fmla="*/ 3505 w 10005"/>
                <a:gd name="connsiteY3-3414" fmla="*/ 4070 h 19489"/>
                <a:gd name="connsiteX4-3415" fmla="*/ 4492 w 10005"/>
                <a:gd name="connsiteY4-3416" fmla="*/ 246 h 19489"/>
                <a:gd name="connsiteX5-3417" fmla="*/ 5566 w 10005"/>
                <a:gd name="connsiteY5-3418" fmla="*/ 2282 h 19489"/>
                <a:gd name="connsiteX6-3419" fmla="*/ 6538 w 10005"/>
                <a:gd name="connsiteY6-3420" fmla="*/ 24 h 19489"/>
                <a:gd name="connsiteX7-3421" fmla="*/ 7711 w 10005"/>
                <a:gd name="connsiteY7-3422" fmla="*/ 4026 h 19489"/>
                <a:gd name="connsiteX8-3423" fmla="*/ 8967 w 10005"/>
                <a:gd name="connsiteY8-3424" fmla="*/ 3941 h 19489"/>
                <a:gd name="connsiteX9-3425" fmla="*/ 9998 w 10005"/>
                <a:gd name="connsiteY9-3426" fmla="*/ 19457 h 19489"/>
                <a:gd name="connsiteX10-3427" fmla="*/ 9502 w 10005"/>
                <a:gd name="connsiteY10-3428" fmla="*/ 9058 h 19489"/>
                <a:gd name="connsiteX11-3429" fmla="*/ 8077 w 10005"/>
                <a:gd name="connsiteY11-3430" fmla="*/ 6970 h 19489"/>
                <a:gd name="connsiteX12-3431" fmla="*/ 6770 w 10005"/>
                <a:gd name="connsiteY12-3432" fmla="*/ 8317 h 19489"/>
                <a:gd name="connsiteX13-3433" fmla="*/ 5774 w 10005"/>
                <a:gd name="connsiteY13-3434" fmla="*/ 5555 h 19489"/>
                <a:gd name="connsiteX14-3435" fmla="*/ 4662 w 10005"/>
                <a:gd name="connsiteY14-3436" fmla="*/ 8400 h 19489"/>
                <a:gd name="connsiteX15-3437" fmla="*/ 3894 w 10005"/>
                <a:gd name="connsiteY15-3438" fmla="*/ 6428 h 19489"/>
                <a:gd name="connsiteX16-3439" fmla="*/ 2866 w 10005"/>
                <a:gd name="connsiteY16-3440" fmla="*/ 8968 h 19489"/>
                <a:gd name="connsiteX17-3441" fmla="*/ 2101 w 10005"/>
                <a:gd name="connsiteY17-3442" fmla="*/ 7438 h 19489"/>
                <a:gd name="connsiteX18-3443" fmla="*/ 1043 w 10005"/>
                <a:gd name="connsiteY18-3444" fmla="*/ 7920 h 19489"/>
                <a:gd name="connsiteX19-3445" fmla="*/ 1015 w 10005"/>
                <a:gd name="connsiteY19-3446" fmla="*/ 4788 h 19489"/>
                <a:gd name="connsiteX0-3447" fmla="*/ 1015 w 10000"/>
                <a:gd name="connsiteY0-3448" fmla="*/ 4788 h 19489"/>
                <a:gd name="connsiteX1-3449" fmla="*/ 1979 w 10000"/>
                <a:gd name="connsiteY1-3450" fmla="*/ 4702 h 19489"/>
                <a:gd name="connsiteX2-3451" fmla="*/ 2549 w 10000"/>
                <a:gd name="connsiteY2-3452" fmla="*/ 1955 h 19489"/>
                <a:gd name="connsiteX3-3453" fmla="*/ 3505 w 10000"/>
                <a:gd name="connsiteY3-3454" fmla="*/ 4070 h 19489"/>
                <a:gd name="connsiteX4-3455" fmla="*/ 4492 w 10000"/>
                <a:gd name="connsiteY4-3456" fmla="*/ 246 h 19489"/>
                <a:gd name="connsiteX5-3457" fmla="*/ 5566 w 10000"/>
                <a:gd name="connsiteY5-3458" fmla="*/ 2282 h 19489"/>
                <a:gd name="connsiteX6-3459" fmla="*/ 6538 w 10000"/>
                <a:gd name="connsiteY6-3460" fmla="*/ 24 h 19489"/>
                <a:gd name="connsiteX7-3461" fmla="*/ 7711 w 10000"/>
                <a:gd name="connsiteY7-3462" fmla="*/ 4026 h 19489"/>
                <a:gd name="connsiteX8-3463" fmla="*/ 8967 w 10000"/>
                <a:gd name="connsiteY8-3464" fmla="*/ 3941 h 19489"/>
                <a:gd name="connsiteX9-3465" fmla="*/ 9998 w 10000"/>
                <a:gd name="connsiteY9-3466" fmla="*/ 19457 h 19489"/>
                <a:gd name="connsiteX10-3467" fmla="*/ 9101 w 10000"/>
                <a:gd name="connsiteY10-3468" fmla="*/ 9058 h 19489"/>
                <a:gd name="connsiteX11-3469" fmla="*/ 8077 w 10000"/>
                <a:gd name="connsiteY11-3470" fmla="*/ 6970 h 19489"/>
                <a:gd name="connsiteX12-3471" fmla="*/ 6770 w 10000"/>
                <a:gd name="connsiteY12-3472" fmla="*/ 8317 h 19489"/>
                <a:gd name="connsiteX13-3473" fmla="*/ 5774 w 10000"/>
                <a:gd name="connsiteY13-3474" fmla="*/ 5555 h 19489"/>
                <a:gd name="connsiteX14-3475" fmla="*/ 4662 w 10000"/>
                <a:gd name="connsiteY14-3476" fmla="*/ 8400 h 19489"/>
                <a:gd name="connsiteX15-3477" fmla="*/ 3894 w 10000"/>
                <a:gd name="connsiteY15-3478" fmla="*/ 6428 h 19489"/>
                <a:gd name="connsiteX16-3479" fmla="*/ 2866 w 10000"/>
                <a:gd name="connsiteY16-3480" fmla="*/ 8968 h 19489"/>
                <a:gd name="connsiteX17-3481" fmla="*/ 2101 w 10000"/>
                <a:gd name="connsiteY17-3482" fmla="*/ 7438 h 19489"/>
                <a:gd name="connsiteX18-3483" fmla="*/ 1043 w 10000"/>
                <a:gd name="connsiteY18-3484" fmla="*/ 7920 h 19489"/>
                <a:gd name="connsiteX19-3485" fmla="*/ 1015 w 10000"/>
                <a:gd name="connsiteY19-3486" fmla="*/ 4788 h 19489"/>
                <a:gd name="connsiteX0-3487" fmla="*/ 1015 w 10000"/>
                <a:gd name="connsiteY0-3488" fmla="*/ 4788 h 19489"/>
                <a:gd name="connsiteX1-3489" fmla="*/ 1979 w 10000"/>
                <a:gd name="connsiteY1-3490" fmla="*/ 4702 h 19489"/>
                <a:gd name="connsiteX2-3491" fmla="*/ 2549 w 10000"/>
                <a:gd name="connsiteY2-3492" fmla="*/ 1955 h 19489"/>
                <a:gd name="connsiteX3-3493" fmla="*/ 3505 w 10000"/>
                <a:gd name="connsiteY3-3494" fmla="*/ 4070 h 19489"/>
                <a:gd name="connsiteX4-3495" fmla="*/ 4492 w 10000"/>
                <a:gd name="connsiteY4-3496" fmla="*/ 246 h 19489"/>
                <a:gd name="connsiteX5-3497" fmla="*/ 5566 w 10000"/>
                <a:gd name="connsiteY5-3498" fmla="*/ 2282 h 19489"/>
                <a:gd name="connsiteX6-3499" fmla="*/ 6538 w 10000"/>
                <a:gd name="connsiteY6-3500" fmla="*/ 24 h 19489"/>
                <a:gd name="connsiteX7-3501" fmla="*/ 7711 w 10000"/>
                <a:gd name="connsiteY7-3502" fmla="*/ 4026 h 19489"/>
                <a:gd name="connsiteX8-3503" fmla="*/ 9397 w 10000"/>
                <a:gd name="connsiteY8-3504" fmla="*/ 8203 h 19489"/>
                <a:gd name="connsiteX9-3505" fmla="*/ 9998 w 10000"/>
                <a:gd name="connsiteY9-3506" fmla="*/ 19457 h 19489"/>
                <a:gd name="connsiteX10-3507" fmla="*/ 9101 w 10000"/>
                <a:gd name="connsiteY10-3508" fmla="*/ 9058 h 19489"/>
                <a:gd name="connsiteX11-3509" fmla="*/ 8077 w 10000"/>
                <a:gd name="connsiteY11-3510" fmla="*/ 6970 h 19489"/>
                <a:gd name="connsiteX12-3511" fmla="*/ 6770 w 10000"/>
                <a:gd name="connsiteY12-3512" fmla="*/ 8317 h 19489"/>
                <a:gd name="connsiteX13-3513" fmla="*/ 5774 w 10000"/>
                <a:gd name="connsiteY13-3514" fmla="*/ 5555 h 19489"/>
                <a:gd name="connsiteX14-3515" fmla="*/ 4662 w 10000"/>
                <a:gd name="connsiteY14-3516" fmla="*/ 8400 h 19489"/>
                <a:gd name="connsiteX15-3517" fmla="*/ 3894 w 10000"/>
                <a:gd name="connsiteY15-3518" fmla="*/ 6428 h 19489"/>
                <a:gd name="connsiteX16-3519" fmla="*/ 2866 w 10000"/>
                <a:gd name="connsiteY16-3520" fmla="*/ 8968 h 19489"/>
                <a:gd name="connsiteX17-3521" fmla="*/ 2101 w 10000"/>
                <a:gd name="connsiteY17-3522" fmla="*/ 7438 h 19489"/>
                <a:gd name="connsiteX18-3523" fmla="*/ 1043 w 10000"/>
                <a:gd name="connsiteY18-3524" fmla="*/ 7920 h 19489"/>
                <a:gd name="connsiteX19-3525" fmla="*/ 1015 w 10000"/>
                <a:gd name="connsiteY19-3526" fmla="*/ 4788 h 19489"/>
                <a:gd name="connsiteX0-3527" fmla="*/ 1015 w 10000"/>
                <a:gd name="connsiteY0-3528" fmla="*/ 4788 h 19489"/>
                <a:gd name="connsiteX1-3529" fmla="*/ 1979 w 10000"/>
                <a:gd name="connsiteY1-3530" fmla="*/ 4702 h 19489"/>
                <a:gd name="connsiteX2-3531" fmla="*/ 2549 w 10000"/>
                <a:gd name="connsiteY2-3532" fmla="*/ 1955 h 19489"/>
                <a:gd name="connsiteX3-3533" fmla="*/ 3505 w 10000"/>
                <a:gd name="connsiteY3-3534" fmla="*/ 4070 h 19489"/>
                <a:gd name="connsiteX4-3535" fmla="*/ 4492 w 10000"/>
                <a:gd name="connsiteY4-3536" fmla="*/ 246 h 19489"/>
                <a:gd name="connsiteX5-3537" fmla="*/ 5566 w 10000"/>
                <a:gd name="connsiteY5-3538" fmla="*/ 2282 h 19489"/>
                <a:gd name="connsiteX6-3539" fmla="*/ 6538 w 10000"/>
                <a:gd name="connsiteY6-3540" fmla="*/ 24 h 19489"/>
                <a:gd name="connsiteX7-3541" fmla="*/ 7711 w 10000"/>
                <a:gd name="connsiteY7-3542" fmla="*/ 4026 h 19489"/>
                <a:gd name="connsiteX8-3543" fmla="*/ 9397 w 10000"/>
                <a:gd name="connsiteY8-3544" fmla="*/ 8203 h 19489"/>
                <a:gd name="connsiteX9-3545" fmla="*/ 9998 w 10000"/>
                <a:gd name="connsiteY9-3546" fmla="*/ 19457 h 19489"/>
                <a:gd name="connsiteX10-3547" fmla="*/ 9101 w 10000"/>
                <a:gd name="connsiteY10-3548" fmla="*/ 9058 h 19489"/>
                <a:gd name="connsiteX11-3549" fmla="*/ 8077 w 10000"/>
                <a:gd name="connsiteY11-3550" fmla="*/ 6970 h 19489"/>
                <a:gd name="connsiteX12-3551" fmla="*/ 6770 w 10000"/>
                <a:gd name="connsiteY12-3552" fmla="*/ 8317 h 19489"/>
                <a:gd name="connsiteX13-3553" fmla="*/ 5774 w 10000"/>
                <a:gd name="connsiteY13-3554" fmla="*/ 5555 h 19489"/>
                <a:gd name="connsiteX14-3555" fmla="*/ 4662 w 10000"/>
                <a:gd name="connsiteY14-3556" fmla="*/ 8400 h 19489"/>
                <a:gd name="connsiteX15-3557" fmla="*/ 3894 w 10000"/>
                <a:gd name="connsiteY15-3558" fmla="*/ 6428 h 19489"/>
                <a:gd name="connsiteX16-3559" fmla="*/ 2866 w 10000"/>
                <a:gd name="connsiteY16-3560" fmla="*/ 8968 h 19489"/>
                <a:gd name="connsiteX17-3561" fmla="*/ 2101 w 10000"/>
                <a:gd name="connsiteY17-3562" fmla="*/ 7438 h 19489"/>
                <a:gd name="connsiteX18-3563" fmla="*/ 1043 w 10000"/>
                <a:gd name="connsiteY18-3564" fmla="*/ 7920 h 19489"/>
                <a:gd name="connsiteX19-3565" fmla="*/ 1015 w 10000"/>
                <a:gd name="connsiteY19-3566" fmla="*/ 4788 h 19489"/>
                <a:gd name="connsiteX0-3567" fmla="*/ 1015 w 10000"/>
                <a:gd name="connsiteY0-3568" fmla="*/ 4788 h 19489"/>
                <a:gd name="connsiteX1-3569" fmla="*/ 1979 w 10000"/>
                <a:gd name="connsiteY1-3570" fmla="*/ 4702 h 19489"/>
                <a:gd name="connsiteX2-3571" fmla="*/ 2549 w 10000"/>
                <a:gd name="connsiteY2-3572" fmla="*/ 1955 h 19489"/>
                <a:gd name="connsiteX3-3573" fmla="*/ 3505 w 10000"/>
                <a:gd name="connsiteY3-3574" fmla="*/ 4070 h 19489"/>
                <a:gd name="connsiteX4-3575" fmla="*/ 4492 w 10000"/>
                <a:gd name="connsiteY4-3576" fmla="*/ 246 h 19489"/>
                <a:gd name="connsiteX5-3577" fmla="*/ 5566 w 10000"/>
                <a:gd name="connsiteY5-3578" fmla="*/ 2282 h 19489"/>
                <a:gd name="connsiteX6-3579" fmla="*/ 6538 w 10000"/>
                <a:gd name="connsiteY6-3580" fmla="*/ 24 h 19489"/>
                <a:gd name="connsiteX7-3581" fmla="*/ 7711 w 10000"/>
                <a:gd name="connsiteY7-3582" fmla="*/ 4026 h 19489"/>
                <a:gd name="connsiteX8-3583" fmla="*/ 9397 w 10000"/>
                <a:gd name="connsiteY8-3584" fmla="*/ 8203 h 19489"/>
                <a:gd name="connsiteX9-3585" fmla="*/ 9998 w 10000"/>
                <a:gd name="connsiteY9-3586" fmla="*/ 19457 h 19489"/>
                <a:gd name="connsiteX10-3587" fmla="*/ 9101 w 10000"/>
                <a:gd name="connsiteY10-3588" fmla="*/ 9058 h 19489"/>
                <a:gd name="connsiteX11-3589" fmla="*/ 8077 w 10000"/>
                <a:gd name="connsiteY11-3590" fmla="*/ 6970 h 19489"/>
                <a:gd name="connsiteX12-3591" fmla="*/ 6770 w 10000"/>
                <a:gd name="connsiteY12-3592" fmla="*/ 8317 h 19489"/>
                <a:gd name="connsiteX13-3593" fmla="*/ 5774 w 10000"/>
                <a:gd name="connsiteY13-3594" fmla="*/ 5555 h 19489"/>
                <a:gd name="connsiteX14-3595" fmla="*/ 4662 w 10000"/>
                <a:gd name="connsiteY14-3596" fmla="*/ 8400 h 19489"/>
                <a:gd name="connsiteX15-3597" fmla="*/ 3894 w 10000"/>
                <a:gd name="connsiteY15-3598" fmla="*/ 6428 h 19489"/>
                <a:gd name="connsiteX16-3599" fmla="*/ 2866 w 10000"/>
                <a:gd name="connsiteY16-3600" fmla="*/ 8968 h 19489"/>
                <a:gd name="connsiteX17-3601" fmla="*/ 2101 w 10000"/>
                <a:gd name="connsiteY17-3602" fmla="*/ 7438 h 19489"/>
                <a:gd name="connsiteX18-3603" fmla="*/ 1043 w 10000"/>
                <a:gd name="connsiteY18-3604" fmla="*/ 7920 h 19489"/>
                <a:gd name="connsiteX19-3605" fmla="*/ 1015 w 10000"/>
                <a:gd name="connsiteY19-3606" fmla="*/ 4788 h 19489"/>
                <a:gd name="connsiteX0-3607" fmla="*/ 1015 w 10000"/>
                <a:gd name="connsiteY0-3608" fmla="*/ 4788 h 19491"/>
                <a:gd name="connsiteX1-3609" fmla="*/ 1979 w 10000"/>
                <a:gd name="connsiteY1-3610" fmla="*/ 4702 h 19491"/>
                <a:gd name="connsiteX2-3611" fmla="*/ 2549 w 10000"/>
                <a:gd name="connsiteY2-3612" fmla="*/ 1955 h 19491"/>
                <a:gd name="connsiteX3-3613" fmla="*/ 3505 w 10000"/>
                <a:gd name="connsiteY3-3614" fmla="*/ 4070 h 19491"/>
                <a:gd name="connsiteX4-3615" fmla="*/ 4492 w 10000"/>
                <a:gd name="connsiteY4-3616" fmla="*/ 246 h 19491"/>
                <a:gd name="connsiteX5-3617" fmla="*/ 5566 w 10000"/>
                <a:gd name="connsiteY5-3618" fmla="*/ 2282 h 19491"/>
                <a:gd name="connsiteX6-3619" fmla="*/ 6538 w 10000"/>
                <a:gd name="connsiteY6-3620" fmla="*/ 24 h 19491"/>
                <a:gd name="connsiteX7-3621" fmla="*/ 7711 w 10000"/>
                <a:gd name="connsiteY7-3622" fmla="*/ 4026 h 19491"/>
                <a:gd name="connsiteX8-3623" fmla="*/ 9397 w 10000"/>
                <a:gd name="connsiteY8-3624" fmla="*/ 8203 h 19491"/>
                <a:gd name="connsiteX9-3625" fmla="*/ 9998 w 10000"/>
                <a:gd name="connsiteY9-3626" fmla="*/ 19457 h 19491"/>
                <a:gd name="connsiteX10-3627" fmla="*/ 8967 w 10000"/>
                <a:gd name="connsiteY10-3628" fmla="*/ 9926 h 19491"/>
                <a:gd name="connsiteX11-3629" fmla="*/ 8077 w 10000"/>
                <a:gd name="connsiteY11-3630" fmla="*/ 6970 h 19491"/>
                <a:gd name="connsiteX12-3631" fmla="*/ 6770 w 10000"/>
                <a:gd name="connsiteY12-3632" fmla="*/ 8317 h 19491"/>
                <a:gd name="connsiteX13-3633" fmla="*/ 5774 w 10000"/>
                <a:gd name="connsiteY13-3634" fmla="*/ 5555 h 19491"/>
                <a:gd name="connsiteX14-3635" fmla="*/ 4662 w 10000"/>
                <a:gd name="connsiteY14-3636" fmla="*/ 8400 h 19491"/>
                <a:gd name="connsiteX15-3637" fmla="*/ 3894 w 10000"/>
                <a:gd name="connsiteY15-3638" fmla="*/ 6428 h 19491"/>
                <a:gd name="connsiteX16-3639" fmla="*/ 2866 w 10000"/>
                <a:gd name="connsiteY16-3640" fmla="*/ 8968 h 19491"/>
                <a:gd name="connsiteX17-3641" fmla="*/ 2101 w 10000"/>
                <a:gd name="connsiteY17-3642" fmla="*/ 7438 h 19491"/>
                <a:gd name="connsiteX18-3643" fmla="*/ 1043 w 10000"/>
                <a:gd name="connsiteY18-3644" fmla="*/ 7920 h 19491"/>
                <a:gd name="connsiteX19-3645" fmla="*/ 1015 w 10000"/>
                <a:gd name="connsiteY19-3646" fmla="*/ 4788 h 19491"/>
                <a:gd name="connsiteX0-3647" fmla="*/ 1015 w 10000"/>
                <a:gd name="connsiteY0-3648" fmla="*/ 4788 h 19494"/>
                <a:gd name="connsiteX1-3649" fmla="*/ 1979 w 10000"/>
                <a:gd name="connsiteY1-3650" fmla="*/ 4702 h 19494"/>
                <a:gd name="connsiteX2-3651" fmla="*/ 2549 w 10000"/>
                <a:gd name="connsiteY2-3652" fmla="*/ 1955 h 19494"/>
                <a:gd name="connsiteX3-3653" fmla="*/ 3505 w 10000"/>
                <a:gd name="connsiteY3-3654" fmla="*/ 4070 h 19494"/>
                <a:gd name="connsiteX4-3655" fmla="*/ 4492 w 10000"/>
                <a:gd name="connsiteY4-3656" fmla="*/ 246 h 19494"/>
                <a:gd name="connsiteX5-3657" fmla="*/ 5566 w 10000"/>
                <a:gd name="connsiteY5-3658" fmla="*/ 2282 h 19494"/>
                <a:gd name="connsiteX6-3659" fmla="*/ 6538 w 10000"/>
                <a:gd name="connsiteY6-3660" fmla="*/ 24 h 19494"/>
                <a:gd name="connsiteX7-3661" fmla="*/ 7711 w 10000"/>
                <a:gd name="connsiteY7-3662" fmla="*/ 4026 h 19494"/>
                <a:gd name="connsiteX8-3663" fmla="*/ 9397 w 10000"/>
                <a:gd name="connsiteY8-3664" fmla="*/ 8203 h 19494"/>
                <a:gd name="connsiteX9-3665" fmla="*/ 9998 w 10000"/>
                <a:gd name="connsiteY9-3666" fmla="*/ 19457 h 19494"/>
                <a:gd name="connsiteX10-3667" fmla="*/ 8967 w 10000"/>
                <a:gd name="connsiteY10-3668" fmla="*/ 9926 h 19494"/>
                <a:gd name="connsiteX11-3669" fmla="*/ 8077 w 10000"/>
                <a:gd name="connsiteY11-3670" fmla="*/ 6970 h 19494"/>
                <a:gd name="connsiteX12-3671" fmla="*/ 6770 w 10000"/>
                <a:gd name="connsiteY12-3672" fmla="*/ 8317 h 19494"/>
                <a:gd name="connsiteX13-3673" fmla="*/ 5774 w 10000"/>
                <a:gd name="connsiteY13-3674" fmla="*/ 5555 h 19494"/>
                <a:gd name="connsiteX14-3675" fmla="*/ 4662 w 10000"/>
                <a:gd name="connsiteY14-3676" fmla="*/ 8400 h 19494"/>
                <a:gd name="connsiteX15-3677" fmla="*/ 3894 w 10000"/>
                <a:gd name="connsiteY15-3678" fmla="*/ 6428 h 19494"/>
                <a:gd name="connsiteX16-3679" fmla="*/ 2866 w 10000"/>
                <a:gd name="connsiteY16-3680" fmla="*/ 8968 h 19494"/>
                <a:gd name="connsiteX17-3681" fmla="*/ 2101 w 10000"/>
                <a:gd name="connsiteY17-3682" fmla="*/ 7438 h 19494"/>
                <a:gd name="connsiteX18-3683" fmla="*/ 1043 w 10000"/>
                <a:gd name="connsiteY18-3684" fmla="*/ 7920 h 19494"/>
                <a:gd name="connsiteX19-3685" fmla="*/ 1015 w 10000"/>
                <a:gd name="connsiteY19-3686" fmla="*/ 4788 h 19494"/>
                <a:gd name="connsiteX0-3687" fmla="*/ 1015 w 10000"/>
                <a:gd name="connsiteY0-3688" fmla="*/ 4809 h 19515"/>
                <a:gd name="connsiteX1-3689" fmla="*/ 1979 w 10000"/>
                <a:gd name="connsiteY1-3690" fmla="*/ 4723 h 19515"/>
                <a:gd name="connsiteX2-3691" fmla="*/ 2549 w 10000"/>
                <a:gd name="connsiteY2-3692" fmla="*/ 1976 h 19515"/>
                <a:gd name="connsiteX3-3693" fmla="*/ 3505 w 10000"/>
                <a:gd name="connsiteY3-3694" fmla="*/ 4091 h 19515"/>
                <a:gd name="connsiteX4-3695" fmla="*/ 4492 w 10000"/>
                <a:gd name="connsiteY4-3696" fmla="*/ 267 h 19515"/>
                <a:gd name="connsiteX5-3697" fmla="*/ 5566 w 10000"/>
                <a:gd name="connsiteY5-3698" fmla="*/ 2303 h 19515"/>
                <a:gd name="connsiteX6-3699" fmla="*/ 6538 w 10000"/>
                <a:gd name="connsiteY6-3700" fmla="*/ 45 h 19515"/>
                <a:gd name="connsiteX7-3701" fmla="*/ 8186 w 10000"/>
                <a:gd name="connsiteY7-3702" fmla="*/ 4757 h 19515"/>
                <a:gd name="connsiteX8-3703" fmla="*/ 9397 w 10000"/>
                <a:gd name="connsiteY8-3704" fmla="*/ 8224 h 19515"/>
                <a:gd name="connsiteX9-3705" fmla="*/ 9998 w 10000"/>
                <a:gd name="connsiteY9-3706" fmla="*/ 19478 h 19515"/>
                <a:gd name="connsiteX10-3707" fmla="*/ 8967 w 10000"/>
                <a:gd name="connsiteY10-3708" fmla="*/ 9947 h 19515"/>
                <a:gd name="connsiteX11-3709" fmla="*/ 8077 w 10000"/>
                <a:gd name="connsiteY11-3710" fmla="*/ 6991 h 19515"/>
                <a:gd name="connsiteX12-3711" fmla="*/ 6770 w 10000"/>
                <a:gd name="connsiteY12-3712" fmla="*/ 8338 h 19515"/>
                <a:gd name="connsiteX13-3713" fmla="*/ 5774 w 10000"/>
                <a:gd name="connsiteY13-3714" fmla="*/ 5576 h 19515"/>
                <a:gd name="connsiteX14-3715" fmla="*/ 4662 w 10000"/>
                <a:gd name="connsiteY14-3716" fmla="*/ 8421 h 19515"/>
                <a:gd name="connsiteX15-3717" fmla="*/ 3894 w 10000"/>
                <a:gd name="connsiteY15-3718" fmla="*/ 6449 h 19515"/>
                <a:gd name="connsiteX16-3719" fmla="*/ 2866 w 10000"/>
                <a:gd name="connsiteY16-3720" fmla="*/ 8989 h 19515"/>
                <a:gd name="connsiteX17-3721" fmla="*/ 2101 w 10000"/>
                <a:gd name="connsiteY17-3722" fmla="*/ 7459 h 19515"/>
                <a:gd name="connsiteX18-3723" fmla="*/ 1043 w 10000"/>
                <a:gd name="connsiteY18-3724" fmla="*/ 7941 h 19515"/>
                <a:gd name="connsiteX19-3725" fmla="*/ 1015 w 10000"/>
                <a:gd name="connsiteY19-3726" fmla="*/ 4809 h 19515"/>
                <a:gd name="connsiteX0-3727" fmla="*/ 1015 w 10000"/>
                <a:gd name="connsiteY0-3728" fmla="*/ 4567 h 19273"/>
                <a:gd name="connsiteX1-3729" fmla="*/ 1979 w 10000"/>
                <a:gd name="connsiteY1-3730" fmla="*/ 4481 h 19273"/>
                <a:gd name="connsiteX2-3731" fmla="*/ 2549 w 10000"/>
                <a:gd name="connsiteY2-3732" fmla="*/ 1734 h 19273"/>
                <a:gd name="connsiteX3-3733" fmla="*/ 3505 w 10000"/>
                <a:gd name="connsiteY3-3734" fmla="*/ 3849 h 19273"/>
                <a:gd name="connsiteX4-3735" fmla="*/ 4492 w 10000"/>
                <a:gd name="connsiteY4-3736" fmla="*/ 25 h 19273"/>
                <a:gd name="connsiteX5-3737" fmla="*/ 5566 w 10000"/>
                <a:gd name="connsiteY5-3738" fmla="*/ 2061 h 19273"/>
                <a:gd name="connsiteX6-3739" fmla="*/ 7280 w 10000"/>
                <a:gd name="connsiteY6-3740" fmla="*/ 513 h 19273"/>
                <a:gd name="connsiteX7-3741" fmla="*/ 8186 w 10000"/>
                <a:gd name="connsiteY7-3742" fmla="*/ 4515 h 19273"/>
                <a:gd name="connsiteX8-3743" fmla="*/ 9397 w 10000"/>
                <a:gd name="connsiteY8-3744" fmla="*/ 7982 h 19273"/>
                <a:gd name="connsiteX9-3745" fmla="*/ 9998 w 10000"/>
                <a:gd name="connsiteY9-3746" fmla="*/ 19236 h 19273"/>
                <a:gd name="connsiteX10-3747" fmla="*/ 8967 w 10000"/>
                <a:gd name="connsiteY10-3748" fmla="*/ 9705 h 19273"/>
                <a:gd name="connsiteX11-3749" fmla="*/ 8077 w 10000"/>
                <a:gd name="connsiteY11-3750" fmla="*/ 6749 h 19273"/>
                <a:gd name="connsiteX12-3751" fmla="*/ 6770 w 10000"/>
                <a:gd name="connsiteY12-3752" fmla="*/ 8096 h 19273"/>
                <a:gd name="connsiteX13-3753" fmla="*/ 5774 w 10000"/>
                <a:gd name="connsiteY13-3754" fmla="*/ 5334 h 19273"/>
                <a:gd name="connsiteX14-3755" fmla="*/ 4662 w 10000"/>
                <a:gd name="connsiteY14-3756" fmla="*/ 8179 h 19273"/>
                <a:gd name="connsiteX15-3757" fmla="*/ 3894 w 10000"/>
                <a:gd name="connsiteY15-3758" fmla="*/ 6207 h 19273"/>
                <a:gd name="connsiteX16-3759" fmla="*/ 2866 w 10000"/>
                <a:gd name="connsiteY16-3760" fmla="*/ 8747 h 19273"/>
                <a:gd name="connsiteX17-3761" fmla="*/ 2101 w 10000"/>
                <a:gd name="connsiteY17-3762" fmla="*/ 7217 h 19273"/>
                <a:gd name="connsiteX18-3763" fmla="*/ 1043 w 10000"/>
                <a:gd name="connsiteY18-3764" fmla="*/ 7699 h 19273"/>
                <a:gd name="connsiteX19-3765" fmla="*/ 1015 w 10000"/>
                <a:gd name="connsiteY19-3766" fmla="*/ 4567 h 19273"/>
                <a:gd name="connsiteX0-3767" fmla="*/ 1015 w 10000"/>
                <a:gd name="connsiteY0-3768" fmla="*/ 6292 h 20998"/>
                <a:gd name="connsiteX1-3769" fmla="*/ 1979 w 10000"/>
                <a:gd name="connsiteY1-3770" fmla="*/ 6206 h 20998"/>
                <a:gd name="connsiteX2-3771" fmla="*/ 2549 w 10000"/>
                <a:gd name="connsiteY2-3772" fmla="*/ 3459 h 20998"/>
                <a:gd name="connsiteX3-3773" fmla="*/ 3505 w 10000"/>
                <a:gd name="connsiteY3-3774" fmla="*/ 5574 h 20998"/>
                <a:gd name="connsiteX4-3775" fmla="*/ 4626 w 10000"/>
                <a:gd name="connsiteY4-3776" fmla="*/ 14 h 20998"/>
                <a:gd name="connsiteX5-3777" fmla="*/ 5566 w 10000"/>
                <a:gd name="connsiteY5-3778" fmla="*/ 3786 h 20998"/>
                <a:gd name="connsiteX6-3779" fmla="*/ 7280 w 10000"/>
                <a:gd name="connsiteY6-3780" fmla="*/ 2238 h 20998"/>
                <a:gd name="connsiteX7-3781" fmla="*/ 8186 w 10000"/>
                <a:gd name="connsiteY7-3782" fmla="*/ 6240 h 20998"/>
                <a:gd name="connsiteX8-3783" fmla="*/ 9397 w 10000"/>
                <a:gd name="connsiteY8-3784" fmla="*/ 9707 h 20998"/>
                <a:gd name="connsiteX9-3785" fmla="*/ 9998 w 10000"/>
                <a:gd name="connsiteY9-3786" fmla="*/ 20961 h 20998"/>
                <a:gd name="connsiteX10-3787" fmla="*/ 8967 w 10000"/>
                <a:gd name="connsiteY10-3788" fmla="*/ 11430 h 20998"/>
                <a:gd name="connsiteX11-3789" fmla="*/ 8077 w 10000"/>
                <a:gd name="connsiteY11-3790" fmla="*/ 8474 h 20998"/>
                <a:gd name="connsiteX12-3791" fmla="*/ 6770 w 10000"/>
                <a:gd name="connsiteY12-3792" fmla="*/ 9821 h 20998"/>
                <a:gd name="connsiteX13-3793" fmla="*/ 5774 w 10000"/>
                <a:gd name="connsiteY13-3794" fmla="*/ 7059 h 20998"/>
                <a:gd name="connsiteX14-3795" fmla="*/ 4662 w 10000"/>
                <a:gd name="connsiteY14-3796" fmla="*/ 9904 h 20998"/>
                <a:gd name="connsiteX15-3797" fmla="*/ 3894 w 10000"/>
                <a:gd name="connsiteY15-3798" fmla="*/ 7932 h 20998"/>
                <a:gd name="connsiteX16-3799" fmla="*/ 2866 w 10000"/>
                <a:gd name="connsiteY16-3800" fmla="*/ 10472 h 20998"/>
                <a:gd name="connsiteX17-3801" fmla="*/ 2101 w 10000"/>
                <a:gd name="connsiteY17-3802" fmla="*/ 8942 h 20998"/>
                <a:gd name="connsiteX18-3803" fmla="*/ 1043 w 10000"/>
                <a:gd name="connsiteY18-3804" fmla="*/ 9424 h 20998"/>
                <a:gd name="connsiteX19-3805" fmla="*/ 1015 w 10000"/>
                <a:gd name="connsiteY19-3806" fmla="*/ 6292 h 20998"/>
                <a:gd name="connsiteX0-3807" fmla="*/ 1015 w 10000"/>
                <a:gd name="connsiteY0-3808" fmla="*/ 6344 h 21050"/>
                <a:gd name="connsiteX1-3809" fmla="*/ 1979 w 10000"/>
                <a:gd name="connsiteY1-3810" fmla="*/ 6258 h 21050"/>
                <a:gd name="connsiteX2-3811" fmla="*/ 2549 w 10000"/>
                <a:gd name="connsiteY2-3812" fmla="*/ 3511 h 21050"/>
                <a:gd name="connsiteX3-3813" fmla="*/ 3505 w 10000"/>
                <a:gd name="connsiteY3-3814" fmla="*/ 5626 h 21050"/>
                <a:gd name="connsiteX4-3815" fmla="*/ 4626 w 10000"/>
                <a:gd name="connsiteY4-3816" fmla="*/ 66 h 21050"/>
                <a:gd name="connsiteX5-3817" fmla="*/ 5670 w 10000"/>
                <a:gd name="connsiteY5-3818" fmla="*/ 2339 h 21050"/>
                <a:gd name="connsiteX6-3819" fmla="*/ 7280 w 10000"/>
                <a:gd name="connsiteY6-3820" fmla="*/ 2290 h 21050"/>
                <a:gd name="connsiteX7-3821" fmla="*/ 8186 w 10000"/>
                <a:gd name="connsiteY7-3822" fmla="*/ 6292 h 21050"/>
                <a:gd name="connsiteX8-3823" fmla="*/ 9397 w 10000"/>
                <a:gd name="connsiteY8-3824" fmla="*/ 9759 h 21050"/>
                <a:gd name="connsiteX9-3825" fmla="*/ 9998 w 10000"/>
                <a:gd name="connsiteY9-3826" fmla="*/ 21013 h 21050"/>
                <a:gd name="connsiteX10-3827" fmla="*/ 8967 w 10000"/>
                <a:gd name="connsiteY10-3828" fmla="*/ 11482 h 21050"/>
                <a:gd name="connsiteX11-3829" fmla="*/ 8077 w 10000"/>
                <a:gd name="connsiteY11-3830" fmla="*/ 8526 h 21050"/>
                <a:gd name="connsiteX12-3831" fmla="*/ 6770 w 10000"/>
                <a:gd name="connsiteY12-3832" fmla="*/ 9873 h 21050"/>
                <a:gd name="connsiteX13-3833" fmla="*/ 5774 w 10000"/>
                <a:gd name="connsiteY13-3834" fmla="*/ 7111 h 21050"/>
                <a:gd name="connsiteX14-3835" fmla="*/ 4662 w 10000"/>
                <a:gd name="connsiteY14-3836" fmla="*/ 9956 h 21050"/>
                <a:gd name="connsiteX15-3837" fmla="*/ 3894 w 10000"/>
                <a:gd name="connsiteY15-3838" fmla="*/ 7984 h 21050"/>
                <a:gd name="connsiteX16-3839" fmla="*/ 2866 w 10000"/>
                <a:gd name="connsiteY16-3840" fmla="*/ 10524 h 21050"/>
                <a:gd name="connsiteX17-3841" fmla="*/ 2101 w 10000"/>
                <a:gd name="connsiteY17-3842" fmla="*/ 8994 h 21050"/>
                <a:gd name="connsiteX18-3843" fmla="*/ 1043 w 10000"/>
                <a:gd name="connsiteY18-3844" fmla="*/ 9476 h 21050"/>
                <a:gd name="connsiteX19-3845" fmla="*/ 1015 w 10000"/>
                <a:gd name="connsiteY19-3846" fmla="*/ 6344 h 21050"/>
                <a:gd name="connsiteX0-3847" fmla="*/ 1015 w 10000"/>
                <a:gd name="connsiteY0-3848" fmla="*/ 6344 h 21050"/>
                <a:gd name="connsiteX1-3849" fmla="*/ 1979 w 10000"/>
                <a:gd name="connsiteY1-3850" fmla="*/ 6258 h 21050"/>
                <a:gd name="connsiteX2-3851" fmla="*/ 2549 w 10000"/>
                <a:gd name="connsiteY2-3852" fmla="*/ 3511 h 21050"/>
                <a:gd name="connsiteX3-3853" fmla="*/ 3505 w 10000"/>
                <a:gd name="connsiteY3-3854" fmla="*/ 5626 h 21050"/>
                <a:gd name="connsiteX4-3855" fmla="*/ 4626 w 10000"/>
                <a:gd name="connsiteY4-3856" fmla="*/ 66 h 21050"/>
                <a:gd name="connsiteX5-3857" fmla="*/ 5670 w 10000"/>
                <a:gd name="connsiteY5-3858" fmla="*/ 2339 h 21050"/>
                <a:gd name="connsiteX6-3859" fmla="*/ 7310 w 10000"/>
                <a:gd name="connsiteY6-3860" fmla="*/ 475 h 21050"/>
                <a:gd name="connsiteX7-3861" fmla="*/ 8186 w 10000"/>
                <a:gd name="connsiteY7-3862" fmla="*/ 6292 h 21050"/>
                <a:gd name="connsiteX8-3863" fmla="*/ 9397 w 10000"/>
                <a:gd name="connsiteY8-3864" fmla="*/ 9759 h 21050"/>
                <a:gd name="connsiteX9-3865" fmla="*/ 9998 w 10000"/>
                <a:gd name="connsiteY9-3866" fmla="*/ 21013 h 21050"/>
                <a:gd name="connsiteX10-3867" fmla="*/ 8967 w 10000"/>
                <a:gd name="connsiteY10-3868" fmla="*/ 11482 h 21050"/>
                <a:gd name="connsiteX11-3869" fmla="*/ 8077 w 10000"/>
                <a:gd name="connsiteY11-3870" fmla="*/ 8526 h 21050"/>
                <a:gd name="connsiteX12-3871" fmla="*/ 6770 w 10000"/>
                <a:gd name="connsiteY12-3872" fmla="*/ 9873 h 21050"/>
                <a:gd name="connsiteX13-3873" fmla="*/ 5774 w 10000"/>
                <a:gd name="connsiteY13-3874" fmla="*/ 7111 h 21050"/>
                <a:gd name="connsiteX14-3875" fmla="*/ 4662 w 10000"/>
                <a:gd name="connsiteY14-3876" fmla="*/ 9956 h 21050"/>
                <a:gd name="connsiteX15-3877" fmla="*/ 3894 w 10000"/>
                <a:gd name="connsiteY15-3878" fmla="*/ 7984 h 21050"/>
                <a:gd name="connsiteX16-3879" fmla="*/ 2866 w 10000"/>
                <a:gd name="connsiteY16-3880" fmla="*/ 10524 h 21050"/>
                <a:gd name="connsiteX17-3881" fmla="*/ 2101 w 10000"/>
                <a:gd name="connsiteY17-3882" fmla="*/ 8994 h 21050"/>
                <a:gd name="connsiteX18-3883" fmla="*/ 1043 w 10000"/>
                <a:gd name="connsiteY18-3884" fmla="*/ 9476 h 21050"/>
                <a:gd name="connsiteX19-3885" fmla="*/ 1015 w 10000"/>
                <a:gd name="connsiteY19-3886" fmla="*/ 6344 h 21050"/>
                <a:gd name="connsiteX0-3887" fmla="*/ 1015 w 10000"/>
                <a:gd name="connsiteY0-3888" fmla="*/ 6344 h 21050"/>
                <a:gd name="connsiteX1-3889" fmla="*/ 1979 w 10000"/>
                <a:gd name="connsiteY1-3890" fmla="*/ 6258 h 21050"/>
                <a:gd name="connsiteX2-3891" fmla="*/ 2460 w 10000"/>
                <a:gd name="connsiteY2-3892" fmla="*/ 670 h 21050"/>
                <a:gd name="connsiteX3-3893" fmla="*/ 3505 w 10000"/>
                <a:gd name="connsiteY3-3894" fmla="*/ 5626 h 21050"/>
                <a:gd name="connsiteX4-3895" fmla="*/ 4626 w 10000"/>
                <a:gd name="connsiteY4-3896" fmla="*/ 66 h 21050"/>
                <a:gd name="connsiteX5-3897" fmla="*/ 5670 w 10000"/>
                <a:gd name="connsiteY5-3898" fmla="*/ 2339 h 21050"/>
                <a:gd name="connsiteX6-3899" fmla="*/ 7310 w 10000"/>
                <a:gd name="connsiteY6-3900" fmla="*/ 475 h 21050"/>
                <a:gd name="connsiteX7-3901" fmla="*/ 8186 w 10000"/>
                <a:gd name="connsiteY7-3902" fmla="*/ 6292 h 21050"/>
                <a:gd name="connsiteX8-3903" fmla="*/ 9397 w 10000"/>
                <a:gd name="connsiteY8-3904" fmla="*/ 9759 h 21050"/>
                <a:gd name="connsiteX9-3905" fmla="*/ 9998 w 10000"/>
                <a:gd name="connsiteY9-3906" fmla="*/ 21013 h 21050"/>
                <a:gd name="connsiteX10-3907" fmla="*/ 8967 w 10000"/>
                <a:gd name="connsiteY10-3908" fmla="*/ 11482 h 21050"/>
                <a:gd name="connsiteX11-3909" fmla="*/ 8077 w 10000"/>
                <a:gd name="connsiteY11-3910" fmla="*/ 8526 h 21050"/>
                <a:gd name="connsiteX12-3911" fmla="*/ 6770 w 10000"/>
                <a:gd name="connsiteY12-3912" fmla="*/ 9873 h 21050"/>
                <a:gd name="connsiteX13-3913" fmla="*/ 5774 w 10000"/>
                <a:gd name="connsiteY13-3914" fmla="*/ 7111 h 21050"/>
                <a:gd name="connsiteX14-3915" fmla="*/ 4662 w 10000"/>
                <a:gd name="connsiteY14-3916" fmla="*/ 9956 h 21050"/>
                <a:gd name="connsiteX15-3917" fmla="*/ 3894 w 10000"/>
                <a:gd name="connsiteY15-3918" fmla="*/ 7984 h 21050"/>
                <a:gd name="connsiteX16-3919" fmla="*/ 2866 w 10000"/>
                <a:gd name="connsiteY16-3920" fmla="*/ 10524 h 21050"/>
                <a:gd name="connsiteX17-3921" fmla="*/ 2101 w 10000"/>
                <a:gd name="connsiteY17-3922" fmla="*/ 8994 h 21050"/>
                <a:gd name="connsiteX18-3923" fmla="*/ 1043 w 10000"/>
                <a:gd name="connsiteY18-3924" fmla="*/ 9476 h 21050"/>
                <a:gd name="connsiteX19-3925" fmla="*/ 1015 w 10000"/>
                <a:gd name="connsiteY19-3926" fmla="*/ 6344 h 21050"/>
                <a:gd name="connsiteX0-3927" fmla="*/ 1015 w 10000"/>
                <a:gd name="connsiteY0-3928" fmla="*/ 6287 h 20993"/>
                <a:gd name="connsiteX1-3929" fmla="*/ 1979 w 10000"/>
                <a:gd name="connsiteY1-3930" fmla="*/ 6201 h 20993"/>
                <a:gd name="connsiteX2-3931" fmla="*/ 2460 w 10000"/>
                <a:gd name="connsiteY2-3932" fmla="*/ 613 h 20993"/>
                <a:gd name="connsiteX3-3933" fmla="*/ 3505 w 10000"/>
                <a:gd name="connsiteY3-3934" fmla="*/ 3359 h 20993"/>
                <a:gd name="connsiteX4-3935" fmla="*/ 4626 w 10000"/>
                <a:gd name="connsiteY4-3936" fmla="*/ 9 h 20993"/>
                <a:gd name="connsiteX5-3937" fmla="*/ 5670 w 10000"/>
                <a:gd name="connsiteY5-3938" fmla="*/ 2282 h 20993"/>
                <a:gd name="connsiteX6-3939" fmla="*/ 7310 w 10000"/>
                <a:gd name="connsiteY6-3940" fmla="*/ 418 h 20993"/>
                <a:gd name="connsiteX7-3941" fmla="*/ 8186 w 10000"/>
                <a:gd name="connsiteY7-3942" fmla="*/ 6235 h 20993"/>
                <a:gd name="connsiteX8-3943" fmla="*/ 9397 w 10000"/>
                <a:gd name="connsiteY8-3944" fmla="*/ 9702 h 20993"/>
                <a:gd name="connsiteX9-3945" fmla="*/ 9998 w 10000"/>
                <a:gd name="connsiteY9-3946" fmla="*/ 20956 h 20993"/>
                <a:gd name="connsiteX10-3947" fmla="*/ 8967 w 10000"/>
                <a:gd name="connsiteY10-3948" fmla="*/ 11425 h 20993"/>
                <a:gd name="connsiteX11-3949" fmla="*/ 8077 w 10000"/>
                <a:gd name="connsiteY11-3950" fmla="*/ 8469 h 20993"/>
                <a:gd name="connsiteX12-3951" fmla="*/ 6770 w 10000"/>
                <a:gd name="connsiteY12-3952" fmla="*/ 9816 h 20993"/>
                <a:gd name="connsiteX13-3953" fmla="*/ 5774 w 10000"/>
                <a:gd name="connsiteY13-3954" fmla="*/ 7054 h 20993"/>
                <a:gd name="connsiteX14-3955" fmla="*/ 4662 w 10000"/>
                <a:gd name="connsiteY14-3956" fmla="*/ 9899 h 20993"/>
                <a:gd name="connsiteX15-3957" fmla="*/ 3894 w 10000"/>
                <a:gd name="connsiteY15-3958" fmla="*/ 7927 h 20993"/>
                <a:gd name="connsiteX16-3959" fmla="*/ 2866 w 10000"/>
                <a:gd name="connsiteY16-3960" fmla="*/ 10467 h 20993"/>
                <a:gd name="connsiteX17-3961" fmla="*/ 2101 w 10000"/>
                <a:gd name="connsiteY17-3962" fmla="*/ 8937 h 20993"/>
                <a:gd name="connsiteX18-3963" fmla="*/ 1043 w 10000"/>
                <a:gd name="connsiteY18-3964" fmla="*/ 9419 h 20993"/>
                <a:gd name="connsiteX19-3965" fmla="*/ 1015 w 10000"/>
                <a:gd name="connsiteY19-3966" fmla="*/ 6287 h 20993"/>
                <a:gd name="connsiteX0-3967" fmla="*/ 1015 w 10000"/>
                <a:gd name="connsiteY0-3968" fmla="*/ 6287 h 20993"/>
                <a:gd name="connsiteX1-3969" fmla="*/ 1875 w 10000"/>
                <a:gd name="connsiteY1-3970" fmla="*/ 5491 h 20993"/>
                <a:gd name="connsiteX2-3971" fmla="*/ 2460 w 10000"/>
                <a:gd name="connsiteY2-3972" fmla="*/ 613 h 20993"/>
                <a:gd name="connsiteX3-3973" fmla="*/ 3505 w 10000"/>
                <a:gd name="connsiteY3-3974" fmla="*/ 3359 h 20993"/>
                <a:gd name="connsiteX4-3975" fmla="*/ 4626 w 10000"/>
                <a:gd name="connsiteY4-3976" fmla="*/ 9 h 20993"/>
                <a:gd name="connsiteX5-3977" fmla="*/ 5670 w 10000"/>
                <a:gd name="connsiteY5-3978" fmla="*/ 2282 h 20993"/>
                <a:gd name="connsiteX6-3979" fmla="*/ 7310 w 10000"/>
                <a:gd name="connsiteY6-3980" fmla="*/ 418 h 20993"/>
                <a:gd name="connsiteX7-3981" fmla="*/ 8186 w 10000"/>
                <a:gd name="connsiteY7-3982" fmla="*/ 6235 h 20993"/>
                <a:gd name="connsiteX8-3983" fmla="*/ 9397 w 10000"/>
                <a:gd name="connsiteY8-3984" fmla="*/ 9702 h 20993"/>
                <a:gd name="connsiteX9-3985" fmla="*/ 9998 w 10000"/>
                <a:gd name="connsiteY9-3986" fmla="*/ 20956 h 20993"/>
                <a:gd name="connsiteX10-3987" fmla="*/ 8967 w 10000"/>
                <a:gd name="connsiteY10-3988" fmla="*/ 11425 h 20993"/>
                <a:gd name="connsiteX11-3989" fmla="*/ 8077 w 10000"/>
                <a:gd name="connsiteY11-3990" fmla="*/ 8469 h 20993"/>
                <a:gd name="connsiteX12-3991" fmla="*/ 6770 w 10000"/>
                <a:gd name="connsiteY12-3992" fmla="*/ 9816 h 20993"/>
                <a:gd name="connsiteX13-3993" fmla="*/ 5774 w 10000"/>
                <a:gd name="connsiteY13-3994" fmla="*/ 7054 h 20993"/>
                <a:gd name="connsiteX14-3995" fmla="*/ 4662 w 10000"/>
                <a:gd name="connsiteY14-3996" fmla="*/ 9899 h 20993"/>
                <a:gd name="connsiteX15-3997" fmla="*/ 3894 w 10000"/>
                <a:gd name="connsiteY15-3998" fmla="*/ 7927 h 20993"/>
                <a:gd name="connsiteX16-3999" fmla="*/ 2866 w 10000"/>
                <a:gd name="connsiteY16-4000" fmla="*/ 10467 h 20993"/>
                <a:gd name="connsiteX17-4001" fmla="*/ 2101 w 10000"/>
                <a:gd name="connsiteY17-4002" fmla="*/ 8937 h 20993"/>
                <a:gd name="connsiteX18-4003" fmla="*/ 1043 w 10000"/>
                <a:gd name="connsiteY18-4004" fmla="*/ 9419 h 20993"/>
                <a:gd name="connsiteX19-4005" fmla="*/ 1015 w 10000"/>
                <a:gd name="connsiteY19-4006" fmla="*/ 6287 h 20993"/>
                <a:gd name="connsiteX0-4007" fmla="*/ 996 w 9981"/>
                <a:gd name="connsiteY0-4008" fmla="*/ 6287 h 20993"/>
                <a:gd name="connsiteX1-4009" fmla="*/ 1856 w 9981"/>
                <a:gd name="connsiteY1-4010" fmla="*/ 5491 h 20993"/>
                <a:gd name="connsiteX2-4011" fmla="*/ 2441 w 9981"/>
                <a:gd name="connsiteY2-4012" fmla="*/ 613 h 20993"/>
                <a:gd name="connsiteX3-4013" fmla="*/ 3486 w 9981"/>
                <a:gd name="connsiteY3-4014" fmla="*/ 3359 h 20993"/>
                <a:gd name="connsiteX4-4015" fmla="*/ 4607 w 9981"/>
                <a:gd name="connsiteY4-4016" fmla="*/ 9 h 20993"/>
                <a:gd name="connsiteX5-4017" fmla="*/ 5651 w 9981"/>
                <a:gd name="connsiteY5-4018" fmla="*/ 2282 h 20993"/>
                <a:gd name="connsiteX6-4019" fmla="*/ 7291 w 9981"/>
                <a:gd name="connsiteY6-4020" fmla="*/ 418 h 20993"/>
                <a:gd name="connsiteX7-4021" fmla="*/ 8167 w 9981"/>
                <a:gd name="connsiteY7-4022" fmla="*/ 6235 h 20993"/>
                <a:gd name="connsiteX8-4023" fmla="*/ 9378 w 9981"/>
                <a:gd name="connsiteY8-4024" fmla="*/ 9702 h 20993"/>
                <a:gd name="connsiteX9-4025" fmla="*/ 9979 w 9981"/>
                <a:gd name="connsiteY9-4026" fmla="*/ 20956 h 20993"/>
                <a:gd name="connsiteX10-4027" fmla="*/ 8948 w 9981"/>
                <a:gd name="connsiteY10-4028" fmla="*/ 11425 h 20993"/>
                <a:gd name="connsiteX11-4029" fmla="*/ 8058 w 9981"/>
                <a:gd name="connsiteY11-4030" fmla="*/ 8469 h 20993"/>
                <a:gd name="connsiteX12-4031" fmla="*/ 6751 w 9981"/>
                <a:gd name="connsiteY12-4032" fmla="*/ 9816 h 20993"/>
                <a:gd name="connsiteX13-4033" fmla="*/ 5755 w 9981"/>
                <a:gd name="connsiteY13-4034" fmla="*/ 7054 h 20993"/>
                <a:gd name="connsiteX14-4035" fmla="*/ 4643 w 9981"/>
                <a:gd name="connsiteY14-4036" fmla="*/ 9899 h 20993"/>
                <a:gd name="connsiteX15-4037" fmla="*/ 3875 w 9981"/>
                <a:gd name="connsiteY15-4038" fmla="*/ 7927 h 20993"/>
                <a:gd name="connsiteX16-4039" fmla="*/ 2847 w 9981"/>
                <a:gd name="connsiteY16-4040" fmla="*/ 10467 h 20993"/>
                <a:gd name="connsiteX17-4041" fmla="*/ 2082 w 9981"/>
                <a:gd name="connsiteY17-4042" fmla="*/ 8937 h 20993"/>
                <a:gd name="connsiteX18-4043" fmla="*/ 1024 w 9981"/>
                <a:gd name="connsiteY18-4044" fmla="*/ 9419 h 20993"/>
                <a:gd name="connsiteX19-4045" fmla="*/ 1 w 9981"/>
                <a:gd name="connsiteY19-4046" fmla="*/ 17579 h 20993"/>
                <a:gd name="connsiteX20" fmla="*/ 996 w 9981"/>
                <a:gd name="connsiteY20" fmla="*/ 6287 h 20993"/>
                <a:gd name="connsiteX0-4047" fmla="*/ 998 w 10000"/>
                <a:gd name="connsiteY0-4048" fmla="*/ 2995 h 9999"/>
                <a:gd name="connsiteX1-4049" fmla="*/ 1860 w 10000"/>
                <a:gd name="connsiteY1-4050" fmla="*/ 2616 h 9999"/>
                <a:gd name="connsiteX2-4051" fmla="*/ 2446 w 10000"/>
                <a:gd name="connsiteY2-4052" fmla="*/ 292 h 9999"/>
                <a:gd name="connsiteX3-4053" fmla="*/ 3493 w 10000"/>
                <a:gd name="connsiteY3-4054" fmla="*/ 1600 h 9999"/>
                <a:gd name="connsiteX4-4055" fmla="*/ 4616 w 10000"/>
                <a:gd name="connsiteY4-4056" fmla="*/ 4 h 9999"/>
                <a:gd name="connsiteX5-4057" fmla="*/ 5662 w 10000"/>
                <a:gd name="connsiteY5-4058" fmla="*/ 1087 h 9999"/>
                <a:gd name="connsiteX6-4059" fmla="*/ 7305 w 10000"/>
                <a:gd name="connsiteY6-4060" fmla="*/ 199 h 9999"/>
                <a:gd name="connsiteX7-4061" fmla="*/ 8183 w 10000"/>
                <a:gd name="connsiteY7-4062" fmla="*/ 2970 h 9999"/>
                <a:gd name="connsiteX8-4063" fmla="*/ 9396 w 10000"/>
                <a:gd name="connsiteY8-4064" fmla="*/ 4622 h 9999"/>
                <a:gd name="connsiteX9-4065" fmla="*/ 9998 w 10000"/>
                <a:gd name="connsiteY9-4066" fmla="*/ 9982 h 9999"/>
                <a:gd name="connsiteX10-4067" fmla="*/ 8965 w 10000"/>
                <a:gd name="connsiteY10-4068" fmla="*/ 5442 h 9999"/>
                <a:gd name="connsiteX11-4069" fmla="*/ 8073 w 10000"/>
                <a:gd name="connsiteY11-4070" fmla="*/ 4034 h 9999"/>
                <a:gd name="connsiteX12-4071" fmla="*/ 6764 w 10000"/>
                <a:gd name="connsiteY12-4072" fmla="*/ 4676 h 9999"/>
                <a:gd name="connsiteX13-4073" fmla="*/ 5766 w 10000"/>
                <a:gd name="connsiteY13-4074" fmla="*/ 3360 h 9999"/>
                <a:gd name="connsiteX14-4075" fmla="*/ 4652 w 10000"/>
                <a:gd name="connsiteY14-4076" fmla="*/ 4715 h 9999"/>
                <a:gd name="connsiteX15-4077" fmla="*/ 3882 w 10000"/>
                <a:gd name="connsiteY15-4078" fmla="*/ 3776 h 9999"/>
                <a:gd name="connsiteX16-4079" fmla="*/ 2852 w 10000"/>
                <a:gd name="connsiteY16-4080" fmla="*/ 4986 h 9999"/>
                <a:gd name="connsiteX17-4081" fmla="*/ 2086 w 10000"/>
                <a:gd name="connsiteY17-4082" fmla="*/ 4257 h 9999"/>
                <a:gd name="connsiteX18-4083" fmla="*/ 1115 w 10000"/>
                <a:gd name="connsiteY18-4084" fmla="*/ 5464 h 9999"/>
                <a:gd name="connsiteX19-4085" fmla="*/ 1 w 10000"/>
                <a:gd name="connsiteY19-4086" fmla="*/ 8374 h 9999"/>
                <a:gd name="connsiteX20-4087" fmla="*/ 998 w 10000"/>
                <a:gd name="connsiteY20-4088" fmla="*/ 2995 h 9999"/>
                <a:gd name="connsiteX0-4089" fmla="*/ 998 w 10000"/>
                <a:gd name="connsiteY0-4090" fmla="*/ 2995 h 10000"/>
                <a:gd name="connsiteX1-4091" fmla="*/ 1860 w 10000"/>
                <a:gd name="connsiteY1-4092" fmla="*/ 2616 h 10000"/>
                <a:gd name="connsiteX2-4093" fmla="*/ 2446 w 10000"/>
                <a:gd name="connsiteY2-4094" fmla="*/ 292 h 10000"/>
                <a:gd name="connsiteX3-4095" fmla="*/ 3493 w 10000"/>
                <a:gd name="connsiteY3-4096" fmla="*/ 1600 h 10000"/>
                <a:gd name="connsiteX4-4097" fmla="*/ 4616 w 10000"/>
                <a:gd name="connsiteY4-4098" fmla="*/ 4 h 10000"/>
                <a:gd name="connsiteX5-4099" fmla="*/ 5662 w 10000"/>
                <a:gd name="connsiteY5-4100" fmla="*/ 1087 h 10000"/>
                <a:gd name="connsiteX6-4101" fmla="*/ 7305 w 10000"/>
                <a:gd name="connsiteY6-4102" fmla="*/ 199 h 10000"/>
                <a:gd name="connsiteX7-4103" fmla="*/ 8183 w 10000"/>
                <a:gd name="connsiteY7-4104" fmla="*/ 2970 h 10000"/>
                <a:gd name="connsiteX8-4105" fmla="*/ 9396 w 10000"/>
                <a:gd name="connsiteY8-4106" fmla="*/ 4622 h 10000"/>
                <a:gd name="connsiteX9-4107" fmla="*/ 9998 w 10000"/>
                <a:gd name="connsiteY9-4108" fmla="*/ 9983 h 10000"/>
                <a:gd name="connsiteX10-4109" fmla="*/ 8965 w 10000"/>
                <a:gd name="connsiteY10-4110" fmla="*/ 5443 h 10000"/>
                <a:gd name="connsiteX11-4111" fmla="*/ 8073 w 10000"/>
                <a:gd name="connsiteY11-4112" fmla="*/ 4034 h 10000"/>
                <a:gd name="connsiteX12-4113" fmla="*/ 6764 w 10000"/>
                <a:gd name="connsiteY12-4114" fmla="*/ 4676 h 10000"/>
                <a:gd name="connsiteX13-4115" fmla="*/ 5766 w 10000"/>
                <a:gd name="connsiteY13-4116" fmla="*/ 3360 h 10000"/>
                <a:gd name="connsiteX14-4117" fmla="*/ 4652 w 10000"/>
                <a:gd name="connsiteY14-4118" fmla="*/ 4715 h 10000"/>
                <a:gd name="connsiteX15-4119" fmla="*/ 3882 w 10000"/>
                <a:gd name="connsiteY15-4120" fmla="*/ 3776 h 10000"/>
                <a:gd name="connsiteX16-4121" fmla="*/ 2852 w 10000"/>
                <a:gd name="connsiteY16-4122" fmla="*/ 4986 h 10000"/>
                <a:gd name="connsiteX17-4123" fmla="*/ 2086 w 10000"/>
                <a:gd name="connsiteY17-4124" fmla="*/ 4257 h 10000"/>
                <a:gd name="connsiteX18-4125" fmla="*/ 1115 w 10000"/>
                <a:gd name="connsiteY18-4126" fmla="*/ 5465 h 10000"/>
                <a:gd name="connsiteX19-4127" fmla="*/ 1 w 10000"/>
                <a:gd name="connsiteY19-4128" fmla="*/ 8375 h 10000"/>
                <a:gd name="connsiteX20-4129" fmla="*/ 998 w 10000"/>
                <a:gd name="connsiteY20-4130" fmla="*/ 2995 h 10000"/>
                <a:gd name="connsiteX0-4131" fmla="*/ 998 w 10000"/>
                <a:gd name="connsiteY0-4132" fmla="*/ 2995 h 10000"/>
                <a:gd name="connsiteX1-4133" fmla="*/ 1860 w 10000"/>
                <a:gd name="connsiteY1-4134" fmla="*/ 2616 h 10000"/>
                <a:gd name="connsiteX2-4135" fmla="*/ 2446 w 10000"/>
                <a:gd name="connsiteY2-4136" fmla="*/ 292 h 10000"/>
                <a:gd name="connsiteX3-4137" fmla="*/ 3493 w 10000"/>
                <a:gd name="connsiteY3-4138" fmla="*/ 1600 h 10000"/>
                <a:gd name="connsiteX4-4139" fmla="*/ 4616 w 10000"/>
                <a:gd name="connsiteY4-4140" fmla="*/ 4 h 10000"/>
                <a:gd name="connsiteX5-4141" fmla="*/ 5662 w 10000"/>
                <a:gd name="connsiteY5-4142" fmla="*/ 1087 h 10000"/>
                <a:gd name="connsiteX6-4143" fmla="*/ 7305 w 10000"/>
                <a:gd name="connsiteY6-4144" fmla="*/ 199 h 10000"/>
                <a:gd name="connsiteX7-4145" fmla="*/ 8183 w 10000"/>
                <a:gd name="connsiteY7-4146" fmla="*/ 2970 h 10000"/>
                <a:gd name="connsiteX8-4147" fmla="*/ 9396 w 10000"/>
                <a:gd name="connsiteY8-4148" fmla="*/ 4622 h 10000"/>
                <a:gd name="connsiteX9-4149" fmla="*/ 9998 w 10000"/>
                <a:gd name="connsiteY9-4150" fmla="*/ 9983 h 10000"/>
                <a:gd name="connsiteX10-4151" fmla="*/ 8965 w 10000"/>
                <a:gd name="connsiteY10-4152" fmla="*/ 5443 h 10000"/>
                <a:gd name="connsiteX11-4153" fmla="*/ 8073 w 10000"/>
                <a:gd name="connsiteY11-4154" fmla="*/ 4034 h 10000"/>
                <a:gd name="connsiteX12-4155" fmla="*/ 6764 w 10000"/>
                <a:gd name="connsiteY12-4156" fmla="*/ 4676 h 10000"/>
                <a:gd name="connsiteX13-4157" fmla="*/ 5766 w 10000"/>
                <a:gd name="connsiteY13-4158" fmla="*/ 3360 h 10000"/>
                <a:gd name="connsiteX14-4159" fmla="*/ 4652 w 10000"/>
                <a:gd name="connsiteY14-4160" fmla="*/ 4715 h 10000"/>
                <a:gd name="connsiteX15-4161" fmla="*/ 3882 w 10000"/>
                <a:gd name="connsiteY15-4162" fmla="*/ 3776 h 10000"/>
                <a:gd name="connsiteX16-4163" fmla="*/ 2852 w 10000"/>
                <a:gd name="connsiteY16-4164" fmla="*/ 4986 h 10000"/>
                <a:gd name="connsiteX17-4165" fmla="*/ 2086 w 10000"/>
                <a:gd name="connsiteY17-4166" fmla="*/ 4257 h 10000"/>
                <a:gd name="connsiteX18-4167" fmla="*/ 1115 w 10000"/>
                <a:gd name="connsiteY18-4168" fmla="*/ 5465 h 10000"/>
                <a:gd name="connsiteX19-4169" fmla="*/ 1 w 10000"/>
                <a:gd name="connsiteY19-4170" fmla="*/ 8375 h 10000"/>
                <a:gd name="connsiteX20-4171" fmla="*/ 998 w 10000"/>
                <a:gd name="connsiteY20-4172" fmla="*/ 2995 h 10000"/>
                <a:gd name="connsiteX0-4173" fmla="*/ 998 w 10000"/>
                <a:gd name="connsiteY0-4174" fmla="*/ 2995 h 10000"/>
                <a:gd name="connsiteX1-4175" fmla="*/ 1860 w 10000"/>
                <a:gd name="connsiteY1-4176" fmla="*/ 2616 h 10000"/>
                <a:gd name="connsiteX2-4177" fmla="*/ 2446 w 10000"/>
                <a:gd name="connsiteY2-4178" fmla="*/ 292 h 10000"/>
                <a:gd name="connsiteX3-4179" fmla="*/ 3493 w 10000"/>
                <a:gd name="connsiteY3-4180" fmla="*/ 1600 h 10000"/>
                <a:gd name="connsiteX4-4181" fmla="*/ 4616 w 10000"/>
                <a:gd name="connsiteY4-4182" fmla="*/ 4 h 10000"/>
                <a:gd name="connsiteX5-4183" fmla="*/ 5662 w 10000"/>
                <a:gd name="connsiteY5-4184" fmla="*/ 1087 h 10000"/>
                <a:gd name="connsiteX6-4185" fmla="*/ 7305 w 10000"/>
                <a:gd name="connsiteY6-4186" fmla="*/ 199 h 10000"/>
                <a:gd name="connsiteX7-4187" fmla="*/ 8183 w 10000"/>
                <a:gd name="connsiteY7-4188" fmla="*/ 2970 h 10000"/>
                <a:gd name="connsiteX8-4189" fmla="*/ 9396 w 10000"/>
                <a:gd name="connsiteY8-4190" fmla="*/ 4622 h 10000"/>
                <a:gd name="connsiteX9-4191" fmla="*/ 9998 w 10000"/>
                <a:gd name="connsiteY9-4192" fmla="*/ 9983 h 10000"/>
                <a:gd name="connsiteX10-4193" fmla="*/ 8965 w 10000"/>
                <a:gd name="connsiteY10-4194" fmla="*/ 5443 h 10000"/>
                <a:gd name="connsiteX11-4195" fmla="*/ 8073 w 10000"/>
                <a:gd name="connsiteY11-4196" fmla="*/ 4034 h 10000"/>
                <a:gd name="connsiteX12-4197" fmla="*/ 6764 w 10000"/>
                <a:gd name="connsiteY12-4198" fmla="*/ 4676 h 10000"/>
                <a:gd name="connsiteX13-4199" fmla="*/ 5766 w 10000"/>
                <a:gd name="connsiteY13-4200" fmla="*/ 3360 h 10000"/>
                <a:gd name="connsiteX14-4201" fmla="*/ 4652 w 10000"/>
                <a:gd name="connsiteY14-4202" fmla="*/ 4715 h 10000"/>
                <a:gd name="connsiteX15-4203" fmla="*/ 3882 w 10000"/>
                <a:gd name="connsiteY15-4204" fmla="*/ 3776 h 10000"/>
                <a:gd name="connsiteX16-4205" fmla="*/ 2778 w 10000"/>
                <a:gd name="connsiteY16-4206" fmla="*/ 4422 h 10000"/>
                <a:gd name="connsiteX17-4207" fmla="*/ 2086 w 10000"/>
                <a:gd name="connsiteY17-4208" fmla="*/ 4257 h 10000"/>
                <a:gd name="connsiteX18-4209" fmla="*/ 1115 w 10000"/>
                <a:gd name="connsiteY18-4210" fmla="*/ 5465 h 10000"/>
                <a:gd name="connsiteX19-4211" fmla="*/ 1 w 10000"/>
                <a:gd name="connsiteY19-4212" fmla="*/ 8375 h 10000"/>
                <a:gd name="connsiteX20-4213" fmla="*/ 998 w 10000"/>
                <a:gd name="connsiteY20-4214" fmla="*/ 2995 h 10000"/>
                <a:gd name="connsiteX0-4215" fmla="*/ 998 w 10000"/>
                <a:gd name="connsiteY0-4216" fmla="*/ 2995 h 10000"/>
                <a:gd name="connsiteX1-4217" fmla="*/ 1860 w 10000"/>
                <a:gd name="connsiteY1-4218" fmla="*/ 2616 h 10000"/>
                <a:gd name="connsiteX2-4219" fmla="*/ 2446 w 10000"/>
                <a:gd name="connsiteY2-4220" fmla="*/ 292 h 10000"/>
                <a:gd name="connsiteX3-4221" fmla="*/ 3493 w 10000"/>
                <a:gd name="connsiteY3-4222" fmla="*/ 1600 h 10000"/>
                <a:gd name="connsiteX4-4223" fmla="*/ 4616 w 10000"/>
                <a:gd name="connsiteY4-4224" fmla="*/ 4 h 10000"/>
                <a:gd name="connsiteX5-4225" fmla="*/ 5662 w 10000"/>
                <a:gd name="connsiteY5-4226" fmla="*/ 1087 h 10000"/>
                <a:gd name="connsiteX6-4227" fmla="*/ 7305 w 10000"/>
                <a:gd name="connsiteY6-4228" fmla="*/ 199 h 10000"/>
                <a:gd name="connsiteX7-4229" fmla="*/ 8183 w 10000"/>
                <a:gd name="connsiteY7-4230" fmla="*/ 2970 h 10000"/>
                <a:gd name="connsiteX8-4231" fmla="*/ 9396 w 10000"/>
                <a:gd name="connsiteY8-4232" fmla="*/ 4622 h 10000"/>
                <a:gd name="connsiteX9-4233" fmla="*/ 9998 w 10000"/>
                <a:gd name="connsiteY9-4234" fmla="*/ 9983 h 10000"/>
                <a:gd name="connsiteX10-4235" fmla="*/ 8965 w 10000"/>
                <a:gd name="connsiteY10-4236" fmla="*/ 5443 h 10000"/>
                <a:gd name="connsiteX11-4237" fmla="*/ 8073 w 10000"/>
                <a:gd name="connsiteY11-4238" fmla="*/ 4034 h 10000"/>
                <a:gd name="connsiteX12-4239" fmla="*/ 6764 w 10000"/>
                <a:gd name="connsiteY12-4240" fmla="*/ 4676 h 10000"/>
                <a:gd name="connsiteX13-4241" fmla="*/ 5766 w 10000"/>
                <a:gd name="connsiteY13-4242" fmla="*/ 3360 h 10000"/>
                <a:gd name="connsiteX14-4243" fmla="*/ 4652 w 10000"/>
                <a:gd name="connsiteY14-4244" fmla="*/ 4715 h 10000"/>
                <a:gd name="connsiteX15-4245" fmla="*/ 3882 w 10000"/>
                <a:gd name="connsiteY15-4246" fmla="*/ 3776 h 10000"/>
                <a:gd name="connsiteX16-4247" fmla="*/ 2778 w 10000"/>
                <a:gd name="connsiteY16-4248" fmla="*/ 4422 h 10000"/>
                <a:gd name="connsiteX17-4249" fmla="*/ 1982 w 10000"/>
                <a:gd name="connsiteY17-4250" fmla="*/ 3693 h 10000"/>
                <a:gd name="connsiteX18-4251" fmla="*/ 1115 w 10000"/>
                <a:gd name="connsiteY18-4252" fmla="*/ 5465 h 10000"/>
                <a:gd name="connsiteX19-4253" fmla="*/ 1 w 10000"/>
                <a:gd name="connsiteY19-4254" fmla="*/ 8375 h 10000"/>
                <a:gd name="connsiteX20-4255" fmla="*/ 998 w 10000"/>
                <a:gd name="connsiteY20-4256" fmla="*/ 2995 h 10000"/>
                <a:gd name="connsiteX0-4257" fmla="*/ 998 w 10000"/>
                <a:gd name="connsiteY0-4258" fmla="*/ 2995 h 10000"/>
                <a:gd name="connsiteX1-4259" fmla="*/ 1860 w 10000"/>
                <a:gd name="connsiteY1-4260" fmla="*/ 2616 h 10000"/>
                <a:gd name="connsiteX2-4261" fmla="*/ 2446 w 10000"/>
                <a:gd name="connsiteY2-4262" fmla="*/ 292 h 10000"/>
                <a:gd name="connsiteX3-4263" fmla="*/ 3493 w 10000"/>
                <a:gd name="connsiteY3-4264" fmla="*/ 1600 h 10000"/>
                <a:gd name="connsiteX4-4265" fmla="*/ 4616 w 10000"/>
                <a:gd name="connsiteY4-4266" fmla="*/ 4 h 10000"/>
                <a:gd name="connsiteX5-4267" fmla="*/ 5662 w 10000"/>
                <a:gd name="connsiteY5-4268" fmla="*/ 1087 h 10000"/>
                <a:gd name="connsiteX6-4269" fmla="*/ 7305 w 10000"/>
                <a:gd name="connsiteY6-4270" fmla="*/ 199 h 10000"/>
                <a:gd name="connsiteX7-4271" fmla="*/ 8183 w 10000"/>
                <a:gd name="connsiteY7-4272" fmla="*/ 2970 h 10000"/>
                <a:gd name="connsiteX8-4273" fmla="*/ 9396 w 10000"/>
                <a:gd name="connsiteY8-4274" fmla="*/ 4622 h 10000"/>
                <a:gd name="connsiteX9-4275" fmla="*/ 9998 w 10000"/>
                <a:gd name="connsiteY9-4276" fmla="*/ 9983 h 10000"/>
                <a:gd name="connsiteX10-4277" fmla="*/ 8965 w 10000"/>
                <a:gd name="connsiteY10-4278" fmla="*/ 5443 h 10000"/>
                <a:gd name="connsiteX11-4279" fmla="*/ 8073 w 10000"/>
                <a:gd name="connsiteY11-4280" fmla="*/ 4034 h 10000"/>
                <a:gd name="connsiteX12-4281" fmla="*/ 6764 w 10000"/>
                <a:gd name="connsiteY12-4282" fmla="*/ 4676 h 10000"/>
                <a:gd name="connsiteX13-4283" fmla="*/ 5766 w 10000"/>
                <a:gd name="connsiteY13-4284" fmla="*/ 3360 h 10000"/>
                <a:gd name="connsiteX14-4285" fmla="*/ 4637 w 10000"/>
                <a:gd name="connsiteY14-4286" fmla="*/ 3850 h 10000"/>
                <a:gd name="connsiteX15-4287" fmla="*/ 3882 w 10000"/>
                <a:gd name="connsiteY15-4288" fmla="*/ 3776 h 10000"/>
                <a:gd name="connsiteX16-4289" fmla="*/ 2778 w 10000"/>
                <a:gd name="connsiteY16-4290" fmla="*/ 4422 h 10000"/>
                <a:gd name="connsiteX17-4291" fmla="*/ 1982 w 10000"/>
                <a:gd name="connsiteY17-4292" fmla="*/ 3693 h 10000"/>
                <a:gd name="connsiteX18-4293" fmla="*/ 1115 w 10000"/>
                <a:gd name="connsiteY18-4294" fmla="*/ 5465 h 10000"/>
                <a:gd name="connsiteX19-4295" fmla="*/ 1 w 10000"/>
                <a:gd name="connsiteY19-4296" fmla="*/ 8375 h 10000"/>
                <a:gd name="connsiteX20-4297" fmla="*/ 998 w 10000"/>
                <a:gd name="connsiteY20-4298" fmla="*/ 2995 h 10000"/>
                <a:gd name="connsiteX0-4299" fmla="*/ 998 w 10000"/>
                <a:gd name="connsiteY0-4300" fmla="*/ 2995 h 10000"/>
                <a:gd name="connsiteX1-4301" fmla="*/ 1860 w 10000"/>
                <a:gd name="connsiteY1-4302" fmla="*/ 2616 h 10000"/>
                <a:gd name="connsiteX2-4303" fmla="*/ 2446 w 10000"/>
                <a:gd name="connsiteY2-4304" fmla="*/ 292 h 10000"/>
                <a:gd name="connsiteX3-4305" fmla="*/ 3493 w 10000"/>
                <a:gd name="connsiteY3-4306" fmla="*/ 1600 h 10000"/>
                <a:gd name="connsiteX4-4307" fmla="*/ 4616 w 10000"/>
                <a:gd name="connsiteY4-4308" fmla="*/ 4 h 10000"/>
                <a:gd name="connsiteX5-4309" fmla="*/ 5662 w 10000"/>
                <a:gd name="connsiteY5-4310" fmla="*/ 1087 h 10000"/>
                <a:gd name="connsiteX6-4311" fmla="*/ 7305 w 10000"/>
                <a:gd name="connsiteY6-4312" fmla="*/ 199 h 10000"/>
                <a:gd name="connsiteX7-4313" fmla="*/ 8183 w 10000"/>
                <a:gd name="connsiteY7-4314" fmla="*/ 2970 h 10000"/>
                <a:gd name="connsiteX8-4315" fmla="*/ 9396 w 10000"/>
                <a:gd name="connsiteY8-4316" fmla="*/ 4622 h 10000"/>
                <a:gd name="connsiteX9-4317" fmla="*/ 9998 w 10000"/>
                <a:gd name="connsiteY9-4318" fmla="*/ 9983 h 10000"/>
                <a:gd name="connsiteX10-4319" fmla="*/ 8965 w 10000"/>
                <a:gd name="connsiteY10-4320" fmla="*/ 5443 h 10000"/>
                <a:gd name="connsiteX11-4321" fmla="*/ 8073 w 10000"/>
                <a:gd name="connsiteY11-4322" fmla="*/ 4034 h 10000"/>
                <a:gd name="connsiteX12-4323" fmla="*/ 6764 w 10000"/>
                <a:gd name="connsiteY12-4324" fmla="*/ 4676 h 10000"/>
                <a:gd name="connsiteX13-4325" fmla="*/ 5766 w 10000"/>
                <a:gd name="connsiteY13-4326" fmla="*/ 3360 h 10000"/>
                <a:gd name="connsiteX14-4327" fmla="*/ 4637 w 10000"/>
                <a:gd name="connsiteY14-4328" fmla="*/ 3850 h 10000"/>
                <a:gd name="connsiteX15-4329" fmla="*/ 3823 w 10000"/>
                <a:gd name="connsiteY15-4330" fmla="*/ 2723 h 10000"/>
                <a:gd name="connsiteX16-4331" fmla="*/ 2778 w 10000"/>
                <a:gd name="connsiteY16-4332" fmla="*/ 4422 h 10000"/>
                <a:gd name="connsiteX17-4333" fmla="*/ 1982 w 10000"/>
                <a:gd name="connsiteY17-4334" fmla="*/ 3693 h 10000"/>
                <a:gd name="connsiteX18-4335" fmla="*/ 1115 w 10000"/>
                <a:gd name="connsiteY18-4336" fmla="*/ 5465 h 10000"/>
                <a:gd name="connsiteX19-4337" fmla="*/ 1 w 10000"/>
                <a:gd name="connsiteY19-4338" fmla="*/ 8375 h 10000"/>
                <a:gd name="connsiteX20-4339" fmla="*/ 998 w 10000"/>
                <a:gd name="connsiteY20-4340" fmla="*/ 2995 h 10000"/>
                <a:gd name="connsiteX0-4341" fmla="*/ 998 w 10000"/>
                <a:gd name="connsiteY0-4342" fmla="*/ 2995 h 10000"/>
                <a:gd name="connsiteX1-4343" fmla="*/ 1860 w 10000"/>
                <a:gd name="connsiteY1-4344" fmla="*/ 2616 h 10000"/>
                <a:gd name="connsiteX2-4345" fmla="*/ 2446 w 10000"/>
                <a:gd name="connsiteY2-4346" fmla="*/ 292 h 10000"/>
                <a:gd name="connsiteX3-4347" fmla="*/ 3493 w 10000"/>
                <a:gd name="connsiteY3-4348" fmla="*/ 1600 h 10000"/>
                <a:gd name="connsiteX4-4349" fmla="*/ 4616 w 10000"/>
                <a:gd name="connsiteY4-4350" fmla="*/ 4 h 10000"/>
                <a:gd name="connsiteX5-4351" fmla="*/ 5662 w 10000"/>
                <a:gd name="connsiteY5-4352" fmla="*/ 1087 h 10000"/>
                <a:gd name="connsiteX6-4353" fmla="*/ 7305 w 10000"/>
                <a:gd name="connsiteY6-4354" fmla="*/ 199 h 10000"/>
                <a:gd name="connsiteX7-4355" fmla="*/ 8183 w 10000"/>
                <a:gd name="connsiteY7-4356" fmla="*/ 2970 h 10000"/>
                <a:gd name="connsiteX8-4357" fmla="*/ 9396 w 10000"/>
                <a:gd name="connsiteY8-4358" fmla="*/ 4622 h 10000"/>
                <a:gd name="connsiteX9-4359" fmla="*/ 9998 w 10000"/>
                <a:gd name="connsiteY9-4360" fmla="*/ 9983 h 10000"/>
                <a:gd name="connsiteX10-4361" fmla="*/ 8965 w 10000"/>
                <a:gd name="connsiteY10-4362" fmla="*/ 5443 h 10000"/>
                <a:gd name="connsiteX11-4363" fmla="*/ 8073 w 10000"/>
                <a:gd name="connsiteY11-4364" fmla="*/ 4034 h 10000"/>
                <a:gd name="connsiteX12-4365" fmla="*/ 6764 w 10000"/>
                <a:gd name="connsiteY12-4366" fmla="*/ 4676 h 10000"/>
                <a:gd name="connsiteX13-4367" fmla="*/ 5766 w 10000"/>
                <a:gd name="connsiteY13-4368" fmla="*/ 3360 h 10000"/>
                <a:gd name="connsiteX14-4369" fmla="*/ 4637 w 10000"/>
                <a:gd name="connsiteY14-4370" fmla="*/ 3850 h 10000"/>
                <a:gd name="connsiteX15-4371" fmla="*/ 3823 w 10000"/>
                <a:gd name="connsiteY15-4372" fmla="*/ 2723 h 10000"/>
                <a:gd name="connsiteX16-4373" fmla="*/ 2748 w 10000"/>
                <a:gd name="connsiteY16-4374" fmla="*/ 3783 h 10000"/>
                <a:gd name="connsiteX17-4375" fmla="*/ 1982 w 10000"/>
                <a:gd name="connsiteY17-4376" fmla="*/ 3693 h 10000"/>
                <a:gd name="connsiteX18-4377" fmla="*/ 1115 w 10000"/>
                <a:gd name="connsiteY18-4378" fmla="*/ 5465 h 10000"/>
                <a:gd name="connsiteX19-4379" fmla="*/ 1 w 10000"/>
                <a:gd name="connsiteY19-4380" fmla="*/ 8375 h 10000"/>
                <a:gd name="connsiteX20-4381" fmla="*/ 998 w 10000"/>
                <a:gd name="connsiteY20-4382" fmla="*/ 2995 h 10000"/>
                <a:gd name="connsiteX0-4383" fmla="*/ 998 w 10000"/>
                <a:gd name="connsiteY0-4384" fmla="*/ 2995 h 10000"/>
                <a:gd name="connsiteX1-4385" fmla="*/ 1860 w 10000"/>
                <a:gd name="connsiteY1-4386" fmla="*/ 2616 h 10000"/>
                <a:gd name="connsiteX2-4387" fmla="*/ 2446 w 10000"/>
                <a:gd name="connsiteY2-4388" fmla="*/ 292 h 10000"/>
                <a:gd name="connsiteX3-4389" fmla="*/ 3493 w 10000"/>
                <a:gd name="connsiteY3-4390" fmla="*/ 1600 h 10000"/>
                <a:gd name="connsiteX4-4391" fmla="*/ 4616 w 10000"/>
                <a:gd name="connsiteY4-4392" fmla="*/ 4 h 10000"/>
                <a:gd name="connsiteX5-4393" fmla="*/ 5662 w 10000"/>
                <a:gd name="connsiteY5-4394" fmla="*/ 1087 h 10000"/>
                <a:gd name="connsiteX6-4395" fmla="*/ 7305 w 10000"/>
                <a:gd name="connsiteY6-4396" fmla="*/ 199 h 10000"/>
                <a:gd name="connsiteX7-4397" fmla="*/ 8183 w 10000"/>
                <a:gd name="connsiteY7-4398" fmla="*/ 2970 h 10000"/>
                <a:gd name="connsiteX8-4399" fmla="*/ 9396 w 10000"/>
                <a:gd name="connsiteY8-4400" fmla="*/ 4622 h 10000"/>
                <a:gd name="connsiteX9-4401" fmla="*/ 9998 w 10000"/>
                <a:gd name="connsiteY9-4402" fmla="*/ 9983 h 10000"/>
                <a:gd name="connsiteX10-4403" fmla="*/ 8965 w 10000"/>
                <a:gd name="connsiteY10-4404" fmla="*/ 5443 h 10000"/>
                <a:gd name="connsiteX11-4405" fmla="*/ 8073 w 10000"/>
                <a:gd name="connsiteY11-4406" fmla="*/ 4034 h 10000"/>
                <a:gd name="connsiteX12-4407" fmla="*/ 6853 w 10000"/>
                <a:gd name="connsiteY12-4408" fmla="*/ 4187 h 10000"/>
                <a:gd name="connsiteX13-4409" fmla="*/ 5766 w 10000"/>
                <a:gd name="connsiteY13-4410" fmla="*/ 3360 h 10000"/>
                <a:gd name="connsiteX14-4411" fmla="*/ 4637 w 10000"/>
                <a:gd name="connsiteY14-4412" fmla="*/ 3850 h 10000"/>
                <a:gd name="connsiteX15-4413" fmla="*/ 3823 w 10000"/>
                <a:gd name="connsiteY15-4414" fmla="*/ 2723 h 10000"/>
                <a:gd name="connsiteX16-4415" fmla="*/ 2748 w 10000"/>
                <a:gd name="connsiteY16-4416" fmla="*/ 3783 h 10000"/>
                <a:gd name="connsiteX17-4417" fmla="*/ 1982 w 10000"/>
                <a:gd name="connsiteY17-4418" fmla="*/ 3693 h 10000"/>
                <a:gd name="connsiteX18-4419" fmla="*/ 1115 w 10000"/>
                <a:gd name="connsiteY18-4420" fmla="*/ 5465 h 10000"/>
                <a:gd name="connsiteX19-4421" fmla="*/ 1 w 10000"/>
                <a:gd name="connsiteY19-4422" fmla="*/ 8375 h 10000"/>
                <a:gd name="connsiteX20-4423" fmla="*/ 998 w 10000"/>
                <a:gd name="connsiteY20-4424" fmla="*/ 2995 h 10000"/>
                <a:gd name="connsiteX0-4425" fmla="*/ 998 w 10000"/>
                <a:gd name="connsiteY0-4426" fmla="*/ 2995 h 10000"/>
                <a:gd name="connsiteX1-4427" fmla="*/ 1860 w 10000"/>
                <a:gd name="connsiteY1-4428" fmla="*/ 2616 h 10000"/>
                <a:gd name="connsiteX2-4429" fmla="*/ 2446 w 10000"/>
                <a:gd name="connsiteY2-4430" fmla="*/ 292 h 10000"/>
                <a:gd name="connsiteX3-4431" fmla="*/ 3493 w 10000"/>
                <a:gd name="connsiteY3-4432" fmla="*/ 1600 h 10000"/>
                <a:gd name="connsiteX4-4433" fmla="*/ 4616 w 10000"/>
                <a:gd name="connsiteY4-4434" fmla="*/ 4 h 10000"/>
                <a:gd name="connsiteX5-4435" fmla="*/ 5662 w 10000"/>
                <a:gd name="connsiteY5-4436" fmla="*/ 1087 h 10000"/>
                <a:gd name="connsiteX6-4437" fmla="*/ 7305 w 10000"/>
                <a:gd name="connsiteY6-4438" fmla="*/ 199 h 10000"/>
                <a:gd name="connsiteX7-4439" fmla="*/ 8183 w 10000"/>
                <a:gd name="connsiteY7-4440" fmla="*/ 2970 h 10000"/>
                <a:gd name="connsiteX8-4441" fmla="*/ 9396 w 10000"/>
                <a:gd name="connsiteY8-4442" fmla="*/ 4622 h 10000"/>
                <a:gd name="connsiteX9-4443" fmla="*/ 9998 w 10000"/>
                <a:gd name="connsiteY9-4444" fmla="*/ 9983 h 10000"/>
                <a:gd name="connsiteX10-4445" fmla="*/ 8965 w 10000"/>
                <a:gd name="connsiteY10-4446" fmla="*/ 5443 h 10000"/>
                <a:gd name="connsiteX11-4447" fmla="*/ 8073 w 10000"/>
                <a:gd name="connsiteY11-4448" fmla="*/ 4034 h 10000"/>
                <a:gd name="connsiteX12-4449" fmla="*/ 6853 w 10000"/>
                <a:gd name="connsiteY12-4450" fmla="*/ 4187 h 10000"/>
                <a:gd name="connsiteX13-4451" fmla="*/ 5662 w 10000"/>
                <a:gd name="connsiteY13-4452" fmla="*/ 2495 h 10000"/>
                <a:gd name="connsiteX14-4453" fmla="*/ 4637 w 10000"/>
                <a:gd name="connsiteY14-4454" fmla="*/ 3850 h 10000"/>
                <a:gd name="connsiteX15-4455" fmla="*/ 3823 w 10000"/>
                <a:gd name="connsiteY15-4456" fmla="*/ 2723 h 10000"/>
                <a:gd name="connsiteX16-4457" fmla="*/ 2748 w 10000"/>
                <a:gd name="connsiteY16-4458" fmla="*/ 3783 h 10000"/>
                <a:gd name="connsiteX17-4459" fmla="*/ 1982 w 10000"/>
                <a:gd name="connsiteY17-4460" fmla="*/ 3693 h 10000"/>
                <a:gd name="connsiteX18-4461" fmla="*/ 1115 w 10000"/>
                <a:gd name="connsiteY18-4462" fmla="*/ 5465 h 10000"/>
                <a:gd name="connsiteX19-4463" fmla="*/ 1 w 10000"/>
                <a:gd name="connsiteY19-4464" fmla="*/ 8375 h 10000"/>
                <a:gd name="connsiteX20-4465" fmla="*/ 998 w 10000"/>
                <a:gd name="connsiteY20-4466" fmla="*/ 2995 h 10000"/>
                <a:gd name="connsiteX0-4467" fmla="*/ 998 w 10000"/>
                <a:gd name="connsiteY0-4468" fmla="*/ 2995 h 10000"/>
                <a:gd name="connsiteX1-4469" fmla="*/ 1860 w 10000"/>
                <a:gd name="connsiteY1-4470" fmla="*/ 2616 h 10000"/>
                <a:gd name="connsiteX2-4471" fmla="*/ 2446 w 10000"/>
                <a:gd name="connsiteY2-4472" fmla="*/ 292 h 10000"/>
                <a:gd name="connsiteX3-4473" fmla="*/ 3493 w 10000"/>
                <a:gd name="connsiteY3-4474" fmla="*/ 1600 h 10000"/>
                <a:gd name="connsiteX4-4475" fmla="*/ 4616 w 10000"/>
                <a:gd name="connsiteY4-4476" fmla="*/ 4 h 10000"/>
                <a:gd name="connsiteX5-4477" fmla="*/ 5662 w 10000"/>
                <a:gd name="connsiteY5-4478" fmla="*/ 1087 h 10000"/>
                <a:gd name="connsiteX6-4479" fmla="*/ 7305 w 10000"/>
                <a:gd name="connsiteY6-4480" fmla="*/ 199 h 10000"/>
                <a:gd name="connsiteX7-4481" fmla="*/ 8183 w 10000"/>
                <a:gd name="connsiteY7-4482" fmla="*/ 2970 h 10000"/>
                <a:gd name="connsiteX8-4483" fmla="*/ 9396 w 10000"/>
                <a:gd name="connsiteY8-4484" fmla="*/ 4622 h 10000"/>
                <a:gd name="connsiteX9-4485" fmla="*/ 9998 w 10000"/>
                <a:gd name="connsiteY9-4486" fmla="*/ 9983 h 10000"/>
                <a:gd name="connsiteX10-4487" fmla="*/ 8965 w 10000"/>
                <a:gd name="connsiteY10-4488" fmla="*/ 5443 h 10000"/>
                <a:gd name="connsiteX11-4489" fmla="*/ 8073 w 10000"/>
                <a:gd name="connsiteY11-4490" fmla="*/ 4034 h 10000"/>
                <a:gd name="connsiteX12-4491" fmla="*/ 6853 w 10000"/>
                <a:gd name="connsiteY12-4492" fmla="*/ 4187 h 10000"/>
                <a:gd name="connsiteX13-4493" fmla="*/ 5662 w 10000"/>
                <a:gd name="connsiteY13-4494" fmla="*/ 2495 h 10000"/>
                <a:gd name="connsiteX14-4495" fmla="*/ 4622 w 10000"/>
                <a:gd name="connsiteY14-4496" fmla="*/ 3248 h 10000"/>
                <a:gd name="connsiteX15-4497" fmla="*/ 3823 w 10000"/>
                <a:gd name="connsiteY15-4498" fmla="*/ 2723 h 10000"/>
                <a:gd name="connsiteX16-4499" fmla="*/ 2748 w 10000"/>
                <a:gd name="connsiteY16-4500" fmla="*/ 3783 h 10000"/>
                <a:gd name="connsiteX17-4501" fmla="*/ 1982 w 10000"/>
                <a:gd name="connsiteY17-4502" fmla="*/ 3693 h 10000"/>
                <a:gd name="connsiteX18-4503" fmla="*/ 1115 w 10000"/>
                <a:gd name="connsiteY18-4504" fmla="*/ 5465 h 10000"/>
                <a:gd name="connsiteX19-4505" fmla="*/ 1 w 10000"/>
                <a:gd name="connsiteY19-4506" fmla="*/ 8375 h 10000"/>
                <a:gd name="connsiteX20-4507" fmla="*/ 998 w 10000"/>
                <a:gd name="connsiteY20-4508" fmla="*/ 2995 h 10000"/>
                <a:gd name="connsiteX0-4509" fmla="*/ 998 w 10000"/>
                <a:gd name="connsiteY0-4510" fmla="*/ 2995 h 10000"/>
                <a:gd name="connsiteX1-4511" fmla="*/ 1860 w 10000"/>
                <a:gd name="connsiteY1-4512" fmla="*/ 2616 h 10000"/>
                <a:gd name="connsiteX2-4513" fmla="*/ 2446 w 10000"/>
                <a:gd name="connsiteY2-4514" fmla="*/ 292 h 10000"/>
                <a:gd name="connsiteX3-4515" fmla="*/ 3493 w 10000"/>
                <a:gd name="connsiteY3-4516" fmla="*/ 1600 h 10000"/>
                <a:gd name="connsiteX4-4517" fmla="*/ 4616 w 10000"/>
                <a:gd name="connsiteY4-4518" fmla="*/ 4 h 10000"/>
                <a:gd name="connsiteX5-4519" fmla="*/ 5662 w 10000"/>
                <a:gd name="connsiteY5-4520" fmla="*/ 1087 h 10000"/>
                <a:gd name="connsiteX6-4521" fmla="*/ 7305 w 10000"/>
                <a:gd name="connsiteY6-4522" fmla="*/ 199 h 10000"/>
                <a:gd name="connsiteX7-4523" fmla="*/ 8495 w 10000"/>
                <a:gd name="connsiteY7-4524" fmla="*/ 2594 h 10000"/>
                <a:gd name="connsiteX8-4525" fmla="*/ 9396 w 10000"/>
                <a:gd name="connsiteY8-4526" fmla="*/ 4622 h 10000"/>
                <a:gd name="connsiteX9-4527" fmla="*/ 9998 w 10000"/>
                <a:gd name="connsiteY9-4528" fmla="*/ 9983 h 10000"/>
                <a:gd name="connsiteX10-4529" fmla="*/ 8965 w 10000"/>
                <a:gd name="connsiteY10-4530" fmla="*/ 5443 h 10000"/>
                <a:gd name="connsiteX11-4531" fmla="*/ 8073 w 10000"/>
                <a:gd name="connsiteY11-4532" fmla="*/ 4034 h 10000"/>
                <a:gd name="connsiteX12-4533" fmla="*/ 6853 w 10000"/>
                <a:gd name="connsiteY12-4534" fmla="*/ 4187 h 10000"/>
                <a:gd name="connsiteX13-4535" fmla="*/ 5662 w 10000"/>
                <a:gd name="connsiteY13-4536" fmla="*/ 2495 h 10000"/>
                <a:gd name="connsiteX14-4537" fmla="*/ 4622 w 10000"/>
                <a:gd name="connsiteY14-4538" fmla="*/ 3248 h 10000"/>
                <a:gd name="connsiteX15-4539" fmla="*/ 3823 w 10000"/>
                <a:gd name="connsiteY15-4540" fmla="*/ 2723 h 10000"/>
                <a:gd name="connsiteX16-4541" fmla="*/ 2748 w 10000"/>
                <a:gd name="connsiteY16-4542" fmla="*/ 3783 h 10000"/>
                <a:gd name="connsiteX17-4543" fmla="*/ 1982 w 10000"/>
                <a:gd name="connsiteY17-4544" fmla="*/ 3693 h 10000"/>
                <a:gd name="connsiteX18-4545" fmla="*/ 1115 w 10000"/>
                <a:gd name="connsiteY18-4546" fmla="*/ 5465 h 10000"/>
                <a:gd name="connsiteX19-4547" fmla="*/ 1 w 10000"/>
                <a:gd name="connsiteY19-4548" fmla="*/ 8375 h 10000"/>
                <a:gd name="connsiteX20-4549" fmla="*/ 998 w 10000"/>
                <a:gd name="connsiteY20-4550" fmla="*/ 2995 h 10000"/>
                <a:gd name="connsiteX0-4551" fmla="*/ 998 w 10000"/>
                <a:gd name="connsiteY0-4552" fmla="*/ 2995 h 10000"/>
                <a:gd name="connsiteX1-4553" fmla="*/ 1860 w 10000"/>
                <a:gd name="connsiteY1-4554" fmla="*/ 2616 h 10000"/>
                <a:gd name="connsiteX2-4555" fmla="*/ 2446 w 10000"/>
                <a:gd name="connsiteY2-4556" fmla="*/ 292 h 10000"/>
                <a:gd name="connsiteX3-4557" fmla="*/ 3493 w 10000"/>
                <a:gd name="connsiteY3-4558" fmla="*/ 1600 h 10000"/>
                <a:gd name="connsiteX4-4559" fmla="*/ 4616 w 10000"/>
                <a:gd name="connsiteY4-4560" fmla="*/ 4 h 10000"/>
                <a:gd name="connsiteX5-4561" fmla="*/ 5662 w 10000"/>
                <a:gd name="connsiteY5-4562" fmla="*/ 1087 h 10000"/>
                <a:gd name="connsiteX6-4563" fmla="*/ 7305 w 10000"/>
                <a:gd name="connsiteY6-4564" fmla="*/ 199 h 10000"/>
                <a:gd name="connsiteX7-4565" fmla="*/ 8495 w 10000"/>
                <a:gd name="connsiteY7-4566" fmla="*/ 2594 h 10000"/>
                <a:gd name="connsiteX8-4567" fmla="*/ 9396 w 10000"/>
                <a:gd name="connsiteY8-4568" fmla="*/ 4622 h 10000"/>
                <a:gd name="connsiteX9-4569" fmla="*/ 9998 w 10000"/>
                <a:gd name="connsiteY9-4570" fmla="*/ 9983 h 10000"/>
                <a:gd name="connsiteX10-4571" fmla="*/ 8965 w 10000"/>
                <a:gd name="connsiteY10-4572" fmla="*/ 5443 h 10000"/>
                <a:gd name="connsiteX11-4573" fmla="*/ 8073 w 10000"/>
                <a:gd name="connsiteY11-4574" fmla="*/ 4034 h 10000"/>
                <a:gd name="connsiteX12-4575" fmla="*/ 6853 w 10000"/>
                <a:gd name="connsiteY12-4576" fmla="*/ 4187 h 10000"/>
                <a:gd name="connsiteX13-4577" fmla="*/ 5662 w 10000"/>
                <a:gd name="connsiteY13-4578" fmla="*/ 2495 h 10000"/>
                <a:gd name="connsiteX14-4579" fmla="*/ 4622 w 10000"/>
                <a:gd name="connsiteY14-4580" fmla="*/ 3248 h 10000"/>
                <a:gd name="connsiteX15-4581" fmla="*/ 3823 w 10000"/>
                <a:gd name="connsiteY15-4582" fmla="*/ 2723 h 10000"/>
                <a:gd name="connsiteX16-4583" fmla="*/ 2748 w 10000"/>
                <a:gd name="connsiteY16-4584" fmla="*/ 3783 h 10000"/>
                <a:gd name="connsiteX17-4585" fmla="*/ 1982 w 10000"/>
                <a:gd name="connsiteY17-4586" fmla="*/ 3693 h 10000"/>
                <a:gd name="connsiteX18-4587" fmla="*/ 1115 w 10000"/>
                <a:gd name="connsiteY18-4588" fmla="*/ 5465 h 10000"/>
                <a:gd name="connsiteX19-4589" fmla="*/ 1 w 10000"/>
                <a:gd name="connsiteY19-4590" fmla="*/ 8375 h 10000"/>
                <a:gd name="connsiteX20-4591" fmla="*/ 998 w 10000"/>
                <a:gd name="connsiteY20-4592" fmla="*/ 2995 h 10000"/>
                <a:gd name="connsiteX0-4593" fmla="*/ 998 w 10000"/>
                <a:gd name="connsiteY0-4594" fmla="*/ 2995 h 10000"/>
                <a:gd name="connsiteX1-4595" fmla="*/ 1860 w 10000"/>
                <a:gd name="connsiteY1-4596" fmla="*/ 2616 h 10000"/>
                <a:gd name="connsiteX2-4597" fmla="*/ 2446 w 10000"/>
                <a:gd name="connsiteY2-4598" fmla="*/ 292 h 10000"/>
                <a:gd name="connsiteX3-4599" fmla="*/ 3493 w 10000"/>
                <a:gd name="connsiteY3-4600" fmla="*/ 1600 h 10000"/>
                <a:gd name="connsiteX4-4601" fmla="*/ 4616 w 10000"/>
                <a:gd name="connsiteY4-4602" fmla="*/ 4 h 10000"/>
                <a:gd name="connsiteX5-4603" fmla="*/ 5662 w 10000"/>
                <a:gd name="connsiteY5-4604" fmla="*/ 1087 h 10000"/>
                <a:gd name="connsiteX6-4605" fmla="*/ 7305 w 10000"/>
                <a:gd name="connsiteY6-4606" fmla="*/ 199 h 10000"/>
                <a:gd name="connsiteX7-4607" fmla="*/ 8495 w 10000"/>
                <a:gd name="connsiteY7-4608" fmla="*/ 2594 h 10000"/>
                <a:gd name="connsiteX8-4609" fmla="*/ 9396 w 10000"/>
                <a:gd name="connsiteY8-4610" fmla="*/ 4622 h 10000"/>
                <a:gd name="connsiteX9-4611" fmla="*/ 9998 w 10000"/>
                <a:gd name="connsiteY9-4612" fmla="*/ 9983 h 10000"/>
                <a:gd name="connsiteX10-4613" fmla="*/ 8965 w 10000"/>
                <a:gd name="connsiteY10-4614" fmla="*/ 5443 h 10000"/>
                <a:gd name="connsiteX11-4615" fmla="*/ 8073 w 10000"/>
                <a:gd name="connsiteY11-4616" fmla="*/ 4034 h 10000"/>
                <a:gd name="connsiteX12-4617" fmla="*/ 6868 w 10000"/>
                <a:gd name="connsiteY12-4618" fmla="*/ 3473 h 10000"/>
                <a:gd name="connsiteX13-4619" fmla="*/ 5662 w 10000"/>
                <a:gd name="connsiteY13-4620" fmla="*/ 2495 h 10000"/>
                <a:gd name="connsiteX14-4621" fmla="*/ 4622 w 10000"/>
                <a:gd name="connsiteY14-4622" fmla="*/ 3248 h 10000"/>
                <a:gd name="connsiteX15-4623" fmla="*/ 3823 w 10000"/>
                <a:gd name="connsiteY15-4624" fmla="*/ 2723 h 10000"/>
                <a:gd name="connsiteX16-4625" fmla="*/ 2748 w 10000"/>
                <a:gd name="connsiteY16-4626" fmla="*/ 3783 h 10000"/>
                <a:gd name="connsiteX17-4627" fmla="*/ 1982 w 10000"/>
                <a:gd name="connsiteY17-4628" fmla="*/ 3693 h 10000"/>
                <a:gd name="connsiteX18-4629" fmla="*/ 1115 w 10000"/>
                <a:gd name="connsiteY18-4630" fmla="*/ 5465 h 10000"/>
                <a:gd name="connsiteX19-4631" fmla="*/ 1 w 10000"/>
                <a:gd name="connsiteY19-4632" fmla="*/ 8375 h 10000"/>
                <a:gd name="connsiteX20-4633" fmla="*/ 998 w 10000"/>
                <a:gd name="connsiteY20-4634" fmla="*/ 2995 h 10000"/>
                <a:gd name="connsiteX0-4635" fmla="*/ 998 w 10000"/>
                <a:gd name="connsiteY0-4636" fmla="*/ 2995 h 10000"/>
                <a:gd name="connsiteX1-4637" fmla="*/ 1860 w 10000"/>
                <a:gd name="connsiteY1-4638" fmla="*/ 2616 h 10000"/>
                <a:gd name="connsiteX2-4639" fmla="*/ 2446 w 10000"/>
                <a:gd name="connsiteY2-4640" fmla="*/ 292 h 10000"/>
                <a:gd name="connsiteX3-4641" fmla="*/ 3493 w 10000"/>
                <a:gd name="connsiteY3-4642" fmla="*/ 1600 h 10000"/>
                <a:gd name="connsiteX4-4643" fmla="*/ 4616 w 10000"/>
                <a:gd name="connsiteY4-4644" fmla="*/ 4 h 10000"/>
                <a:gd name="connsiteX5-4645" fmla="*/ 5662 w 10000"/>
                <a:gd name="connsiteY5-4646" fmla="*/ 1087 h 10000"/>
                <a:gd name="connsiteX6-4647" fmla="*/ 7305 w 10000"/>
                <a:gd name="connsiteY6-4648" fmla="*/ 199 h 10000"/>
                <a:gd name="connsiteX7-4649" fmla="*/ 8495 w 10000"/>
                <a:gd name="connsiteY7-4650" fmla="*/ 2594 h 10000"/>
                <a:gd name="connsiteX8-4651" fmla="*/ 9396 w 10000"/>
                <a:gd name="connsiteY8-4652" fmla="*/ 4622 h 10000"/>
                <a:gd name="connsiteX9-4653" fmla="*/ 9998 w 10000"/>
                <a:gd name="connsiteY9-4654" fmla="*/ 9983 h 10000"/>
                <a:gd name="connsiteX10-4655" fmla="*/ 8965 w 10000"/>
                <a:gd name="connsiteY10-4656" fmla="*/ 5443 h 10000"/>
                <a:gd name="connsiteX11-4657" fmla="*/ 8192 w 10000"/>
                <a:gd name="connsiteY11-4658" fmla="*/ 3395 h 10000"/>
                <a:gd name="connsiteX12-4659" fmla="*/ 6868 w 10000"/>
                <a:gd name="connsiteY12-4660" fmla="*/ 3473 h 10000"/>
                <a:gd name="connsiteX13-4661" fmla="*/ 5662 w 10000"/>
                <a:gd name="connsiteY13-4662" fmla="*/ 2495 h 10000"/>
                <a:gd name="connsiteX14-4663" fmla="*/ 4622 w 10000"/>
                <a:gd name="connsiteY14-4664" fmla="*/ 3248 h 10000"/>
                <a:gd name="connsiteX15-4665" fmla="*/ 3823 w 10000"/>
                <a:gd name="connsiteY15-4666" fmla="*/ 2723 h 10000"/>
                <a:gd name="connsiteX16-4667" fmla="*/ 2748 w 10000"/>
                <a:gd name="connsiteY16-4668" fmla="*/ 3783 h 10000"/>
                <a:gd name="connsiteX17-4669" fmla="*/ 1982 w 10000"/>
                <a:gd name="connsiteY17-4670" fmla="*/ 3693 h 10000"/>
                <a:gd name="connsiteX18-4671" fmla="*/ 1115 w 10000"/>
                <a:gd name="connsiteY18-4672" fmla="*/ 5465 h 10000"/>
                <a:gd name="connsiteX19-4673" fmla="*/ 1 w 10000"/>
                <a:gd name="connsiteY19-4674" fmla="*/ 8375 h 10000"/>
                <a:gd name="connsiteX20-4675" fmla="*/ 998 w 10000"/>
                <a:gd name="connsiteY20-4676" fmla="*/ 2995 h 10000"/>
                <a:gd name="connsiteX0-4677" fmla="*/ 998 w 10000"/>
                <a:gd name="connsiteY0-4678" fmla="*/ 2995 h 10000"/>
                <a:gd name="connsiteX1-4679" fmla="*/ 1860 w 10000"/>
                <a:gd name="connsiteY1-4680" fmla="*/ 2616 h 10000"/>
                <a:gd name="connsiteX2-4681" fmla="*/ 2446 w 10000"/>
                <a:gd name="connsiteY2-4682" fmla="*/ 292 h 10000"/>
                <a:gd name="connsiteX3-4683" fmla="*/ 3493 w 10000"/>
                <a:gd name="connsiteY3-4684" fmla="*/ 1600 h 10000"/>
                <a:gd name="connsiteX4-4685" fmla="*/ 4616 w 10000"/>
                <a:gd name="connsiteY4-4686" fmla="*/ 4 h 10000"/>
                <a:gd name="connsiteX5-4687" fmla="*/ 5662 w 10000"/>
                <a:gd name="connsiteY5-4688" fmla="*/ 1087 h 10000"/>
                <a:gd name="connsiteX6-4689" fmla="*/ 7305 w 10000"/>
                <a:gd name="connsiteY6-4690" fmla="*/ 199 h 10000"/>
                <a:gd name="connsiteX7-4691" fmla="*/ 8495 w 10000"/>
                <a:gd name="connsiteY7-4692" fmla="*/ 2594 h 10000"/>
                <a:gd name="connsiteX8-4693" fmla="*/ 9396 w 10000"/>
                <a:gd name="connsiteY8-4694" fmla="*/ 4622 h 10000"/>
                <a:gd name="connsiteX9-4695" fmla="*/ 9998 w 10000"/>
                <a:gd name="connsiteY9-4696" fmla="*/ 9983 h 10000"/>
                <a:gd name="connsiteX10-4697" fmla="*/ 8965 w 10000"/>
                <a:gd name="connsiteY10-4698" fmla="*/ 5443 h 10000"/>
                <a:gd name="connsiteX11-4699" fmla="*/ 8192 w 10000"/>
                <a:gd name="connsiteY11-4700" fmla="*/ 3395 h 10000"/>
                <a:gd name="connsiteX12-4701" fmla="*/ 6868 w 10000"/>
                <a:gd name="connsiteY12-4702" fmla="*/ 3473 h 10000"/>
                <a:gd name="connsiteX13-4703" fmla="*/ 5662 w 10000"/>
                <a:gd name="connsiteY13-4704" fmla="*/ 2495 h 10000"/>
                <a:gd name="connsiteX14-4705" fmla="*/ 4622 w 10000"/>
                <a:gd name="connsiteY14-4706" fmla="*/ 3248 h 10000"/>
                <a:gd name="connsiteX15-4707" fmla="*/ 3823 w 10000"/>
                <a:gd name="connsiteY15-4708" fmla="*/ 2723 h 10000"/>
                <a:gd name="connsiteX16-4709" fmla="*/ 2748 w 10000"/>
                <a:gd name="connsiteY16-4710" fmla="*/ 3783 h 10000"/>
                <a:gd name="connsiteX17-4711" fmla="*/ 1982 w 10000"/>
                <a:gd name="connsiteY17-4712" fmla="*/ 3693 h 10000"/>
                <a:gd name="connsiteX18-4713" fmla="*/ 1115 w 10000"/>
                <a:gd name="connsiteY18-4714" fmla="*/ 5465 h 10000"/>
                <a:gd name="connsiteX19-4715" fmla="*/ 1 w 10000"/>
                <a:gd name="connsiteY19-4716" fmla="*/ 8375 h 10000"/>
                <a:gd name="connsiteX20-4717" fmla="*/ 998 w 10000"/>
                <a:gd name="connsiteY20-4718" fmla="*/ 2995 h 10000"/>
                <a:gd name="connsiteX0-4719" fmla="*/ 998 w 10000"/>
                <a:gd name="connsiteY0-4720" fmla="*/ 2995 h 10000"/>
                <a:gd name="connsiteX1-4721" fmla="*/ 1860 w 10000"/>
                <a:gd name="connsiteY1-4722" fmla="*/ 2616 h 10000"/>
                <a:gd name="connsiteX2-4723" fmla="*/ 2446 w 10000"/>
                <a:gd name="connsiteY2-4724" fmla="*/ 292 h 10000"/>
                <a:gd name="connsiteX3-4725" fmla="*/ 3493 w 10000"/>
                <a:gd name="connsiteY3-4726" fmla="*/ 1600 h 10000"/>
                <a:gd name="connsiteX4-4727" fmla="*/ 4616 w 10000"/>
                <a:gd name="connsiteY4-4728" fmla="*/ 4 h 10000"/>
                <a:gd name="connsiteX5-4729" fmla="*/ 5662 w 10000"/>
                <a:gd name="connsiteY5-4730" fmla="*/ 1087 h 10000"/>
                <a:gd name="connsiteX6-4731" fmla="*/ 7305 w 10000"/>
                <a:gd name="connsiteY6-4732" fmla="*/ 199 h 10000"/>
                <a:gd name="connsiteX7-4733" fmla="*/ 8495 w 10000"/>
                <a:gd name="connsiteY7-4734" fmla="*/ 2594 h 10000"/>
                <a:gd name="connsiteX8-4735" fmla="*/ 9396 w 10000"/>
                <a:gd name="connsiteY8-4736" fmla="*/ 4622 h 10000"/>
                <a:gd name="connsiteX9-4737" fmla="*/ 9998 w 10000"/>
                <a:gd name="connsiteY9-4738" fmla="*/ 9983 h 10000"/>
                <a:gd name="connsiteX10-4739" fmla="*/ 8965 w 10000"/>
                <a:gd name="connsiteY10-4740" fmla="*/ 5443 h 10000"/>
                <a:gd name="connsiteX11-4741" fmla="*/ 8192 w 10000"/>
                <a:gd name="connsiteY11-4742" fmla="*/ 3395 h 10000"/>
                <a:gd name="connsiteX12-4743" fmla="*/ 6868 w 10000"/>
                <a:gd name="connsiteY12-4744" fmla="*/ 3473 h 10000"/>
                <a:gd name="connsiteX13-4745" fmla="*/ 5662 w 10000"/>
                <a:gd name="connsiteY13-4746" fmla="*/ 2495 h 10000"/>
                <a:gd name="connsiteX14-4747" fmla="*/ 4622 w 10000"/>
                <a:gd name="connsiteY14-4748" fmla="*/ 3248 h 10000"/>
                <a:gd name="connsiteX15-4749" fmla="*/ 3823 w 10000"/>
                <a:gd name="connsiteY15-4750" fmla="*/ 2723 h 10000"/>
                <a:gd name="connsiteX16-4751" fmla="*/ 2748 w 10000"/>
                <a:gd name="connsiteY16-4752" fmla="*/ 3783 h 10000"/>
                <a:gd name="connsiteX17-4753" fmla="*/ 1982 w 10000"/>
                <a:gd name="connsiteY17-4754" fmla="*/ 3693 h 10000"/>
                <a:gd name="connsiteX18-4755" fmla="*/ 1115 w 10000"/>
                <a:gd name="connsiteY18-4756" fmla="*/ 5465 h 10000"/>
                <a:gd name="connsiteX19-4757" fmla="*/ 1 w 10000"/>
                <a:gd name="connsiteY19-4758" fmla="*/ 8375 h 10000"/>
                <a:gd name="connsiteX20-4759" fmla="*/ 998 w 10000"/>
                <a:gd name="connsiteY20-4760" fmla="*/ 2995 h 10000"/>
                <a:gd name="connsiteX0-4761" fmla="*/ 998 w 10001"/>
                <a:gd name="connsiteY0-4762" fmla="*/ 2995 h 10004"/>
                <a:gd name="connsiteX1-4763" fmla="*/ 1860 w 10001"/>
                <a:gd name="connsiteY1-4764" fmla="*/ 2616 h 10004"/>
                <a:gd name="connsiteX2-4765" fmla="*/ 2446 w 10001"/>
                <a:gd name="connsiteY2-4766" fmla="*/ 292 h 10004"/>
                <a:gd name="connsiteX3-4767" fmla="*/ 3493 w 10001"/>
                <a:gd name="connsiteY3-4768" fmla="*/ 1600 h 10004"/>
                <a:gd name="connsiteX4-4769" fmla="*/ 4616 w 10001"/>
                <a:gd name="connsiteY4-4770" fmla="*/ 4 h 10004"/>
                <a:gd name="connsiteX5-4771" fmla="*/ 5662 w 10001"/>
                <a:gd name="connsiteY5-4772" fmla="*/ 1087 h 10004"/>
                <a:gd name="connsiteX6-4773" fmla="*/ 7305 w 10001"/>
                <a:gd name="connsiteY6-4774" fmla="*/ 199 h 10004"/>
                <a:gd name="connsiteX7-4775" fmla="*/ 8495 w 10001"/>
                <a:gd name="connsiteY7-4776" fmla="*/ 2594 h 10004"/>
                <a:gd name="connsiteX8-4777" fmla="*/ 9396 w 10001"/>
                <a:gd name="connsiteY8-4778" fmla="*/ 4622 h 10004"/>
                <a:gd name="connsiteX9-4779" fmla="*/ 9998 w 10001"/>
                <a:gd name="connsiteY9-4780" fmla="*/ 9983 h 10004"/>
                <a:gd name="connsiteX10-4781" fmla="*/ 9233 w 10001"/>
                <a:gd name="connsiteY10-4782" fmla="*/ 6233 h 10004"/>
                <a:gd name="connsiteX11-4783" fmla="*/ 8192 w 10001"/>
                <a:gd name="connsiteY11-4784" fmla="*/ 3395 h 10004"/>
                <a:gd name="connsiteX12-4785" fmla="*/ 6868 w 10001"/>
                <a:gd name="connsiteY12-4786" fmla="*/ 3473 h 10004"/>
                <a:gd name="connsiteX13-4787" fmla="*/ 5662 w 10001"/>
                <a:gd name="connsiteY13-4788" fmla="*/ 2495 h 10004"/>
                <a:gd name="connsiteX14-4789" fmla="*/ 4622 w 10001"/>
                <a:gd name="connsiteY14-4790" fmla="*/ 3248 h 10004"/>
                <a:gd name="connsiteX15-4791" fmla="*/ 3823 w 10001"/>
                <a:gd name="connsiteY15-4792" fmla="*/ 2723 h 10004"/>
                <a:gd name="connsiteX16-4793" fmla="*/ 2748 w 10001"/>
                <a:gd name="connsiteY16-4794" fmla="*/ 3783 h 10004"/>
                <a:gd name="connsiteX17-4795" fmla="*/ 1982 w 10001"/>
                <a:gd name="connsiteY17-4796" fmla="*/ 3693 h 10004"/>
                <a:gd name="connsiteX18-4797" fmla="*/ 1115 w 10001"/>
                <a:gd name="connsiteY18-4798" fmla="*/ 5465 h 10004"/>
                <a:gd name="connsiteX19-4799" fmla="*/ 1 w 10001"/>
                <a:gd name="connsiteY19-4800" fmla="*/ 8375 h 10004"/>
                <a:gd name="connsiteX20-4801" fmla="*/ 998 w 10001"/>
                <a:gd name="connsiteY20-4802" fmla="*/ 2995 h 10004"/>
                <a:gd name="connsiteX0-4803" fmla="*/ 998 w 10000"/>
                <a:gd name="connsiteY0-4804" fmla="*/ 2995 h 10006"/>
                <a:gd name="connsiteX1-4805" fmla="*/ 1860 w 10000"/>
                <a:gd name="connsiteY1-4806" fmla="*/ 2616 h 10006"/>
                <a:gd name="connsiteX2-4807" fmla="*/ 2446 w 10000"/>
                <a:gd name="connsiteY2-4808" fmla="*/ 292 h 10006"/>
                <a:gd name="connsiteX3-4809" fmla="*/ 3493 w 10000"/>
                <a:gd name="connsiteY3-4810" fmla="*/ 1600 h 10006"/>
                <a:gd name="connsiteX4-4811" fmla="*/ 4616 w 10000"/>
                <a:gd name="connsiteY4-4812" fmla="*/ 4 h 10006"/>
                <a:gd name="connsiteX5-4813" fmla="*/ 5662 w 10000"/>
                <a:gd name="connsiteY5-4814" fmla="*/ 1087 h 10006"/>
                <a:gd name="connsiteX6-4815" fmla="*/ 7305 w 10000"/>
                <a:gd name="connsiteY6-4816" fmla="*/ 199 h 10006"/>
                <a:gd name="connsiteX7-4817" fmla="*/ 8495 w 10000"/>
                <a:gd name="connsiteY7-4818" fmla="*/ 2594 h 10006"/>
                <a:gd name="connsiteX8-4819" fmla="*/ 9396 w 10000"/>
                <a:gd name="connsiteY8-4820" fmla="*/ 4622 h 10006"/>
                <a:gd name="connsiteX9-4821" fmla="*/ 9998 w 10000"/>
                <a:gd name="connsiteY9-4822" fmla="*/ 9983 h 10006"/>
                <a:gd name="connsiteX10-4823" fmla="*/ 9233 w 10000"/>
                <a:gd name="connsiteY10-4824" fmla="*/ 6233 h 10006"/>
                <a:gd name="connsiteX11-4825" fmla="*/ 8192 w 10000"/>
                <a:gd name="connsiteY11-4826" fmla="*/ 3395 h 10006"/>
                <a:gd name="connsiteX12-4827" fmla="*/ 6868 w 10000"/>
                <a:gd name="connsiteY12-4828" fmla="*/ 3473 h 10006"/>
                <a:gd name="connsiteX13-4829" fmla="*/ 5662 w 10000"/>
                <a:gd name="connsiteY13-4830" fmla="*/ 2495 h 10006"/>
                <a:gd name="connsiteX14-4831" fmla="*/ 4622 w 10000"/>
                <a:gd name="connsiteY14-4832" fmla="*/ 3248 h 10006"/>
                <a:gd name="connsiteX15-4833" fmla="*/ 3823 w 10000"/>
                <a:gd name="connsiteY15-4834" fmla="*/ 2723 h 10006"/>
                <a:gd name="connsiteX16-4835" fmla="*/ 2748 w 10000"/>
                <a:gd name="connsiteY16-4836" fmla="*/ 3783 h 10006"/>
                <a:gd name="connsiteX17-4837" fmla="*/ 1982 w 10000"/>
                <a:gd name="connsiteY17-4838" fmla="*/ 3693 h 10006"/>
                <a:gd name="connsiteX18-4839" fmla="*/ 1115 w 10000"/>
                <a:gd name="connsiteY18-4840" fmla="*/ 5465 h 10006"/>
                <a:gd name="connsiteX19-4841" fmla="*/ 1 w 10000"/>
                <a:gd name="connsiteY19-4842" fmla="*/ 8375 h 10006"/>
                <a:gd name="connsiteX20-4843" fmla="*/ 998 w 10000"/>
                <a:gd name="connsiteY20-4844" fmla="*/ 2995 h 10006"/>
                <a:gd name="connsiteX0-4845" fmla="*/ 998 w 10000"/>
                <a:gd name="connsiteY0-4846" fmla="*/ 2995 h 10006"/>
                <a:gd name="connsiteX1-4847" fmla="*/ 1860 w 10000"/>
                <a:gd name="connsiteY1-4848" fmla="*/ 2616 h 10006"/>
                <a:gd name="connsiteX2-4849" fmla="*/ 2446 w 10000"/>
                <a:gd name="connsiteY2-4850" fmla="*/ 292 h 10006"/>
                <a:gd name="connsiteX3-4851" fmla="*/ 3493 w 10000"/>
                <a:gd name="connsiteY3-4852" fmla="*/ 1600 h 10006"/>
                <a:gd name="connsiteX4-4853" fmla="*/ 4616 w 10000"/>
                <a:gd name="connsiteY4-4854" fmla="*/ 4 h 10006"/>
                <a:gd name="connsiteX5-4855" fmla="*/ 5662 w 10000"/>
                <a:gd name="connsiteY5-4856" fmla="*/ 1087 h 10006"/>
                <a:gd name="connsiteX6-4857" fmla="*/ 7305 w 10000"/>
                <a:gd name="connsiteY6-4858" fmla="*/ 199 h 10006"/>
                <a:gd name="connsiteX7-4859" fmla="*/ 8495 w 10000"/>
                <a:gd name="connsiteY7-4860" fmla="*/ 2594 h 10006"/>
                <a:gd name="connsiteX8-4861" fmla="*/ 9396 w 10000"/>
                <a:gd name="connsiteY8-4862" fmla="*/ 4622 h 10006"/>
                <a:gd name="connsiteX9-4863" fmla="*/ 9998 w 10000"/>
                <a:gd name="connsiteY9-4864" fmla="*/ 9983 h 10006"/>
                <a:gd name="connsiteX10-4865" fmla="*/ 9233 w 10000"/>
                <a:gd name="connsiteY10-4866" fmla="*/ 6233 h 10006"/>
                <a:gd name="connsiteX11-4867" fmla="*/ 8192 w 10000"/>
                <a:gd name="connsiteY11-4868" fmla="*/ 3395 h 10006"/>
                <a:gd name="connsiteX12-4869" fmla="*/ 6868 w 10000"/>
                <a:gd name="connsiteY12-4870" fmla="*/ 3473 h 10006"/>
                <a:gd name="connsiteX13-4871" fmla="*/ 5662 w 10000"/>
                <a:gd name="connsiteY13-4872" fmla="*/ 2495 h 10006"/>
                <a:gd name="connsiteX14-4873" fmla="*/ 4622 w 10000"/>
                <a:gd name="connsiteY14-4874" fmla="*/ 3248 h 10006"/>
                <a:gd name="connsiteX15-4875" fmla="*/ 3823 w 10000"/>
                <a:gd name="connsiteY15-4876" fmla="*/ 2723 h 10006"/>
                <a:gd name="connsiteX16-4877" fmla="*/ 2748 w 10000"/>
                <a:gd name="connsiteY16-4878" fmla="*/ 3783 h 10006"/>
                <a:gd name="connsiteX17-4879" fmla="*/ 1982 w 10000"/>
                <a:gd name="connsiteY17-4880" fmla="*/ 3693 h 10006"/>
                <a:gd name="connsiteX18-4881" fmla="*/ 1115 w 10000"/>
                <a:gd name="connsiteY18-4882" fmla="*/ 5465 h 10006"/>
                <a:gd name="connsiteX19-4883" fmla="*/ 1 w 10000"/>
                <a:gd name="connsiteY19-4884" fmla="*/ 8375 h 10006"/>
                <a:gd name="connsiteX20-4885" fmla="*/ 998 w 10000"/>
                <a:gd name="connsiteY20-4886" fmla="*/ 2995 h 10006"/>
                <a:gd name="connsiteX0-4887" fmla="*/ 998 w 10000"/>
                <a:gd name="connsiteY0-4888" fmla="*/ 2995 h 10006"/>
                <a:gd name="connsiteX1-4889" fmla="*/ 1860 w 10000"/>
                <a:gd name="connsiteY1-4890" fmla="*/ 2616 h 10006"/>
                <a:gd name="connsiteX2-4891" fmla="*/ 2446 w 10000"/>
                <a:gd name="connsiteY2-4892" fmla="*/ 292 h 10006"/>
                <a:gd name="connsiteX3-4893" fmla="*/ 3493 w 10000"/>
                <a:gd name="connsiteY3-4894" fmla="*/ 1600 h 10006"/>
                <a:gd name="connsiteX4-4895" fmla="*/ 4616 w 10000"/>
                <a:gd name="connsiteY4-4896" fmla="*/ 4 h 10006"/>
                <a:gd name="connsiteX5-4897" fmla="*/ 5662 w 10000"/>
                <a:gd name="connsiteY5-4898" fmla="*/ 1087 h 10006"/>
                <a:gd name="connsiteX6-4899" fmla="*/ 7305 w 10000"/>
                <a:gd name="connsiteY6-4900" fmla="*/ 199 h 10006"/>
                <a:gd name="connsiteX7-4901" fmla="*/ 8495 w 10000"/>
                <a:gd name="connsiteY7-4902" fmla="*/ 2594 h 10006"/>
                <a:gd name="connsiteX8-4903" fmla="*/ 9396 w 10000"/>
                <a:gd name="connsiteY8-4904" fmla="*/ 4622 h 10006"/>
                <a:gd name="connsiteX9-4905" fmla="*/ 9998 w 10000"/>
                <a:gd name="connsiteY9-4906" fmla="*/ 9983 h 10006"/>
                <a:gd name="connsiteX10-4907" fmla="*/ 9233 w 10000"/>
                <a:gd name="connsiteY10-4908" fmla="*/ 6233 h 10006"/>
                <a:gd name="connsiteX11-4909" fmla="*/ 8192 w 10000"/>
                <a:gd name="connsiteY11-4910" fmla="*/ 3395 h 10006"/>
                <a:gd name="connsiteX12-4911" fmla="*/ 6868 w 10000"/>
                <a:gd name="connsiteY12-4912" fmla="*/ 3473 h 10006"/>
                <a:gd name="connsiteX13-4913" fmla="*/ 5662 w 10000"/>
                <a:gd name="connsiteY13-4914" fmla="*/ 2495 h 10006"/>
                <a:gd name="connsiteX14-4915" fmla="*/ 4622 w 10000"/>
                <a:gd name="connsiteY14-4916" fmla="*/ 3248 h 10006"/>
                <a:gd name="connsiteX15-4917" fmla="*/ 3823 w 10000"/>
                <a:gd name="connsiteY15-4918" fmla="*/ 2723 h 10006"/>
                <a:gd name="connsiteX16-4919" fmla="*/ 2748 w 10000"/>
                <a:gd name="connsiteY16-4920" fmla="*/ 3783 h 10006"/>
                <a:gd name="connsiteX17-4921" fmla="*/ 1982 w 10000"/>
                <a:gd name="connsiteY17-4922" fmla="*/ 3693 h 10006"/>
                <a:gd name="connsiteX18-4923" fmla="*/ 1115 w 10000"/>
                <a:gd name="connsiteY18-4924" fmla="*/ 5465 h 10006"/>
                <a:gd name="connsiteX19-4925" fmla="*/ 1 w 10000"/>
                <a:gd name="connsiteY19-4926" fmla="*/ 8375 h 10006"/>
                <a:gd name="connsiteX20-4927" fmla="*/ 998 w 10000"/>
                <a:gd name="connsiteY20-4928" fmla="*/ 2995 h 10006"/>
                <a:gd name="connsiteX0-4929" fmla="*/ 998 w 10000"/>
                <a:gd name="connsiteY0-4930" fmla="*/ 2995 h 10006"/>
                <a:gd name="connsiteX1-4931" fmla="*/ 1860 w 10000"/>
                <a:gd name="connsiteY1-4932" fmla="*/ 2616 h 10006"/>
                <a:gd name="connsiteX2-4933" fmla="*/ 2446 w 10000"/>
                <a:gd name="connsiteY2-4934" fmla="*/ 292 h 10006"/>
                <a:gd name="connsiteX3-4935" fmla="*/ 3493 w 10000"/>
                <a:gd name="connsiteY3-4936" fmla="*/ 1600 h 10006"/>
                <a:gd name="connsiteX4-4937" fmla="*/ 4616 w 10000"/>
                <a:gd name="connsiteY4-4938" fmla="*/ 4 h 10006"/>
                <a:gd name="connsiteX5-4939" fmla="*/ 5662 w 10000"/>
                <a:gd name="connsiteY5-4940" fmla="*/ 1087 h 10006"/>
                <a:gd name="connsiteX6-4941" fmla="*/ 7305 w 10000"/>
                <a:gd name="connsiteY6-4942" fmla="*/ 199 h 10006"/>
                <a:gd name="connsiteX7-4943" fmla="*/ 8495 w 10000"/>
                <a:gd name="connsiteY7-4944" fmla="*/ 2594 h 10006"/>
                <a:gd name="connsiteX8-4945" fmla="*/ 9396 w 10000"/>
                <a:gd name="connsiteY8-4946" fmla="*/ 4622 h 10006"/>
                <a:gd name="connsiteX9-4947" fmla="*/ 9998 w 10000"/>
                <a:gd name="connsiteY9-4948" fmla="*/ 9983 h 10006"/>
                <a:gd name="connsiteX10-4949" fmla="*/ 9233 w 10000"/>
                <a:gd name="connsiteY10-4950" fmla="*/ 6233 h 10006"/>
                <a:gd name="connsiteX11-4951" fmla="*/ 8192 w 10000"/>
                <a:gd name="connsiteY11-4952" fmla="*/ 3395 h 10006"/>
                <a:gd name="connsiteX12-4953" fmla="*/ 6868 w 10000"/>
                <a:gd name="connsiteY12-4954" fmla="*/ 3473 h 10006"/>
                <a:gd name="connsiteX13-4955" fmla="*/ 5662 w 10000"/>
                <a:gd name="connsiteY13-4956" fmla="*/ 2495 h 10006"/>
                <a:gd name="connsiteX14-4957" fmla="*/ 4622 w 10000"/>
                <a:gd name="connsiteY14-4958" fmla="*/ 3248 h 10006"/>
                <a:gd name="connsiteX15-4959" fmla="*/ 3823 w 10000"/>
                <a:gd name="connsiteY15-4960" fmla="*/ 2723 h 10006"/>
                <a:gd name="connsiteX16-4961" fmla="*/ 2748 w 10000"/>
                <a:gd name="connsiteY16-4962" fmla="*/ 3783 h 10006"/>
                <a:gd name="connsiteX17-4963" fmla="*/ 1982 w 10000"/>
                <a:gd name="connsiteY17-4964" fmla="*/ 3693 h 10006"/>
                <a:gd name="connsiteX18-4965" fmla="*/ 1115 w 10000"/>
                <a:gd name="connsiteY18-4966" fmla="*/ 5465 h 10006"/>
                <a:gd name="connsiteX19-4967" fmla="*/ 1 w 10000"/>
                <a:gd name="connsiteY19-4968" fmla="*/ 8375 h 10006"/>
                <a:gd name="connsiteX20-4969" fmla="*/ 998 w 10000"/>
                <a:gd name="connsiteY20-4970" fmla="*/ 2995 h 10006"/>
                <a:gd name="connsiteX0-4971" fmla="*/ 998 w 10000"/>
                <a:gd name="connsiteY0-4972" fmla="*/ 2995 h 10006"/>
                <a:gd name="connsiteX1-4973" fmla="*/ 1860 w 10000"/>
                <a:gd name="connsiteY1-4974" fmla="*/ 2616 h 10006"/>
                <a:gd name="connsiteX2-4975" fmla="*/ 2446 w 10000"/>
                <a:gd name="connsiteY2-4976" fmla="*/ 292 h 10006"/>
                <a:gd name="connsiteX3-4977" fmla="*/ 3493 w 10000"/>
                <a:gd name="connsiteY3-4978" fmla="*/ 1600 h 10006"/>
                <a:gd name="connsiteX4-4979" fmla="*/ 4616 w 10000"/>
                <a:gd name="connsiteY4-4980" fmla="*/ 4 h 10006"/>
                <a:gd name="connsiteX5-4981" fmla="*/ 5662 w 10000"/>
                <a:gd name="connsiteY5-4982" fmla="*/ 1087 h 10006"/>
                <a:gd name="connsiteX6-4983" fmla="*/ 7305 w 10000"/>
                <a:gd name="connsiteY6-4984" fmla="*/ 199 h 10006"/>
                <a:gd name="connsiteX7-4985" fmla="*/ 8495 w 10000"/>
                <a:gd name="connsiteY7-4986" fmla="*/ 2594 h 10006"/>
                <a:gd name="connsiteX8-4987" fmla="*/ 9396 w 10000"/>
                <a:gd name="connsiteY8-4988" fmla="*/ 4622 h 10006"/>
                <a:gd name="connsiteX9-4989" fmla="*/ 9998 w 10000"/>
                <a:gd name="connsiteY9-4990" fmla="*/ 9983 h 10006"/>
                <a:gd name="connsiteX10-4991" fmla="*/ 9233 w 10000"/>
                <a:gd name="connsiteY10-4992" fmla="*/ 6233 h 10006"/>
                <a:gd name="connsiteX11-4993" fmla="*/ 8192 w 10000"/>
                <a:gd name="connsiteY11-4994" fmla="*/ 3395 h 10006"/>
                <a:gd name="connsiteX12-4995" fmla="*/ 6868 w 10000"/>
                <a:gd name="connsiteY12-4996" fmla="*/ 3473 h 10006"/>
                <a:gd name="connsiteX13-4997" fmla="*/ 5662 w 10000"/>
                <a:gd name="connsiteY13-4998" fmla="*/ 2495 h 10006"/>
                <a:gd name="connsiteX14-4999" fmla="*/ 4622 w 10000"/>
                <a:gd name="connsiteY14-5000" fmla="*/ 3248 h 10006"/>
                <a:gd name="connsiteX15-5001" fmla="*/ 3823 w 10000"/>
                <a:gd name="connsiteY15-5002" fmla="*/ 2723 h 10006"/>
                <a:gd name="connsiteX16-5003" fmla="*/ 2748 w 10000"/>
                <a:gd name="connsiteY16-5004" fmla="*/ 3783 h 10006"/>
                <a:gd name="connsiteX17-5005" fmla="*/ 1982 w 10000"/>
                <a:gd name="connsiteY17-5006" fmla="*/ 3693 h 10006"/>
                <a:gd name="connsiteX18-5007" fmla="*/ 1115 w 10000"/>
                <a:gd name="connsiteY18-5008" fmla="*/ 5465 h 10006"/>
                <a:gd name="connsiteX19-5009" fmla="*/ 1 w 10000"/>
                <a:gd name="connsiteY19-5010" fmla="*/ 8375 h 10006"/>
                <a:gd name="connsiteX20-5011" fmla="*/ 998 w 10000"/>
                <a:gd name="connsiteY20-5012" fmla="*/ 2995 h 10006"/>
                <a:gd name="connsiteX0-5013" fmla="*/ 998 w 10000"/>
                <a:gd name="connsiteY0-5014" fmla="*/ 2995 h 10006"/>
                <a:gd name="connsiteX1-5015" fmla="*/ 1860 w 10000"/>
                <a:gd name="connsiteY1-5016" fmla="*/ 2616 h 10006"/>
                <a:gd name="connsiteX2-5017" fmla="*/ 2446 w 10000"/>
                <a:gd name="connsiteY2-5018" fmla="*/ 292 h 10006"/>
                <a:gd name="connsiteX3-5019" fmla="*/ 3493 w 10000"/>
                <a:gd name="connsiteY3-5020" fmla="*/ 1600 h 10006"/>
                <a:gd name="connsiteX4-5021" fmla="*/ 4616 w 10000"/>
                <a:gd name="connsiteY4-5022" fmla="*/ 4 h 10006"/>
                <a:gd name="connsiteX5-5023" fmla="*/ 5662 w 10000"/>
                <a:gd name="connsiteY5-5024" fmla="*/ 1087 h 10006"/>
                <a:gd name="connsiteX6-5025" fmla="*/ 7305 w 10000"/>
                <a:gd name="connsiteY6-5026" fmla="*/ 199 h 10006"/>
                <a:gd name="connsiteX7-5027" fmla="*/ 8495 w 10000"/>
                <a:gd name="connsiteY7-5028" fmla="*/ 2594 h 10006"/>
                <a:gd name="connsiteX8-5029" fmla="*/ 9396 w 10000"/>
                <a:gd name="connsiteY8-5030" fmla="*/ 4622 h 10006"/>
                <a:gd name="connsiteX9-5031" fmla="*/ 9998 w 10000"/>
                <a:gd name="connsiteY9-5032" fmla="*/ 9983 h 10006"/>
                <a:gd name="connsiteX10-5033" fmla="*/ 9233 w 10000"/>
                <a:gd name="connsiteY10-5034" fmla="*/ 6233 h 10006"/>
                <a:gd name="connsiteX11-5035" fmla="*/ 8192 w 10000"/>
                <a:gd name="connsiteY11-5036" fmla="*/ 3395 h 10006"/>
                <a:gd name="connsiteX12-5037" fmla="*/ 6868 w 10000"/>
                <a:gd name="connsiteY12-5038" fmla="*/ 3473 h 10006"/>
                <a:gd name="connsiteX13-5039" fmla="*/ 5662 w 10000"/>
                <a:gd name="connsiteY13-5040" fmla="*/ 2495 h 10006"/>
                <a:gd name="connsiteX14-5041" fmla="*/ 4622 w 10000"/>
                <a:gd name="connsiteY14-5042" fmla="*/ 3248 h 10006"/>
                <a:gd name="connsiteX15-5043" fmla="*/ 3823 w 10000"/>
                <a:gd name="connsiteY15-5044" fmla="*/ 2723 h 10006"/>
                <a:gd name="connsiteX16-5045" fmla="*/ 2748 w 10000"/>
                <a:gd name="connsiteY16-5046" fmla="*/ 3783 h 10006"/>
                <a:gd name="connsiteX17-5047" fmla="*/ 1982 w 10000"/>
                <a:gd name="connsiteY17-5048" fmla="*/ 3693 h 10006"/>
                <a:gd name="connsiteX18-5049" fmla="*/ 1115 w 10000"/>
                <a:gd name="connsiteY18-5050" fmla="*/ 5465 h 10006"/>
                <a:gd name="connsiteX19-5051" fmla="*/ 1 w 10000"/>
                <a:gd name="connsiteY19-5052" fmla="*/ 8375 h 10006"/>
                <a:gd name="connsiteX20-5053" fmla="*/ 998 w 10000"/>
                <a:gd name="connsiteY20-5054" fmla="*/ 2995 h 10006"/>
                <a:gd name="connsiteX0-5055" fmla="*/ 998 w 10000"/>
                <a:gd name="connsiteY0-5056" fmla="*/ 2995 h 10006"/>
                <a:gd name="connsiteX1-5057" fmla="*/ 1860 w 10000"/>
                <a:gd name="connsiteY1-5058" fmla="*/ 2616 h 10006"/>
                <a:gd name="connsiteX2-5059" fmla="*/ 2446 w 10000"/>
                <a:gd name="connsiteY2-5060" fmla="*/ 292 h 10006"/>
                <a:gd name="connsiteX3-5061" fmla="*/ 3493 w 10000"/>
                <a:gd name="connsiteY3-5062" fmla="*/ 1600 h 10006"/>
                <a:gd name="connsiteX4-5063" fmla="*/ 4616 w 10000"/>
                <a:gd name="connsiteY4-5064" fmla="*/ 4 h 10006"/>
                <a:gd name="connsiteX5-5065" fmla="*/ 5662 w 10000"/>
                <a:gd name="connsiteY5-5066" fmla="*/ 1087 h 10006"/>
                <a:gd name="connsiteX6-5067" fmla="*/ 7305 w 10000"/>
                <a:gd name="connsiteY6-5068" fmla="*/ 199 h 10006"/>
                <a:gd name="connsiteX7-5069" fmla="*/ 8495 w 10000"/>
                <a:gd name="connsiteY7-5070" fmla="*/ 2594 h 10006"/>
                <a:gd name="connsiteX8-5071" fmla="*/ 9396 w 10000"/>
                <a:gd name="connsiteY8-5072" fmla="*/ 4622 h 10006"/>
                <a:gd name="connsiteX9-5073" fmla="*/ 9998 w 10000"/>
                <a:gd name="connsiteY9-5074" fmla="*/ 9983 h 10006"/>
                <a:gd name="connsiteX10-5075" fmla="*/ 9233 w 10000"/>
                <a:gd name="connsiteY10-5076" fmla="*/ 6233 h 10006"/>
                <a:gd name="connsiteX11-5077" fmla="*/ 8192 w 10000"/>
                <a:gd name="connsiteY11-5078" fmla="*/ 3395 h 10006"/>
                <a:gd name="connsiteX12-5079" fmla="*/ 6868 w 10000"/>
                <a:gd name="connsiteY12-5080" fmla="*/ 3473 h 10006"/>
                <a:gd name="connsiteX13-5081" fmla="*/ 5662 w 10000"/>
                <a:gd name="connsiteY13-5082" fmla="*/ 2495 h 10006"/>
                <a:gd name="connsiteX14-5083" fmla="*/ 4622 w 10000"/>
                <a:gd name="connsiteY14-5084" fmla="*/ 3248 h 10006"/>
                <a:gd name="connsiteX15-5085" fmla="*/ 3823 w 10000"/>
                <a:gd name="connsiteY15-5086" fmla="*/ 2723 h 10006"/>
                <a:gd name="connsiteX16-5087" fmla="*/ 2748 w 10000"/>
                <a:gd name="connsiteY16-5088" fmla="*/ 3783 h 10006"/>
                <a:gd name="connsiteX17-5089" fmla="*/ 1982 w 10000"/>
                <a:gd name="connsiteY17-5090" fmla="*/ 3693 h 10006"/>
                <a:gd name="connsiteX18-5091" fmla="*/ 1115 w 10000"/>
                <a:gd name="connsiteY18-5092" fmla="*/ 5465 h 10006"/>
                <a:gd name="connsiteX19-5093" fmla="*/ 1 w 10000"/>
                <a:gd name="connsiteY19-5094" fmla="*/ 8375 h 10006"/>
                <a:gd name="connsiteX20-5095" fmla="*/ 998 w 10000"/>
                <a:gd name="connsiteY20-5096" fmla="*/ 2995 h 10006"/>
                <a:gd name="connsiteX0-5097" fmla="*/ 998 w 10000"/>
                <a:gd name="connsiteY0-5098" fmla="*/ 2995 h 10006"/>
                <a:gd name="connsiteX1-5099" fmla="*/ 1860 w 10000"/>
                <a:gd name="connsiteY1-5100" fmla="*/ 2616 h 10006"/>
                <a:gd name="connsiteX2-5101" fmla="*/ 2446 w 10000"/>
                <a:gd name="connsiteY2-5102" fmla="*/ 292 h 10006"/>
                <a:gd name="connsiteX3-5103" fmla="*/ 3493 w 10000"/>
                <a:gd name="connsiteY3-5104" fmla="*/ 1600 h 10006"/>
                <a:gd name="connsiteX4-5105" fmla="*/ 4616 w 10000"/>
                <a:gd name="connsiteY4-5106" fmla="*/ 4 h 10006"/>
                <a:gd name="connsiteX5-5107" fmla="*/ 5662 w 10000"/>
                <a:gd name="connsiteY5-5108" fmla="*/ 1087 h 10006"/>
                <a:gd name="connsiteX6-5109" fmla="*/ 7305 w 10000"/>
                <a:gd name="connsiteY6-5110" fmla="*/ 199 h 10006"/>
                <a:gd name="connsiteX7-5111" fmla="*/ 8495 w 10000"/>
                <a:gd name="connsiteY7-5112" fmla="*/ 2594 h 10006"/>
                <a:gd name="connsiteX8-5113" fmla="*/ 9396 w 10000"/>
                <a:gd name="connsiteY8-5114" fmla="*/ 4622 h 10006"/>
                <a:gd name="connsiteX9-5115" fmla="*/ 9998 w 10000"/>
                <a:gd name="connsiteY9-5116" fmla="*/ 9983 h 10006"/>
                <a:gd name="connsiteX10-5117" fmla="*/ 9233 w 10000"/>
                <a:gd name="connsiteY10-5118" fmla="*/ 6233 h 10006"/>
                <a:gd name="connsiteX11-5119" fmla="*/ 8192 w 10000"/>
                <a:gd name="connsiteY11-5120" fmla="*/ 3395 h 10006"/>
                <a:gd name="connsiteX12-5121" fmla="*/ 6868 w 10000"/>
                <a:gd name="connsiteY12-5122" fmla="*/ 3473 h 10006"/>
                <a:gd name="connsiteX13-5123" fmla="*/ 5662 w 10000"/>
                <a:gd name="connsiteY13-5124" fmla="*/ 2495 h 10006"/>
                <a:gd name="connsiteX14-5125" fmla="*/ 4622 w 10000"/>
                <a:gd name="connsiteY14-5126" fmla="*/ 3248 h 10006"/>
                <a:gd name="connsiteX15-5127" fmla="*/ 3823 w 10000"/>
                <a:gd name="connsiteY15-5128" fmla="*/ 2723 h 10006"/>
                <a:gd name="connsiteX16-5129" fmla="*/ 2748 w 10000"/>
                <a:gd name="connsiteY16-5130" fmla="*/ 3783 h 10006"/>
                <a:gd name="connsiteX17-5131" fmla="*/ 1982 w 10000"/>
                <a:gd name="connsiteY17-5132" fmla="*/ 3693 h 10006"/>
                <a:gd name="connsiteX18-5133" fmla="*/ 1115 w 10000"/>
                <a:gd name="connsiteY18-5134" fmla="*/ 5465 h 10006"/>
                <a:gd name="connsiteX19-5135" fmla="*/ 1 w 10000"/>
                <a:gd name="connsiteY19-5136" fmla="*/ 8375 h 10006"/>
                <a:gd name="connsiteX20-5137" fmla="*/ 998 w 10000"/>
                <a:gd name="connsiteY20-5138" fmla="*/ 2995 h 10006"/>
                <a:gd name="connsiteX0-5139" fmla="*/ 998 w 10000"/>
                <a:gd name="connsiteY0-5140" fmla="*/ 2992 h 10003"/>
                <a:gd name="connsiteX1-5141" fmla="*/ 1860 w 10000"/>
                <a:gd name="connsiteY1-5142" fmla="*/ 2613 h 10003"/>
                <a:gd name="connsiteX2-5143" fmla="*/ 2446 w 10000"/>
                <a:gd name="connsiteY2-5144" fmla="*/ 289 h 10003"/>
                <a:gd name="connsiteX3-5145" fmla="*/ 3404 w 10000"/>
                <a:gd name="connsiteY3-5146" fmla="*/ 1033 h 10003"/>
                <a:gd name="connsiteX4-5147" fmla="*/ 4616 w 10000"/>
                <a:gd name="connsiteY4-5148" fmla="*/ 1 h 10003"/>
                <a:gd name="connsiteX5-5149" fmla="*/ 5662 w 10000"/>
                <a:gd name="connsiteY5-5150" fmla="*/ 1084 h 10003"/>
                <a:gd name="connsiteX6-5151" fmla="*/ 7305 w 10000"/>
                <a:gd name="connsiteY6-5152" fmla="*/ 196 h 10003"/>
                <a:gd name="connsiteX7-5153" fmla="*/ 8495 w 10000"/>
                <a:gd name="connsiteY7-5154" fmla="*/ 2591 h 10003"/>
                <a:gd name="connsiteX8-5155" fmla="*/ 9396 w 10000"/>
                <a:gd name="connsiteY8-5156" fmla="*/ 4619 h 10003"/>
                <a:gd name="connsiteX9-5157" fmla="*/ 9998 w 10000"/>
                <a:gd name="connsiteY9-5158" fmla="*/ 9980 h 10003"/>
                <a:gd name="connsiteX10-5159" fmla="*/ 9233 w 10000"/>
                <a:gd name="connsiteY10-5160" fmla="*/ 6230 h 10003"/>
                <a:gd name="connsiteX11-5161" fmla="*/ 8192 w 10000"/>
                <a:gd name="connsiteY11-5162" fmla="*/ 3392 h 10003"/>
                <a:gd name="connsiteX12-5163" fmla="*/ 6868 w 10000"/>
                <a:gd name="connsiteY12-5164" fmla="*/ 3470 h 10003"/>
                <a:gd name="connsiteX13-5165" fmla="*/ 5662 w 10000"/>
                <a:gd name="connsiteY13-5166" fmla="*/ 2492 h 10003"/>
                <a:gd name="connsiteX14-5167" fmla="*/ 4622 w 10000"/>
                <a:gd name="connsiteY14-5168" fmla="*/ 3245 h 10003"/>
                <a:gd name="connsiteX15-5169" fmla="*/ 3823 w 10000"/>
                <a:gd name="connsiteY15-5170" fmla="*/ 2720 h 10003"/>
                <a:gd name="connsiteX16-5171" fmla="*/ 2748 w 10000"/>
                <a:gd name="connsiteY16-5172" fmla="*/ 3780 h 10003"/>
                <a:gd name="connsiteX17-5173" fmla="*/ 1982 w 10000"/>
                <a:gd name="connsiteY17-5174" fmla="*/ 3690 h 10003"/>
                <a:gd name="connsiteX18-5175" fmla="*/ 1115 w 10000"/>
                <a:gd name="connsiteY18-5176" fmla="*/ 5462 h 10003"/>
                <a:gd name="connsiteX19-5177" fmla="*/ 1 w 10000"/>
                <a:gd name="connsiteY19-5178" fmla="*/ 8372 h 10003"/>
                <a:gd name="connsiteX20-5179" fmla="*/ 998 w 10000"/>
                <a:gd name="connsiteY20-5180" fmla="*/ 2992 h 10003"/>
                <a:gd name="connsiteX0-5181" fmla="*/ 998 w 10000"/>
                <a:gd name="connsiteY0-5182" fmla="*/ 2992 h 10003"/>
                <a:gd name="connsiteX1-5183" fmla="*/ 1786 w 10000"/>
                <a:gd name="connsiteY1-5184" fmla="*/ 2275 h 10003"/>
                <a:gd name="connsiteX2-5185" fmla="*/ 2446 w 10000"/>
                <a:gd name="connsiteY2-5186" fmla="*/ 289 h 10003"/>
                <a:gd name="connsiteX3-5187" fmla="*/ 3404 w 10000"/>
                <a:gd name="connsiteY3-5188" fmla="*/ 1033 h 10003"/>
                <a:gd name="connsiteX4-5189" fmla="*/ 4616 w 10000"/>
                <a:gd name="connsiteY4-5190" fmla="*/ 1 h 10003"/>
                <a:gd name="connsiteX5-5191" fmla="*/ 5662 w 10000"/>
                <a:gd name="connsiteY5-5192" fmla="*/ 1084 h 10003"/>
                <a:gd name="connsiteX6-5193" fmla="*/ 7305 w 10000"/>
                <a:gd name="connsiteY6-5194" fmla="*/ 196 h 10003"/>
                <a:gd name="connsiteX7-5195" fmla="*/ 8495 w 10000"/>
                <a:gd name="connsiteY7-5196" fmla="*/ 2591 h 10003"/>
                <a:gd name="connsiteX8-5197" fmla="*/ 9396 w 10000"/>
                <a:gd name="connsiteY8-5198" fmla="*/ 4619 h 10003"/>
                <a:gd name="connsiteX9-5199" fmla="*/ 9998 w 10000"/>
                <a:gd name="connsiteY9-5200" fmla="*/ 9980 h 10003"/>
                <a:gd name="connsiteX10-5201" fmla="*/ 9233 w 10000"/>
                <a:gd name="connsiteY10-5202" fmla="*/ 6230 h 10003"/>
                <a:gd name="connsiteX11-5203" fmla="*/ 8192 w 10000"/>
                <a:gd name="connsiteY11-5204" fmla="*/ 3392 h 10003"/>
                <a:gd name="connsiteX12-5205" fmla="*/ 6868 w 10000"/>
                <a:gd name="connsiteY12-5206" fmla="*/ 3470 h 10003"/>
                <a:gd name="connsiteX13-5207" fmla="*/ 5662 w 10000"/>
                <a:gd name="connsiteY13-5208" fmla="*/ 2492 h 10003"/>
                <a:gd name="connsiteX14-5209" fmla="*/ 4622 w 10000"/>
                <a:gd name="connsiteY14-5210" fmla="*/ 3245 h 10003"/>
                <a:gd name="connsiteX15-5211" fmla="*/ 3823 w 10000"/>
                <a:gd name="connsiteY15-5212" fmla="*/ 2720 h 10003"/>
                <a:gd name="connsiteX16-5213" fmla="*/ 2748 w 10000"/>
                <a:gd name="connsiteY16-5214" fmla="*/ 3780 h 10003"/>
                <a:gd name="connsiteX17-5215" fmla="*/ 1982 w 10000"/>
                <a:gd name="connsiteY17-5216" fmla="*/ 3690 h 10003"/>
                <a:gd name="connsiteX18-5217" fmla="*/ 1115 w 10000"/>
                <a:gd name="connsiteY18-5218" fmla="*/ 5462 h 10003"/>
                <a:gd name="connsiteX19-5219" fmla="*/ 1 w 10000"/>
                <a:gd name="connsiteY19-5220" fmla="*/ 8372 h 10003"/>
                <a:gd name="connsiteX20-5221" fmla="*/ 998 w 10000"/>
                <a:gd name="connsiteY20-5222" fmla="*/ 2992 h 10003"/>
                <a:gd name="connsiteX0-5223" fmla="*/ 998 w 10000"/>
                <a:gd name="connsiteY0-5224" fmla="*/ 2992 h 10003"/>
                <a:gd name="connsiteX1-5225" fmla="*/ 1786 w 10000"/>
                <a:gd name="connsiteY1-5226" fmla="*/ 2275 h 10003"/>
                <a:gd name="connsiteX2-5227" fmla="*/ 2446 w 10000"/>
                <a:gd name="connsiteY2-5228" fmla="*/ 289 h 10003"/>
                <a:gd name="connsiteX3-5229" fmla="*/ 3404 w 10000"/>
                <a:gd name="connsiteY3-5230" fmla="*/ 1033 h 10003"/>
                <a:gd name="connsiteX4-5231" fmla="*/ 4616 w 10000"/>
                <a:gd name="connsiteY4-5232" fmla="*/ 1 h 10003"/>
                <a:gd name="connsiteX5-5233" fmla="*/ 5662 w 10000"/>
                <a:gd name="connsiteY5-5234" fmla="*/ 1084 h 10003"/>
                <a:gd name="connsiteX6-5235" fmla="*/ 7305 w 10000"/>
                <a:gd name="connsiteY6-5236" fmla="*/ 196 h 10003"/>
                <a:gd name="connsiteX7-5237" fmla="*/ 8495 w 10000"/>
                <a:gd name="connsiteY7-5238" fmla="*/ 2591 h 10003"/>
                <a:gd name="connsiteX8-5239" fmla="*/ 9396 w 10000"/>
                <a:gd name="connsiteY8-5240" fmla="*/ 4619 h 10003"/>
                <a:gd name="connsiteX9-5241" fmla="*/ 9998 w 10000"/>
                <a:gd name="connsiteY9-5242" fmla="*/ 9980 h 10003"/>
                <a:gd name="connsiteX10-5243" fmla="*/ 9233 w 10000"/>
                <a:gd name="connsiteY10-5244" fmla="*/ 6230 h 10003"/>
                <a:gd name="connsiteX11-5245" fmla="*/ 8192 w 10000"/>
                <a:gd name="connsiteY11-5246" fmla="*/ 3392 h 10003"/>
                <a:gd name="connsiteX12-5247" fmla="*/ 6868 w 10000"/>
                <a:gd name="connsiteY12-5248" fmla="*/ 3470 h 10003"/>
                <a:gd name="connsiteX13-5249" fmla="*/ 5662 w 10000"/>
                <a:gd name="connsiteY13-5250" fmla="*/ 2492 h 10003"/>
                <a:gd name="connsiteX14-5251" fmla="*/ 4622 w 10000"/>
                <a:gd name="connsiteY14-5252" fmla="*/ 3245 h 10003"/>
                <a:gd name="connsiteX15-5253" fmla="*/ 3823 w 10000"/>
                <a:gd name="connsiteY15-5254" fmla="*/ 2720 h 10003"/>
                <a:gd name="connsiteX16-5255" fmla="*/ 2837 w 10000"/>
                <a:gd name="connsiteY16-5256" fmla="*/ 3630 h 10003"/>
                <a:gd name="connsiteX17-5257" fmla="*/ 1982 w 10000"/>
                <a:gd name="connsiteY17-5258" fmla="*/ 3690 h 10003"/>
                <a:gd name="connsiteX18-5259" fmla="*/ 1115 w 10000"/>
                <a:gd name="connsiteY18-5260" fmla="*/ 5462 h 10003"/>
                <a:gd name="connsiteX19-5261" fmla="*/ 1 w 10000"/>
                <a:gd name="connsiteY19-5262" fmla="*/ 8372 h 10003"/>
                <a:gd name="connsiteX20-5263" fmla="*/ 998 w 10000"/>
                <a:gd name="connsiteY20-5264" fmla="*/ 2992 h 10003"/>
                <a:gd name="connsiteX0-5265" fmla="*/ 998 w 10000"/>
                <a:gd name="connsiteY0-5266" fmla="*/ 2992 h 10003"/>
                <a:gd name="connsiteX1-5267" fmla="*/ 1786 w 10000"/>
                <a:gd name="connsiteY1-5268" fmla="*/ 2275 h 10003"/>
                <a:gd name="connsiteX2-5269" fmla="*/ 2446 w 10000"/>
                <a:gd name="connsiteY2-5270" fmla="*/ 289 h 10003"/>
                <a:gd name="connsiteX3-5271" fmla="*/ 3404 w 10000"/>
                <a:gd name="connsiteY3-5272" fmla="*/ 1033 h 10003"/>
                <a:gd name="connsiteX4-5273" fmla="*/ 4616 w 10000"/>
                <a:gd name="connsiteY4-5274" fmla="*/ 1 h 10003"/>
                <a:gd name="connsiteX5-5275" fmla="*/ 5662 w 10000"/>
                <a:gd name="connsiteY5-5276" fmla="*/ 1084 h 10003"/>
                <a:gd name="connsiteX6-5277" fmla="*/ 7305 w 10000"/>
                <a:gd name="connsiteY6-5278" fmla="*/ 196 h 10003"/>
                <a:gd name="connsiteX7-5279" fmla="*/ 8495 w 10000"/>
                <a:gd name="connsiteY7-5280" fmla="*/ 2591 h 10003"/>
                <a:gd name="connsiteX8-5281" fmla="*/ 9396 w 10000"/>
                <a:gd name="connsiteY8-5282" fmla="*/ 4619 h 10003"/>
                <a:gd name="connsiteX9-5283" fmla="*/ 9998 w 10000"/>
                <a:gd name="connsiteY9-5284" fmla="*/ 9980 h 10003"/>
                <a:gd name="connsiteX10-5285" fmla="*/ 9233 w 10000"/>
                <a:gd name="connsiteY10-5286" fmla="*/ 6230 h 10003"/>
                <a:gd name="connsiteX11-5287" fmla="*/ 8192 w 10000"/>
                <a:gd name="connsiteY11-5288" fmla="*/ 3392 h 10003"/>
                <a:gd name="connsiteX12-5289" fmla="*/ 6868 w 10000"/>
                <a:gd name="connsiteY12-5290" fmla="*/ 3470 h 10003"/>
                <a:gd name="connsiteX13-5291" fmla="*/ 5662 w 10000"/>
                <a:gd name="connsiteY13-5292" fmla="*/ 2492 h 10003"/>
                <a:gd name="connsiteX14-5293" fmla="*/ 4622 w 10000"/>
                <a:gd name="connsiteY14-5294" fmla="*/ 3245 h 10003"/>
                <a:gd name="connsiteX15-5295" fmla="*/ 3734 w 10000"/>
                <a:gd name="connsiteY15-5296" fmla="*/ 2231 h 10003"/>
                <a:gd name="connsiteX16-5297" fmla="*/ 2837 w 10000"/>
                <a:gd name="connsiteY16-5298" fmla="*/ 3630 h 10003"/>
                <a:gd name="connsiteX17-5299" fmla="*/ 1982 w 10000"/>
                <a:gd name="connsiteY17-5300" fmla="*/ 3690 h 10003"/>
                <a:gd name="connsiteX18-5301" fmla="*/ 1115 w 10000"/>
                <a:gd name="connsiteY18-5302" fmla="*/ 5462 h 10003"/>
                <a:gd name="connsiteX19-5303" fmla="*/ 1 w 10000"/>
                <a:gd name="connsiteY19-5304" fmla="*/ 8372 h 10003"/>
                <a:gd name="connsiteX20-5305" fmla="*/ 998 w 10000"/>
                <a:gd name="connsiteY20-5306" fmla="*/ 2992 h 10003"/>
                <a:gd name="connsiteX0-5307" fmla="*/ 998 w 10000"/>
                <a:gd name="connsiteY0-5308" fmla="*/ 2992 h 10003"/>
                <a:gd name="connsiteX1-5309" fmla="*/ 1786 w 10000"/>
                <a:gd name="connsiteY1-5310" fmla="*/ 2275 h 10003"/>
                <a:gd name="connsiteX2-5311" fmla="*/ 2446 w 10000"/>
                <a:gd name="connsiteY2-5312" fmla="*/ 289 h 10003"/>
                <a:gd name="connsiteX3-5313" fmla="*/ 3404 w 10000"/>
                <a:gd name="connsiteY3-5314" fmla="*/ 1033 h 10003"/>
                <a:gd name="connsiteX4-5315" fmla="*/ 4616 w 10000"/>
                <a:gd name="connsiteY4-5316" fmla="*/ 1 h 10003"/>
                <a:gd name="connsiteX5-5317" fmla="*/ 5662 w 10000"/>
                <a:gd name="connsiteY5-5318" fmla="*/ 1084 h 10003"/>
                <a:gd name="connsiteX6-5319" fmla="*/ 7305 w 10000"/>
                <a:gd name="connsiteY6-5320" fmla="*/ 196 h 10003"/>
                <a:gd name="connsiteX7-5321" fmla="*/ 8495 w 10000"/>
                <a:gd name="connsiteY7-5322" fmla="*/ 2591 h 10003"/>
                <a:gd name="connsiteX8-5323" fmla="*/ 9396 w 10000"/>
                <a:gd name="connsiteY8-5324" fmla="*/ 4619 h 10003"/>
                <a:gd name="connsiteX9-5325" fmla="*/ 9998 w 10000"/>
                <a:gd name="connsiteY9-5326" fmla="*/ 9980 h 10003"/>
                <a:gd name="connsiteX10-5327" fmla="*/ 9233 w 10000"/>
                <a:gd name="connsiteY10-5328" fmla="*/ 6230 h 10003"/>
                <a:gd name="connsiteX11-5329" fmla="*/ 8192 w 10000"/>
                <a:gd name="connsiteY11-5330" fmla="*/ 3392 h 10003"/>
                <a:gd name="connsiteX12-5331" fmla="*/ 6868 w 10000"/>
                <a:gd name="connsiteY12-5332" fmla="*/ 3470 h 10003"/>
                <a:gd name="connsiteX13-5333" fmla="*/ 5662 w 10000"/>
                <a:gd name="connsiteY13-5334" fmla="*/ 2492 h 10003"/>
                <a:gd name="connsiteX14-5335" fmla="*/ 4622 w 10000"/>
                <a:gd name="connsiteY14-5336" fmla="*/ 3245 h 10003"/>
                <a:gd name="connsiteX15-5337" fmla="*/ 3734 w 10000"/>
                <a:gd name="connsiteY15-5338" fmla="*/ 2231 h 10003"/>
                <a:gd name="connsiteX16-5339" fmla="*/ 2837 w 10000"/>
                <a:gd name="connsiteY16-5340" fmla="*/ 3630 h 10003"/>
                <a:gd name="connsiteX17-5341" fmla="*/ 1982 w 10000"/>
                <a:gd name="connsiteY17-5342" fmla="*/ 3690 h 10003"/>
                <a:gd name="connsiteX18-5343" fmla="*/ 1115 w 10000"/>
                <a:gd name="connsiteY18-5344" fmla="*/ 5462 h 10003"/>
                <a:gd name="connsiteX19-5345" fmla="*/ 1 w 10000"/>
                <a:gd name="connsiteY19-5346" fmla="*/ 8372 h 10003"/>
                <a:gd name="connsiteX20-5347" fmla="*/ 998 w 10000"/>
                <a:gd name="connsiteY20-5348" fmla="*/ 2992 h 10003"/>
                <a:gd name="connsiteX0-5349" fmla="*/ 998 w 10000"/>
                <a:gd name="connsiteY0-5350" fmla="*/ 2992 h 10003"/>
                <a:gd name="connsiteX1-5351" fmla="*/ 1786 w 10000"/>
                <a:gd name="connsiteY1-5352" fmla="*/ 2275 h 10003"/>
                <a:gd name="connsiteX2-5353" fmla="*/ 2446 w 10000"/>
                <a:gd name="connsiteY2-5354" fmla="*/ 289 h 10003"/>
                <a:gd name="connsiteX3-5355" fmla="*/ 3404 w 10000"/>
                <a:gd name="connsiteY3-5356" fmla="*/ 1033 h 10003"/>
                <a:gd name="connsiteX4-5357" fmla="*/ 4616 w 10000"/>
                <a:gd name="connsiteY4-5358" fmla="*/ 1 h 10003"/>
                <a:gd name="connsiteX5-5359" fmla="*/ 5662 w 10000"/>
                <a:gd name="connsiteY5-5360" fmla="*/ 1084 h 10003"/>
                <a:gd name="connsiteX6-5361" fmla="*/ 7305 w 10000"/>
                <a:gd name="connsiteY6-5362" fmla="*/ 196 h 10003"/>
                <a:gd name="connsiteX7-5363" fmla="*/ 8495 w 10000"/>
                <a:gd name="connsiteY7-5364" fmla="*/ 2591 h 10003"/>
                <a:gd name="connsiteX8-5365" fmla="*/ 9396 w 10000"/>
                <a:gd name="connsiteY8-5366" fmla="*/ 4619 h 10003"/>
                <a:gd name="connsiteX9-5367" fmla="*/ 9998 w 10000"/>
                <a:gd name="connsiteY9-5368" fmla="*/ 9980 h 10003"/>
                <a:gd name="connsiteX10-5369" fmla="*/ 9233 w 10000"/>
                <a:gd name="connsiteY10-5370" fmla="*/ 6230 h 10003"/>
                <a:gd name="connsiteX11-5371" fmla="*/ 8192 w 10000"/>
                <a:gd name="connsiteY11-5372" fmla="*/ 3392 h 10003"/>
                <a:gd name="connsiteX12-5373" fmla="*/ 6868 w 10000"/>
                <a:gd name="connsiteY12-5374" fmla="*/ 3470 h 10003"/>
                <a:gd name="connsiteX13-5375" fmla="*/ 5662 w 10000"/>
                <a:gd name="connsiteY13-5376" fmla="*/ 2492 h 10003"/>
                <a:gd name="connsiteX14-5377" fmla="*/ 4622 w 10000"/>
                <a:gd name="connsiteY14-5378" fmla="*/ 3245 h 10003"/>
                <a:gd name="connsiteX15-5379" fmla="*/ 3734 w 10000"/>
                <a:gd name="connsiteY15-5380" fmla="*/ 2231 h 10003"/>
                <a:gd name="connsiteX16-5381" fmla="*/ 2837 w 10000"/>
                <a:gd name="connsiteY16-5382" fmla="*/ 3630 h 10003"/>
                <a:gd name="connsiteX17-5383" fmla="*/ 1982 w 10000"/>
                <a:gd name="connsiteY17-5384" fmla="*/ 3690 h 10003"/>
                <a:gd name="connsiteX18-5385" fmla="*/ 1115 w 10000"/>
                <a:gd name="connsiteY18-5386" fmla="*/ 5462 h 10003"/>
                <a:gd name="connsiteX19-5387" fmla="*/ 1 w 10000"/>
                <a:gd name="connsiteY19-5388" fmla="*/ 8372 h 10003"/>
                <a:gd name="connsiteX20-5389" fmla="*/ 998 w 10000"/>
                <a:gd name="connsiteY20-5390" fmla="*/ 2992 h 10003"/>
                <a:gd name="connsiteX0-5391" fmla="*/ 998 w 10000"/>
                <a:gd name="connsiteY0-5392" fmla="*/ 2992 h 10003"/>
                <a:gd name="connsiteX1-5393" fmla="*/ 1786 w 10000"/>
                <a:gd name="connsiteY1-5394" fmla="*/ 2275 h 10003"/>
                <a:gd name="connsiteX2-5395" fmla="*/ 2520 w 10000"/>
                <a:gd name="connsiteY2-5396" fmla="*/ 627 h 10003"/>
                <a:gd name="connsiteX3-5397" fmla="*/ 3404 w 10000"/>
                <a:gd name="connsiteY3-5398" fmla="*/ 1033 h 10003"/>
                <a:gd name="connsiteX4-5399" fmla="*/ 4616 w 10000"/>
                <a:gd name="connsiteY4-5400" fmla="*/ 1 h 10003"/>
                <a:gd name="connsiteX5-5401" fmla="*/ 5662 w 10000"/>
                <a:gd name="connsiteY5-5402" fmla="*/ 1084 h 10003"/>
                <a:gd name="connsiteX6-5403" fmla="*/ 7305 w 10000"/>
                <a:gd name="connsiteY6-5404" fmla="*/ 196 h 10003"/>
                <a:gd name="connsiteX7-5405" fmla="*/ 8495 w 10000"/>
                <a:gd name="connsiteY7-5406" fmla="*/ 2591 h 10003"/>
                <a:gd name="connsiteX8-5407" fmla="*/ 9396 w 10000"/>
                <a:gd name="connsiteY8-5408" fmla="*/ 4619 h 10003"/>
                <a:gd name="connsiteX9-5409" fmla="*/ 9998 w 10000"/>
                <a:gd name="connsiteY9-5410" fmla="*/ 9980 h 10003"/>
                <a:gd name="connsiteX10-5411" fmla="*/ 9233 w 10000"/>
                <a:gd name="connsiteY10-5412" fmla="*/ 6230 h 10003"/>
                <a:gd name="connsiteX11-5413" fmla="*/ 8192 w 10000"/>
                <a:gd name="connsiteY11-5414" fmla="*/ 3392 h 10003"/>
                <a:gd name="connsiteX12-5415" fmla="*/ 6868 w 10000"/>
                <a:gd name="connsiteY12-5416" fmla="*/ 3470 h 10003"/>
                <a:gd name="connsiteX13-5417" fmla="*/ 5662 w 10000"/>
                <a:gd name="connsiteY13-5418" fmla="*/ 2492 h 10003"/>
                <a:gd name="connsiteX14-5419" fmla="*/ 4622 w 10000"/>
                <a:gd name="connsiteY14-5420" fmla="*/ 3245 h 10003"/>
                <a:gd name="connsiteX15-5421" fmla="*/ 3734 w 10000"/>
                <a:gd name="connsiteY15-5422" fmla="*/ 2231 h 10003"/>
                <a:gd name="connsiteX16-5423" fmla="*/ 2837 w 10000"/>
                <a:gd name="connsiteY16-5424" fmla="*/ 3630 h 10003"/>
                <a:gd name="connsiteX17-5425" fmla="*/ 1982 w 10000"/>
                <a:gd name="connsiteY17-5426" fmla="*/ 3690 h 10003"/>
                <a:gd name="connsiteX18-5427" fmla="*/ 1115 w 10000"/>
                <a:gd name="connsiteY18-5428" fmla="*/ 5462 h 10003"/>
                <a:gd name="connsiteX19-5429" fmla="*/ 1 w 10000"/>
                <a:gd name="connsiteY19-5430" fmla="*/ 8372 h 10003"/>
                <a:gd name="connsiteX20-5431" fmla="*/ 998 w 10000"/>
                <a:gd name="connsiteY20-5432" fmla="*/ 2992 h 10003"/>
                <a:gd name="connsiteX0-5433" fmla="*/ 998 w 10000"/>
                <a:gd name="connsiteY0-5434" fmla="*/ 3330 h 10003"/>
                <a:gd name="connsiteX1-5435" fmla="*/ 1786 w 10000"/>
                <a:gd name="connsiteY1-5436" fmla="*/ 2275 h 10003"/>
                <a:gd name="connsiteX2-5437" fmla="*/ 2520 w 10000"/>
                <a:gd name="connsiteY2-5438" fmla="*/ 627 h 10003"/>
                <a:gd name="connsiteX3-5439" fmla="*/ 3404 w 10000"/>
                <a:gd name="connsiteY3-5440" fmla="*/ 1033 h 10003"/>
                <a:gd name="connsiteX4-5441" fmla="*/ 4616 w 10000"/>
                <a:gd name="connsiteY4-5442" fmla="*/ 1 h 10003"/>
                <a:gd name="connsiteX5-5443" fmla="*/ 5662 w 10000"/>
                <a:gd name="connsiteY5-5444" fmla="*/ 1084 h 10003"/>
                <a:gd name="connsiteX6-5445" fmla="*/ 7305 w 10000"/>
                <a:gd name="connsiteY6-5446" fmla="*/ 196 h 10003"/>
                <a:gd name="connsiteX7-5447" fmla="*/ 8495 w 10000"/>
                <a:gd name="connsiteY7-5448" fmla="*/ 2591 h 10003"/>
                <a:gd name="connsiteX8-5449" fmla="*/ 9396 w 10000"/>
                <a:gd name="connsiteY8-5450" fmla="*/ 4619 h 10003"/>
                <a:gd name="connsiteX9-5451" fmla="*/ 9998 w 10000"/>
                <a:gd name="connsiteY9-5452" fmla="*/ 9980 h 10003"/>
                <a:gd name="connsiteX10-5453" fmla="*/ 9233 w 10000"/>
                <a:gd name="connsiteY10-5454" fmla="*/ 6230 h 10003"/>
                <a:gd name="connsiteX11-5455" fmla="*/ 8192 w 10000"/>
                <a:gd name="connsiteY11-5456" fmla="*/ 3392 h 10003"/>
                <a:gd name="connsiteX12-5457" fmla="*/ 6868 w 10000"/>
                <a:gd name="connsiteY12-5458" fmla="*/ 3470 h 10003"/>
                <a:gd name="connsiteX13-5459" fmla="*/ 5662 w 10000"/>
                <a:gd name="connsiteY13-5460" fmla="*/ 2492 h 10003"/>
                <a:gd name="connsiteX14-5461" fmla="*/ 4622 w 10000"/>
                <a:gd name="connsiteY14-5462" fmla="*/ 3245 h 10003"/>
                <a:gd name="connsiteX15-5463" fmla="*/ 3734 w 10000"/>
                <a:gd name="connsiteY15-5464" fmla="*/ 2231 h 10003"/>
                <a:gd name="connsiteX16-5465" fmla="*/ 2837 w 10000"/>
                <a:gd name="connsiteY16-5466" fmla="*/ 3630 h 10003"/>
                <a:gd name="connsiteX17-5467" fmla="*/ 1982 w 10000"/>
                <a:gd name="connsiteY17-5468" fmla="*/ 3690 h 10003"/>
                <a:gd name="connsiteX18-5469" fmla="*/ 1115 w 10000"/>
                <a:gd name="connsiteY18-5470" fmla="*/ 5462 h 10003"/>
                <a:gd name="connsiteX19-5471" fmla="*/ 1 w 10000"/>
                <a:gd name="connsiteY19-5472" fmla="*/ 8372 h 10003"/>
                <a:gd name="connsiteX20-5473" fmla="*/ 998 w 10000"/>
                <a:gd name="connsiteY20-5474" fmla="*/ 3330 h 10003"/>
                <a:gd name="connsiteX0-5475" fmla="*/ 998 w 10000"/>
                <a:gd name="connsiteY0-5476" fmla="*/ 3330 h 10003"/>
                <a:gd name="connsiteX1-5477" fmla="*/ 1578 w 10000"/>
                <a:gd name="connsiteY1-5478" fmla="*/ 2764 h 10003"/>
                <a:gd name="connsiteX2-5479" fmla="*/ 2520 w 10000"/>
                <a:gd name="connsiteY2-5480" fmla="*/ 627 h 10003"/>
                <a:gd name="connsiteX3-5481" fmla="*/ 3404 w 10000"/>
                <a:gd name="connsiteY3-5482" fmla="*/ 1033 h 10003"/>
                <a:gd name="connsiteX4-5483" fmla="*/ 4616 w 10000"/>
                <a:gd name="connsiteY4-5484" fmla="*/ 1 h 10003"/>
                <a:gd name="connsiteX5-5485" fmla="*/ 5662 w 10000"/>
                <a:gd name="connsiteY5-5486" fmla="*/ 1084 h 10003"/>
                <a:gd name="connsiteX6-5487" fmla="*/ 7305 w 10000"/>
                <a:gd name="connsiteY6-5488" fmla="*/ 196 h 10003"/>
                <a:gd name="connsiteX7-5489" fmla="*/ 8495 w 10000"/>
                <a:gd name="connsiteY7-5490" fmla="*/ 2591 h 10003"/>
                <a:gd name="connsiteX8-5491" fmla="*/ 9396 w 10000"/>
                <a:gd name="connsiteY8-5492" fmla="*/ 4619 h 10003"/>
                <a:gd name="connsiteX9-5493" fmla="*/ 9998 w 10000"/>
                <a:gd name="connsiteY9-5494" fmla="*/ 9980 h 10003"/>
                <a:gd name="connsiteX10-5495" fmla="*/ 9233 w 10000"/>
                <a:gd name="connsiteY10-5496" fmla="*/ 6230 h 10003"/>
                <a:gd name="connsiteX11-5497" fmla="*/ 8192 w 10000"/>
                <a:gd name="connsiteY11-5498" fmla="*/ 3392 h 10003"/>
                <a:gd name="connsiteX12-5499" fmla="*/ 6868 w 10000"/>
                <a:gd name="connsiteY12-5500" fmla="*/ 3470 h 10003"/>
                <a:gd name="connsiteX13-5501" fmla="*/ 5662 w 10000"/>
                <a:gd name="connsiteY13-5502" fmla="*/ 2492 h 10003"/>
                <a:gd name="connsiteX14-5503" fmla="*/ 4622 w 10000"/>
                <a:gd name="connsiteY14-5504" fmla="*/ 3245 h 10003"/>
                <a:gd name="connsiteX15-5505" fmla="*/ 3734 w 10000"/>
                <a:gd name="connsiteY15-5506" fmla="*/ 2231 h 10003"/>
                <a:gd name="connsiteX16-5507" fmla="*/ 2837 w 10000"/>
                <a:gd name="connsiteY16-5508" fmla="*/ 3630 h 10003"/>
                <a:gd name="connsiteX17-5509" fmla="*/ 1982 w 10000"/>
                <a:gd name="connsiteY17-5510" fmla="*/ 3690 h 10003"/>
                <a:gd name="connsiteX18-5511" fmla="*/ 1115 w 10000"/>
                <a:gd name="connsiteY18-5512" fmla="*/ 5462 h 10003"/>
                <a:gd name="connsiteX19-5513" fmla="*/ 1 w 10000"/>
                <a:gd name="connsiteY19-5514" fmla="*/ 8372 h 10003"/>
                <a:gd name="connsiteX20-5515" fmla="*/ 998 w 10000"/>
                <a:gd name="connsiteY20-5516" fmla="*/ 3330 h 10003"/>
                <a:gd name="connsiteX0-5517" fmla="*/ 760 w 10000"/>
                <a:gd name="connsiteY0-5518" fmla="*/ 4646 h 10003"/>
                <a:gd name="connsiteX1-5519" fmla="*/ 1578 w 10000"/>
                <a:gd name="connsiteY1-5520" fmla="*/ 2764 h 10003"/>
                <a:gd name="connsiteX2-5521" fmla="*/ 2520 w 10000"/>
                <a:gd name="connsiteY2-5522" fmla="*/ 627 h 10003"/>
                <a:gd name="connsiteX3-5523" fmla="*/ 3404 w 10000"/>
                <a:gd name="connsiteY3-5524" fmla="*/ 1033 h 10003"/>
                <a:gd name="connsiteX4-5525" fmla="*/ 4616 w 10000"/>
                <a:gd name="connsiteY4-5526" fmla="*/ 1 h 10003"/>
                <a:gd name="connsiteX5-5527" fmla="*/ 5662 w 10000"/>
                <a:gd name="connsiteY5-5528" fmla="*/ 1084 h 10003"/>
                <a:gd name="connsiteX6-5529" fmla="*/ 7305 w 10000"/>
                <a:gd name="connsiteY6-5530" fmla="*/ 196 h 10003"/>
                <a:gd name="connsiteX7-5531" fmla="*/ 8495 w 10000"/>
                <a:gd name="connsiteY7-5532" fmla="*/ 2591 h 10003"/>
                <a:gd name="connsiteX8-5533" fmla="*/ 9396 w 10000"/>
                <a:gd name="connsiteY8-5534" fmla="*/ 4619 h 10003"/>
                <a:gd name="connsiteX9-5535" fmla="*/ 9998 w 10000"/>
                <a:gd name="connsiteY9-5536" fmla="*/ 9980 h 10003"/>
                <a:gd name="connsiteX10-5537" fmla="*/ 9233 w 10000"/>
                <a:gd name="connsiteY10-5538" fmla="*/ 6230 h 10003"/>
                <a:gd name="connsiteX11-5539" fmla="*/ 8192 w 10000"/>
                <a:gd name="connsiteY11-5540" fmla="*/ 3392 h 10003"/>
                <a:gd name="connsiteX12-5541" fmla="*/ 6868 w 10000"/>
                <a:gd name="connsiteY12-5542" fmla="*/ 3470 h 10003"/>
                <a:gd name="connsiteX13-5543" fmla="*/ 5662 w 10000"/>
                <a:gd name="connsiteY13-5544" fmla="*/ 2492 h 10003"/>
                <a:gd name="connsiteX14-5545" fmla="*/ 4622 w 10000"/>
                <a:gd name="connsiteY14-5546" fmla="*/ 3245 h 10003"/>
                <a:gd name="connsiteX15-5547" fmla="*/ 3734 w 10000"/>
                <a:gd name="connsiteY15-5548" fmla="*/ 2231 h 10003"/>
                <a:gd name="connsiteX16-5549" fmla="*/ 2837 w 10000"/>
                <a:gd name="connsiteY16-5550" fmla="*/ 3630 h 10003"/>
                <a:gd name="connsiteX17-5551" fmla="*/ 1982 w 10000"/>
                <a:gd name="connsiteY17-5552" fmla="*/ 3690 h 10003"/>
                <a:gd name="connsiteX18-5553" fmla="*/ 1115 w 10000"/>
                <a:gd name="connsiteY18-5554" fmla="*/ 5462 h 10003"/>
                <a:gd name="connsiteX19-5555" fmla="*/ 1 w 10000"/>
                <a:gd name="connsiteY19-5556" fmla="*/ 8372 h 10003"/>
                <a:gd name="connsiteX20-5557" fmla="*/ 760 w 10000"/>
                <a:gd name="connsiteY20-5558" fmla="*/ 4646 h 10003"/>
                <a:gd name="connsiteX0-5559" fmla="*/ 760 w 10000"/>
                <a:gd name="connsiteY0-5560" fmla="*/ 4646 h 10003"/>
                <a:gd name="connsiteX1-5561" fmla="*/ 1578 w 10000"/>
                <a:gd name="connsiteY1-5562" fmla="*/ 2764 h 10003"/>
                <a:gd name="connsiteX2-5563" fmla="*/ 2520 w 10000"/>
                <a:gd name="connsiteY2-5564" fmla="*/ 627 h 10003"/>
                <a:gd name="connsiteX3-5565" fmla="*/ 3404 w 10000"/>
                <a:gd name="connsiteY3-5566" fmla="*/ 1033 h 10003"/>
                <a:gd name="connsiteX4-5567" fmla="*/ 4616 w 10000"/>
                <a:gd name="connsiteY4-5568" fmla="*/ 1 h 10003"/>
                <a:gd name="connsiteX5-5569" fmla="*/ 5662 w 10000"/>
                <a:gd name="connsiteY5-5570" fmla="*/ 1084 h 10003"/>
                <a:gd name="connsiteX6-5571" fmla="*/ 7305 w 10000"/>
                <a:gd name="connsiteY6-5572" fmla="*/ 196 h 10003"/>
                <a:gd name="connsiteX7-5573" fmla="*/ 8495 w 10000"/>
                <a:gd name="connsiteY7-5574" fmla="*/ 2591 h 10003"/>
                <a:gd name="connsiteX8-5575" fmla="*/ 9396 w 10000"/>
                <a:gd name="connsiteY8-5576" fmla="*/ 4619 h 10003"/>
                <a:gd name="connsiteX9-5577" fmla="*/ 9998 w 10000"/>
                <a:gd name="connsiteY9-5578" fmla="*/ 9980 h 10003"/>
                <a:gd name="connsiteX10-5579" fmla="*/ 9233 w 10000"/>
                <a:gd name="connsiteY10-5580" fmla="*/ 6230 h 10003"/>
                <a:gd name="connsiteX11-5581" fmla="*/ 8192 w 10000"/>
                <a:gd name="connsiteY11-5582" fmla="*/ 3392 h 10003"/>
                <a:gd name="connsiteX12-5583" fmla="*/ 6868 w 10000"/>
                <a:gd name="connsiteY12-5584" fmla="*/ 3470 h 10003"/>
                <a:gd name="connsiteX13-5585" fmla="*/ 5662 w 10000"/>
                <a:gd name="connsiteY13-5586" fmla="*/ 2492 h 10003"/>
                <a:gd name="connsiteX14-5587" fmla="*/ 4622 w 10000"/>
                <a:gd name="connsiteY14-5588" fmla="*/ 3245 h 10003"/>
                <a:gd name="connsiteX15-5589" fmla="*/ 3734 w 10000"/>
                <a:gd name="connsiteY15-5590" fmla="*/ 2231 h 10003"/>
                <a:gd name="connsiteX16-5591" fmla="*/ 2837 w 10000"/>
                <a:gd name="connsiteY16-5592" fmla="*/ 3630 h 10003"/>
                <a:gd name="connsiteX17-5593" fmla="*/ 1982 w 10000"/>
                <a:gd name="connsiteY17-5594" fmla="*/ 3690 h 10003"/>
                <a:gd name="connsiteX18-5595" fmla="*/ 1115 w 10000"/>
                <a:gd name="connsiteY18-5596" fmla="*/ 5462 h 10003"/>
                <a:gd name="connsiteX19-5597" fmla="*/ 1 w 10000"/>
                <a:gd name="connsiteY19-5598" fmla="*/ 8372 h 10003"/>
                <a:gd name="connsiteX20-5599" fmla="*/ 760 w 10000"/>
                <a:gd name="connsiteY20-5600" fmla="*/ 4646 h 10003"/>
                <a:gd name="connsiteX0-5601" fmla="*/ 671 w 10000"/>
                <a:gd name="connsiteY0-5602" fmla="*/ 4496 h 10003"/>
                <a:gd name="connsiteX1-5603" fmla="*/ 1578 w 10000"/>
                <a:gd name="connsiteY1-5604" fmla="*/ 2764 h 10003"/>
                <a:gd name="connsiteX2-5605" fmla="*/ 2520 w 10000"/>
                <a:gd name="connsiteY2-5606" fmla="*/ 627 h 10003"/>
                <a:gd name="connsiteX3-5607" fmla="*/ 3404 w 10000"/>
                <a:gd name="connsiteY3-5608" fmla="*/ 1033 h 10003"/>
                <a:gd name="connsiteX4-5609" fmla="*/ 4616 w 10000"/>
                <a:gd name="connsiteY4-5610" fmla="*/ 1 h 10003"/>
                <a:gd name="connsiteX5-5611" fmla="*/ 5662 w 10000"/>
                <a:gd name="connsiteY5-5612" fmla="*/ 1084 h 10003"/>
                <a:gd name="connsiteX6-5613" fmla="*/ 7305 w 10000"/>
                <a:gd name="connsiteY6-5614" fmla="*/ 196 h 10003"/>
                <a:gd name="connsiteX7-5615" fmla="*/ 8495 w 10000"/>
                <a:gd name="connsiteY7-5616" fmla="*/ 2591 h 10003"/>
                <a:gd name="connsiteX8-5617" fmla="*/ 9396 w 10000"/>
                <a:gd name="connsiteY8-5618" fmla="*/ 4619 h 10003"/>
                <a:gd name="connsiteX9-5619" fmla="*/ 9998 w 10000"/>
                <a:gd name="connsiteY9-5620" fmla="*/ 9980 h 10003"/>
                <a:gd name="connsiteX10-5621" fmla="*/ 9233 w 10000"/>
                <a:gd name="connsiteY10-5622" fmla="*/ 6230 h 10003"/>
                <a:gd name="connsiteX11-5623" fmla="*/ 8192 w 10000"/>
                <a:gd name="connsiteY11-5624" fmla="*/ 3392 h 10003"/>
                <a:gd name="connsiteX12-5625" fmla="*/ 6868 w 10000"/>
                <a:gd name="connsiteY12-5626" fmla="*/ 3470 h 10003"/>
                <a:gd name="connsiteX13-5627" fmla="*/ 5662 w 10000"/>
                <a:gd name="connsiteY13-5628" fmla="*/ 2492 h 10003"/>
                <a:gd name="connsiteX14-5629" fmla="*/ 4622 w 10000"/>
                <a:gd name="connsiteY14-5630" fmla="*/ 3245 h 10003"/>
                <a:gd name="connsiteX15-5631" fmla="*/ 3734 w 10000"/>
                <a:gd name="connsiteY15-5632" fmla="*/ 2231 h 10003"/>
                <a:gd name="connsiteX16-5633" fmla="*/ 2837 w 10000"/>
                <a:gd name="connsiteY16-5634" fmla="*/ 3630 h 10003"/>
                <a:gd name="connsiteX17-5635" fmla="*/ 1982 w 10000"/>
                <a:gd name="connsiteY17-5636" fmla="*/ 3690 h 10003"/>
                <a:gd name="connsiteX18-5637" fmla="*/ 1115 w 10000"/>
                <a:gd name="connsiteY18-5638" fmla="*/ 5462 h 10003"/>
                <a:gd name="connsiteX19-5639" fmla="*/ 1 w 10000"/>
                <a:gd name="connsiteY19-5640" fmla="*/ 8372 h 10003"/>
                <a:gd name="connsiteX20-5641" fmla="*/ 671 w 10000"/>
                <a:gd name="connsiteY20-5642" fmla="*/ 4496 h 10003"/>
                <a:gd name="connsiteX0-5643" fmla="*/ 671 w 10000"/>
                <a:gd name="connsiteY0-5644" fmla="*/ 4496 h 10003"/>
                <a:gd name="connsiteX1-5645" fmla="*/ 1578 w 10000"/>
                <a:gd name="connsiteY1-5646" fmla="*/ 2764 h 10003"/>
                <a:gd name="connsiteX2-5647" fmla="*/ 2520 w 10000"/>
                <a:gd name="connsiteY2-5648" fmla="*/ 627 h 10003"/>
                <a:gd name="connsiteX3-5649" fmla="*/ 3404 w 10000"/>
                <a:gd name="connsiteY3-5650" fmla="*/ 1033 h 10003"/>
                <a:gd name="connsiteX4-5651" fmla="*/ 4616 w 10000"/>
                <a:gd name="connsiteY4-5652" fmla="*/ 1 h 10003"/>
                <a:gd name="connsiteX5-5653" fmla="*/ 5662 w 10000"/>
                <a:gd name="connsiteY5-5654" fmla="*/ 1084 h 10003"/>
                <a:gd name="connsiteX6-5655" fmla="*/ 7305 w 10000"/>
                <a:gd name="connsiteY6-5656" fmla="*/ 196 h 10003"/>
                <a:gd name="connsiteX7-5657" fmla="*/ 8495 w 10000"/>
                <a:gd name="connsiteY7-5658" fmla="*/ 2591 h 10003"/>
                <a:gd name="connsiteX8-5659" fmla="*/ 9396 w 10000"/>
                <a:gd name="connsiteY8-5660" fmla="*/ 4619 h 10003"/>
                <a:gd name="connsiteX9-5661" fmla="*/ 9998 w 10000"/>
                <a:gd name="connsiteY9-5662" fmla="*/ 9980 h 10003"/>
                <a:gd name="connsiteX10-5663" fmla="*/ 9233 w 10000"/>
                <a:gd name="connsiteY10-5664" fmla="*/ 6230 h 10003"/>
                <a:gd name="connsiteX11-5665" fmla="*/ 8192 w 10000"/>
                <a:gd name="connsiteY11-5666" fmla="*/ 3392 h 10003"/>
                <a:gd name="connsiteX12-5667" fmla="*/ 6868 w 10000"/>
                <a:gd name="connsiteY12-5668" fmla="*/ 3470 h 10003"/>
                <a:gd name="connsiteX13-5669" fmla="*/ 5662 w 10000"/>
                <a:gd name="connsiteY13-5670" fmla="*/ 2492 h 10003"/>
                <a:gd name="connsiteX14-5671" fmla="*/ 4622 w 10000"/>
                <a:gd name="connsiteY14-5672" fmla="*/ 3245 h 10003"/>
                <a:gd name="connsiteX15-5673" fmla="*/ 3734 w 10000"/>
                <a:gd name="connsiteY15-5674" fmla="*/ 2231 h 10003"/>
                <a:gd name="connsiteX16-5675" fmla="*/ 2837 w 10000"/>
                <a:gd name="connsiteY16-5676" fmla="*/ 3630 h 10003"/>
                <a:gd name="connsiteX17-5677" fmla="*/ 1982 w 10000"/>
                <a:gd name="connsiteY17-5678" fmla="*/ 3690 h 10003"/>
                <a:gd name="connsiteX18-5679" fmla="*/ 1115 w 10000"/>
                <a:gd name="connsiteY18-5680" fmla="*/ 5462 h 10003"/>
                <a:gd name="connsiteX19-5681" fmla="*/ 1 w 10000"/>
                <a:gd name="connsiteY19-5682" fmla="*/ 8372 h 10003"/>
                <a:gd name="connsiteX20-5683" fmla="*/ 671 w 10000"/>
                <a:gd name="connsiteY20-5684" fmla="*/ 4496 h 10003"/>
                <a:gd name="connsiteX0-5685" fmla="*/ 671 w 10000"/>
                <a:gd name="connsiteY0-5686" fmla="*/ 4496 h 10003"/>
                <a:gd name="connsiteX1-5687" fmla="*/ 1578 w 10000"/>
                <a:gd name="connsiteY1-5688" fmla="*/ 2764 h 10003"/>
                <a:gd name="connsiteX2-5689" fmla="*/ 2520 w 10000"/>
                <a:gd name="connsiteY2-5690" fmla="*/ 627 h 10003"/>
                <a:gd name="connsiteX3-5691" fmla="*/ 3404 w 10000"/>
                <a:gd name="connsiteY3-5692" fmla="*/ 1033 h 10003"/>
                <a:gd name="connsiteX4-5693" fmla="*/ 4616 w 10000"/>
                <a:gd name="connsiteY4-5694" fmla="*/ 1 h 10003"/>
                <a:gd name="connsiteX5-5695" fmla="*/ 5662 w 10000"/>
                <a:gd name="connsiteY5-5696" fmla="*/ 1084 h 10003"/>
                <a:gd name="connsiteX6-5697" fmla="*/ 7305 w 10000"/>
                <a:gd name="connsiteY6-5698" fmla="*/ 196 h 10003"/>
                <a:gd name="connsiteX7-5699" fmla="*/ 8495 w 10000"/>
                <a:gd name="connsiteY7-5700" fmla="*/ 2591 h 10003"/>
                <a:gd name="connsiteX8-5701" fmla="*/ 9396 w 10000"/>
                <a:gd name="connsiteY8-5702" fmla="*/ 4619 h 10003"/>
                <a:gd name="connsiteX9-5703" fmla="*/ 9998 w 10000"/>
                <a:gd name="connsiteY9-5704" fmla="*/ 9980 h 10003"/>
                <a:gd name="connsiteX10-5705" fmla="*/ 9233 w 10000"/>
                <a:gd name="connsiteY10-5706" fmla="*/ 6230 h 10003"/>
                <a:gd name="connsiteX11-5707" fmla="*/ 8192 w 10000"/>
                <a:gd name="connsiteY11-5708" fmla="*/ 3392 h 10003"/>
                <a:gd name="connsiteX12-5709" fmla="*/ 7240 w 10000"/>
                <a:gd name="connsiteY12-5710" fmla="*/ 3470 h 10003"/>
                <a:gd name="connsiteX13-5711" fmla="*/ 5662 w 10000"/>
                <a:gd name="connsiteY13-5712" fmla="*/ 2492 h 10003"/>
                <a:gd name="connsiteX14-5713" fmla="*/ 4622 w 10000"/>
                <a:gd name="connsiteY14-5714" fmla="*/ 3245 h 10003"/>
                <a:gd name="connsiteX15-5715" fmla="*/ 3734 w 10000"/>
                <a:gd name="connsiteY15-5716" fmla="*/ 2231 h 10003"/>
                <a:gd name="connsiteX16-5717" fmla="*/ 2837 w 10000"/>
                <a:gd name="connsiteY16-5718" fmla="*/ 3630 h 10003"/>
                <a:gd name="connsiteX17-5719" fmla="*/ 1982 w 10000"/>
                <a:gd name="connsiteY17-5720" fmla="*/ 3690 h 10003"/>
                <a:gd name="connsiteX18-5721" fmla="*/ 1115 w 10000"/>
                <a:gd name="connsiteY18-5722" fmla="*/ 5462 h 10003"/>
                <a:gd name="connsiteX19-5723" fmla="*/ 1 w 10000"/>
                <a:gd name="connsiteY19-5724" fmla="*/ 8372 h 10003"/>
                <a:gd name="connsiteX20-5725" fmla="*/ 671 w 10000"/>
                <a:gd name="connsiteY20-5726" fmla="*/ 4496 h 10003"/>
                <a:gd name="connsiteX0-5727" fmla="*/ 671 w 10000"/>
                <a:gd name="connsiteY0-5728" fmla="*/ 4496 h 10003"/>
                <a:gd name="connsiteX1-5729" fmla="*/ 1578 w 10000"/>
                <a:gd name="connsiteY1-5730" fmla="*/ 2764 h 10003"/>
                <a:gd name="connsiteX2-5731" fmla="*/ 2520 w 10000"/>
                <a:gd name="connsiteY2-5732" fmla="*/ 627 h 10003"/>
                <a:gd name="connsiteX3-5733" fmla="*/ 3404 w 10000"/>
                <a:gd name="connsiteY3-5734" fmla="*/ 1033 h 10003"/>
                <a:gd name="connsiteX4-5735" fmla="*/ 4616 w 10000"/>
                <a:gd name="connsiteY4-5736" fmla="*/ 1 h 10003"/>
                <a:gd name="connsiteX5-5737" fmla="*/ 5662 w 10000"/>
                <a:gd name="connsiteY5-5738" fmla="*/ 1084 h 10003"/>
                <a:gd name="connsiteX6-5739" fmla="*/ 7305 w 10000"/>
                <a:gd name="connsiteY6-5740" fmla="*/ 196 h 10003"/>
                <a:gd name="connsiteX7-5741" fmla="*/ 8495 w 10000"/>
                <a:gd name="connsiteY7-5742" fmla="*/ 2591 h 10003"/>
                <a:gd name="connsiteX8-5743" fmla="*/ 9396 w 10000"/>
                <a:gd name="connsiteY8-5744" fmla="*/ 4619 h 10003"/>
                <a:gd name="connsiteX9-5745" fmla="*/ 9998 w 10000"/>
                <a:gd name="connsiteY9-5746" fmla="*/ 9980 h 10003"/>
                <a:gd name="connsiteX10-5747" fmla="*/ 9233 w 10000"/>
                <a:gd name="connsiteY10-5748" fmla="*/ 6230 h 10003"/>
                <a:gd name="connsiteX11-5749" fmla="*/ 8341 w 10000"/>
                <a:gd name="connsiteY11-5750" fmla="*/ 3843 h 10003"/>
                <a:gd name="connsiteX12-5751" fmla="*/ 7240 w 10000"/>
                <a:gd name="connsiteY12-5752" fmla="*/ 3470 h 10003"/>
                <a:gd name="connsiteX13-5753" fmla="*/ 5662 w 10000"/>
                <a:gd name="connsiteY13-5754" fmla="*/ 2492 h 10003"/>
                <a:gd name="connsiteX14-5755" fmla="*/ 4622 w 10000"/>
                <a:gd name="connsiteY14-5756" fmla="*/ 3245 h 10003"/>
                <a:gd name="connsiteX15-5757" fmla="*/ 3734 w 10000"/>
                <a:gd name="connsiteY15-5758" fmla="*/ 2231 h 10003"/>
                <a:gd name="connsiteX16-5759" fmla="*/ 2837 w 10000"/>
                <a:gd name="connsiteY16-5760" fmla="*/ 3630 h 10003"/>
                <a:gd name="connsiteX17-5761" fmla="*/ 1982 w 10000"/>
                <a:gd name="connsiteY17-5762" fmla="*/ 3690 h 10003"/>
                <a:gd name="connsiteX18-5763" fmla="*/ 1115 w 10000"/>
                <a:gd name="connsiteY18-5764" fmla="*/ 5462 h 10003"/>
                <a:gd name="connsiteX19-5765" fmla="*/ 1 w 10000"/>
                <a:gd name="connsiteY19-5766" fmla="*/ 8372 h 10003"/>
                <a:gd name="connsiteX20-5767" fmla="*/ 671 w 10000"/>
                <a:gd name="connsiteY20-5768" fmla="*/ 4496 h 10003"/>
                <a:gd name="connsiteX0-5769" fmla="*/ 671 w 10000"/>
                <a:gd name="connsiteY0-5770" fmla="*/ 4496 h 10003"/>
                <a:gd name="connsiteX1-5771" fmla="*/ 1578 w 10000"/>
                <a:gd name="connsiteY1-5772" fmla="*/ 2764 h 10003"/>
                <a:gd name="connsiteX2-5773" fmla="*/ 2520 w 10000"/>
                <a:gd name="connsiteY2-5774" fmla="*/ 627 h 10003"/>
                <a:gd name="connsiteX3-5775" fmla="*/ 3404 w 10000"/>
                <a:gd name="connsiteY3-5776" fmla="*/ 1033 h 10003"/>
                <a:gd name="connsiteX4-5777" fmla="*/ 4616 w 10000"/>
                <a:gd name="connsiteY4-5778" fmla="*/ 1 h 10003"/>
                <a:gd name="connsiteX5-5779" fmla="*/ 5662 w 10000"/>
                <a:gd name="connsiteY5-5780" fmla="*/ 1084 h 10003"/>
                <a:gd name="connsiteX6-5781" fmla="*/ 7305 w 10000"/>
                <a:gd name="connsiteY6-5782" fmla="*/ 196 h 10003"/>
                <a:gd name="connsiteX7-5783" fmla="*/ 8495 w 10000"/>
                <a:gd name="connsiteY7-5784" fmla="*/ 2591 h 10003"/>
                <a:gd name="connsiteX8-5785" fmla="*/ 9396 w 10000"/>
                <a:gd name="connsiteY8-5786" fmla="*/ 4619 h 10003"/>
                <a:gd name="connsiteX9-5787" fmla="*/ 9998 w 10000"/>
                <a:gd name="connsiteY9-5788" fmla="*/ 9980 h 10003"/>
                <a:gd name="connsiteX10-5789" fmla="*/ 9233 w 10000"/>
                <a:gd name="connsiteY10-5790" fmla="*/ 6230 h 10003"/>
                <a:gd name="connsiteX11-5791" fmla="*/ 8341 w 10000"/>
                <a:gd name="connsiteY11-5792" fmla="*/ 3843 h 10003"/>
                <a:gd name="connsiteX12-5793" fmla="*/ 7240 w 10000"/>
                <a:gd name="connsiteY12-5794" fmla="*/ 3470 h 10003"/>
                <a:gd name="connsiteX13-5795" fmla="*/ 5662 w 10000"/>
                <a:gd name="connsiteY13-5796" fmla="*/ 2492 h 10003"/>
                <a:gd name="connsiteX14-5797" fmla="*/ 4622 w 10000"/>
                <a:gd name="connsiteY14-5798" fmla="*/ 3245 h 10003"/>
                <a:gd name="connsiteX15-5799" fmla="*/ 3734 w 10000"/>
                <a:gd name="connsiteY15-5800" fmla="*/ 2231 h 10003"/>
                <a:gd name="connsiteX16-5801" fmla="*/ 2837 w 10000"/>
                <a:gd name="connsiteY16-5802" fmla="*/ 3630 h 10003"/>
                <a:gd name="connsiteX17-5803" fmla="*/ 1982 w 10000"/>
                <a:gd name="connsiteY17-5804" fmla="*/ 3690 h 10003"/>
                <a:gd name="connsiteX18-5805" fmla="*/ 1115 w 10000"/>
                <a:gd name="connsiteY18-5806" fmla="*/ 5462 h 10003"/>
                <a:gd name="connsiteX19-5807" fmla="*/ 1 w 10000"/>
                <a:gd name="connsiteY19-5808" fmla="*/ 8372 h 10003"/>
                <a:gd name="connsiteX20-5809" fmla="*/ 671 w 10000"/>
                <a:gd name="connsiteY20-5810" fmla="*/ 4496 h 10003"/>
                <a:gd name="connsiteX0-5811" fmla="*/ 671 w 10000"/>
                <a:gd name="connsiteY0-5812" fmla="*/ 4496 h 10003"/>
                <a:gd name="connsiteX1-5813" fmla="*/ 1578 w 10000"/>
                <a:gd name="connsiteY1-5814" fmla="*/ 2764 h 10003"/>
                <a:gd name="connsiteX2-5815" fmla="*/ 2520 w 10000"/>
                <a:gd name="connsiteY2-5816" fmla="*/ 627 h 10003"/>
                <a:gd name="connsiteX3-5817" fmla="*/ 3404 w 10000"/>
                <a:gd name="connsiteY3-5818" fmla="*/ 1033 h 10003"/>
                <a:gd name="connsiteX4-5819" fmla="*/ 4616 w 10000"/>
                <a:gd name="connsiteY4-5820" fmla="*/ 1 h 10003"/>
                <a:gd name="connsiteX5-5821" fmla="*/ 5662 w 10000"/>
                <a:gd name="connsiteY5-5822" fmla="*/ 1084 h 10003"/>
                <a:gd name="connsiteX6-5823" fmla="*/ 7305 w 10000"/>
                <a:gd name="connsiteY6-5824" fmla="*/ 196 h 10003"/>
                <a:gd name="connsiteX7-5825" fmla="*/ 8495 w 10000"/>
                <a:gd name="connsiteY7-5826" fmla="*/ 2591 h 10003"/>
                <a:gd name="connsiteX8-5827" fmla="*/ 9396 w 10000"/>
                <a:gd name="connsiteY8-5828" fmla="*/ 4619 h 10003"/>
                <a:gd name="connsiteX9-5829" fmla="*/ 9998 w 10000"/>
                <a:gd name="connsiteY9-5830" fmla="*/ 9980 h 10003"/>
                <a:gd name="connsiteX10-5831" fmla="*/ 9233 w 10000"/>
                <a:gd name="connsiteY10-5832" fmla="*/ 6230 h 10003"/>
                <a:gd name="connsiteX11-5833" fmla="*/ 8341 w 10000"/>
                <a:gd name="connsiteY11-5834" fmla="*/ 3843 h 10003"/>
                <a:gd name="connsiteX12-5835" fmla="*/ 7240 w 10000"/>
                <a:gd name="connsiteY12-5836" fmla="*/ 3470 h 10003"/>
                <a:gd name="connsiteX13-5837" fmla="*/ 5662 w 10000"/>
                <a:gd name="connsiteY13-5838" fmla="*/ 2492 h 10003"/>
                <a:gd name="connsiteX14-5839" fmla="*/ 4622 w 10000"/>
                <a:gd name="connsiteY14-5840" fmla="*/ 3245 h 10003"/>
                <a:gd name="connsiteX15-5841" fmla="*/ 3734 w 10000"/>
                <a:gd name="connsiteY15-5842" fmla="*/ 2231 h 10003"/>
                <a:gd name="connsiteX16-5843" fmla="*/ 2837 w 10000"/>
                <a:gd name="connsiteY16-5844" fmla="*/ 3630 h 10003"/>
                <a:gd name="connsiteX17-5845" fmla="*/ 1982 w 10000"/>
                <a:gd name="connsiteY17-5846" fmla="*/ 3690 h 10003"/>
                <a:gd name="connsiteX18-5847" fmla="*/ 1115 w 10000"/>
                <a:gd name="connsiteY18-5848" fmla="*/ 5462 h 10003"/>
                <a:gd name="connsiteX19-5849" fmla="*/ 1 w 10000"/>
                <a:gd name="connsiteY19-5850" fmla="*/ 8372 h 10003"/>
                <a:gd name="connsiteX20-5851" fmla="*/ 671 w 10000"/>
                <a:gd name="connsiteY20-5852" fmla="*/ 4496 h 10003"/>
                <a:gd name="connsiteX0-5853" fmla="*/ 671 w 10000"/>
                <a:gd name="connsiteY0-5854" fmla="*/ 4496 h 10004"/>
                <a:gd name="connsiteX1-5855" fmla="*/ 1578 w 10000"/>
                <a:gd name="connsiteY1-5856" fmla="*/ 2764 h 10004"/>
                <a:gd name="connsiteX2-5857" fmla="*/ 2520 w 10000"/>
                <a:gd name="connsiteY2-5858" fmla="*/ 627 h 10004"/>
                <a:gd name="connsiteX3-5859" fmla="*/ 3404 w 10000"/>
                <a:gd name="connsiteY3-5860" fmla="*/ 1033 h 10004"/>
                <a:gd name="connsiteX4-5861" fmla="*/ 4616 w 10000"/>
                <a:gd name="connsiteY4-5862" fmla="*/ 1 h 10004"/>
                <a:gd name="connsiteX5-5863" fmla="*/ 5662 w 10000"/>
                <a:gd name="connsiteY5-5864" fmla="*/ 1084 h 10004"/>
                <a:gd name="connsiteX6-5865" fmla="*/ 7305 w 10000"/>
                <a:gd name="connsiteY6-5866" fmla="*/ 196 h 10004"/>
                <a:gd name="connsiteX7-5867" fmla="*/ 8495 w 10000"/>
                <a:gd name="connsiteY7-5868" fmla="*/ 2591 h 10004"/>
                <a:gd name="connsiteX8-5869" fmla="*/ 9396 w 10000"/>
                <a:gd name="connsiteY8-5870" fmla="*/ 4619 h 10004"/>
                <a:gd name="connsiteX9-5871" fmla="*/ 9998 w 10000"/>
                <a:gd name="connsiteY9-5872" fmla="*/ 9980 h 10004"/>
                <a:gd name="connsiteX10-5873" fmla="*/ 9218 w 10000"/>
                <a:gd name="connsiteY10-5874" fmla="*/ 6343 h 10004"/>
                <a:gd name="connsiteX11-5875" fmla="*/ 8341 w 10000"/>
                <a:gd name="connsiteY11-5876" fmla="*/ 3843 h 10004"/>
                <a:gd name="connsiteX12-5877" fmla="*/ 7240 w 10000"/>
                <a:gd name="connsiteY12-5878" fmla="*/ 3470 h 10004"/>
                <a:gd name="connsiteX13-5879" fmla="*/ 5662 w 10000"/>
                <a:gd name="connsiteY13-5880" fmla="*/ 2492 h 10004"/>
                <a:gd name="connsiteX14-5881" fmla="*/ 4622 w 10000"/>
                <a:gd name="connsiteY14-5882" fmla="*/ 3245 h 10004"/>
                <a:gd name="connsiteX15-5883" fmla="*/ 3734 w 10000"/>
                <a:gd name="connsiteY15-5884" fmla="*/ 2231 h 10004"/>
                <a:gd name="connsiteX16-5885" fmla="*/ 2837 w 10000"/>
                <a:gd name="connsiteY16-5886" fmla="*/ 3630 h 10004"/>
                <a:gd name="connsiteX17-5887" fmla="*/ 1982 w 10000"/>
                <a:gd name="connsiteY17-5888" fmla="*/ 3690 h 10004"/>
                <a:gd name="connsiteX18-5889" fmla="*/ 1115 w 10000"/>
                <a:gd name="connsiteY18-5890" fmla="*/ 5462 h 10004"/>
                <a:gd name="connsiteX19-5891" fmla="*/ 1 w 10000"/>
                <a:gd name="connsiteY19-5892" fmla="*/ 8372 h 10004"/>
                <a:gd name="connsiteX20-5893" fmla="*/ 671 w 10000"/>
                <a:gd name="connsiteY20-5894" fmla="*/ 4496 h 10004"/>
                <a:gd name="connsiteX0-5895" fmla="*/ 671 w 10000"/>
                <a:gd name="connsiteY0-5896" fmla="*/ 4496 h 10003"/>
                <a:gd name="connsiteX1-5897" fmla="*/ 1578 w 10000"/>
                <a:gd name="connsiteY1-5898" fmla="*/ 2764 h 10003"/>
                <a:gd name="connsiteX2-5899" fmla="*/ 2520 w 10000"/>
                <a:gd name="connsiteY2-5900" fmla="*/ 627 h 10003"/>
                <a:gd name="connsiteX3-5901" fmla="*/ 3404 w 10000"/>
                <a:gd name="connsiteY3-5902" fmla="*/ 1033 h 10003"/>
                <a:gd name="connsiteX4-5903" fmla="*/ 4616 w 10000"/>
                <a:gd name="connsiteY4-5904" fmla="*/ 1 h 10003"/>
                <a:gd name="connsiteX5-5905" fmla="*/ 5662 w 10000"/>
                <a:gd name="connsiteY5-5906" fmla="*/ 1084 h 10003"/>
                <a:gd name="connsiteX6-5907" fmla="*/ 7305 w 10000"/>
                <a:gd name="connsiteY6-5908" fmla="*/ 196 h 10003"/>
                <a:gd name="connsiteX7-5909" fmla="*/ 8495 w 10000"/>
                <a:gd name="connsiteY7-5910" fmla="*/ 2591 h 10003"/>
                <a:gd name="connsiteX8-5911" fmla="*/ 9396 w 10000"/>
                <a:gd name="connsiteY8-5912" fmla="*/ 4619 h 10003"/>
                <a:gd name="connsiteX9-5913" fmla="*/ 9998 w 10000"/>
                <a:gd name="connsiteY9-5914" fmla="*/ 9980 h 10003"/>
                <a:gd name="connsiteX10-5915" fmla="*/ 9263 w 10000"/>
                <a:gd name="connsiteY10-5916" fmla="*/ 6230 h 10003"/>
                <a:gd name="connsiteX11-5917" fmla="*/ 8341 w 10000"/>
                <a:gd name="connsiteY11-5918" fmla="*/ 3843 h 10003"/>
                <a:gd name="connsiteX12-5919" fmla="*/ 7240 w 10000"/>
                <a:gd name="connsiteY12-5920" fmla="*/ 3470 h 10003"/>
                <a:gd name="connsiteX13-5921" fmla="*/ 5662 w 10000"/>
                <a:gd name="connsiteY13-5922" fmla="*/ 2492 h 10003"/>
                <a:gd name="connsiteX14-5923" fmla="*/ 4622 w 10000"/>
                <a:gd name="connsiteY14-5924" fmla="*/ 3245 h 10003"/>
                <a:gd name="connsiteX15-5925" fmla="*/ 3734 w 10000"/>
                <a:gd name="connsiteY15-5926" fmla="*/ 2231 h 10003"/>
                <a:gd name="connsiteX16-5927" fmla="*/ 2837 w 10000"/>
                <a:gd name="connsiteY16-5928" fmla="*/ 3630 h 10003"/>
                <a:gd name="connsiteX17-5929" fmla="*/ 1982 w 10000"/>
                <a:gd name="connsiteY17-5930" fmla="*/ 3690 h 10003"/>
                <a:gd name="connsiteX18-5931" fmla="*/ 1115 w 10000"/>
                <a:gd name="connsiteY18-5932" fmla="*/ 5462 h 10003"/>
                <a:gd name="connsiteX19-5933" fmla="*/ 1 w 10000"/>
                <a:gd name="connsiteY19-5934" fmla="*/ 8372 h 10003"/>
                <a:gd name="connsiteX20-5935" fmla="*/ 671 w 10000"/>
                <a:gd name="connsiteY20-5936" fmla="*/ 4496 h 10003"/>
                <a:gd name="connsiteX0-5937" fmla="*/ 671 w 10000"/>
                <a:gd name="connsiteY0-5938" fmla="*/ 4496 h 10003"/>
                <a:gd name="connsiteX1-5939" fmla="*/ 1578 w 10000"/>
                <a:gd name="connsiteY1-5940" fmla="*/ 2764 h 10003"/>
                <a:gd name="connsiteX2-5941" fmla="*/ 2520 w 10000"/>
                <a:gd name="connsiteY2-5942" fmla="*/ 627 h 10003"/>
                <a:gd name="connsiteX3-5943" fmla="*/ 3404 w 10000"/>
                <a:gd name="connsiteY3-5944" fmla="*/ 1033 h 10003"/>
                <a:gd name="connsiteX4-5945" fmla="*/ 4616 w 10000"/>
                <a:gd name="connsiteY4-5946" fmla="*/ 1 h 10003"/>
                <a:gd name="connsiteX5-5947" fmla="*/ 5662 w 10000"/>
                <a:gd name="connsiteY5-5948" fmla="*/ 1084 h 10003"/>
                <a:gd name="connsiteX6-5949" fmla="*/ 7305 w 10000"/>
                <a:gd name="connsiteY6-5950" fmla="*/ 196 h 10003"/>
                <a:gd name="connsiteX7-5951" fmla="*/ 8495 w 10000"/>
                <a:gd name="connsiteY7-5952" fmla="*/ 2591 h 10003"/>
                <a:gd name="connsiteX8-5953" fmla="*/ 9396 w 10000"/>
                <a:gd name="connsiteY8-5954" fmla="*/ 4619 h 10003"/>
                <a:gd name="connsiteX9-5955" fmla="*/ 9998 w 10000"/>
                <a:gd name="connsiteY9-5956" fmla="*/ 9980 h 10003"/>
                <a:gd name="connsiteX10-5957" fmla="*/ 9263 w 10000"/>
                <a:gd name="connsiteY10-5958" fmla="*/ 6230 h 10003"/>
                <a:gd name="connsiteX11-5959" fmla="*/ 8341 w 10000"/>
                <a:gd name="connsiteY11-5960" fmla="*/ 3843 h 10003"/>
                <a:gd name="connsiteX12-5961" fmla="*/ 7002 w 10000"/>
                <a:gd name="connsiteY12-5962" fmla="*/ 3395 h 10003"/>
                <a:gd name="connsiteX13-5963" fmla="*/ 5662 w 10000"/>
                <a:gd name="connsiteY13-5964" fmla="*/ 2492 h 10003"/>
                <a:gd name="connsiteX14-5965" fmla="*/ 4622 w 10000"/>
                <a:gd name="connsiteY14-5966" fmla="*/ 3245 h 10003"/>
                <a:gd name="connsiteX15-5967" fmla="*/ 3734 w 10000"/>
                <a:gd name="connsiteY15-5968" fmla="*/ 2231 h 10003"/>
                <a:gd name="connsiteX16-5969" fmla="*/ 2837 w 10000"/>
                <a:gd name="connsiteY16-5970" fmla="*/ 3630 h 10003"/>
                <a:gd name="connsiteX17-5971" fmla="*/ 1982 w 10000"/>
                <a:gd name="connsiteY17-5972" fmla="*/ 3690 h 10003"/>
                <a:gd name="connsiteX18-5973" fmla="*/ 1115 w 10000"/>
                <a:gd name="connsiteY18-5974" fmla="*/ 5462 h 10003"/>
                <a:gd name="connsiteX19-5975" fmla="*/ 1 w 10000"/>
                <a:gd name="connsiteY19-5976" fmla="*/ 8372 h 10003"/>
                <a:gd name="connsiteX20-5977" fmla="*/ 671 w 10000"/>
                <a:gd name="connsiteY20-5978" fmla="*/ 4496 h 10003"/>
                <a:gd name="connsiteX0-5979" fmla="*/ 671 w 10000"/>
                <a:gd name="connsiteY0-5980" fmla="*/ 4496 h 10003"/>
                <a:gd name="connsiteX1-5981" fmla="*/ 1578 w 10000"/>
                <a:gd name="connsiteY1-5982" fmla="*/ 2764 h 10003"/>
                <a:gd name="connsiteX2-5983" fmla="*/ 2520 w 10000"/>
                <a:gd name="connsiteY2-5984" fmla="*/ 627 h 10003"/>
                <a:gd name="connsiteX3-5985" fmla="*/ 3404 w 10000"/>
                <a:gd name="connsiteY3-5986" fmla="*/ 1033 h 10003"/>
                <a:gd name="connsiteX4-5987" fmla="*/ 4616 w 10000"/>
                <a:gd name="connsiteY4-5988" fmla="*/ 1 h 10003"/>
                <a:gd name="connsiteX5-5989" fmla="*/ 5662 w 10000"/>
                <a:gd name="connsiteY5-5990" fmla="*/ 1084 h 10003"/>
                <a:gd name="connsiteX6-5991" fmla="*/ 7305 w 10000"/>
                <a:gd name="connsiteY6-5992" fmla="*/ 196 h 10003"/>
                <a:gd name="connsiteX7-5993" fmla="*/ 8495 w 10000"/>
                <a:gd name="connsiteY7-5994" fmla="*/ 2591 h 10003"/>
                <a:gd name="connsiteX8-5995" fmla="*/ 9396 w 10000"/>
                <a:gd name="connsiteY8-5996" fmla="*/ 4619 h 10003"/>
                <a:gd name="connsiteX9-5997" fmla="*/ 9998 w 10000"/>
                <a:gd name="connsiteY9-5998" fmla="*/ 9980 h 10003"/>
                <a:gd name="connsiteX10-5999" fmla="*/ 9263 w 10000"/>
                <a:gd name="connsiteY10-6000" fmla="*/ 6230 h 10003"/>
                <a:gd name="connsiteX11-6001" fmla="*/ 8341 w 10000"/>
                <a:gd name="connsiteY11-6002" fmla="*/ 3843 h 10003"/>
                <a:gd name="connsiteX12-6003" fmla="*/ 7002 w 10000"/>
                <a:gd name="connsiteY12-6004" fmla="*/ 3395 h 10003"/>
                <a:gd name="connsiteX13-6005" fmla="*/ 5826 w 10000"/>
                <a:gd name="connsiteY13-6006" fmla="*/ 2191 h 10003"/>
                <a:gd name="connsiteX14-6007" fmla="*/ 4622 w 10000"/>
                <a:gd name="connsiteY14-6008" fmla="*/ 3245 h 10003"/>
                <a:gd name="connsiteX15-6009" fmla="*/ 3734 w 10000"/>
                <a:gd name="connsiteY15-6010" fmla="*/ 2231 h 10003"/>
                <a:gd name="connsiteX16-6011" fmla="*/ 2837 w 10000"/>
                <a:gd name="connsiteY16-6012" fmla="*/ 3630 h 10003"/>
                <a:gd name="connsiteX17-6013" fmla="*/ 1982 w 10000"/>
                <a:gd name="connsiteY17-6014" fmla="*/ 3690 h 10003"/>
                <a:gd name="connsiteX18-6015" fmla="*/ 1115 w 10000"/>
                <a:gd name="connsiteY18-6016" fmla="*/ 5462 h 10003"/>
                <a:gd name="connsiteX19-6017" fmla="*/ 1 w 10000"/>
                <a:gd name="connsiteY19-6018" fmla="*/ 8372 h 10003"/>
                <a:gd name="connsiteX20-6019" fmla="*/ 671 w 10000"/>
                <a:gd name="connsiteY20-6020" fmla="*/ 4496 h 10003"/>
                <a:gd name="connsiteX0-6021" fmla="*/ 671 w 10000"/>
                <a:gd name="connsiteY0-6022" fmla="*/ 4496 h 10003"/>
                <a:gd name="connsiteX1-6023" fmla="*/ 1578 w 10000"/>
                <a:gd name="connsiteY1-6024" fmla="*/ 2764 h 10003"/>
                <a:gd name="connsiteX2-6025" fmla="*/ 2520 w 10000"/>
                <a:gd name="connsiteY2-6026" fmla="*/ 627 h 10003"/>
                <a:gd name="connsiteX3-6027" fmla="*/ 3404 w 10000"/>
                <a:gd name="connsiteY3-6028" fmla="*/ 1033 h 10003"/>
                <a:gd name="connsiteX4-6029" fmla="*/ 4616 w 10000"/>
                <a:gd name="connsiteY4-6030" fmla="*/ 1 h 10003"/>
                <a:gd name="connsiteX5-6031" fmla="*/ 5662 w 10000"/>
                <a:gd name="connsiteY5-6032" fmla="*/ 1084 h 10003"/>
                <a:gd name="connsiteX6-6033" fmla="*/ 7305 w 10000"/>
                <a:gd name="connsiteY6-6034" fmla="*/ 196 h 10003"/>
                <a:gd name="connsiteX7-6035" fmla="*/ 8495 w 10000"/>
                <a:gd name="connsiteY7-6036" fmla="*/ 2591 h 10003"/>
                <a:gd name="connsiteX8-6037" fmla="*/ 9396 w 10000"/>
                <a:gd name="connsiteY8-6038" fmla="*/ 4619 h 10003"/>
                <a:gd name="connsiteX9-6039" fmla="*/ 9998 w 10000"/>
                <a:gd name="connsiteY9-6040" fmla="*/ 9980 h 10003"/>
                <a:gd name="connsiteX10-6041" fmla="*/ 9263 w 10000"/>
                <a:gd name="connsiteY10-6042" fmla="*/ 6230 h 10003"/>
                <a:gd name="connsiteX11-6043" fmla="*/ 8341 w 10000"/>
                <a:gd name="connsiteY11-6044" fmla="*/ 3843 h 10003"/>
                <a:gd name="connsiteX12-6045" fmla="*/ 7002 w 10000"/>
                <a:gd name="connsiteY12-6046" fmla="*/ 3395 h 10003"/>
                <a:gd name="connsiteX13-6047" fmla="*/ 5826 w 10000"/>
                <a:gd name="connsiteY13-6048" fmla="*/ 2191 h 10003"/>
                <a:gd name="connsiteX14-6049" fmla="*/ 4637 w 10000"/>
                <a:gd name="connsiteY14-6050" fmla="*/ 2831 h 10003"/>
                <a:gd name="connsiteX15-6051" fmla="*/ 3734 w 10000"/>
                <a:gd name="connsiteY15-6052" fmla="*/ 2231 h 10003"/>
                <a:gd name="connsiteX16-6053" fmla="*/ 2837 w 10000"/>
                <a:gd name="connsiteY16-6054" fmla="*/ 3630 h 10003"/>
                <a:gd name="connsiteX17-6055" fmla="*/ 1982 w 10000"/>
                <a:gd name="connsiteY17-6056" fmla="*/ 3690 h 10003"/>
                <a:gd name="connsiteX18-6057" fmla="*/ 1115 w 10000"/>
                <a:gd name="connsiteY18-6058" fmla="*/ 5462 h 10003"/>
                <a:gd name="connsiteX19-6059" fmla="*/ 1 w 10000"/>
                <a:gd name="connsiteY19-6060" fmla="*/ 8372 h 10003"/>
                <a:gd name="connsiteX20-6061" fmla="*/ 671 w 10000"/>
                <a:gd name="connsiteY20-6062" fmla="*/ 4496 h 10003"/>
                <a:gd name="connsiteX0-6063" fmla="*/ 671 w 10000"/>
                <a:gd name="connsiteY0-6064" fmla="*/ 4496 h 10003"/>
                <a:gd name="connsiteX1-6065" fmla="*/ 1578 w 10000"/>
                <a:gd name="connsiteY1-6066" fmla="*/ 2764 h 10003"/>
                <a:gd name="connsiteX2-6067" fmla="*/ 2520 w 10000"/>
                <a:gd name="connsiteY2-6068" fmla="*/ 627 h 10003"/>
                <a:gd name="connsiteX3-6069" fmla="*/ 3404 w 10000"/>
                <a:gd name="connsiteY3-6070" fmla="*/ 1033 h 10003"/>
                <a:gd name="connsiteX4-6071" fmla="*/ 4616 w 10000"/>
                <a:gd name="connsiteY4-6072" fmla="*/ 1 h 10003"/>
                <a:gd name="connsiteX5-6073" fmla="*/ 5662 w 10000"/>
                <a:gd name="connsiteY5-6074" fmla="*/ 1084 h 10003"/>
                <a:gd name="connsiteX6-6075" fmla="*/ 7305 w 10000"/>
                <a:gd name="connsiteY6-6076" fmla="*/ 196 h 10003"/>
                <a:gd name="connsiteX7-6077" fmla="*/ 8495 w 10000"/>
                <a:gd name="connsiteY7-6078" fmla="*/ 2591 h 10003"/>
                <a:gd name="connsiteX8-6079" fmla="*/ 9396 w 10000"/>
                <a:gd name="connsiteY8-6080" fmla="*/ 4619 h 10003"/>
                <a:gd name="connsiteX9-6081" fmla="*/ 9998 w 10000"/>
                <a:gd name="connsiteY9-6082" fmla="*/ 9980 h 10003"/>
                <a:gd name="connsiteX10-6083" fmla="*/ 9263 w 10000"/>
                <a:gd name="connsiteY10-6084" fmla="*/ 6230 h 10003"/>
                <a:gd name="connsiteX11-6085" fmla="*/ 8341 w 10000"/>
                <a:gd name="connsiteY11-6086" fmla="*/ 3843 h 10003"/>
                <a:gd name="connsiteX12-6087" fmla="*/ 7002 w 10000"/>
                <a:gd name="connsiteY12-6088" fmla="*/ 3395 h 10003"/>
                <a:gd name="connsiteX13-6089" fmla="*/ 5826 w 10000"/>
                <a:gd name="connsiteY13-6090" fmla="*/ 2191 h 10003"/>
                <a:gd name="connsiteX14-6091" fmla="*/ 4637 w 10000"/>
                <a:gd name="connsiteY14-6092" fmla="*/ 2831 h 10003"/>
                <a:gd name="connsiteX15-6093" fmla="*/ 3734 w 10000"/>
                <a:gd name="connsiteY15-6094" fmla="*/ 2231 h 10003"/>
                <a:gd name="connsiteX16-6095" fmla="*/ 2837 w 10000"/>
                <a:gd name="connsiteY16-6096" fmla="*/ 3630 h 10003"/>
                <a:gd name="connsiteX17-6097" fmla="*/ 1982 w 10000"/>
                <a:gd name="connsiteY17-6098" fmla="*/ 3690 h 10003"/>
                <a:gd name="connsiteX18-6099" fmla="*/ 1115 w 10000"/>
                <a:gd name="connsiteY18-6100" fmla="*/ 5462 h 10003"/>
                <a:gd name="connsiteX19-6101" fmla="*/ 1 w 10000"/>
                <a:gd name="connsiteY19-6102" fmla="*/ 8372 h 10003"/>
                <a:gd name="connsiteX20-6103" fmla="*/ 671 w 10000"/>
                <a:gd name="connsiteY20-6104" fmla="*/ 4496 h 10003"/>
                <a:gd name="connsiteX0-6105" fmla="*/ 671 w 10000"/>
                <a:gd name="connsiteY0-6106" fmla="*/ 4496 h 10003"/>
                <a:gd name="connsiteX1-6107" fmla="*/ 1578 w 10000"/>
                <a:gd name="connsiteY1-6108" fmla="*/ 2764 h 10003"/>
                <a:gd name="connsiteX2-6109" fmla="*/ 2520 w 10000"/>
                <a:gd name="connsiteY2-6110" fmla="*/ 627 h 10003"/>
                <a:gd name="connsiteX3-6111" fmla="*/ 3404 w 10000"/>
                <a:gd name="connsiteY3-6112" fmla="*/ 1033 h 10003"/>
                <a:gd name="connsiteX4-6113" fmla="*/ 4616 w 10000"/>
                <a:gd name="connsiteY4-6114" fmla="*/ 1 h 10003"/>
                <a:gd name="connsiteX5-6115" fmla="*/ 5662 w 10000"/>
                <a:gd name="connsiteY5-6116" fmla="*/ 1084 h 10003"/>
                <a:gd name="connsiteX6-6117" fmla="*/ 7305 w 10000"/>
                <a:gd name="connsiteY6-6118" fmla="*/ 196 h 10003"/>
                <a:gd name="connsiteX7-6119" fmla="*/ 8495 w 10000"/>
                <a:gd name="connsiteY7-6120" fmla="*/ 2591 h 10003"/>
                <a:gd name="connsiteX8-6121" fmla="*/ 9396 w 10000"/>
                <a:gd name="connsiteY8-6122" fmla="*/ 4619 h 10003"/>
                <a:gd name="connsiteX9-6123" fmla="*/ 9998 w 10000"/>
                <a:gd name="connsiteY9-6124" fmla="*/ 9980 h 10003"/>
                <a:gd name="connsiteX10-6125" fmla="*/ 9263 w 10000"/>
                <a:gd name="connsiteY10-6126" fmla="*/ 6230 h 10003"/>
                <a:gd name="connsiteX11-6127" fmla="*/ 8341 w 10000"/>
                <a:gd name="connsiteY11-6128" fmla="*/ 3843 h 10003"/>
                <a:gd name="connsiteX12-6129" fmla="*/ 7002 w 10000"/>
                <a:gd name="connsiteY12-6130" fmla="*/ 3395 h 10003"/>
                <a:gd name="connsiteX13-6131" fmla="*/ 5826 w 10000"/>
                <a:gd name="connsiteY13-6132" fmla="*/ 2191 h 10003"/>
                <a:gd name="connsiteX14-6133" fmla="*/ 4637 w 10000"/>
                <a:gd name="connsiteY14-6134" fmla="*/ 2831 h 10003"/>
                <a:gd name="connsiteX15-6135" fmla="*/ 3734 w 10000"/>
                <a:gd name="connsiteY15-6136" fmla="*/ 2231 h 10003"/>
                <a:gd name="connsiteX16-6137" fmla="*/ 2837 w 10000"/>
                <a:gd name="connsiteY16-6138" fmla="*/ 3630 h 10003"/>
                <a:gd name="connsiteX17-6139" fmla="*/ 1982 w 10000"/>
                <a:gd name="connsiteY17-6140" fmla="*/ 3690 h 10003"/>
                <a:gd name="connsiteX18-6141" fmla="*/ 1115 w 10000"/>
                <a:gd name="connsiteY18-6142" fmla="*/ 5462 h 10003"/>
                <a:gd name="connsiteX19-6143" fmla="*/ 1 w 10000"/>
                <a:gd name="connsiteY19-6144" fmla="*/ 8372 h 10003"/>
                <a:gd name="connsiteX20-6145" fmla="*/ 671 w 10000"/>
                <a:gd name="connsiteY20-6146" fmla="*/ 4496 h 10003"/>
                <a:gd name="connsiteX0-6147" fmla="*/ 671 w 10000"/>
                <a:gd name="connsiteY0-6148" fmla="*/ 4496 h 10003"/>
                <a:gd name="connsiteX1-6149" fmla="*/ 1578 w 10000"/>
                <a:gd name="connsiteY1-6150" fmla="*/ 2764 h 10003"/>
                <a:gd name="connsiteX2-6151" fmla="*/ 2520 w 10000"/>
                <a:gd name="connsiteY2-6152" fmla="*/ 627 h 10003"/>
                <a:gd name="connsiteX3-6153" fmla="*/ 3404 w 10000"/>
                <a:gd name="connsiteY3-6154" fmla="*/ 1033 h 10003"/>
                <a:gd name="connsiteX4-6155" fmla="*/ 4616 w 10000"/>
                <a:gd name="connsiteY4-6156" fmla="*/ 1 h 10003"/>
                <a:gd name="connsiteX5-6157" fmla="*/ 5662 w 10000"/>
                <a:gd name="connsiteY5-6158" fmla="*/ 1084 h 10003"/>
                <a:gd name="connsiteX6-6159" fmla="*/ 7305 w 10000"/>
                <a:gd name="connsiteY6-6160" fmla="*/ 196 h 10003"/>
                <a:gd name="connsiteX7-6161" fmla="*/ 8495 w 10000"/>
                <a:gd name="connsiteY7-6162" fmla="*/ 2591 h 10003"/>
                <a:gd name="connsiteX8-6163" fmla="*/ 9396 w 10000"/>
                <a:gd name="connsiteY8-6164" fmla="*/ 4619 h 10003"/>
                <a:gd name="connsiteX9-6165" fmla="*/ 9998 w 10000"/>
                <a:gd name="connsiteY9-6166" fmla="*/ 9980 h 10003"/>
                <a:gd name="connsiteX10-6167" fmla="*/ 9263 w 10000"/>
                <a:gd name="connsiteY10-6168" fmla="*/ 6230 h 10003"/>
                <a:gd name="connsiteX11-6169" fmla="*/ 8341 w 10000"/>
                <a:gd name="connsiteY11-6170" fmla="*/ 3843 h 10003"/>
                <a:gd name="connsiteX12-6171" fmla="*/ 7002 w 10000"/>
                <a:gd name="connsiteY12-6172" fmla="*/ 3395 h 10003"/>
                <a:gd name="connsiteX13-6173" fmla="*/ 5826 w 10000"/>
                <a:gd name="connsiteY13-6174" fmla="*/ 2191 h 10003"/>
                <a:gd name="connsiteX14-6175" fmla="*/ 4815 w 10000"/>
                <a:gd name="connsiteY14-6176" fmla="*/ 2643 h 10003"/>
                <a:gd name="connsiteX15-6177" fmla="*/ 3734 w 10000"/>
                <a:gd name="connsiteY15-6178" fmla="*/ 2231 h 10003"/>
                <a:gd name="connsiteX16-6179" fmla="*/ 2837 w 10000"/>
                <a:gd name="connsiteY16-6180" fmla="*/ 3630 h 10003"/>
                <a:gd name="connsiteX17-6181" fmla="*/ 1982 w 10000"/>
                <a:gd name="connsiteY17-6182" fmla="*/ 3690 h 10003"/>
                <a:gd name="connsiteX18-6183" fmla="*/ 1115 w 10000"/>
                <a:gd name="connsiteY18-6184" fmla="*/ 5462 h 10003"/>
                <a:gd name="connsiteX19-6185" fmla="*/ 1 w 10000"/>
                <a:gd name="connsiteY19-6186" fmla="*/ 8372 h 10003"/>
                <a:gd name="connsiteX20-6187" fmla="*/ 671 w 10000"/>
                <a:gd name="connsiteY20-6188" fmla="*/ 4496 h 10003"/>
                <a:gd name="connsiteX0-6189" fmla="*/ 671 w 10000"/>
                <a:gd name="connsiteY0-6190" fmla="*/ 4497 h 10004"/>
                <a:gd name="connsiteX1-6191" fmla="*/ 1578 w 10000"/>
                <a:gd name="connsiteY1-6192" fmla="*/ 2765 h 10004"/>
                <a:gd name="connsiteX2-6193" fmla="*/ 2520 w 10000"/>
                <a:gd name="connsiteY2-6194" fmla="*/ 628 h 10004"/>
                <a:gd name="connsiteX3-6195" fmla="*/ 3404 w 10000"/>
                <a:gd name="connsiteY3-6196" fmla="*/ 1034 h 10004"/>
                <a:gd name="connsiteX4-6197" fmla="*/ 4616 w 10000"/>
                <a:gd name="connsiteY4-6198" fmla="*/ 2 h 10004"/>
                <a:gd name="connsiteX5-6199" fmla="*/ 5692 w 10000"/>
                <a:gd name="connsiteY5-6200" fmla="*/ 709 h 10004"/>
                <a:gd name="connsiteX6-6201" fmla="*/ 7305 w 10000"/>
                <a:gd name="connsiteY6-6202" fmla="*/ 197 h 10004"/>
                <a:gd name="connsiteX7-6203" fmla="*/ 8495 w 10000"/>
                <a:gd name="connsiteY7-6204" fmla="*/ 2592 h 10004"/>
                <a:gd name="connsiteX8-6205" fmla="*/ 9396 w 10000"/>
                <a:gd name="connsiteY8-6206" fmla="*/ 4620 h 10004"/>
                <a:gd name="connsiteX9-6207" fmla="*/ 9998 w 10000"/>
                <a:gd name="connsiteY9-6208" fmla="*/ 9981 h 10004"/>
                <a:gd name="connsiteX10-6209" fmla="*/ 9263 w 10000"/>
                <a:gd name="connsiteY10-6210" fmla="*/ 6231 h 10004"/>
                <a:gd name="connsiteX11-6211" fmla="*/ 8341 w 10000"/>
                <a:gd name="connsiteY11-6212" fmla="*/ 3844 h 10004"/>
                <a:gd name="connsiteX12-6213" fmla="*/ 7002 w 10000"/>
                <a:gd name="connsiteY12-6214" fmla="*/ 3396 h 10004"/>
                <a:gd name="connsiteX13-6215" fmla="*/ 5826 w 10000"/>
                <a:gd name="connsiteY13-6216" fmla="*/ 2192 h 10004"/>
                <a:gd name="connsiteX14-6217" fmla="*/ 4815 w 10000"/>
                <a:gd name="connsiteY14-6218" fmla="*/ 2644 h 10004"/>
                <a:gd name="connsiteX15-6219" fmla="*/ 3734 w 10000"/>
                <a:gd name="connsiteY15-6220" fmla="*/ 2232 h 10004"/>
                <a:gd name="connsiteX16-6221" fmla="*/ 2837 w 10000"/>
                <a:gd name="connsiteY16-6222" fmla="*/ 3631 h 10004"/>
                <a:gd name="connsiteX17-6223" fmla="*/ 1982 w 10000"/>
                <a:gd name="connsiteY17-6224" fmla="*/ 3691 h 10004"/>
                <a:gd name="connsiteX18-6225" fmla="*/ 1115 w 10000"/>
                <a:gd name="connsiteY18-6226" fmla="*/ 5463 h 10004"/>
                <a:gd name="connsiteX19-6227" fmla="*/ 1 w 10000"/>
                <a:gd name="connsiteY19-6228" fmla="*/ 8373 h 10004"/>
                <a:gd name="connsiteX20-6229" fmla="*/ 671 w 10000"/>
                <a:gd name="connsiteY20-6230" fmla="*/ 4497 h 10004"/>
                <a:gd name="connsiteX0-6231" fmla="*/ 671 w 10000"/>
                <a:gd name="connsiteY0-6232" fmla="*/ 4498 h 10005"/>
                <a:gd name="connsiteX1-6233" fmla="*/ 1578 w 10000"/>
                <a:gd name="connsiteY1-6234" fmla="*/ 2766 h 10005"/>
                <a:gd name="connsiteX2-6235" fmla="*/ 2520 w 10000"/>
                <a:gd name="connsiteY2-6236" fmla="*/ 629 h 10005"/>
                <a:gd name="connsiteX3-6237" fmla="*/ 3404 w 10000"/>
                <a:gd name="connsiteY3-6238" fmla="*/ 1035 h 10005"/>
                <a:gd name="connsiteX4-6239" fmla="*/ 4616 w 10000"/>
                <a:gd name="connsiteY4-6240" fmla="*/ 3 h 10005"/>
                <a:gd name="connsiteX5-6241" fmla="*/ 5692 w 10000"/>
                <a:gd name="connsiteY5-6242" fmla="*/ 710 h 10005"/>
                <a:gd name="connsiteX6-6243" fmla="*/ 7305 w 10000"/>
                <a:gd name="connsiteY6-6244" fmla="*/ 198 h 10005"/>
                <a:gd name="connsiteX7-6245" fmla="*/ 8495 w 10000"/>
                <a:gd name="connsiteY7-6246" fmla="*/ 2593 h 10005"/>
                <a:gd name="connsiteX8-6247" fmla="*/ 9396 w 10000"/>
                <a:gd name="connsiteY8-6248" fmla="*/ 4621 h 10005"/>
                <a:gd name="connsiteX9-6249" fmla="*/ 9998 w 10000"/>
                <a:gd name="connsiteY9-6250" fmla="*/ 9982 h 10005"/>
                <a:gd name="connsiteX10-6251" fmla="*/ 9263 w 10000"/>
                <a:gd name="connsiteY10-6252" fmla="*/ 6232 h 10005"/>
                <a:gd name="connsiteX11-6253" fmla="*/ 8341 w 10000"/>
                <a:gd name="connsiteY11-6254" fmla="*/ 3845 h 10005"/>
                <a:gd name="connsiteX12-6255" fmla="*/ 7002 w 10000"/>
                <a:gd name="connsiteY12-6256" fmla="*/ 3397 h 10005"/>
                <a:gd name="connsiteX13-6257" fmla="*/ 5826 w 10000"/>
                <a:gd name="connsiteY13-6258" fmla="*/ 2193 h 10005"/>
                <a:gd name="connsiteX14-6259" fmla="*/ 4815 w 10000"/>
                <a:gd name="connsiteY14-6260" fmla="*/ 2645 h 10005"/>
                <a:gd name="connsiteX15-6261" fmla="*/ 3734 w 10000"/>
                <a:gd name="connsiteY15-6262" fmla="*/ 2233 h 10005"/>
                <a:gd name="connsiteX16-6263" fmla="*/ 2837 w 10000"/>
                <a:gd name="connsiteY16-6264" fmla="*/ 3632 h 10005"/>
                <a:gd name="connsiteX17-6265" fmla="*/ 1982 w 10000"/>
                <a:gd name="connsiteY17-6266" fmla="*/ 3692 h 10005"/>
                <a:gd name="connsiteX18-6267" fmla="*/ 1115 w 10000"/>
                <a:gd name="connsiteY18-6268" fmla="*/ 5464 h 10005"/>
                <a:gd name="connsiteX19-6269" fmla="*/ 1 w 10000"/>
                <a:gd name="connsiteY19-6270" fmla="*/ 8374 h 10005"/>
                <a:gd name="connsiteX20-6271" fmla="*/ 671 w 10000"/>
                <a:gd name="connsiteY20-6272" fmla="*/ 4498 h 10005"/>
                <a:gd name="connsiteX0-6273" fmla="*/ 671 w 10000"/>
                <a:gd name="connsiteY0-6274" fmla="*/ 4498 h 10005"/>
                <a:gd name="connsiteX1-6275" fmla="*/ 1578 w 10000"/>
                <a:gd name="connsiteY1-6276" fmla="*/ 2766 h 10005"/>
                <a:gd name="connsiteX2-6277" fmla="*/ 2520 w 10000"/>
                <a:gd name="connsiteY2-6278" fmla="*/ 629 h 10005"/>
                <a:gd name="connsiteX3-6279" fmla="*/ 3404 w 10000"/>
                <a:gd name="connsiteY3-6280" fmla="*/ 1035 h 10005"/>
                <a:gd name="connsiteX4-6281" fmla="*/ 4616 w 10000"/>
                <a:gd name="connsiteY4-6282" fmla="*/ 3 h 10005"/>
                <a:gd name="connsiteX5-6283" fmla="*/ 5692 w 10000"/>
                <a:gd name="connsiteY5-6284" fmla="*/ 710 h 10005"/>
                <a:gd name="connsiteX6-6285" fmla="*/ 7305 w 10000"/>
                <a:gd name="connsiteY6-6286" fmla="*/ 198 h 10005"/>
                <a:gd name="connsiteX7-6287" fmla="*/ 8495 w 10000"/>
                <a:gd name="connsiteY7-6288" fmla="*/ 2593 h 10005"/>
                <a:gd name="connsiteX8-6289" fmla="*/ 9396 w 10000"/>
                <a:gd name="connsiteY8-6290" fmla="*/ 4621 h 10005"/>
                <a:gd name="connsiteX9-6291" fmla="*/ 9998 w 10000"/>
                <a:gd name="connsiteY9-6292" fmla="*/ 9982 h 10005"/>
                <a:gd name="connsiteX10-6293" fmla="*/ 9263 w 10000"/>
                <a:gd name="connsiteY10-6294" fmla="*/ 6232 h 10005"/>
                <a:gd name="connsiteX11-6295" fmla="*/ 8341 w 10000"/>
                <a:gd name="connsiteY11-6296" fmla="*/ 3845 h 10005"/>
                <a:gd name="connsiteX12-6297" fmla="*/ 7002 w 10000"/>
                <a:gd name="connsiteY12-6298" fmla="*/ 3397 h 10005"/>
                <a:gd name="connsiteX13-6299" fmla="*/ 5826 w 10000"/>
                <a:gd name="connsiteY13-6300" fmla="*/ 2193 h 10005"/>
                <a:gd name="connsiteX14-6301" fmla="*/ 4815 w 10000"/>
                <a:gd name="connsiteY14-6302" fmla="*/ 2645 h 10005"/>
                <a:gd name="connsiteX15-6303" fmla="*/ 3734 w 10000"/>
                <a:gd name="connsiteY15-6304" fmla="*/ 2233 h 10005"/>
                <a:gd name="connsiteX16-6305" fmla="*/ 2837 w 10000"/>
                <a:gd name="connsiteY16-6306" fmla="*/ 3632 h 10005"/>
                <a:gd name="connsiteX17-6307" fmla="*/ 1982 w 10000"/>
                <a:gd name="connsiteY17-6308" fmla="*/ 3692 h 10005"/>
                <a:gd name="connsiteX18-6309" fmla="*/ 1115 w 10000"/>
                <a:gd name="connsiteY18-6310" fmla="*/ 5464 h 10005"/>
                <a:gd name="connsiteX19-6311" fmla="*/ 1 w 10000"/>
                <a:gd name="connsiteY19-6312" fmla="*/ 8374 h 10005"/>
                <a:gd name="connsiteX20-6313" fmla="*/ 671 w 10000"/>
                <a:gd name="connsiteY20-6314" fmla="*/ 4498 h 10005"/>
                <a:gd name="connsiteX0-6315" fmla="*/ 671 w 10000"/>
                <a:gd name="connsiteY0-6316" fmla="*/ 4500 h 10007"/>
                <a:gd name="connsiteX1-6317" fmla="*/ 1578 w 10000"/>
                <a:gd name="connsiteY1-6318" fmla="*/ 2768 h 10007"/>
                <a:gd name="connsiteX2-6319" fmla="*/ 2520 w 10000"/>
                <a:gd name="connsiteY2-6320" fmla="*/ 631 h 10007"/>
                <a:gd name="connsiteX3-6321" fmla="*/ 3404 w 10000"/>
                <a:gd name="connsiteY3-6322" fmla="*/ 1037 h 10007"/>
                <a:gd name="connsiteX4-6323" fmla="*/ 4616 w 10000"/>
                <a:gd name="connsiteY4-6324" fmla="*/ 5 h 10007"/>
                <a:gd name="connsiteX5-6325" fmla="*/ 5811 w 10000"/>
                <a:gd name="connsiteY5-6326" fmla="*/ 637 h 10007"/>
                <a:gd name="connsiteX6-6327" fmla="*/ 7305 w 10000"/>
                <a:gd name="connsiteY6-6328" fmla="*/ 200 h 10007"/>
                <a:gd name="connsiteX7-6329" fmla="*/ 8495 w 10000"/>
                <a:gd name="connsiteY7-6330" fmla="*/ 2595 h 10007"/>
                <a:gd name="connsiteX8-6331" fmla="*/ 9396 w 10000"/>
                <a:gd name="connsiteY8-6332" fmla="*/ 4623 h 10007"/>
                <a:gd name="connsiteX9-6333" fmla="*/ 9998 w 10000"/>
                <a:gd name="connsiteY9-6334" fmla="*/ 9984 h 10007"/>
                <a:gd name="connsiteX10-6335" fmla="*/ 9263 w 10000"/>
                <a:gd name="connsiteY10-6336" fmla="*/ 6234 h 10007"/>
                <a:gd name="connsiteX11-6337" fmla="*/ 8341 w 10000"/>
                <a:gd name="connsiteY11-6338" fmla="*/ 3847 h 10007"/>
                <a:gd name="connsiteX12-6339" fmla="*/ 7002 w 10000"/>
                <a:gd name="connsiteY12-6340" fmla="*/ 3399 h 10007"/>
                <a:gd name="connsiteX13-6341" fmla="*/ 5826 w 10000"/>
                <a:gd name="connsiteY13-6342" fmla="*/ 2195 h 10007"/>
                <a:gd name="connsiteX14-6343" fmla="*/ 4815 w 10000"/>
                <a:gd name="connsiteY14-6344" fmla="*/ 2647 h 10007"/>
                <a:gd name="connsiteX15-6345" fmla="*/ 3734 w 10000"/>
                <a:gd name="connsiteY15-6346" fmla="*/ 2235 h 10007"/>
                <a:gd name="connsiteX16-6347" fmla="*/ 2837 w 10000"/>
                <a:gd name="connsiteY16-6348" fmla="*/ 3634 h 10007"/>
                <a:gd name="connsiteX17-6349" fmla="*/ 1982 w 10000"/>
                <a:gd name="connsiteY17-6350" fmla="*/ 3694 h 10007"/>
                <a:gd name="connsiteX18-6351" fmla="*/ 1115 w 10000"/>
                <a:gd name="connsiteY18-6352" fmla="*/ 5466 h 10007"/>
                <a:gd name="connsiteX19-6353" fmla="*/ 1 w 10000"/>
                <a:gd name="connsiteY19-6354" fmla="*/ 8376 h 10007"/>
                <a:gd name="connsiteX20-6355" fmla="*/ 671 w 10000"/>
                <a:gd name="connsiteY20-6356" fmla="*/ 4500 h 10007"/>
                <a:gd name="connsiteX0-6357" fmla="*/ 671 w 10000"/>
                <a:gd name="connsiteY0-6358" fmla="*/ 4500 h 10007"/>
                <a:gd name="connsiteX1-6359" fmla="*/ 1578 w 10000"/>
                <a:gd name="connsiteY1-6360" fmla="*/ 2768 h 10007"/>
                <a:gd name="connsiteX2-6361" fmla="*/ 2520 w 10000"/>
                <a:gd name="connsiteY2-6362" fmla="*/ 631 h 10007"/>
                <a:gd name="connsiteX3-6363" fmla="*/ 3404 w 10000"/>
                <a:gd name="connsiteY3-6364" fmla="*/ 1037 h 10007"/>
                <a:gd name="connsiteX4-6365" fmla="*/ 4616 w 10000"/>
                <a:gd name="connsiteY4-6366" fmla="*/ 5 h 10007"/>
                <a:gd name="connsiteX5-6367" fmla="*/ 5811 w 10000"/>
                <a:gd name="connsiteY5-6368" fmla="*/ 637 h 10007"/>
                <a:gd name="connsiteX6-6369" fmla="*/ 7305 w 10000"/>
                <a:gd name="connsiteY6-6370" fmla="*/ 200 h 10007"/>
                <a:gd name="connsiteX7-6371" fmla="*/ 8733 w 10000"/>
                <a:gd name="connsiteY7-6372" fmla="*/ 3272 h 10007"/>
                <a:gd name="connsiteX8-6373" fmla="*/ 9396 w 10000"/>
                <a:gd name="connsiteY8-6374" fmla="*/ 4623 h 10007"/>
                <a:gd name="connsiteX9-6375" fmla="*/ 9998 w 10000"/>
                <a:gd name="connsiteY9-6376" fmla="*/ 9984 h 10007"/>
                <a:gd name="connsiteX10-6377" fmla="*/ 9263 w 10000"/>
                <a:gd name="connsiteY10-6378" fmla="*/ 6234 h 10007"/>
                <a:gd name="connsiteX11-6379" fmla="*/ 8341 w 10000"/>
                <a:gd name="connsiteY11-6380" fmla="*/ 3847 h 10007"/>
                <a:gd name="connsiteX12-6381" fmla="*/ 7002 w 10000"/>
                <a:gd name="connsiteY12-6382" fmla="*/ 3399 h 10007"/>
                <a:gd name="connsiteX13-6383" fmla="*/ 5826 w 10000"/>
                <a:gd name="connsiteY13-6384" fmla="*/ 2195 h 10007"/>
                <a:gd name="connsiteX14-6385" fmla="*/ 4815 w 10000"/>
                <a:gd name="connsiteY14-6386" fmla="*/ 2647 h 10007"/>
                <a:gd name="connsiteX15-6387" fmla="*/ 3734 w 10000"/>
                <a:gd name="connsiteY15-6388" fmla="*/ 2235 h 10007"/>
                <a:gd name="connsiteX16-6389" fmla="*/ 2837 w 10000"/>
                <a:gd name="connsiteY16-6390" fmla="*/ 3634 h 10007"/>
                <a:gd name="connsiteX17-6391" fmla="*/ 1982 w 10000"/>
                <a:gd name="connsiteY17-6392" fmla="*/ 3694 h 10007"/>
                <a:gd name="connsiteX18-6393" fmla="*/ 1115 w 10000"/>
                <a:gd name="connsiteY18-6394" fmla="*/ 5466 h 10007"/>
                <a:gd name="connsiteX19-6395" fmla="*/ 1 w 10000"/>
                <a:gd name="connsiteY19-6396" fmla="*/ 8376 h 10007"/>
                <a:gd name="connsiteX20-6397" fmla="*/ 671 w 10000"/>
                <a:gd name="connsiteY20-6398" fmla="*/ 4500 h 10007"/>
                <a:gd name="connsiteX0-6399" fmla="*/ 671 w 10000"/>
                <a:gd name="connsiteY0-6400" fmla="*/ 4500 h 10007"/>
                <a:gd name="connsiteX1-6401" fmla="*/ 1578 w 10000"/>
                <a:gd name="connsiteY1-6402" fmla="*/ 2768 h 10007"/>
                <a:gd name="connsiteX2-6403" fmla="*/ 2520 w 10000"/>
                <a:gd name="connsiteY2-6404" fmla="*/ 631 h 10007"/>
                <a:gd name="connsiteX3-6405" fmla="*/ 3404 w 10000"/>
                <a:gd name="connsiteY3-6406" fmla="*/ 1037 h 10007"/>
                <a:gd name="connsiteX4-6407" fmla="*/ 4616 w 10000"/>
                <a:gd name="connsiteY4-6408" fmla="*/ 5 h 10007"/>
                <a:gd name="connsiteX5-6409" fmla="*/ 5811 w 10000"/>
                <a:gd name="connsiteY5-6410" fmla="*/ 637 h 10007"/>
                <a:gd name="connsiteX6-6411" fmla="*/ 7305 w 10000"/>
                <a:gd name="connsiteY6-6412" fmla="*/ 200 h 10007"/>
                <a:gd name="connsiteX7-6413" fmla="*/ 8733 w 10000"/>
                <a:gd name="connsiteY7-6414" fmla="*/ 3272 h 10007"/>
                <a:gd name="connsiteX8-6415" fmla="*/ 9396 w 10000"/>
                <a:gd name="connsiteY8-6416" fmla="*/ 4623 h 10007"/>
                <a:gd name="connsiteX9-6417" fmla="*/ 9998 w 10000"/>
                <a:gd name="connsiteY9-6418" fmla="*/ 9984 h 10007"/>
                <a:gd name="connsiteX10-6419" fmla="*/ 9263 w 10000"/>
                <a:gd name="connsiteY10-6420" fmla="*/ 6234 h 10007"/>
                <a:gd name="connsiteX11-6421" fmla="*/ 8341 w 10000"/>
                <a:gd name="connsiteY11-6422" fmla="*/ 3847 h 10007"/>
                <a:gd name="connsiteX12-6423" fmla="*/ 7002 w 10000"/>
                <a:gd name="connsiteY12-6424" fmla="*/ 3399 h 10007"/>
                <a:gd name="connsiteX13-6425" fmla="*/ 5826 w 10000"/>
                <a:gd name="connsiteY13-6426" fmla="*/ 2195 h 10007"/>
                <a:gd name="connsiteX14-6427" fmla="*/ 4815 w 10000"/>
                <a:gd name="connsiteY14-6428" fmla="*/ 2647 h 10007"/>
                <a:gd name="connsiteX15-6429" fmla="*/ 3734 w 10000"/>
                <a:gd name="connsiteY15-6430" fmla="*/ 2235 h 10007"/>
                <a:gd name="connsiteX16-6431" fmla="*/ 2837 w 10000"/>
                <a:gd name="connsiteY16-6432" fmla="*/ 3634 h 10007"/>
                <a:gd name="connsiteX17-6433" fmla="*/ 1982 w 10000"/>
                <a:gd name="connsiteY17-6434" fmla="*/ 3694 h 10007"/>
                <a:gd name="connsiteX18-6435" fmla="*/ 1115 w 10000"/>
                <a:gd name="connsiteY18-6436" fmla="*/ 5466 h 10007"/>
                <a:gd name="connsiteX19-6437" fmla="*/ 1 w 10000"/>
                <a:gd name="connsiteY19-6438" fmla="*/ 8376 h 10007"/>
                <a:gd name="connsiteX20-6439" fmla="*/ 671 w 10000"/>
                <a:gd name="connsiteY20-6440" fmla="*/ 4500 h 10007"/>
                <a:gd name="connsiteX0-6441" fmla="*/ 671 w 10000"/>
                <a:gd name="connsiteY0-6442" fmla="*/ 4500 h 10007"/>
                <a:gd name="connsiteX1-6443" fmla="*/ 1578 w 10000"/>
                <a:gd name="connsiteY1-6444" fmla="*/ 2768 h 10007"/>
                <a:gd name="connsiteX2-6445" fmla="*/ 2520 w 10000"/>
                <a:gd name="connsiteY2-6446" fmla="*/ 631 h 10007"/>
                <a:gd name="connsiteX3-6447" fmla="*/ 3404 w 10000"/>
                <a:gd name="connsiteY3-6448" fmla="*/ 1037 h 10007"/>
                <a:gd name="connsiteX4-6449" fmla="*/ 4616 w 10000"/>
                <a:gd name="connsiteY4-6450" fmla="*/ 5 h 10007"/>
                <a:gd name="connsiteX5-6451" fmla="*/ 5811 w 10000"/>
                <a:gd name="connsiteY5-6452" fmla="*/ 637 h 10007"/>
                <a:gd name="connsiteX6-6453" fmla="*/ 7305 w 10000"/>
                <a:gd name="connsiteY6-6454" fmla="*/ 200 h 10007"/>
                <a:gd name="connsiteX7-6455" fmla="*/ 8733 w 10000"/>
                <a:gd name="connsiteY7-6456" fmla="*/ 3272 h 10007"/>
                <a:gd name="connsiteX8-6457" fmla="*/ 9396 w 10000"/>
                <a:gd name="connsiteY8-6458" fmla="*/ 4623 h 10007"/>
                <a:gd name="connsiteX9-6459" fmla="*/ 9998 w 10000"/>
                <a:gd name="connsiteY9-6460" fmla="*/ 9984 h 10007"/>
                <a:gd name="connsiteX10-6461" fmla="*/ 9263 w 10000"/>
                <a:gd name="connsiteY10-6462" fmla="*/ 6234 h 10007"/>
                <a:gd name="connsiteX11-6463" fmla="*/ 8341 w 10000"/>
                <a:gd name="connsiteY11-6464" fmla="*/ 3847 h 10007"/>
                <a:gd name="connsiteX12-6465" fmla="*/ 7002 w 10000"/>
                <a:gd name="connsiteY12-6466" fmla="*/ 3399 h 10007"/>
                <a:gd name="connsiteX13-6467" fmla="*/ 5826 w 10000"/>
                <a:gd name="connsiteY13-6468" fmla="*/ 2195 h 10007"/>
                <a:gd name="connsiteX14-6469" fmla="*/ 4815 w 10000"/>
                <a:gd name="connsiteY14-6470" fmla="*/ 2647 h 10007"/>
                <a:gd name="connsiteX15-6471" fmla="*/ 3734 w 10000"/>
                <a:gd name="connsiteY15-6472" fmla="*/ 2235 h 10007"/>
                <a:gd name="connsiteX16-6473" fmla="*/ 2837 w 10000"/>
                <a:gd name="connsiteY16-6474" fmla="*/ 3634 h 10007"/>
                <a:gd name="connsiteX17-6475" fmla="*/ 1982 w 10000"/>
                <a:gd name="connsiteY17-6476" fmla="*/ 3694 h 10007"/>
                <a:gd name="connsiteX18-6477" fmla="*/ 1115 w 10000"/>
                <a:gd name="connsiteY18-6478" fmla="*/ 5466 h 10007"/>
                <a:gd name="connsiteX19-6479" fmla="*/ 1 w 10000"/>
                <a:gd name="connsiteY19-6480" fmla="*/ 8376 h 10007"/>
                <a:gd name="connsiteX20-6481" fmla="*/ 671 w 10000"/>
                <a:gd name="connsiteY20-6482" fmla="*/ 4500 h 10007"/>
                <a:gd name="connsiteX0-6483" fmla="*/ 671 w 10000"/>
                <a:gd name="connsiteY0-6484" fmla="*/ 4500 h 10007"/>
                <a:gd name="connsiteX1-6485" fmla="*/ 1578 w 10000"/>
                <a:gd name="connsiteY1-6486" fmla="*/ 2768 h 10007"/>
                <a:gd name="connsiteX2-6487" fmla="*/ 2520 w 10000"/>
                <a:gd name="connsiteY2-6488" fmla="*/ 631 h 10007"/>
                <a:gd name="connsiteX3-6489" fmla="*/ 3404 w 10000"/>
                <a:gd name="connsiteY3-6490" fmla="*/ 1037 h 10007"/>
                <a:gd name="connsiteX4-6491" fmla="*/ 4616 w 10000"/>
                <a:gd name="connsiteY4-6492" fmla="*/ 5 h 10007"/>
                <a:gd name="connsiteX5-6493" fmla="*/ 5811 w 10000"/>
                <a:gd name="connsiteY5-6494" fmla="*/ 637 h 10007"/>
                <a:gd name="connsiteX6-6495" fmla="*/ 7305 w 10000"/>
                <a:gd name="connsiteY6-6496" fmla="*/ 200 h 10007"/>
                <a:gd name="connsiteX7-6497" fmla="*/ 8733 w 10000"/>
                <a:gd name="connsiteY7-6498" fmla="*/ 3272 h 10007"/>
                <a:gd name="connsiteX8-6499" fmla="*/ 9396 w 10000"/>
                <a:gd name="connsiteY8-6500" fmla="*/ 4623 h 10007"/>
                <a:gd name="connsiteX9-6501" fmla="*/ 9998 w 10000"/>
                <a:gd name="connsiteY9-6502" fmla="*/ 9984 h 10007"/>
                <a:gd name="connsiteX10-6503" fmla="*/ 9263 w 10000"/>
                <a:gd name="connsiteY10-6504" fmla="*/ 6234 h 10007"/>
                <a:gd name="connsiteX11-6505" fmla="*/ 8341 w 10000"/>
                <a:gd name="connsiteY11-6506" fmla="*/ 3847 h 10007"/>
                <a:gd name="connsiteX12-6507" fmla="*/ 7002 w 10000"/>
                <a:gd name="connsiteY12-6508" fmla="*/ 3399 h 10007"/>
                <a:gd name="connsiteX13-6509" fmla="*/ 5826 w 10000"/>
                <a:gd name="connsiteY13-6510" fmla="*/ 2195 h 10007"/>
                <a:gd name="connsiteX14-6511" fmla="*/ 4815 w 10000"/>
                <a:gd name="connsiteY14-6512" fmla="*/ 2647 h 10007"/>
                <a:gd name="connsiteX15-6513" fmla="*/ 3734 w 10000"/>
                <a:gd name="connsiteY15-6514" fmla="*/ 2235 h 10007"/>
                <a:gd name="connsiteX16-6515" fmla="*/ 2837 w 10000"/>
                <a:gd name="connsiteY16-6516" fmla="*/ 3634 h 10007"/>
                <a:gd name="connsiteX17-6517" fmla="*/ 1982 w 10000"/>
                <a:gd name="connsiteY17-6518" fmla="*/ 3694 h 10007"/>
                <a:gd name="connsiteX18-6519" fmla="*/ 1115 w 10000"/>
                <a:gd name="connsiteY18-6520" fmla="*/ 5466 h 10007"/>
                <a:gd name="connsiteX19-6521" fmla="*/ 1 w 10000"/>
                <a:gd name="connsiteY19-6522" fmla="*/ 8376 h 10007"/>
                <a:gd name="connsiteX20-6523" fmla="*/ 671 w 10000"/>
                <a:gd name="connsiteY20-6524" fmla="*/ 4500 h 10007"/>
                <a:gd name="connsiteX0-6525" fmla="*/ 671 w 10008"/>
                <a:gd name="connsiteY0-6526" fmla="*/ 4500 h 10007"/>
                <a:gd name="connsiteX1-6527" fmla="*/ 1578 w 10008"/>
                <a:gd name="connsiteY1-6528" fmla="*/ 2768 h 10007"/>
                <a:gd name="connsiteX2-6529" fmla="*/ 2520 w 10008"/>
                <a:gd name="connsiteY2-6530" fmla="*/ 631 h 10007"/>
                <a:gd name="connsiteX3-6531" fmla="*/ 3404 w 10008"/>
                <a:gd name="connsiteY3-6532" fmla="*/ 1037 h 10007"/>
                <a:gd name="connsiteX4-6533" fmla="*/ 4616 w 10008"/>
                <a:gd name="connsiteY4-6534" fmla="*/ 5 h 10007"/>
                <a:gd name="connsiteX5-6535" fmla="*/ 5811 w 10008"/>
                <a:gd name="connsiteY5-6536" fmla="*/ 637 h 10007"/>
                <a:gd name="connsiteX6-6537" fmla="*/ 7305 w 10008"/>
                <a:gd name="connsiteY6-6538" fmla="*/ 200 h 10007"/>
                <a:gd name="connsiteX7-6539" fmla="*/ 8733 w 10008"/>
                <a:gd name="connsiteY7-6540" fmla="*/ 3272 h 10007"/>
                <a:gd name="connsiteX8-6541" fmla="*/ 9396 w 10008"/>
                <a:gd name="connsiteY8-6542" fmla="*/ 4623 h 10007"/>
                <a:gd name="connsiteX9-6543" fmla="*/ 9634 w 10008"/>
                <a:gd name="connsiteY9-6544" fmla="*/ 6684 h 10007"/>
                <a:gd name="connsiteX10-6545" fmla="*/ 9998 w 10008"/>
                <a:gd name="connsiteY10-6546" fmla="*/ 9984 h 10007"/>
                <a:gd name="connsiteX11-6547" fmla="*/ 9263 w 10008"/>
                <a:gd name="connsiteY11-6548" fmla="*/ 6234 h 10007"/>
                <a:gd name="connsiteX12-6549" fmla="*/ 8341 w 10008"/>
                <a:gd name="connsiteY12-6550" fmla="*/ 3847 h 10007"/>
                <a:gd name="connsiteX13-6551" fmla="*/ 7002 w 10008"/>
                <a:gd name="connsiteY13-6552" fmla="*/ 3399 h 10007"/>
                <a:gd name="connsiteX14-6553" fmla="*/ 5826 w 10008"/>
                <a:gd name="connsiteY14-6554" fmla="*/ 2195 h 10007"/>
                <a:gd name="connsiteX15-6555" fmla="*/ 4815 w 10008"/>
                <a:gd name="connsiteY15-6556" fmla="*/ 2647 h 10007"/>
                <a:gd name="connsiteX16-6557" fmla="*/ 3734 w 10008"/>
                <a:gd name="connsiteY16-6558" fmla="*/ 2235 h 10007"/>
                <a:gd name="connsiteX17-6559" fmla="*/ 2837 w 10008"/>
                <a:gd name="connsiteY17-6560" fmla="*/ 3634 h 10007"/>
                <a:gd name="connsiteX18-6561" fmla="*/ 1982 w 10008"/>
                <a:gd name="connsiteY18-6562" fmla="*/ 3694 h 10007"/>
                <a:gd name="connsiteX19-6563" fmla="*/ 1115 w 10008"/>
                <a:gd name="connsiteY19-6564" fmla="*/ 5466 h 10007"/>
                <a:gd name="connsiteX20-6565" fmla="*/ 1 w 10008"/>
                <a:gd name="connsiteY20-6566" fmla="*/ 8376 h 10007"/>
                <a:gd name="connsiteX21" fmla="*/ 671 w 10008"/>
                <a:gd name="connsiteY21" fmla="*/ 4500 h 10007"/>
                <a:gd name="connsiteX0-6567" fmla="*/ 671 w 10008"/>
                <a:gd name="connsiteY0-6568" fmla="*/ 4500 h 10007"/>
                <a:gd name="connsiteX1-6569" fmla="*/ 1578 w 10008"/>
                <a:gd name="connsiteY1-6570" fmla="*/ 2768 h 10007"/>
                <a:gd name="connsiteX2-6571" fmla="*/ 2520 w 10008"/>
                <a:gd name="connsiteY2-6572" fmla="*/ 631 h 10007"/>
                <a:gd name="connsiteX3-6573" fmla="*/ 3404 w 10008"/>
                <a:gd name="connsiteY3-6574" fmla="*/ 1037 h 10007"/>
                <a:gd name="connsiteX4-6575" fmla="*/ 4616 w 10008"/>
                <a:gd name="connsiteY4-6576" fmla="*/ 5 h 10007"/>
                <a:gd name="connsiteX5-6577" fmla="*/ 5811 w 10008"/>
                <a:gd name="connsiteY5-6578" fmla="*/ 637 h 10007"/>
                <a:gd name="connsiteX6-6579" fmla="*/ 7305 w 10008"/>
                <a:gd name="connsiteY6-6580" fmla="*/ 200 h 10007"/>
                <a:gd name="connsiteX7-6581" fmla="*/ 8733 w 10008"/>
                <a:gd name="connsiteY7-6582" fmla="*/ 3272 h 10007"/>
                <a:gd name="connsiteX8-6583" fmla="*/ 9396 w 10008"/>
                <a:gd name="connsiteY8-6584" fmla="*/ 4623 h 10007"/>
                <a:gd name="connsiteX9-6585" fmla="*/ 9634 w 10008"/>
                <a:gd name="connsiteY9-6586" fmla="*/ 6684 h 10007"/>
                <a:gd name="connsiteX10-6587" fmla="*/ 9998 w 10008"/>
                <a:gd name="connsiteY10-6588" fmla="*/ 9984 h 10007"/>
                <a:gd name="connsiteX11-6589" fmla="*/ 9263 w 10008"/>
                <a:gd name="connsiteY11-6590" fmla="*/ 6234 h 10007"/>
                <a:gd name="connsiteX12-6591" fmla="*/ 8341 w 10008"/>
                <a:gd name="connsiteY12-6592" fmla="*/ 3847 h 10007"/>
                <a:gd name="connsiteX13-6593" fmla="*/ 7002 w 10008"/>
                <a:gd name="connsiteY13-6594" fmla="*/ 3399 h 10007"/>
                <a:gd name="connsiteX14-6595" fmla="*/ 5826 w 10008"/>
                <a:gd name="connsiteY14-6596" fmla="*/ 2195 h 10007"/>
                <a:gd name="connsiteX15-6597" fmla="*/ 4815 w 10008"/>
                <a:gd name="connsiteY15-6598" fmla="*/ 2647 h 10007"/>
                <a:gd name="connsiteX16-6599" fmla="*/ 3734 w 10008"/>
                <a:gd name="connsiteY16-6600" fmla="*/ 2235 h 10007"/>
                <a:gd name="connsiteX17-6601" fmla="*/ 2837 w 10008"/>
                <a:gd name="connsiteY17-6602" fmla="*/ 3634 h 10007"/>
                <a:gd name="connsiteX18-6603" fmla="*/ 1982 w 10008"/>
                <a:gd name="connsiteY18-6604" fmla="*/ 3694 h 10007"/>
                <a:gd name="connsiteX19-6605" fmla="*/ 1115 w 10008"/>
                <a:gd name="connsiteY19-6606" fmla="*/ 5466 h 10007"/>
                <a:gd name="connsiteX20-6607" fmla="*/ 1 w 10008"/>
                <a:gd name="connsiteY20-6608" fmla="*/ 8376 h 10007"/>
                <a:gd name="connsiteX21-6609" fmla="*/ 671 w 10008"/>
                <a:gd name="connsiteY21-6610" fmla="*/ 4500 h 10007"/>
                <a:gd name="connsiteX0-6611" fmla="*/ 671 w 10008"/>
                <a:gd name="connsiteY0-6612" fmla="*/ 4500 h 10007"/>
                <a:gd name="connsiteX1-6613" fmla="*/ 1578 w 10008"/>
                <a:gd name="connsiteY1-6614" fmla="*/ 2768 h 10007"/>
                <a:gd name="connsiteX2-6615" fmla="*/ 2520 w 10008"/>
                <a:gd name="connsiteY2-6616" fmla="*/ 631 h 10007"/>
                <a:gd name="connsiteX3-6617" fmla="*/ 3404 w 10008"/>
                <a:gd name="connsiteY3-6618" fmla="*/ 1037 h 10007"/>
                <a:gd name="connsiteX4-6619" fmla="*/ 4616 w 10008"/>
                <a:gd name="connsiteY4-6620" fmla="*/ 5 h 10007"/>
                <a:gd name="connsiteX5-6621" fmla="*/ 5811 w 10008"/>
                <a:gd name="connsiteY5-6622" fmla="*/ 637 h 10007"/>
                <a:gd name="connsiteX6-6623" fmla="*/ 7305 w 10008"/>
                <a:gd name="connsiteY6-6624" fmla="*/ 200 h 10007"/>
                <a:gd name="connsiteX7-6625" fmla="*/ 8733 w 10008"/>
                <a:gd name="connsiteY7-6626" fmla="*/ 3272 h 10007"/>
                <a:gd name="connsiteX8-6627" fmla="*/ 9396 w 10008"/>
                <a:gd name="connsiteY8-6628" fmla="*/ 4623 h 10007"/>
                <a:gd name="connsiteX9-6629" fmla="*/ 9634 w 10008"/>
                <a:gd name="connsiteY9-6630" fmla="*/ 6684 h 10007"/>
                <a:gd name="connsiteX10-6631" fmla="*/ 9998 w 10008"/>
                <a:gd name="connsiteY10-6632" fmla="*/ 9984 h 10007"/>
                <a:gd name="connsiteX11-6633" fmla="*/ 9263 w 10008"/>
                <a:gd name="connsiteY11-6634" fmla="*/ 6234 h 10007"/>
                <a:gd name="connsiteX12-6635" fmla="*/ 8341 w 10008"/>
                <a:gd name="connsiteY12-6636" fmla="*/ 3847 h 10007"/>
                <a:gd name="connsiteX13-6637" fmla="*/ 7002 w 10008"/>
                <a:gd name="connsiteY13-6638" fmla="*/ 3399 h 10007"/>
                <a:gd name="connsiteX14-6639" fmla="*/ 5826 w 10008"/>
                <a:gd name="connsiteY14-6640" fmla="*/ 2195 h 10007"/>
                <a:gd name="connsiteX15-6641" fmla="*/ 4815 w 10008"/>
                <a:gd name="connsiteY15-6642" fmla="*/ 2647 h 10007"/>
                <a:gd name="connsiteX16-6643" fmla="*/ 3734 w 10008"/>
                <a:gd name="connsiteY16-6644" fmla="*/ 2235 h 10007"/>
                <a:gd name="connsiteX17-6645" fmla="*/ 2837 w 10008"/>
                <a:gd name="connsiteY17-6646" fmla="*/ 3634 h 10007"/>
                <a:gd name="connsiteX18-6647" fmla="*/ 1982 w 10008"/>
                <a:gd name="connsiteY18-6648" fmla="*/ 3694 h 10007"/>
                <a:gd name="connsiteX19-6649" fmla="*/ 1115 w 10008"/>
                <a:gd name="connsiteY19-6650" fmla="*/ 5466 h 10007"/>
                <a:gd name="connsiteX20-6651" fmla="*/ 1 w 10008"/>
                <a:gd name="connsiteY20-6652" fmla="*/ 8376 h 10007"/>
                <a:gd name="connsiteX21-6653" fmla="*/ 671 w 10008"/>
                <a:gd name="connsiteY21-6654" fmla="*/ 4500 h 10007"/>
                <a:gd name="connsiteX0-6655" fmla="*/ 671 w 10008"/>
                <a:gd name="connsiteY0-6656" fmla="*/ 4500 h 10007"/>
                <a:gd name="connsiteX1-6657" fmla="*/ 1578 w 10008"/>
                <a:gd name="connsiteY1-6658" fmla="*/ 2768 h 10007"/>
                <a:gd name="connsiteX2-6659" fmla="*/ 2520 w 10008"/>
                <a:gd name="connsiteY2-6660" fmla="*/ 631 h 10007"/>
                <a:gd name="connsiteX3-6661" fmla="*/ 3404 w 10008"/>
                <a:gd name="connsiteY3-6662" fmla="*/ 1037 h 10007"/>
                <a:gd name="connsiteX4-6663" fmla="*/ 4616 w 10008"/>
                <a:gd name="connsiteY4-6664" fmla="*/ 5 h 10007"/>
                <a:gd name="connsiteX5-6665" fmla="*/ 5811 w 10008"/>
                <a:gd name="connsiteY5-6666" fmla="*/ 637 h 10007"/>
                <a:gd name="connsiteX6-6667" fmla="*/ 7305 w 10008"/>
                <a:gd name="connsiteY6-6668" fmla="*/ 200 h 10007"/>
                <a:gd name="connsiteX7-6669" fmla="*/ 8540 w 10008"/>
                <a:gd name="connsiteY7-6670" fmla="*/ 2858 h 10007"/>
                <a:gd name="connsiteX8-6671" fmla="*/ 9396 w 10008"/>
                <a:gd name="connsiteY8-6672" fmla="*/ 4623 h 10007"/>
                <a:gd name="connsiteX9-6673" fmla="*/ 9634 w 10008"/>
                <a:gd name="connsiteY9-6674" fmla="*/ 6684 h 10007"/>
                <a:gd name="connsiteX10-6675" fmla="*/ 9998 w 10008"/>
                <a:gd name="connsiteY10-6676" fmla="*/ 9984 h 10007"/>
                <a:gd name="connsiteX11-6677" fmla="*/ 9263 w 10008"/>
                <a:gd name="connsiteY11-6678" fmla="*/ 6234 h 10007"/>
                <a:gd name="connsiteX12-6679" fmla="*/ 8341 w 10008"/>
                <a:gd name="connsiteY12-6680" fmla="*/ 3847 h 10007"/>
                <a:gd name="connsiteX13-6681" fmla="*/ 7002 w 10008"/>
                <a:gd name="connsiteY13-6682" fmla="*/ 3399 h 10007"/>
                <a:gd name="connsiteX14-6683" fmla="*/ 5826 w 10008"/>
                <a:gd name="connsiteY14-6684" fmla="*/ 2195 h 10007"/>
                <a:gd name="connsiteX15-6685" fmla="*/ 4815 w 10008"/>
                <a:gd name="connsiteY15-6686" fmla="*/ 2647 h 10007"/>
                <a:gd name="connsiteX16-6687" fmla="*/ 3734 w 10008"/>
                <a:gd name="connsiteY16-6688" fmla="*/ 2235 h 10007"/>
                <a:gd name="connsiteX17-6689" fmla="*/ 2837 w 10008"/>
                <a:gd name="connsiteY17-6690" fmla="*/ 3634 h 10007"/>
                <a:gd name="connsiteX18-6691" fmla="*/ 1982 w 10008"/>
                <a:gd name="connsiteY18-6692" fmla="*/ 3694 h 10007"/>
                <a:gd name="connsiteX19-6693" fmla="*/ 1115 w 10008"/>
                <a:gd name="connsiteY19-6694" fmla="*/ 5466 h 10007"/>
                <a:gd name="connsiteX20-6695" fmla="*/ 1 w 10008"/>
                <a:gd name="connsiteY20-6696" fmla="*/ 8376 h 10007"/>
                <a:gd name="connsiteX21-6697" fmla="*/ 671 w 10008"/>
                <a:gd name="connsiteY21-6698" fmla="*/ 4500 h 10007"/>
                <a:gd name="connsiteX0-6699" fmla="*/ 671 w 10008"/>
                <a:gd name="connsiteY0-6700" fmla="*/ 4500 h 10007"/>
                <a:gd name="connsiteX1-6701" fmla="*/ 1578 w 10008"/>
                <a:gd name="connsiteY1-6702" fmla="*/ 2768 h 10007"/>
                <a:gd name="connsiteX2-6703" fmla="*/ 2520 w 10008"/>
                <a:gd name="connsiteY2-6704" fmla="*/ 631 h 10007"/>
                <a:gd name="connsiteX3-6705" fmla="*/ 3404 w 10008"/>
                <a:gd name="connsiteY3-6706" fmla="*/ 1037 h 10007"/>
                <a:gd name="connsiteX4-6707" fmla="*/ 4616 w 10008"/>
                <a:gd name="connsiteY4-6708" fmla="*/ 5 h 10007"/>
                <a:gd name="connsiteX5-6709" fmla="*/ 5811 w 10008"/>
                <a:gd name="connsiteY5-6710" fmla="*/ 637 h 10007"/>
                <a:gd name="connsiteX6-6711" fmla="*/ 7305 w 10008"/>
                <a:gd name="connsiteY6-6712" fmla="*/ 200 h 10007"/>
                <a:gd name="connsiteX7-6713" fmla="*/ 8540 w 10008"/>
                <a:gd name="connsiteY7-6714" fmla="*/ 2858 h 10007"/>
                <a:gd name="connsiteX8-6715" fmla="*/ 9396 w 10008"/>
                <a:gd name="connsiteY8-6716" fmla="*/ 4623 h 10007"/>
                <a:gd name="connsiteX9-6717" fmla="*/ 9634 w 10008"/>
                <a:gd name="connsiteY9-6718" fmla="*/ 6684 h 10007"/>
                <a:gd name="connsiteX10-6719" fmla="*/ 9998 w 10008"/>
                <a:gd name="connsiteY10-6720" fmla="*/ 9984 h 10007"/>
                <a:gd name="connsiteX11-6721" fmla="*/ 9263 w 10008"/>
                <a:gd name="connsiteY11-6722" fmla="*/ 6234 h 10007"/>
                <a:gd name="connsiteX12-6723" fmla="*/ 8341 w 10008"/>
                <a:gd name="connsiteY12-6724" fmla="*/ 3847 h 10007"/>
                <a:gd name="connsiteX13-6725" fmla="*/ 7002 w 10008"/>
                <a:gd name="connsiteY13-6726" fmla="*/ 3399 h 10007"/>
                <a:gd name="connsiteX14-6727" fmla="*/ 5826 w 10008"/>
                <a:gd name="connsiteY14-6728" fmla="*/ 2195 h 10007"/>
                <a:gd name="connsiteX15-6729" fmla="*/ 4696 w 10008"/>
                <a:gd name="connsiteY15-6730" fmla="*/ 2722 h 10007"/>
                <a:gd name="connsiteX16-6731" fmla="*/ 3734 w 10008"/>
                <a:gd name="connsiteY16-6732" fmla="*/ 2235 h 10007"/>
                <a:gd name="connsiteX17-6733" fmla="*/ 2837 w 10008"/>
                <a:gd name="connsiteY17-6734" fmla="*/ 3634 h 10007"/>
                <a:gd name="connsiteX18-6735" fmla="*/ 1982 w 10008"/>
                <a:gd name="connsiteY18-6736" fmla="*/ 3694 h 10007"/>
                <a:gd name="connsiteX19-6737" fmla="*/ 1115 w 10008"/>
                <a:gd name="connsiteY19-6738" fmla="*/ 5466 h 10007"/>
                <a:gd name="connsiteX20-6739" fmla="*/ 1 w 10008"/>
                <a:gd name="connsiteY20-6740" fmla="*/ 8376 h 10007"/>
                <a:gd name="connsiteX21-6741" fmla="*/ 671 w 10008"/>
                <a:gd name="connsiteY21-6742" fmla="*/ 4500 h 10007"/>
                <a:gd name="connsiteX0-6743" fmla="*/ 671 w 10008"/>
                <a:gd name="connsiteY0-6744" fmla="*/ 4500 h 10007"/>
                <a:gd name="connsiteX1-6745" fmla="*/ 1578 w 10008"/>
                <a:gd name="connsiteY1-6746" fmla="*/ 2768 h 10007"/>
                <a:gd name="connsiteX2-6747" fmla="*/ 2520 w 10008"/>
                <a:gd name="connsiteY2-6748" fmla="*/ 631 h 10007"/>
                <a:gd name="connsiteX3-6749" fmla="*/ 3404 w 10008"/>
                <a:gd name="connsiteY3-6750" fmla="*/ 1037 h 10007"/>
                <a:gd name="connsiteX4-6751" fmla="*/ 4616 w 10008"/>
                <a:gd name="connsiteY4-6752" fmla="*/ 5 h 10007"/>
                <a:gd name="connsiteX5-6753" fmla="*/ 5811 w 10008"/>
                <a:gd name="connsiteY5-6754" fmla="*/ 637 h 10007"/>
                <a:gd name="connsiteX6-6755" fmla="*/ 7691 w 10008"/>
                <a:gd name="connsiteY6-6756" fmla="*/ 877 h 10007"/>
                <a:gd name="connsiteX7-6757" fmla="*/ 8540 w 10008"/>
                <a:gd name="connsiteY7-6758" fmla="*/ 2858 h 10007"/>
                <a:gd name="connsiteX8-6759" fmla="*/ 9396 w 10008"/>
                <a:gd name="connsiteY8-6760" fmla="*/ 4623 h 10007"/>
                <a:gd name="connsiteX9-6761" fmla="*/ 9634 w 10008"/>
                <a:gd name="connsiteY9-6762" fmla="*/ 6684 h 10007"/>
                <a:gd name="connsiteX10-6763" fmla="*/ 9998 w 10008"/>
                <a:gd name="connsiteY10-6764" fmla="*/ 9984 h 10007"/>
                <a:gd name="connsiteX11-6765" fmla="*/ 9263 w 10008"/>
                <a:gd name="connsiteY11-6766" fmla="*/ 6234 h 10007"/>
                <a:gd name="connsiteX12-6767" fmla="*/ 8341 w 10008"/>
                <a:gd name="connsiteY12-6768" fmla="*/ 3847 h 10007"/>
                <a:gd name="connsiteX13-6769" fmla="*/ 7002 w 10008"/>
                <a:gd name="connsiteY13-6770" fmla="*/ 3399 h 10007"/>
                <a:gd name="connsiteX14-6771" fmla="*/ 5826 w 10008"/>
                <a:gd name="connsiteY14-6772" fmla="*/ 2195 h 10007"/>
                <a:gd name="connsiteX15-6773" fmla="*/ 4696 w 10008"/>
                <a:gd name="connsiteY15-6774" fmla="*/ 2722 h 10007"/>
                <a:gd name="connsiteX16-6775" fmla="*/ 3734 w 10008"/>
                <a:gd name="connsiteY16-6776" fmla="*/ 2235 h 10007"/>
                <a:gd name="connsiteX17-6777" fmla="*/ 2837 w 10008"/>
                <a:gd name="connsiteY17-6778" fmla="*/ 3634 h 10007"/>
                <a:gd name="connsiteX18-6779" fmla="*/ 1982 w 10008"/>
                <a:gd name="connsiteY18-6780" fmla="*/ 3694 h 10007"/>
                <a:gd name="connsiteX19-6781" fmla="*/ 1115 w 10008"/>
                <a:gd name="connsiteY19-6782" fmla="*/ 5466 h 10007"/>
                <a:gd name="connsiteX20-6783" fmla="*/ 1 w 10008"/>
                <a:gd name="connsiteY20-6784" fmla="*/ 8376 h 10007"/>
                <a:gd name="connsiteX21-6785" fmla="*/ 671 w 10008"/>
                <a:gd name="connsiteY21-6786" fmla="*/ 4500 h 10007"/>
                <a:gd name="connsiteX0-6787" fmla="*/ 671 w 10008"/>
                <a:gd name="connsiteY0-6788" fmla="*/ 4500 h 10007"/>
                <a:gd name="connsiteX1-6789" fmla="*/ 1578 w 10008"/>
                <a:gd name="connsiteY1-6790" fmla="*/ 2768 h 10007"/>
                <a:gd name="connsiteX2-6791" fmla="*/ 2520 w 10008"/>
                <a:gd name="connsiteY2-6792" fmla="*/ 631 h 10007"/>
                <a:gd name="connsiteX3-6793" fmla="*/ 3404 w 10008"/>
                <a:gd name="connsiteY3-6794" fmla="*/ 1037 h 10007"/>
                <a:gd name="connsiteX4-6795" fmla="*/ 4616 w 10008"/>
                <a:gd name="connsiteY4-6796" fmla="*/ 5 h 10007"/>
                <a:gd name="connsiteX5-6797" fmla="*/ 5811 w 10008"/>
                <a:gd name="connsiteY5-6798" fmla="*/ 637 h 10007"/>
                <a:gd name="connsiteX6-6799" fmla="*/ 6824 w 10008"/>
                <a:gd name="connsiteY6-6800" fmla="*/ 894 h 10007"/>
                <a:gd name="connsiteX7-6801" fmla="*/ 7691 w 10008"/>
                <a:gd name="connsiteY7-6802" fmla="*/ 877 h 10007"/>
                <a:gd name="connsiteX8-6803" fmla="*/ 8540 w 10008"/>
                <a:gd name="connsiteY8-6804" fmla="*/ 2858 h 10007"/>
                <a:gd name="connsiteX9-6805" fmla="*/ 9396 w 10008"/>
                <a:gd name="connsiteY9-6806" fmla="*/ 4623 h 10007"/>
                <a:gd name="connsiteX10-6807" fmla="*/ 9634 w 10008"/>
                <a:gd name="connsiteY10-6808" fmla="*/ 6684 h 10007"/>
                <a:gd name="connsiteX11-6809" fmla="*/ 9998 w 10008"/>
                <a:gd name="connsiteY11-6810" fmla="*/ 9984 h 10007"/>
                <a:gd name="connsiteX12-6811" fmla="*/ 9263 w 10008"/>
                <a:gd name="connsiteY12-6812" fmla="*/ 6234 h 10007"/>
                <a:gd name="connsiteX13-6813" fmla="*/ 8341 w 10008"/>
                <a:gd name="connsiteY13-6814" fmla="*/ 3847 h 10007"/>
                <a:gd name="connsiteX14-6815" fmla="*/ 7002 w 10008"/>
                <a:gd name="connsiteY14-6816" fmla="*/ 3399 h 10007"/>
                <a:gd name="connsiteX15-6817" fmla="*/ 5826 w 10008"/>
                <a:gd name="connsiteY15-6818" fmla="*/ 2195 h 10007"/>
                <a:gd name="connsiteX16-6819" fmla="*/ 4696 w 10008"/>
                <a:gd name="connsiteY16-6820" fmla="*/ 2722 h 10007"/>
                <a:gd name="connsiteX17-6821" fmla="*/ 3734 w 10008"/>
                <a:gd name="connsiteY17-6822" fmla="*/ 2235 h 10007"/>
                <a:gd name="connsiteX18-6823" fmla="*/ 2837 w 10008"/>
                <a:gd name="connsiteY18-6824" fmla="*/ 3634 h 10007"/>
                <a:gd name="connsiteX19-6825" fmla="*/ 1982 w 10008"/>
                <a:gd name="connsiteY19-6826" fmla="*/ 3694 h 10007"/>
                <a:gd name="connsiteX20-6827" fmla="*/ 1115 w 10008"/>
                <a:gd name="connsiteY20-6828" fmla="*/ 5466 h 10007"/>
                <a:gd name="connsiteX21-6829" fmla="*/ 1 w 10008"/>
                <a:gd name="connsiteY21-6830" fmla="*/ 8376 h 10007"/>
                <a:gd name="connsiteX22" fmla="*/ 671 w 10008"/>
                <a:gd name="connsiteY22" fmla="*/ 4500 h 10007"/>
                <a:gd name="connsiteX0-6831" fmla="*/ 671 w 10008"/>
                <a:gd name="connsiteY0-6832" fmla="*/ 4547 h 10054"/>
                <a:gd name="connsiteX1-6833" fmla="*/ 1578 w 10008"/>
                <a:gd name="connsiteY1-6834" fmla="*/ 2815 h 10054"/>
                <a:gd name="connsiteX2-6835" fmla="*/ 2520 w 10008"/>
                <a:gd name="connsiteY2-6836" fmla="*/ 678 h 10054"/>
                <a:gd name="connsiteX3-6837" fmla="*/ 3404 w 10008"/>
                <a:gd name="connsiteY3-6838" fmla="*/ 1084 h 10054"/>
                <a:gd name="connsiteX4-6839" fmla="*/ 4616 w 10008"/>
                <a:gd name="connsiteY4-6840" fmla="*/ 52 h 10054"/>
                <a:gd name="connsiteX5-6841" fmla="*/ 5811 w 10008"/>
                <a:gd name="connsiteY5-6842" fmla="*/ 684 h 10054"/>
                <a:gd name="connsiteX6-6843" fmla="*/ 6155 w 10008"/>
                <a:gd name="connsiteY6-6844" fmla="*/ 1 h 10054"/>
                <a:gd name="connsiteX7-6845" fmla="*/ 6824 w 10008"/>
                <a:gd name="connsiteY7-6846" fmla="*/ 941 h 10054"/>
                <a:gd name="connsiteX8-6847" fmla="*/ 7691 w 10008"/>
                <a:gd name="connsiteY8-6848" fmla="*/ 924 h 10054"/>
                <a:gd name="connsiteX9-6849" fmla="*/ 8540 w 10008"/>
                <a:gd name="connsiteY9-6850" fmla="*/ 2905 h 10054"/>
                <a:gd name="connsiteX10-6851" fmla="*/ 9396 w 10008"/>
                <a:gd name="connsiteY10-6852" fmla="*/ 4670 h 10054"/>
                <a:gd name="connsiteX11-6853" fmla="*/ 9634 w 10008"/>
                <a:gd name="connsiteY11-6854" fmla="*/ 6731 h 10054"/>
                <a:gd name="connsiteX12-6855" fmla="*/ 9998 w 10008"/>
                <a:gd name="connsiteY12-6856" fmla="*/ 10031 h 10054"/>
                <a:gd name="connsiteX13-6857" fmla="*/ 9263 w 10008"/>
                <a:gd name="connsiteY13-6858" fmla="*/ 6281 h 10054"/>
                <a:gd name="connsiteX14-6859" fmla="*/ 8341 w 10008"/>
                <a:gd name="connsiteY14-6860" fmla="*/ 3894 h 10054"/>
                <a:gd name="connsiteX15-6861" fmla="*/ 7002 w 10008"/>
                <a:gd name="connsiteY15-6862" fmla="*/ 3446 h 10054"/>
                <a:gd name="connsiteX16-6863" fmla="*/ 5826 w 10008"/>
                <a:gd name="connsiteY16-6864" fmla="*/ 2242 h 10054"/>
                <a:gd name="connsiteX17-6865" fmla="*/ 4696 w 10008"/>
                <a:gd name="connsiteY17-6866" fmla="*/ 2769 h 10054"/>
                <a:gd name="connsiteX18-6867" fmla="*/ 3734 w 10008"/>
                <a:gd name="connsiteY18-6868" fmla="*/ 2282 h 10054"/>
                <a:gd name="connsiteX19-6869" fmla="*/ 2837 w 10008"/>
                <a:gd name="connsiteY19-6870" fmla="*/ 3681 h 10054"/>
                <a:gd name="connsiteX20-6871" fmla="*/ 1982 w 10008"/>
                <a:gd name="connsiteY20-6872" fmla="*/ 3741 h 10054"/>
                <a:gd name="connsiteX21-6873" fmla="*/ 1115 w 10008"/>
                <a:gd name="connsiteY21-6874" fmla="*/ 5513 h 10054"/>
                <a:gd name="connsiteX22-6875" fmla="*/ 1 w 10008"/>
                <a:gd name="connsiteY22-6876" fmla="*/ 8423 h 10054"/>
                <a:gd name="connsiteX23" fmla="*/ 671 w 10008"/>
                <a:gd name="connsiteY23" fmla="*/ 4547 h 10054"/>
                <a:gd name="connsiteX0-6877" fmla="*/ 671 w 10008"/>
                <a:gd name="connsiteY0-6878" fmla="*/ 4548 h 10055"/>
                <a:gd name="connsiteX1-6879" fmla="*/ 1578 w 10008"/>
                <a:gd name="connsiteY1-6880" fmla="*/ 2816 h 10055"/>
                <a:gd name="connsiteX2-6881" fmla="*/ 2520 w 10008"/>
                <a:gd name="connsiteY2-6882" fmla="*/ 679 h 10055"/>
                <a:gd name="connsiteX3-6883" fmla="*/ 3404 w 10008"/>
                <a:gd name="connsiteY3-6884" fmla="*/ 1085 h 10055"/>
                <a:gd name="connsiteX4-6885" fmla="*/ 4616 w 10008"/>
                <a:gd name="connsiteY4-6886" fmla="*/ 53 h 10055"/>
                <a:gd name="connsiteX5-6887" fmla="*/ 5365 w 10008"/>
                <a:gd name="connsiteY5-6888" fmla="*/ 309 h 10055"/>
                <a:gd name="connsiteX6-6889" fmla="*/ 6155 w 10008"/>
                <a:gd name="connsiteY6-6890" fmla="*/ 2 h 10055"/>
                <a:gd name="connsiteX7-6891" fmla="*/ 6824 w 10008"/>
                <a:gd name="connsiteY7-6892" fmla="*/ 942 h 10055"/>
                <a:gd name="connsiteX8-6893" fmla="*/ 7691 w 10008"/>
                <a:gd name="connsiteY8-6894" fmla="*/ 925 h 10055"/>
                <a:gd name="connsiteX9-6895" fmla="*/ 8540 w 10008"/>
                <a:gd name="connsiteY9-6896" fmla="*/ 2906 h 10055"/>
                <a:gd name="connsiteX10-6897" fmla="*/ 9396 w 10008"/>
                <a:gd name="connsiteY10-6898" fmla="*/ 4671 h 10055"/>
                <a:gd name="connsiteX11-6899" fmla="*/ 9634 w 10008"/>
                <a:gd name="connsiteY11-6900" fmla="*/ 6732 h 10055"/>
                <a:gd name="connsiteX12-6901" fmla="*/ 9998 w 10008"/>
                <a:gd name="connsiteY12-6902" fmla="*/ 10032 h 10055"/>
                <a:gd name="connsiteX13-6903" fmla="*/ 9263 w 10008"/>
                <a:gd name="connsiteY13-6904" fmla="*/ 6282 h 10055"/>
                <a:gd name="connsiteX14-6905" fmla="*/ 8341 w 10008"/>
                <a:gd name="connsiteY14-6906" fmla="*/ 3895 h 10055"/>
                <a:gd name="connsiteX15-6907" fmla="*/ 7002 w 10008"/>
                <a:gd name="connsiteY15-6908" fmla="*/ 3447 h 10055"/>
                <a:gd name="connsiteX16-6909" fmla="*/ 5826 w 10008"/>
                <a:gd name="connsiteY16-6910" fmla="*/ 2243 h 10055"/>
                <a:gd name="connsiteX17-6911" fmla="*/ 4696 w 10008"/>
                <a:gd name="connsiteY17-6912" fmla="*/ 2770 h 10055"/>
                <a:gd name="connsiteX18-6913" fmla="*/ 3734 w 10008"/>
                <a:gd name="connsiteY18-6914" fmla="*/ 2283 h 10055"/>
                <a:gd name="connsiteX19-6915" fmla="*/ 2837 w 10008"/>
                <a:gd name="connsiteY19-6916" fmla="*/ 3682 h 10055"/>
                <a:gd name="connsiteX20-6917" fmla="*/ 1982 w 10008"/>
                <a:gd name="connsiteY20-6918" fmla="*/ 3742 h 10055"/>
                <a:gd name="connsiteX21-6919" fmla="*/ 1115 w 10008"/>
                <a:gd name="connsiteY21-6920" fmla="*/ 5514 h 10055"/>
                <a:gd name="connsiteX22-6921" fmla="*/ 1 w 10008"/>
                <a:gd name="connsiteY22-6922" fmla="*/ 8424 h 10055"/>
                <a:gd name="connsiteX23-6923" fmla="*/ 671 w 10008"/>
                <a:gd name="connsiteY23-6924" fmla="*/ 4548 h 10055"/>
                <a:gd name="connsiteX0-6925" fmla="*/ 671 w 10008"/>
                <a:gd name="connsiteY0-6926" fmla="*/ 4548 h 10055"/>
                <a:gd name="connsiteX1-6927" fmla="*/ 1578 w 10008"/>
                <a:gd name="connsiteY1-6928" fmla="*/ 2816 h 10055"/>
                <a:gd name="connsiteX2-6929" fmla="*/ 2520 w 10008"/>
                <a:gd name="connsiteY2-6930" fmla="*/ 679 h 10055"/>
                <a:gd name="connsiteX3-6931" fmla="*/ 3404 w 10008"/>
                <a:gd name="connsiteY3-6932" fmla="*/ 1085 h 10055"/>
                <a:gd name="connsiteX4-6933" fmla="*/ 4616 w 10008"/>
                <a:gd name="connsiteY4-6934" fmla="*/ 53 h 10055"/>
                <a:gd name="connsiteX5-6935" fmla="*/ 5365 w 10008"/>
                <a:gd name="connsiteY5-6936" fmla="*/ 422 h 10055"/>
                <a:gd name="connsiteX6-6937" fmla="*/ 6155 w 10008"/>
                <a:gd name="connsiteY6-6938" fmla="*/ 2 h 10055"/>
                <a:gd name="connsiteX7-6939" fmla="*/ 6824 w 10008"/>
                <a:gd name="connsiteY7-6940" fmla="*/ 942 h 10055"/>
                <a:gd name="connsiteX8-6941" fmla="*/ 7691 w 10008"/>
                <a:gd name="connsiteY8-6942" fmla="*/ 925 h 10055"/>
                <a:gd name="connsiteX9-6943" fmla="*/ 8540 w 10008"/>
                <a:gd name="connsiteY9-6944" fmla="*/ 2906 h 10055"/>
                <a:gd name="connsiteX10-6945" fmla="*/ 9396 w 10008"/>
                <a:gd name="connsiteY10-6946" fmla="*/ 4671 h 10055"/>
                <a:gd name="connsiteX11-6947" fmla="*/ 9634 w 10008"/>
                <a:gd name="connsiteY11-6948" fmla="*/ 6732 h 10055"/>
                <a:gd name="connsiteX12-6949" fmla="*/ 9998 w 10008"/>
                <a:gd name="connsiteY12-6950" fmla="*/ 10032 h 10055"/>
                <a:gd name="connsiteX13-6951" fmla="*/ 9263 w 10008"/>
                <a:gd name="connsiteY13-6952" fmla="*/ 6282 h 10055"/>
                <a:gd name="connsiteX14-6953" fmla="*/ 8341 w 10008"/>
                <a:gd name="connsiteY14-6954" fmla="*/ 3895 h 10055"/>
                <a:gd name="connsiteX15-6955" fmla="*/ 7002 w 10008"/>
                <a:gd name="connsiteY15-6956" fmla="*/ 3447 h 10055"/>
                <a:gd name="connsiteX16-6957" fmla="*/ 5826 w 10008"/>
                <a:gd name="connsiteY16-6958" fmla="*/ 2243 h 10055"/>
                <a:gd name="connsiteX17-6959" fmla="*/ 4696 w 10008"/>
                <a:gd name="connsiteY17-6960" fmla="*/ 2770 h 10055"/>
                <a:gd name="connsiteX18-6961" fmla="*/ 3734 w 10008"/>
                <a:gd name="connsiteY18-6962" fmla="*/ 2283 h 10055"/>
                <a:gd name="connsiteX19-6963" fmla="*/ 2837 w 10008"/>
                <a:gd name="connsiteY19-6964" fmla="*/ 3682 h 10055"/>
                <a:gd name="connsiteX20-6965" fmla="*/ 1982 w 10008"/>
                <a:gd name="connsiteY20-6966" fmla="*/ 3742 h 10055"/>
                <a:gd name="connsiteX21-6967" fmla="*/ 1115 w 10008"/>
                <a:gd name="connsiteY21-6968" fmla="*/ 5514 h 10055"/>
                <a:gd name="connsiteX22-6969" fmla="*/ 1 w 10008"/>
                <a:gd name="connsiteY22-6970" fmla="*/ 8424 h 10055"/>
                <a:gd name="connsiteX23-6971" fmla="*/ 671 w 10008"/>
                <a:gd name="connsiteY23-6972" fmla="*/ 4548 h 10055"/>
                <a:gd name="connsiteX0-6973" fmla="*/ 671 w 10008"/>
                <a:gd name="connsiteY0-6974" fmla="*/ 4548 h 10055"/>
                <a:gd name="connsiteX1-6975" fmla="*/ 1578 w 10008"/>
                <a:gd name="connsiteY1-6976" fmla="*/ 2816 h 10055"/>
                <a:gd name="connsiteX2-6977" fmla="*/ 2520 w 10008"/>
                <a:gd name="connsiteY2-6978" fmla="*/ 679 h 10055"/>
                <a:gd name="connsiteX3-6979" fmla="*/ 3404 w 10008"/>
                <a:gd name="connsiteY3-6980" fmla="*/ 1085 h 10055"/>
                <a:gd name="connsiteX4-6981" fmla="*/ 4616 w 10008"/>
                <a:gd name="connsiteY4-6982" fmla="*/ 53 h 10055"/>
                <a:gd name="connsiteX5-6983" fmla="*/ 5365 w 10008"/>
                <a:gd name="connsiteY5-6984" fmla="*/ 422 h 10055"/>
                <a:gd name="connsiteX6-6985" fmla="*/ 6155 w 10008"/>
                <a:gd name="connsiteY6-6986" fmla="*/ 2 h 10055"/>
                <a:gd name="connsiteX7-6987" fmla="*/ 6824 w 10008"/>
                <a:gd name="connsiteY7-6988" fmla="*/ 942 h 10055"/>
                <a:gd name="connsiteX8-6989" fmla="*/ 7691 w 10008"/>
                <a:gd name="connsiteY8-6990" fmla="*/ 925 h 10055"/>
                <a:gd name="connsiteX9-6991" fmla="*/ 8540 w 10008"/>
                <a:gd name="connsiteY9-6992" fmla="*/ 2906 h 10055"/>
                <a:gd name="connsiteX10-6993" fmla="*/ 9396 w 10008"/>
                <a:gd name="connsiteY10-6994" fmla="*/ 4671 h 10055"/>
                <a:gd name="connsiteX11-6995" fmla="*/ 9634 w 10008"/>
                <a:gd name="connsiteY11-6996" fmla="*/ 6732 h 10055"/>
                <a:gd name="connsiteX12-6997" fmla="*/ 9998 w 10008"/>
                <a:gd name="connsiteY12-6998" fmla="*/ 10032 h 10055"/>
                <a:gd name="connsiteX13-6999" fmla="*/ 9263 w 10008"/>
                <a:gd name="connsiteY13-7000" fmla="*/ 6282 h 10055"/>
                <a:gd name="connsiteX14-7001" fmla="*/ 8341 w 10008"/>
                <a:gd name="connsiteY14-7002" fmla="*/ 3895 h 10055"/>
                <a:gd name="connsiteX15-7003" fmla="*/ 7002 w 10008"/>
                <a:gd name="connsiteY15-7004" fmla="*/ 3447 h 10055"/>
                <a:gd name="connsiteX16-7005" fmla="*/ 5826 w 10008"/>
                <a:gd name="connsiteY16-7006" fmla="*/ 2243 h 10055"/>
                <a:gd name="connsiteX17-7007" fmla="*/ 4696 w 10008"/>
                <a:gd name="connsiteY17-7008" fmla="*/ 2770 h 10055"/>
                <a:gd name="connsiteX18-7009" fmla="*/ 3734 w 10008"/>
                <a:gd name="connsiteY18-7010" fmla="*/ 2283 h 10055"/>
                <a:gd name="connsiteX19-7011" fmla="*/ 2837 w 10008"/>
                <a:gd name="connsiteY19-7012" fmla="*/ 3682 h 10055"/>
                <a:gd name="connsiteX20-7013" fmla="*/ 1982 w 10008"/>
                <a:gd name="connsiteY20-7014" fmla="*/ 3742 h 10055"/>
                <a:gd name="connsiteX21-7015" fmla="*/ 1115 w 10008"/>
                <a:gd name="connsiteY21-7016" fmla="*/ 5514 h 10055"/>
                <a:gd name="connsiteX22-7017" fmla="*/ 1 w 10008"/>
                <a:gd name="connsiteY22-7018" fmla="*/ 8424 h 10055"/>
                <a:gd name="connsiteX23-7019" fmla="*/ 671 w 10008"/>
                <a:gd name="connsiteY23-7020" fmla="*/ 4548 h 10055"/>
                <a:gd name="connsiteX0-7021" fmla="*/ 671 w 10008"/>
                <a:gd name="connsiteY0-7022" fmla="*/ 4553 h 10060"/>
                <a:gd name="connsiteX1-7023" fmla="*/ 1578 w 10008"/>
                <a:gd name="connsiteY1-7024" fmla="*/ 2821 h 10060"/>
                <a:gd name="connsiteX2-7025" fmla="*/ 2520 w 10008"/>
                <a:gd name="connsiteY2-7026" fmla="*/ 684 h 10060"/>
                <a:gd name="connsiteX3-7027" fmla="*/ 3404 w 10008"/>
                <a:gd name="connsiteY3-7028" fmla="*/ 1090 h 10060"/>
                <a:gd name="connsiteX4-7029" fmla="*/ 4616 w 10008"/>
                <a:gd name="connsiteY4-7030" fmla="*/ 58 h 10060"/>
                <a:gd name="connsiteX5-7031" fmla="*/ 5365 w 10008"/>
                <a:gd name="connsiteY5-7032" fmla="*/ 427 h 10060"/>
                <a:gd name="connsiteX6-7033" fmla="*/ 6155 w 10008"/>
                <a:gd name="connsiteY6-7034" fmla="*/ 7 h 10060"/>
                <a:gd name="connsiteX7-7035" fmla="*/ 6824 w 10008"/>
                <a:gd name="connsiteY7-7036" fmla="*/ 947 h 10060"/>
                <a:gd name="connsiteX8-7037" fmla="*/ 7691 w 10008"/>
                <a:gd name="connsiteY8-7038" fmla="*/ 930 h 10060"/>
                <a:gd name="connsiteX9-7039" fmla="*/ 8540 w 10008"/>
                <a:gd name="connsiteY9-7040" fmla="*/ 2911 h 10060"/>
                <a:gd name="connsiteX10-7041" fmla="*/ 9396 w 10008"/>
                <a:gd name="connsiteY10-7042" fmla="*/ 4676 h 10060"/>
                <a:gd name="connsiteX11-7043" fmla="*/ 9634 w 10008"/>
                <a:gd name="connsiteY11-7044" fmla="*/ 6737 h 10060"/>
                <a:gd name="connsiteX12-7045" fmla="*/ 9998 w 10008"/>
                <a:gd name="connsiteY12-7046" fmla="*/ 10037 h 10060"/>
                <a:gd name="connsiteX13-7047" fmla="*/ 9263 w 10008"/>
                <a:gd name="connsiteY13-7048" fmla="*/ 6287 h 10060"/>
                <a:gd name="connsiteX14-7049" fmla="*/ 8341 w 10008"/>
                <a:gd name="connsiteY14-7050" fmla="*/ 3900 h 10060"/>
                <a:gd name="connsiteX15-7051" fmla="*/ 7002 w 10008"/>
                <a:gd name="connsiteY15-7052" fmla="*/ 3452 h 10060"/>
                <a:gd name="connsiteX16-7053" fmla="*/ 5826 w 10008"/>
                <a:gd name="connsiteY16-7054" fmla="*/ 2248 h 10060"/>
                <a:gd name="connsiteX17-7055" fmla="*/ 4696 w 10008"/>
                <a:gd name="connsiteY17-7056" fmla="*/ 2775 h 10060"/>
                <a:gd name="connsiteX18-7057" fmla="*/ 3734 w 10008"/>
                <a:gd name="connsiteY18-7058" fmla="*/ 2288 h 10060"/>
                <a:gd name="connsiteX19-7059" fmla="*/ 2837 w 10008"/>
                <a:gd name="connsiteY19-7060" fmla="*/ 3687 h 10060"/>
                <a:gd name="connsiteX20-7061" fmla="*/ 1982 w 10008"/>
                <a:gd name="connsiteY20-7062" fmla="*/ 3747 h 10060"/>
                <a:gd name="connsiteX21-7063" fmla="*/ 1115 w 10008"/>
                <a:gd name="connsiteY21-7064" fmla="*/ 5519 h 10060"/>
                <a:gd name="connsiteX22-7065" fmla="*/ 1 w 10008"/>
                <a:gd name="connsiteY22-7066" fmla="*/ 8429 h 10060"/>
                <a:gd name="connsiteX23-7067" fmla="*/ 671 w 10008"/>
                <a:gd name="connsiteY23-7068" fmla="*/ 4553 h 10060"/>
                <a:gd name="connsiteX0-7069" fmla="*/ 671 w 10008"/>
                <a:gd name="connsiteY0-7070" fmla="*/ 4553 h 10060"/>
                <a:gd name="connsiteX1-7071" fmla="*/ 1578 w 10008"/>
                <a:gd name="connsiteY1-7072" fmla="*/ 2821 h 10060"/>
                <a:gd name="connsiteX2-7073" fmla="*/ 2520 w 10008"/>
                <a:gd name="connsiteY2-7074" fmla="*/ 684 h 10060"/>
                <a:gd name="connsiteX3-7075" fmla="*/ 3404 w 10008"/>
                <a:gd name="connsiteY3-7076" fmla="*/ 1090 h 10060"/>
                <a:gd name="connsiteX4-7077" fmla="*/ 4616 w 10008"/>
                <a:gd name="connsiteY4-7078" fmla="*/ 58 h 10060"/>
                <a:gd name="connsiteX5-7079" fmla="*/ 5365 w 10008"/>
                <a:gd name="connsiteY5-7080" fmla="*/ 427 h 10060"/>
                <a:gd name="connsiteX6-7081" fmla="*/ 6155 w 10008"/>
                <a:gd name="connsiteY6-7082" fmla="*/ 7 h 10060"/>
                <a:gd name="connsiteX7-7083" fmla="*/ 6824 w 10008"/>
                <a:gd name="connsiteY7-7084" fmla="*/ 947 h 10060"/>
                <a:gd name="connsiteX8-7085" fmla="*/ 7706 w 10008"/>
                <a:gd name="connsiteY8-7086" fmla="*/ 1591 h 10060"/>
                <a:gd name="connsiteX9-7087" fmla="*/ 8540 w 10008"/>
                <a:gd name="connsiteY9-7088" fmla="*/ 2911 h 10060"/>
                <a:gd name="connsiteX10-7089" fmla="*/ 9396 w 10008"/>
                <a:gd name="connsiteY10-7090" fmla="*/ 4676 h 10060"/>
                <a:gd name="connsiteX11-7091" fmla="*/ 9634 w 10008"/>
                <a:gd name="connsiteY11-7092" fmla="*/ 6737 h 10060"/>
                <a:gd name="connsiteX12-7093" fmla="*/ 9998 w 10008"/>
                <a:gd name="connsiteY12-7094" fmla="*/ 10037 h 10060"/>
                <a:gd name="connsiteX13-7095" fmla="*/ 9263 w 10008"/>
                <a:gd name="connsiteY13-7096" fmla="*/ 6287 h 10060"/>
                <a:gd name="connsiteX14-7097" fmla="*/ 8341 w 10008"/>
                <a:gd name="connsiteY14-7098" fmla="*/ 3900 h 10060"/>
                <a:gd name="connsiteX15-7099" fmla="*/ 7002 w 10008"/>
                <a:gd name="connsiteY15-7100" fmla="*/ 3452 h 10060"/>
                <a:gd name="connsiteX16-7101" fmla="*/ 5826 w 10008"/>
                <a:gd name="connsiteY16-7102" fmla="*/ 2248 h 10060"/>
                <a:gd name="connsiteX17-7103" fmla="*/ 4696 w 10008"/>
                <a:gd name="connsiteY17-7104" fmla="*/ 2775 h 10060"/>
                <a:gd name="connsiteX18-7105" fmla="*/ 3734 w 10008"/>
                <a:gd name="connsiteY18-7106" fmla="*/ 2288 h 10060"/>
                <a:gd name="connsiteX19-7107" fmla="*/ 2837 w 10008"/>
                <a:gd name="connsiteY19-7108" fmla="*/ 3687 h 10060"/>
                <a:gd name="connsiteX20-7109" fmla="*/ 1982 w 10008"/>
                <a:gd name="connsiteY20-7110" fmla="*/ 3747 h 10060"/>
                <a:gd name="connsiteX21-7111" fmla="*/ 1115 w 10008"/>
                <a:gd name="connsiteY21-7112" fmla="*/ 5519 h 10060"/>
                <a:gd name="connsiteX22-7113" fmla="*/ 1 w 10008"/>
                <a:gd name="connsiteY22-7114" fmla="*/ 8429 h 10060"/>
                <a:gd name="connsiteX23-7115" fmla="*/ 671 w 10008"/>
                <a:gd name="connsiteY23-7116" fmla="*/ 4553 h 10060"/>
                <a:gd name="connsiteX0-7117" fmla="*/ 671 w 10008"/>
                <a:gd name="connsiteY0-7118" fmla="*/ 4553 h 10060"/>
                <a:gd name="connsiteX1-7119" fmla="*/ 1578 w 10008"/>
                <a:gd name="connsiteY1-7120" fmla="*/ 2821 h 10060"/>
                <a:gd name="connsiteX2-7121" fmla="*/ 2520 w 10008"/>
                <a:gd name="connsiteY2-7122" fmla="*/ 684 h 10060"/>
                <a:gd name="connsiteX3-7123" fmla="*/ 3404 w 10008"/>
                <a:gd name="connsiteY3-7124" fmla="*/ 1090 h 10060"/>
                <a:gd name="connsiteX4-7125" fmla="*/ 4616 w 10008"/>
                <a:gd name="connsiteY4-7126" fmla="*/ 58 h 10060"/>
                <a:gd name="connsiteX5-7127" fmla="*/ 5365 w 10008"/>
                <a:gd name="connsiteY5-7128" fmla="*/ 427 h 10060"/>
                <a:gd name="connsiteX6-7129" fmla="*/ 6155 w 10008"/>
                <a:gd name="connsiteY6-7130" fmla="*/ 7 h 10060"/>
                <a:gd name="connsiteX7-7131" fmla="*/ 6824 w 10008"/>
                <a:gd name="connsiteY7-7132" fmla="*/ 947 h 10060"/>
                <a:gd name="connsiteX8-7133" fmla="*/ 7587 w 10008"/>
                <a:gd name="connsiteY8-7134" fmla="*/ 1839 h 10060"/>
                <a:gd name="connsiteX9-7135" fmla="*/ 8540 w 10008"/>
                <a:gd name="connsiteY9-7136" fmla="*/ 2911 h 10060"/>
                <a:gd name="connsiteX10-7137" fmla="*/ 9396 w 10008"/>
                <a:gd name="connsiteY10-7138" fmla="*/ 4676 h 10060"/>
                <a:gd name="connsiteX11-7139" fmla="*/ 9634 w 10008"/>
                <a:gd name="connsiteY11-7140" fmla="*/ 6737 h 10060"/>
                <a:gd name="connsiteX12-7141" fmla="*/ 9998 w 10008"/>
                <a:gd name="connsiteY12-7142" fmla="*/ 10037 h 10060"/>
                <a:gd name="connsiteX13-7143" fmla="*/ 9263 w 10008"/>
                <a:gd name="connsiteY13-7144" fmla="*/ 6287 h 10060"/>
                <a:gd name="connsiteX14-7145" fmla="*/ 8341 w 10008"/>
                <a:gd name="connsiteY14-7146" fmla="*/ 3900 h 10060"/>
                <a:gd name="connsiteX15-7147" fmla="*/ 7002 w 10008"/>
                <a:gd name="connsiteY15-7148" fmla="*/ 3452 h 10060"/>
                <a:gd name="connsiteX16-7149" fmla="*/ 5826 w 10008"/>
                <a:gd name="connsiteY16-7150" fmla="*/ 2248 h 10060"/>
                <a:gd name="connsiteX17-7151" fmla="*/ 4696 w 10008"/>
                <a:gd name="connsiteY17-7152" fmla="*/ 2775 h 10060"/>
                <a:gd name="connsiteX18-7153" fmla="*/ 3734 w 10008"/>
                <a:gd name="connsiteY18-7154" fmla="*/ 2288 h 10060"/>
                <a:gd name="connsiteX19-7155" fmla="*/ 2837 w 10008"/>
                <a:gd name="connsiteY19-7156" fmla="*/ 3687 h 10060"/>
                <a:gd name="connsiteX20-7157" fmla="*/ 1982 w 10008"/>
                <a:gd name="connsiteY20-7158" fmla="*/ 3747 h 10060"/>
                <a:gd name="connsiteX21-7159" fmla="*/ 1115 w 10008"/>
                <a:gd name="connsiteY21-7160" fmla="*/ 5519 h 10060"/>
                <a:gd name="connsiteX22-7161" fmla="*/ 1 w 10008"/>
                <a:gd name="connsiteY22-7162" fmla="*/ 8429 h 10060"/>
                <a:gd name="connsiteX23-7163" fmla="*/ 671 w 10008"/>
                <a:gd name="connsiteY23-7164" fmla="*/ 4553 h 10060"/>
                <a:gd name="connsiteX0-7165" fmla="*/ 671 w 10008"/>
                <a:gd name="connsiteY0-7166" fmla="*/ 4553 h 10060"/>
                <a:gd name="connsiteX1-7167" fmla="*/ 1578 w 10008"/>
                <a:gd name="connsiteY1-7168" fmla="*/ 2821 h 10060"/>
                <a:gd name="connsiteX2-7169" fmla="*/ 2520 w 10008"/>
                <a:gd name="connsiteY2-7170" fmla="*/ 684 h 10060"/>
                <a:gd name="connsiteX3-7171" fmla="*/ 3404 w 10008"/>
                <a:gd name="connsiteY3-7172" fmla="*/ 1090 h 10060"/>
                <a:gd name="connsiteX4-7173" fmla="*/ 4616 w 10008"/>
                <a:gd name="connsiteY4-7174" fmla="*/ 58 h 10060"/>
                <a:gd name="connsiteX5-7175" fmla="*/ 5365 w 10008"/>
                <a:gd name="connsiteY5-7176" fmla="*/ 427 h 10060"/>
                <a:gd name="connsiteX6-7177" fmla="*/ 6155 w 10008"/>
                <a:gd name="connsiteY6-7178" fmla="*/ 7 h 10060"/>
                <a:gd name="connsiteX7-7179" fmla="*/ 6824 w 10008"/>
                <a:gd name="connsiteY7-7180" fmla="*/ 947 h 10060"/>
                <a:gd name="connsiteX8-7181" fmla="*/ 8540 w 10008"/>
                <a:gd name="connsiteY8-7182" fmla="*/ 2911 h 10060"/>
                <a:gd name="connsiteX9-7183" fmla="*/ 9396 w 10008"/>
                <a:gd name="connsiteY9-7184" fmla="*/ 4676 h 10060"/>
                <a:gd name="connsiteX10-7185" fmla="*/ 9634 w 10008"/>
                <a:gd name="connsiteY10-7186" fmla="*/ 6737 h 10060"/>
                <a:gd name="connsiteX11-7187" fmla="*/ 9998 w 10008"/>
                <a:gd name="connsiteY11-7188" fmla="*/ 10037 h 10060"/>
                <a:gd name="connsiteX12-7189" fmla="*/ 9263 w 10008"/>
                <a:gd name="connsiteY12-7190" fmla="*/ 6287 h 10060"/>
                <a:gd name="connsiteX13-7191" fmla="*/ 8341 w 10008"/>
                <a:gd name="connsiteY13-7192" fmla="*/ 3900 h 10060"/>
                <a:gd name="connsiteX14-7193" fmla="*/ 7002 w 10008"/>
                <a:gd name="connsiteY14-7194" fmla="*/ 3452 h 10060"/>
                <a:gd name="connsiteX15-7195" fmla="*/ 5826 w 10008"/>
                <a:gd name="connsiteY15-7196" fmla="*/ 2248 h 10060"/>
                <a:gd name="connsiteX16-7197" fmla="*/ 4696 w 10008"/>
                <a:gd name="connsiteY16-7198" fmla="*/ 2775 h 10060"/>
                <a:gd name="connsiteX17-7199" fmla="*/ 3734 w 10008"/>
                <a:gd name="connsiteY17-7200" fmla="*/ 2288 h 10060"/>
                <a:gd name="connsiteX18-7201" fmla="*/ 2837 w 10008"/>
                <a:gd name="connsiteY18-7202" fmla="*/ 3687 h 10060"/>
                <a:gd name="connsiteX19-7203" fmla="*/ 1982 w 10008"/>
                <a:gd name="connsiteY19-7204" fmla="*/ 3747 h 10060"/>
                <a:gd name="connsiteX20-7205" fmla="*/ 1115 w 10008"/>
                <a:gd name="connsiteY20-7206" fmla="*/ 5519 h 10060"/>
                <a:gd name="connsiteX21-7207" fmla="*/ 1 w 10008"/>
                <a:gd name="connsiteY21-7208" fmla="*/ 8429 h 10060"/>
                <a:gd name="connsiteX22-7209" fmla="*/ 671 w 10008"/>
                <a:gd name="connsiteY22-7210" fmla="*/ 4553 h 10060"/>
                <a:gd name="connsiteX0-7211" fmla="*/ 671 w 10008"/>
                <a:gd name="connsiteY0-7212" fmla="*/ 4518 h 10025"/>
                <a:gd name="connsiteX1-7213" fmla="*/ 1578 w 10008"/>
                <a:gd name="connsiteY1-7214" fmla="*/ 2786 h 10025"/>
                <a:gd name="connsiteX2-7215" fmla="*/ 2520 w 10008"/>
                <a:gd name="connsiteY2-7216" fmla="*/ 649 h 10025"/>
                <a:gd name="connsiteX3-7217" fmla="*/ 3404 w 10008"/>
                <a:gd name="connsiteY3-7218" fmla="*/ 1055 h 10025"/>
                <a:gd name="connsiteX4-7219" fmla="*/ 4616 w 10008"/>
                <a:gd name="connsiteY4-7220" fmla="*/ 23 h 10025"/>
                <a:gd name="connsiteX5-7221" fmla="*/ 5365 w 10008"/>
                <a:gd name="connsiteY5-7222" fmla="*/ 392 h 10025"/>
                <a:gd name="connsiteX6-7223" fmla="*/ 6824 w 10008"/>
                <a:gd name="connsiteY6-7224" fmla="*/ 912 h 10025"/>
                <a:gd name="connsiteX7-7225" fmla="*/ 8540 w 10008"/>
                <a:gd name="connsiteY7-7226" fmla="*/ 2876 h 10025"/>
                <a:gd name="connsiteX8-7227" fmla="*/ 9396 w 10008"/>
                <a:gd name="connsiteY8-7228" fmla="*/ 4641 h 10025"/>
                <a:gd name="connsiteX9-7229" fmla="*/ 9634 w 10008"/>
                <a:gd name="connsiteY9-7230" fmla="*/ 6702 h 10025"/>
                <a:gd name="connsiteX10-7231" fmla="*/ 9998 w 10008"/>
                <a:gd name="connsiteY10-7232" fmla="*/ 10002 h 10025"/>
                <a:gd name="connsiteX11-7233" fmla="*/ 9263 w 10008"/>
                <a:gd name="connsiteY11-7234" fmla="*/ 6252 h 10025"/>
                <a:gd name="connsiteX12-7235" fmla="*/ 8341 w 10008"/>
                <a:gd name="connsiteY12-7236" fmla="*/ 3865 h 10025"/>
                <a:gd name="connsiteX13-7237" fmla="*/ 7002 w 10008"/>
                <a:gd name="connsiteY13-7238" fmla="*/ 3417 h 10025"/>
                <a:gd name="connsiteX14-7239" fmla="*/ 5826 w 10008"/>
                <a:gd name="connsiteY14-7240" fmla="*/ 2213 h 10025"/>
                <a:gd name="connsiteX15-7241" fmla="*/ 4696 w 10008"/>
                <a:gd name="connsiteY15-7242" fmla="*/ 2740 h 10025"/>
                <a:gd name="connsiteX16-7243" fmla="*/ 3734 w 10008"/>
                <a:gd name="connsiteY16-7244" fmla="*/ 2253 h 10025"/>
                <a:gd name="connsiteX17-7245" fmla="*/ 2837 w 10008"/>
                <a:gd name="connsiteY17-7246" fmla="*/ 3652 h 10025"/>
                <a:gd name="connsiteX18-7247" fmla="*/ 1982 w 10008"/>
                <a:gd name="connsiteY18-7248" fmla="*/ 3712 h 10025"/>
                <a:gd name="connsiteX19-7249" fmla="*/ 1115 w 10008"/>
                <a:gd name="connsiteY19-7250" fmla="*/ 5484 h 10025"/>
                <a:gd name="connsiteX20-7251" fmla="*/ 1 w 10008"/>
                <a:gd name="connsiteY20-7252" fmla="*/ 8394 h 10025"/>
                <a:gd name="connsiteX21-7253" fmla="*/ 671 w 10008"/>
                <a:gd name="connsiteY21-7254" fmla="*/ 4518 h 10025"/>
                <a:gd name="connsiteX0-7255" fmla="*/ 671 w 10008"/>
                <a:gd name="connsiteY0-7256" fmla="*/ 4126 h 9633"/>
                <a:gd name="connsiteX1-7257" fmla="*/ 1578 w 10008"/>
                <a:gd name="connsiteY1-7258" fmla="*/ 2394 h 9633"/>
                <a:gd name="connsiteX2-7259" fmla="*/ 2520 w 10008"/>
                <a:gd name="connsiteY2-7260" fmla="*/ 257 h 9633"/>
                <a:gd name="connsiteX3-7261" fmla="*/ 3404 w 10008"/>
                <a:gd name="connsiteY3-7262" fmla="*/ 663 h 9633"/>
                <a:gd name="connsiteX4-7263" fmla="*/ 5365 w 10008"/>
                <a:gd name="connsiteY4-7264" fmla="*/ 0 h 9633"/>
                <a:gd name="connsiteX5-7265" fmla="*/ 6824 w 10008"/>
                <a:gd name="connsiteY5-7266" fmla="*/ 520 h 9633"/>
                <a:gd name="connsiteX6-7267" fmla="*/ 8540 w 10008"/>
                <a:gd name="connsiteY6-7268" fmla="*/ 2484 h 9633"/>
                <a:gd name="connsiteX7-7269" fmla="*/ 9396 w 10008"/>
                <a:gd name="connsiteY7-7270" fmla="*/ 4249 h 9633"/>
                <a:gd name="connsiteX8-7271" fmla="*/ 9634 w 10008"/>
                <a:gd name="connsiteY8-7272" fmla="*/ 6310 h 9633"/>
                <a:gd name="connsiteX9-7273" fmla="*/ 9998 w 10008"/>
                <a:gd name="connsiteY9-7274" fmla="*/ 9610 h 9633"/>
                <a:gd name="connsiteX10-7275" fmla="*/ 9263 w 10008"/>
                <a:gd name="connsiteY10-7276" fmla="*/ 5860 h 9633"/>
                <a:gd name="connsiteX11-7277" fmla="*/ 8341 w 10008"/>
                <a:gd name="connsiteY11-7278" fmla="*/ 3473 h 9633"/>
                <a:gd name="connsiteX12-7279" fmla="*/ 7002 w 10008"/>
                <a:gd name="connsiteY12-7280" fmla="*/ 3025 h 9633"/>
                <a:gd name="connsiteX13-7281" fmla="*/ 5826 w 10008"/>
                <a:gd name="connsiteY13-7282" fmla="*/ 1821 h 9633"/>
                <a:gd name="connsiteX14-7283" fmla="*/ 4696 w 10008"/>
                <a:gd name="connsiteY14-7284" fmla="*/ 2348 h 9633"/>
                <a:gd name="connsiteX15-7285" fmla="*/ 3734 w 10008"/>
                <a:gd name="connsiteY15-7286" fmla="*/ 1861 h 9633"/>
                <a:gd name="connsiteX16-7287" fmla="*/ 2837 w 10008"/>
                <a:gd name="connsiteY16-7288" fmla="*/ 3260 h 9633"/>
                <a:gd name="connsiteX17-7289" fmla="*/ 1982 w 10008"/>
                <a:gd name="connsiteY17-7290" fmla="*/ 3320 h 9633"/>
                <a:gd name="connsiteX18-7291" fmla="*/ 1115 w 10008"/>
                <a:gd name="connsiteY18-7292" fmla="*/ 5092 h 9633"/>
                <a:gd name="connsiteX19-7293" fmla="*/ 1 w 10008"/>
                <a:gd name="connsiteY19-7294" fmla="*/ 8002 h 9633"/>
                <a:gd name="connsiteX20-7295" fmla="*/ 671 w 10008"/>
                <a:gd name="connsiteY20-7296" fmla="*/ 4126 h 9633"/>
                <a:gd name="connsiteX0-7297" fmla="*/ 670 w 10000"/>
                <a:gd name="connsiteY0-7298" fmla="*/ 4283 h 10000"/>
                <a:gd name="connsiteX1-7299" fmla="*/ 1577 w 10000"/>
                <a:gd name="connsiteY1-7300" fmla="*/ 2485 h 10000"/>
                <a:gd name="connsiteX2-7301" fmla="*/ 3401 w 10000"/>
                <a:gd name="connsiteY2-7302" fmla="*/ 688 h 10000"/>
                <a:gd name="connsiteX3-7303" fmla="*/ 5361 w 10000"/>
                <a:gd name="connsiteY3-7304" fmla="*/ 0 h 10000"/>
                <a:gd name="connsiteX4-7305" fmla="*/ 6819 w 10000"/>
                <a:gd name="connsiteY4-7306" fmla="*/ 540 h 10000"/>
                <a:gd name="connsiteX5-7307" fmla="*/ 8533 w 10000"/>
                <a:gd name="connsiteY5-7308" fmla="*/ 2579 h 10000"/>
                <a:gd name="connsiteX6-7309" fmla="*/ 9388 w 10000"/>
                <a:gd name="connsiteY6-7310" fmla="*/ 4411 h 10000"/>
                <a:gd name="connsiteX7-7311" fmla="*/ 9626 w 10000"/>
                <a:gd name="connsiteY7-7312" fmla="*/ 6550 h 10000"/>
                <a:gd name="connsiteX8-7313" fmla="*/ 9990 w 10000"/>
                <a:gd name="connsiteY8-7314" fmla="*/ 9976 h 10000"/>
                <a:gd name="connsiteX9-7315" fmla="*/ 9256 w 10000"/>
                <a:gd name="connsiteY9-7316" fmla="*/ 6083 h 10000"/>
                <a:gd name="connsiteX10-7317" fmla="*/ 8334 w 10000"/>
                <a:gd name="connsiteY10-7318" fmla="*/ 3605 h 10000"/>
                <a:gd name="connsiteX11-7319" fmla="*/ 6996 w 10000"/>
                <a:gd name="connsiteY11-7320" fmla="*/ 3140 h 10000"/>
                <a:gd name="connsiteX12-7321" fmla="*/ 5821 w 10000"/>
                <a:gd name="connsiteY12-7322" fmla="*/ 1890 h 10000"/>
                <a:gd name="connsiteX13-7323" fmla="*/ 4692 w 10000"/>
                <a:gd name="connsiteY13-7324" fmla="*/ 2437 h 10000"/>
                <a:gd name="connsiteX14-7325" fmla="*/ 3731 w 10000"/>
                <a:gd name="connsiteY14-7326" fmla="*/ 1932 h 10000"/>
                <a:gd name="connsiteX15-7327" fmla="*/ 2835 w 10000"/>
                <a:gd name="connsiteY15-7328" fmla="*/ 3384 h 10000"/>
                <a:gd name="connsiteX16-7329" fmla="*/ 1980 w 10000"/>
                <a:gd name="connsiteY16-7330" fmla="*/ 3446 h 10000"/>
                <a:gd name="connsiteX17-7331" fmla="*/ 1114 w 10000"/>
                <a:gd name="connsiteY17-7332" fmla="*/ 5286 h 10000"/>
                <a:gd name="connsiteX18-7333" fmla="*/ 1 w 10000"/>
                <a:gd name="connsiteY18-7334" fmla="*/ 8307 h 10000"/>
                <a:gd name="connsiteX19-7335" fmla="*/ 670 w 10000"/>
                <a:gd name="connsiteY19-7336" fmla="*/ 4283 h 10000"/>
                <a:gd name="connsiteX0-7337" fmla="*/ 0 w 9999"/>
                <a:gd name="connsiteY0-7338" fmla="*/ 8307 h 10000"/>
                <a:gd name="connsiteX1-7339" fmla="*/ 1576 w 9999"/>
                <a:gd name="connsiteY1-7340" fmla="*/ 2485 h 10000"/>
                <a:gd name="connsiteX2-7341" fmla="*/ 3400 w 9999"/>
                <a:gd name="connsiteY2-7342" fmla="*/ 688 h 10000"/>
                <a:gd name="connsiteX3-7343" fmla="*/ 5360 w 9999"/>
                <a:gd name="connsiteY3-7344" fmla="*/ 0 h 10000"/>
                <a:gd name="connsiteX4-7345" fmla="*/ 6818 w 9999"/>
                <a:gd name="connsiteY4-7346" fmla="*/ 540 h 10000"/>
                <a:gd name="connsiteX5-7347" fmla="*/ 8532 w 9999"/>
                <a:gd name="connsiteY5-7348" fmla="*/ 2579 h 10000"/>
                <a:gd name="connsiteX6-7349" fmla="*/ 9387 w 9999"/>
                <a:gd name="connsiteY6-7350" fmla="*/ 4411 h 10000"/>
                <a:gd name="connsiteX7-7351" fmla="*/ 9625 w 9999"/>
                <a:gd name="connsiteY7-7352" fmla="*/ 6550 h 10000"/>
                <a:gd name="connsiteX8-7353" fmla="*/ 9989 w 9999"/>
                <a:gd name="connsiteY8-7354" fmla="*/ 9976 h 10000"/>
                <a:gd name="connsiteX9-7355" fmla="*/ 9255 w 9999"/>
                <a:gd name="connsiteY9-7356" fmla="*/ 6083 h 10000"/>
                <a:gd name="connsiteX10-7357" fmla="*/ 8333 w 9999"/>
                <a:gd name="connsiteY10-7358" fmla="*/ 3605 h 10000"/>
                <a:gd name="connsiteX11-7359" fmla="*/ 6995 w 9999"/>
                <a:gd name="connsiteY11-7360" fmla="*/ 3140 h 10000"/>
                <a:gd name="connsiteX12-7361" fmla="*/ 5820 w 9999"/>
                <a:gd name="connsiteY12-7362" fmla="*/ 1890 h 10000"/>
                <a:gd name="connsiteX13-7363" fmla="*/ 4691 w 9999"/>
                <a:gd name="connsiteY13-7364" fmla="*/ 2437 h 10000"/>
                <a:gd name="connsiteX14-7365" fmla="*/ 3730 w 9999"/>
                <a:gd name="connsiteY14-7366" fmla="*/ 1932 h 10000"/>
                <a:gd name="connsiteX15-7367" fmla="*/ 2834 w 9999"/>
                <a:gd name="connsiteY15-7368" fmla="*/ 3384 h 10000"/>
                <a:gd name="connsiteX16-7369" fmla="*/ 1979 w 9999"/>
                <a:gd name="connsiteY16-7370" fmla="*/ 3446 h 10000"/>
                <a:gd name="connsiteX17-7371" fmla="*/ 1113 w 9999"/>
                <a:gd name="connsiteY17-7372" fmla="*/ 5286 h 10000"/>
                <a:gd name="connsiteX18-7373" fmla="*/ 0 w 9999"/>
                <a:gd name="connsiteY18-7374" fmla="*/ 8307 h 10000"/>
                <a:gd name="connsiteX0-7375" fmla="*/ 0 w 10000"/>
                <a:gd name="connsiteY0-7376" fmla="*/ 8307 h 10000"/>
                <a:gd name="connsiteX1-7377" fmla="*/ 1576 w 10000"/>
                <a:gd name="connsiteY1-7378" fmla="*/ 2628 h 10000"/>
                <a:gd name="connsiteX2-7379" fmla="*/ 3400 w 10000"/>
                <a:gd name="connsiteY2-7380" fmla="*/ 688 h 10000"/>
                <a:gd name="connsiteX3-7381" fmla="*/ 5361 w 10000"/>
                <a:gd name="connsiteY3-7382" fmla="*/ 0 h 10000"/>
                <a:gd name="connsiteX4-7383" fmla="*/ 6819 w 10000"/>
                <a:gd name="connsiteY4-7384" fmla="*/ 540 h 10000"/>
                <a:gd name="connsiteX5-7385" fmla="*/ 8533 w 10000"/>
                <a:gd name="connsiteY5-7386" fmla="*/ 2579 h 10000"/>
                <a:gd name="connsiteX6-7387" fmla="*/ 9388 w 10000"/>
                <a:gd name="connsiteY6-7388" fmla="*/ 4411 h 10000"/>
                <a:gd name="connsiteX7-7389" fmla="*/ 9626 w 10000"/>
                <a:gd name="connsiteY7-7390" fmla="*/ 6550 h 10000"/>
                <a:gd name="connsiteX8-7391" fmla="*/ 9990 w 10000"/>
                <a:gd name="connsiteY8-7392" fmla="*/ 9976 h 10000"/>
                <a:gd name="connsiteX9-7393" fmla="*/ 9256 w 10000"/>
                <a:gd name="connsiteY9-7394" fmla="*/ 6083 h 10000"/>
                <a:gd name="connsiteX10-7395" fmla="*/ 8334 w 10000"/>
                <a:gd name="connsiteY10-7396" fmla="*/ 3605 h 10000"/>
                <a:gd name="connsiteX11-7397" fmla="*/ 6996 w 10000"/>
                <a:gd name="connsiteY11-7398" fmla="*/ 3140 h 10000"/>
                <a:gd name="connsiteX12-7399" fmla="*/ 5821 w 10000"/>
                <a:gd name="connsiteY12-7400" fmla="*/ 1890 h 10000"/>
                <a:gd name="connsiteX13-7401" fmla="*/ 4691 w 10000"/>
                <a:gd name="connsiteY13-7402" fmla="*/ 2437 h 10000"/>
                <a:gd name="connsiteX14-7403" fmla="*/ 3730 w 10000"/>
                <a:gd name="connsiteY14-7404" fmla="*/ 1932 h 10000"/>
                <a:gd name="connsiteX15-7405" fmla="*/ 2834 w 10000"/>
                <a:gd name="connsiteY15-7406" fmla="*/ 3384 h 10000"/>
                <a:gd name="connsiteX16-7407" fmla="*/ 1979 w 10000"/>
                <a:gd name="connsiteY16-7408" fmla="*/ 3446 h 10000"/>
                <a:gd name="connsiteX17-7409" fmla="*/ 1113 w 10000"/>
                <a:gd name="connsiteY17-7410" fmla="*/ 5286 h 10000"/>
                <a:gd name="connsiteX18-7411" fmla="*/ 0 w 10000"/>
                <a:gd name="connsiteY18-7412" fmla="*/ 8307 h 10000"/>
                <a:gd name="connsiteX0-7413" fmla="*/ 0 w 10000"/>
                <a:gd name="connsiteY0-7414" fmla="*/ 8307 h 10000"/>
                <a:gd name="connsiteX1-7415" fmla="*/ 1576 w 10000"/>
                <a:gd name="connsiteY1-7416" fmla="*/ 2628 h 10000"/>
                <a:gd name="connsiteX2-7417" fmla="*/ 3400 w 10000"/>
                <a:gd name="connsiteY2-7418" fmla="*/ 688 h 10000"/>
                <a:gd name="connsiteX3-7419" fmla="*/ 5361 w 10000"/>
                <a:gd name="connsiteY3-7420" fmla="*/ 0 h 10000"/>
                <a:gd name="connsiteX4-7421" fmla="*/ 6819 w 10000"/>
                <a:gd name="connsiteY4-7422" fmla="*/ 540 h 10000"/>
                <a:gd name="connsiteX5-7423" fmla="*/ 8533 w 10000"/>
                <a:gd name="connsiteY5-7424" fmla="*/ 2579 h 10000"/>
                <a:gd name="connsiteX6-7425" fmla="*/ 9626 w 10000"/>
                <a:gd name="connsiteY6-7426" fmla="*/ 6550 h 10000"/>
                <a:gd name="connsiteX7-7427" fmla="*/ 9990 w 10000"/>
                <a:gd name="connsiteY7-7428" fmla="*/ 9976 h 10000"/>
                <a:gd name="connsiteX8-7429" fmla="*/ 9256 w 10000"/>
                <a:gd name="connsiteY8-7430" fmla="*/ 6083 h 10000"/>
                <a:gd name="connsiteX9-7431" fmla="*/ 8334 w 10000"/>
                <a:gd name="connsiteY9-7432" fmla="*/ 3605 h 10000"/>
                <a:gd name="connsiteX10-7433" fmla="*/ 6996 w 10000"/>
                <a:gd name="connsiteY10-7434" fmla="*/ 3140 h 10000"/>
                <a:gd name="connsiteX11-7435" fmla="*/ 5821 w 10000"/>
                <a:gd name="connsiteY11-7436" fmla="*/ 1890 h 10000"/>
                <a:gd name="connsiteX12-7437" fmla="*/ 4691 w 10000"/>
                <a:gd name="connsiteY12-7438" fmla="*/ 2437 h 10000"/>
                <a:gd name="connsiteX13-7439" fmla="*/ 3730 w 10000"/>
                <a:gd name="connsiteY13-7440" fmla="*/ 1932 h 10000"/>
                <a:gd name="connsiteX14-7441" fmla="*/ 2834 w 10000"/>
                <a:gd name="connsiteY14-7442" fmla="*/ 3384 h 10000"/>
                <a:gd name="connsiteX15-7443" fmla="*/ 1979 w 10000"/>
                <a:gd name="connsiteY15-7444" fmla="*/ 3446 h 10000"/>
                <a:gd name="connsiteX16-7445" fmla="*/ 1113 w 10000"/>
                <a:gd name="connsiteY16-7446" fmla="*/ 5286 h 10000"/>
                <a:gd name="connsiteX17-7447" fmla="*/ 0 w 10000"/>
                <a:gd name="connsiteY17-7448" fmla="*/ 8307 h 10000"/>
                <a:gd name="connsiteX0-7449" fmla="*/ 0 w 10009"/>
                <a:gd name="connsiteY0-7450" fmla="*/ 8307 h 10000"/>
                <a:gd name="connsiteX1-7451" fmla="*/ 1576 w 10009"/>
                <a:gd name="connsiteY1-7452" fmla="*/ 2628 h 10000"/>
                <a:gd name="connsiteX2-7453" fmla="*/ 3400 w 10009"/>
                <a:gd name="connsiteY2-7454" fmla="*/ 688 h 10000"/>
                <a:gd name="connsiteX3-7455" fmla="*/ 5361 w 10009"/>
                <a:gd name="connsiteY3-7456" fmla="*/ 0 h 10000"/>
                <a:gd name="connsiteX4-7457" fmla="*/ 6819 w 10009"/>
                <a:gd name="connsiteY4-7458" fmla="*/ 540 h 10000"/>
                <a:gd name="connsiteX5-7459" fmla="*/ 8533 w 10009"/>
                <a:gd name="connsiteY5-7460" fmla="*/ 2579 h 10000"/>
                <a:gd name="connsiteX6-7461" fmla="*/ 9819 w 10009"/>
                <a:gd name="connsiteY6-7462" fmla="*/ 7150 h 10000"/>
                <a:gd name="connsiteX7-7463" fmla="*/ 9990 w 10009"/>
                <a:gd name="connsiteY7-7464" fmla="*/ 9976 h 10000"/>
                <a:gd name="connsiteX8-7465" fmla="*/ 9256 w 10009"/>
                <a:gd name="connsiteY8-7466" fmla="*/ 6083 h 10000"/>
                <a:gd name="connsiteX9-7467" fmla="*/ 8334 w 10009"/>
                <a:gd name="connsiteY9-7468" fmla="*/ 3605 h 10000"/>
                <a:gd name="connsiteX10-7469" fmla="*/ 6996 w 10009"/>
                <a:gd name="connsiteY10-7470" fmla="*/ 3140 h 10000"/>
                <a:gd name="connsiteX11-7471" fmla="*/ 5821 w 10009"/>
                <a:gd name="connsiteY11-7472" fmla="*/ 1890 h 10000"/>
                <a:gd name="connsiteX12-7473" fmla="*/ 4691 w 10009"/>
                <a:gd name="connsiteY12-7474" fmla="*/ 2437 h 10000"/>
                <a:gd name="connsiteX13-7475" fmla="*/ 3730 w 10009"/>
                <a:gd name="connsiteY13-7476" fmla="*/ 1932 h 10000"/>
                <a:gd name="connsiteX14-7477" fmla="*/ 2834 w 10009"/>
                <a:gd name="connsiteY14-7478" fmla="*/ 3384 h 10000"/>
                <a:gd name="connsiteX15-7479" fmla="*/ 1979 w 10009"/>
                <a:gd name="connsiteY15-7480" fmla="*/ 3446 h 10000"/>
                <a:gd name="connsiteX16-7481" fmla="*/ 1113 w 10009"/>
                <a:gd name="connsiteY16-7482" fmla="*/ 5286 h 10000"/>
                <a:gd name="connsiteX17-7483" fmla="*/ 0 w 10009"/>
                <a:gd name="connsiteY17-7484" fmla="*/ 8307 h 10000"/>
                <a:gd name="connsiteX0-7485" fmla="*/ 0 w 10020"/>
                <a:gd name="connsiteY0-7486" fmla="*/ 8307 h 10000"/>
                <a:gd name="connsiteX1-7487" fmla="*/ 1576 w 10020"/>
                <a:gd name="connsiteY1-7488" fmla="*/ 2628 h 10000"/>
                <a:gd name="connsiteX2-7489" fmla="*/ 3400 w 10020"/>
                <a:gd name="connsiteY2-7490" fmla="*/ 688 h 10000"/>
                <a:gd name="connsiteX3-7491" fmla="*/ 5361 w 10020"/>
                <a:gd name="connsiteY3-7492" fmla="*/ 0 h 10000"/>
                <a:gd name="connsiteX4-7493" fmla="*/ 6819 w 10020"/>
                <a:gd name="connsiteY4-7494" fmla="*/ 540 h 10000"/>
                <a:gd name="connsiteX5-7495" fmla="*/ 8533 w 10020"/>
                <a:gd name="connsiteY5-7496" fmla="*/ 2579 h 10000"/>
                <a:gd name="connsiteX6-7497" fmla="*/ 9819 w 10020"/>
                <a:gd name="connsiteY6-7498" fmla="*/ 7150 h 10000"/>
                <a:gd name="connsiteX7-7499" fmla="*/ 9990 w 10020"/>
                <a:gd name="connsiteY7-7500" fmla="*/ 9976 h 10000"/>
                <a:gd name="connsiteX8-7501" fmla="*/ 9256 w 10020"/>
                <a:gd name="connsiteY8-7502" fmla="*/ 6083 h 10000"/>
                <a:gd name="connsiteX9-7503" fmla="*/ 8334 w 10020"/>
                <a:gd name="connsiteY9-7504" fmla="*/ 3605 h 10000"/>
                <a:gd name="connsiteX10-7505" fmla="*/ 6996 w 10020"/>
                <a:gd name="connsiteY10-7506" fmla="*/ 3140 h 10000"/>
                <a:gd name="connsiteX11-7507" fmla="*/ 5821 w 10020"/>
                <a:gd name="connsiteY11-7508" fmla="*/ 1890 h 10000"/>
                <a:gd name="connsiteX12-7509" fmla="*/ 4691 w 10020"/>
                <a:gd name="connsiteY12-7510" fmla="*/ 2437 h 10000"/>
                <a:gd name="connsiteX13-7511" fmla="*/ 3730 w 10020"/>
                <a:gd name="connsiteY13-7512" fmla="*/ 1932 h 10000"/>
                <a:gd name="connsiteX14-7513" fmla="*/ 2834 w 10020"/>
                <a:gd name="connsiteY14-7514" fmla="*/ 3384 h 10000"/>
                <a:gd name="connsiteX15-7515" fmla="*/ 1979 w 10020"/>
                <a:gd name="connsiteY15-7516" fmla="*/ 3446 h 10000"/>
                <a:gd name="connsiteX16-7517" fmla="*/ 1113 w 10020"/>
                <a:gd name="connsiteY16-7518" fmla="*/ 5286 h 10000"/>
                <a:gd name="connsiteX17-7519" fmla="*/ 0 w 10020"/>
                <a:gd name="connsiteY17-7520" fmla="*/ 8307 h 10000"/>
                <a:gd name="connsiteX0-7521" fmla="*/ 0 w 10020"/>
                <a:gd name="connsiteY0-7522" fmla="*/ 8307 h 10000"/>
                <a:gd name="connsiteX1-7523" fmla="*/ 1576 w 10020"/>
                <a:gd name="connsiteY1-7524" fmla="*/ 2628 h 10000"/>
                <a:gd name="connsiteX2-7525" fmla="*/ 3400 w 10020"/>
                <a:gd name="connsiteY2-7526" fmla="*/ 688 h 10000"/>
                <a:gd name="connsiteX3-7527" fmla="*/ 5361 w 10020"/>
                <a:gd name="connsiteY3-7528" fmla="*/ 0 h 10000"/>
                <a:gd name="connsiteX4-7529" fmla="*/ 6819 w 10020"/>
                <a:gd name="connsiteY4-7530" fmla="*/ 540 h 10000"/>
                <a:gd name="connsiteX5-7531" fmla="*/ 8399 w 10020"/>
                <a:gd name="connsiteY5-7532" fmla="*/ 2722 h 10000"/>
                <a:gd name="connsiteX6-7533" fmla="*/ 9819 w 10020"/>
                <a:gd name="connsiteY6-7534" fmla="*/ 7150 h 10000"/>
                <a:gd name="connsiteX7-7535" fmla="*/ 9990 w 10020"/>
                <a:gd name="connsiteY7-7536" fmla="*/ 9976 h 10000"/>
                <a:gd name="connsiteX8-7537" fmla="*/ 9256 w 10020"/>
                <a:gd name="connsiteY8-7538" fmla="*/ 6083 h 10000"/>
                <a:gd name="connsiteX9-7539" fmla="*/ 8334 w 10020"/>
                <a:gd name="connsiteY9-7540" fmla="*/ 3605 h 10000"/>
                <a:gd name="connsiteX10-7541" fmla="*/ 6996 w 10020"/>
                <a:gd name="connsiteY10-7542" fmla="*/ 3140 h 10000"/>
                <a:gd name="connsiteX11-7543" fmla="*/ 5821 w 10020"/>
                <a:gd name="connsiteY11-7544" fmla="*/ 1890 h 10000"/>
                <a:gd name="connsiteX12-7545" fmla="*/ 4691 w 10020"/>
                <a:gd name="connsiteY12-7546" fmla="*/ 2437 h 10000"/>
                <a:gd name="connsiteX13-7547" fmla="*/ 3730 w 10020"/>
                <a:gd name="connsiteY13-7548" fmla="*/ 1932 h 10000"/>
                <a:gd name="connsiteX14-7549" fmla="*/ 2834 w 10020"/>
                <a:gd name="connsiteY14-7550" fmla="*/ 3384 h 10000"/>
                <a:gd name="connsiteX15-7551" fmla="*/ 1979 w 10020"/>
                <a:gd name="connsiteY15-7552" fmla="*/ 3446 h 10000"/>
                <a:gd name="connsiteX16-7553" fmla="*/ 1113 w 10020"/>
                <a:gd name="connsiteY16-7554" fmla="*/ 5286 h 10000"/>
                <a:gd name="connsiteX17-7555" fmla="*/ 0 w 10020"/>
                <a:gd name="connsiteY17-7556" fmla="*/ 8307 h 10000"/>
                <a:gd name="connsiteX0-7557" fmla="*/ 0 w 10020"/>
                <a:gd name="connsiteY0-7558" fmla="*/ 8307 h 10000"/>
                <a:gd name="connsiteX1-7559" fmla="*/ 1576 w 10020"/>
                <a:gd name="connsiteY1-7560" fmla="*/ 2628 h 10000"/>
                <a:gd name="connsiteX2-7561" fmla="*/ 3400 w 10020"/>
                <a:gd name="connsiteY2-7562" fmla="*/ 688 h 10000"/>
                <a:gd name="connsiteX3-7563" fmla="*/ 5361 w 10020"/>
                <a:gd name="connsiteY3-7564" fmla="*/ 0 h 10000"/>
                <a:gd name="connsiteX4-7565" fmla="*/ 6819 w 10020"/>
                <a:gd name="connsiteY4-7566" fmla="*/ 540 h 10000"/>
                <a:gd name="connsiteX5-7567" fmla="*/ 8325 w 10020"/>
                <a:gd name="connsiteY5-7568" fmla="*/ 2808 h 10000"/>
                <a:gd name="connsiteX6-7569" fmla="*/ 9819 w 10020"/>
                <a:gd name="connsiteY6-7570" fmla="*/ 7150 h 10000"/>
                <a:gd name="connsiteX7-7571" fmla="*/ 9990 w 10020"/>
                <a:gd name="connsiteY7-7572" fmla="*/ 9976 h 10000"/>
                <a:gd name="connsiteX8-7573" fmla="*/ 9256 w 10020"/>
                <a:gd name="connsiteY8-7574" fmla="*/ 6083 h 10000"/>
                <a:gd name="connsiteX9-7575" fmla="*/ 8334 w 10020"/>
                <a:gd name="connsiteY9-7576" fmla="*/ 3605 h 10000"/>
                <a:gd name="connsiteX10-7577" fmla="*/ 6996 w 10020"/>
                <a:gd name="connsiteY10-7578" fmla="*/ 3140 h 10000"/>
                <a:gd name="connsiteX11-7579" fmla="*/ 5821 w 10020"/>
                <a:gd name="connsiteY11-7580" fmla="*/ 1890 h 10000"/>
                <a:gd name="connsiteX12-7581" fmla="*/ 4691 w 10020"/>
                <a:gd name="connsiteY12-7582" fmla="*/ 2437 h 10000"/>
                <a:gd name="connsiteX13-7583" fmla="*/ 3730 w 10020"/>
                <a:gd name="connsiteY13-7584" fmla="*/ 1932 h 10000"/>
                <a:gd name="connsiteX14-7585" fmla="*/ 2834 w 10020"/>
                <a:gd name="connsiteY14-7586" fmla="*/ 3384 h 10000"/>
                <a:gd name="connsiteX15-7587" fmla="*/ 1979 w 10020"/>
                <a:gd name="connsiteY15-7588" fmla="*/ 3446 h 10000"/>
                <a:gd name="connsiteX16-7589" fmla="*/ 1113 w 10020"/>
                <a:gd name="connsiteY16-7590" fmla="*/ 5286 h 10000"/>
                <a:gd name="connsiteX17-7591" fmla="*/ 0 w 10020"/>
                <a:gd name="connsiteY17-7592" fmla="*/ 8307 h 10000"/>
                <a:gd name="connsiteX0-7593" fmla="*/ 0 w 10020"/>
                <a:gd name="connsiteY0-7594" fmla="*/ 8307 h 10000"/>
                <a:gd name="connsiteX1-7595" fmla="*/ 1576 w 10020"/>
                <a:gd name="connsiteY1-7596" fmla="*/ 2628 h 10000"/>
                <a:gd name="connsiteX2-7597" fmla="*/ 3400 w 10020"/>
                <a:gd name="connsiteY2-7598" fmla="*/ 688 h 10000"/>
                <a:gd name="connsiteX3-7599" fmla="*/ 5361 w 10020"/>
                <a:gd name="connsiteY3-7600" fmla="*/ 0 h 10000"/>
                <a:gd name="connsiteX4-7601" fmla="*/ 6819 w 10020"/>
                <a:gd name="connsiteY4-7602" fmla="*/ 540 h 10000"/>
                <a:gd name="connsiteX5-7603" fmla="*/ 8355 w 10020"/>
                <a:gd name="connsiteY5-7604" fmla="*/ 2722 h 10000"/>
                <a:gd name="connsiteX6-7605" fmla="*/ 9819 w 10020"/>
                <a:gd name="connsiteY6-7606" fmla="*/ 7150 h 10000"/>
                <a:gd name="connsiteX7-7607" fmla="*/ 9990 w 10020"/>
                <a:gd name="connsiteY7-7608" fmla="*/ 9976 h 10000"/>
                <a:gd name="connsiteX8-7609" fmla="*/ 9256 w 10020"/>
                <a:gd name="connsiteY8-7610" fmla="*/ 6083 h 10000"/>
                <a:gd name="connsiteX9-7611" fmla="*/ 8334 w 10020"/>
                <a:gd name="connsiteY9-7612" fmla="*/ 3605 h 10000"/>
                <a:gd name="connsiteX10-7613" fmla="*/ 6996 w 10020"/>
                <a:gd name="connsiteY10-7614" fmla="*/ 3140 h 10000"/>
                <a:gd name="connsiteX11-7615" fmla="*/ 5821 w 10020"/>
                <a:gd name="connsiteY11-7616" fmla="*/ 1890 h 10000"/>
                <a:gd name="connsiteX12-7617" fmla="*/ 4691 w 10020"/>
                <a:gd name="connsiteY12-7618" fmla="*/ 2437 h 10000"/>
                <a:gd name="connsiteX13-7619" fmla="*/ 3730 w 10020"/>
                <a:gd name="connsiteY13-7620" fmla="*/ 1932 h 10000"/>
                <a:gd name="connsiteX14-7621" fmla="*/ 2834 w 10020"/>
                <a:gd name="connsiteY14-7622" fmla="*/ 3384 h 10000"/>
                <a:gd name="connsiteX15-7623" fmla="*/ 1979 w 10020"/>
                <a:gd name="connsiteY15-7624" fmla="*/ 3446 h 10000"/>
                <a:gd name="connsiteX16-7625" fmla="*/ 1113 w 10020"/>
                <a:gd name="connsiteY16-7626" fmla="*/ 5286 h 10000"/>
                <a:gd name="connsiteX17-7627" fmla="*/ 0 w 10020"/>
                <a:gd name="connsiteY17-7628" fmla="*/ 8307 h 10000"/>
                <a:gd name="connsiteX0-7629" fmla="*/ 0 w 10020"/>
                <a:gd name="connsiteY0-7630" fmla="*/ 8307 h 10000"/>
                <a:gd name="connsiteX1-7631" fmla="*/ 1576 w 10020"/>
                <a:gd name="connsiteY1-7632" fmla="*/ 2628 h 10000"/>
                <a:gd name="connsiteX2-7633" fmla="*/ 3400 w 10020"/>
                <a:gd name="connsiteY2-7634" fmla="*/ 688 h 10000"/>
                <a:gd name="connsiteX3-7635" fmla="*/ 5361 w 10020"/>
                <a:gd name="connsiteY3-7636" fmla="*/ 0 h 10000"/>
                <a:gd name="connsiteX4-7637" fmla="*/ 6819 w 10020"/>
                <a:gd name="connsiteY4-7638" fmla="*/ 540 h 10000"/>
                <a:gd name="connsiteX5-7639" fmla="*/ 8355 w 10020"/>
                <a:gd name="connsiteY5-7640" fmla="*/ 2722 h 10000"/>
                <a:gd name="connsiteX6-7641" fmla="*/ 9819 w 10020"/>
                <a:gd name="connsiteY6-7642" fmla="*/ 7150 h 10000"/>
                <a:gd name="connsiteX7-7643" fmla="*/ 9990 w 10020"/>
                <a:gd name="connsiteY7-7644" fmla="*/ 9976 h 10000"/>
                <a:gd name="connsiteX8-7645" fmla="*/ 9256 w 10020"/>
                <a:gd name="connsiteY8-7646" fmla="*/ 6083 h 10000"/>
                <a:gd name="connsiteX9-7647" fmla="*/ 8334 w 10020"/>
                <a:gd name="connsiteY9-7648" fmla="*/ 3605 h 10000"/>
                <a:gd name="connsiteX10-7649" fmla="*/ 6996 w 10020"/>
                <a:gd name="connsiteY10-7650" fmla="*/ 3140 h 10000"/>
                <a:gd name="connsiteX11-7651" fmla="*/ 5821 w 10020"/>
                <a:gd name="connsiteY11-7652" fmla="*/ 1890 h 10000"/>
                <a:gd name="connsiteX12-7653" fmla="*/ 4691 w 10020"/>
                <a:gd name="connsiteY12-7654" fmla="*/ 2437 h 10000"/>
                <a:gd name="connsiteX13-7655" fmla="*/ 3730 w 10020"/>
                <a:gd name="connsiteY13-7656" fmla="*/ 1932 h 10000"/>
                <a:gd name="connsiteX14-7657" fmla="*/ 2834 w 10020"/>
                <a:gd name="connsiteY14-7658" fmla="*/ 3384 h 10000"/>
                <a:gd name="connsiteX15-7659" fmla="*/ 1979 w 10020"/>
                <a:gd name="connsiteY15-7660" fmla="*/ 3446 h 10000"/>
                <a:gd name="connsiteX16-7661" fmla="*/ 1113 w 10020"/>
                <a:gd name="connsiteY16-7662" fmla="*/ 5286 h 10000"/>
                <a:gd name="connsiteX17-7663" fmla="*/ 0 w 10020"/>
                <a:gd name="connsiteY17-7664" fmla="*/ 8307 h 10000"/>
                <a:gd name="connsiteX0-7665" fmla="*/ 0 w 10020"/>
                <a:gd name="connsiteY0-7666" fmla="*/ 8307 h 10000"/>
                <a:gd name="connsiteX1-7667" fmla="*/ 1576 w 10020"/>
                <a:gd name="connsiteY1-7668" fmla="*/ 2628 h 10000"/>
                <a:gd name="connsiteX2-7669" fmla="*/ 3400 w 10020"/>
                <a:gd name="connsiteY2-7670" fmla="*/ 688 h 10000"/>
                <a:gd name="connsiteX3-7671" fmla="*/ 5361 w 10020"/>
                <a:gd name="connsiteY3-7672" fmla="*/ 0 h 10000"/>
                <a:gd name="connsiteX4-7673" fmla="*/ 6685 w 10020"/>
                <a:gd name="connsiteY4-7674" fmla="*/ 1112 h 10000"/>
                <a:gd name="connsiteX5-7675" fmla="*/ 8355 w 10020"/>
                <a:gd name="connsiteY5-7676" fmla="*/ 2722 h 10000"/>
                <a:gd name="connsiteX6-7677" fmla="*/ 9819 w 10020"/>
                <a:gd name="connsiteY6-7678" fmla="*/ 7150 h 10000"/>
                <a:gd name="connsiteX7-7679" fmla="*/ 9990 w 10020"/>
                <a:gd name="connsiteY7-7680" fmla="*/ 9976 h 10000"/>
                <a:gd name="connsiteX8-7681" fmla="*/ 9256 w 10020"/>
                <a:gd name="connsiteY8-7682" fmla="*/ 6083 h 10000"/>
                <a:gd name="connsiteX9-7683" fmla="*/ 8334 w 10020"/>
                <a:gd name="connsiteY9-7684" fmla="*/ 3605 h 10000"/>
                <a:gd name="connsiteX10-7685" fmla="*/ 6996 w 10020"/>
                <a:gd name="connsiteY10-7686" fmla="*/ 3140 h 10000"/>
                <a:gd name="connsiteX11-7687" fmla="*/ 5821 w 10020"/>
                <a:gd name="connsiteY11-7688" fmla="*/ 1890 h 10000"/>
                <a:gd name="connsiteX12-7689" fmla="*/ 4691 w 10020"/>
                <a:gd name="connsiteY12-7690" fmla="*/ 2437 h 10000"/>
                <a:gd name="connsiteX13-7691" fmla="*/ 3730 w 10020"/>
                <a:gd name="connsiteY13-7692" fmla="*/ 1932 h 10000"/>
                <a:gd name="connsiteX14-7693" fmla="*/ 2834 w 10020"/>
                <a:gd name="connsiteY14-7694" fmla="*/ 3384 h 10000"/>
                <a:gd name="connsiteX15-7695" fmla="*/ 1979 w 10020"/>
                <a:gd name="connsiteY15-7696" fmla="*/ 3446 h 10000"/>
                <a:gd name="connsiteX16-7697" fmla="*/ 1113 w 10020"/>
                <a:gd name="connsiteY16-7698" fmla="*/ 5286 h 10000"/>
                <a:gd name="connsiteX17-7699" fmla="*/ 0 w 10020"/>
                <a:gd name="connsiteY17-7700" fmla="*/ 8307 h 10000"/>
                <a:gd name="connsiteX0-7701" fmla="*/ 0 w 10020"/>
                <a:gd name="connsiteY0-7702" fmla="*/ 8307 h 10000"/>
                <a:gd name="connsiteX1-7703" fmla="*/ 1576 w 10020"/>
                <a:gd name="connsiteY1-7704" fmla="*/ 2628 h 10000"/>
                <a:gd name="connsiteX2-7705" fmla="*/ 3400 w 10020"/>
                <a:gd name="connsiteY2-7706" fmla="*/ 688 h 10000"/>
                <a:gd name="connsiteX3-7707" fmla="*/ 5361 w 10020"/>
                <a:gd name="connsiteY3-7708" fmla="*/ 0 h 10000"/>
                <a:gd name="connsiteX4-7709" fmla="*/ 6759 w 10020"/>
                <a:gd name="connsiteY4-7710" fmla="*/ 912 h 10000"/>
                <a:gd name="connsiteX5-7711" fmla="*/ 8355 w 10020"/>
                <a:gd name="connsiteY5-7712" fmla="*/ 2722 h 10000"/>
                <a:gd name="connsiteX6-7713" fmla="*/ 9819 w 10020"/>
                <a:gd name="connsiteY6-7714" fmla="*/ 7150 h 10000"/>
                <a:gd name="connsiteX7-7715" fmla="*/ 9990 w 10020"/>
                <a:gd name="connsiteY7-7716" fmla="*/ 9976 h 10000"/>
                <a:gd name="connsiteX8-7717" fmla="*/ 9256 w 10020"/>
                <a:gd name="connsiteY8-7718" fmla="*/ 6083 h 10000"/>
                <a:gd name="connsiteX9-7719" fmla="*/ 8334 w 10020"/>
                <a:gd name="connsiteY9-7720" fmla="*/ 3605 h 10000"/>
                <a:gd name="connsiteX10-7721" fmla="*/ 6996 w 10020"/>
                <a:gd name="connsiteY10-7722" fmla="*/ 3140 h 10000"/>
                <a:gd name="connsiteX11-7723" fmla="*/ 5821 w 10020"/>
                <a:gd name="connsiteY11-7724" fmla="*/ 1890 h 10000"/>
                <a:gd name="connsiteX12-7725" fmla="*/ 4691 w 10020"/>
                <a:gd name="connsiteY12-7726" fmla="*/ 2437 h 10000"/>
                <a:gd name="connsiteX13-7727" fmla="*/ 3730 w 10020"/>
                <a:gd name="connsiteY13-7728" fmla="*/ 1932 h 10000"/>
                <a:gd name="connsiteX14-7729" fmla="*/ 2834 w 10020"/>
                <a:gd name="connsiteY14-7730" fmla="*/ 3384 h 10000"/>
                <a:gd name="connsiteX15-7731" fmla="*/ 1979 w 10020"/>
                <a:gd name="connsiteY15-7732" fmla="*/ 3446 h 10000"/>
                <a:gd name="connsiteX16-7733" fmla="*/ 1113 w 10020"/>
                <a:gd name="connsiteY16-7734" fmla="*/ 5286 h 10000"/>
                <a:gd name="connsiteX17-7735" fmla="*/ 0 w 10020"/>
                <a:gd name="connsiteY17-7736" fmla="*/ 8307 h 10000"/>
                <a:gd name="connsiteX0-7737" fmla="*/ 0 w 10020"/>
                <a:gd name="connsiteY0-7738" fmla="*/ 8307 h 10000"/>
                <a:gd name="connsiteX1-7739" fmla="*/ 1576 w 10020"/>
                <a:gd name="connsiteY1-7740" fmla="*/ 2628 h 10000"/>
                <a:gd name="connsiteX2-7741" fmla="*/ 3400 w 10020"/>
                <a:gd name="connsiteY2-7742" fmla="*/ 688 h 10000"/>
                <a:gd name="connsiteX3-7743" fmla="*/ 5361 w 10020"/>
                <a:gd name="connsiteY3-7744" fmla="*/ 0 h 10000"/>
                <a:gd name="connsiteX4-7745" fmla="*/ 6759 w 10020"/>
                <a:gd name="connsiteY4-7746" fmla="*/ 912 h 10000"/>
                <a:gd name="connsiteX5-7747" fmla="*/ 8355 w 10020"/>
                <a:gd name="connsiteY5-7748" fmla="*/ 2722 h 10000"/>
                <a:gd name="connsiteX6-7749" fmla="*/ 9819 w 10020"/>
                <a:gd name="connsiteY6-7750" fmla="*/ 7150 h 10000"/>
                <a:gd name="connsiteX7-7751" fmla="*/ 9990 w 10020"/>
                <a:gd name="connsiteY7-7752" fmla="*/ 9976 h 10000"/>
                <a:gd name="connsiteX8-7753" fmla="*/ 9256 w 10020"/>
                <a:gd name="connsiteY8-7754" fmla="*/ 6083 h 10000"/>
                <a:gd name="connsiteX9-7755" fmla="*/ 8334 w 10020"/>
                <a:gd name="connsiteY9-7756" fmla="*/ 3605 h 10000"/>
                <a:gd name="connsiteX10-7757" fmla="*/ 6996 w 10020"/>
                <a:gd name="connsiteY10-7758" fmla="*/ 3140 h 10000"/>
                <a:gd name="connsiteX11-7759" fmla="*/ 5821 w 10020"/>
                <a:gd name="connsiteY11-7760" fmla="*/ 1890 h 10000"/>
                <a:gd name="connsiteX12-7761" fmla="*/ 4691 w 10020"/>
                <a:gd name="connsiteY12-7762" fmla="*/ 2437 h 10000"/>
                <a:gd name="connsiteX13-7763" fmla="*/ 3730 w 10020"/>
                <a:gd name="connsiteY13-7764" fmla="*/ 1932 h 10000"/>
                <a:gd name="connsiteX14-7765" fmla="*/ 2834 w 10020"/>
                <a:gd name="connsiteY14-7766" fmla="*/ 3384 h 10000"/>
                <a:gd name="connsiteX15-7767" fmla="*/ 1979 w 10020"/>
                <a:gd name="connsiteY15-7768" fmla="*/ 3446 h 10000"/>
                <a:gd name="connsiteX16-7769" fmla="*/ 1113 w 10020"/>
                <a:gd name="connsiteY16-7770" fmla="*/ 5286 h 10000"/>
                <a:gd name="connsiteX17-7771" fmla="*/ 0 w 10020"/>
                <a:gd name="connsiteY17-7772" fmla="*/ 8307 h 10000"/>
                <a:gd name="connsiteX0-7773" fmla="*/ 0 w 10020"/>
                <a:gd name="connsiteY0-7774" fmla="*/ 7821 h 9514"/>
                <a:gd name="connsiteX1-7775" fmla="*/ 1576 w 10020"/>
                <a:gd name="connsiteY1-7776" fmla="*/ 2142 h 9514"/>
                <a:gd name="connsiteX2-7777" fmla="*/ 3400 w 10020"/>
                <a:gd name="connsiteY2-7778" fmla="*/ 202 h 9514"/>
                <a:gd name="connsiteX3-7779" fmla="*/ 5168 w 10020"/>
                <a:gd name="connsiteY3-7780" fmla="*/ 0 h 9514"/>
                <a:gd name="connsiteX4-7781" fmla="*/ 6759 w 10020"/>
                <a:gd name="connsiteY4-7782" fmla="*/ 426 h 9514"/>
                <a:gd name="connsiteX5-7783" fmla="*/ 8355 w 10020"/>
                <a:gd name="connsiteY5-7784" fmla="*/ 2236 h 9514"/>
                <a:gd name="connsiteX6-7785" fmla="*/ 9819 w 10020"/>
                <a:gd name="connsiteY6-7786" fmla="*/ 6664 h 9514"/>
                <a:gd name="connsiteX7-7787" fmla="*/ 9990 w 10020"/>
                <a:gd name="connsiteY7-7788" fmla="*/ 9490 h 9514"/>
                <a:gd name="connsiteX8-7789" fmla="*/ 9256 w 10020"/>
                <a:gd name="connsiteY8-7790" fmla="*/ 5597 h 9514"/>
                <a:gd name="connsiteX9-7791" fmla="*/ 8334 w 10020"/>
                <a:gd name="connsiteY9-7792" fmla="*/ 3119 h 9514"/>
                <a:gd name="connsiteX10-7793" fmla="*/ 6996 w 10020"/>
                <a:gd name="connsiteY10-7794" fmla="*/ 2654 h 9514"/>
                <a:gd name="connsiteX11-7795" fmla="*/ 5821 w 10020"/>
                <a:gd name="connsiteY11-7796" fmla="*/ 1404 h 9514"/>
                <a:gd name="connsiteX12-7797" fmla="*/ 4691 w 10020"/>
                <a:gd name="connsiteY12-7798" fmla="*/ 1951 h 9514"/>
                <a:gd name="connsiteX13-7799" fmla="*/ 3730 w 10020"/>
                <a:gd name="connsiteY13-7800" fmla="*/ 1446 h 9514"/>
                <a:gd name="connsiteX14-7801" fmla="*/ 2834 w 10020"/>
                <a:gd name="connsiteY14-7802" fmla="*/ 2898 h 9514"/>
                <a:gd name="connsiteX15-7803" fmla="*/ 1979 w 10020"/>
                <a:gd name="connsiteY15-7804" fmla="*/ 2960 h 9514"/>
                <a:gd name="connsiteX16-7805" fmla="*/ 1113 w 10020"/>
                <a:gd name="connsiteY16-7806" fmla="*/ 4800 h 9514"/>
                <a:gd name="connsiteX17-7807" fmla="*/ 0 w 10020"/>
                <a:gd name="connsiteY17-7808" fmla="*/ 7821 h 9514"/>
                <a:gd name="connsiteX0-7809" fmla="*/ 0 w 10000"/>
                <a:gd name="connsiteY0-7810" fmla="*/ 8431 h 10210"/>
                <a:gd name="connsiteX1-7811" fmla="*/ 1573 w 10000"/>
                <a:gd name="connsiteY1-7812" fmla="*/ 2461 h 10210"/>
                <a:gd name="connsiteX2-7813" fmla="*/ 3393 w 10000"/>
                <a:gd name="connsiteY2-7814" fmla="*/ 422 h 10210"/>
                <a:gd name="connsiteX3-7815" fmla="*/ 5202 w 10000"/>
                <a:gd name="connsiteY3-7816" fmla="*/ 0 h 10210"/>
                <a:gd name="connsiteX4-7817" fmla="*/ 6746 w 10000"/>
                <a:gd name="connsiteY4-7818" fmla="*/ 658 h 10210"/>
                <a:gd name="connsiteX5-7819" fmla="*/ 8338 w 10000"/>
                <a:gd name="connsiteY5-7820" fmla="*/ 2560 h 10210"/>
                <a:gd name="connsiteX6-7821" fmla="*/ 9799 w 10000"/>
                <a:gd name="connsiteY6-7822" fmla="*/ 7214 h 10210"/>
                <a:gd name="connsiteX7-7823" fmla="*/ 9970 w 10000"/>
                <a:gd name="connsiteY7-7824" fmla="*/ 10185 h 10210"/>
                <a:gd name="connsiteX8-7825" fmla="*/ 9238 w 10000"/>
                <a:gd name="connsiteY8-7826" fmla="*/ 6093 h 10210"/>
                <a:gd name="connsiteX9-7827" fmla="*/ 8317 w 10000"/>
                <a:gd name="connsiteY9-7828" fmla="*/ 3488 h 10210"/>
                <a:gd name="connsiteX10-7829" fmla="*/ 6982 w 10000"/>
                <a:gd name="connsiteY10-7830" fmla="*/ 3000 h 10210"/>
                <a:gd name="connsiteX11-7831" fmla="*/ 5809 w 10000"/>
                <a:gd name="connsiteY11-7832" fmla="*/ 1686 h 10210"/>
                <a:gd name="connsiteX12-7833" fmla="*/ 4682 w 10000"/>
                <a:gd name="connsiteY12-7834" fmla="*/ 2261 h 10210"/>
                <a:gd name="connsiteX13-7835" fmla="*/ 3723 w 10000"/>
                <a:gd name="connsiteY13-7836" fmla="*/ 1730 h 10210"/>
                <a:gd name="connsiteX14-7837" fmla="*/ 2828 w 10000"/>
                <a:gd name="connsiteY14-7838" fmla="*/ 3256 h 10210"/>
                <a:gd name="connsiteX15-7839" fmla="*/ 1975 w 10000"/>
                <a:gd name="connsiteY15-7840" fmla="*/ 3321 h 10210"/>
                <a:gd name="connsiteX16-7841" fmla="*/ 1111 w 10000"/>
                <a:gd name="connsiteY16-7842" fmla="*/ 5255 h 10210"/>
                <a:gd name="connsiteX17-7843" fmla="*/ 0 w 10000"/>
                <a:gd name="connsiteY17-7844" fmla="*/ 8431 h 10210"/>
                <a:gd name="connsiteX0-7845" fmla="*/ 0 w 10000"/>
                <a:gd name="connsiteY0-7846" fmla="*/ 8431 h 10210"/>
                <a:gd name="connsiteX1-7847" fmla="*/ 1573 w 10000"/>
                <a:gd name="connsiteY1-7848" fmla="*/ 2461 h 10210"/>
                <a:gd name="connsiteX2-7849" fmla="*/ 3393 w 10000"/>
                <a:gd name="connsiteY2-7850" fmla="*/ 422 h 10210"/>
                <a:gd name="connsiteX3-7851" fmla="*/ 5202 w 10000"/>
                <a:gd name="connsiteY3-7852" fmla="*/ 0 h 10210"/>
                <a:gd name="connsiteX4-7853" fmla="*/ 6746 w 10000"/>
                <a:gd name="connsiteY4-7854" fmla="*/ 658 h 10210"/>
                <a:gd name="connsiteX5-7855" fmla="*/ 8338 w 10000"/>
                <a:gd name="connsiteY5-7856" fmla="*/ 2560 h 10210"/>
                <a:gd name="connsiteX6-7857" fmla="*/ 9799 w 10000"/>
                <a:gd name="connsiteY6-7858" fmla="*/ 7214 h 10210"/>
                <a:gd name="connsiteX7-7859" fmla="*/ 9970 w 10000"/>
                <a:gd name="connsiteY7-7860" fmla="*/ 10185 h 10210"/>
                <a:gd name="connsiteX8-7861" fmla="*/ 9238 w 10000"/>
                <a:gd name="connsiteY8-7862" fmla="*/ 6093 h 10210"/>
                <a:gd name="connsiteX9-7863" fmla="*/ 8317 w 10000"/>
                <a:gd name="connsiteY9-7864" fmla="*/ 3488 h 10210"/>
                <a:gd name="connsiteX10-7865" fmla="*/ 6982 w 10000"/>
                <a:gd name="connsiteY10-7866" fmla="*/ 3000 h 10210"/>
                <a:gd name="connsiteX11-7867" fmla="*/ 5809 w 10000"/>
                <a:gd name="connsiteY11-7868" fmla="*/ 1686 h 10210"/>
                <a:gd name="connsiteX12-7869" fmla="*/ 4682 w 10000"/>
                <a:gd name="connsiteY12-7870" fmla="*/ 2261 h 10210"/>
                <a:gd name="connsiteX13-7871" fmla="*/ 3723 w 10000"/>
                <a:gd name="connsiteY13-7872" fmla="*/ 1730 h 10210"/>
                <a:gd name="connsiteX14-7873" fmla="*/ 2828 w 10000"/>
                <a:gd name="connsiteY14-7874" fmla="*/ 3256 h 10210"/>
                <a:gd name="connsiteX15-7875" fmla="*/ 1975 w 10000"/>
                <a:gd name="connsiteY15-7876" fmla="*/ 3321 h 10210"/>
                <a:gd name="connsiteX16-7877" fmla="*/ 1111 w 10000"/>
                <a:gd name="connsiteY16-7878" fmla="*/ 5255 h 10210"/>
                <a:gd name="connsiteX17-7879" fmla="*/ 0 w 10000"/>
                <a:gd name="connsiteY17-7880" fmla="*/ 8431 h 10210"/>
                <a:gd name="connsiteX0-7881" fmla="*/ 0 w 10000"/>
                <a:gd name="connsiteY0-7882" fmla="*/ 8443 h 10222"/>
                <a:gd name="connsiteX1-7883" fmla="*/ 1573 w 10000"/>
                <a:gd name="connsiteY1-7884" fmla="*/ 2473 h 10222"/>
                <a:gd name="connsiteX2-7885" fmla="*/ 3393 w 10000"/>
                <a:gd name="connsiteY2-7886" fmla="*/ 434 h 10222"/>
                <a:gd name="connsiteX3-7887" fmla="*/ 5202 w 10000"/>
                <a:gd name="connsiteY3-7888" fmla="*/ 12 h 10222"/>
                <a:gd name="connsiteX4-7889" fmla="*/ 6746 w 10000"/>
                <a:gd name="connsiteY4-7890" fmla="*/ 670 h 10222"/>
                <a:gd name="connsiteX5-7891" fmla="*/ 8338 w 10000"/>
                <a:gd name="connsiteY5-7892" fmla="*/ 2572 h 10222"/>
                <a:gd name="connsiteX6-7893" fmla="*/ 9799 w 10000"/>
                <a:gd name="connsiteY6-7894" fmla="*/ 7226 h 10222"/>
                <a:gd name="connsiteX7-7895" fmla="*/ 9970 w 10000"/>
                <a:gd name="connsiteY7-7896" fmla="*/ 10197 h 10222"/>
                <a:gd name="connsiteX8-7897" fmla="*/ 9238 w 10000"/>
                <a:gd name="connsiteY8-7898" fmla="*/ 6105 h 10222"/>
                <a:gd name="connsiteX9-7899" fmla="*/ 8317 w 10000"/>
                <a:gd name="connsiteY9-7900" fmla="*/ 3500 h 10222"/>
                <a:gd name="connsiteX10-7901" fmla="*/ 6982 w 10000"/>
                <a:gd name="connsiteY10-7902" fmla="*/ 3012 h 10222"/>
                <a:gd name="connsiteX11-7903" fmla="*/ 5809 w 10000"/>
                <a:gd name="connsiteY11-7904" fmla="*/ 1698 h 10222"/>
                <a:gd name="connsiteX12-7905" fmla="*/ 4682 w 10000"/>
                <a:gd name="connsiteY12-7906" fmla="*/ 2273 h 10222"/>
                <a:gd name="connsiteX13-7907" fmla="*/ 3723 w 10000"/>
                <a:gd name="connsiteY13-7908" fmla="*/ 1742 h 10222"/>
                <a:gd name="connsiteX14-7909" fmla="*/ 2828 w 10000"/>
                <a:gd name="connsiteY14-7910" fmla="*/ 3268 h 10222"/>
                <a:gd name="connsiteX15-7911" fmla="*/ 1975 w 10000"/>
                <a:gd name="connsiteY15-7912" fmla="*/ 3333 h 10222"/>
                <a:gd name="connsiteX16-7913" fmla="*/ 1111 w 10000"/>
                <a:gd name="connsiteY16-7914" fmla="*/ 5267 h 10222"/>
                <a:gd name="connsiteX17-7915" fmla="*/ 0 w 10000"/>
                <a:gd name="connsiteY17-7916" fmla="*/ 8443 h 10222"/>
                <a:gd name="connsiteX0-7917" fmla="*/ 0 w 10000"/>
                <a:gd name="connsiteY0-7918" fmla="*/ 8440 h 10219"/>
                <a:gd name="connsiteX1-7919" fmla="*/ 1573 w 10000"/>
                <a:gd name="connsiteY1-7920" fmla="*/ 2470 h 10219"/>
                <a:gd name="connsiteX2-7921" fmla="*/ 3378 w 10000"/>
                <a:gd name="connsiteY2-7922" fmla="*/ 701 h 10219"/>
                <a:gd name="connsiteX3-7923" fmla="*/ 5202 w 10000"/>
                <a:gd name="connsiteY3-7924" fmla="*/ 9 h 10219"/>
                <a:gd name="connsiteX4-7925" fmla="*/ 6746 w 10000"/>
                <a:gd name="connsiteY4-7926" fmla="*/ 667 h 10219"/>
                <a:gd name="connsiteX5-7927" fmla="*/ 8338 w 10000"/>
                <a:gd name="connsiteY5-7928" fmla="*/ 2569 h 10219"/>
                <a:gd name="connsiteX6-7929" fmla="*/ 9799 w 10000"/>
                <a:gd name="connsiteY6-7930" fmla="*/ 7223 h 10219"/>
                <a:gd name="connsiteX7-7931" fmla="*/ 9970 w 10000"/>
                <a:gd name="connsiteY7-7932" fmla="*/ 10194 h 10219"/>
                <a:gd name="connsiteX8-7933" fmla="*/ 9238 w 10000"/>
                <a:gd name="connsiteY8-7934" fmla="*/ 6102 h 10219"/>
                <a:gd name="connsiteX9-7935" fmla="*/ 8317 w 10000"/>
                <a:gd name="connsiteY9-7936" fmla="*/ 3497 h 10219"/>
                <a:gd name="connsiteX10-7937" fmla="*/ 6982 w 10000"/>
                <a:gd name="connsiteY10-7938" fmla="*/ 3009 h 10219"/>
                <a:gd name="connsiteX11-7939" fmla="*/ 5809 w 10000"/>
                <a:gd name="connsiteY11-7940" fmla="*/ 1695 h 10219"/>
                <a:gd name="connsiteX12-7941" fmla="*/ 4682 w 10000"/>
                <a:gd name="connsiteY12-7942" fmla="*/ 2270 h 10219"/>
                <a:gd name="connsiteX13-7943" fmla="*/ 3723 w 10000"/>
                <a:gd name="connsiteY13-7944" fmla="*/ 1739 h 10219"/>
                <a:gd name="connsiteX14-7945" fmla="*/ 2828 w 10000"/>
                <a:gd name="connsiteY14-7946" fmla="*/ 3265 h 10219"/>
                <a:gd name="connsiteX15-7947" fmla="*/ 1975 w 10000"/>
                <a:gd name="connsiteY15-7948" fmla="*/ 3330 h 10219"/>
                <a:gd name="connsiteX16-7949" fmla="*/ 1111 w 10000"/>
                <a:gd name="connsiteY16-7950" fmla="*/ 5264 h 10219"/>
                <a:gd name="connsiteX17-7951" fmla="*/ 0 w 10000"/>
                <a:gd name="connsiteY17-7952" fmla="*/ 8440 h 10219"/>
                <a:gd name="connsiteX0-7953" fmla="*/ 0 w 10000"/>
                <a:gd name="connsiteY0-7954" fmla="*/ 8440 h 10219"/>
                <a:gd name="connsiteX1-7955" fmla="*/ 1573 w 10000"/>
                <a:gd name="connsiteY1-7956" fmla="*/ 2470 h 10219"/>
                <a:gd name="connsiteX2-7957" fmla="*/ 3363 w 10000"/>
                <a:gd name="connsiteY2-7958" fmla="*/ 611 h 10219"/>
                <a:gd name="connsiteX3-7959" fmla="*/ 5202 w 10000"/>
                <a:gd name="connsiteY3-7960" fmla="*/ 9 h 10219"/>
                <a:gd name="connsiteX4-7961" fmla="*/ 6746 w 10000"/>
                <a:gd name="connsiteY4-7962" fmla="*/ 667 h 10219"/>
                <a:gd name="connsiteX5-7963" fmla="*/ 8338 w 10000"/>
                <a:gd name="connsiteY5-7964" fmla="*/ 2569 h 10219"/>
                <a:gd name="connsiteX6-7965" fmla="*/ 9799 w 10000"/>
                <a:gd name="connsiteY6-7966" fmla="*/ 7223 h 10219"/>
                <a:gd name="connsiteX7-7967" fmla="*/ 9970 w 10000"/>
                <a:gd name="connsiteY7-7968" fmla="*/ 10194 h 10219"/>
                <a:gd name="connsiteX8-7969" fmla="*/ 9238 w 10000"/>
                <a:gd name="connsiteY8-7970" fmla="*/ 6102 h 10219"/>
                <a:gd name="connsiteX9-7971" fmla="*/ 8317 w 10000"/>
                <a:gd name="connsiteY9-7972" fmla="*/ 3497 h 10219"/>
                <a:gd name="connsiteX10-7973" fmla="*/ 6982 w 10000"/>
                <a:gd name="connsiteY10-7974" fmla="*/ 3009 h 10219"/>
                <a:gd name="connsiteX11-7975" fmla="*/ 5809 w 10000"/>
                <a:gd name="connsiteY11-7976" fmla="*/ 1695 h 10219"/>
                <a:gd name="connsiteX12-7977" fmla="*/ 4682 w 10000"/>
                <a:gd name="connsiteY12-7978" fmla="*/ 2270 h 10219"/>
                <a:gd name="connsiteX13-7979" fmla="*/ 3723 w 10000"/>
                <a:gd name="connsiteY13-7980" fmla="*/ 1739 h 10219"/>
                <a:gd name="connsiteX14-7981" fmla="*/ 2828 w 10000"/>
                <a:gd name="connsiteY14-7982" fmla="*/ 3265 h 10219"/>
                <a:gd name="connsiteX15-7983" fmla="*/ 1975 w 10000"/>
                <a:gd name="connsiteY15-7984" fmla="*/ 3330 h 10219"/>
                <a:gd name="connsiteX16-7985" fmla="*/ 1111 w 10000"/>
                <a:gd name="connsiteY16-7986" fmla="*/ 5264 h 10219"/>
                <a:gd name="connsiteX17-7987" fmla="*/ 0 w 10000"/>
                <a:gd name="connsiteY17-7988" fmla="*/ 8440 h 10219"/>
                <a:gd name="connsiteX0-7989" fmla="*/ 0 w 10000"/>
                <a:gd name="connsiteY0-7990" fmla="*/ 8445 h 10224"/>
                <a:gd name="connsiteX1-7991" fmla="*/ 1573 w 10000"/>
                <a:gd name="connsiteY1-7992" fmla="*/ 2475 h 10224"/>
                <a:gd name="connsiteX2-7993" fmla="*/ 3363 w 10000"/>
                <a:gd name="connsiteY2-7994" fmla="*/ 616 h 10224"/>
                <a:gd name="connsiteX3-7995" fmla="*/ 5202 w 10000"/>
                <a:gd name="connsiteY3-7996" fmla="*/ 14 h 10224"/>
                <a:gd name="connsiteX4-7997" fmla="*/ 6746 w 10000"/>
                <a:gd name="connsiteY4-7998" fmla="*/ 672 h 10224"/>
                <a:gd name="connsiteX5-7999" fmla="*/ 8338 w 10000"/>
                <a:gd name="connsiteY5-8000" fmla="*/ 2574 h 10224"/>
                <a:gd name="connsiteX6-8001" fmla="*/ 9799 w 10000"/>
                <a:gd name="connsiteY6-8002" fmla="*/ 7228 h 10224"/>
                <a:gd name="connsiteX7-8003" fmla="*/ 9970 w 10000"/>
                <a:gd name="connsiteY7-8004" fmla="*/ 10199 h 10224"/>
                <a:gd name="connsiteX8-8005" fmla="*/ 9238 w 10000"/>
                <a:gd name="connsiteY8-8006" fmla="*/ 6107 h 10224"/>
                <a:gd name="connsiteX9-8007" fmla="*/ 8317 w 10000"/>
                <a:gd name="connsiteY9-8008" fmla="*/ 3502 h 10224"/>
                <a:gd name="connsiteX10-8009" fmla="*/ 6982 w 10000"/>
                <a:gd name="connsiteY10-8010" fmla="*/ 3014 h 10224"/>
                <a:gd name="connsiteX11-8011" fmla="*/ 5809 w 10000"/>
                <a:gd name="connsiteY11-8012" fmla="*/ 1700 h 10224"/>
                <a:gd name="connsiteX12-8013" fmla="*/ 4682 w 10000"/>
                <a:gd name="connsiteY12-8014" fmla="*/ 2275 h 10224"/>
                <a:gd name="connsiteX13-8015" fmla="*/ 3723 w 10000"/>
                <a:gd name="connsiteY13-8016" fmla="*/ 1744 h 10224"/>
                <a:gd name="connsiteX14-8017" fmla="*/ 2828 w 10000"/>
                <a:gd name="connsiteY14-8018" fmla="*/ 3270 h 10224"/>
                <a:gd name="connsiteX15-8019" fmla="*/ 1975 w 10000"/>
                <a:gd name="connsiteY15-8020" fmla="*/ 3335 h 10224"/>
                <a:gd name="connsiteX16-8021" fmla="*/ 1111 w 10000"/>
                <a:gd name="connsiteY16-8022" fmla="*/ 5269 h 10224"/>
                <a:gd name="connsiteX17-8023" fmla="*/ 0 w 10000"/>
                <a:gd name="connsiteY17-8024" fmla="*/ 8445 h 10224"/>
                <a:gd name="connsiteX0-8025" fmla="*/ 0 w 10000"/>
                <a:gd name="connsiteY0-8026" fmla="*/ 8445 h 10224"/>
                <a:gd name="connsiteX1-8027" fmla="*/ 1721 w 10000"/>
                <a:gd name="connsiteY1-8028" fmla="*/ 2926 h 10224"/>
                <a:gd name="connsiteX2-8029" fmla="*/ 3363 w 10000"/>
                <a:gd name="connsiteY2-8030" fmla="*/ 616 h 10224"/>
                <a:gd name="connsiteX3-8031" fmla="*/ 5202 w 10000"/>
                <a:gd name="connsiteY3-8032" fmla="*/ 14 h 10224"/>
                <a:gd name="connsiteX4-8033" fmla="*/ 6746 w 10000"/>
                <a:gd name="connsiteY4-8034" fmla="*/ 672 h 10224"/>
                <a:gd name="connsiteX5-8035" fmla="*/ 8338 w 10000"/>
                <a:gd name="connsiteY5-8036" fmla="*/ 2574 h 10224"/>
                <a:gd name="connsiteX6-8037" fmla="*/ 9799 w 10000"/>
                <a:gd name="connsiteY6-8038" fmla="*/ 7228 h 10224"/>
                <a:gd name="connsiteX7-8039" fmla="*/ 9970 w 10000"/>
                <a:gd name="connsiteY7-8040" fmla="*/ 10199 h 10224"/>
                <a:gd name="connsiteX8-8041" fmla="*/ 9238 w 10000"/>
                <a:gd name="connsiteY8-8042" fmla="*/ 6107 h 10224"/>
                <a:gd name="connsiteX9-8043" fmla="*/ 8317 w 10000"/>
                <a:gd name="connsiteY9-8044" fmla="*/ 3502 h 10224"/>
                <a:gd name="connsiteX10-8045" fmla="*/ 6982 w 10000"/>
                <a:gd name="connsiteY10-8046" fmla="*/ 3014 h 10224"/>
                <a:gd name="connsiteX11-8047" fmla="*/ 5809 w 10000"/>
                <a:gd name="connsiteY11-8048" fmla="*/ 1700 h 10224"/>
                <a:gd name="connsiteX12-8049" fmla="*/ 4682 w 10000"/>
                <a:gd name="connsiteY12-8050" fmla="*/ 2275 h 10224"/>
                <a:gd name="connsiteX13-8051" fmla="*/ 3723 w 10000"/>
                <a:gd name="connsiteY13-8052" fmla="*/ 1744 h 10224"/>
                <a:gd name="connsiteX14-8053" fmla="*/ 2828 w 10000"/>
                <a:gd name="connsiteY14-8054" fmla="*/ 3270 h 10224"/>
                <a:gd name="connsiteX15-8055" fmla="*/ 1975 w 10000"/>
                <a:gd name="connsiteY15-8056" fmla="*/ 3335 h 10224"/>
                <a:gd name="connsiteX16-8057" fmla="*/ 1111 w 10000"/>
                <a:gd name="connsiteY16-8058" fmla="*/ 5269 h 10224"/>
                <a:gd name="connsiteX17-8059" fmla="*/ 0 w 10000"/>
                <a:gd name="connsiteY17-8060" fmla="*/ 8445 h 10224"/>
                <a:gd name="connsiteX0-8061" fmla="*/ 0 w 10000"/>
                <a:gd name="connsiteY0-8062" fmla="*/ 8445 h 10224"/>
                <a:gd name="connsiteX1-8063" fmla="*/ 1573 w 10000"/>
                <a:gd name="connsiteY1-8064" fmla="*/ 2776 h 10224"/>
                <a:gd name="connsiteX2-8065" fmla="*/ 3363 w 10000"/>
                <a:gd name="connsiteY2-8066" fmla="*/ 616 h 10224"/>
                <a:gd name="connsiteX3-8067" fmla="*/ 5202 w 10000"/>
                <a:gd name="connsiteY3-8068" fmla="*/ 14 h 10224"/>
                <a:gd name="connsiteX4-8069" fmla="*/ 6746 w 10000"/>
                <a:gd name="connsiteY4-8070" fmla="*/ 672 h 10224"/>
                <a:gd name="connsiteX5-8071" fmla="*/ 8338 w 10000"/>
                <a:gd name="connsiteY5-8072" fmla="*/ 2574 h 10224"/>
                <a:gd name="connsiteX6-8073" fmla="*/ 9799 w 10000"/>
                <a:gd name="connsiteY6-8074" fmla="*/ 7228 h 10224"/>
                <a:gd name="connsiteX7-8075" fmla="*/ 9970 w 10000"/>
                <a:gd name="connsiteY7-8076" fmla="*/ 10199 h 10224"/>
                <a:gd name="connsiteX8-8077" fmla="*/ 9238 w 10000"/>
                <a:gd name="connsiteY8-8078" fmla="*/ 6107 h 10224"/>
                <a:gd name="connsiteX9-8079" fmla="*/ 8317 w 10000"/>
                <a:gd name="connsiteY9-8080" fmla="*/ 3502 h 10224"/>
                <a:gd name="connsiteX10-8081" fmla="*/ 6982 w 10000"/>
                <a:gd name="connsiteY10-8082" fmla="*/ 3014 h 10224"/>
                <a:gd name="connsiteX11-8083" fmla="*/ 5809 w 10000"/>
                <a:gd name="connsiteY11-8084" fmla="*/ 1700 h 10224"/>
                <a:gd name="connsiteX12-8085" fmla="*/ 4682 w 10000"/>
                <a:gd name="connsiteY12-8086" fmla="*/ 2275 h 10224"/>
                <a:gd name="connsiteX13-8087" fmla="*/ 3723 w 10000"/>
                <a:gd name="connsiteY13-8088" fmla="*/ 1744 h 10224"/>
                <a:gd name="connsiteX14-8089" fmla="*/ 2828 w 10000"/>
                <a:gd name="connsiteY14-8090" fmla="*/ 3270 h 10224"/>
                <a:gd name="connsiteX15-8091" fmla="*/ 1975 w 10000"/>
                <a:gd name="connsiteY15-8092" fmla="*/ 3335 h 10224"/>
                <a:gd name="connsiteX16-8093" fmla="*/ 1111 w 10000"/>
                <a:gd name="connsiteY16-8094" fmla="*/ 5269 h 10224"/>
                <a:gd name="connsiteX17-8095" fmla="*/ 0 w 10000"/>
                <a:gd name="connsiteY17-8096" fmla="*/ 8445 h 10224"/>
                <a:gd name="connsiteX0-8097" fmla="*/ 0 w 10000"/>
                <a:gd name="connsiteY0-8098" fmla="*/ 8445 h 10224"/>
                <a:gd name="connsiteX1-8099" fmla="*/ 1573 w 10000"/>
                <a:gd name="connsiteY1-8100" fmla="*/ 2776 h 10224"/>
                <a:gd name="connsiteX2-8101" fmla="*/ 3363 w 10000"/>
                <a:gd name="connsiteY2-8102" fmla="*/ 616 h 10224"/>
                <a:gd name="connsiteX3-8103" fmla="*/ 5202 w 10000"/>
                <a:gd name="connsiteY3-8104" fmla="*/ 14 h 10224"/>
                <a:gd name="connsiteX4-8105" fmla="*/ 6746 w 10000"/>
                <a:gd name="connsiteY4-8106" fmla="*/ 672 h 10224"/>
                <a:gd name="connsiteX5-8107" fmla="*/ 8338 w 10000"/>
                <a:gd name="connsiteY5-8108" fmla="*/ 2574 h 10224"/>
                <a:gd name="connsiteX6-8109" fmla="*/ 9799 w 10000"/>
                <a:gd name="connsiteY6-8110" fmla="*/ 7228 h 10224"/>
                <a:gd name="connsiteX7-8111" fmla="*/ 9970 w 10000"/>
                <a:gd name="connsiteY7-8112" fmla="*/ 10199 h 10224"/>
                <a:gd name="connsiteX8-8113" fmla="*/ 9238 w 10000"/>
                <a:gd name="connsiteY8-8114" fmla="*/ 6107 h 10224"/>
                <a:gd name="connsiteX9-8115" fmla="*/ 8317 w 10000"/>
                <a:gd name="connsiteY9-8116" fmla="*/ 3502 h 10224"/>
                <a:gd name="connsiteX10-8117" fmla="*/ 6982 w 10000"/>
                <a:gd name="connsiteY10-8118" fmla="*/ 3014 h 10224"/>
                <a:gd name="connsiteX11-8119" fmla="*/ 5809 w 10000"/>
                <a:gd name="connsiteY11-8120" fmla="*/ 1700 h 10224"/>
                <a:gd name="connsiteX12-8121" fmla="*/ 4682 w 10000"/>
                <a:gd name="connsiteY12-8122" fmla="*/ 2275 h 10224"/>
                <a:gd name="connsiteX13-8123" fmla="*/ 3723 w 10000"/>
                <a:gd name="connsiteY13-8124" fmla="*/ 1744 h 10224"/>
                <a:gd name="connsiteX14-8125" fmla="*/ 2828 w 10000"/>
                <a:gd name="connsiteY14-8126" fmla="*/ 3270 h 10224"/>
                <a:gd name="connsiteX15-8127" fmla="*/ 1975 w 10000"/>
                <a:gd name="connsiteY15-8128" fmla="*/ 3335 h 10224"/>
                <a:gd name="connsiteX16-8129" fmla="*/ 1111 w 10000"/>
                <a:gd name="connsiteY16-8130" fmla="*/ 5269 h 10224"/>
                <a:gd name="connsiteX17-8131" fmla="*/ 0 w 10000"/>
                <a:gd name="connsiteY17-8132" fmla="*/ 8445 h 10224"/>
                <a:gd name="connsiteX0-8133" fmla="*/ 0 w 10000"/>
                <a:gd name="connsiteY0-8134" fmla="*/ 8445 h 10224"/>
                <a:gd name="connsiteX1-8135" fmla="*/ 1573 w 10000"/>
                <a:gd name="connsiteY1-8136" fmla="*/ 2776 h 10224"/>
                <a:gd name="connsiteX2-8137" fmla="*/ 3363 w 10000"/>
                <a:gd name="connsiteY2-8138" fmla="*/ 616 h 10224"/>
                <a:gd name="connsiteX3-8139" fmla="*/ 5202 w 10000"/>
                <a:gd name="connsiteY3-8140" fmla="*/ 14 h 10224"/>
                <a:gd name="connsiteX4-8141" fmla="*/ 6746 w 10000"/>
                <a:gd name="connsiteY4-8142" fmla="*/ 672 h 10224"/>
                <a:gd name="connsiteX5-8143" fmla="*/ 8338 w 10000"/>
                <a:gd name="connsiteY5-8144" fmla="*/ 2574 h 10224"/>
                <a:gd name="connsiteX6-8145" fmla="*/ 9799 w 10000"/>
                <a:gd name="connsiteY6-8146" fmla="*/ 7228 h 10224"/>
                <a:gd name="connsiteX7-8147" fmla="*/ 9970 w 10000"/>
                <a:gd name="connsiteY7-8148" fmla="*/ 10199 h 10224"/>
                <a:gd name="connsiteX8-8149" fmla="*/ 9238 w 10000"/>
                <a:gd name="connsiteY8-8150" fmla="*/ 6107 h 10224"/>
                <a:gd name="connsiteX9-8151" fmla="*/ 8317 w 10000"/>
                <a:gd name="connsiteY9-8152" fmla="*/ 3502 h 10224"/>
                <a:gd name="connsiteX10-8153" fmla="*/ 6982 w 10000"/>
                <a:gd name="connsiteY10-8154" fmla="*/ 3014 h 10224"/>
                <a:gd name="connsiteX11-8155" fmla="*/ 5809 w 10000"/>
                <a:gd name="connsiteY11-8156" fmla="*/ 1700 h 10224"/>
                <a:gd name="connsiteX12-8157" fmla="*/ 4682 w 10000"/>
                <a:gd name="connsiteY12-8158" fmla="*/ 2275 h 10224"/>
                <a:gd name="connsiteX13-8159" fmla="*/ 3723 w 10000"/>
                <a:gd name="connsiteY13-8160" fmla="*/ 1744 h 10224"/>
                <a:gd name="connsiteX14-8161" fmla="*/ 2828 w 10000"/>
                <a:gd name="connsiteY14-8162" fmla="*/ 3270 h 10224"/>
                <a:gd name="connsiteX15-8163" fmla="*/ 1975 w 10000"/>
                <a:gd name="connsiteY15-8164" fmla="*/ 3335 h 10224"/>
                <a:gd name="connsiteX16-8165" fmla="*/ 1111 w 10000"/>
                <a:gd name="connsiteY16-8166" fmla="*/ 5269 h 10224"/>
                <a:gd name="connsiteX17-8167" fmla="*/ 0 w 10000"/>
                <a:gd name="connsiteY17-8168" fmla="*/ 8445 h 10224"/>
                <a:gd name="connsiteX0-8169" fmla="*/ 0 w 10000"/>
                <a:gd name="connsiteY0-8170" fmla="*/ 9046 h 10224"/>
                <a:gd name="connsiteX1-8171" fmla="*/ 1573 w 10000"/>
                <a:gd name="connsiteY1-8172" fmla="*/ 2776 h 10224"/>
                <a:gd name="connsiteX2-8173" fmla="*/ 3363 w 10000"/>
                <a:gd name="connsiteY2-8174" fmla="*/ 616 h 10224"/>
                <a:gd name="connsiteX3-8175" fmla="*/ 5202 w 10000"/>
                <a:gd name="connsiteY3-8176" fmla="*/ 14 h 10224"/>
                <a:gd name="connsiteX4-8177" fmla="*/ 6746 w 10000"/>
                <a:gd name="connsiteY4-8178" fmla="*/ 672 h 10224"/>
                <a:gd name="connsiteX5-8179" fmla="*/ 8338 w 10000"/>
                <a:gd name="connsiteY5-8180" fmla="*/ 2574 h 10224"/>
                <a:gd name="connsiteX6-8181" fmla="*/ 9799 w 10000"/>
                <a:gd name="connsiteY6-8182" fmla="*/ 7228 h 10224"/>
                <a:gd name="connsiteX7-8183" fmla="*/ 9970 w 10000"/>
                <a:gd name="connsiteY7-8184" fmla="*/ 10199 h 10224"/>
                <a:gd name="connsiteX8-8185" fmla="*/ 9238 w 10000"/>
                <a:gd name="connsiteY8-8186" fmla="*/ 6107 h 10224"/>
                <a:gd name="connsiteX9-8187" fmla="*/ 8317 w 10000"/>
                <a:gd name="connsiteY9-8188" fmla="*/ 3502 h 10224"/>
                <a:gd name="connsiteX10-8189" fmla="*/ 6982 w 10000"/>
                <a:gd name="connsiteY10-8190" fmla="*/ 3014 h 10224"/>
                <a:gd name="connsiteX11-8191" fmla="*/ 5809 w 10000"/>
                <a:gd name="connsiteY11-8192" fmla="*/ 1700 h 10224"/>
                <a:gd name="connsiteX12-8193" fmla="*/ 4682 w 10000"/>
                <a:gd name="connsiteY12-8194" fmla="*/ 2275 h 10224"/>
                <a:gd name="connsiteX13-8195" fmla="*/ 3723 w 10000"/>
                <a:gd name="connsiteY13-8196" fmla="*/ 1744 h 10224"/>
                <a:gd name="connsiteX14-8197" fmla="*/ 2828 w 10000"/>
                <a:gd name="connsiteY14-8198" fmla="*/ 3270 h 10224"/>
                <a:gd name="connsiteX15-8199" fmla="*/ 1975 w 10000"/>
                <a:gd name="connsiteY15-8200" fmla="*/ 3335 h 10224"/>
                <a:gd name="connsiteX16-8201" fmla="*/ 1111 w 10000"/>
                <a:gd name="connsiteY16-8202" fmla="*/ 5269 h 10224"/>
                <a:gd name="connsiteX17-8203" fmla="*/ 0 w 10000"/>
                <a:gd name="connsiteY17-8204" fmla="*/ 9046 h 10224"/>
                <a:gd name="connsiteX0-8205" fmla="*/ 0 w 10000"/>
                <a:gd name="connsiteY0-8206" fmla="*/ 9046 h 10224"/>
                <a:gd name="connsiteX1-8207" fmla="*/ 1573 w 10000"/>
                <a:gd name="connsiteY1-8208" fmla="*/ 2776 h 10224"/>
                <a:gd name="connsiteX2-8209" fmla="*/ 3363 w 10000"/>
                <a:gd name="connsiteY2-8210" fmla="*/ 616 h 10224"/>
                <a:gd name="connsiteX3-8211" fmla="*/ 5202 w 10000"/>
                <a:gd name="connsiteY3-8212" fmla="*/ 14 h 10224"/>
                <a:gd name="connsiteX4-8213" fmla="*/ 6746 w 10000"/>
                <a:gd name="connsiteY4-8214" fmla="*/ 672 h 10224"/>
                <a:gd name="connsiteX5-8215" fmla="*/ 8338 w 10000"/>
                <a:gd name="connsiteY5-8216" fmla="*/ 2574 h 10224"/>
                <a:gd name="connsiteX6-8217" fmla="*/ 9799 w 10000"/>
                <a:gd name="connsiteY6-8218" fmla="*/ 7228 h 10224"/>
                <a:gd name="connsiteX7-8219" fmla="*/ 9970 w 10000"/>
                <a:gd name="connsiteY7-8220" fmla="*/ 10199 h 10224"/>
                <a:gd name="connsiteX8-8221" fmla="*/ 9238 w 10000"/>
                <a:gd name="connsiteY8-8222" fmla="*/ 6107 h 10224"/>
                <a:gd name="connsiteX9-8223" fmla="*/ 8317 w 10000"/>
                <a:gd name="connsiteY9-8224" fmla="*/ 3502 h 10224"/>
                <a:gd name="connsiteX10-8225" fmla="*/ 6982 w 10000"/>
                <a:gd name="connsiteY10-8226" fmla="*/ 3014 h 10224"/>
                <a:gd name="connsiteX11-8227" fmla="*/ 5809 w 10000"/>
                <a:gd name="connsiteY11-8228" fmla="*/ 1700 h 10224"/>
                <a:gd name="connsiteX12-8229" fmla="*/ 4682 w 10000"/>
                <a:gd name="connsiteY12-8230" fmla="*/ 2275 h 10224"/>
                <a:gd name="connsiteX13-8231" fmla="*/ 3723 w 10000"/>
                <a:gd name="connsiteY13-8232" fmla="*/ 1744 h 10224"/>
                <a:gd name="connsiteX14-8233" fmla="*/ 2828 w 10000"/>
                <a:gd name="connsiteY14-8234" fmla="*/ 3270 h 10224"/>
                <a:gd name="connsiteX15-8235" fmla="*/ 1975 w 10000"/>
                <a:gd name="connsiteY15-8236" fmla="*/ 3335 h 10224"/>
                <a:gd name="connsiteX16-8237" fmla="*/ 1111 w 10000"/>
                <a:gd name="connsiteY16-8238" fmla="*/ 5269 h 10224"/>
                <a:gd name="connsiteX17-8239" fmla="*/ 0 w 10000"/>
                <a:gd name="connsiteY17-8240" fmla="*/ 9046 h 10224"/>
                <a:gd name="connsiteX0-8241" fmla="*/ 0 w 10000"/>
                <a:gd name="connsiteY0-8242" fmla="*/ 9046 h 10224"/>
                <a:gd name="connsiteX1-8243" fmla="*/ 1573 w 10000"/>
                <a:gd name="connsiteY1-8244" fmla="*/ 2776 h 10224"/>
                <a:gd name="connsiteX2-8245" fmla="*/ 3363 w 10000"/>
                <a:gd name="connsiteY2-8246" fmla="*/ 616 h 10224"/>
                <a:gd name="connsiteX3-8247" fmla="*/ 5202 w 10000"/>
                <a:gd name="connsiteY3-8248" fmla="*/ 14 h 10224"/>
                <a:gd name="connsiteX4-8249" fmla="*/ 6746 w 10000"/>
                <a:gd name="connsiteY4-8250" fmla="*/ 672 h 10224"/>
                <a:gd name="connsiteX5-8251" fmla="*/ 8338 w 10000"/>
                <a:gd name="connsiteY5-8252" fmla="*/ 2574 h 10224"/>
                <a:gd name="connsiteX6-8253" fmla="*/ 9799 w 10000"/>
                <a:gd name="connsiteY6-8254" fmla="*/ 7228 h 10224"/>
                <a:gd name="connsiteX7-8255" fmla="*/ 9970 w 10000"/>
                <a:gd name="connsiteY7-8256" fmla="*/ 10199 h 10224"/>
                <a:gd name="connsiteX8-8257" fmla="*/ 9238 w 10000"/>
                <a:gd name="connsiteY8-8258" fmla="*/ 6107 h 10224"/>
                <a:gd name="connsiteX9-8259" fmla="*/ 8317 w 10000"/>
                <a:gd name="connsiteY9-8260" fmla="*/ 3502 h 10224"/>
                <a:gd name="connsiteX10-8261" fmla="*/ 6982 w 10000"/>
                <a:gd name="connsiteY10-8262" fmla="*/ 3014 h 10224"/>
                <a:gd name="connsiteX11-8263" fmla="*/ 5913 w 10000"/>
                <a:gd name="connsiteY11-8264" fmla="*/ 1610 h 10224"/>
                <a:gd name="connsiteX12-8265" fmla="*/ 4682 w 10000"/>
                <a:gd name="connsiteY12-8266" fmla="*/ 2275 h 10224"/>
                <a:gd name="connsiteX13-8267" fmla="*/ 3723 w 10000"/>
                <a:gd name="connsiteY13-8268" fmla="*/ 1744 h 10224"/>
                <a:gd name="connsiteX14-8269" fmla="*/ 2828 w 10000"/>
                <a:gd name="connsiteY14-8270" fmla="*/ 3270 h 10224"/>
                <a:gd name="connsiteX15-8271" fmla="*/ 1975 w 10000"/>
                <a:gd name="connsiteY15-8272" fmla="*/ 3335 h 10224"/>
                <a:gd name="connsiteX16-8273" fmla="*/ 1111 w 10000"/>
                <a:gd name="connsiteY16-8274" fmla="*/ 5269 h 10224"/>
                <a:gd name="connsiteX17-8275" fmla="*/ 0 w 10000"/>
                <a:gd name="connsiteY17-8276" fmla="*/ 9046 h 10224"/>
                <a:gd name="connsiteX0-8277" fmla="*/ 0 w 10000"/>
                <a:gd name="connsiteY0-8278" fmla="*/ 9046 h 10224"/>
                <a:gd name="connsiteX1-8279" fmla="*/ 1573 w 10000"/>
                <a:gd name="connsiteY1-8280" fmla="*/ 2776 h 10224"/>
                <a:gd name="connsiteX2-8281" fmla="*/ 3363 w 10000"/>
                <a:gd name="connsiteY2-8282" fmla="*/ 616 h 10224"/>
                <a:gd name="connsiteX3-8283" fmla="*/ 5202 w 10000"/>
                <a:gd name="connsiteY3-8284" fmla="*/ 14 h 10224"/>
                <a:gd name="connsiteX4-8285" fmla="*/ 6746 w 10000"/>
                <a:gd name="connsiteY4-8286" fmla="*/ 672 h 10224"/>
                <a:gd name="connsiteX5-8287" fmla="*/ 8338 w 10000"/>
                <a:gd name="connsiteY5-8288" fmla="*/ 2574 h 10224"/>
                <a:gd name="connsiteX6-8289" fmla="*/ 9799 w 10000"/>
                <a:gd name="connsiteY6-8290" fmla="*/ 7228 h 10224"/>
                <a:gd name="connsiteX7-8291" fmla="*/ 9970 w 10000"/>
                <a:gd name="connsiteY7-8292" fmla="*/ 10199 h 10224"/>
                <a:gd name="connsiteX8-8293" fmla="*/ 9238 w 10000"/>
                <a:gd name="connsiteY8-8294" fmla="*/ 6107 h 10224"/>
                <a:gd name="connsiteX9-8295" fmla="*/ 8317 w 10000"/>
                <a:gd name="connsiteY9-8296" fmla="*/ 3502 h 10224"/>
                <a:gd name="connsiteX10-8297" fmla="*/ 7071 w 10000"/>
                <a:gd name="connsiteY10-8298" fmla="*/ 2984 h 10224"/>
                <a:gd name="connsiteX11-8299" fmla="*/ 5913 w 10000"/>
                <a:gd name="connsiteY11-8300" fmla="*/ 1610 h 10224"/>
                <a:gd name="connsiteX12-8301" fmla="*/ 4682 w 10000"/>
                <a:gd name="connsiteY12-8302" fmla="*/ 2275 h 10224"/>
                <a:gd name="connsiteX13-8303" fmla="*/ 3723 w 10000"/>
                <a:gd name="connsiteY13-8304" fmla="*/ 1744 h 10224"/>
                <a:gd name="connsiteX14-8305" fmla="*/ 2828 w 10000"/>
                <a:gd name="connsiteY14-8306" fmla="*/ 3270 h 10224"/>
                <a:gd name="connsiteX15-8307" fmla="*/ 1975 w 10000"/>
                <a:gd name="connsiteY15-8308" fmla="*/ 3335 h 10224"/>
                <a:gd name="connsiteX16-8309" fmla="*/ 1111 w 10000"/>
                <a:gd name="connsiteY16-8310" fmla="*/ 5269 h 10224"/>
                <a:gd name="connsiteX17-8311" fmla="*/ 0 w 10000"/>
                <a:gd name="connsiteY17-8312" fmla="*/ 9046 h 10224"/>
                <a:gd name="connsiteX0-8313" fmla="*/ 0 w 10000"/>
                <a:gd name="connsiteY0-8314" fmla="*/ 9046 h 10224"/>
                <a:gd name="connsiteX1-8315" fmla="*/ 1573 w 10000"/>
                <a:gd name="connsiteY1-8316" fmla="*/ 2776 h 10224"/>
                <a:gd name="connsiteX2-8317" fmla="*/ 3363 w 10000"/>
                <a:gd name="connsiteY2-8318" fmla="*/ 616 h 10224"/>
                <a:gd name="connsiteX3-8319" fmla="*/ 5202 w 10000"/>
                <a:gd name="connsiteY3-8320" fmla="*/ 14 h 10224"/>
                <a:gd name="connsiteX4-8321" fmla="*/ 6746 w 10000"/>
                <a:gd name="connsiteY4-8322" fmla="*/ 672 h 10224"/>
                <a:gd name="connsiteX5-8323" fmla="*/ 8338 w 10000"/>
                <a:gd name="connsiteY5-8324" fmla="*/ 2574 h 10224"/>
                <a:gd name="connsiteX6-8325" fmla="*/ 9799 w 10000"/>
                <a:gd name="connsiteY6-8326" fmla="*/ 7228 h 10224"/>
                <a:gd name="connsiteX7-8327" fmla="*/ 9970 w 10000"/>
                <a:gd name="connsiteY7-8328" fmla="*/ 10199 h 10224"/>
                <a:gd name="connsiteX8-8329" fmla="*/ 9238 w 10000"/>
                <a:gd name="connsiteY8-8330" fmla="*/ 6107 h 10224"/>
                <a:gd name="connsiteX9-8331" fmla="*/ 8317 w 10000"/>
                <a:gd name="connsiteY9-8332" fmla="*/ 3502 h 10224"/>
                <a:gd name="connsiteX10-8333" fmla="*/ 7071 w 10000"/>
                <a:gd name="connsiteY10-8334" fmla="*/ 2984 h 10224"/>
                <a:gd name="connsiteX11-8335" fmla="*/ 5913 w 10000"/>
                <a:gd name="connsiteY11-8336" fmla="*/ 1610 h 10224"/>
                <a:gd name="connsiteX12-8337" fmla="*/ 4786 w 10000"/>
                <a:gd name="connsiteY12-8338" fmla="*/ 2155 h 10224"/>
                <a:gd name="connsiteX13-8339" fmla="*/ 3723 w 10000"/>
                <a:gd name="connsiteY13-8340" fmla="*/ 1744 h 10224"/>
                <a:gd name="connsiteX14-8341" fmla="*/ 2828 w 10000"/>
                <a:gd name="connsiteY14-8342" fmla="*/ 3270 h 10224"/>
                <a:gd name="connsiteX15-8343" fmla="*/ 1975 w 10000"/>
                <a:gd name="connsiteY15-8344" fmla="*/ 3335 h 10224"/>
                <a:gd name="connsiteX16-8345" fmla="*/ 1111 w 10000"/>
                <a:gd name="connsiteY16-8346" fmla="*/ 5269 h 10224"/>
                <a:gd name="connsiteX17-8347" fmla="*/ 0 w 10000"/>
                <a:gd name="connsiteY17-8348" fmla="*/ 9046 h 10224"/>
                <a:gd name="connsiteX0-8349" fmla="*/ 0 w 10000"/>
                <a:gd name="connsiteY0-8350" fmla="*/ 9046 h 10224"/>
                <a:gd name="connsiteX1-8351" fmla="*/ 1573 w 10000"/>
                <a:gd name="connsiteY1-8352" fmla="*/ 2776 h 10224"/>
                <a:gd name="connsiteX2-8353" fmla="*/ 3363 w 10000"/>
                <a:gd name="connsiteY2-8354" fmla="*/ 616 h 10224"/>
                <a:gd name="connsiteX3-8355" fmla="*/ 5202 w 10000"/>
                <a:gd name="connsiteY3-8356" fmla="*/ 14 h 10224"/>
                <a:gd name="connsiteX4-8357" fmla="*/ 6746 w 10000"/>
                <a:gd name="connsiteY4-8358" fmla="*/ 672 h 10224"/>
                <a:gd name="connsiteX5-8359" fmla="*/ 8338 w 10000"/>
                <a:gd name="connsiteY5-8360" fmla="*/ 2574 h 10224"/>
                <a:gd name="connsiteX6-8361" fmla="*/ 9799 w 10000"/>
                <a:gd name="connsiteY6-8362" fmla="*/ 7228 h 10224"/>
                <a:gd name="connsiteX7-8363" fmla="*/ 9970 w 10000"/>
                <a:gd name="connsiteY7-8364" fmla="*/ 10199 h 10224"/>
                <a:gd name="connsiteX8-8365" fmla="*/ 9238 w 10000"/>
                <a:gd name="connsiteY8-8366" fmla="*/ 6107 h 10224"/>
                <a:gd name="connsiteX9-8367" fmla="*/ 8317 w 10000"/>
                <a:gd name="connsiteY9-8368" fmla="*/ 3502 h 10224"/>
                <a:gd name="connsiteX10-8369" fmla="*/ 7071 w 10000"/>
                <a:gd name="connsiteY10-8370" fmla="*/ 2984 h 10224"/>
                <a:gd name="connsiteX11-8371" fmla="*/ 5913 w 10000"/>
                <a:gd name="connsiteY11-8372" fmla="*/ 1610 h 10224"/>
                <a:gd name="connsiteX12-8373" fmla="*/ 4786 w 10000"/>
                <a:gd name="connsiteY12-8374" fmla="*/ 2155 h 10224"/>
                <a:gd name="connsiteX13-8375" fmla="*/ 3723 w 10000"/>
                <a:gd name="connsiteY13-8376" fmla="*/ 1744 h 10224"/>
                <a:gd name="connsiteX14-8377" fmla="*/ 2843 w 10000"/>
                <a:gd name="connsiteY14-8378" fmla="*/ 3060 h 10224"/>
                <a:gd name="connsiteX15-8379" fmla="*/ 1975 w 10000"/>
                <a:gd name="connsiteY15-8380" fmla="*/ 3335 h 10224"/>
                <a:gd name="connsiteX16-8381" fmla="*/ 1111 w 10000"/>
                <a:gd name="connsiteY16-8382" fmla="*/ 5269 h 10224"/>
                <a:gd name="connsiteX17-8383" fmla="*/ 0 w 10000"/>
                <a:gd name="connsiteY17-8384" fmla="*/ 9046 h 10224"/>
                <a:gd name="connsiteX0-8385" fmla="*/ 0 w 10000"/>
                <a:gd name="connsiteY0-8386" fmla="*/ 9046 h 10224"/>
                <a:gd name="connsiteX1-8387" fmla="*/ 1573 w 10000"/>
                <a:gd name="connsiteY1-8388" fmla="*/ 2776 h 10224"/>
                <a:gd name="connsiteX2-8389" fmla="*/ 3363 w 10000"/>
                <a:gd name="connsiteY2-8390" fmla="*/ 616 h 10224"/>
                <a:gd name="connsiteX3-8391" fmla="*/ 5202 w 10000"/>
                <a:gd name="connsiteY3-8392" fmla="*/ 14 h 10224"/>
                <a:gd name="connsiteX4-8393" fmla="*/ 6746 w 10000"/>
                <a:gd name="connsiteY4-8394" fmla="*/ 672 h 10224"/>
                <a:gd name="connsiteX5-8395" fmla="*/ 8338 w 10000"/>
                <a:gd name="connsiteY5-8396" fmla="*/ 2574 h 10224"/>
                <a:gd name="connsiteX6-8397" fmla="*/ 9799 w 10000"/>
                <a:gd name="connsiteY6-8398" fmla="*/ 7228 h 10224"/>
                <a:gd name="connsiteX7-8399" fmla="*/ 9970 w 10000"/>
                <a:gd name="connsiteY7-8400" fmla="*/ 10199 h 10224"/>
                <a:gd name="connsiteX8-8401" fmla="*/ 9238 w 10000"/>
                <a:gd name="connsiteY8-8402" fmla="*/ 6107 h 10224"/>
                <a:gd name="connsiteX9-8403" fmla="*/ 8317 w 10000"/>
                <a:gd name="connsiteY9-8404" fmla="*/ 3502 h 10224"/>
                <a:gd name="connsiteX10-8405" fmla="*/ 7071 w 10000"/>
                <a:gd name="connsiteY10-8406" fmla="*/ 2984 h 10224"/>
                <a:gd name="connsiteX11-8407" fmla="*/ 5913 w 10000"/>
                <a:gd name="connsiteY11-8408" fmla="*/ 1610 h 10224"/>
                <a:gd name="connsiteX12-8409" fmla="*/ 4786 w 10000"/>
                <a:gd name="connsiteY12-8410" fmla="*/ 2155 h 10224"/>
                <a:gd name="connsiteX13-8411" fmla="*/ 3723 w 10000"/>
                <a:gd name="connsiteY13-8412" fmla="*/ 1744 h 10224"/>
                <a:gd name="connsiteX14-8413" fmla="*/ 2843 w 10000"/>
                <a:gd name="connsiteY14-8414" fmla="*/ 3060 h 10224"/>
                <a:gd name="connsiteX15-8415" fmla="*/ 1975 w 10000"/>
                <a:gd name="connsiteY15-8416" fmla="*/ 3335 h 10224"/>
                <a:gd name="connsiteX16-8417" fmla="*/ 1111 w 10000"/>
                <a:gd name="connsiteY16-8418" fmla="*/ 5269 h 10224"/>
                <a:gd name="connsiteX17-8419" fmla="*/ 0 w 10000"/>
                <a:gd name="connsiteY17-8420" fmla="*/ 9046 h 10224"/>
                <a:gd name="connsiteX0-8421" fmla="*/ 0 w 10000"/>
                <a:gd name="connsiteY0-8422" fmla="*/ 9046 h 10224"/>
                <a:gd name="connsiteX1-8423" fmla="*/ 1573 w 10000"/>
                <a:gd name="connsiteY1-8424" fmla="*/ 2776 h 10224"/>
                <a:gd name="connsiteX2-8425" fmla="*/ 3363 w 10000"/>
                <a:gd name="connsiteY2-8426" fmla="*/ 616 h 10224"/>
                <a:gd name="connsiteX3-8427" fmla="*/ 5202 w 10000"/>
                <a:gd name="connsiteY3-8428" fmla="*/ 14 h 10224"/>
                <a:gd name="connsiteX4-8429" fmla="*/ 6746 w 10000"/>
                <a:gd name="connsiteY4-8430" fmla="*/ 672 h 10224"/>
                <a:gd name="connsiteX5-8431" fmla="*/ 8338 w 10000"/>
                <a:gd name="connsiteY5-8432" fmla="*/ 2574 h 10224"/>
                <a:gd name="connsiteX6-8433" fmla="*/ 9799 w 10000"/>
                <a:gd name="connsiteY6-8434" fmla="*/ 7228 h 10224"/>
                <a:gd name="connsiteX7-8435" fmla="*/ 9970 w 10000"/>
                <a:gd name="connsiteY7-8436" fmla="*/ 10199 h 10224"/>
                <a:gd name="connsiteX8-8437" fmla="*/ 9238 w 10000"/>
                <a:gd name="connsiteY8-8438" fmla="*/ 6107 h 10224"/>
                <a:gd name="connsiteX9-8439" fmla="*/ 8317 w 10000"/>
                <a:gd name="connsiteY9-8440" fmla="*/ 3502 h 10224"/>
                <a:gd name="connsiteX10-8441" fmla="*/ 7071 w 10000"/>
                <a:gd name="connsiteY10-8442" fmla="*/ 2984 h 10224"/>
                <a:gd name="connsiteX11-8443" fmla="*/ 5913 w 10000"/>
                <a:gd name="connsiteY11-8444" fmla="*/ 1610 h 10224"/>
                <a:gd name="connsiteX12-8445" fmla="*/ 4786 w 10000"/>
                <a:gd name="connsiteY12-8446" fmla="*/ 2155 h 10224"/>
                <a:gd name="connsiteX13-8447" fmla="*/ 3723 w 10000"/>
                <a:gd name="connsiteY13-8448" fmla="*/ 1744 h 10224"/>
                <a:gd name="connsiteX14-8449" fmla="*/ 2843 w 10000"/>
                <a:gd name="connsiteY14-8450" fmla="*/ 3060 h 10224"/>
                <a:gd name="connsiteX15-8451" fmla="*/ 1975 w 10000"/>
                <a:gd name="connsiteY15-8452" fmla="*/ 3335 h 10224"/>
                <a:gd name="connsiteX16-8453" fmla="*/ 1111 w 10000"/>
                <a:gd name="connsiteY16-8454" fmla="*/ 5269 h 10224"/>
                <a:gd name="connsiteX17-8455" fmla="*/ 0 w 10000"/>
                <a:gd name="connsiteY17-8456" fmla="*/ 9046 h 10224"/>
                <a:gd name="connsiteX0-8457" fmla="*/ 0 w 10000"/>
                <a:gd name="connsiteY0-8458" fmla="*/ 9046 h 10224"/>
                <a:gd name="connsiteX1-8459" fmla="*/ 1573 w 10000"/>
                <a:gd name="connsiteY1-8460" fmla="*/ 2776 h 10224"/>
                <a:gd name="connsiteX2-8461" fmla="*/ 3363 w 10000"/>
                <a:gd name="connsiteY2-8462" fmla="*/ 616 h 10224"/>
                <a:gd name="connsiteX3-8463" fmla="*/ 5202 w 10000"/>
                <a:gd name="connsiteY3-8464" fmla="*/ 14 h 10224"/>
                <a:gd name="connsiteX4-8465" fmla="*/ 6746 w 10000"/>
                <a:gd name="connsiteY4-8466" fmla="*/ 672 h 10224"/>
                <a:gd name="connsiteX5-8467" fmla="*/ 8338 w 10000"/>
                <a:gd name="connsiteY5-8468" fmla="*/ 2574 h 10224"/>
                <a:gd name="connsiteX6-8469" fmla="*/ 9799 w 10000"/>
                <a:gd name="connsiteY6-8470" fmla="*/ 7228 h 10224"/>
                <a:gd name="connsiteX7-8471" fmla="*/ 9970 w 10000"/>
                <a:gd name="connsiteY7-8472" fmla="*/ 10199 h 10224"/>
                <a:gd name="connsiteX8-8473" fmla="*/ 9238 w 10000"/>
                <a:gd name="connsiteY8-8474" fmla="*/ 6107 h 10224"/>
                <a:gd name="connsiteX9-8475" fmla="*/ 8317 w 10000"/>
                <a:gd name="connsiteY9-8476" fmla="*/ 3502 h 10224"/>
                <a:gd name="connsiteX10-8477" fmla="*/ 7071 w 10000"/>
                <a:gd name="connsiteY10-8478" fmla="*/ 2984 h 10224"/>
                <a:gd name="connsiteX11-8479" fmla="*/ 5913 w 10000"/>
                <a:gd name="connsiteY11-8480" fmla="*/ 1610 h 10224"/>
                <a:gd name="connsiteX12-8481" fmla="*/ 4786 w 10000"/>
                <a:gd name="connsiteY12-8482" fmla="*/ 2155 h 10224"/>
                <a:gd name="connsiteX13-8483" fmla="*/ 3723 w 10000"/>
                <a:gd name="connsiteY13-8484" fmla="*/ 1744 h 10224"/>
                <a:gd name="connsiteX14-8485" fmla="*/ 2843 w 10000"/>
                <a:gd name="connsiteY14-8486" fmla="*/ 3060 h 10224"/>
                <a:gd name="connsiteX15-8487" fmla="*/ 1916 w 10000"/>
                <a:gd name="connsiteY15-8488" fmla="*/ 3515 h 10224"/>
                <a:gd name="connsiteX16-8489" fmla="*/ 1111 w 10000"/>
                <a:gd name="connsiteY16-8490" fmla="*/ 5269 h 10224"/>
                <a:gd name="connsiteX17-8491" fmla="*/ 0 w 10000"/>
                <a:gd name="connsiteY17-8492" fmla="*/ 9046 h 10224"/>
                <a:gd name="connsiteX0-8493" fmla="*/ 0 w 10000"/>
                <a:gd name="connsiteY0-8494" fmla="*/ 9046 h 10224"/>
                <a:gd name="connsiteX1-8495" fmla="*/ 1573 w 10000"/>
                <a:gd name="connsiteY1-8496" fmla="*/ 2776 h 10224"/>
                <a:gd name="connsiteX2-8497" fmla="*/ 3363 w 10000"/>
                <a:gd name="connsiteY2-8498" fmla="*/ 616 h 10224"/>
                <a:gd name="connsiteX3-8499" fmla="*/ 5202 w 10000"/>
                <a:gd name="connsiteY3-8500" fmla="*/ 14 h 10224"/>
                <a:gd name="connsiteX4-8501" fmla="*/ 6746 w 10000"/>
                <a:gd name="connsiteY4-8502" fmla="*/ 672 h 10224"/>
                <a:gd name="connsiteX5-8503" fmla="*/ 8338 w 10000"/>
                <a:gd name="connsiteY5-8504" fmla="*/ 2574 h 10224"/>
                <a:gd name="connsiteX6-8505" fmla="*/ 9799 w 10000"/>
                <a:gd name="connsiteY6-8506" fmla="*/ 7228 h 10224"/>
                <a:gd name="connsiteX7-8507" fmla="*/ 9970 w 10000"/>
                <a:gd name="connsiteY7-8508" fmla="*/ 10199 h 10224"/>
                <a:gd name="connsiteX8-8509" fmla="*/ 9238 w 10000"/>
                <a:gd name="connsiteY8-8510" fmla="*/ 6107 h 10224"/>
                <a:gd name="connsiteX9-8511" fmla="*/ 8317 w 10000"/>
                <a:gd name="connsiteY9-8512" fmla="*/ 3502 h 10224"/>
                <a:gd name="connsiteX10-8513" fmla="*/ 7071 w 10000"/>
                <a:gd name="connsiteY10-8514" fmla="*/ 2984 h 10224"/>
                <a:gd name="connsiteX11-8515" fmla="*/ 5913 w 10000"/>
                <a:gd name="connsiteY11-8516" fmla="*/ 1610 h 10224"/>
                <a:gd name="connsiteX12-8517" fmla="*/ 4786 w 10000"/>
                <a:gd name="connsiteY12-8518" fmla="*/ 2155 h 10224"/>
                <a:gd name="connsiteX13-8519" fmla="*/ 3723 w 10000"/>
                <a:gd name="connsiteY13-8520" fmla="*/ 1744 h 10224"/>
                <a:gd name="connsiteX14-8521" fmla="*/ 2843 w 10000"/>
                <a:gd name="connsiteY14-8522" fmla="*/ 3060 h 10224"/>
                <a:gd name="connsiteX15-8523" fmla="*/ 1916 w 10000"/>
                <a:gd name="connsiteY15-8524" fmla="*/ 3515 h 10224"/>
                <a:gd name="connsiteX16-8525" fmla="*/ 1155 w 10000"/>
                <a:gd name="connsiteY16-8526" fmla="*/ 5329 h 10224"/>
                <a:gd name="connsiteX17-8527" fmla="*/ 0 w 10000"/>
                <a:gd name="connsiteY17-8528" fmla="*/ 9046 h 10224"/>
                <a:gd name="connsiteX0-8529" fmla="*/ 0 w 10000"/>
                <a:gd name="connsiteY0-8530" fmla="*/ 9046 h 10224"/>
                <a:gd name="connsiteX1-8531" fmla="*/ 1573 w 10000"/>
                <a:gd name="connsiteY1-8532" fmla="*/ 2776 h 10224"/>
                <a:gd name="connsiteX2-8533" fmla="*/ 3363 w 10000"/>
                <a:gd name="connsiteY2-8534" fmla="*/ 616 h 10224"/>
                <a:gd name="connsiteX3-8535" fmla="*/ 5202 w 10000"/>
                <a:gd name="connsiteY3-8536" fmla="*/ 14 h 10224"/>
                <a:gd name="connsiteX4-8537" fmla="*/ 6746 w 10000"/>
                <a:gd name="connsiteY4-8538" fmla="*/ 672 h 10224"/>
                <a:gd name="connsiteX5-8539" fmla="*/ 8338 w 10000"/>
                <a:gd name="connsiteY5-8540" fmla="*/ 2574 h 10224"/>
                <a:gd name="connsiteX6-8541" fmla="*/ 9799 w 10000"/>
                <a:gd name="connsiteY6-8542" fmla="*/ 7228 h 10224"/>
                <a:gd name="connsiteX7-8543" fmla="*/ 9970 w 10000"/>
                <a:gd name="connsiteY7-8544" fmla="*/ 10199 h 10224"/>
                <a:gd name="connsiteX8-8545" fmla="*/ 9238 w 10000"/>
                <a:gd name="connsiteY8-8546" fmla="*/ 6107 h 10224"/>
                <a:gd name="connsiteX9-8547" fmla="*/ 8317 w 10000"/>
                <a:gd name="connsiteY9-8548" fmla="*/ 3502 h 10224"/>
                <a:gd name="connsiteX10-8549" fmla="*/ 7071 w 10000"/>
                <a:gd name="connsiteY10-8550" fmla="*/ 2984 h 10224"/>
                <a:gd name="connsiteX11-8551" fmla="*/ 5913 w 10000"/>
                <a:gd name="connsiteY11-8552" fmla="*/ 1610 h 10224"/>
                <a:gd name="connsiteX12-8553" fmla="*/ 4786 w 10000"/>
                <a:gd name="connsiteY12-8554" fmla="*/ 2155 h 10224"/>
                <a:gd name="connsiteX13-8555" fmla="*/ 3723 w 10000"/>
                <a:gd name="connsiteY13-8556" fmla="*/ 1744 h 10224"/>
                <a:gd name="connsiteX14-8557" fmla="*/ 2843 w 10000"/>
                <a:gd name="connsiteY14-8558" fmla="*/ 3060 h 10224"/>
                <a:gd name="connsiteX15-8559" fmla="*/ 1916 w 10000"/>
                <a:gd name="connsiteY15-8560" fmla="*/ 3515 h 10224"/>
                <a:gd name="connsiteX16-8561" fmla="*/ 1155 w 10000"/>
                <a:gd name="connsiteY16-8562" fmla="*/ 5329 h 10224"/>
                <a:gd name="connsiteX17-8563" fmla="*/ 0 w 10000"/>
                <a:gd name="connsiteY17-8564" fmla="*/ 9046 h 10224"/>
                <a:gd name="connsiteX0-8565" fmla="*/ 32 w 10032"/>
                <a:gd name="connsiteY0-8566" fmla="*/ 9046 h 10224"/>
                <a:gd name="connsiteX1-8567" fmla="*/ 1605 w 10032"/>
                <a:gd name="connsiteY1-8568" fmla="*/ 2776 h 10224"/>
                <a:gd name="connsiteX2-8569" fmla="*/ 3395 w 10032"/>
                <a:gd name="connsiteY2-8570" fmla="*/ 616 h 10224"/>
                <a:gd name="connsiteX3-8571" fmla="*/ 5234 w 10032"/>
                <a:gd name="connsiteY3-8572" fmla="*/ 14 h 10224"/>
                <a:gd name="connsiteX4-8573" fmla="*/ 6778 w 10032"/>
                <a:gd name="connsiteY4-8574" fmla="*/ 672 h 10224"/>
                <a:gd name="connsiteX5-8575" fmla="*/ 8370 w 10032"/>
                <a:gd name="connsiteY5-8576" fmla="*/ 2574 h 10224"/>
                <a:gd name="connsiteX6-8577" fmla="*/ 9831 w 10032"/>
                <a:gd name="connsiteY6-8578" fmla="*/ 7228 h 10224"/>
                <a:gd name="connsiteX7-8579" fmla="*/ 10002 w 10032"/>
                <a:gd name="connsiteY7-8580" fmla="*/ 10199 h 10224"/>
                <a:gd name="connsiteX8-8581" fmla="*/ 9270 w 10032"/>
                <a:gd name="connsiteY8-8582" fmla="*/ 6107 h 10224"/>
                <a:gd name="connsiteX9-8583" fmla="*/ 8349 w 10032"/>
                <a:gd name="connsiteY9-8584" fmla="*/ 3502 h 10224"/>
                <a:gd name="connsiteX10-8585" fmla="*/ 7103 w 10032"/>
                <a:gd name="connsiteY10-8586" fmla="*/ 2984 h 10224"/>
                <a:gd name="connsiteX11-8587" fmla="*/ 5945 w 10032"/>
                <a:gd name="connsiteY11-8588" fmla="*/ 1610 h 10224"/>
                <a:gd name="connsiteX12-8589" fmla="*/ 4818 w 10032"/>
                <a:gd name="connsiteY12-8590" fmla="*/ 2155 h 10224"/>
                <a:gd name="connsiteX13-8591" fmla="*/ 3755 w 10032"/>
                <a:gd name="connsiteY13-8592" fmla="*/ 1744 h 10224"/>
                <a:gd name="connsiteX14-8593" fmla="*/ 2875 w 10032"/>
                <a:gd name="connsiteY14-8594" fmla="*/ 3060 h 10224"/>
                <a:gd name="connsiteX15-8595" fmla="*/ 1948 w 10032"/>
                <a:gd name="connsiteY15-8596" fmla="*/ 3515 h 10224"/>
                <a:gd name="connsiteX16-8597" fmla="*/ 1187 w 10032"/>
                <a:gd name="connsiteY16-8598" fmla="*/ 5329 h 10224"/>
                <a:gd name="connsiteX17-8599" fmla="*/ 492 w 10032"/>
                <a:gd name="connsiteY17-8600" fmla="*/ 6758 h 10224"/>
                <a:gd name="connsiteX18-8601" fmla="*/ 32 w 10032"/>
                <a:gd name="connsiteY18-8602" fmla="*/ 9046 h 10224"/>
                <a:gd name="connsiteX0-8603" fmla="*/ 32 w 10032"/>
                <a:gd name="connsiteY0-8604" fmla="*/ 9046 h 10224"/>
                <a:gd name="connsiteX1-8605" fmla="*/ 1605 w 10032"/>
                <a:gd name="connsiteY1-8606" fmla="*/ 2776 h 10224"/>
                <a:gd name="connsiteX2-8607" fmla="*/ 3395 w 10032"/>
                <a:gd name="connsiteY2-8608" fmla="*/ 616 h 10224"/>
                <a:gd name="connsiteX3-8609" fmla="*/ 5234 w 10032"/>
                <a:gd name="connsiteY3-8610" fmla="*/ 14 h 10224"/>
                <a:gd name="connsiteX4-8611" fmla="*/ 6778 w 10032"/>
                <a:gd name="connsiteY4-8612" fmla="*/ 672 h 10224"/>
                <a:gd name="connsiteX5-8613" fmla="*/ 8370 w 10032"/>
                <a:gd name="connsiteY5-8614" fmla="*/ 2574 h 10224"/>
                <a:gd name="connsiteX6-8615" fmla="*/ 9831 w 10032"/>
                <a:gd name="connsiteY6-8616" fmla="*/ 7228 h 10224"/>
                <a:gd name="connsiteX7-8617" fmla="*/ 10002 w 10032"/>
                <a:gd name="connsiteY7-8618" fmla="*/ 10199 h 10224"/>
                <a:gd name="connsiteX8-8619" fmla="*/ 9270 w 10032"/>
                <a:gd name="connsiteY8-8620" fmla="*/ 6107 h 10224"/>
                <a:gd name="connsiteX9-8621" fmla="*/ 8349 w 10032"/>
                <a:gd name="connsiteY9-8622" fmla="*/ 3502 h 10224"/>
                <a:gd name="connsiteX10-8623" fmla="*/ 7103 w 10032"/>
                <a:gd name="connsiteY10-8624" fmla="*/ 2984 h 10224"/>
                <a:gd name="connsiteX11-8625" fmla="*/ 5945 w 10032"/>
                <a:gd name="connsiteY11-8626" fmla="*/ 1610 h 10224"/>
                <a:gd name="connsiteX12-8627" fmla="*/ 4818 w 10032"/>
                <a:gd name="connsiteY12-8628" fmla="*/ 2155 h 10224"/>
                <a:gd name="connsiteX13-8629" fmla="*/ 3755 w 10032"/>
                <a:gd name="connsiteY13-8630" fmla="*/ 1744 h 10224"/>
                <a:gd name="connsiteX14-8631" fmla="*/ 2875 w 10032"/>
                <a:gd name="connsiteY14-8632" fmla="*/ 3060 h 10224"/>
                <a:gd name="connsiteX15-8633" fmla="*/ 1948 w 10032"/>
                <a:gd name="connsiteY15-8634" fmla="*/ 3515 h 10224"/>
                <a:gd name="connsiteX16-8635" fmla="*/ 1187 w 10032"/>
                <a:gd name="connsiteY16-8636" fmla="*/ 5329 h 10224"/>
                <a:gd name="connsiteX17-8637" fmla="*/ 492 w 10032"/>
                <a:gd name="connsiteY17-8638" fmla="*/ 6758 h 10224"/>
                <a:gd name="connsiteX18-8639" fmla="*/ 32 w 10032"/>
                <a:gd name="connsiteY18-8640" fmla="*/ 9046 h 10224"/>
                <a:gd name="connsiteX0-8641" fmla="*/ 32 w 10032"/>
                <a:gd name="connsiteY0-8642" fmla="*/ 9046 h 10224"/>
                <a:gd name="connsiteX1-8643" fmla="*/ 1605 w 10032"/>
                <a:gd name="connsiteY1-8644" fmla="*/ 2776 h 10224"/>
                <a:gd name="connsiteX2-8645" fmla="*/ 3395 w 10032"/>
                <a:gd name="connsiteY2-8646" fmla="*/ 616 h 10224"/>
                <a:gd name="connsiteX3-8647" fmla="*/ 5234 w 10032"/>
                <a:gd name="connsiteY3-8648" fmla="*/ 14 h 10224"/>
                <a:gd name="connsiteX4-8649" fmla="*/ 6778 w 10032"/>
                <a:gd name="connsiteY4-8650" fmla="*/ 672 h 10224"/>
                <a:gd name="connsiteX5-8651" fmla="*/ 8370 w 10032"/>
                <a:gd name="connsiteY5-8652" fmla="*/ 2574 h 10224"/>
                <a:gd name="connsiteX6-8653" fmla="*/ 9831 w 10032"/>
                <a:gd name="connsiteY6-8654" fmla="*/ 7228 h 10224"/>
                <a:gd name="connsiteX7-8655" fmla="*/ 10002 w 10032"/>
                <a:gd name="connsiteY7-8656" fmla="*/ 10199 h 10224"/>
                <a:gd name="connsiteX8-8657" fmla="*/ 9270 w 10032"/>
                <a:gd name="connsiteY8-8658" fmla="*/ 6107 h 10224"/>
                <a:gd name="connsiteX9-8659" fmla="*/ 8349 w 10032"/>
                <a:gd name="connsiteY9-8660" fmla="*/ 3502 h 10224"/>
                <a:gd name="connsiteX10-8661" fmla="*/ 7103 w 10032"/>
                <a:gd name="connsiteY10-8662" fmla="*/ 2984 h 10224"/>
                <a:gd name="connsiteX11-8663" fmla="*/ 5945 w 10032"/>
                <a:gd name="connsiteY11-8664" fmla="*/ 1610 h 10224"/>
                <a:gd name="connsiteX12-8665" fmla="*/ 4818 w 10032"/>
                <a:gd name="connsiteY12-8666" fmla="*/ 2155 h 10224"/>
                <a:gd name="connsiteX13-8667" fmla="*/ 3755 w 10032"/>
                <a:gd name="connsiteY13-8668" fmla="*/ 1744 h 10224"/>
                <a:gd name="connsiteX14-8669" fmla="*/ 2875 w 10032"/>
                <a:gd name="connsiteY14-8670" fmla="*/ 3060 h 10224"/>
                <a:gd name="connsiteX15-8671" fmla="*/ 1948 w 10032"/>
                <a:gd name="connsiteY15-8672" fmla="*/ 3515 h 10224"/>
                <a:gd name="connsiteX16-8673" fmla="*/ 1187 w 10032"/>
                <a:gd name="connsiteY16-8674" fmla="*/ 5329 h 10224"/>
                <a:gd name="connsiteX17-8675" fmla="*/ 492 w 10032"/>
                <a:gd name="connsiteY17-8676" fmla="*/ 6758 h 10224"/>
                <a:gd name="connsiteX18-8677" fmla="*/ 32 w 10032"/>
                <a:gd name="connsiteY18-8678" fmla="*/ 9046 h 10224"/>
                <a:gd name="connsiteX0-8679" fmla="*/ 38 w 9964"/>
                <a:gd name="connsiteY0-8680" fmla="*/ 9046 h 10224"/>
                <a:gd name="connsiteX1-8681" fmla="*/ 1537 w 9964"/>
                <a:gd name="connsiteY1-8682" fmla="*/ 2776 h 10224"/>
                <a:gd name="connsiteX2-8683" fmla="*/ 3327 w 9964"/>
                <a:gd name="connsiteY2-8684" fmla="*/ 616 h 10224"/>
                <a:gd name="connsiteX3-8685" fmla="*/ 5166 w 9964"/>
                <a:gd name="connsiteY3-8686" fmla="*/ 14 h 10224"/>
                <a:gd name="connsiteX4-8687" fmla="*/ 6710 w 9964"/>
                <a:gd name="connsiteY4-8688" fmla="*/ 672 h 10224"/>
                <a:gd name="connsiteX5-8689" fmla="*/ 8302 w 9964"/>
                <a:gd name="connsiteY5-8690" fmla="*/ 2574 h 10224"/>
                <a:gd name="connsiteX6-8691" fmla="*/ 9763 w 9964"/>
                <a:gd name="connsiteY6-8692" fmla="*/ 7228 h 10224"/>
                <a:gd name="connsiteX7-8693" fmla="*/ 9934 w 9964"/>
                <a:gd name="connsiteY7-8694" fmla="*/ 10199 h 10224"/>
                <a:gd name="connsiteX8-8695" fmla="*/ 9202 w 9964"/>
                <a:gd name="connsiteY8-8696" fmla="*/ 6107 h 10224"/>
                <a:gd name="connsiteX9-8697" fmla="*/ 8281 w 9964"/>
                <a:gd name="connsiteY9-8698" fmla="*/ 3502 h 10224"/>
                <a:gd name="connsiteX10-8699" fmla="*/ 7035 w 9964"/>
                <a:gd name="connsiteY10-8700" fmla="*/ 2984 h 10224"/>
                <a:gd name="connsiteX11-8701" fmla="*/ 5877 w 9964"/>
                <a:gd name="connsiteY11-8702" fmla="*/ 1610 h 10224"/>
                <a:gd name="connsiteX12-8703" fmla="*/ 4750 w 9964"/>
                <a:gd name="connsiteY12-8704" fmla="*/ 2155 h 10224"/>
                <a:gd name="connsiteX13-8705" fmla="*/ 3687 w 9964"/>
                <a:gd name="connsiteY13-8706" fmla="*/ 1744 h 10224"/>
                <a:gd name="connsiteX14-8707" fmla="*/ 2807 w 9964"/>
                <a:gd name="connsiteY14-8708" fmla="*/ 3060 h 10224"/>
                <a:gd name="connsiteX15-8709" fmla="*/ 1880 w 9964"/>
                <a:gd name="connsiteY15-8710" fmla="*/ 3515 h 10224"/>
                <a:gd name="connsiteX16-8711" fmla="*/ 1119 w 9964"/>
                <a:gd name="connsiteY16-8712" fmla="*/ 5329 h 10224"/>
                <a:gd name="connsiteX17-8713" fmla="*/ 424 w 9964"/>
                <a:gd name="connsiteY17-8714" fmla="*/ 6758 h 10224"/>
                <a:gd name="connsiteX18-8715" fmla="*/ 38 w 9964"/>
                <a:gd name="connsiteY18-8716" fmla="*/ 9046 h 10224"/>
                <a:gd name="connsiteX0-8717" fmla="*/ 32 w 10054"/>
                <a:gd name="connsiteY0-8718" fmla="*/ 8877 h 10000"/>
                <a:gd name="connsiteX1-8719" fmla="*/ 1597 w 10054"/>
                <a:gd name="connsiteY1-8720" fmla="*/ 2715 h 10000"/>
                <a:gd name="connsiteX2-8721" fmla="*/ 3393 w 10054"/>
                <a:gd name="connsiteY2-8722" fmla="*/ 603 h 10000"/>
                <a:gd name="connsiteX3-8723" fmla="*/ 5239 w 10054"/>
                <a:gd name="connsiteY3-8724" fmla="*/ 14 h 10000"/>
                <a:gd name="connsiteX4-8725" fmla="*/ 6788 w 10054"/>
                <a:gd name="connsiteY4-8726" fmla="*/ 657 h 10000"/>
                <a:gd name="connsiteX5-8727" fmla="*/ 8386 w 10054"/>
                <a:gd name="connsiteY5-8728" fmla="*/ 2518 h 10000"/>
                <a:gd name="connsiteX6-8729" fmla="*/ 9852 w 10054"/>
                <a:gd name="connsiteY6-8730" fmla="*/ 7070 h 10000"/>
                <a:gd name="connsiteX7-8731" fmla="*/ 10024 w 10054"/>
                <a:gd name="connsiteY7-8732" fmla="*/ 9976 h 10000"/>
                <a:gd name="connsiteX8-8733" fmla="*/ 9289 w 10054"/>
                <a:gd name="connsiteY8-8734" fmla="*/ 5973 h 10000"/>
                <a:gd name="connsiteX9-8735" fmla="*/ 8365 w 10054"/>
                <a:gd name="connsiteY9-8736" fmla="*/ 3425 h 10000"/>
                <a:gd name="connsiteX10-8737" fmla="*/ 7114 w 10054"/>
                <a:gd name="connsiteY10-8738" fmla="*/ 2919 h 10000"/>
                <a:gd name="connsiteX11-8739" fmla="*/ 5952 w 10054"/>
                <a:gd name="connsiteY11-8740" fmla="*/ 1575 h 10000"/>
                <a:gd name="connsiteX12-8741" fmla="*/ 4821 w 10054"/>
                <a:gd name="connsiteY12-8742" fmla="*/ 2108 h 10000"/>
                <a:gd name="connsiteX13-8743" fmla="*/ 3754 w 10054"/>
                <a:gd name="connsiteY13-8744" fmla="*/ 1706 h 10000"/>
                <a:gd name="connsiteX14-8745" fmla="*/ 2871 w 10054"/>
                <a:gd name="connsiteY14-8746" fmla="*/ 2993 h 10000"/>
                <a:gd name="connsiteX15-8747" fmla="*/ 1941 w 10054"/>
                <a:gd name="connsiteY15-8748" fmla="*/ 3438 h 10000"/>
                <a:gd name="connsiteX16-8749" fmla="*/ 1177 w 10054"/>
                <a:gd name="connsiteY16-8750" fmla="*/ 5212 h 10000"/>
                <a:gd name="connsiteX17-8751" fmla="*/ 480 w 10054"/>
                <a:gd name="connsiteY17-8752" fmla="*/ 6610 h 10000"/>
                <a:gd name="connsiteX18-8753" fmla="*/ 32 w 10054"/>
                <a:gd name="connsiteY18-8754" fmla="*/ 8877 h 10000"/>
                <a:gd name="connsiteX0-8755" fmla="*/ 1 w 10023"/>
                <a:gd name="connsiteY0-8756" fmla="*/ 8877 h 10000"/>
                <a:gd name="connsiteX1-8757" fmla="*/ 1566 w 10023"/>
                <a:gd name="connsiteY1-8758" fmla="*/ 2715 h 10000"/>
                <a:gd name="connsiteX2-8759" fmla="*/ 3362 w 10023"/>
                <a:gd name="connsiteY2-8760" fmla="*/ 603 h 10000"/>
                <a:gd name="connsiteX3-8761" fmla="*/ 5208 w 10023"/>
                <a:gd name="connsiteY3-8762" fmla="*/ 14 h 10000"/>
                <a:gd name="connsiteX4-8763" fmla="*/ 6757 w 10023"/>
                <a:gd name="connsiteY4-8764" fmla="*/ 657 h 10000"/>
                <a:gd name="connsiteX5-8765" fmla="*/ 8355 w 10023"/>
                <a:gd name="connsiteY5-8766" fmla="*/ 2518 h 10000"/>
                <a:gd name="connsiteX6-8767" fmla="*/ 9821 w 10023"/>
                <a:gd name="connsiteY6-8768" fmla="*/ 7070 h 10000"/>
                <a:gd name="connsiteX7-8769" fmla="*/ 9993 w 10023"/>
                <a:gd name="connsiteY7-8770" fmla="*/ 9976 h 10000"/>
                <a:gd name="connsiteX8-8771" fmla="*/ 9258 w 10023"/>
                <a:gd name="connsiteY8-8772" fmla="*/ 5973 h 10000"/>
                <a:gd name="connsiteX9-8773" fmla="*/ 8334 w 10023"/>
                <a:gd name="connsiteY9-8774" fmla="*/ 3425 h 10000"/>
                <a:gd name="connsiteX10-8775" fmla="*/ 7083 w 10023"/>
                <a:gd name="connsiteY10-8776" fmla="*/ 2919 h 10000"/>
                <a:gd name="connsiteX11-8777" fmla="*/ 5921 w 10023"/>
                <a:gd name="connsiteY11-8778" fmla="*/ 1575 h 10000"/>
                <a:gd name="connsiteX12-8779" fmla="*/ 4790 w 10023"/>
                <a:gd name="connsiteY12-8780" fmla="*/ 2108 h 10000"/>
                <a:gd name="connsiteX13-8781" fmla="*/ 3723 w 10023"/>
                <a:gd name="connsiteY13-8782" fmla="*/ 1706 h 10000"/>
                <a:gd name="connsiteX14-8783" fmla="*/ 2840 w 10023"/>
                <a:gd name="connsiteY14-8784" fmla="*/ 2993 h 10000"/>
                <a:gd name="connsiteX15-8785" fmla="*/ 1910 w 10023"/>
                <a:gd name="connsiteY15-8786" fmla="*/ 3438 h 10000"/>
                <a:gd name="connsiteX16-8787" fmla="*/ 1146 w 10023"/>
                <a:gd name="connsiteY16-8788" fmla="*/ 5212 h 10000"/>
                <a:gd name="connsiteX17-8789" fmla="*/ 449 w 10023"/>
                <a:gd name="connsiteY17-8790" fmla="*/ 6610 h 10000"/>
                <a:gd name="connsiteX18-8791" fmla="*/ 1 w 10023"/>
                <a:gd name="connsiteY18-8792" fmla="*/ 8877 h 10000"/>
                <a:gd name="connsiteX0-8793" fmla="*/ 1 w 10023"/>
                <a:gd name="connsiteY0-8794" fmla="*/ 8877 h 9999"/>
                <a:gd name="connsiteX1-8795" fmla="*/ 1566 w 10023"/>
                <a:gd name="connsiteY1-8796" fmla="*/ 2715 h 9999"/>
                <a:gd name="connsiteX2-8797" fmla="*/ 3362 w 10023"/>
                <a:gd name="connsiteY2-8798" fmla="*/ 603 h 9999"/>
                <a:gd name="connsiteX3-8799" fmla="*/ 5208 w 10023"/>
                <a:gd name="connsiteY3-8800" fmla="*/ 14 h 9999"/>
                <a:gd name="connsiteX4-8801" fmla="*/ 6757 w 10023"/>
                <a:gd name="connsiteY4-8802" fmla="*/ 657 h 9999"/>
                <a:gd name="connsiteX5-8803" fmla="*/ 8355 w 10023"/>
                <a:gd name="connsiteY5-8804" fmla="*/ 2518 h 9999"/>
                <a:gd name="connsiteX6-8805" fmla="*/ 9821 w 10023"/>
                <a:gd name="connsiteY6-8806" fmla="*/ 7070 h 9999"/>
                <a:gd name="connsiteX7-8807" fmla="*/ 9993 w 10023"/>
                <a:gd name="connsiteY7-8808" fmla="*/ 9976 h 9999"/>
                <a:gd name="connsiteX8-8809" fmla="*/ 9867 w 10023"/>
                <a:gd name="connsiteY8-8810" fmla="*/ 8284 h 9999"/>
                <a:gd name="connsiteX9-8811" fmla="*/ 9258 w 10023"/>
                <a:gd name="connsiteY9-8812" fmla="*/ 5973 h 9999"/>
                <a:gd name="connsiteX10-8813" fmla="*/ 8334 w 10023"/>
                <a:gd name="connsiteY10-8814" fmla="*/ 3425 h 9999"/>
                <a:gd name="connsiteX11-8815" fmla="*/ 7083 w 10023"/>
                <a:gd name="connsiteY11-8816" fmla="*/ 2919 h 9999"/>
                <a:gd name="connsiteX12-8817" fmla="*/ 5921 w 10023"/>
                <a:gd name="connsiteY12-8818" fmla="*/ 1575 h 9999"/>
                <a:gd name="connsiteX13-8819" fmla="*/ 4790 w 10023"/>
                <a:gd name="connsiteY13-8820" fmla="*/ 2108 h 9999"/>
                <a:gd name="connsiteX14-8821" fmla="*/ 3723 w 10023"/>
                <a:gd name="connsiteY14-8822" fmla="*/ 1706 h 9999"/>
                <a:gd name="connsiteX15-8823" fmla="*/ 2840 w 10023"/>
                <a:gd name="connsiteY15-8824" fmla="*/ 2993 h 9999"/>
                <a:gd name="connsiteX16-8825" fmla="*/ 1910 w 10023"/>
                <a:gd name="connsiteY16-8826" fmla="*/ 3438 h 9999"/>
                <a:gd name="connsiteX17-8827" fmla="*/ 1146 w 10023"/>
                <a:gd name="connsiteY17-8828" fmla="*/ 5212 h 9999"/>
                <a:gd name="connsiteX18-8829" fmla="*/ 449 w 10023"/>
                <a:gd name="connsiteY18-8830" fmla="*/ 6610 h 9999"/>
                <a:gd name="connsiteX19-8831" fmla="*/ 1 w 10023"/>
                <a:gd name="connsiteY19-8832" fmla="*/ 8877 h 9999"/>
                <a:gd name="connsiteX0-8833" fmla="*/ 1 w 10000"/>
                <a:gd name="connsiteY0-8834" fmla="*/ 8878 h 10000"/>
                <a:gd name="connsiteX1-8835" fmla="*/ 1562 w 10000"/>
                <a:gd name="connsiteY1-8836" fmla="*/ 2715 h 10000"/>
                <a:gd name="connsiteX2-8837" fmla="*/ 3354 w 10000"/>
                <a:gd name="connsiteY2-8838" fmla="*/ 603 h 10000"/>
                <a:gd name="connsiteX3-8839" fmla="*/ 5196 w 10000"/>
                <a:gd name="connsiteY3-8840" fmla="*/ 14 h 10000"/>
                <a:gd name="connsiteX4-8841" fmla="*/ 6741 w 10000"/>
                <a:gd name="connsiteY4-8842" fmla="*/ 657 h 10000"/>
                <a:gd name="connsiteX5-8843" fmla="*/ 8336 w 10000"/>
                <a:gd name="connsiteY5-8844" fmla="*/ 2518 h 10000"/>
                <a:gd name="connsiteX6-8845" fmla="*/ 9798 w 10000"/>
                <a:gd name="connsiteY6-8846" fmla="*/ 7071 h 10000"/>
                <a:gd name="connsiteX7-8847" fmla="*/ 9970 w 10000"/>
                <a:gd name="connsiteY7-8848" fmla="*/ 9977 h 10000"/>
                <a:gd name="connsiteX8-8849" fmla="*/ 9844 w 10000"/>
                <a:gd name="connsiteY8-8850" fmla="*/ 8285 h 10000"/>
                <a:gd name="connsiteX9-8851" fmla="*/ 9237 w 10000"/>
                <a:gd name="connsiteY9-8852" fmla="*/ 5974 h 10000"/>
                <a:gd name="connsiteX10-8853" fmla="*/ 8315 w 10000"/>
                <a:gd name="connsiteY10-8854" fmla="*/ 3425 h 10000"/>
                <a:gd name="connsiteX11-8855" fmla="*/ 7319 w 10000"/>
                <a:gd name="connsiteY11-8856" fmla="*/ 2978 h 10000"/>
                <a:gd name="connsiteX12-8857" fmla="*/ 5907 w 10000"/>
                <a:gd name="connsiteY12-8858" fmla="*/ 1575 h 10000"/>
                <a:gd name="connsiteX13-8859" fmla="*/ 4779 w 10000"/>
                <a:gd name="connsiteY13-8860" fmla="*/ 2108 h 10000"/>
                <a:gd name="connsiteX14-8861" fmla="*/ 3714 w 10000"/>
                <a:gd name="connsiteY14-8862" fmla="*/ 1706 h 10000"/>
                <a:gd name="connsiteX15-8863" fmla="*/ 2833 w 10000"/>
                <a:gd name="connsiteY15-8864" fmla="*/ 2993 h 10000"/>
                <a:gd name="connsiteX16-8865" fmla="*/ 1906 w 10000"/>
                <a:gd name="connsiteY16-8866" fmla="*/ 3438 h 10000"/>
                <a:gd name="connsiteX17-8867" fmla="*/ 1143 w 10000"/>
                <a:gd name="connsiteY17-8868" fmla="*/ 5213 h 10000"/>
                <a:gd name="connsiteX18-8869" fmla="*/ 448 w 10000"/>
                <a:gd name="connsiteY18-8870" fmla="*/ 6611 h 10000"/>
                <a:gd name="connsiteX19-8871" fmla="*/ 1 w 10000"/>
                <a:gd name="connsiteY19-8872" fmla="*/ 8878 h 10000"/>
                <a:gd name="connsiteX0-8873" fmla="*/ 1 w 10000"/>
                <a:gd name="connsiteY0-8874" fmla="*/ 8878 h 10000"/>
                <a:gd name="connsiteX1-8875" fmla="*/ 1562 w 10000"/>
                <a:gd name="connsiteY1-8876" fmla="*/ 2715 h 10000"/>
                <a:gd name="connsiteX2-8877" fmla="*/ 3354 w 10000"/>
                <a:gd name="connsiteY2-8878" fmla="*/ 603 h 10000"/>
                <a:gd name="connsiteX3-8879" fmla="*/ 5196 w 10000"/>
                <a:gd name="connsiteY3-8880" fmla="*/ 14 h 10000"/>
                <a:gd name="connsiteX4-8881" fmla="*/ 6741 w 10000"/>
                <a:gd name="connsiteY4-8882" fmla="*/ 657 h 10000"/>
                <a:gd name="connsiteX5-8883" fmla="*/ 8336 w 10000"/>
                <a:gd name="connsiteY5-8884" fmla="*/ 2518 h 10000"/>
                <a:gd name="connsiteX6-8885" fmla="*/ 9798 w 10000"/>
                <a:gd name="connsiteY6-8886" fmla="*/ 7071 h 10000"/>
                <a:gd name="connsiteX7-8887" fmla="*/ 9970 w 10000"/>
                <a:gd name="connsiteY7-8888" fmla="*/ 9977 h 10000"/>
                <a:gd name="connsiteX8-8889" fmla="*/ 9844 w 10000"/>
                <a:gd name="connsiteY8-8890" fmla="*/ 8285 h 10000"/>
                <a:gd name="connsiteX9-8891" fmla="*/ 9237 w 10000"/>
                <a:gd name="connsiteY9-8892" fmla="*/ 5974 h 10000"/>
                <a:gd name="connsiteX10-8893" fmla="*/ 8538 w 10000"/>
                <a:gd name="connsiteY10-8894" fmla="*/ 3925 h 10000"/>
                <a:gd name="connsiteX11-8895" fmla="*/ 7319 w 10000"/>
                <a:gd name="connsiteY11-8896" fmla="*/ 2978 h 10000"/>
                <a:gd name="connsiteX12-8897" fmla="*/ 5907 w 10000"/>
                <a:gd name="connsiteY12-8898" fmla="*/ 1575 h 10000"/>
                <a:gd name="connsiteX13-8899" fmla="*/ 4779 w 10000"/>
                <a:gd name="connsiteY13-8900" fmla="*/ 2108 h 10000"/>
                <a:gd name="connsiteX14-8901" fmla="*/ 3714 w 10000"/>
                <a:gd name="connsiteY14-8902" fmla="*/ 1706 h 10000"/>
                <a:gd name="connsiteX15-8903" fmla="*/ 2833 w 10000"/>
                <a:gd name="connsiteY15-8904" fmla="*/ 2993 h 10000"/>
                <a:gd name="connsiteX16-8905" fmla="*/ 1906 w 10000"/>
                <a:gd name="connsiteY16-8906" fmla="*/ 3438 h 10000"/>
                <a:gd name="connsiteX17-8907" fmla="*/ 1143 w 10000"/>
                <a:gd name="connsiteY17-8908" fmla="*/ 5213 h 10000"/>
                <a:gd name="connsiteX18-8909" fmla="*/ 448 w 10000"/>
                <a:gd name="connsiteY18-8910" fmla="*/ 6611 h 10000"/>
                <a:gd name="connsiteX19-8911" fmla="*/ 1 w 10000"/>
                <a:gd name="connsiteY19-8912" fmla="*/ 8878 h 10000"/>
                <a:gd name="connsiteX0-8913" fmla="*/ 1 w 10000"/>
                <a:gd name="connsiteY0-8914" fmla="*/ 8878 h 10000"/>
                <a:gd name="connsiteX1-8915" fmla="*/ 1562 w 10000"/>
                <a:gd name="connsiteY1-8916" fmla="*/ 2715 h 10000"/>
                <a:gd name="connsiteX2-8917" fmla="*/ 3354 w 10000"/>
                <a:gd name="connsiteY2-8918" fmla="*/ 603 h 10000"/>
                <a:gd name="connsiteX3-8919" fmla="*/ 5196 w 10000"/>
                <a:gd name="connsiteY3-8920" fmla="*/ 14 h 10000"/>
                <a:gd name="connsiteX4-8921" fmla="*/ 6741 w 10000"/>
                <a:gd name="connsiteY4-8922" fmla="*/ 657 h 10000"/>
                <a:gd name="connsiteX5-8923" fmla="*/ 8336 w 10000"/>
                <a:gd name="connsiteY5-8924" fmla="*/ 2518 h 10000"/>
                <a:gd name="connsiteX6-8925" fmla="*/ 9798 w 10000"/>
                <a:gd name="connsiteY6-8926" fmla="*/ 7071 h 10000"/>
                <a:gd name="connsiteX7-8927" fmla="*/ 9970 w 10000"/>
                <a:gd name="connsiteY7-8928" fmla="*/ 9977 h 10000"/>
                <a:gd name="connsiteX8-8929" fmla="*/ 9844 w 10000"/>
                <a:gd name="connsiteY8-8930" fmla="*/ 8285 h 10000"/>
                <a:gd name="connsiteX9-8931" fmla="*/ 9237 w 10000"/>
                <a:gd name="connsiteY9-8932" fmla="*/ 5974 h 10000"/>
                <a:gd name="connsiteX10-8933" fmla="*/ 8538 w 10000"/>
                <a:gd name="connsiteY10-8934" fmla="*/ 3925 h 10000"/>
                <a:gd name="connsiteX11-8935" fmla="*/ 7200 w 10000"/>
                <a:gd name="connsiteY11-8936" fmla="*/ 2978 h 10000"/>
                <a:gd name="connsiteX12-8937" fmla="*/ 5907 w 10000"/>
                <a:gd name="connsiteY12-8938" fmla="*/ 1575 h 10000"/>
                <a:gd name="connsiteX13-8939" fmla="*/ 4779 w 10000"/>
                <a:gd name="connsiteY13-8940" fmla="*/ 2108 h 10000"/>
                <a:gd name="connsiteX14-8941" fmla="*/ 3714 w 10000"/>
                <a:gd name="connsiteY14-8942" fmla="*/ 1706 h 10000"/>
                <a:gd name="connsiteX15-8943" fmla="*/ 2833 w 10000"/>
                <a:gd name="connsiteY15-8944" fmla="*/ 2993 h 10000"/>
                <a:gd name="connsiteX16-8945" fmla="*/ 1906 w 10000"/>
                <a:gd name="connsiteY16-8946" fmla="*/ 3438 h 10000"/>
                <a:gd name="connsiteX17-8947" fmla="*/ 1143 w 10000"/>
                <a:gd name="connsiteY17-8948" fmla="*/ 5213 h 10000"/>
                <a:gd name="connsiteX18-8949" fmla="*/ 448 w 10000"/>
                <a:gd name="connsiteY18-8950" fmla="*/ 6611 h 10000"/>
                <a:gd name="connsiteX19-8951" fmla="*/ 1 w 10000"/>
                <a:gd name="connsiteY19-8952" fmla="*/ 8878 h 10000"/>
                <a:gd name="connsiteX0-8953" fmla="*/ 1 w 10000"/>
                <a:gd name="connsiteY0-8954" fmla="*/ 8878 h 10000"/>
                <a:gd name="connsiteX1-8955" fmla="*/ 1562 w 10000"/>
                <a:gd name="connsiteY1-8956" fmla="*/ 2715 h 10000"/>
                <a:gd name="connsiteX2-8957" fmla="*/ 3354 w 10000"/>
                <a:gd name="connsiteY2-8958" fmla="*/ 603 h 10000"/>
                <a:gd name="connsiteX3-8959" fmla="*/ 5196 w 10000"/>
                <a:gd name="connsiteY3-8960" fmla="*/ 14 h 10000"/>
                <a:gd name="connsiteX4-8961" fmla="*/ 6741 w 10000"/>
                <a:gd name="connsiteY4-8962" fmla="*/ 657 h 10000"/>
                <a:gd name="connsiteX5-8963" fmla="*/ 8336 w 10000"/>
                <a:gd name="connsiteY5-8964" fmla="*/ 2518 h 10000"/>
                <a:gd name="connsiteX6-8965" fmla="*/ 9798 w 10000"/>
                <a:gd name="connsiteY6-8966" fmla="*/ 7071 h 10000"/>
                <a:gd name="connsiteX7-8967" fmla="*/ 9970 w 10000"/>
                <a:gd name="connsiteY7-8968" fmla="*/ 9977 h 10000"/>
                <a:gd name="connsiteX8-8969" fmla="*/ 9844 w 10000"/>
                <a:gd name="connsiteY8-8970" fmla="*/ 8285 h 10000"/>
                <a:gd name="connsiteX9-8971" fmla="*/ 9237 w 10000"/>
                <a:gd name="connsiteY9-8972" fmla="*/ 5974 h 10000"/>
                <a:gd name="connsiteX10-8973" fmla="*/ 8449 w 10000"/>
                <a:gd name="connsiteY10-8974" fmla="*/ 3543 h 10000"/>
                <a:gd name="connsiteX11-8975" fmla="*/ 7200 w 10000"/>
                <a:gd name="connsiteY11-8976" fmla="*/ 2978 h 10000"/>
                <a:gd name="connsiteX12-8977" fmla="*/ 5907 w 10000"/>
                <a:gd name="connsiteY12-8978" fmla="*/ 1575 h 10000"/>
                <a:gd name="connsiteX13-8979" fmla="*/ 4779 w 10000"/>
                <a:gd name="connsiteY13-8980" fmla="*/ 2108 h 10000"/>
                <a:gd name="connsiteX14-8981" fmla="*/ 3714 w 10000"/>
                <a:gd name="connsiteY14-8982" fmla="*/ 1706 h 10000"/>
                <a:gd name="connsiteX15-8983" fmla="*/ 2833 w 10000"/>
                <a:gd name="connsiteY15-8984" fmla="*/ 2993 h 10000"/>
                <a:gd name="connsiteX16-8985" fmla="*/ 1906 w 10000"/>
                <a:gd name="connsiteY16-8986" fmla="*/ 3438 h 10000"/>
                <a:gd name="connsiteX17-8987" fmla="*/ 1143 w 10000"/>
                <a:gd name="connsiteY17-8988" fmla="*/ 5213 h 10000"/>
                <a:gd name="connsiteX18-8989" fmla="*/ 448 w 10000"/>
                <a:gd name="connsiteY18-8990" fmla="*/ 6611 h 10000"/>
                <a:gd name="connsiteX19-8991" fmla="*/ 1 w 10000"/>
                <a:gd name="connsiteY19-8992" fmla="*/ 8878 h 10000"/>
                <a:gd name="connsiteX0-8993" fmla="*/ 1 w 10000"/>
                <a:gd name="connsiteY0-8994" fmla="*/ 8878 h 10000"/>
                <a:gd name="connsiteX1-8995" fmla="*/ 1562 w 10000"/>
                <a:gd name="connsiteY1-8996" fmla="*/ 2715 h 10000"/>
                <a:gd name="connsiteX2-8997" fmla="*/ 3354 w 10000"/>
                <a:gd name="connsiteY2-8998" fmla="*/ 603 h 10000"/>
                <a:gd name="connsiteX3-8999" fmla="*/ 5196 w 10000"/>
                <a:gd name="connsiteY3-9000" fmla="*/ 14 h 10000"/>
                <a:gd name="connsiteX4-9001" fmla="*/ 6741 w 10000"/>
                <a:gd name="connsiteY4-9002" fmla="*/ 657 h 10000"/>
                <a:gd name="connsiteX5-9003" fmla="*/ 8336 w 10000"/>
                <a:gd name="connsiteY5-9004" fmla="*/ 2518 h 10000"/>
                <a:gd name="connsiteX6-9005" fmla="*/ 9798 w 10000"/>
                <a:gd name="connsiteY6-9006" fmla="*/ 7071 h 10000"/>
                <a:gd name="connsiteX7-9007" fmla="*/ 9970 w 10000"/>
                <a:gd name="connsiteY7-9008" fmla="*/ 9977 h 10000"/>
                <a:gd name="connsiteX8-9009" fmla="*/ 9844 w 10000"/>
                <a:gd name="connsiteY8-9010" fmla="*/ 8285 h 10000"/>
                <a:gd name="connsiteX9-9011" fmla="*/ 9237 w 10000"/>
                <a:gd name="connsiteY9-9012" fmla="*/ 5974 h 10000"/>
                <a:gd name="connsiteX10-9013" fmla="*/ 8449 w 10000"/>
                <a:gd name="connsiteY10-9014" fmla="*/ 3543 h 10000"/>
                <a:gd name="connsiteX11-9015" fmla="*/ 7215 w 10000"/>
                <a:gd name="connsiteY11-9016" fmla="*/ 2743 h 10000"/>
                <a:gd name="connsiteX12-9017" fmla="*/ 5907 w 10000"/>
                <a:gd name="connsiteY12-9018" fmla="*/ 1575 h 10000"/>
                <a:gd name="connsiteX13-9019" fmla="*/ 4779 w 10000"/>
                <a:gd name="connsiteY13-9020" fmla="*/ 2108 h 10000"/>
                <a:gd name="connsiteX14-9021" fmla="*/ 3714 w 10000"/>
                <a:gd name="connsiteY14-9022" fmla="*/ 1706 h 10000"/>
                <a:gd name="connsiteX15-9023" fmla="*/ 2833 w 10000"/>
                <a:gd name="connsiteY15-9024" fmla="*/ 2993 h 10000"/>
                <a:gd name="connsiteX16-9025" fmla="*/ 1906 w 10000"/>
                <a:gd name="connsiteY16-9026" fmla="*/ 3438 h 10000"/>
                <a:gd name="connsiteX17-9027" fmla="*/ 1143 w 10000"/>
                <a:gd name="connsiteY17-9028" fmla="*/ 5213 h 10000"/>
                <a:gd name="connsiteX18-9029" fmla="*/ 448 w 10000"/>
                <a:gd name="connsiteY18-9030" fmla="*/ 6611 h 10000"/>
                <a:gd name="connsiteX19-9031" fmla="*/ 1 w 10000"/>
                <a:gd name="connsiteY19-9032" fmla="*/ 8878 h 10000"/>
                <a:gd name="connsiteX0-9033" fmla="*/ 1 w 10000"/>
                <a:gd name="connsiteY0-9034" fmla="*/ 8878 h 10000"/>
                <a:gd name="connsiteX1-9035" fmla="*/ 1562 w 10000"/>
                <a:gd name="connsiteY1-9036" fmla="*/ 2715 h 10000"/>
                <a:gd name="connsiteX2-9037" fmla="*/ 3354 w 10000"/>
                <a:gd name="connsiteY2-9038" fmla="*/ 603 h 10000"/>
                <a:gd name="connsiteX3-9039" fmla="*/ 5196 w 10000"/>
                <a:gd name="connsiteY3-9040" fmla="*/ 14 h 10000"/>
                <a:gd name="connsiteX4-9041" fmla="*/ 6741 w 10000"/>
                <a:gd name="connsiteY4-9042" fmla="*/ 657 h 10000"/>
                <a:gd name="connsiteX5-9043" fmla="*/ 8336 w 10000"/>
                <a:gd name="connsiteY5-9044" fmla="*/ 2518 h 10000"/>
                <a:gd name="connsiteX6-9045" fmla="*/ 9798 w 10000"/>
                <a:gd name="connsiteY6-9046" fmla="*/ 7071 h 10000"/>
                <a:gd name="connsiteX7-9047" fmla="*/ 9970 w 10000"/>
                <a:gd name="connsiteY7-9048" fmla="*/ 9977 h 10000"/>
                <a:gd name="connsiteX8-9049" fmla="*/ 9844 w 10000"/>
                <a:gd name="connsiteY8-9050" fmla="*/ 8285 h 10000"/>
                <a:gd name="connsiteX9-9051" fmla="*/ 9237 w 10000"/>
                <a:gd name="connsiteY9-9052" fmla="*/ 5974 h 10000"/>
                <a:gd name="connsiteX10-9053" fmla="*/ 8449 w 10000"/>
                <a:gd name="connsiteY10-9054" fmla="*/ 3543 h 10000"/>
                <a:gd name="connsiteX11-9055" fmla="*/ 7215 w 10000"/>
                <a:gd name="connsiteY11-9056" fmla="*/ 2743 h 10000"/>
                <a:gd name="connsiteX12-9057" fmla="*/ 5966 w 10000"/>
                <a:gd name="connsiteY12-9058" fmla="*/ 1134 h 10000"/>
                <a:gd name="connsiteX13-9059" fmla="*/ 4779 w 10000"/>
                <a:gd name="connsiteY13-9060" fmla="*/ 2108 h 10000"/>
                <a:gd name="connsiteX14-9061" fmla="*/ 3714 w 10000"/>
                <a:gd name="connsiteY14-9062" fmla="*/ 1706 h 10000"/>
                <a:gd name="connsiteX15-9063" fmla="*/ 2833 w 10000"/>
                <a:gd name="connsiteY15-9064" fmla="*/ 2993 h 10000"/>
                <a:gd name="connsiteX16-9065" fmla="*/ 1906 w 10000"/>
                <a:gd name="connsiteY16-9066" fmla="*/ 3438 h 10000"/>
                <a:gd name="connsiteX17-9067" fmla="*/ 1143 w 10000"/>
                <a:gd name="connsiteY17-9068" fmla="*/ 5213 h 10000"/>
                <a:gd name="connsiteX18-9069" fmla="*/ 448 w 10000"/>
                <a:gd name="connsiteY18-9070" fmla="*/ 6611 h 10000"/>
                <a:gd name="connsiteX19-9071" fmla="*/ 1 w 10000"/>
                <a:gd name="connsiteY19-9072" fmla="*/ 8878 h 10000"/>
                <a:gd name="connsiteX0-9073" fmla="*/ 1 w 10000"/>
                <a:gd name="connsiteY0-9074" fmla="*/ 8878 h 10000"/>
                <a:gd name="connsiteX1-9075" fmla="*/ 1562 w 10000"/>
                <a:gd name="connsiteY1-9076" fmla="*/ 2715 h 10000"/>
                <a:gd name="connsiteX2-9077" fmla="*/ 3354 w 10000"/>
                <a:gd name="connsiteY2-9078" fmla="*/ 603 h 10000"/>
                <a:gd name="connsiteX3-9079" fmla="*/ 5196 w 10000"/>
                <a:gd name="connsiteY3-9080" fmla="*/ 14 h 10000"/>
                <a:gd name="connsiteX4-9081" fmla="*/ 6741 w 10000"/>
                <a:gd name="connsiteY4-9082" fmla="*/ 657 h 10000"/>
                <a:gd name="connsiteX5-9083" fmla="*/ 8336 w 10000"/>
                <a:gd name="connsiteY5-9084" fmla="*/ 2518 h 10000"/>
                <a:gd name="connsiteX6-9085" fmla="*/ 9798 w 10000"/>
                <a:gd name="connsiteY6-9086" fmla="*/ 7071 h 10000"/>
                <a:gd name="connsiteX7-9087" fmla="*/ 9970 w 10000"/>
                <a:gd name="connsiteY7-9088" fmla="*/ 9977 h 10000"/>
                <a:gd name="connsiteX8-9089" fmla="*/ 9844 w 10000"/>
                <a:gd name="connsiteY8-9090" fmla="*/ 8285 h 10000"/>
                <a:gd name="connsiteX9-9091" fmla="*/ 9237 w 10000"/>
                <a:gd name="connsiteY9-9092" fmla="*/ 5974 h 10000"/>
                <a:gd name="connsiteX10-9093" fmla="*/ 8449 w 10000"/>
                <a:gd name="connsiteY10-9094" fmla="*/ 3543 h 10000"/>
                <a:gd name="connsiteX11-9095" fmla="*/ 7215 w 10000"/>
                <a:gd name="connsiteY11-9096" fmla="*/ 2743 h 10000"/>
                <a:gd name="connsiteX12-9097" fmla="*/ 5966 w 10000"/>
                <a:gd name="connsiteY12-9098" fmla="*/ 1134 h 10000"/>
                <a:gd name="connsiteX13-9099" fmla="*/ 4764 w 10000"/>
                <a:gd name="connsiteY13-9100" fmla="*/ 1755 h 10000"/>
                <a:gd name="connsiteX14-9101" fmla="*/ 3714 w 10000"/>
                <a:gd name="connsiteY14-9102" fmla="*/ 1706 h 10000"/>
                <a:gd name="connsiteX15-9103" fmla="*/ 2833 w 10000"/>
                <a:gd name="connsiteY15-9104" fmla="*/ 2993 h 10000"/>
                <a:gd name="connsiteX16-9105" fmla="*/ 1906 w 10000"/>
                <a:gd name="connsiteY16-9106" fmla="*/ 3438 h 10000"/>
                <a:gd name="connsiteX17-9107" fmla="*/ 1143 w 10000"/>
                <a:gd name="connsiteY17-9108" fmla="*/ 5213 h 10000"/>
                <a:gd name="connsiteX18-9109" fmla="*/ 448 w 10000"/>
                <a:gd name="connsiteY18-9110" fmla="*/ 6611 h 10000"/>
                <a:gd name="connsiteX19-9111" fmla="*/ 1 w 10000"/>
                <a:gd name="connsiteY19-9112" fmla="*/ 8878 h 10000"/>
                <a:gd name="connsiteX0-9113" fmla="*/ 1 w 10000"/>
                <a:gd name="connsiteY0-9114" fmla="*/ 8878 h 10000"/>
                <a:gd name="connsiteX1-9115" fmla="*/ 1562 w 10000"/>
                <a:gd name="connsiteY1-9116" fmla="*/ 2715 h 10000"/>
                <a:gd name="connsiteX2-9117" fmla="*/ 3354 w 10000"/>
                <a:gd name="connsiteY2-9118" fmla="*/ 603 h 10000"/>
                <a:gd name="connsiteX3-9119" fmla="*/ 5196 w 10000"/>
                <a:gd name="connsiteY3-9120" fmla="*/ 14 h 10000"/>
                <a:gd name="connsiteX4-9121" fmla="*/ 6741 w 10000"/>
                <a:gd name="connsiteY4-9122" fmla="*/ 657 h 10000"/>
                <a:gd name="connsiteX5-9123" fmla="*/ 8336 w 10000"/>
                <a:gd name="connsiteY5-9124" fmla="*/ 2518 h 10000"/>
                <a:gd name="connsiteX6-9125" fmla="*/ 9798 w 10000"/>
                <a:gd name="connsiteY6-9126" fmla="*/ 7071 h 10000"/>
                <a:gd name="connsiteX7-9127" fmla="*/ 9970 w 10000"/>
                <a:gd name="connsiteY7-9128" fmla="*/ 9977 h 10000"/>
                <a:gd name="connsiteX8-9129" fmla="*/ 9844 w 10000"/>
                <a:gd name="connsiteY8-9130" fmla="*/ 8285 h 10000"/>
                <a:gd name="connsiteX9-9131" fmla="*/ 9237 w 10000"/>
                <a:gd name="connsiteY9-9132" fmla="*/ 5974 h 10000"/>
                <a:gd name="connsiteX10-9133" fmla="*/ 8449 w 10000"/>
                <a:gd name="connsiteY10-9134" fmla="*/ 3543 h 10000"/>
                <a:gd name="connsiteX11-9135" fmla="*/ 7215 w 10000"/>
                <a:gd name="connsiteY11-9136" fmla="*/ 2743 h 10000"/>
                <a:gd name="connsiteX12-9137" fmla="*/ 5966 w 10000"/>
                <a:gd name="connsiteY12-9138" fmla="*/ 1134 h 10000"/>
                <a:gd name="connsiteX13-9139" fmla="*/ 4764 w 10000"/>
                <a:gd name="connsiteY13-9140" fmla="*/ 1755 h 10000"/>
                <a:gd name="connsiteX14-9141" fmla="*/ 3610 w 10000"/>
                <a:gd name="connsiteY14-9142" fmla="*/ 1442 h 10000"/>
                <a:gd name="connsiteX15-9143" fmla="*/ 2833 w 10000"/>
                <a:gd name="connsiteY15-9144" fmla="*/ 2993 h 10000"/>
                <a:gd name="connsiteX16-9145" fmla="*/ 1906 w 10000"/>
                <a:gd name="connsiteY16-9146" fmla="*/ 3438 h 10000"/>
                <a:gd name="connsiteX17-9147" fmla="*/ 1143 w 10000"/>
                <a:gd name="connsiteY17-9148" fmla="*/ 5213 h 10000"/>
                <a:gd name="connsiteX18-9149" fmla="*/ 448 w 10000"/>
                <a:gd name="connsiteY18-9150" fmla="*/ 6611 h 10000"/>
                <a:gd name="connsiteX19-9151" fmla="*/ 1 w 10000"/>
                <a:gd name="connsiteY19-9152" fmla="*/ 8878 h 10000"/>
                <a:gd name="connsiteX0-9153" fmla="*/ 1 w 10000"/>
                <a:gd name="connsiteY0-9154" fmla="*/ 8878 h 10000"/>
                <a:gd name="connsiteX1-9155" fmla="*/ 1562 w 10000"/>
                <a:gd name="connsiteY1-9156" fmla="*/ 2715 h 10000"/>
                <a:gd name="connsiteX2-9157" fmla="*/ 3354 w 10000"/>
                <a:gd name="connsiteY2-9158" fmla="*/ 603 h 10000"/>
                <a:gd name="connsiteX3-9159" fmla="*/ 5196 w 10000"/>
                <a:gd name="connsiteY3-9160" fmla="*/ 14 h 10000"/>
                <a:gd name="connsiteX4-9161" fmla="*/ 6741 w 10000"/>
                <a:gd name="connsiteY4-9162" fmla="*/ 657 h 10000"/>
                <a:gd name="connsiteX5-9163" fmla="*/ 8336 w 10000"/>
                <a:gd name="connsiteY5-9164" fmla="*/ 2518 h 10000"/>
                <a:gd name="connsiteX6-9165" fmla="*/ 9798 w 10000"/>
                <a:gd name="connsiteY6-9166" fmla="*/ 7071 h 10000"/>
                <a:gd name="connsiteX7-9167" fmla="*/ 9970 w 10000"/>
                <a:gd name="connsiteY7-9168" fmla="*/ 9977 h 10000"/>
                <a:gd name="connsiteX8-9169" fmla="*/ 9844 w 10000"/>
                <a:gd name="connsiteY8-9170" fmla="*/ 8285 h 10000"/>
                <a:gd name="connsiteX9-9171" fmla="*/ 9237 w 10000"/>
                <a:gd name="connsiteY9-9172" fmla="*/ 5974 h 10000"/>
                <a:gd name="connsiteX10-9173" fmla="*/ 8449 w 10000"/>
                <a:gd name="connsiteY10-9174" fmla="*/ 3543 h 10000"/>
                <a:gd name="connsiteX11-9175" fmla="*/ 7215 w 10000"/>
                <a:gd name="connsiteY11-9176" fmla="*/ 2743 h 10000"/>
                <a:gd name="connsiteX12-9177" fmla="*/ 5966 w 10000"/>
                <a:gd name="connsiteY12-9178" fmla="*/ 1134 h 10000"/>
                <a:gd name="connsiteX13-9179" fmla="*/ 4764 w 10000"/>
                <a:gd name="connsiteY13-9180" fmla="*/ 1755 h 10000"/>
                <a:gd name="connsiteX14-9181" fmla="*/ 3610 w 10000"/>
                <a:gd name="connsiteY14-9182" fmla="*/ 1442 h 10000"/>
                <a:gd name="connsiteX15-9183" fmla="*/ 2699 w 10000"/>
                <a:gd name="connsiteY15-9184" fmla="*/ 2758 h 10000"/>
                <a:gd name="connsiteX16-9185" fmla="*/ 1906 w 10000"/>
                <a:gd name="connsiteY16-9186" fmla="*/ 3438 h 10000"/>
                <a:gd name="connsiteX17-9187" fmla="*/ 1143 w 10000"/>
                <a:gd name="connsiteY17-9188" fmla="*/ 5213 h 10000"/>
                <a:gd name="connsiteX18-9189" fmla="*/ 448 w 10000"/>
                <a:gd name="connsiteY18-9190" fmla="*/ 6611 h 10000"/>
                <a:gd name="connsiteX19-9191" fmla="*/ 1 w 10000"/>
                <a:gd name="connsiteY19-9192" fmla="*/ 8878 h 10000"/>
                <a:gd name="connsiteX0-9193" fmla="*/ 1 w 10000"/>
                <a:gd name="connsiteY0-9194" fmla="*/ 8878 h 10000"/>
                <a:gd name="connsiteX1-9195" fmla="*/ 1562 w 10000"/>
                <a:gd name="connsiteY1-9196" fmla="*/ 2715 h 10000"/>
                <a:gd name="connsiteX2-9197" fmla="*/ 3354 w 10000"/>
                <a:gd name="connsiteY2-9198" fmla="*/ 603 h 10000"/>
                <a:gd name="connsiteX3-9199" fmla="*/ 5196 w 10000"/>
                <a:gd name="connsiteY3-9200" fmla="*/ 14 h 10000"/>
                <a:gd name="connsiteX4-9201" fmla="*/ 6741 w 10000"/>
                <a:gd name="connsiteY4-9202" fmla="*/ 657 h 10000"/>
                <a:gd name="connsiteX5-9203" fmla="*/ 8336 w 10000"/>
                <a:gd name="connsiteY5-9204" fmla="*/ 2518 h 10000"/>
                <a:gd name="connsiteX6-9205" fmla="*/ 9798 w 10000"/>
                <a:gd name="connsiteY6-9206" fmla="*/ 7071 h 10000"/>
                <a:gd name="connsiteX7-9207" fmla="*/ 9970 w 10000"/>
                <a:gd name="connsiteY7-9208" fmla="*/ 9977 h 10000"/>
                <a:gd name="connsiteX8-9209" fmla="*/ 9844 w 10000"/>
                <a:gd name="connsiteY8-9210" fmla="*/ 8285 h 10000"/>
                <a:gd name="connsiteX9-9211" fmla="*/ 9237 w 10000"/>
                <a:gd name="connsiteY9-9212" fmla="*/ 5974 h 10000"/>
                <a:gd name="connsiteX10-9213" fmla="*/ 8449 w 10000"/>
                <a:gd name="connsiteY10-9214" fmla="*/ 3543 h 10000"/>
                <a:gd name="connsiteX11-9215" fmla="*/ 7215 w 10000"/>
                <a:gd name="connsiteY11-9216" fmla="*/ 2743 h 10000"/>
                <a:gd name="connsiteX12-9217" fmla="*/ 5966 w 10000"/>
                <a:gd name="connsiteY12-9218" fmla="*/ 1134 h 10000"/>
                <a:gd name="connsiteX13-9219" fmla="*/ 4764 w 10000"/>
                <a:gd name="connsiteY13-9220" fmla="*/ 1755 h 10000"/>
                <a:gd name="connsiteX14-9221" fmla="*/ 3610 w 10000"/>
                <a:gd name="connsiteY14-9222" fmla="*/ 1442 h 10000"/>
                <a:gd name="connsiteX15-9223" fmla="*/ 2699 w 10000"/>
                <a:gd name="connsiteY15-9224" fmla="*/ 2758 h 10000"/>
                <a:gd name="connsiteX16-9225" fmla="*/ 1861 w 10000"/>
                <a:gd name="connsiteY16-9226" fmla="*/ 3320 h 10000"/>
                <a:gd name="connsiteX17-9227" fmla="*/ 1143 w 10000"/>
                <a:gd name="connsiteY17-9228" fmla="*/ 5213 h 10000"/>
                <a:gd name="connsiteX18-9229" fmla="*/ 448 w 10000"/>
                <a:gd name="connsiteY18-9230" fmla="*/ 6611 h 10000"/>
                <a:gd name="connsiteX19-9231" fmla="*/ 1 w 10000"/>
                <a:gd name="connsiteY19-9232" fmla="*/ 8878 h 10000"/>
                <a:gd name="connsiteX0-9233" fmla="*/ 1 w 10000"/>
                <a:gd name="connsiteY0-9234" fmla="*/ 8878 h 10000"/>
                <a:gd name="connsiteX1-9235" fmla="*/ 1562 w 10000"/>
                <a:gd name="connsiteY1-9236" fmla="*/ 2715 h 10000"/>
                <a:gd name="connsiteX2-9237" fmla="*/ 3354 w 10000"/>
                <a:gd name="connsiteY2-9238" fmla="*/ 603 h 10000"/>
                <a:gd name="connsiteX3-9239" fmla="*/ 5196 w 10000"/>
                <a:gd name="connsiteY3-9240" fmla="*/ 14 h 10000"/>
                <a:gd name="connsiteX4-9241" fmla="*/ 6741 w 10000"/>
                <a:gd name="connsiteY4-9242" fmla="*/ 657 h 10000"/>
                <a:gd name="connsiteX5-9243" fmla="*/ 8336 w 10000"/>
                <a:gd name="connsiteY5-9244" fmla="*/ 2518 h 10000"/>
                <a:gd name="connsiteX6-9245" fmla="*/ 9798 w 10000"/>
                <a:gd name="connsiteY6-9246" fmla="*/ 7071 h 10000"/>
                <a:gd name="connsiteX7-9247" fmla="*/ 9970 w 10000"/>
                <a:gd name="connsiteY7-9248" fmla="*/ 9977 h 10000"/>
                <a:gd name="connsiteX8-9249" fmla="*/ 9844 w 10000"/>
                <a:gd name="connsiteY8-9250" fmla="*/ 8285 h 10000"/>
                <a:gd name="connsiteX9-9251" fmla="*/ 9237 w 10000"/>
                <a:gd name="connsiteY9-9252" fmla="*/ 5974 h 10000"/>
                <a:gd name="connsiteX10-9253" fmla="*/ 8449 w 10000"/>
                <a:gd name="connsiteY10-9254" fmla="*/ 3543 h 10000"/>
                <a:gd name="connsiteX11-9255" fmla="*/ 7215 w 10000"/>
                <a:gd name="connsiteY11-9256" fmla="*/ 2743 h 10000"/>
                <a:gd name="connsiteX12-9257" fmla="*/ 5966 w 10000"/>
                <a:gd name="connsiteY12-9258" fmla="*/ 1134 h 10000"/>
                <a:gd name="connsiteX13-9259" fmla="*/ 4764 w 10000"/>
                <a:gd name="connsiteY13-9260" fmla="*/ 1755 h 10000"/>
                <a:gd name="connsiteX14-9261" fmla="*/ 3610 w 10000"/>
                <a:gd name="connsiteY14-9262" fmla="*/ 1442 h 10000"/>
                <a:gd name="connsiteX15-9263" fmla="*/ 2699 w 10000"/>
                <a:gd name="connsiteY15-9264" fmla="*/ 2758 h 10000"/>
                <a:gd name="connsiteX16-9265" fmla="*/ 1861 w 10000"/>
                <a:gd name="connsiteY16-9266" fmla="*/ 3320 h 10000"/>
                <a:gd name="connsiteX17-9267" fmla="*/ 1143 w 10000"/>
                <a:gd name="connsiteY17-9268" fmla="*/ 5213 h 10000"/>
                <a:gd name="connsiteX18-9269" fmla="*/ 448 w 10000"/>
                <a:gd name="connsiteY18-9270" fmla="*/ 6611 h 10000"/>
                <a:gd name="connsiteX19-9271" fmla="*/ 1 w 10000"/>
                <a:gd name="connsiteY19-9272" fmla="*/ 8878 h 10000"/>
                <a:gd name="connsiteX0-9273" fmla="*/ 1 w 10000"/>
                <a:gd name="connsiteY0-9274" fmla="*/ 8878 h 10000"/>
                <a:gd name="connsiteX1-9275" fmla="*/ 1562 w 10000"/>
                <a:gd name="connsiteY1-9276" fmla="*/ 2715 h 10000"/>
                <a:gd name="connsiteX2-9277" fmla="*/ 3354 w 10000"/>
                <a:gd name="connsiteY2-9278" fmla="*/ 603 h 10000"/>
                <a:gd name="connsiteX3-9279" fmla="*/ 5196 w 10000"/>
                <a:gd name="connsiteY3-9280" fmla="*/ 14 h 10000"/>
                <a:gd name="connsiteX4-9281" fmla="*/ 6741 w 10000"/>
                <a:gd name="connsiteY4-9282" fmla="*/ 657 h 10000"/>
                <a:gd name="connsiteX5-9283" fmla="*/ 8336 w 10000"/>
                <a:gd name="connsiteY5-9284" fmla="*/ 2518 h 10000"/>
                <a:gd name="connsiteX6-9285" fmla="*/ 9798 w 10000"/>
                <a:gd name="connsiteY6-9286" fmla="*/ 7071 h 10000"/>
                <a:gd name="connsiteX7-9287" fmla="*/ 9970 w 10000"/>
                <a:gd name="connsiteY7-9288" fmla="*/ 9977 h 10000"/>
                <a:gd name="connsiteX8-9289" fmla="*/ 9844 w 10000"/>
                <a:gd name="connsiteY8-9290" fmla="*/ 8285 h 10000"/>
                <a:gd name="connsiteX9-9291" fmla="*/ 9237 w 10000"/>
                <a:gd name="connsiteY9-9292" fmla="*/ 5974 h 10000"/>
                <a:gd name="connsiteX10-9293" fmla="*/ 8449 w 10000"/>
                <a:gd name="connsiteY10-9294" fmla="*/ 3543 h 10000"/>
                <a:gd name="connsiteX11-9295" fmla="*/ 7215 w 10000"/>
                <a:gd name="connsiteY11-9296" fmla="*/ 2743 h 10000"/>
                <a:gd name="connsiteX12-9297" fmla="*/ 5996 w 10000"/>
                <a:gd name="connsiteY12-9298" fmla="*/ 1016 h 10000"/>
                <a:gd name="connsiteX13-9299" fmla="*/ 4764 w 10000"/>
                <a:gd name="connsiteY13-9300" fmla="*/ 1755 h 10000"/>
                <a:gd name="connsiteX14-9301" fmla="*/ 3610 w 10000"/>
                <a:gd name="connsiteY14-9302" fmla="*/ 1442 h 10000"/>
                <a:gd name="connsiteX15-9303" fmla="*/ 2699 w 10000"/>
                <a:gd name="connsiteY15-9304" fmla="*/ 2758 h 10000"/>
                <a:gd name="connsiteX16-9305" fmla="*/ 1861 w 10000"/>
                <a:gd name="connsiteY16-9306" fmla="*/ 3320 h 10000"/>
                <a:gd name="connsiteX17-9307" fmla="*/ 1143 w 10000"/>
                <a:gd name="connsiteY17-9308" fmla="*/ 5213 h 10000"/>
                <a:gd name="connsiteX18-9309" fmla="*/ 448 w 10000"/>
                <a:gd name="connsiteY18-9310" fmla="*/ 6611 h 10000"/>
                <a:gd name="connsiteX19-9311" fmla="*/ 1 w 10000"/>
                <a:gd name="connsiteY19-9312" fmla="*/ 8878 h 10000"/>
                <a:gd name="connsiteX0-9313" fmla="*/ 1 w 10000"/>
                <a:gd name="connsiteY0-9314" fmla="*/ 8878 h 10000"/>
                <a:gd name="connsiteX1-9315" fmla="*/ 1562 w 10000"/>
                <a:gd name="connsiteY1-9316" fmla="*/ 2715 h 10000"/>
                <a:gd name="connsiteX2-9317" fmla="*/ 3354 w 10000"/>
                <a:gd name="connsiteY2-9318" fmla="*/ 603 h 10000"/>
                <a:gd name="connsiteX3-9319" fmla="*/ 5196 w 10000"/>
                <a:gd name="connsiteY3-9320" fmla="*/ 14 h 10000"/>
                <a:gd name="connsiteX4-9321" fmla="*/ 6741 w 10000"/>
                <a:gd name="connsiteY4-9322" fmla="*/ 657 h 10000"/>
                <a:gd name="connsiteX5-9323" fmla="*/ 8336 w 10000"/>
                <a:gd name="connsiteY5-9324" fmla="*/ 2518 h 10000"/>
                <a:gd name="connsiteX6-9325" fmla="*/ 9798 w 10000"/>
                <a:gd name="connsiteY6-9326" fmla="*/ 7071 h 10000"/>
                <a:gd name="connsiteX7-9327" fmla="*/ 9970 w 10000"/>
                <a:gd name="connsiteY7-9328" fmla="*/ 9977 h 10000"/>
                <a:gd name="connsiteX8-9329" fmla="*/ 9844 w 10000"/>
                <a:gd name="connsiteY8-9330" fmla="*/ 8285 h 10000"/>
                <a:gd name="connsiteX9-9331" fmla="*/ 9237 w 10000"/>
                <a:gd name="connsiteY9-9332" fmla="*/ 5974 h 10000"/>
                <a:gd name="connsiteX10-9333" fmla="*/ 8449 w 10000"/>
                <a:gd name="connsiteY10-9334" fmla="*/ 3543 h 10000"/>
                <a:gd name="connsiteX11-9335" fmla="*/ 7215 w 10000"/>
                <a:gd name="connsiteY11-9336" fmla="*/ 2743 h 10000"/>
                <a:gd name="connsiteX12-9337" fmla="*/ 5996 w 10000"/>
                <a:gd name="connsiteY12-9338" fmla="*/ 1016 h 10000"/>
                <a:gd name="connsiteX13-9339" fmla="*/ 4749 w 10000"/>
                <a:gd name="connsiteY13-9340" fmla="*/ 1549 h 10000"/>
                <a:gd name="connsiteX14-9341" fmla="*/ 3610 w 10000"/>
                <a:gd name="connsiteY14-9342" fmla="*/ 1442 h 10000"/>
                <a:gd name="connsiteX15-9343" fmla="*/ 2699 w 10000"/>
                <a:gd name="connsiteY15-9344" fmla="*/ 2758 h 10000"/>
                <a:gd name="connsiteX16-9345" fmla="*/ 1861 w 10000"/>
                <a:gd name="connsiteY16-9346" fmla="*/ 3320 h 10000"/>
                <a:gd name="connsiteX17-9347" fmla="*/ 1143 w 10000"/>
                <a:gd name="connsiteY17-9348" fmla="*/ 5213 h 10000"/>
                <a:gd name="connsiteX18-9349" fmla="*/ 448 w 10000"/>
                <a:gd name="connsiteY18-9350" fmla="*/ 6611 h 10000"/>
                <a:gd name="connsiteX19-9351" fmla="*/ 1 w 10000"/>
                <a:gd name="connsiteY19-9352" fmla="*/ 8878 h 10000"/>
                <a:gd name="connsiteX0-9353" fmla="*/ 1 w 10000"/>
                <a:gd name="connsiteY0-9354" fmla="*/ 8878 h 10000"/>
                <a:gd name="connsiteX1-9355" fmla="*/ 1562 w 10000"/>
                <a:gd name="connsiteY1-9356" fmla="*/ 2715 h 10000"/>
                <a:gd name="connsiteX2-9357" fmla="*/ 3354 w 10000"/>
                <a:gd name="connsiteY2-9358" fmla="*/ 603 h 10000"/>
                <a:gd name="connsiteX3-9359" fmla="*/ 5196 w 10000"/>
                <a:gd name="connsiteY3-9360" fmla="*/ 14 h 10000"/>
                <a:gd name="connsiteX4-9361" fmla="*/ 6741 w 10000"/>
                <a:gd name="connsiteY4-9362" fmla="*/ 657 h 10000"/>
                <a:gd name="connsiteX5-9363" fmla="*/ 8336 w 10000"/>
                <a:gd name="connsiteY5-9364" fmla="*/ 2518 h 10000"/>
                <a:gd name="connsiteX6-9365" fmla="*/ 9798 w 10000"/>
                <a:gd name="connsiteY6-9366" fmla="*/ 7071 h 10000"/>
                <a:gd name="connsiteX7-9367" fmla="*/ 9970 w 10000"/>
                <a:gd name="connsiteY7-9368" fmla="*/ 9977 h 10000"/>
                <a:gd name="connsiteX8-9369" fmla="*/ 9844 w 10000"/>
                <a:gd name="connsiteY8-9370" fmla="*/ 8285 h 10000"/>
                <a:gd name="connsiteX9-9371" fmla="*/ 9237 w 10000"/>
                <a:gd name="connsiteY9-9372" fmla="*/ 5974 h 10000"/>
                <a:gd name="connsiteX10-9373" fmla="*/ 8449 w 10000"/>
                <a:gd name="connsiteY10-9374" fmla="*/ 3543 h 10000"/>
                <a:gd name="connsiteX11-9375" fmla="*/ 7200 w 10000"/>
                <a:gd name="connsiteY11-9376" fmla="*/ 2537 h 10000"/>
                <a:gd name="connsiteX12-9377" fmla="*/ 5996 w 10000"/>
                <a:gd name="connsiteY12-9378" fmla="*/ 1016 h 10000"/>
                <a:gd name="connsiteX13-9379" fmla="*/ 4749 w 10000"/>
                <a:gd name="connsiteY13-9380" fmla="*/ 1549 h 10000"/>
                <a:gd name="connsiteX14-9381" fmla="*/ 3610 w 10000"/>
                <a:gd name="connsiteY14-9382" fmla="*/ 1442 h 10000"/>
                <a:gd name="connsiteX15-9383" fmla="*/ 2699 w 10000"/>
                <a:gd name="connsiteY15-9384" fmla="*/ 2758 h 10000"/>
                <a:gd name="connsiteX16-9385" fmla="*/ 1861 w 10000"/>
                <a:gd name="connsiteY16-9386" fmla="*/ 3320 h 10000"/>
                <a:gd name="connsiteX17-9387" fmla="*/ 1143 w 10000"/>
                <a:gd name="connsiteY17-9388" fmla="*/ 5213 h 10000"/>
                <a:gd name="connsiteX18-9389" fmla="*/ 448 w 10000"/>
                <a:gd name="connsiteY18-9390" fmla="*/ 6611 h 10000"/>
                <a:gd name="connsiteX19-9391" fmla="*/ 1 w 10000"/>
                <a:gd name="connsiteY19-9392" fmla="*/ 8878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749" y="connsiteY11-750"/>
                </a:cxn>
                <a:cxn ang="0">
                  <a:pos x="connsiteX12-775" y="connsiteY12-776"/>
                </a:cxn>
                <a:cxn ang="0">
                  <a:pos x="connsiteX13-855" y="connsiteY13-856"/>
                </a:cxn>
                <a:cxn ang="0">
                  <a:pos x="connsiteX14-941" y="connsiteY14-942"/>
                </a:cxn>
                <a:cxn ang="0">
                  <a:pos x="connsiteX15-973" y="connsiteY15-974"/>
                </a:cxn>
                <a:cxn ang="0">
                  <a:pos x="connsiteX16-1103" y="connsiteY16-1104"/>
                </a:cxn>
                <a:cxn ang="0">
                  <a:pos x="connsiteX17-1173" y="connsiteY17-1174"/>
                </a:cxn>
                <a:cxn ang="0">
                  <a:pos x="connsiteX18-1247" y="connsiteY18-1248"/>
                </a:cxn>
                <a:cxn ang="0">
                  <a:pos x="connsiteX19-1325" y="connsiteY19-1326"/>
                </a:cxn>
              </a:cxnLst>
              <a:rect l="l" t="t" r="r" b="b"/>
              <a:pathLst>
                <a:path w="10000" h="10000">
                  <a:moveTo>
                    <a:pt x="1" y="8878"/>
                  </a:moveTo>
                  <a:cubicBezTo>
                    <a:pt x="78" y="8398"/>
                    <a:pt x="149" y="5432"/>
                    <a:pt x="1562" y="2715"/>
                  </a:cubicBezTo>
                  <a:cubicBezTo>
                    <a:pt x="2016" y="1924"/>
                    <a:pt x="2724" y="1028"/>
                    <a:pt x="3354" y="603"/>
                  </a:cubicBezTo>
                  <a:cubicBezTo>
                    <a:pt x="3828" y="293"/>
                    <a:pt x="4462" y="-78"/>
                    <a:pt x="5196" y="14"/>
                  </a:cubicBezTo>
                  <a:cubicBezTo>
                    <a:pt x="5711" y="113"/>
                    <a:pt x="6213" y="215"/>
                    <a:pt x="6741" y="657"/>
                  </a:cubicBezTo>
                  <a:cubicBezTo>
                    <a:pt x="7360" y="1114"/>
                    <a:pt x="7908" y="1854"/>
                    <a:pt x="8336" y="2518"/>
                  </a:cubicBezTo>
                  <a:cubicBezTo>
                    <a:pt x="9235" y="4283"/>
                    <a:pt x="9556" y="5803"/>
                    <a:pt x="9798" y="7071"/>
                  </a:cubicBezTo>
                  <a:cubicBezTo>
                    <a:pt x="9988" y="8641"/>
                    <a:pt x="10042" y="10023"/>
                    <a:pt x="9970" y="9977"/>
                  </a:cubicBezTo>
                  <a:cubicBezTo>
                    <a:pt x="9955" y="10184"/>
                    <a:pt x="9967" y="8952"/>
                    <a:pt x="9844" y="8285"/>
                  </a:cubicBezTo>
                  <a:cubicBezTo>
                    <a:pt x="9723" y="7618"/>
                    <a:pt x="9469" y="6789"/>
                    <a:pt x="9237" y="5974"/>
                  </a:cubicBezTo>
                  <a:cubicBezTo>
                    <a:pt x="8499" y="4567"/>
                    <a:pt x="8922" y="4267"/>
                    <a:pt x="8449" y="3543"/>
                  </a:cubicBezTo>
                  <a:cubicBezTo>
                    <a:pt x="7890" y="2775"/>
                    <a:pt x="7609" y="2958"/>
                    <a:pt x="7200" y="2537"/>
                  </a:cubicBezTo>
                  <a:cubicBezTo>
                    <a:pt x="6791" y="2116"/>
                    <a:pt x="6404" y="1181"/>
                    <a:pt x="5996" y="1016"/>
                  </a:cubicBezTo>
                  <a:cubicBezTo>
                    <a:pt x="5588" y="851"/>
                    <a:pt x="5229" y="1622"/>
                    <a:pt x="4749" y="1549"/>
                  </a:cubicBezTo>
                  <a:cubicBezTo>
                    <a:pt x="4213" y="1556"/>
                    <a:pt x="3946" y="1328"/>
                    <a:pt x="3610" y="1442"/>
                  </a:cubicBezTo>
                  <a:cubicBezTo>
                    <a:pt x="3278" y="1554"/>
                    <a:pt x="3049" y="2494"/>
                    <a:pt x="2699" y="2758"/>
                  </a:cubicBezTo>
                  <a:cubicBezTo>
                    <a:pt x="2337" y="3083"/>
                    <a:pt x="2228" y="3119"/>
                    <a:pt x="1861" y="3320"/>
                  </a:cubicBezTo>
                  <a:cubicBezTo>
                    <a:pt x="1267" y="4014"/>
                    <a:pt x="1404" y="4618"/>
                    <a:pt x="1143" y="5213"/>
                  </a:cubicBezTo>
                  <a:cubicBezTo>
                    <a:pt x="891" y="5742"/>
                    <a:pt x="640" y="6005"/>
                    <a:pt x="448" y="6611"/>
                  </a:cubicBezTo>
                  <a:cubicBezTo>
                    <a:pt x="255" y="7216"/>
                    <a:pt x="-16" y="9645"/>
                    <a:pt x="1" y="8878"/>
                  </a:cubicBezTo>
                  <a:close/>
                </a:path>
              </a:pathLst>
            </a:custGeom>
            <a:solidFill>
              <a:srgbClr val="017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流程图: 资料带 2"/>
            <p:cNvSpPr/>
            <p:nvPr/>
          </p:nvSpPr>
          <p:spPr>
            <a:xfrm rot="5400000">
              <a:off x="5256691" y="2393485"/>
              <a:ext cx="3856882" cy="1582851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-1" fmla="*/ 789 w 10789"/>
                <a:gd name="connsiteY0-2" fmla="*/ 1000 h 10000"/>
                <a:gd name="connsiteX1-3" fmla="*/ 3289 w 10789"/>
                <a:gd name="connsiteY1-4" fmla="*/ 2000 h 10000"/>
                <a:gd name="connsiteX2-5" fmla="*/ 5789 w 10789"/>
                <a:gd name="connsiteY2-6" fmla="*/ 1000 h 10000"/>
                <a:gd name="connsiteX3-7" fmla="*/ 8289 w 10789"/>
                <a:gd name="connsiteY3-8" fmla="*/ 0 h 10000"/>
                <a:gd name="connsiteX4-9" fmla="*/ 10789 w 10789"/>
                <a:gd name="connsiteY4-10" fmla="*/ 1000 h 10000"/>
                <a:gd name="connsiteX5-11" fmla="*/ 10789 w 10789"/>
                <a:gd name="connsiteY5-12" fmla="*/ 9000 h 10000"/>
                <a:gd name="connsiteX6-13" fmla="*/ 8289 w 10789"/>
                <a:gd name="connsiteY6-14" fmla="*/ 8000 h 10000"/>
                <a:gd name="connsiteX7-15" fmla="*/ 5789 w 10789"/>
                <a:gd name="connsiteY7-16" fmla="*/ 9000 h 10000"/>
                <a:gd name="connsiteX8-17" fmla="*/ 3289 w 10789"/>
                <a:gd name="connsiteY8-18" fmla="*/ 10000 h 10000"/>
                <a:gd name="connsiteX9-19" fmla="*/ 0 w 10789"/>
                <a:gd name="connsiteY9-20" fmla="*/ 6036 h 10000"/>
                <a:gd name="connsiteX10-21" fmla="*/ 789 w 10789"/>
                <a:gd name="connsiteY10-22" fmla="*/ 1000 h 10000"/>
                <a:gd name="connsiteX0-23" fmla="*/ 789 w 10789"/>
                <a:gd name="connsiteY0-24" fmla="*/ 1000 h 10000"/>
                <a:gd name="connsiteX1-25" fmla="*/ 3289 w 10789"/>
                <a:gd name="connsiteY1-26" fmla="*/ 2000 h 10000"/>
                <a:gd name="connsiteX2-27" fmla="*/ 5789 w 10789"/>
                <a:gd name="connsiteY2-28" fmla="*/ 1000 h 10000"/>
                <a:gd name="connsiteX3-29" fmla="*/ 8289 w 10789"/>
                <a:gd name="connsiteY3-30" fmla="*/ 0 h 10000"/>
                <a:gd name="connsiteX4-31" fmla="*/ 10789 w 10789"/>
                <a:gd name="connsiteY4-32" fmla="*/ 1000 h 10000"/>
                <a:gd name="connsiteX5-33" fmla="*/ 10789 w 10789"/>
                <a:gd name="connsiteY5-34" fmla="*/ 9000 h 10000"/>
                <a:gd name="connsiteX6-35" fmla="*/ 8289 w 10789"/>
                <a:gd name="connsiteY6-36" fmla="*/ 8000 h 10000"/>
                <a:gd name="connsiteX7-37" fmla="*/ 6407 w 10789"/>
                <a:gd name="connsiteY7-38" fmla="*/ 6511 h 10000"/>
                <a:gd name="connsiteX8-39" fmla="*/ 3289 w 10789"/>
                <a:gd name="connsiteY8-40" fmla="*/ 10000 h 10000"/>
                <a:gd name="connsiteX9-41" fmla="*/ 0 w 10789"/>
                <a:gd name="connsiteY9-42" fmla="*/ 6036 h 10000"/>
                <a:gd name="connsiteX10-43" fmla="*/ 789 w 10789"/>
                <a:gd name="connsiteY10-44" fmla="*/ 1000 h 10000"/>
                <a:gd name="connsiteX0-45" fmla="*/ 789 w 10789"/>
                <a:gd name="connsiteY0-46" fmla="*/ 1000 h 10000"/>
                <a:gd name="connsiteX1-47" fmla="*/ 3289 w 10789"/>
                <a:gd name="connsiteY1-48" fmla="*/ 2000 h 10000"/>
                <a:gd name="connsiteX2-49" fmla="*/ 5789 w 10789"/>
                <a:gd name="connsiteY2-50" fmla="*/ 1000 h 10000"/>
                <a:gd name="connsiteX3-51" fmla="*/ 8289 w 10789"/>
                <a:gd name="connsiteY3-52" fmla="*/ 0 h 10000"/>
                <a:gd name="connsiteX4-53" fmla="*/ 10789 w 10789"/>
                <a:gd name="connsiteY4-54" fmla="*/ 1000 h 10000"/>
                <a:gd name="connsiteX5-55" fmla="*/ 10720 w 10789"/>
                <a:gd name="connsiteY5-56" fmla="*/ 6714 h 10000"/>
                <a:gd name="connsiteX6-57" fmla="*/ 8289 w 10789"/>
                <a:gd name="connsiteY6-58" fmla="*/ 8000 h 10000"/>
                <a:gd name="connsiteX7-59" fmla="*/ 6407 w 10789"/>
                <a:gd name="connsiteY7-60" fmla="*/ 6511 h 10000"/>
                <a:gd name="connsiteX8-61" fmla="*/ 3289 w 10789"/>
                <a:gd name="connsiteY8-62" fmla="*/ 10000 h 10000"/>
                <a:gd name="connsiteX9-63" fmla="*/ 0 w 10789"/>
                <a:gd name="connsiteY9-64" fmla="*/ 6036 h 10000"/>
                <a:gd name="connsiteX10-65" fmla="*/ 789 w 10789"/>
                <a:gd name="connsiteY10-66" fmla="*/ 1000 h 10000"/>
                <a:gd name="connsiteX0-67" fmla="*/ 789 w 10829"/>
                <a:gd name="connsiteY0-68" fmla="*/ 1000 h 10000"/>
                <a:gd name="connsiteX1-69" fmla="*/ 3289 w 10829"/>
                <a:gd name="connsiteY1-70" fmla="*/ 2000 h 10000"/>
                <a:gd name="connsiteX2-71" fmla="*/ 5789 w 10829"/>
                <a:gd name="connsiteY2-72" fmla="*/ 1000 h 10000"/>
                <a:gd name="connsiteX3-73" fmla="*/ 8289 w 10829"/>
                <a:gd name="connsiteY3-74" fmla="*/ 0 h 10000"/>
                <a:gd name="connsiteX4-75" fmla="*/ 10789 w 10829"/>
                <a:gd name="connsiteY4-76" fmla="*/ 1000 h 10000"/>
                <a:gd name="connsiteX5-77" fmla="*/ 10720 w 10829"/>
                <a:gd name="connsiteY5-78" fmla="*/ 6714 h 10000"/>
                <a:gd name="connsiteX6-79" fmla="*/ 8289 w 10829"/>
                <a:gd name="connsiteY6-80" fmla="*/ 8000 h 10000"/>
                <a:gd name="connsiteX7-81" fmla="*/ 6407 w 10829"/>
                <a:gd name="connsiteY7-82" fmla="*/ 6511 h 10000"/>
                <a:gd name="connsiteX8-83" fmla="*/ 3289 w 10829"/>
                <a:gd name="connsiteY8-84" fmla="*/ 10000 h 10000"/>
                <a:gd name="connsiteX9-85" fmla="*/ 0 w 10829"/>
                <a:gd name="connsiteY9-86" fmla="*/ 6036 h 10000"/>
                <a:gd name="connsiteX10-87" fmla="*/ 789 w 10829"/>
                <a:gd name="connsiteY10-88" fmla="*/ 1000 h 10000"/>
                <a:gd name="connsiteX0-89" fmla="*/ 789 w 10829"/>
                <a:gd name="connsiteY0-90" fmla="*/ 1000 h 10000"/>
                <a:gd name="connsiteX1-91" fmla="*/ 3289 w 10829"/>
                <a:gd name="connsiteY1-92" fmla="*/ 2000 h 10000"/>
                <a:gd name="connsiteX2-93" fmla="*/ 5789 w 10829"/>
                <a:gd name="connsiteY2-94" fmla="*/ 1000 h 10000"/>
                <a:gd name="connsiteX3-95" fmla="*/ 8289 w 10829"/>
                <a:gd name="connsiteY3-96" fmla="*/ 0 h 10000"/>
                <a:gd name="connsiteX4-97" fmla="*/ 10789 w 10829"/>
                <a:gd name="connsiteY4-98" fmla="*/ 1000 h 10000"/>
                <a:gd name="connsiteX5-99" fmla="*/ 10720 w 10829"/>
                <a:gd name="connsiteY5-100" fmla="*/ 6714 h 10000"/>
                <a:gd name="connsiteX6-101" fmla="*/ 8289 w 10829"/>
                <a:gd name="connsiteY6-102" fmla="*/ 8000 h 10000"/>
                <a:gd name="connsiteX7-103" fmla="*/ 6287 w 10829"/>
                <a:gd name="connsiteY7-104" fmla="*/ 7778 h 10000"/>
                <a:gd name="connsiteX8-105" fmla="*/ 3289 w 10829"/>
                <a:gd name="connsiteY8-106" fmla="*/ 10000 h 10000"/>
                <a:gd name="connsiteX9-107" fmla="*/ 0 w 10829"/>
                <a:gd name="connsiteY9-108" fmla="*/ 6036 h 10000"/>
                <a:gd name="connsiteX10-109" fmla="*/ 789 w 10829"/>
                <a:gd name="connsiteY10-110" fmla="*/ 1000 h 10000"/>
                <a:gd name="connsiteX0-111" fmla="*/ 789 w 10829"/>
                <a:gd name="connsiteY0-112" fmla="*/ 1000 h 10000"/>
                <a:gd name="connsiteX1-113" fmla="*/ 3289 w 10829"/>
                <a:gd name="connsiteY1-114" fmla="*/ 2000 h 10000"/>
                <a:gd name="connsiteX2-115" fmla="*/ 5789 w 10829"/>
                <a:gd name="connsiteY2-116" fmla="*/ 1000 h 10000"/>
                <a:gd name="connsiteX3-117" fmla="*/ 8289 w 10829"/>
                <a:gd name="connsiteY3-118" fmla="*/ 0 h 10000"/>
                <a:gd name="connsiteX4-119" fmla="*/ 10789 w 10829"/>
                <a:gd name="connsiteY4-120" fmla="*/ 1000 h 10000"/>
                <a:gd name="connsiteX5-121" fmla="*/ 10720 w 10829"/>
                <a:gd name="connsiteY5-122" fmla="*/ 6714 h 10000"/>
                <a:gd name="connsiteX6-123" fmla="*/ 8289 w 10829"/>
                <a:gd name="connsiteY6-124" fmla="*/ 8000 h 10000"/>
                <a:gd name="connsiteX7-125" fmla="*/ 6287 w 10829"/>
                <a:gd name="connsiteY7-126" fmla="*/ 7778 h 10000"/>
                <a:gd name="connsiteX8-127" fmla="*/ 3289 w 10829"/>
                <a:gd name="connsiteY8-128" fmla="*/ 10000 h 10000"/>
                <a:gd name="connsiteX9-129" fmla="*/ 0 w 10829"/>
                <a:gd name="connsiteY9-130" fmla="*/ 6036 h 10000"/>
                <a:gd name="connsiteX10-131" fmla="*/ 789 w 10829"/>
                <a:gd name="connsiteY10-132" fmla="*/ 1000 h 10000"/>
                <a:gd name="connsiteX0-133" fmla="*/ 789 w 10829"/>
                <a:gd name="connsiteY0-134" fmla="*/ 1014 h 10014"/>
                <a:gd name="connsiteX1-135" fmla="*/ 3289 w 10829"/>
                <a:gd name="connsiteY1-136" fmla="*/ 2014 h 10014"/>
                <a:gd name="connsiteX2-137" fmla="*/ 6081 w 10829"/>
                <a:gd name="connsiteY2-138" fmla="*/ 1693 h 10014"/>
                <a:gd name="connsiteX3-139" fmla="*/ 8289 w 10829"/>
                <a:gd name="connsiteY3-140" fmla="*/ 14 h 10014"/>
                <a:gd name="connsiteX4-141" fmla="*/ 10789 w 10829"/>
                <a:gd name="connsiteY4-142" fmla="*/ 1014 h 10014"/>
                <a:gd name="connsiteX5-143" fmla="*/ 10720 w 10829"/>
                <a:gd name="connsiteY5-144" fmla="*/ 6728 h 10014"/>
                <a:gd name="connsiteX6-145" fmla="*/ 8289 w 10829"/>
                <a:gd name="connsiteY6-146" fmla="*/ 8014 h 10014"/>
                <a:gd name="connsiteX7-147" fmla="*/ 6287 w 10829"/>
                <a:gd name="connsiteY7-148" fmla="*/ 7792 h 10014"/>
                <a:gd name="connsiteX8-149" fmla="*/ 3289 w 10829"/>
                <a:gd name="connsiteY8-150" fmla="*/ 10014 h 10014"/>
                <a:gd name="connsiteX9-151" fmla="*/ 0 w 10829"/>
                <a:gd name="connsiteY9-152" fmla="*/ 6050 h 10014"/>
                <a:gd name="connsiteX10-153" fmla="*/ 789 w 10829"/>
                <a:gd name="connsiteY10-154" fmla="*/ 1014 h 10014"/>
                <a:gd name="connsiteX0-155" fmla="*/ 789 w 10829"/>
                <a:gd name="connsiteY0-156" fmla="*/ 1014 h 10014"/>
                <a:gd name="connsiteX1-157" fmla="*/ 3289 w 10829"/>
                <a:gd name="connsiteY1-158" fmla="*/ 2014 h 10014"/>
                <a:gd name="connsiteX2-159" fmla="*/ 6081 w 10829"/>
                <a:gd name="connsiteY2-160" fmla="*/ 1693 h 10014"/>
                <a:gd name="connsiteX3-161" fmla="*/ 8289 w 10829"/>
                <a:gd name="connsiteY3-162" fmla="*/ 14 h 10014"/>
                <a:gd name="connsiteX4-163" fmla="*/ 10789 w 10829"/>
                <a:gd name="connsiteY4-164" fmla="*/ 1014 h 10014"/>
                <a:gd name="connsiteX5-165" fmla="*/ 10720 w 10829"/>
                <a:gd name="connsiteY5-166" fmla="*/ 6728 h 10014"/>
                <a:gd name="connsiteX6-167" fmla="*/ 8289 w 10829"/>
                <a:gd name="connsiteY6-168" fmla="*/ 8014 h 10014"/>
                <a:gd name="connsiteX7-169" fmla="*/ 6287 w 10829"/>
                <a:gd name="connsiteY7-170" fmla="*/ 7792 h 10014"/>
                <a:gd name="connsiteX8-171" fmla="*/ 3289 w 10829"/>
                <a:gd name="connsiteY8-172" fmla="*/ 10014 h 10014"/>
                <a:gd name="connsiteX9-173" fmla="*/ 0 w 10829"/>
                <a:gd name="connsiteY9-174" fmla="*/ 6050 h 10014"/>
                <a:gd name="connsiteX10-175" fmla="*/ 789 w 10829"/>
                <a:gd name="connsiteY10-176" fmla="*/ 1014 h 10014"/>
                <a:gd name="connsiteX0-177" fmla="*/ 789 w 10829"/>
                <a:gd name="connsiteY0-178" fmla="*/ 1098 h 10098"/>
                <a:gd name="connsiteX1-179" fmla="*/ 3289 w 10829"/>
                <a:gd name="connsiteY1-180" fmla="*/ 2098 h 10098"/>
                <a:gd name="connsiteX2-181" fmla="*/ 5927 w 10829"/>
                <a:gd name="connsiteY2-182" fmla="*/ 3406 h 10098"/>
                <a:gd name="connsiteX3-183" fmla="*/ 8289 w 10829"/>
                <a:gd name="connsiteY3-184" fmla="*/ 98 h 10098"/>
                <a:gd name="connsiteX4-185" fmla="*/ 10789 w 10829"/>
                <a:gd name="connsiteY4-186" fmla="*/ 1098 h 10098"/>
                <a:gd name="connsiteX5-187" fmla="*/ 10720 w 10829"/>
                <a:gd name="connsiteY5-188" fmla="*/ 6812 h 10098"/>
                <a:gd name="connsiteX6-189" fmla="*/ 8289 w 10829"/>
                <a:gd name="connsiteY6-190" fmla="*/ 8098 h 10098"/>
                <a:gd name="connsiteX7-191" fmla="*/ 6287 w 10829"/>
                <a:gd name="connsiteY7-192" fmla="*/ 7876 h 10098"/>
                <a:gd name="connsiteX8-193" fmla="*/ 3289 w 10829"/>
                <a:gd name="connsiteY8-194" fmla="*/ 10098 h 10098"/>
                <a:gd name="connsiteX9-195" fmla="*/ 0 w 10829"/>
                <a:gd name="connsiteY9-196" fmla="*/ 6134 h 10098"/>
                <a:gd name="connsiteX10-197" fmla="*/ 789 w 10829"/>
                <a:gd name="connsiteY10-198" fmla="*/ 1098 h 10098"/>
                <a:gd name="connsiteX0-199" fmla="*/ 789 w 10829"/>
                <a:gd name="connsiteY0-200" fmla="*/ 377 h 9377"/>
                <a:gd name="connsiteX1-201" fmla="*/ 3289 w 10829"/>
                <a:gd name="connsiteY1-202" fmla="*/ 1377 h 9377"/>
                <a:gd name="connsiteX2-203" fmla="*/ 5927 w 10829"/>
                <a:gd name="connsiteY2-204" fmla="*/ 2685 h 9377"/>
                <a:gd name="connsiteX3-205" fmla="*/ 8495 w 10829"/>
                <a:gd name="connsiteY3-206" fmla="*/ 327 h 9377"/>
                <a:gd name="connsiteX4-207" fmla="*/ 10789 w 10829"/>
                <a:gd name="connsiteY4-208" fmla="*/ 377 h 9377"/>
                <a:gd name="connsiteX5-209" fmla="*/ 10720 w 10829"/>
                <a:gd name="connsiteY5-210" fmla="*/ 6091 h 9377"/>
                <a:gd name="connsiteX6-211" fmla="*/ 8289 w 10829"/>
                <a:gd name="connsiteY6-212" fmla="*/ 7377 h 9377"/>
                <a:gd name="connsiteX7-213" fmla="*/ 6287 w 10829"/>
                <a:gd name="connsiteY7-214" fmla="*/ 7155 h 9377"/>
                <a:gd name="connsiteX8-215" fmla="*/ 3289 w 10829"/>
                <a:gd name="connsiteY8-216" fmla="*/ 9377 h 9377"/>
                <a:gd name="connsiteX9-217" fmla="*/ 0 w 10829"/>
                <a:gd name="connsiteY9-218" fmla="*/ 5413 h 9377"/>
                <a:gd name="connsiteX10-219" fmla="*/ 789 w 10829"/>
                <a:gd name="connsiteY10-220" fmla="*/ 377 h 9377"/>
                <a:gd name="connsiteX0-221" fmla="*/ 729 w 10185"/>
                <a:gd name="connsiteY0-222" fmla="*/ 54 h 9652"/>
                <a:gd name="connsiteX1-223" fmla="*/ 3037 w 10185"/>
                <a:gd name="connsiteY1-224" fmla="*/ 1120 h 9652"/>
                <a:gd name="connsiteX2-225" fmla="*/ 5473 w 10185"/>
                <a:gd name="connsiteY2-226" fmla="*/ 2515 h 9652"/>
                <a:gd name="connsiteX3-227" fmla="*/ 7845 w 10185"/>
                <a:gd name="connsiteY3-228" fmla="*/ 1 h 9652"/>
                <a:gd name="connsiteX4-229" fmla="*/ 10185 w 10185"/>
                <a:gd name="connsiteY4-230" fmla="*/ 2781 h 9652"/>
                <a:gd name="connsiteX5-231" fmla="*/ 9899 w 10185"/>
                <a:gd name="connsiteY5-232" fmla="*/ 6148 h 9652"/>
                <a:gd name="connsiteX6-233" fmla="*/ 7654 w 10185"/>
                <a:gd name="connsiteY6-234" fmla="*/ 7519 h 9652"/>
                <a:gd name="connsiteX7-235" fmla="*/ 5806 w 10185"/>
                <a:gd name="connsiteY7-236" fmla="*/ 7282 h 9652"/>
                <a:gd name="connsiteX8-237" fmla="*/ 3037 w 10185"/>
                <a:gd name="connsiteY8-238" fmla="*/ 9652 h 9652"/>
                <a:gd name="connsiteX9-239" fmla="*/ 0 w 10185"/>
                <a:gd name="connsiteY9-240" fmla="*/ 5425 h 9652"/>
                <a:gd name="connsiteX10-241" fmla="*/ 729 w 10185"/>
                <a:gd name="connsiteY10-242" fmla="*/ 54 h 9652"/>
                <a:gd name="connsiteX0-243" fmla="*/ 716 w 10000"/>
                <a:gd name="connsiteY0-244" fmla="*/ 0 h 9944"/>
                <a:gd name="connsiteX1-245" fmla="*/ 2982 w 10000"/>
                <a:gd name="connsiteY1-246" fmla="*/ 1104 h 9944"/>
                <a:gd name="connsiteX2-247" fmla="*/ 5374 w 10000"/>
                <a:gd name="connsiteY2-248" fmla="*/ 2550 h 9944"/>
                <a:gd name="connsiteX3-249" fmla="*/ 7641 w 10000"/>
                <a:gd name="connsiteY3-250" fmla="*/ 1095 h 9944"/>
                <a:gd name="connsiteX4-251" fmla="*/ 10000 w 10000"/>
                <a:gd name="connsiteY4-252" fmla="*/ 2825 h 9944"/>
                <a:gd name="connsiteX5-253" fmla="*/ 9719 w 10000"/>
                <a:gd name="connsiteY5-254" fmla="*/ 6314 h 9944"/>
                <a:gd name="connsiteX6-255" fmla="*/ 7515 w 10000"/>
                <a:gd name="connsiteY6-256" fmla="*/ 7734 h 9944"/>
                <a:gd name="connsiteX7-257" fmla="*/ 5701 w 10000"/>
                <a:gd name="connsiteY7-258" fmla="*/ 7489 h 9944"/>
                <a:gd name="connsiteX8-259" fmla="*/ 2982 w 10000"/>
                <a:gd name="connsiteY8-260" fmla="*/ 9944 h 9944"/>
                <a:gd name="connsiteX9-261" fmla="*/ 0 w 10000"/>
                <a:gd name="connsiteY9-262" fmla="*/ 5565 h 9944"/>
                <a:gd name="connsiteX10-263" fmla="*/ 716 w 10000"/>
                <a:gd name="connsiteY10-264" fmla="*/ 0 h 9944"/>
                <a:gd name="connsiteX0-265" fmla="*/ 716 w 10000"/>
                <a:gd name="connsiteY0-266" fmla="*/ 0 h 10000"/>
                <a:gd name="connsiteX1-267" fmla="*/ 2966 w 10000"/>
                <a:gd name="connsiteY1-268" fmla="*/ 2594 h 10000"/>
                <a:gd name="connsiteX2-269" fmla="*/ 5374 w 10000"/>
                <a:gd name="connsiteY2-270" fmla="*/ 2564 h 10000"/>
                <a:gd name="connsiteX3-271" fmla="*/ 7641 w 10000"/>
                <a:gd name="connsiteY3-272" fmla="*/ 1101 h 10000"/>
                <a:gd name="connsiteX4-273" fmla="*/ 10000 w 10000"/>
                <a:gd name="connsiteY4-274" fmla="*/ 2841 h 10000"/>
                <a:gd name="connsiteX5-275" fmla="*/ 9719 w 10000"/>
                <a:gd name="connsiteY5-276" fmla="*/ 6350 h 10000"/>
                <a:gd name="connsiteX6-277" fmla="*/ 7515 w 10000"/>
                <a:gd name="connsiteY6-278" fmla="*/ 7778 h 10000"/>
                <a:gd name="connsiteX7-279" fmla="*/ 5701 w 10000"/>
                <a:gd name="connsiteY7-280" fmla="*/ 7531 h 10000"/>
                <a:gd name="connsiteX8-281" fmla="*/ 2982 w 10000"/>
                <a:gd name="connsiteY8-282" fmla="*/ 10000 h 10000"/>
                <a:gd name="connsiteX9-283" fmla="*/ 0 w 10000"/>
                <a:gd name="connsiteY9-284" fmla="*/ 5596 h 10000"/>
                <a:gd name="connsiteX10-285" fmla="*/ 716 w 10000"/>
                <a:gd name="connsiteY10-286" fmla="*/ 0 h 10000"/>
                <a:gd name="connsiteX0-287" fmla="*/ 576 w 10000"/>
                <a:gd name="connsiteY0-288" fmla="*/ 1139 h 8901"/>
                <a:gd name="connsiteX1-289" fmla="*/ 2966 w 10000"/>
                <a:gd name="connsiteY1-290" fmla="*/ 1495 h 8901"/>
                <a:gd name="connsiteX2-291" fmla="*/ 5374 w 10000"/>
                <a:gd name="connsiteY2-292" fmla="*/ 1465 h 8901"/>
                <a:gd name="connsiteX3-293" fmla="*/ 7641 w 10000"/>
                <a:gd name="connsiteY3-294" fmla="*/ 2 h 8901"/>
                <a:gd name="connsiteX4-295" fmla="*/ 10000 w 10000"/>
                <a:gd name="connsiteY4-296" fmla="*/ 1742 h 8901"/>
                <a:gd name="connsiteX5-297" fmla="*/ 9719 w 10000"/>
                <a:gd name="connsiteY5-298" fmla="*/ 5251 h 8901"/>
                <a:gd name="connsiteX6-299" fmla="*/ 7515 w 10000"/>
                <a:gd name="connsiteY6-300" fmla="*/ 6679 h 8901"/>
                <a:gd name="connsiteX7-301" fmla="*/ 5701 w 10000"/>
                <a:gd name="connsiteY7-302" fmla="*/ 6432 h 8901"/>
                <a:gd name="connsiteX8-303" fmla="*/ 2982 w 10000"/>
                <a:gd name="connsiteY8-304" fmla="*/ 8901 h 8901"/>
                <a:gd name="connsiteX9-305" fmla="*/ 0 w 10000"/>
                <a:gd name="connsiteY9-306" fmla="*/ 4497 h 8901"/>
                <a:gd name="connsiteX10-307" fmla="*/ 576 w 10000"/>
                <a:gd name="connsiteY10-308" fmla="*/ 1139 h 8901"/>
                <a:gd name="connsiteX0-309" fmla="*/ 835 w 10259"/>
                <a:gd name="connsiteY0-310" fmla="*/ 1280 h 10000"/>
                <a:gd name="connsiteX1-311" fmla="*/ 3225 w 10259"/>
                <a:gd name="connsiteY1-312" fmla="*/ 1680 h 10000"/>
                <a:gd name="connsiteX2-313" fmla="*/ 5633 w 10259"/>
                <a:gd name="connsiteY2-314" fmla="*/ 1646 h 10000"/>
                <a:gd name="connsiteX3-315" fmla="*/ 7900 w 10259"/>
                <a:gd name="connsiteY3-316" fmla="*/ 2 h 10000"/>
                <a:gd name="connsiteX4-317" fmla="*/ 10259 w 10259"/>
                <a:gd name="connsiteY4-318" fmla="*/ 1957 h 10000"/>
                <a:gd name="connsiteX5-319" fmla="*/ 9978 w 10259"/>
                <a:gd name="connsiteY5-320" fmla="*/ 5899 h 10000"/>
                <a:gd name="connsiteX6-321" fmla="*/ 7774 w 10259"/>
                <a:gd name="connsiteY6-322" fmla="*/ 7504 h 10000"/>
                <a:gd name="connsiteX7-323" fmla="*/ 5960 w 10259"/>
                <a:gd name="connsiteY7-324" fmla="*/ 7226 h 10000"/>
                <a:gd name="connsiteX8-325" fmla="*/ 3241 w 10259"/>
                <a:gd name="connsiteY8-326" fmla="*/ 10000 h 10000"/>
                <a:gd name="connsiteX9-327" fmla="*/ 259 w 10259"/>
                <a:gd name="connsiteY9-328" fmla="*/ 5052 h 10000"/>
                <a:gd name="connsiteX10-329" fmla="*/ 835 w 10259"/>
                <a:gd name="connsiteY10-330" fmla="*/ 1280 h 10000"/>
                <a:gd name="connsiteX0-331" fmla="*/ 957 w 10381"/>
                <a:gd name="connsiteY0-332" fmla="*/ 1280 h 10000"/>
                <a:gd name="connsiteX1-333" fmla="*/ 3347 w 10381"/>
                <a:gd name="connsiteY1-334" fmla="*/ 1680 h 10000"/>
                <a:gd name="connsiteX2-335" fmla="*/ 5755 w 10381"/>
                <a:gd name="connsiteY2-336" fmla="*/ 1646 h 10000"/>
                <a:gd name="connsiteX3-337" fmla="*/ 8022 w 10381"/>
                <a:gd name="connsiteY3-338" fmla="*/ 2 h 10000"/>
                <a:gd name="connsiteX4-339" fmla="*/ 10381 w 10381"/>
                <a:gd name="connsiteY4-340" fmla="*/ 1957 h 10000"/>
                <a:gd name="connsiteX5-341" fmla="*/ 10100 w 10381"/>
                <a:gd name="connsiteY5-342" fmla="*/ 5899 h 10000"/>
                <a:gd name="connsiteX6-343" fmla="*/ 7896 w 10381"/>
                <a:gd name="connsiteY6-344" fmla="*/ 7504 h 10000"/>
                <a:gd name="connsiteX7-345" fmla="*/ 6082 w 10381"/>
                <a:gd name="connsiteY7-346" fmla="*/ 7226 h 10000"/>
                <a:gd name="connsiteX8-347" fmla="*/ 3363 w 10381"/>
                <a:gd name="connsiteY8-348" fmla="*/ 10000 h 10000"/>
                <a:gd name="connsiteX9-349" fmla="*/ 132 w 10381"/>
                <a:gd name="connsiteY9-350" fmla="*/ 5419 h 10000"/>
                <a:gd name="connsiteX10-351" fmla="*/ 957 w 10381"/>
                <a:gd name="connsiteY10-352" fmla="*/ 1280 h 10000"/>
                <a:gd name="connsiteX0-353" fmla="*/ 1307 w 10731"/>
                <a:gd name="connsiteY0-354" fmla="*/ 1280 h 10000"/>
                <a:gd name="connsiteX1-355" fmla="*/ 3697 w 10731"/>
                <a:gd name="connsiteY1-356" fmla="*/ 1680 h 10000"/>
                <a:gd name="connsiteX2-357" fmla="*/ 6105 w 10731"/>
                <a:gd name="connsiteY2-358" fmla="*/ 1646 h 10000"/>
                <a:gd name="connsiteX3-359" fmla="*/ 8372 w 10731"/>
                <a:gd name="connsiteY3-360" fmla="*/ 2 h 10000"/>
                <a:gd name="connsiteX4-361" fmla="*/ 10731 w 10731"/>
                <a:gd name="connsiteY4-362" fmla="*/ 1957 h 10000"/>
                <a:gd name="connsiteX5-363" fmla="*/ 10450 w 10731"/>
                <a:gd name="connsiteY5-364" fmla="*/ 5899 h 10000"/>
                <a:gd name="connsiteX6-365" fmla="*/ 8246 w 10731"/>
                <a:gd name="connsiteY6-366" fmla="*/ 7504 h 10000"/>
                <a:gd name="connsiteX7-367" fmla="*/ 6432 w 10731"/>
                <a:gd name="connsiteY7-368" fmla="*/ 7226 h 10000"/>
                <a:gd name="connsiteX8-369" fmla="*/ 3713 w 10731"/>
                <a:gd name="connsiteY8-370" fmla="*/ 10000 h 10000"/>
                <a:gd name="connsiteX9-371" fmla="*/ 482 w 10731"/>
                <a:gd name="connsiteY9-372" fmla="*/ 5419 h 10000"/>
                <a:gd name="connsiteX10-373" fmla="*/ 1307 w 10731"/>
                <a:gd name="connsiteY10-374" fmla="*/ 1280 h 10000"/>
                <a:gd name="connsiteX0-375" fmla="*/ 1307 w 10731"/>
                <a:gd name="connsiteY0-376" fmla="*/ 1280 h 10000"/>
                <a:gd name="connsiteX1-377" fmla="*/ 3697 w 10731"/>
                <a:gd name="connsiteY1-378" fmla="*/ 1680 h 10000"/>
                <a:gd name="connsiteX2-379" fmla="*/ 6105 w 10731"/>
                <a:gd name="connsiteY2-380" fmla="*/ 1646 h 10000"/>
                <a:gd name="connsiteX3-381" fmla="*/ 8372 w 10731"/>
                <a:gd name="connsiteY3-382" fmla="*/ 2 h 10000"/>
                <a:gd name="connsiteX4-383" fmla="*/ 10731 w 10731"/>
                <a:gd name="connsiteY4-384" fmla="*/ 1957 h 10000"/>
                <a:gd name="connsiteX5-385" fmla="*/ 10450 w 10731"/>
                <a:gd name="connsiteY5-386" fmla="*/ 5899 h 10000"/>
                <a:gd name="connsiteX6-387" fmla="*/ 8246 w 10731"/>
                <a:gd name="connsiteY6-388" fmla="*/ 7504 h 10000"/>
                <a:gd name="connsiteX7-389" fmla="*/ 6432 w 10731"/>
                <a:gd name="connsiteY7-390" fmla="*/ 7226 h 10000"/>
                <a:gd name="connsiteX8-391" fmla="*/ 3713 w 10731"/>
                <a:gd name="connsiteY8-392" fmla="*/ 10000 h 10000"/>
                <a:gd name="connsiteX9-393" fmla="*/ 482 w 10731"/>
                <a:gd name="connsiteY9-394" fmla="*/ 5419 h 10000"/>
                <a:gd name="connsiteX10-395" fmla="*/ 1307 w 10731"/>
                <a:gd name="connsiteY10-396" fmla="*/ 1280 h 10000"/>
                <a:gd name="connsiteX0-397" fmla="*/ 1307 w 10731"/>
                <a:gd name="connsiteY0-398" fmla="*/ 1280 h 10000"/>
                <a:gd name="connsiteX1-399" fmla="*/ 3697 w 10731"/>
                <a:gd name="connsiteY1-400" fmla="*/ 1680 h 10000"/>
                <a:gd name="connsiteX2-401" fmla="*/ 6105 w 10731"/>
                <a:gd name="connsiteY2-402" fmla="*/ 1646 h 10000"/>
                <a:gd name="connsiteX3-403" fmla="*/ 8372 w 10731"/>
                <a:gd name="connsiteY3-404" fmla="*/ 2 h 10000"/>
                <a:gd name="connsiteX4-405" fmla="*/ 10731 w 10731"/>
                <a:gd name="connsiteY4-406" fmla="*/ 1957 h 10000"/>
                <a:gd name="connsiteX5-407" fmla="*/ 10450 w 10731"/>
                <a:gd name="connsiteY5-408" fmla="*/ 5899 h 10000"/>
                <a:gd name="connsiteX6-409" fmla="*/ 8246 w 10731"/>
                <a:gd name="connsiteY6-410" fmla="*/ 7504 h 10000"/>
                <a:gd name="connsiteX7-411" fmla="*/ 6432 w 10731"/>
                <a:gd name="connsiteY7-412" fmla="*/ 7226 h 10000"/>
                <a:gd name="connsiteX8-413" fmla="*/ 3713 w 10731"/>
                <a:gd name="connsiteY8-414" fmla="*/ 10000 h 10000"/>
                <a:gd name="connsiteX9-415" fmla="*/ 482 w 10731"/>
                <a:gd name="connsiteY9-416" fmla="*/ 5419 h 10000"/>
                <a:gd name="connsiteX10-417" fmla="*/ 1307 w 10731"/>
                <a:gd name="connsiteY10-418" fmla="*/ 1280 h 10000"/>
                <a:gd name="connsiteX0-419" fmla="*/ 1767 w 11191"/>
                <a:gd name="connsiteY0-420" fmla="*/ 1280 h 10000"/>
                <a:gd name="connsiteX1-421" fmla="*/ 4157 w 11191"/>
                <a:gd name="connsiteY1-422" fmla="*/ 1680 h 10000"/>
                <a:gd name="connsiteX2-423" fmla="*/ 6565 w 11191"/>
                <a:gd name="connsiteY2-424" fmla="*/ 1646 h 10000"/>
                <a:gd name="connsiteX3-425" fmla="*/ 8832 w 11191"/>
                <a:gd name="connsiteY3-426" fmla="*/ 2 h 10000"/>
                <a:gd name="connsiteX4-427" fmla="*/ 11191 w 11191"/>
                <a:gd name="connsiteY4-428" fmla="*/ 1957 h 10000"/>
                <a:gd name="connsiteX5-429" fmla="*/ 10910 w 11191"/>
                <a:gd name="connsiteY5-430" fmla="*/ 5899 h 10000"/>
                <a:gd name="connsiteX6-431" fmla="*/ 8706 w 11191"/>
                <a:gd name="connsiteY6-432" fmla="*/ 7504 h 10000"/>
                <a:gd name="connsiteX7-433" fmla="*/ 6892 w 11191"/>
                <a:gd name="connsiteY7-434" fmla="*/ 7226 h 10000"/>
                <a:gd name="connsiteX8-435" fmla="*/ 4173 w 11191"/>
                <a:gd name="connsiteY8-436" fmla="*/ 10000 h 10000"/>
                <a:gd name="connsiteX9-437" fmla="*/ 942 w 11191"/>
                <a:gd name="connsiteY9-438" fmla="*/ 5419 h 10000"/>
                <a:gd name="connsiteX10-439" fmla="*/ 1767 w 11191"/>
                <a:gd name="connsiteY10-440" fmla="*/ 1280 h 10000"/>
                <a:gd name="connsiteX0-441" fmla="*/ 1767 w 11191"/>
                <a:gd name="connsiteY0-442" fmla="*/ 1280 h 8729"/>
                <a:gd name="connsiteX1-443" fmla="*/ 4157 w 11191"/>
                <a:gd name="connsiteY1-444" fmla="*/ 1680 h 8729"/>
                <a:gd name="connsiteX2-445" fmla="*/ 6565 w 11191"/>
                <a:gd name="connsiteY2-446" fmla="*/ 1646 h 8729"/>
                <a:gd name="connsiteX3-447" fmla="*/ 8832 w 11191"/>
                <a:gd name="connsiteY3-448" fmla="*/ 2 h 8729"/>
                <a:gd name="connsiteX4-449" fmla="*/ 11191 w 11191"/>
                <a:gd name="connsiteY4-450" fmla="*/ 1957 h 8729"/>
                <a:gd name="connsiteX5-451" fmla="*/ 10910 w 11191"/>
                <a:gd name="connsiteY5-452" fmla="*/ 5899 h 8729"/>
                <a:gd name="connsiteX6-453" fmla="*/ 8706 w 11191"/>
                <a:gd name="connsiteY6-454" fmla="*/ 7504 h 8729"/>
                <a:gd name="connsiteX7-455" fmla="*/ 6892 w 11191"/>
                <a:gd name="connsiteY7-456" fmla="*/ 7226 h 8729"/>
                <a:gd name="connsiteX8-457" fmla="*/ 3364 w 11191"/>
                <a:gd name="connsiteY8-458" fmla="*/ 8729 h 8729"/>
                <a:gd name="connsiteX9-459" fmla="*/ 942 w 11191"/>
                <a:gd name="connsiteY9-460" fmla="*/ 5419 h 8729"/>
                <a:gd name="connsiteX10-461" fmla="*/ 1767 w 11191"/>
                <a:gd name="connsiteY10-462" fmla="*/ 1280 h 8729"/>
                <a:gd name="connsiteX0-463" fmla="*/ 1580 w 10252"/>
                <a:gd name="connsiteY0-464" fmla="*/ 1466 h 10000"/>
                <a:gd name="connsiteX1-465" fmla="*/ 3716 w 10252"/>
                <a:gd name="connsiteY1-466" fmla="*/ 1925 h 10000"/>
                <a:gd name="connsiteX2-467" fmla="*/ 5867 w 10252"/>
                <a:gd name="connsiteY2-468" fmla="*/ 1886 h 10000"/>
                <a:gd name="connsiteX3-469" fmla="*/ 7893 w 10252"/>
                <a:gd name="connsiteY3-470" fmla="*/ 2 h 10000"/>
                <a:gd name="connsiteX4-471" fmla="*/ 10001 w 10252"/>
                <a:gd name="connsiteY4-472" fmla="*/ 2242 h 10000"/>
                <a:gd name="connsiteX5-473" fmla="*/ 10209 w 10252"/>
                <a:gd name="connsiteY5-474" fmla="*/ 4978 h 10000"/>
                <a:gd name="connsiteX6-475" fmla="*/ 7780 w 10252"/>
                <a:gd name="connsiteY6-476" fmla="*/ 8597 h 10000"/>
                <a:gd name="connsiteX7-477" fmla="*/ 6160 w 10252"/>
                <a:gd name="connsiteY7-478" fmla="*/ 8278 h 10000"/>
                <a:gd name="connsiteX8-479" fmla="*/ 3007 w 10252"/>
                <a:gd name="connsiteY8-480" fmla="*/ 10000 h 10000"/>
                <a:gd name="connsiteX9-481" fmla="*/ 843 w 10252"/>
                <a:gd name="connsiteY9-482" fmla="*/ 6208 h 10000"/>
                <a:gd name="connsiteX10-483" fmla="*/ 1580 w 10252"/>
                <a:gd name="connsiteY10-484" fmla="*/ 1466 h 10000"/>
                <a:gd name="connsiteX0-485" fmla="*/ 1580 w 10252"/>
                <a:gd name="connsiteY0-486" fmla="*/ 1466 h 10000"/>
                <a:gd name="connsiteX1-487" fmla="*/ 3716 w 10252"/>
                <a:gd name="connsiteY1-488" fmla="*/ 1925 h 10000"/>
                <a:gd name="connsiteX2-489" fmla="*/ 5867 w 10252"/>
                <a:gd name="connsiteY2-490" fmla="*/ 1886 h 10000"/>
                <a:gd name="connsiteX3-491" fmla="*/ 7893 w 10252"/>
                <a:gd name="connsiteY3-492" fmla="*/ 2 h 10000"/>
                <a:gd name="connsiteX4-493" fmla="*/ 10001 w 10252"/>
                <a:gd name="connsiteY4-494" fmla="*/ 2242 h 10000"/>
                <a:gd name="connsiteX5-495" fmla="*/ 10209 w 10252"/>
                <a:gd name="connsiteY5-496" fmla="*/ 4978 h 10000"/>
                <a:gd name="connsiteX6-497" fmla="*/ 7780 w 10252"/>
                <a:gd name="connsiteY6-498" fmla="*/ 8597 h 10000"/>
                <a:gd name="connsiteX7-499" fmla="*/ 6160 w 10252"/>
                <a:gd name="connsiteY7-500" fmla="*/ 8278 h 10000"/>
                <a:gd name="connsiteX8-501" fmla="*/ 3007 w 10252"/>
                <a:gd name="connsiteY8-502" fmla="*/ 10000 h 10000"/>
                <a:gd name="connsiteX9-503" fmla="*/ 843 w 10252"/>
                <a:gd name="connsiteY9-504" fmla="*/ 6208 h 10000"/>
                <a:gd name="connsiteX10-505" fmla="*/ 1580 w 10252"/>
                <a:gd name="connsiteY10-506" fmla="*/ 1466 h 10000"/>
                <a:gd name="connsiteX0-507" fmla="*/ 1580 w 10252"/>
                <a:gd name="connsiteY0-508" fmla="*/ 1466 h 10000"/>
                <a:gd name="connsiteX1-509" fmla="*/ 3716 w 10252"/>
                <a:gd name="connsiteY1-510" fmla="*/ 1925 h 10000"/>
                <a:gd name="connsiteX2-511" fmla="*/ 5867 w 10252"/>
                <a:gd name="connsiteY2-512" fmla="*/ 1886 h 10000"/>
                <a:gd name="connsiteX3-513" fmla="*/ 7893 w 10252"/>
                <a:gd name="connsiteY3-514" fmla="*/ 2 h 10000"/>
                <a:gd name="connsiteX4-515" fmla="*/ 10001 w 10252"/>
                <a:gd name="connsiteY4-516" fmla="*/ 2242 h 10000"/>
                <a:gd name="connsiteX5-517" fmla="*/ 10209 w 10252"/>
                <a:gd name="connsiteY5-518" fmla="*/ 4978 h 10000"/>
                <a:gd name="connsiteX6-519" fmla="*/ 7780 w 10252"/>
                <a:gd name="connsiteY6-520" fmla="*/ 8597 h 10000"/>
                <a:gd name="connsiteX7-521" fmla="*/ 6160 w 10252"/>
                <a:gd name="connsiteY7-522" fmla="*/ 8278 h 10000"/>
                <a:gd name="connsiteX8-523" fmla="*/ 3007 w 10252"/>
                <a:gd name="connsiteY8-524" fmla="*/ 10000 h 10000"/>
                <a:gd name="connsiteX9-525" fmla="*/ 843 w 10252"/>
                <a:gd name="connsiteY9-526" fmla="*/ 6208 h 10000"/>
                <a:gd name="connsiteX10-527" fmla="*/ 1580 w 10252"/>
                <a:gd name="connsiteY10-528" fmla="*/ 1466 h 10000"/>
                <a:gd name="connsiteX0-529" fmla="*/ 1580 w 10691"/>
                <a:gd name="connsiteY0-530" fmla="*/ 1466 h 10000"/>
                <a:gd name="connsiteX1-531" fmla="*/ 3716 w 10691"/>
                <a:gd name="connsiteY1-532" fmla="*/ 1925 h 10000"/>
                <a:gd name="connsiteX2-533" fmla="*/ 5867 w 10691"/>
                <a:gd name="connsiteY2-534" fmla="*/ 1886 h 10000"/>
                <a:gd name="connsiteX3-535" fmla="*/ 7893 w 10691"/>
                <a:gd name="connsiteY3-536" fmla="*/ 2 h 10000"/>
                <a:gd name="connsiteX4-537" fmla="*/ 10001 w 10691"/>
                <a:gd name="connsiteY4-538" fmla="*/ 2242 h 10000"/>
                <a:gd name="connsiteX5-539" fmla="*/ 10209 w 10691"/>
                <a:gd name="connsiteY5-540" fmla="*/ 4978 h 10000"/>
                <a:gd name="connsiteX6-541" fmla="*/ 7780 w 10691"/>
                <a:gd name="connsiteY6-542" fmla="*/ 8597 h 10000"/>
                <a:gd name="connsiteX7-543" fmla="*/ 6160 w 10691"/>
                <a:gd name="connsiteY7-544" fmla="*/ 8278 h 10000"/>
                <a:gd name="connsiteX8-545" fmla="*/ 3007 w 10691"/>
                <a:gd name="connsiteY8-546" fmla="*/ 10000 h 10000"/>
                <a:gd name="connsiteX9-547" fmla="*/ 843 w 10691"/>
                <a:gd name="connsiteY9-548" fmla="*/ 6208 h 10000"/>
                <a:gd name="connsiteX10-549" fmla="*/ 1580 w 10691"/>
                <a:gd name="connsiteY10-550" fmla="*/ 1466 h 10000"/>
                <a:gd name="connsiteX0-551" fmla="*/ 1580 w 10887"/>
                <a:gd name="connsiteY0-552" fmla="*/ 1466 h 10000"/>
                <a:gd name="connsiteX1-553" fmla="*/ 3716 w 10887"/>
                <a:gd name="connsiteY1-554" fmla="*/ 1925 h 10000"/>
                <a:gd name="connsiteX2-555" fmla="*/ 5867 w 10887"/>
                <a:gd name="connsiteY2-556" fmla="*/ 1886 h 10000"/>
                <a:gd name="connsiteX3-557" fmla="*/ 7893 w 10887"/>
                <a:gd name="connsiteY3-558" fmla="*/ 2 h 10000"/>
                <a:gd name="connsiteX4-559" fmla="*/ 10001 w 10887"/>
                <a:gd name="connsiteY4-560" fmla="*/ 2242 h 10000"/>
                <a:gd name="connsiteX5-561" fmla="*/ 10209 w 10887"/>
                <a:gd name="connsiteY5-562" fmla="*/ 4978 h 10000"/>
                <a:gd name="connsiteX6-563" fmla="*/ 7780 w 10887"/>
                <a:gd name="connsiteY6-564" fmla="*/ 8597 h 10000"/>
                <a:gd name="connsiteX7-565" fmla="*/ 6160 w 10887"/>
                <a:gd name="connsiteY7-566" fmla="*/ 8278 h 10000"/>
                <a:gd name="connsiteX8-567" fmla="*/ 3007 w 10887"/>
                <a:gd name="connsiteY8-568" fmla="*/ 10000 h 10000"/>
                <a:gd name="connsiteX9-569" fmla="*/ 843 w 10887"/>
                <a:gd name="connsiteY9-570" fmla="*/ 6208 h 10000"/>
                <a:gd name="connsiteX10-571" fmla="*/ 1580 w 10887"/>
                <a:gd name="connsiteY10-572" fmla="*/ 1466 h 10000"/>
                <a:gd name="connsiteX0-573" fmla="*/ 1580 w 10887"/>
                <a:gd name="connsiteY0-574" fmla="*/ 1466 h 10000"/>
                <a:gd name="connsiteX1-575" fmla="*/ 3716 w 10887"/>
                <a:gd name="connsiteY1-576" fmla="*/ 1925 h 10000"/>
                <a:gd name="connsiteX2-577" fmla="*/ 5867 w 10887"/>
                <a:gd name="connsiteY2-578" fmla="*/ 1886 h 10000"/>
                <a:gd name="connsiteX3-579" fmla="*/ 7893 w 10887"/>
                <a:gd name="connsiteY3-580" fmla="*/ 2 h 10000"/>
                <a:gd name="connsiteX4-581" fmla="*/ 10001 w 10887"/>
                <a:gd name="connsiteY4-582" fmla="*/ 2242 h 10000"/>
                <a:gd name="connsiteX5-583" fmla="*/ 10209 w 10887"/>
                <a:gd name="connsiteY5-584" fmla="*/ 4978 h 10000"/>
                <a:gd name="connsiteX6-585" fmla="*/ 7780 w 10887"/>
                <a:gd name="connsiteY6-586" fmla="*/ 8597 h 10000"/>
                <a:gd name="connsiteX7-587" fmla="*/ 6160 w 10887"/>
                <a:gd name="connsiteY7-588" fmla="*/ 8278 h 10000"/>
                <a:gd name="connsiteX8-589" fmla="*/ 3007 w 10887"/>
                <a:gd name="connsiteY8-590" fmla="*/ 10000 h 10000"/>
                <a:gd name="connsiteX9-591" fmla="*/ 843 w 10887"/>
                <a:gd name="connsiteY9-592" fmla="*/ 6208 h 10000"/>
                <a:gd name="connsiteX10-593" fmla="*/ 1580 w 10887"/>
                <a:gd name="connsiteY10-594" fmla="*/ 1466 h 10000"/>
                <a:gd name="connsiteX0-595" fmla="*/ 1580 w 10887"/>
                <a:gd name="connsiteY0-596" fmla="*/ 755 h 9289"/>
                <a:gd name="connsiteX1-597" fmla="*/ 3716 w 10887"/>
                <a:gd name="connsiteY1-598" fmla="*/ 1214 h 9289"/>
                <a:gd name="connsiteX2-599" fmla="*/ 5867 w 10887"/>
                <a:gd name="connsiteY2-600" fmla="*/ 1175 h 9289"/>
                <a:gd name="connsiteX3-601" fmla="*/ 7712 w 10887"/>
                <a:gd name="connsiteY3-602" fmla="*/ 3 h 9289"/>
                <a:gd name="connsiteX4-603" fmla="*/ 10001 w 10887"/>
                <a:gd name="connsiteY4-604" fmla="*/ 1531 h 9289"/>
                <a:gd name="connsiteX5-605" fmla="*/ 10209 w 10887"/>
                <a:gd name="connsiteY5-606" fmla="*/ 4267 h 9289"/>
                <a:gd name="connsiteX6-607" fmla="*/ 7780 w 10887"/>
                <a:gd name="connsiteY6-608" fmla="*/ 7886 h 9289"/>
                <a:gd name="connsiteX7-609" fmla="*/ 6160 w 10887"/>
                <a:gd name="connsiteY7-610" fmla="*/ 7567 h 9289"/>
                <a:gd name="connsiteX8-611" fmla="*/ 3007 w 10887"/>
                <a:gd name="connsiteY8-612" fmla="*/ 9289 h 9289"/>
                <a:gd name="connsiteX9-613" fmla="*/ 843 w 10887"/>
                <a:gd name="connsiteY9-614" fmla="*/ 5497 h 9289"/>
                <a:gd name="connsiteX10-615" fmla="*/ 1580 w 10887"/>
                <a:gd name="connsiteY10-616" fmla="*/ 755 h 9289"/>
                <a:gd name="connsiteX0-617" fmla="*/ 1451 w 10000"/>
                <a:gd name="connsiteY0-618" fmla="*/ 813 h 10000"/>
                <a:gd name="connsiteX1-619" fmla="*/ 3413 w 10000"/>
                <a:gd name="connsiteY1-620" fmla="*/ 1307 h 10000"/>
                <a:gd name="connsiteX2-621" fmla="*/ 5466 w 10000"/>
                <a:gd name="connsiteY2-622" fmla="*/ 2031 h 10000"/>
                <a:gd name="connsiteX3-623" fmla="*/ 7084 w 10000"/>
                <a:gd name="connsiteY3-624" fmla="*/ 3 h 10000"/>
                <a:gd name="connsiteX4-625" fmla="*/ 9186 w 10000"/>
                <a:gd name="connsiteY4-626" fmla="*/ 1648 h 10000"/>
                <a:gd name="connsiteX5-627" fmla="*/ 9377 w 10000"/>
                <a:gd name="connsiteY5-628" fmla="*/ 4594 h 10000"/>
                <a:gd name="connsiteX6-629" fmla="*/ 7146 w 10000"/>
                <a:gd name="connsiteY6-630" fmla="*/ 8490 h 10000"/>
                <a:gd name="connsiteX7-631" fmla="*/ 5658 w 10000"/>
                <a:gd name="connsiteY7-632" fmla="*/ 8146 h 10000"/>
                <a:gd name="connsiteX8-633" fmla="*/ 2762 w 10000"/>
                <a:gd name="connsiteY8-634" fmla="*/ 10000 h 10000"/>
                <a:gd name="connsiteX9-635" fmla="*/ 774 w 10000"/>
                <a:gd name="connsiteY9-636" fmla="*/ 5918 h 10000"/>
                <a:gd name="connsiteX10-637" fmla="*/ 1451 w 10000"/>
                <a:gd name="connsiteY10-638" fmla="*/ 813 h 10000"/>
                <a:gd name="connsiteX0-639" fmla="*/ 1451 w 10000"/>
                <a:gd name="connsiteY0-640" fmla="*/ 813 h 10000"/>
                <a:gd name="connsiteX1-641" fmla="*/ 3439 w 10000"/>
                <a:gd name="connsiteY1-642" fmla="*/ 959 h 10000"/>
                <a:gd name="connsiteX2-643" fmla="*/ 5466 w 10000"/>
                <a:gd name="connsiteY2-644" fmla="*/ 2031 h 10000"/>
                <a:gd name="connsiteX3-645" fmla="*/ 7084 w 10000"/>
                <a:gd name="connsiteY3-646" fmla="*/ 3 h 10000"/>
                <a:gd name="connsiteX4-647" fmla="*/ 9186 w 10000"/>
                <a:gd name="connsiteY4-648" fmla="*/ 1648 h 10000"/>
                <a:gd name="connsiteX5-649" fmla="*/ 9377 w 10000"/>
                <a:gd name="connsiteY5-650" fmla="*/ 4594 h 10000"/>
                <a:gd name="connsiteX6-651" fmla="*/ 7146 w 10000"/>
                <a:gd name="connsiteY6-652" fmla="*/ 8490 h 10000"/>
                <a:gd name="connsiteX7-653" fmla="*/ 5658 w 10000"/>
                <a:gd name="connsiteY7-654" fmla="*/ 8146 h 10000"/>
                <a:gd name="connsiteX8-655" fmla="*/ 2762 w 10000"/>
                <a:gd name="connsiteY8-656" fmla="*/ 10000 h 10000"/>
                <a:gd name="connsiteX9-657" fmla="*/ 774 w 10000"/>
                <a:gd name="connsiteY9-658" fmla="*/ 5918 h 10000"/>
                <a:gd name="connsiteX10-659" fmla="*/ 1451 w 10000"/>
                <a:gd name="connsiteY10-660" fmla="*/ 813 h 10000"/>
                <a:gd name="connsiteX0-661" fmla="*/ 1494 w 9954"/>
                <a:gd name="connsiteY0-662" fmla="*/ 1336 h 10000"/>
                <a:gd name="connsiteX1-663" fmla="*/ 3393 w 9954"/>
                <a:gd name="connsiteY1-664" fmla="*/ 959 h 10000"/>
                <a:gd name="connsiteX2-665" fmla="*/ 5420 w 9954"/>
                <a:gd name="connsiteY2-666" fmla="*/ 2031 h 10000"/>
                <a:gd name="connsiteX3-667" fmla="*/ 7038 w 9954"/>
                <a:gd name="connsiteY3-668" fmla="*/ 3 h 10000"/>
                <a:gd name="connsiteX4-669" fmla="*/ 9140 w 9954"/>
                <a:gd name="connsiteY4-670" fmla="*/ 1648 h 10000"/>
                <a:gd name="connsiteX5-671" fmla="*/ 9331 w 9954"/>
                <a:gd name="connsiteY5-672" fmla="*/ 4594 h 10000"/>
                <a:gd name="connsiteX6-673" fmla="*/ 7100 w 9954"/>
                <a:gd name="connsiteY6-674" fmla="*/ 8490 h 10000"/>
                <a:gd name="connsiteX7-675" fmla="*/ 5612 w 9954"/>
                <a:gd name="connsiteY7-676" fmla="*/ 8146 h 10000"/>
                <a:gd name="connsiteX8-677" fmla="*/ 2716 w 9954"/>
                <a:gd name="connsiteY8-678" fmla="*/ 10000 h 10000"/>
                <a:gd name="connsiteX9-679" fmla="*/ 728 w 9954"/>
                <a:gd name="connsiteY9-680" fmla="*/ 5918 h 10000"/>
                <a:gd name="connsiteX10-681" fmla="*/ 1494 w 9954"/>
                <a:gd name="connsiteY10-682" fmla="*/ 1336 h 10000"/>
                <a:gd name="connsiteX0-683" fmla="*/ 1501 w 10000"/>
                <a:gd name="connsiteY0-684" fmla="*/ 1336 h 8850"/>
                <a:gd name="connsiteX1-685" fmla="*/ 3409 w 10000"/>
                <a:gd name="connsiteY1-686" fmla="*/ 959 h 8850"/>
                <a:gd name="connsiteX2-687" fmla="*/ 5445 w 10000"/>
                <a:gd name="connsiteY2-688" fmla="*/ 2031 h 8850"/>
                <a:gd name="connsiteX3-689" fmla="*/ 7071 w 10000"/>
                <a:gd name="connsiteY3-690" fmla="*/ 3 h 8850"/>
                <a:gd name="connsiteX4-691" fmla="*/ 9182 w 10000"/>
                <a:gd name="connsiteY4-692" fmla="*/ 1648 h 8850"/>
                <a:gd name="connsiteX5-693" fmla="*/ 9374 w 10000"/>
                <a:gd name="connsiteY5-694" fmla="*/ 4594 h 8850"/>
                <a:gd name="connsiteX6-695" fmla="*/ 7133 w 10000"/>
                <a:gd name="connsiteY6-696" fmla="*/ 8490 h 8850"/>
                <a:gd name="connsiteX7-697" fmla="*/ 5638 w 10000"/>
                <a:gd name="connsiteY7-698" fmla="*/ 8146 h 8850"/>
                <a:gd name="connsiteX8-699" fmla="*/ 2703 w 10000"/>
                <a:gd name="connsiteY8-700" fmla="*/ 8850 h 8850"/>
                <a:gd name="connsiteX9-701" fmla="*/ 731 w 10000"/>
                <a:gd name="connsiteY9-702" fmla="*/ 5918 h 8850"/>
                <a:gd name="connsiteX10-703" fmla="*/ 1501 w 10000"/>
                <a:gd name="connsiteY10-704" fmla="*/ 1336 h 8850"/>
                <a:gd name="connsiteX0-705" fmla="*/ 1501 w 10000"/>
                <a:gd name="connsiteY0-706" fmla="*/ 1510 h 10090"/>
                <a:gd name="connsiteX1-707" fmla="*/ 3409 w 10000"/>
                <a:gd name="connsiteY1-708" fmla="*/ 1084 h 10090"/>
                <a:gd name="connsiteX2-709" fmla="*/ 5445 w 10000"/>
                <a:gd name="connsiteY2-710" fmla="*/ 2295 h 10090"/>
                <a:gd name="connsiteX3-711" fmla="*/ 7071 w 10000"/>
                <a:gd name="connsiteY3-712" fmla="*/ 3 h 10090"/>
                <a:gd name="connsiteX4-713" fmla="*/ 9182 w 10000"/>
                <a:gd name="connsiteY4-714" fmla="*/ 1862 h 10090"/>
                <a:gd name="connsiteX5-715" fmla="*/ 9374 w 10000"/>
                <a:gd name="connsiteY5-716" fmla="*/ 5191 h 10090"/>
                <a:gd name="connsiteX6-717" fmla="*/ 7133 w 10000"/>
                <a:gd name="connsiteY6-718" fmla="*/ 9593 h 10090"/>
                <a:gd name="connsiteX7-719" fmla="*/ 5638 w 10000"/>
                <a:gd name="connsiteY7-720" fmla="*/ 9205 h 10090"/>
                <a:gd name="connsiteX8-721" fmla="*/ 4072 w 10000"/>
                <a:gd name="connsiteY8-722" fmla="*/ 8529 h 10090"/>
                <a:gd name="connsiteX9-723" fmla="*/ 2703 w 10000"/>
                <a:gd name="connsiteY9-724" fmla="*/ 10000 h 10090"/>
                <a:gd name="connsiteX10-725" fmla="*/ 731 w 10000"/>
                <a:gd name="connsiteY10-726" fmla="*/ 6687 h 10090"/>
                <a:gd name="connsiteX11" fmla="*/ 1501 w 10000"/>
                <a:gd name="connsiteY11" fmla="*/ 1510 h 10090"/>
                <a:gd name="connsiteX0-727" fmla="*/ 1501 w 10000"/>
                <a:gd name="connsiteY0-728" fmla="*/ 1510 h 10092"/>
                <a:gd name="connsiteX1-729" fmla="*/ 3409 w 10000"/>
                <a:gd name="connsiteY1-730" fmla="*/ 1084 h 10092"/>
                <a:gd name="connsiteX2-731" fmla="*/ 5445 w 10000"/>
                <a:gd name="connsiteY2-732" fmla="*/ 2295 h 10092"/>
                <a:gd name="connsiteX3-733" fmla="*/ 7071 w 10000"/>
                <a:gd name="connsiteY3-734" fmla="*/ 3 h 10092"/>
                <a:gd name="connsiteX4-735" fmla="*/ 9182 w 10000"/>
                <a:gd name="connsiteY4-736" fmla="*/ 1862 h 10092"/>
                <a:gd name="connsiteX5-737" fmla="*/ 9374 w 10000"/>
                <a:gd name="connsiteY5-738" fmla="*/ 5191 h 10092"/>
                <a:gd name="connsiteX6-739" fmla="*/ 7133 w 10000"/>
                <a:gd name="connsiteY6-740" fmla="*/ 9593 h 10092"/>
                <a:gd name="connsiteX7-741" fmla="*/ 5638 w 10000"/>
                <a:gd name="connsiteY7-742" fmla="*/ 9205 h 10092"/>
                <a:gd name="connsiteX8-743" fmla="*/ 5136 w 10000"/>
                <a:gd name="connsiteY8-744" fmla="*/ 9670 h 10092"/>
                <a:gd name="connsiteX9-745" fmla="*/ 4072 w 10000"/>
                <a:gd name="connsiteY9-746" fmla="*/ 8529 h 10092"/>
                <a:gd name="connsiteX10-747" fmla="*/ 2703 w 10000"/>
                <a:gd name="connsiteY10-748" fmla="*/ 10000 h 10092"/>
                <a:gd name="connsiteX11-749" fmla="*/ 731 w 10000"/>
                <a:gd name="connsiteY11-750" fmla="*/ 6687 h 10092"/>
                <a:gd name="connsiteX12" fmla="*/ 1501 w 10000"/>
                <a:gd name="connsiteY12" fmla="*/ 1510 h 10092"/>
                <a:gd name="connsiteX0-751" fmla="*/ 1501 w 10000"/>
                <a:gd name="connsiteY0-752" fmla="*/ 1510 h 10092"/>
                <a:gd name="connsiteX1-753" fmla="*/ 3409 w 10000"/>
                <a:gd name="connsiteY1-754" fmla="*/ 1084 h 10092"/>
                <a:gd name="connsiteX2-755" fmla="*/ 5445 w 10000"/>
                <a:gd name="connsiteY2-756" fmla="*/ 2295 h 10092"/>
                <a:gd name="connsiteX3-757" fmla="*/ 7071 w 10000"/>
                <a:gd name="connsiteY3-758" fmla="*/ 3 h 10092"/>
                <a:gd name="connsiteX4-759" fmla="*/ 9182 w 10000"/>
                <a:gd name="connsiteY4-760" fmla="*/ 1862 h 10092"/>
                <a:gd name="connsiteX5-761" fmla="*/ 9374 w 10000"/>
                <a:gd name="connsiteY5-762" fmla="*/ 5191 h 10092"/>
                <a:gd name="connsiteX6-763" fmla="*/ 7133 w 10000"/>
                <a:gd name="connsiteY6-764" fmla="*/ 9593 h 10092"/>
                <a:gd name="connsiteX7-765" fmla="*/ 6408 w 10000"/>
                <a:gd name="connsiteY7-766" fmla="*/ 8300 h 10092"/>
                <a:gd name="connsiteX8-767" fmla="*/ 5136 w 10000"/>
                <a:gd name="connsiteY8-768" fmla="*/ 9670 h 10092"/>
                <a:gd name="connsiteX9-769" fmla="*/ 4072 w 10000"/>
                <a:gd name="connsiteY9-770" fmla="*/ 8529 h 10092"/>
                <a:gd name="connsiteX10-771" fmla="*/ 2703 w 10000"/>
                <a:gd name="connsiteY10-772" fmla="*/ 10000 h 10092"/>
                <a:gd name="connsiteX11-773" fmla="*/ 731 w 10000"/>
                <a:gd name="connsiteY11-774" fmla="*/ 6687 h 10092"/>
                <a:gd name="connsiteX12-775" fmla="*/ 1501 w 10000"/>
                <a:gd name="connsiteY12-776" fmla="*/ 1510 h 10092"/>
                <a:gd name="connsiteX0-777" fmla="*/ 1501 w 10000"/>
                <a:gd name="connsiteY0-778" fmla="*/ 1510 h 10092"/>
                <a:gd name="connsiteX1-779" fmla="*/ 3409 w 10000"/>
                <a:gd name="connsiteY1-780" fmla="*/ 1084 h 10092"/>
                <a:gd name="connsiteX2-781" fmla="*/ 5445 w 10000"/>
                <a:gd name="connsiteY2-782" fmla="*/ 2295 h 10092"/>
                <a:gd name="connsiteX3-783" fmla="*/ 7071 w 10000"/>
                <a:gd name="connsiteY3-784" fmla="*/ 3 h 10092"/>
                <a:gd name="connsiteX4-785" fmla="*/ 9182 w 10000"/>
                <a:gd name="connsiteY4-786" fmla="*/ 1862 h 10092"/>
                <a:gd name="connsiteX5-787" fmla="*/ 9374 w 10000"/>
                <a:gd name="connsiteY5-788" fmla="*/ 5191 h 10092"/>
                <a:gd name="connsiteX6-789" fmla="*/ 7608 w 10000"/>
                <a:gd name="connsiteY6-790" fmla="*/ 9436 h 10092"/>
                <a:gd name="connsiteX7-791" fmla="*/ 6408 w 10000"/>
                <a:gd name="connsiteY7-792" fmla="*/ 8300 h 10092"/>
                <a:gd name="connsiteX8-793" fmla="*/ 5136 w 10000"/>
                <a:gd name="connsiteY8-794" fmla="*/ 9670 h 10092"/>
                <a:gd name="connsiteX9-795" fmla="*/ 4072 w 10000"/>
                <a:gd name="connsiteY9-796" fmla="*/ 8529 h 10092"/>
                <a:gd name="connsiteX10-797" fmla="*/ 2703 w 10000"/>
                <a:gd name="connsiteY10-798" fmla="*/ 10000 h 10092"/>
                <a:gd name="connsiteX11-799" fmla="*/ 731 w 10000"/>
                <a:gd name="connsiteY11-800" fmla="*/ 6687 h 10092"/>
                <a:gd name="connsiteX12-801" fmla="*/ 1501 w 10000"/>
                <a:gd name="connsiteY12-802" fmla="*/ 1510 h 10092"/>
                <a:gd name="connsiteX0-803" fmla="*/ 1501 w 10000"/>
                <a:gd name="connsiteY0-804" fmla="*/ 1510 h 10092"/>
                <a:gd name="connsiteX1-805" fmla="*/ 3409 w 10000"/>
                <a:gd name="connsiteY1-806" fmla="*/ 1084 h 10092"/>
                <a:gd name="connsiteX2-807" fmla="*/ 5445 w 10000"/>
                <a:gd name="connsiteY2-808" fmla="*/ 2295 h 10092"/>
                <a:gd name="connsiteX3-809" fmla="*/ 7071 w 10000"/>
                <a:gd name="connsiteY3-810" fmla="*/ 3 h 10092"/>
                <a:gd name="connsiteX4-811" fmla="*/ 9182 w 10000"/>
                <a:gd name="connsiteY4-812" fmla="*/ 1862 h 10092"/>
                <a:gd name="connsiteX5-813" fmla="*/ 9374 w 10000"/>
                <a:gd name="connsiteY5-814" fmla="*/ 5191 h 10092"/>
                <a:gd name="connsiteX6-815" fmla="*/ 8471 w 10000"/>
                <a:gd name="connsiteY6-816" fmla="*/ 6009 h 10092"/>
                <a:gd name="connsiteX7-817" fmla="*/ 7608 w 10000"/>
                <a:gd name="connsiteY7-818" fmla="*/ 9436 h 10092"/>
                <a:gd name="connsiteX8-819" fmla="*/ 6408 w 10000"/>
                <a:gd name="connsiteY8-820" fmla="*/ 8300 h 10092"/>
                <a:gd name="connsiteX9-821" fmla="*/ 5136 w 10000"/>
                <a:gd name="connsiteY9-822" fmla="*/ 9670 h 10092"/>
                <a:gd name="connsiteX10-823" fmla="*/ 4072 w 10000"/>
                <a:gd name="connsiteY10-824" fmla="*/ 8529 h 10092"/>
                <a:gd name="connsiteX11-825" fmla="*/ 2703 w 10000"/>
                <a:gd name="connsiteY11-826" fmla="*/ 10000 h 10092"/>
                <a:gd name="connsiteX12-827" fmla="*/ 731 w 10000"/>
                <a:gd name="connsiteY12-828" fmla="*/ 6687 h 10092"/>
                <a:gd name="connsiteX13" fmla="*/ 1501 w 10000"/>
                <a:gd name="connsiteY13" fmla="*/ 1510 h 10092"/>
                <a:gd name="connsiteX0-829" fmla="*/ 1501 w 11272"/>
                <a:gd name="connsiteY0-830" fmla="*/ 1510 h 10092"/>
                <a:gd name="connsiteX1-831" fmla="*/ 3409 w 11272"/>
                <a:gd name="connsiteY1-832" fmla="*/ 1084 h 10092"/>
                <a:gd name="connsiteX2-833" fmla="*/ 5445 w 11272"/>
                <a:gd name="connsiteY2-834" fmla="*/ 2295 h 10092"/>
                <a:gd name="connsiteX3-835" fmla="*/ 7071 w 11272"/>
                <a:gd name="connsiteY3-836" fmla="*/ 3 h 10092"/>
                <a:gd name="connsiteX4-837" fmla="*/ 9182 w 11272"/>
                <a:gd name="connsiteY4-838" fmla="*/ 1862 h 10092"/>
                <a:gd name="connsiteX5-839" fmla="*/ 11080 w 11272"/>
                <a:gd name="connsiteY5-840" fmla="*/ 3931 h 10092"/>
                <a:gd name="connsiteX6-841" fmla="*/ 8471 w 11272"/>
                <a:gd name="connsiteY6-842" fmla="*/ 6009 h 10092"/>
                <a:gd name="connsiteX7-843" fmla="*/ 7608 w 11272"/>
                <a:gd name="connsiteY7-844" fmla="*/ 9436 h 10092"/>
                <a:gd name="connsiteX8-845" fmla="*/ 6408 w 11272"/>
                <a:gd name="connsiteY8-846" fmla="*/ 8300 h 10092"/>
                <a:gd name="connsiteX9-847" fmla="*/ 5136 w 11272"/>
                <a:gd name="connsiteY9-848" fmla="*/ 9670 h 10092"/>
                <a:gd name="connsiteX10-849" fmla="*/ 4072 w 11272"/>
                <a:gd name="connsiteY10-850" fmla="*/ 8529 h 10092"/>
                <a:gd name="connsiteX11-851" fmla="*/ 2703 w 11272"/>
                <a:gd name="connsiteY11-852" fmla="*/ 10000 h 10092"/>
                <a:gd name="connsiteX12-853" fmla="*/ 731 w 11272"/>
                <a:gd name="connsiteY12-854" fmla="*/ 6687 h 10092"/>
                <a:gd name="connsiteX13-855" fmla="*/ 1501 w 11272"/>
                <a:gd name="connsiteY13-856" fmla="*/ 1510 h 10092"/>
                <a:gd name="connsiteX0-857" fmla="*/ 1501 w 11272"/>
                <a:gd name="connsiteY0-858" fmla="*/ 1510 h 10092"/>
                <a:gd name="connsiteX1-859" fmla="*/ 3409 w 11272"/>
                <a:gd name="connsiteY1-860" fmla="*/ 1084 h 10092"/>
                <a:gd name="connsiteX2-861" fmla="*/ 5445 w 11272"/>
                <a:gd name="connsiteY2-862" fmla="*/ 2295 h 10092"/>
                <a:gd name="connsiteX3-863" fmla="*/ 7071 w 11272"/>
                <a:gd name="connsiteY3-864" fmla="*/ 3 h 10092"/>
                <a:gd name="connsiteX4-865" fmla="*/ 9182 w 11272"/>
                <a:gd name="connsiteY4-866" fmla="*/ 1862 h 10092"/>
                <a:gd name="connsiteX5-867" fmla="*/ 11080 w 11272"/>
                <a:gd name="connsiteY5-868" fmla="*/ 3931 h 10092"/>
                <a:gd name="connsiteX6-869" fmla="*/ 8471 w 11272"/>
                <a:gd name="connsiteY6-870" fmla="*/ 6009 h 10092"/>
                <a:gd name="connsiteX7-871" fmla="*/ 7608 w 11272"/>
                <a:gd name="connsiteY7-872" fmla="*/ 9436 h 10092"/>
                <a:gd name="connsiteX8-873" fmla="*/ 6408 w 11272"/>
                <a:gd name="connsiteY8-874" fmla="*/ 8300 h 10092"/>
                <a:gd name="connsiteX9-875" fmla="*/ 5136 w 11272"/>
                <a:gd name="connsiteY9-876" fmla="*/ 9670 h 10092"/>
                <a:gd name="connsiteX10-877" fmla="*/ 4072 w 11272"/>
                <a:gd name="connsiteY10-878" fmla="*/ 8529 h 10092"/>
                <a:gd name="connsiteX11-879" fmla="*/ 2703 w 11272"/>
                <a:gd name="connsiteY11-880" fmla="*/ 10000 h 10092"/>
                <a:gd name="connsiteX12-881" fmla="*/ 731 w 11272"/>
                <a:gd name="connsiteY12-882" fmla="*/ 6687 h 10092"/>
                <a:gd name="connsiteX13-883" fmla="*/ 1501 w 11272"/>
                <a:gd name="connsiteY13-884" fmla="*/ 1510 h 10092"/>
                <a:gd name="connsiteX0-885" fmla="*/ 1501 w 11272"/>
                <a:gd name="connsiteY0-886" fmla="*/ 1510 h 10092"/>
                <a:gd name="connsiteX1-887" fmla="*/ 3409 w 11272"/>
                <a:gd name="connsiteY1-888" fmla="*/ 1084 h 10092"/>
                <a:gd name="connsiteX2-889" fmla="*/ 5445 w 11272"/>
                <a:gd name="connsiteY2-890" fmla="*/ 2295 h 10092"/>
                <a:gd name="connsiteX3-891" fmla="*/ 7071 w 11272"/>
                <a:gd name="connsiteY3-892" fmla="*/ 3 h 10092"/>
                <a:gd name="connsiteX4-893" fmla="*/ 9182 w 11272"/>
                <a:gd name="connsiteY4-894" fmla="*/ 1862 h 10092"/>
                <a:gd name="connsiteX5-895" fmla="*/ 11080 w 11272"/>
                <a:gd name="connsiteY5-896" fmla="*/ 3931 h 10092"/>
                <a:gd name="connsiteX6-897" fmla="*/ 9843 w 11272"/>
                <a:gd name="connsiteY6-898" fmla="*/ 6245 h 10092"/>
                <a:gd name="connsiteX7-899" fmla="*/ 8471 w 11272"/>
                <a:gd name="connsiteY7-900" fmla="*/ 6009 h 10092"/>
                <a:gd name="connsiteX8-901" fmla="*/ 7608 w 11272"/>
                <a:gd name="connsiteY8-902" fmla="*/ 9436 h 10092"/>
                <a:gd name="connsiteX9-903" fmla="*/ 6408 w 11272"/>
                <a:gd name="connsiteY9-904" fmla="*/ 8300 h 10092"/>
                <a:gd name="connsiteX10-905" fmla="*/ 5136 w 11272"/>
                <a:gd name="connsiteY10-906" fmla="*/ 9670 h 10092"/>
                <a:gd name="connsiteX11-907" fmla="*/ 4072 w 11272"/>
                <a:gd name="connsiteY11-908" fmla="*/ 8529 h 10092"/>
                <a:gd name="connsiteX12-909" fmla="*/ 2703 w 11272"/>
                <a:gd name="connsiteY12-910" fmla="*/ 10000 h 10092"/>
                <a:gd name="connsiteX13-911" fmla="*/ 731 w 11272"/>
                <a:gd name="connsiteY13-912" fmla="*/ 6687 h 10092"/>
                <a:gd name="connsiteX14" fmla="*/ 1501 w 11272"/>
                <a:gd name="connsiteY14" fmla="*/ 1510 h 10092"/>
                <a:gd name="connsiteX0-913" fmla="*/ 1501 w 11272"/>
                <a:gd name="connsiteY0-914" fmla="*/ 1510 h 10000"/>
                <a:gd name="connsiteX1-915" fmla="*/ 3409 w 11272"/>
                <a:gd name="connsiteY1-916" fmla="*/ 1084 h 10000"/>
                <a:gd name="connsiteX2-917" fmla="*/ 5445 w 11272"/>
                <a:gd name="connsiteY2-918" fmla="*/ 2295 h 10000"/>
                <a:gd name="connsiteX3-919" fmla="*/ 7071 w 11272"/>
                <a:gd name="connsiteY3-920" fmla="*/ 3 h 10000"/>
                <a:gd name="connsiteX4-921" fmla="*/ 9182 w 11272"/>
                <a:gd name="connsiteY4-922" fmla="*/ 1862 h 10000"/>
                <a:gd name="connsiteX5-923" fmla="*/ 11080 w 11272"/>
                <a:gd name="connsiteY5-924" fmla="*/ 3931 h 10000"/>
                <a:gd name="connsiteX6-925" fmla="*/ 9843 w 11272"/>
                <a:gd name="connsiteY6-926" fmla="*/ 6245 h 10000"/>
                <a:gd name="connsiteX7-927" fmla="*/ 8471 w 11272"/>
                <a:gd name="connsiteY7-928" fmla="*/ 6009 h 10000"/>
                <a:gd name="connsiteX8-929" fmla="*/ 7608 w 11272"/>
                <a:gd name="connsiteY8-930" fmla="*/ 9436 h 10000"/>
                <a:gd name="connsiteX9-931" fmla="*/ 6408 w 11272"/>
                <a:gd name="connsiteY9-932" fmla="*/ 8300 h 10000"/>
                <a:gd name="connsiteX10-933" fmla="*/ 5136 w 11272"/>
                <a:gd name="connsiteY10-934" fmla="*/ 9670 h 10000"/>
                <a:gd name="connsiteX11-935" fmla="*/ 4072 w 11272"/>
                <a:gd name="connsiteY11-936" fmla="*/ 8529 h 10000"/>
                <a:gd name="connsiteX12-937" fmla="*/ 2703 w 11272"/>
                <a:gd name="connsiteY12-938" fmla="*/ 10000 h 10000"/>
                <a:gd name="connsiteX13-939" fmla="*/ 2007 w 11272"/>
                <a:gd name="connsiteY13-940" fmla="*/ 7623 h 10000"/>
                <a:gd name="connsiteX14-941" fmla="*/ 731 w 11272"/>
                <a:gd name="connsiteY14-942" fmla="*/ 6687 h 10000"/>
                <a:gd name="connsiteX15" fmla="*/ 1501 w 11272"/>
                <a:gd name="connsiteY15" fmla="*/ 1510 h 10000"/>
                <a:gd name="connsiteX0-943" fmla="*/ 1501 w 11272"/>
                <a:gd name="connsiteY0-944" fmla="*/ 1510 h 10000"/>
                <a:gd name="connsiteX1-945" fmla="*/ 3409 w 11272"/>
                <a:gd name="connsiteY1-946" fmla="*/ 1084 h 10000"/>
                <a:gd name="connsiteX2-947" fmla="*/ 5445 w 11272"/>
                <a:gd name="connsiteY2-948" fmla="*/ 2295 h 10000"/>
                <a:gd name="connsiteX3-949" fmla="*/ 7071 w 11272"/>
                <a:gd name="connsiteY3-950" fmla="*/ 3 h 10000"/>
                <a:gd name="connsiteX4-951" fmla="*/ 9182 w 11272"/>
                <a:gd name="connsiteY4-952" fmla="*/ 1862 h 10000"/>
                <a:gd name="connsiteX5-953" fmla="*/ 11080 w 11272"/>
                <a:gd name="connsiteY5-954" fmla="*/ 3931 h 10000"/>
                <a:gd name="connsiteX6-955" fmla="*/ 9843 w 11272"/>
                <a:gd name="connsiteY6-956" fmla="*/ 6245 h 10000"/>
                <a:gd name="connsiteX7-957" fmla="*/ 8471 w 11272"/>
                <a:gd name="connsiteY7-958" fmla="*/ 6009 h 10000"/>
                <a:gd name="connsiteX8-959" fmla="*/ 7608 w 11272"/>
                <a:gd name="connsiteY8-960" fmla="*/ 9436 h 10000"/>
                <a:gd name="connsiteX9-961" fmla="*/ 6408 w 11272"/>
                <a:gd name="connsiteY9-962" fmla="*/ 8300 h 10000"/>
                <a:gd name="connsiteX10-963" fmla="*/ 5136 w 11272"/>
                <a:gd name="connsiteY10-964" fmla="*/ 9670 h 10000"/>
                <a:gd name="connsiteX11-965" fmla="*/ 4072 w 11272"/>
                <a:gd name="connsiteY11-966" fmla="*/ 8529 h 10000"/>
                <a:gd name="connsiteX12-967" fmla="*/ 2703 w 11272"/>
                <a:gd name="connsiteY12-968" fmla="*/ 10000 h 10000"/>
                <a:gd name="connsiteX13-969" fmla="*/ 2007 w 11272"/>
                <a:gd name="connsiteY13-970" fmla="*/ 7623 h 10000"/>
                <a:gd name="connsiteX14-971" fmla="*/ 731 w 11272"/>
                <a:gd name="connsiteY14-972" fmla="*/ 6687 h 10000"/>
                <a:gd name="connsiteX15-973" fmla="*/ 1501 w 11272"/>
                <a:gd name="connsiteY15-974" fmla="*/ 1510 h 10000"/>
                <a:gd name="connsiteX0-975" fmla="*/ 1613 w 11384"/>
                <a:gd name="connsiteY0-976" fmla="*/ 1510 h 10000"/>
                <a:gd name="connsiteX1-977" fmla="*/ 3521 w 11384"/>
                <a:gd name="connsiteY1-978" fmla="*/ 1084 h 10000"/>
                <a:gd name="connsiteX2-979" fmla="*/ 5557 w 11384"/>
                <a:gd name="connsiteY2-980" fmla="*/ 2295 h 10000"/>
                <a:gd name="connsiteX3-981" fmla="*/ 7183 w 11384"/>
                <a:gd name="connsiteY3-982" fmla="*/ 3 h 10000"/>
                <a:gd name="connsiteX4-983" fmla="*/ 9294 w 11384"/>
                <a:gd name="connsiteY4-984" fmla="*/ 1862 h 10000"/>
                <a:gd name="connsiteX5-985" fmla="*/ 11192 w 11384"/>
                <a:gd name="connsiteY5-986" fmla="*/ 3931 h 10000"/>
                <a:gd name="connsiteX6-987" fmla="*/ 9955 w 11384"/>
                <a:gd name="connsiteY6-988" fmla="*/ 6245 h 10000"/>
                <a:gd name="connsiteX7-989" fmla="*/ 8583 w 11384"/>
                <a:gd name="connsiteY7-990" fmla="*/ 6009 h 10000"/>
                <a:gd name="connsiteX8-991" fmla="*/ 7720 w 11384"/>
                <a:gd name="connsiteY8-992" fmla="*/ 9436 h 10000"/>
                <a:gd name="connsiteX9-993" fmla="*/ 6520 w 11384"/>
                <a:gd name="connsiteY9-994" fmla="*/ 8300 h 10000"/>
                <a:gd name="connsiteX10-995" fmla="*/ 5248 w 11384"/>
                <a:gd name="connsiteY10-996" fmla="*/ 9670 h 10000"/>
                <a:gd name="connsiteX11-997" fmla="*/ 4184 w 11384"/>
                <a:gd name="connsiteY11-998" fmla="*/ 8529 h 10000"/>
                <a:gd name="connsiteX12-999" fmla="*/ 2815 w 11384"/>
                <a:gd name="connsiteY12-1000" fmla="*/ 10000 h 10000"/>
                <a:gd name="connsiteX13-1001" fmla="*/ 2119 w 11384"/>
                <a:gd name="connsiteY13-1002" fmla="*/ 7623 h 10000"/>
                <a:gd name="connsiteX14-1003" fmla="*/ 843 w 11384"/>
                <a:gd name="connsiteY14-1004" fmla="*/ 6687 h 10000"/>
                <a:gd name="connsiteX15-1005" fmla="*/ 1613 w 11384"/>
                <a:gd name="connsiteY15-1006" fmla="*/ 1510 h 10000"/>
                <a:gd name="connsiteX0-1007" fmla="*/ 1321 w 11733"/>
                <a:gd name="connsiteY0-1008" fmla="*/ 2455 h 10000"/>
                <a:gd name="connsiteX1-1009" fmla="*/ 3870 w 11733"/>
                <a:gd name="connsiteY1-1010" fmla="*/ 1084 h 10000"/>
                <a:gd name="connsiteX2-1011" fmla="*/ 5906 w 11733"/>
                <a:gd name="connsiteY2-1012" fmla="*/ 2295 h 10000"/>
                <a:gd name="connsiteX3-1013" fmla="*/ 7532 w 11733"/>
                <a:gd name="connsiteY3-1014" fmla="*/ 3 h 10000"/>
                <a:gd name="connsiteX4-1015" fmla="*/ 9643 w 11733"/>
                <a:gd name="connsiteY4-1016" fmla="*/ 1862 h 10000"/>
                <a:gd name="connsiteX5-1017" fmla="*/ 11541 w 11733"/>
                <a:gd name="connsiteY5-1018" fmla="*/ 3931 h 10000"/>
                <a:gd name="connsiteX6-1019" fmla="*/ 10304 w 11733"/>
                <a:gd name="connsiteY6-1020" fmla="*/ 6245 h 10000"/>
                <a:gd name="connsiteX7-1021" fmla="*/ 8932 w 11733"/>
                <a:gd name="connsiteY7-1022" fmla="*/ 6009 h 10000"/>
                <a:gd name="connsiteX8-1023" fmla="*/ 8069 w 11733"/>
                <a:gd name="connsiteY8-1024" fmla="*/ 9436 h 10000"/>
                <a:gd name="connsiteX9-1025" fmla="*/ 6869 w 11733"/>
                <a:gd name="connsiteY9-1026" fmla="*/ 8300 h 10000"/>
                <a:gd name="connsiteX10-1027" fmla="*/ 5597 w 11733"/>
                <a:gd name="connsiteY10-1028" fmla="*/ 9670 h 10000"/>
                <a:gd name="connsiteX11-1029" fmla="*/ 4533 w 11733"/>
                <a:gd name="connsiteY11-1030" fmla="*/ 8529 h 10000"/>
                <a:gd name="connsiteX12-1031" fmla="*/ 3164 w 11733"/>
                <a:gd name="connsiteY12-1032" fmla="*/ 10000 h 10000"/>
                <a:gd name="connsiteX13-1033" fmla="*/ 2468 w 11733"/>
                <a:gd name="connsiteY13-1034" fmla="*/ 7623 h 10000"/>
                <a:gd name="connsiteX14-1035" fmla="*/ 1192 w 11733"/>
                <a:gd name="connsiteY14-1036" fmla="*/ 6687 h 10000"/>
                <a:gd name="connsiteX15-1037" fmla="*/ 1321 w 11733"/>
                <a:gd name="connsiteY15-1038" fmla="*/ 2455 h 10000"/>
                <a:gd name="connsiteX0-1039" fmla="*/ 1321 w 11733"/>
                <a:gd name="connsiteY0-1040" fmla="*/ 2455 h 10000"/>
                <a:gd name="connsiteX1-1041" fmla="*/ 2519 w 11733"/>
                <a:gd name="connsiteY1-1042" fmla="*/ 2387 h 10000"/>
                <a:gd name="connsiteX2-1043" fmla="*/ 3870 w 11733"/>
                <a:gd name="connsiteY2-1044" fmla="*/ 1084 h 10000"/>
                <a:gd name="connsiteX3-1045" fmla="*/ 5906 w 11733"/>
                <a:gd name="connsiteY3-1046" fmla="*/ 2295 h 10000"/>
                <a:gd name="connsiteX4-1047" fmla="*/ 7532 w 11733"/>
                <a:gd name="connsiteY4-1048" fmla="*/ 3 h 10000"/>
                <a:gd name="connsiteX5-1049" fmla="*/ 9643 w 11733"/>
                <a:gd name="connsiteY5-1050" fmla="*/ 1862 h 10000"/>
                <a:gd name="connsiteX6-1051" fmla="*/ 11541 w 11733"/>
                <a:gd name="connsiteY6-1052" fmla="*/ 3931 h 10000"/>
                <a:gd name="connsiteX7-1053" fmla="*/ 10304 w 11733"/>
                <a:gd name="connsiteY7-1054" fmla="*/ 6245 h 10000"/>
                <a:gd name="connsiteX8-1055" fmla="*/ 8932 w 11733"/>
                <a:gd name="connsiteY8-1056" fmla="*/ 6009 h 10000"/>
                <a:gd name="connsiteX9-1057" fmla="*/ 8069 w 11733"/>
                <a:gd name="connsiteY9-1058" fmla="*/ 9436 h 10000"/>
                <a:gd name="connsiteX10-1059" fmla="*/ 6869 w 11733"/>
                <a:gd name="connsiteY10-1060" fmla="*/ 8300 h 10000"/>
                <a:gd name="connsiteX11-1061" fmla="*/ 5597 w 11733"/>
                <a:gd name="connsiteY11-1062" fmla="*/ 9670 h 10000"/>
                <a:gd name="connsiteX12-1063" fmla="*/ 4533 w 11733"/>
                <a:gd name="connsiteY12-1064" fmla="*/ 8529 h 10000"/>
                <a:gd name="connsiteX13-1065" fmla="*/ 3164 w 11733"/>
                <a:gd name="connsiteY13-1066" fmla="*/ 10000 h 10000"/>
                <a:gd name="connsiteX14-1067" fmla="*/ 2468 w 11733"/>
                <a:gd name="connsiteY14-1068" fmla="*/ 7623 h 10000"/>
                <a:gd name="connsiteX15-1069" fmla="*/ 1192 w 11733"/>
                <a:gd name="connsiteY15-1070" fmla="*/ 6687 h 10000"/>
                <a:gd name="connsiteX16" fmla="*/ 1321 w 11733"/>
                <a:gd name="connsiteY16" fmla="*/ 2455 h 10000"/>
                <a:gd name="connsiteX0-1071" fmla="*/ 1321 w 11733"/>
                <a:gd name="connsiteY0-1072" fmla="*/ 2455 h 10000"/>
                <a:gd name="connsiteX1-1073" fmla="*/ 2519 w 11733"/>
                <a:gd name="connsiteY1-1074" fmla="*/ 2387 h 10000"/>
                <a:gd name="connsiteX2-1075" fmla="*/ 3229 w 11733"/>
                <a:gd name="connsiteY2-1076" fmla="*/ 927 h 10000"/>
                <a:gd name="connsiteX3-1077" fmla="*/ 5906 w 11733"/>
                <a:gd name="connsiteY3-1078" fmla="*/ 2295 h 10000"/>
                <a:gd name="connsiteX4-1079" fmla="*/ 7532 w 11733"/>
                <a:gd name="connsiteY4-1080" fmla="*/ 3 h 10000"/>
                <a:gd name="connsiteX5-1081" fmla="*/ 9643 w 11733"/>
                <a:gd name="connsiteY5-1082" fmla="*/ 1862 h 10000"/>
                <a:gd name="connsiteX6-1083" fmla="*/ 11541 w 11733"/>
                <a:gd name="connsiteY6-1084" fmla="*/ 3931 h 10000"/>
                <a:gd name="connsiteX7-1085" fmla="*/ 10304 w 11733"/>
                <a:gd name="connsiteY7-1086" fmla="*/ 6245 h 10000"/>
                <a:gd name="connsiteX8-1087" fmla="*/ 8932 w 11733"/>
                <a:gd name="connsiteY8-1088" fmla="*/ 6009 h 10000"/>
                <a:gd name="connsiteX9-1089" fmla="*/ 8069 w 11733"/>
                <a:gd name="connsiteY9-1090" fmla="*/ 9436 h 10000"/>
                <a:gd name="connsiteX10-1091" fmla="*/ 6869 w 11733"/>
                <a:gd name="connsiteY10-1092" fmla="*/ 8300 h 10000"/>
                <a:gd name="connsiteX11-1093" fmla="*/ 5597 w 11733"/>
                <a:gd name="connsiteY11-1094" fmla="*/ 9670 h 10000"/>
                <a:gd name="connsiteX12-1095" fmla="*/ 4533 w 11733"/>
                <a:gd name="connsiteY12-1096" fmla="*/ 8529 h 10000"/>
                <a:gd name="connsiteX13-1097" fmla="*/ 3164 w 11733"/>
                <a:gd name="connsiteY13-1098" fmla="*/ 10000 h 10000"/>
                <a:gd name="connsiteX14-1099" fmla="*/ 2468 w 11733"/>
                <a:gd name="connsiteY14-1100" fmla="*/ 7623 h 10000"/>
                <a:gd name="connsiteX15-1101" fmla="*/ 1192 w 11733"/>
                <a:gd name="connsiteY15-1102" fmla="*/ 6687 h 10000"/>
                <a:gd name="connsiteX16-1103" fmla="*/ 1321 w 11733"/>
                <a:gd name="connsiteY16-1104" fmla="*/ 2455 h 10000"/>
                <a:gd name="connsiteX0-1105" fmla="*/ 1321 w 11733"/>
                <a:gd name="connsiteY0-1106" fmla="*/ 2455 h 10000"/>
                <a:gd name="connsiteX1-1107" fmla="*/ 2519 w 11733"/>
                <a:gd name="connsiteY1-1108" fmla="*/ 2387 h 10000"/>
                <a:gd name="connsiteX2-1109" fmla="*/ 3229 w 11733"/>
                <a:gd name="connsiteY2-1110" fmla="*/ 927 h 10000"/>
                <a:gd name="connsiteX3-1111" fmla="*/ 4417 w 11733"/>
                <a:gd name="connsiteY3-1112" fmla="*/ 2742 h 10000"/>
                <a:gd name="connsiteX4-1113" fmla="*/ 5906 w 11733"/>
                <a:gd name="connsiteY4-1114" fmla="*/ 2295 h 10000"/>
                <a:gd name="connsiteX5-1115" fmla="*/ 7532 w 11733"/>
                <a:gd name="connsiteY5-1116" fmla="*/ 3 h 10000"/>
                <a:gd name="connsiteX6-1117" fmla="*/ 9643 w 11733"/>
                <a:gd name="connsiteY6-1118" fmla="*/ 1862 h 10000"/>
                <a:gd name="connsiteX7-1119" fmla="*/ 11541 w 11733"/>
                <a:gd name="connsiteY7-1120" fmla="*/ 3931 h 10000"/>
                <a:gd name="connsiteX8-1121" fmla="*/ 10304 w 11733"/>
                <a:gd name="connsiteY8-1122" fmla="*/ 6245 h 10000"/>
                <a:gd name="connsiteX9-1123" fmla="*/ 8932 w 11733"/>
                <a:gd name="connsiteY9-1124" fmla="*/ 6009 h 10000"/>
                <a:gd name="connsiteX10-1125" fmla="*/ 8069 w 11733"/>
                <a:gd name="connsiteY10-1126" fmla="*/ 9436 h 10000"/>
                <a:gd name="connsiteX11-1127" fmla="*/ 6869 w 11733"/>
                <a:gd name="connsiteY11-1128" fmla="*/ 8300 h 10000"/>
                <a:gd name="connsiteX12-1129" fmla="*/ 5597 w 11733"/>
                <a:gd name="connsiteY12-1130" fmla="*/ 9670 h 10000"/>
                <a:gd name="connsiteX13-1131" fmla="*/ 4533 w 11733"/>
                <a:gd name="connsiteY13-1132" fmla="*/ 8529 h 10000"/>
                <a:gd name="connsiteX14-1133" fmla="*/ 3164 w 11733"/>
                <a:gd name="connsiteY14-1134" fmla="*/ 10000 h 10000"/>
                <a:gd name="connsiteX15-1135" fmla="*/ 2468 w 11733"/>
                <a:gd name="connsiteY15-1136" fmla="*/ 7623 h 10000"/>
                <a:gd name="connsiteX16-1137" fmla="*/ 1192 w 11733"/>
                <a:gd name="connsiteY16-1138" fmla="*/ 6687 h 10000"/>
                <a:gd name="connsiteX17" fmla="*/ 1321 w 11733"/>
                <a:gd name="connsiteY17" fmla="*/ 2455 h 10000"/>
                <a:gd name="connsiteX0-1139" fmla="*/ 1321 w 11733"/>
                <a:gd name="connsiteY0-1140" fmla="*/ 2483 h 10028"/>
                <a:gd name="connsiteX1-1141" fmla="*/ 2519 w 11733"/>
                <a:gd name="connsiteY1-1142" fmla="*/ 2415 h 10028"/>
                <a:gd name="connsiteX2-1143" fmla="*/ 3229 w 11733"/>
                <a:gd name="connsiteY2-1144" fmla="*/ 955 h 10028"/>
                <a:gd name="connsiteX3-1145" fmla="*/ 4417 w 11733"/>
                <a:gd name="connsiteY3-1146" fmla="*/ 2770 h 10028"/>
                <a:gd name="connsiteX4-1147" fmla="*/ 5367 w 11733"/>
                <a:gd name="connsiteY4-1148" fmla="*/ 866 h 10028"/>
                <a:gd name="connsiteX5-1149" fmla="*/ 7532 w 11733"/>
                <a:gd name="connsiteY5-1150" fmla="*/ 31 h 10028"/>
                <a:gd name="connsiteX6-1151" fmla="*/ 9643 w 11733"/>
                <a:gd name="connsiteY6-1152" fmla="*/ 1890 h 10028"/>
                <a:gd name="connsiteX7-1153" fmla="*/ 11541 w 11733"/>
                <a:gd name="connsiteY7-1154" fmla="*/ 3959 h 10028"/>
                <a:gd name="connsiteX8-1155" fmla="*/ 10304 w 11733"/>
                <a:gd name="connsiteY8-1156" fmla="*/ 6273 h 10028"/>
                <a:gd name="connsiteX9-1157" fmla="*/ 8932 w 11733"/>
                <a:gd name="connsiteY9-1158" fmla="*/ 6037 h 10028"/>
                <a:gd name="connsiteX10-1159" fmla="*/ 8069 w 11733"/>
                <a:gd name="connsiteY10-1160" fmla="*/ 9464 h 10028"/>
                <a:gd name="connsiteX11-1161" fmla="*/ 6869 w 11733"/>
                <a:gd name="connsiteY11-1162" fmla="*/ 8328 h 10028"/>
                <a:gd name="connsiteX12-1163" fmla="*/ 5597 w 11733"/>
                <a:gd name="connsiteY12-1164" fmla="*/ 9698 h 10028"/>
                <a:gd name="connsiteX13-1165" fmla="*/ 4533 w 11733"/>
                <a:gd name="connsiteY13-1166" fmla="*/ 8557 h 10028"/>
                <a:gd name="connsiteX14-1167" fmla="*/ 3164 w 11733"/>
                <a:gd name="connsiteY14-1168" fmla="*/ 10028 h 10028"/>
                <a:gd name="connsiteX15-1169" fmla="*/ 2468 w 11733"/>
                <a:gd name="connsiteY15-1170" fmla="*/ 7651 h 10028"/>
                <a:gd name="connsiteX16-1171" fmla="*/ 1192 w 11733"/>
                <a:gd name="connsiteY16-1172" fmla="*/ 6715 h 10028"/>
                <a:gd name="connsiteX17-1173" fmla="*/ 1321 w 11733"/>
                <a:gd name="connsiteY17-1174" fmla="*/ 2483 h 10028"/>
                <a:gd name="connsiteX0-1175" fmla="*/ 1321 w 11733"/>
                <a:gd name="connsiteY0-1176" fmla="*/ 2454 h 9999"/>
                <a:gd name="connsiteX1-1177" fmla="*/ 2519 w 11733"/>
                <a:gd name="connsiteY1-1178" fmla="*/ 2386 h 9999"/>
                <a:gd name="connsiteX2-1179" fmla="*/ 3229 w 11733"/>
                <a:gd name="connsiteY2-1180" fmla="*/ 926 h 9999"/>
                <a:gd name="connsiteX3-1181" fmla="*/ 4417 w 11733"/>
                <a:gd name="connsiteY3-1182" fmla="*/ 2741 h 9999"/>
                <a:gd name="connsiteX4-1183" fmla="*/ 5367 w 11733"/>
                <a:gd name="connsiteY4-1184" fmla="*/ 837 h 9999"/>
                <a:gd name="connsiteX5-1185" fmla="*/ 6867 w 11733"/>
                <a:gd name="connsiteY5-1186" fmla="*/ 1520 h 9999"/>
                <a:gd name="connsiteX6-1187" fmla="*/ 7532 w 11733"/>
                <a:gd name="connsiteY6-1188" fmla="*/ 2 h 9999"/>
                <a:gd name="connsiteX7-1189" fmla="*/ 9643 w 11733"/>
                <a:gd name="connsiteY7-1190" fmla="*/ 1861 h 9999"/>
                <a:gd name="connsiteX8-1191" fmla="*/ 11541 w 11733"/>
                <a:gd name="connsiteY8-1192" fmla="*/ 3930 h 9999"/>
                <a:gd name="connsiteX9-1193" fmla="*/ 10304 w 11733"/>
                <a:gd name="connsiteY9-1194" fmla="*/ 6244 h 9999"/>
                <a:gd name="connsiteX10-1195" fmla="*/ 8932 w 11733"/>
                <a:gd name="connsiteY10-1196" fmla="*/ 6008 h 9999"/>
                <a:gd name="connsiteX11-1197" fmla="*/ 8069 w 11733"/>
                <a:gd name="connsiteY11-1198" fmla="*/ 9435 h 9999"/>
                <a:gd name="connsiteX12-1199" fmla="*/ 6869 w 11733"/>
                <a:gd name="connsiteY12-1200" fmla="*/ 8299 h 9999"/>
                <a:gd name="connsiteX13-1201" fmla="*/ 5597 w 11733"/>
                <a:gd name="connsiteY13-1202" fmla="*/ 9669 h 9999"/>
                <a:gd name="connsiteX14-1203" fmla="*/ 4533 w 11733"/>
                <a:gd name="connsiteY14-1204" fmla="*/ 8528 h 9999"/>
                <a:gd name="connsiteX15-1205" fmla="*/ 3164 w 11733"/>
                <a:gd name="connsiteY15-1206" fmla="*/ 9999 h 9999"/>
                <a:gd name="connsiteX16-1207" fmla="*/ 2468 w 11733"/>
                <a:gd name="connsiteY16-1208" fmla="*/ 7622 h 9999"/>
                <a:gd name="connsiteX17-1209" fmla="*/ 1192 w 11733"/>
                <a:gd name="connsiteY17-1210" fmla="*/ 6686 h 9999"/>
                <a:gd name="connsiteX18" fmla="*/ 1321 w 11733"/>
                <a:gd name="connsiteY18" fmla="*/ 2454 h 9999"/>
                <a:gd name="connsiteX0-1211" fmla="*/ 1126 w 10000"/>
                <a:gd name="connsiteY0-1212" fmla="*/ 2807 h 10353"/>
                <a:gd name="connsiteX1-1213" fmla="*/ 2147 w 10000"/>
                <a:gd name="connsiteY1-1214" fmla="*/ 2739 h 10353"/>
                <a:gd name="connsiteX2-1215" fmla="*/ 2752 w 10000"/>
                <a:gd name="connsiteY2-1216" fmla="*/ 1279 h 10353"/>
                <a:gd name="connsiteX3-1217" fmla="*/ 3765 w 10000"/>
                <a:gd name="connsiteY3-1218" fmla="*/ 3094 h 10353"/>
                <a:gd name="connsiteX4-1219" fmla="*/ 4574 w 10000"/>
                <a:gd name="connsiteY4-1220" fmla="*/ 1190 h 10353"/>
                <a:gd name="connsiteX5-1221" fmla="*/ 5853 w 10000"/>
                <a:gd name="connsiteY5-1222" fmla="*/ 1873 h 10353"/>
                <a:gd name="connsiteX6-1223" fmla="*/ 6803 w 10000"/>
                <a:gd name="connsiteY6-1224" fmla="*/ 1 h 10353"/>
                <a:gd name="connsiteX7-1225" fmla="*/ 8219 w 10000"/>
                <a:gd name="connsiteY7-1226" fmla="*/ 2214 h 10353"/>
                <a:gd name="connsiteX8-1227" fmla="*/ 9836 w 10000"/>
                <a:gd name="connsiteY8-1228" fmla="*/ 4283 h 10353"/>
                <a:gd name="connsiteX9-1229" fmla="*/ 8782 w 10000"/>
                <a:gd name="connsiteY9-1230" fmla="*/ 6598 h 10353"/>
                <a:gd name="connsiteX10-1231" fmla="*/ 7613 w 10000"/>
                <a:gd name="connsiteY10-1232" fmla="*/ 6362 h 10353"/>
                <a:gd name="connsiteX11-1233" fmla="*/ 6877 w 10000"/>
                <a:gd name="connsiteY11-1234" fmla="*/ 9789 h 10353"/>
                <a:gd name="connsiteX12-1235" fmla="*/ 5854 w 10000"/>
                <a:gd name="connsiteY12-1236" fmla="*/ 8653 h 10353"/>
                <a:gd name="connsiteX13-1237" fmla="*/ 4770 w 10000"/>
                <a:gd name="connsiteY13-1238" fmla="*/ 10023 h 10353"/>
                <a:gd name="connsiteX14-1239" fmla="*/ 3863 w 10000"/>
                <a:gd name="connsiteY14-1240" fmla="*/ 8882 h 10353"/>
                <a:gd name="connsiteX15-1241" fmla="*/ 2697 w 10000"/>
                <a:gd name="connsiteY15-1242" fmla="*/ 10353 h 10353"/>
                <a:gd name="connsiteX16-1243" fmla="*/ 2103 w 10000"/>
                <a:gd name="connsiteY16-1244" fmla="*/ 7976 h 10353"/>
                <a:gd name="connsiteX17-1245" fmla="*/ 1016 w 10000"/>
                <a:gd name="connsiteY17-1246" fmla="*/ 7040 h 10353"/>
                <a:gd name="connsiteX18-1247" fmla="*/ 1126 w 10000"/>
                <a:gd name="connsiteY18-1248" fmla="*/ 2807 h 10353"/>
                <a:gd name="connsiteX0-1249" fmla="*/ 1126 w 9838"/>
                <a:gd name="connsiteY0-1250" fmla="*/ 2807 h 10353"/>
                <a:gd name="connsiteX1-1251" fmla="*/ 2147 w 9838"/>
                <a:gd name="connsiteY1-1252" fmla="*/ 2739 h 10353"/>
                <a:gd name="connsiteX2-1253" fmla="*/ 2752 w 9838"/>
                <a:gd name="connsiteY2-1254" fmla="*/ 1279 h 10353"/>
                <a:gd name="connsiteX3-1255" fmla="*/ 3765 w 9838"/>
                <a:gd name="connsiteY3-1256" fmla="*/ 3094 h 10353"/>
                <a:gd name="connsiteX4-1257" fmla="*/ 4574 w 9838"/>
                <a:gd name="connsiteY4-1258" fmla="*/ 1190 h 10353"/>
                <a:gd name="connsiteX5-1259" fmla="*/ 5853 w 9838"/>
                <a:gd name="connsiteY5-1260" fmla="*/ 1873 h 10353"/>
                <a:gd name="connsiteX6-1261" fmla="*/ 6803 w 9838"/>
                <a:gd name="connsiteY6-1262" fmla="*/ 1 h 10353"/>
                <a:gd name="connsiteX7-1263" fmla="*/ 8219 w 9838"/>
                <a:gd name="connsiteY7-1264" fmla="*/ 2214 h 10353"/>
                <a:gd name="connsiteX8-1265" fmla="*/ 8935 w 9838"/>
                <a:gd name="connsiteY8-1266" fmla="*/ 1322 h 10353"/>
                <a:gd name="connsiteX9-1267" fmla="*/ 9836 w 9838"/>
                <a:gd name="connsiteY9-1268" fmla="*/ 4283 h 10353"/>
                <a:gd name="connsiteX10-1269" fmla="*/ 8782 w 9838"/>
                <a:gd name="connsiteY10-1270" fmla="*/ 6598 h 10353"/>
                <a:gd name="connsiteX11-1271" fmla="*/ 7613 w 9838"/>
                <a:gd name="connsiteY11-1272" fmla="*/ 6362 h 10353"/>
                <a:gd name="connsiteX12-1273" fmla="*/ 6877 w 9838"/>
                <a:gd name="connsiteY12-1274" fmla="*/ 9789 h 10353"/>
                <a:gd name="connsiteX13-1275" fmla="*/ 5854 w 9838"/>
                <a:gd name="connsiteY13-1276" fmla="*/ 8653 h 10353"/>
                <a:gd name="connsiteX14-1277" fmla="*/ 4770 w 9838"/>
                <a:gd name="connsiteY14-1278" fmla="*/ 10023 h 10353"/>
                <a:gd name="connsiteX15-1279" fmla="*/ 3863 w 9838"/>
                <a:gd name="connsiteY15-1280" fmla="*/ 8882 h 10353"/>
                <a:gd name="connsiteX16-1281" fmla="*/ 2697 w 9838"/>
                <a:gd name="connsiteY16-1282" fmla="*/ 10353 h 10353"/>
                <a:gd name="connsiteX17-1283" fmla="*/ 2103 w 9838"/>
                <a:gd name="connsiteY17-1284" fmla="*/ 7976 h 10353"/>
                <a:gd name="connsiteX18-1285" fmla="*/ 1016 w 9838"/>
                <a:gd name="connsiteY18-1286" fmla="*/ 7040 h 10353"/>
                <a:gd name="connsiteX19" fmla="*/ 1126 w 9838"/>
                <a:gd name="connsiteY19" fmla="*/ 2807 h 10353"/>
                <a:gd name="connsiteX0-1287" fmla="*/ 1065 w 9920"/>
                <a:gd name="connsiteY0-1288" fmla="*/ 2711 h 10000"/>
                <a:gd name="connsiteX1-1289" fmla="*/ 2102 w 9920"/>
                <a:gd name="connsiteY1-1290" fmla="*/ 2646 h 10000"/>
                <a:gd name="connsiteX2-1291" fmla="*/ 2717 w 9920"/>
                <a:gd name="connsiteY2-1292" fmla="*/ 1235 h 10000"/>
                <a:gd name="connsiteX3-1293" fmla="*/ 3747 w 9920"/>
                <a:gd name="connsiteY3-1294" fmla="*/ 2989 h 10000"/>
                <a:gd name="connsiteX4-1295" fmla="*/ 4569 w 9920"/>
                <a:gd name="connsiteY4-1296" fmla="*/ 1149 h 10000"/>
                <a:gd name="connsiteX5-1297" fmla="*/ 5869 w 9920"/>
                <a:gd name="connsiteY5-1298" fmla="*/ 1809 h 10000"/>
                <a:gd name="connsiteX6-1299" fmla="*/ 6835 w 9920"/>
                <a:gd name="connsiteY6-1300" fmla="*/ 1 h 10000"/>
                <a:gd name="connsiteX7-1301" fmla="*/ 8274 w 9920"/>
                <a:gd name="connsiteY7-1302" fmla="*/ 2139 h 10000"/>
                <a:gd name="connsiteX8-1303" fmla="*/ 9002 w 9920"/>
                <a:gd name="connsiteY8-1304" fmla="*/ 1277 h 10000"/>
                <a:gd name="connsiteX9-1305" fmla="*/ 9918 w 9920"/>
                <a:gd name="connsiteY9-1306" fmla="*/ 4137 h 10000"/>
                <a:gd name="connsiteX10-1307" fmla="*/ 8847 w 9920"/>
                <a:gd name="connsiteY10-1308" fmla="*/ 6373 h 10000"/>
                <a:gd name="connsiteX11-1309" fmla="*/ 7658 w 9920"/>
                <a:gd name="connsiteY11-1310" fmla="*/ 6145 h 10000"/>
                <a:gd name="connsiteX12-1311" fmla="*/ 6910 w 9920"/>
                <a:gd name="connsiteY12-1312" fmla="*/ 9455 h 10000"/>
                <a:gd name="connsiteX13-1313" fmla="*/ 5870 w 9920"/>
                <a:gd name="connsiteY13-1314" fmla="*/ 8358 h 10000"/>
                <a:gd name="connsiteX14-1315" fmla="*/ 4769 w 9920"/>
                <a:gd name="connsiteY14-1316" fmla="*/ 9681 h 10000"/>
                <a:gd name="connsiteX15-1317" fmla="*/ 3847 w 9920"/>
                <a:gd name="connsiteY15-1318" fmla="*/ 8579 h 10000"/>
                <a:gd name="connsiteX16-1319" fmla="*/ 2661 w 9920"/>
                <a:gd name="connsiteY16-1320" fmla="*/ 10000 h 10000"/>
                <a:gd name="connsiteX17-1321" fmla="*/ 2058 w 9920"/>
                <a:gd name="connsiteY17-1322" fmla="*/ 7704 h 10000"/>
                <a:gd name="connsiteX18-1323" fmla="*/ 1175 w 9920"/>
                <a:gd name="connsiteY18-1324" fmla="*/ 7903 h 10000"/>
                <a:gd name="connsiteX19-1325" fmla="*/ 1065 w 9920"/>
                <a:gd name="connsiteY19-1326" fmla="*/ 2711 h 10000"/>
                <a:gd name="connsiteX0-1327" fmla="*/ 1074 w 11488"/>
                <a:gd name="connsiteY0-1328" fmla="*/ 2711 h 10000"/>
                <a:gd name="connsiteX1-1329" fmla="*/ 2119 w 11488"/>
                <a:gd name="connsiteY1-1330" fmla="*/ 2646 h 10000"/>
                <a:gd name="connsiteX2-1331" fmla="*/ 2739 w 11488"/>
                <a:gd name="connsiteY2-1332" fmla="*/ 1235 h 10000"/>
                <a:gd name="connsiteX3-1333" fmla="*/ 3777 w 11488"/>
                <a:gd name="connsiteY3-1334" fmla="*/ 2989 h 10000"/>
                <a:gd name="connsiteX4-1335" fmla="*/ 4606 w 11488"/>
                <a:gd name="connsiteY4-1336" fmla="*/ 1149 h 10000"/>
                <a:gd name="connsiteX5-1337" fmla="*/ 5916 w 11488"/>
                <a:gd name="connsiteY5-1338" fmla="*/ 1809 h 10000"/>
                <a:gd name="connsiteX6-1339" fmla="*/ 6890 w 11488"/>
                <a:gd name="connsiteY6-1340" fmla="*/ 1 h 10000"/>
                <a:gd name="connsiteX7-1341" fmla="*/ 8341 w 11488"/>
                <a:gd name="connsiteY7-1342" fmla="*/ 2139 h 10000"/>
                <a:gd name="connsiteX8-1343" fmla="*/ 9075 w 11488"/>
                <a:gd name="connsiteY8-1344" fmla="*/ 1277 h 10000"/>
                <a:gd name="connsiteX9-1345" fmla="*/ 11488 w 11488"/>
                <a:gd name="connsiteY9-1346" fmla="*/ 3605 h 10000"/>
                <a:gd name="connsiteX10-1347" fmla="*/ 8918 w 11488"/>
                <a:gd name="connsiteY10-1348" fmla="*/ 6373 h 10000"/>
                <a:gd name="connsiteX11-1349" fmla="*/ 7720 w 11488"/>
                <a:gd name="connsiteY11-1350" fmla="*/ 6145 h 10000"/>
                <a:gd name="connsiteX12-1351" fmla="*/ 6966 w 11488"/>
                <a:gd name="connsiteY12-1352" fmla="*/ 9455 h 10000"/>
                <a:gd name="connsiteX13-1353" fmla="*/ 5917 w 11488"/>
                <a:gd name="connsiteY13-1354" fmla="*/ 8358 h 10000"/>
                <a:gd name="connsiteX14-1355" fmla="*/ 4807 w 11488"/>
                <a:gd name="connsiteY14-1356" fmla="*/ 9681 h 10000"/>
                <a:gd name="connsiteX15-1357" fmla="*/ 3878 w 11488"/>
                <a:gd name="connsiteY15-1358" fmla="*/ 8579 h 10000"/>
                <a:gd name="connsiteX16-1359" fmla="*/ 2682 w 11488"/>
                <a:gd name="connsiteY16-1360" fmla="*/ 10000 h 10000"/>
                <a:gd name="connsiteX17-1361" fmla="*/ 2075 w 11488"/>
                <a:gd name="connsiteY17-1362" fmla="*/ 7704 h 10000"/>
                <a:gd name="connsiteX18-1363" fmla="*/ 1184 w 11488"/>
                <a:gd name="connsiteY18-1364" fmla="*/ 7903 h 10000"/>
                <a:gd name="connsiteX19-1365" fmla="*/ 1074 w 11488"/>
                <a:gd name="connsiteY19-1366" fmla="*/ 2711 h 10000"/>
                <a:gd name="connsiteX0-1367" fmla="*/ 1074 w 11489"/>
                <a:gd name="connsiteY0-1368" fmla="*/ 2711 h 10000"/>
                <a:gd name="connsiteX1-1369" fmla="*/ 2119 w 11489"/>
                <a:gd name="connsiteY1-1370" fmla="*/ 2646 h 10000"/>
                <a:gd name="connsiteX2-1371" fmla="*/ 2739 w 11489"/>
                <a:gd name="connsiteY2-1372" fmla="*/ 1235 h 10000"/>
                <a:gd name="connsiteX3-1373" fmla="*/ 3777 w 11489"/>
                <a:gd name="connsiteY3-1374" fmla="*/ 2989 h 10000"/>
                <a:gd name="connsiteX4-1375" fmla="*/ 4606 w 11489"/>
                <a:gd name="connsiteY4-1376" fmla="*/ 1149 h 10000"/>
                <a:gd name="connsiteX5-1377" fmla="*/ 5916 w 11489"/>
                <a:gd name="connsiteY5-1378" fmla="*/ 1809 h 10000"/>
                <a:gd name="connsiteX6-1379" fmla="*/ 6890 w 11489"/>
                <a:gd name="connsiteY6-1380" fmla="*/ 1 h 10000"/>
                <a:gd name="connsiteX7-1381" fmla="*/ 8341 w 11489"/>
                <a:gd name="connsiteY7-1382" fmla="*/ 2139 h 10000"/>
                <a:gd name="connsiteX8-1383" fmla="*/ 9075 w 11489"/>
                <a:gd name="connsiteY8-1384" fmla="*/ 1277 h 10000"/>
                <a:gd name="connsiteX9-1385" fmla="*/ 11488 w 11489"/>
                <a:gd name="connsiteY9-1386" fmla="*/ 3605 h 10000"/>
                <a:gd name="connsiteX10-1387" fmla="*/ 9512 w 11489"/>
                <a:gd name="connsiteY10-1388" fmla="*/ 6753 h 10000"/>
                <a:gd name="connsiteX11-1389" fmla="*/ 7720 w 11489"/>
                <a:gd name="connsiteY11-1390" fmla="*/ 6145 h 10000"/>
                <a:gd name="connsiteX12-1391" fmla="*/ 6966 w 11489"/>
                <a:gd name="connsiteY12-1392" fmla="*/ 9455 h 10000"/>
                <a:gd name="connsiteX13-1393" fmla="*/ 5917 w 11489"/>
                <a:gd name="connsiteY13-1394" fmla="*/ 8358 h 10000"/>
                <a:gd name="connsiteX14-1395" fmla="*/ 4807 w 11489"/>
                <a:gd name="connsiteY14-1396" fmla="*/ 9681 h 10000"/>
                <a:gd name="connsiteX15-1397" fmla="*/ 3878 w 11489"/>
                <a:gd name="connsiteY15-1398" fmla="*/ 8579 h 10000"/>
                <a:gd name="connsiteX16-1399" fmla="*/ 2682 w 11489"/>
                <a:gd name="connsiteY16-1400" fmla="*/ 10000 h 10000"/>
                <a:gd name="connsiteX17-1401" fmla="*/ 2075 w 11489"/>
                <a:gd name="connsiteY17-1402" fmla="*/ 7704 h 10000"/>
                <a:gd name="connsiteX18-1403" fmla="*/ 1184 w 11489"/>
                <a:gd name="connsiteY18-1404" fmla="*/ 7903 h 10000"/>
                <a:gd name="connsiteX19-1405" fmla="*/ 1074 w 11489"/>
                <a:gd name="connsiteY19-1406" fmla="*/ 2711 h 10000"/>
                <a:gd name="connsiteX0-1407" fmla="*/ 1074 w 11489"/>
                <a:gd name="connsiteY0-1408" fmla="*/ 2711 h 10000"/>
                <a:gd name="connsiteX1-1409" fmla="*/ 2119 w 11489"/>
                <a:gd name="connsiteY1-1410" fmla="*/ 2646 h 10000"/>
                <a:gd name="connsiteX2-1411" fmla="*/ 2739 w 11489"/>
                <a:gd name="connsiteY2-1412" fmla="*/ 1235 h 10000"/>
                <a:gd name="connsiteX3-1413" fmla="*/ 3777 w 11489"/>
                <a:gd name="connsiteY3-1414" fmla="*/ 2989 h 10000"/>
                <a:gd name="connsiteX4-1415" fmla="*/ 4606 w 11489"/>
                <a:gd name="connsiteY4-1416" fmla="*/ 1149 h 10000"/>
                <a:gd name="connsiteX5-1417" fmla="*/ 5916 w 11489"/>
                <a:gd name="connsiteY5-1418" fmla="*/ 1809 h 10000"/>
                <a:gd name="connsiteX6-1419" fmla="*/ 6890 w 11489"/>
                <a:gd name="connsiteY6-1420" fmla="*/ 1 h 10000"/>
                <a:gd name="connsiteX7-1421" fmla="*/ 8341 w 11489"/>
                <a:gd name="connsiteY7-1422" fmla="*/ 2139 h 10000"/>
                <a:gd name="connsiteX8-1423" fmla="*/ 10072 w 11489"/>
                <a:gd name="connsiteY8-1424" fmla="*/ 821 h 10000"/>
                <a:gd name="connsiteX9-1425" fmla="*/ 11488 w 11489"/>
                <a:gd name="connsiteY9-1426" fmla="*/ 3605 h 10000"/>
                <a:gd name="connsiteX10-1427" fmla="*/ 9512 w 11489"/>
                <a:gd name="connsiteY10-1428" fmla="*/ 6753 h 10000"/>
                <a:gd name="connsiteX11-1429" fmla="*/ 7720 w 11489"/>
                <a:gd name="connsiteY11-1430" fmla="*/ 6145 h 10000"/>
                <a:gd name="connsiteX12-1431" fmla="*/ 6966 w 11489"/>
                <a:gd name="connsiteY12-1432" fmla="*/ 9455 h 10000"/>
                <a:gd name="connsiteX13-1433" fmla="*/ 5917 w 11489"/>
                <a:gd name="connsiteY13-1434" fmla="*/ 8358 h 10000"/>
                <a:gd name="connsiteX14-1435" fmla="*/ 4807 w 11489"/>
                <a:gd name="connsiteY14-1436" fmla="*/ 9681 h 10000"/>
                <a:gd name="connsiteX15-1437" fmla="*/ 3878 w 11489"/>
                <a:gd name="connsiteY15-1438" fmla="*/ 8579 h 10000"/>
                <a:gd name="connsiteX16-1439" fmla="*/ 2682 w 11489"/>
                <a:gd name="connsiteY16-1440" fmla="*/ 10000 h 10000"/>
                <a:gd name="connsiteX17-1441" fmla="*/ 2075 w 11489"/>
                <a:gd name="connsiteY17-1442" fmla="*/ 7704 h 10000"/>
                <a:gd name="connsiteX18-1443" fmla="*/ 1184 w 11489"/>
                <a:gd name="connsiteY18-1444" fmla="*/ 7903 h 10000"/>
                <a:gd name="connsiteX19-1445" fmla="*/ 1074 w 11489"/>
                <a:gd name="connsiteY19-1446" fmla="*/ 2711 h 10000"/>
                <a:gd name="connsiteX0-1447" fmla="*/ 1074 w 11489"/>
                <a:gd name="connsiteY0-1448" fmla="*/ 2711 h 10000"/>
                <a:gd name="connsiteX1-1449" fmla="*/ 2119 w 11489"/>
                <a:gd name="connsiteY1-1450" fmla="*/ 2646 h 10000"/>
                <a:gd name="connsiteX2-1451" fmla="*/ 2739 w 11489"/>
                <a:gd name="connsiteY2-1452" fmla="*/ 1235 h 10000"/>
                <a:gd name="connsiteX3-1453" fmla="*/ 3777 w 11489"/>
                <a:gd name="connsiteY3-1454" fmla="*/ 2989 h 10000"/>
                <a:gd name="connsiteX4-1455" fmla="*/ 4606 w 11489"/>
                <a:gd name="connsiteY4-1456" fmla="*/ 1149 h 10000"/>
                <a:gd name="connsiteX5-1457" fmla="*/ 5916 w 11489"/>
                <a:gd name="connsiteY5-1458" fmla="*/ 1809 h 10000"/>
                <a:gd name="connsiteX6-1459" fmla="*/ 6890 w 11489"/>
                <a:gd name="connsiteY6-1460" fmla="*/ 1 h 10000"/>
                <a:gd name="connsiteX7-1461" fmla="*/ 8341 w 11489"/>
                <a:gd name="connsiteY7-1462" fmla="*/ 2139 h 10000"/>
                <a:gd name="connsiteX8-1463" fmla="*/ 10072 w 11489"/>
                <a:gd name="connsiteY8-1464" fmla="*/ 821 h 10000"/>
                <a:gd name="connsiteX9-1465" fmla="*/ 11488 w 11489"/>
                <a:gd name="connsiteY9-1466" fmla="*/ 3605 h 10000"/>
                <a:gd name="connsiteX10-1467" fmla="*/ 9882 w 11489"/>
                <a:gd name="connsiteY10-1468" fmla="*/ 6905 h 10000"/>
                <a:gd name="connsiteX11-1469" fmla="*/ 7720 w 11489"/>
                <a:gd name="connsiteY11-1470" fmla="*/ 6145 h 10000"/>
                <a:gd name="connsiteX12-1471" fmla="*/ 6966 w 11489"/>
                <a:gd name="connsiteY12-1472" fmla="*/ 9455 h 10000"/>
                <a:gd name="connsiteX13-1473" fmla="*/ 5917 w 11489"/>
                <a:gd name="connsiteY13-1474" fmla="*/ 8358 h 10000"/>
                <a:gd name="connsiteX14-1475" fmla="*/ 4807 w 11489"/>
                <a:gd name="connsiteY14-1476" fmla="*/ 9681 h 10000"/>
                <a:gd name="connsiteX15-1477" fmla="*/ 3878 w 11489"/>
                <a:gd name="connsiteY15-1478" fmla="*/ 8579 h 10000"/>
                <a:gd name="connsiteX16-1479" fmla="*/ 2682 w 11489"/>
                <a:gd name="connsiteY16-1480" fmla="*/ 10000 h 10000"/>
                <a:gd name="connsiteX17-1481" fmla="*/ 2075 w 11489"/>
                <a:gd name="connsiteY17-1482" fmla="*/ 7704 h 10000"/>
                <a:gd name="connsiteX18-1483" fmla="*/ 1184 w 11489"/>
                <a:gd name="connsiteY18-1484" fmla="*/ 7903 h 10000"/>
                <a:gd name="connsiteX19-1485" fmla="*/ 1074 w 11489"/>
                <a:gd name="connsiteY19-1486" fmla="*/ 2711 h 10000"/>
                <a:gd name="connsiteX0-1487" fmla="*/ 1074 w 11489"/>
                <a:gd name="connsiteY0-1488" fmla="*/ 2711 h 10000"/>
                <a:gd name="connsiteX1-1489" fmla="*/ 2119 w 11489"/>
                <a:gd name="connsiteY1-1490" fmla="*/ 2646 h 10000"/>
                <a:gd name="connsiteX2-1491" fmla="*/ 2739 w 11489"/>
                <a:gd name="connsiteY2-1492" fmla="*/ 1235 h 10000"/>
                <a:gd name="connsiteX3-1493" fmla="*/ 3777 w 11489"/>
                <a:gd name="connsiteY3-1494" fmla="*/ 2989 h 10000"/>
                <a:gd name="connsiteX4-1495" fmla="*/ 4606 w 11489"/>
                <a:gd name="connsiteY4-1496" fmla="*/ 1149 h 10000"/>
                <a:gd name="connsiteX5-1497" fmla="*/ 5916 w 11489"/>
                <a:gd name="connsiteY5-1498" fmla="*/ 1809 h 10000"/>
                <a:gd name="connsiteX6-1499" fmla="*/ 6890 w 11489"/>
                <a:gd name="connsiteY6-1500" fmla="*/ 1 h 10000"/>
                <a:gd name="connsiteX7-1501" fmla="*/ 8341 w 11489"/>
                <a:gd name="connsiteY7-1502" fmla="*/ 2139 h 10000"/>
                <a:gd name="connsiteX8-1503" fmla="*/ 10072 w 11489"/>
                <a:gd name="connsiteY8-1504" fmla="*/ 821 h 10000"/>
                <a:gd name="connsiteX9-1505" fmla="*/ 11488 w 11489"/>
                <a:gd name="connsiteY9-1506" fmla="*/ 3605 h 10000"/>
                <a:gd name="connsiteX10-1507" fmla="*/ 9882 w 11489"/>
                <a:gd name="connsiteY10-1508" fmla="*/ 6905 h 10000"/>
                <a:gd name="connsiteX11-1509" fmla="*/ 8336 w 11489"/>
                <a:gd name="connsiteY11-1510" fmla="*/ 6753 h 10000"/>
                <a:gd name="connsiteX12-1511" fmla="*/ 6966 w 11489"/>
                <a:gd name="connsiteY12-1512" fmla="*/ 9455 h 10000"/>
                <a:gd name="connsiteX13-1513" fmla="*/ 5917 w 11489"/>
                <a:gd name="connsiteY13-1514" fmla="*/ 8358 h 10000"/>
                <a:gd name="connsiteX14-1515" fmla="*/ 4807 w 11489"/>
                <a:gd name="connsiteY14-1516" fmla="*/ 9681 h 10000"/>
                <a:gd name="connsiteX15-1517" fmla="*/ 3878 w 11489"/>
                <a:gd name="connsiteY15-1518" fmla="*/ 8579 h 10000"/>
                <a:gd name="connsiteX16-1519" fmla="*/ 2682 w 11489"/>
                <a:gd name="connsiteY16-1520" fmla="*/ 10000 h 10000"/>
                <a:gd name="connsiteX17-1521" fmla="*/ 2075 w 11489"/>
                <a:gd name="connsiteY17-1522" fmla="*/ 7704 h 10000"/>
                <a:gd name="connsiteX18-1523" fmla="*/ 1184 w 11489"/>
                <a:gd name="connsiteY18-1524" fmla="*/ 7903 h 10000"/>
                <a:gd name="connsiteX19-1525" fmla="*/ 1074 w 11489"/>
                <a:gd name="connsiteY19-1526" fmla="*/ 2711 h 10000"/>
                <a:gd name="connsiteX0-1527" fmla="*/ 1074 w 11489"/>
                <a:gd name="connsiteY0-1528" fmla="*/ 2711 h 10000"/>
                <a:gd name="connsiteX1-1529" fmla="*/ 2119 w 11489"/>
                <a:gd name="connsiteY1-1530" fmla="*/ 2646 h 10000"/>
                <a:gd name="connsiteX2-1531" fmla="*/ 2739 w 11489"/>
                <a:gd name="connsiteY2-1532" fmla="*/ 1235 h 10000"/>
                <a:gd name="connsiteX3-1533" fmla="*/ 3777 w 11489"/>
                <a:gd name="connsiteY3-1534" fmla="*/ 2989 h 10000"/>
                <a:gd name="connsiteX4-1535" fmla="*/ 4606 w 11489"/>
                <a:gd name="connsiteY4-1536" fmla="*/ 1149 h 10000"/>
                <a:gd name="connsiteX5-1537" fmla="*/ 5916 w 11489"/>
                <a:gd name="connsiteY5-1538" fmla="*/ 1809 h 10000"/>
                <a:gd name="connsiteX6-1539" fmla="*/ 6890 w 11489"/>
                <a:gd name="connsiteY6-1540" fmla="*/ 1 h 10000"/>
                <a:gd name="connsiteX7-1541" fmla="*/ 8341 w 11489"/>
                <a:gd name="connsiteY7-1542" fmla="*/ 2139 h 10000"/>
                <a:gd name="connsiteX8-1543" fmla="*/ 10072 w 11489"/>
                <a:gd name="connsiteY8-1544" fmla="*/ 821 h 10000"/>
                <a:gd name="connsiteX9-1545" fmla="*/ 11488 w 11489"/>
                <a:gd name="connsiteY9-1546" fmla="*/ 3605 h 10000"/>
                <a:gd name="connsiteX10-1547" fmla="*/ 9882 w 11489"/>
                <a:gd name="connsiteY10-1548" fmla="*/ 6905 h 10000"/>
                <a:gd name="connsiteX11-1549" fmla="*/ 8336 w 11489"/>
                <a:gd name="connsiteY11-1550" fmla="*/ 6753 h 10000"/>
                <a:gd name="connsiteX12-1551" fmla="*/ 6966 w 11489"/>
                <a:gd name="connsiteY12-1552" fmla="*/ 9455 h 10000"/>
                <a:gd name="connsiteX13-1553" fmla="*/ 5917 w 11489"/>
                <a:gd name="connsiteY13-1554" fmla="*/ 8358 h 10000"/>
                <a:gd name="connsiteX14-1555" fmla="*/ 4807 w 11489"/>
                <a:gd name="connsiteY14-1556" fmla="*/ 9681 h 10000"/>
                <a:gd name="connsiteX15-1557" fmla="*/ 3878 w 11489"/>
                <a:gd name="connsiteY15-1558" fmla="*/ 8579 h 10000"/>
                <a:gd name="connsiteX16-1559" fmla="*/ 2682 w 11489"/>
                <a:gd name="connsiteY16-1560" fmla="*/ 10000 h 10000"/>
                <a:gd name="connsiteX17-1561" fmla="*/ 2075 w 11489"/>
                <a:gd name="connsiteY17-1562" fmla="*/ 7704 h 10000"/>
                <a:gd name="connsiteX18-1563" fmla="*/ 1184 w 11489"/>
                <a:gd name="connsiteY18-1564" fmla="*/ 7903 h 10000"/>
                <a:gd name="connsiteX19-1565" fmla="*/ 1074 w 11489"/>
                <a:gd name="connsiteY19-1566" fmla="*/ 2711 h 10000"/>
                <a:gd name="connsiteX0-1567" fmla="*/ 1074 w 11489"/>
                <a:gd name="connsiteY0-1568" fmla="*/ 2711 h 10000"/>
                <a:gd name="connsiteX1-1569" fmla="*/ 2119 w 11489"/>
                <a:gd name="connsiteY1-1570" fmla="*/ 2646 h 10000"/>
                <a:gd name="connsiteX2-1571" fmla="*/ 2739 w 11489"/>
                <a:gd name="connsiteY2-1572" fmla="*/ 1235 h 10000"/>
                <a:gd name="connsiteX3-1573" fmla="*/ 3777 w 11489"/>
                <a:gd name="connsiteY3-1574" fmla="*/ 2989 h 10000"/>
                <a:gd name="connsiteX4-1575" fmla="*/ 4606 w 11489"/>
                <a:gd name="connsiteY4-1576" fmla="*/ 1149 h 10000"/>
                <a:gd name="connsiteX5-1577" fmla="*/ 5916 w 11489"/>
                <a:gd name="connsiteY5-1578" fmla="*/ 1809 h 10000"/>
                <a:gd name="connsiteX6-1579" fmla="*/ 6890 w 11489"/>
                <a:gd name="connsiteY6-1580" fmla="*/ 1 h 10000"/>
                <a:gd name="connsiteX7-1581" fmla="*/ 8341 w 11489"/>
                <a:gd name="connsiteY7-1582" fmla="*/ 2139 h 10000"/>
                <a:gd name="connsiteX8-1583" fmla="*/ 10072 w 11489"/>
                <a:gd name="connsiteY8-1584" fmla="*/ 821 h 10000"/>
                <a:gd name="connsiteX9-1585" fmla="*/ 11488 w 11489"/>
                <a:gd name="connsiteY9-1586" fmla="*/ 3605 h 10000"/>
                <a:gd name="connsiteX10-1587" fmla="*/ 9882 w 11489"/>
                <a:gd name="connsiteY10-1588" fmla="*/ 6905 h 10000"/>
                <a:gd name="connsiteX11-1589" fmla="*/ 8336 w 11489"/>
                <a:gd name="connsiteY11-1590" fmla="*/ 6753 h 10000"/>
                <a:gd name="connsiteX12-1591" fmla="*/ 6966 w 11489"/>
                <a:gd name="connsiteY12-1592" fmla="*/ 9455 h 10000"/>
                <a:gd name="connsiteX13-1593" fmla="*/ 5917 w 11489"/>
                <a:gd name="connsiteY13-1594" fmla="*/ 8358 h 10000"/>
                <a:gd name="connsiteX14-1595" fmla="*/ 4807 w 11489"/>
                <a:gd name="connsiteY14-1596" fmla="*/ 9681 h 10000"/>
                <a:gd name="connsiteX15-1597" fmla="*/ 3878 w 11489"/>
                <a:gd name="connsiteY15-1598" fmla="*/ 8579 h 10000"/>
                <a:gd name="connsiteX16-1599" fmla="*/ 2682 w 11489"/>
                <a:gd name="connsiteY16-1600" fmla="*/ 10000 h 10000"/>
                <a:gd name="connsiteX17-1601" fmla="*/ 2075 w 11489"/>
                <a:gd name="connsiteY17-1602" fmla="*/ 7704 h 10000"/>
                <a:gd name="connsiteX18-1603" fmla="*/ 1184 w 11489"/>
                <a:gd name="connsiteY18-1604" fmla="*/ 7903 h 10000"/>
                <a:gd name="connsiteX19-1605" fmla="*/ 1074 w 11489"/>
                <a:gd name="connsiteY19-1606" fmla="*/ 2711 h 10000"/>
                <a:gd name="connsiteX0-1607" fmla="*/ 1074 w 10825"/>
                <a:gd name="connsiteY0-1608" fmla="*/ 2711 h 10000"/>
                <a:gd name="connsiteX1-1609" fmla="*/ 2119 w 10825"/>
                <a:gd name="connsiteY1-1610" fmla="*/ 2646 h 10000"/>
                <a:gd name="connsiteX2-1611" fmla="*/ 2739 w 10825"/>
                <a:gd name="connsiteY2-1612" fmla="*/ 1235 h 10000"/>
                <a:gd name="connsiteX3-1613" fmla="*/ 3777 w 10825"/>
                <a:gd name="connsiteY3-1614" fmla="*/ 2989 h 10000"/>
                <a:gd name="connsiteX4-1615" fmla="*/ 4606 w 10825"/>
                <a:gd name="connsiteY4-1616" fmla="*/ 1149 h 10000"/>
                <a:gd name="connsiteX5-1617" fmla="*/ 5916 w 10825"/>
                <a:gd name="connsiteY5-1618" fmla="*/ 1809 h 10000"/>
                <a:gd name="connsiteX6-1619" fmla="*/ 6890 w 10825"/>
                <a:gd name="connsiteY6-1620" fmla="*/ 1 h 10000"/>
                <a:gd name="connsiteX7-1621" fmla="*/ 8341 w 10825"/>
                <a:gd name="connsiteY7-1622" fmla="*/ 2139 h 10000"/>
                <a:gd name="connsiteX8-1623" fmla="*/ 10072 w 10825"/>
                <a:gd name="connsiteY8-1624" fmla="*/ 821 h 10000"/>
                <a:gd name="connsiteX9-1625" fmla="*/ 10823 w 10825"/>
                <a:gd name="connsiteY9-1626" fmla="*/ 7037 h 10000"/>
                <a:gd name="connsiteX10-1627" fmla="*/ 9882 w 10825"/>
                <a:gd name="connsiteY10-1628" fmla="*/ 6905 h 10000"/>
                <a:gd name="connsiteX11-1629" fmla="*/ 8336 w 10825"/>
                <a:gd name="connsiteY11-1630" fmla="*/ 6753 h 10000"/>
                <a:gd name="connsiteX12-1631" fmla="*/ 6966 w 10825"/>
                <a:gd name="connsiteY12-1632" fmla="*/ 9455 h 10000"/>
                <a:gd name="connsiteX13-1633" fmla="*/ 5917 w 10825"/>
                <a:gd name="connsiteY13-1634" fmla="*/ 8358 h 10000"/>
                <a:gd name="connsiteX14-1635" fmla="*/ 4807 w 10825"/>
                <a:gd name="connsiteY14-1636" fmla="*/ 9681 h 10000"/>
                <a:gd name="connsiteX15-1637" fmla="*/ 3878 w 10825"/>
                <a:gd name="connsiteY15-1638" fmla="*/ 8579 h 10000"/>
                <a:gd name="connsiteX16-1639" fmla="*/ 2682 w 10825"/>
                <a:gd name="connsiteY16-1640" fmla="*/ 10000 h 10000"/>
                <a:gd name="connsiteX17-1641" fmla="*/ 2075 w 10825"/>
                <a:gd name="connsiteY17-1642" fmla="*/ 7704 h 10000"/>
                <a:gd name="connsiteX18-1643" fmla="*/ 1184 w 10825"/>
                <a:gd name="connsiteY18-1644" fmla="*/ 7903 h 10000"/>
                <a:gd name="connsiteX19-1645" fmla="*/ 1074 w 10825"/>
                <a:gd name="connsiteY19-1646" fmla="*/ 2711 h 10000"/>
                <a:gd name="connsiteX0-1647" fmla="*/ 1074 w 10825"/>
                <a:gd name="connsiteY0-1648" fmla="*/ 2711 h 10000"/>
                <a:gd name="connsiteX1-1649" fmla="*/ 2119 w 10825"/>
                <a:gd name="connsiteY1-1650" fmla="*/ 2646 h 10000"/>
                <a:gd name="connsiteX2-1651" fmla="*/ 2739 w 10825"/>
                <a:gd name="connsiteY2-1652" fmla="*/ 1235 h 10000"/>
                <a:gd name="connsiteX3-1653" fmla="*/ 3777 w 10825"/>
                <a:gd name="connsiteY3-1654" fmla="*/ 2989 h 10000"/>
                <a:gd name="connsiteX4-1655" fmla="*/ 4606 w 10825"/>
                <a:gd name="connsiteY4-1656" fmla="*/ 1149 h 10000"/>
                <a:gd name="connsiteX5-1657" fmla="*/ 5916 w 10825"/>
                <a:gd name="connsiteY5-1658" fmla="*/ 1809 h 10000"/>
                <a:gd name="connsiteX6-1659" fmla="*/ 6890 w 10825"/>
                <a:gd name="connsiteY6-1660" fmla="*/ 1 h 10000"/>
                <a:gd name="connsiteX7-1661" fmla="*/ 8341 w 10825"/>
                <a:gd name="connsiteY7-1662" fmla="*/ 2139 h 10000"/>
                <a:gd name="connsiteX8-1663" fmla="*/ 9703 w 10825"/>
                <a:gd name="connsiteY8-1664" fmla="*/ 2075 h 10000"/>
                <a:gd name="connsiteX9-1665" fmla="*/ 10823 w 10825"/>
                <a:gd name="connsiteY9-1666" fmla="*/ 7037 h 10000"/>
                <a:gd name="connsiteX10-1667" fmla="*/ 9882 w 10825"/>
                <a:gd name="connsiteY10-1668" fmla="*/ 6905 h 10000"/>
                <a:gd name="connsiteX11-1669" fmla="*/ 8336 w 10825"/>
                <a:gd name="connsiteY11-1670" fmla="*/ 6753 h 10000"/>
                <a:gd name="connsiteX12-1671" fmla="*/ 6966 w 10825"/>
                <a:gd name="connsiteY12-1672" fmla="*/ 9455 h 10000"/>
                <a:gd name="connsiteX13-1673" fmla="*/ 5917 w 10825"/>
                <a:gd name="connsiteY13-1674" fmla="*/ 8358 h 10000"/>
                <a:gd name="connsiteX14-1675" fmla="*/ 4807 w 10825"/>
                <a:gd name="connsiteY14-1676" fmla="*/ 9681 h 10000"/>
                <a:gd name="connsiteX15-1677" fmla="*/ 3878 w 10825"/>
                <a:gd name="connsiteY15-1678" fmla="*/ 8579 h 10000"/>
                <a:gd name="connsiteX16-1679" fmla="*/ 2682 w 10825"/>
                <a:gd name="connsiteY16-1680" fmla="*/ 10000 h 10000"/>
                <a:gd name="connsiteX17-1681" fmla="*/ 2075 w 10825"/>
                <a:gd name="connsiteY17-1682" fmla="*/ 7704 h 10000"/>
                <a:gd name="connsiteX18-1683" fmla="*/ 1184 w 10825"/>
                <a:gd name="connsiteY18-1684" fmla="*/ 7903 h 10000"/>
                <a:gd name="connsiteX19-1685" fmla="*/ 1074 w 10825"/>
                <a:gd name="connsiteY19-1686" fmla="*/ 2711 h 10000"/>
                <a:gd name="connsiteX0-1687" fmla="*/ 1074 w 10825"/>
                <a:gd name="connsiteY0-1688" fmla="*/ 2711 h 10000"/>
                <a:gd name="connsiteX1-1689" fmla="*/ 2119 w 10825"/>
                <a:gd name="connsiteY1-1690" fmla="*/ 2646 h 10000"/>
                <a:gd name="connsiteX2-1691" fmla="*/ 2739 w 10825"/>
                <a:gd name="connsiteY2-1692" fmla="*/ 1235 h 10000"/>
                <a:gd name="connsiteX3-1693" fmla="*/ 3777 w 10825"/>
                <a:gd name="connsiteY3-1694" fmla="*/ 2989 h 10000"/>
                <a:gd name="connsiteX4-1695" fmla="*/ 4606 w 10825"/>
                <a:gd name="connsiteY4-1696" fmla="*/ 1149 h 10000"/>
                <a:gd name="connsiteX5-1697" fmla="*/ 5916 w 10825"/>
                <a:gd name="connsiteY5-1698" fmla="*/ 1809 h 10000"/>
                <a:gd name="connsiteX6-1699" fmla="*/ 6890 w 10825"/>
                <a:gd name="connsiteY6-1700" fmla="*/ 1 h 10000"/>
                <a:gd name="connsiteX7-1701" fmla="*/ 8341 w 10825"/>
                <a:gd name="connsiteY7-1702" fmla="*/ 2139 h 10000"/>
                <a:gd name="connsiteX8-1703" fmla="*/ 9703 w 10825"/>
                <a:gd name="connsiteY8-1704" fmla="*/ 2075 h 10000"/>
                <a:gd name="connsiteX9-1705" fmla="*/ 10823 w 10825"/>
                <a:gd name="connsiteY9-1706" fmla="*/ 7037 h 10000"/>
                <a:gd name="connsiteX10-1707" fmla="*/ 9882 w 10825"/>
                <a:gd name="connsiteY10-1708" fmla="*/ 7723 h 10000"/>
                <a:gd name="connsiteX11-1709" fmla="*/ 8336 w 10825"/>
                <a:gd name="connsiteY11-1710" fmla="*/ 6753 h 10000"/>
                <a:gd name="connsiteX12-1711" fmla="*/ 6966 w 10825"/>
                <a:gd name="connsiteY12-1712" fmla="*/ 9455 h 10000"/>
                <a:gd name="connsiteX13-1713" fmla="*/ 5917 w 10825"/>
                <a:gd name="connsiteY13-1714" fmla="*/ 8358 h 10000"/>
                <a:gd name="connsiteX14-1715" fmla="*/ 4807 w 10825"/>
                <a:gd name="connsiteY14-1716" fmla="*/ 9681 h 10000"/>
                <a:gd name="connsiteX15-1717" fmla="*/ 3878 w 10825"/>
                <a:gd name="connsiteY15-1718" fmla="*/ 8579 h 10000"/>
                <a:gd name="connsiteX16-1719" fmla="*/ 2682 w 10825"/>
                <a:gd name="connsiteY16-1720" fmla="*/ 10000 h 10000"/>
                <a:gd name="connsiteX17-1721" fmla="*/ 2075 w 10825"/>
                <a:gd name="connsiteY17-1722" fmla="*/ 7704 h 10000"/>
                <a:gd name="connsiteX18-1723" fmla="*/ 1184 w 10825"/>
                <a:gd name="connsiteY18-1724" fmla="*/ 7903 h 10000"/>
                <a:gd name="connsiteX19-1725" fmla="*/ 1074 w 10825"/>
                <a:gd name="connsiteY19-1726" fmla="*/ 2711 h 10000"/>
                <a:gd name="connsiteX0-1727" fmla="*/ 1074 w 10825"/>
                <a:gd name="connsiteY0-1728" fmla="*/ 2711 h 10000"/>
                <a:gd name="connsiteX1-1729" fmla="*/ 2119 w 10825"/>
                <a:gd name="connsiteY1-1730" fmla="*/ 2646 h 10000"/>
                <a:gd name="connsiteX2-1731" fmla="*/ 2739 w 10825"/>
                <a:gd name="connsiteY2-1732" fmla="*/ 1235 h 10000"/>
                <a:gd name="connsiteX3-1733" fmla="*/ 3777 w 10825"/>
                <a:gd name="connsiteY3-1734" fmla="*/ 2989 h 10000"/>
                <a:gd name="connsiteX4-1735" fmla="*/ 4606 w 10825"/>
                <a:gd name="connsiteY4-1736" fmla="*/ 1149 h 10000"/>
                <a:gd name="connsiteX5-1737" fmla="*/ 5916 w 10825"/>
                <a:gd name="connsiteY5-1738" fmla="*/ 1809 h 10000"/>
                <a:gd name="connsiteX6-1739" fmla="*/ 6890 w 10825"/>
                <a:gd name="connsiteY6-1740" fmla="*/ 1 h 10000"/>
                <a:gd name="connsiteX7-1741" fmla="*/ 8341 w 10825"/>
                <a:gd name="connsiteY7-1742" fmla="*/ 2139 h 10000"/>
                <a:gd name="connsiteX8-1743" fmla="*/ 9703 w 10825"/>
                <a:gd name="connsiteY8-1744" fmla="*/ 2075 h 10000"/>
                <a:gd name="connsiteX9-1745" fmla="*/ 10823 w 10825"/>
                <a:gd name="connsiteY9-1746" fmla="*/ 7037 h 10000"/>
                <a:gd name="connsiteX10-1747" fmla="*/ 9882 w 10825"/>
                <a:gd name="connsiteY10-1748" fmla="*/ 7723 h 10000"/>
                <a:gd name="connsiteX11-1749" fmla="*/ 8336 w 10825"/>
                <a:gd name="connsiteY11-1750" fmla="*/ 6753 h 10000"/>
                <a:gd name="connsiteX12-1751" fmla="*/ 7014 w 10825"/>
                <a:gd name="connsiteY12-1752" fmla="*/ 7983 h 10000"/>
                <a:gd name="connsiteX13-1753" fmla="*/ 5917 w 10825"/>
                <a:gd name="connsiteY13-1754" fmla="*/ 8358 h 10000"/>
                <a:gd name="connsiteX14-1755" fmla="*/ 4807 w 10825"/>
                <a:gd name="connsiteY14-1756" fmla="*/ 9681 h 10000"/>
                <a:gd name="connsiteX15-1757" fmla="*/ 3878 w 10825"/>
                <a:gd name="connsiteY15-1758" fmla="*/ 8579 h 10000"/>
                <a:gd name="connsiteX16-1759" fmla="*/ 2682 w 10825"/>
                <a:gd name="connsiteY16-1760" fmla="*/ 10000 h 10000"/>
                <a:gd name="connsiteX17-1761" fmla="*/ 2075 w 10825"/>
                <a:gd name="connsiteY17-1762" fmla="*/ 7704 h 10000"/>
                <a:gd name="connsiteX18-1763" fmla="*/ 1184 w 10825"/>
                <a:gd name="connsiteY18-1764" fmla="*/ 7903 h 10000"/>
                <a:gd name="connsiteX19-1765" fmla="*/ 1074 w 10825"/>
                <a:gd name="connsiteY19-1766" fmla="*/ 2711 h 10000"/>
                <a:gd name="connsiteX0-1767" fmla="*/ 1074 w 10825"/>
                <a:gd name="connsiteY0-1768" fmla="*/ 2711 h 10000"/>
                <a:gd name="connsiteX1-1769" fmla="*/ 2119 w 10825"/>
                <a:gd name="connsiteY1-1770" fmla="*/ 2646 h 10000"/>
                <a:gd name="connsiteX2-1771" fmla="*/ 2739 w 10825"/>
                <a:gd name="connsiteY2-1772" fmla="*/ 1235 h 10000"/>
                <a:gd name="connsiteX3-1773" fmla="*/ 3777 w 10825"/>
                <a:gd name="connsiteY3-1774" fmla="*/ 2989 h 10000"/>
                <a:gd name="connsiteX4-1775" fmla="*/ 4606 w 10825"/>
                <a:gd name="connsiteY4-1776" fmla="*/ 1149 h 10000"/>
                <a:gd name="connsiteX5-1777" fmla="*/ 5916 w 10825"/>
                <a:gd name="connsiteY5-1778" fmla="*/ 1809 h 10000"/>
                <a:gd name="connsiteX6-1779" fmla="*/ 6890 w 10825"/>
                <a:gd name="connsiteY6-1780" fmla="*/ 1 h 10000"/>
                <a:gd name="connsiteX7-1781" fmla="*/ 8341 w 10825"/>
                <a:gd name="connsiteY7-1782" fmla="*/ 2139 h 10000"/>
                <a:gd name="connsiteX8-1783" fmla="*/ 9703 w 10825"/>
                <a:gd name="connsiteY8-1784" fmla="*/ 2075 h 10000"/>
                <a:gd name="connsiteX9-1785" fmla="*/ 10823 w 10825"/>
                <a:gd name="connsiteY9-1786" fmla="*/ 7037 h 10000"/>
                <a:gd name="connsiteX10-1787" fmla="*/ 9882 w 10825"/>
                <a:gd name="connsiteY10-1788" fmla="*/ 7723 h 10000"/>
                <a:gd name="connsiteX11-1789" fmla="*/ 8336 w 10825"/>
                <a:gd name="connsiteY11-1790" fmla="*/ 6753 h 10000"/>
                <a:gd name="connsiteX12-1791" fmla="*/ 7014 w 10825"/>
                <a:gd name="connsiteY12-1792" fmla="*/ 7983 h 10000"/>
                <a:gd name="connsiteX13-1793" fmla="*/ 5917 w 10825"/>
                <a:gd name="connsiteY13-1794" fmla="*/ 6722 h 10000"/>
                <a:gd name="connsiteX14-1795" fmla="*/ 4807 w 10825"/>
                <a:gd name="connsiteY14-1796" fmla="*/ 9681 h 10000"/>
                <a:gd name="connsiteX15-1797" fmla="*/ 3878 w 10825"/>
                <a:gd name="connsiteY15-1798" fmla="*/ 8579 h 10000"/>
                <a:gd name="connsiteX16-1799" fmla="*/ 2682 w 10825"/>
                <a:gd name="connsiteY16-1800" fmla="*/ 10000 h 10000"/>
                <a:gd name="connsiteX17-1801" fmla="*/ 2075 w 10825"/>
                <a:gd name="connsiteY17-1802" fmla="*/ 7704 h 10000"/>
                <a:gd name="connsiteX18-1803" fmla="*/ 1184 w 10825"/>
                <a:gd name="connsiteY18-1804" fmla="*/ 7903 h 10000"/>
                <a:gd name="connsiteX19-1805" fmla="*/ 1074 w 10825"/>
                <a:gd name="connsiteY19-1806" fmla="*/ 2711 h 10000"/>
                <a:gd name="connsiteX0-1807" fmla="*/ 1074 w 10825"/>
                <a:gd name="connsiteY0-1808" fmla="*/ 2711 h 10000"/>
                <a:gd name="connsiteX1-1809" fmla="*/ 2119 w 10825"/>
                <a:gd name="connsiteY1-1810" fmla="*/ 2646 h 10000"/>
                <a:gd name="connsiteX2-1811" fmla="*/ 2739 w 10825"/>
                <a:gd name="connsiteY2-1812" fmla="*/ 1235 h 10000"/>
                <a:gd name="connsiteX3-1813" fmla="*/ 3777 w 10825"/>
                <a:gd name="connsiteY3-1814" fmla="*/ 2989 h 10000"/>
                <a:gd name="connsiteX4-1815" fmla="*/ 4606 w 10825"/>
                <a:gd name="connsiteY4-1816" fmla="*/ 1149 h 10000"/>
                <a:gd name="connsiteX5-1817" fmla="*/ 5916 w 10825"/>
                <a:gd name="connsiteY5-1818" fmla="*/ 1809 h 10000"/>
                <a:gd name="connsiteX6-1819" fmla="*/ 6890 w 10825"/>
                <a:gd name="connsiteY6-1820" fmla="*/ 1 h 10000"/>
                <a:gd name="connsiteX7-1821" fmla="*/ 8341 w 10825"/>
                <a:gd name="connsiteY7-1822" fmla="*/ 2139 h 10000"/>
                <a:gd name="connsiteX8-1823" fmla="*/ 9703 w 10825"/>
                <a:gd name="connsiteY8-1824" fmla="*/ 2075 h 10000"/>
                <a:gd name="connsiteX9-1825" fmla="*/ 10823 w 10825"/>
                <a:gd name="connsiteY9-1826" fmla="*/ 7037 h 10000"/>
                <a:gd name="connsiteX10-1827" fmla="*/ 9882 w 10825"/>
                <a:gd name="connsiteY10-1828" fmla="*/ 7723 h 10000"/>
                <a:gd name="connsiteX11-1829" fmla="*/ 8336 w 10825"/>
                <a:gd name="connsiteY11-1830" fmla="*/ 6753 h 10000"/>
                <a:gd name="connsiteX12-1831" fmla="*/ 7014 w 10825"/>
                <a:gd name="connsiteY12-1832" fmla="*/ 7983 h 10000"/>
                <a:gd name="connsiteX13-1833" fmla="*/ 5917 w 10825"/>
                <a:gd name="connsiteY13-1834" fmla="*/ 6722 h 10000"/>
                <a:gd name="connsiteX14-1835" fmla="*/ 4807 w 10825"/>
                <a:gd name="connsiteY14-1836" fmla="*/ 9681 h 10000"/>
                <a:gd name="connsiteX15-1837" fmla="*/ 3878 w 10825"/>
                <a:gd name="connsiteY15-1838" fmla="*/ 6943 h 10000"/>
                <a:gd name="connsiteX16-1839" fmla="*/ 2682 w 10825"/>
                <a:gd name="connsiteY16-1840" fmla="*/ 10000 h 10000"/>
                <a:gd name="connsiteX17-1841" fmla="*/ 2075 w 10825"/>
                <a:gd name="connsiteY17-1842" fmla="*/ 7704 h 10000"/>
                <a:gd name="connsiteX18-1843" fmla="*/ 1184 w 10825"/>
                <a:gd name="connsiteY18-1844" fmla="*/ 7903 h 10000"/>
                <a:gd name="connsiteX19-1845" fmla="*/ 1074 w 10825"/>
                <a:gd name="connsiteY19-1846" fmla="*/ 2711 h 10000"/>
                <a:gd name="connsiteX0-1847" fmla="*/ 1074 w 10825"/>
                <a:gd name="connsiteY0-1848" fmla="*/ 2711 h 10000"/>
                <a:gd name="connsiteX1-1849" fmla="*/ 2119 w 10825"/>
                <a:gd name="connsiteY1-1850" fmla="*/ 2646 h 10000"/>
                <a:gd name="connsiteX2-1851" fmla="*/ 2739 w 10825"/>
                <a:gd name="connsiteY2-1852" fmla="*/ 1235 h 10000"/>
                <a:gd name="connsiteX3-1853" fmla="*/ 3777 w 10825"/>
                <a:gd name="connsiteY3-1854" fmla="*/ 2989 h 10000"/>
                <a:gd name="connsiteX4-1855" fmla="*/ 4606 w 10825"/>
                <a:gd name="connsiteY4-1856" fmla="*/ 1149 h 10000"/>
                <a:gd name="connsiteX5-1857" fmla="*/ 5916 w 10825"/>
                <a:gd name="connsiteY5-1858" fmla="*/ 1809 h 10000"/>
                <a:gd name="connsiteX6-1859" fmla="*/ 6890 w 10825"/>
                <a:gd name="connsiteY6-1860" fmla="*/ 1 h 10000"/>
                <a:gd name="connsiteX7-1861" fmla="*/ 8341 w 10825"/>
                <a:gd name="connsiteY7-1862" fmla="*/ 2139 h 10000"/>
                <a:gd name="connsiteX8-1863" fmla="*/ 9703 w 10825"/>
                <a:gd name="connsiteY8-1864" fmla="*/ 2075 h 10000"/>
                <a:gd name="connsiteX9-1865" fmla="*/ 10823 w 10825"/>
                <a:gd name="connsiteY9-1866" fmla="*/ 7037 h 10000"/>
                <a:gd name="connsiteX10-1867" fmla="*/ 9882 w 10825"/>
                <a:gd name="connsiteY10-1868" fmla="*/ 7723 h 10000"/>
                <a:gd name="connsiteX11-1869" fmla="*/ 8336 w 10825"/>
                <a:gd name="connsiteY11-1870" fmla="*/ 6753 h 10000"/>
                <a:gd name="connsiteX12-1871" fmla="*/ 7014 w 10825"/>
                <a:gd name="connsiteY12-1872" fmla="*/ 7983 h 10000"/>
                <a:gd name="connsiteX13-1873" fmla="*/ 5917 w 10825"/>
                <a:gd name="connsiteY13-1874" fmla="*/ 6722 h 10000"/>
                <a:gd name="connsiteX14-1875" fmla="*/ 4855 w 10825"/>
                <a:gd name="connsiteY14-1876" fmla="*/ 8263 h 10000"/>
                <a:gd name="connsiteX15-1877" fmla="*/ 3878 w 10825"/>
                <a:gd name="connsiteY15-1878" fmla="*/ 6943 h 10000"/>
                <a:gd name="connsiteX16-1879" fmla="*/ 2682 w 10825"/>
                <a:gd name="connsiteY16-1880" fmla="*/ 10000 h 10000"/>
                <a:gd name="connsiteX17-1881" fmla="*/ 2075 w 10825"/>
                <a:gd name="connsiteY17-1882" fmla="*/ 7704 h 10000"/>
                <a:gd name="connsiteX18-1883" fmla="*/ 1184 w 10825"/>
                <a:gd name="connsiteY18-1884" fmla="*/ 7903 h 10000"/>
                <a:gd name="connsiteX19-1885" fmla="*/ 1074 w 10825"/>
                <a:gd name="connsiteY19-1886" fmla="*/ 2711 h 10000"/>
                <a:gd name="connsiteX0-1887" fmla="*/ 1074 w 10825"/>
                <a:gd name="connsiteY0-1888" fmla="*/ 2711 h 8748"/>
                <a:gd name="connsiteX1-1889" fmla="*/ 2119 w 10825"/>
                <a:gd name="connsiteY1-1890" fmla="*/ 2646 h 8748"/>
                <a:gd name="connsiteX2-1891" fmla="*/ 2739 w 10825"/>
                <a:gd name="connsiteY2-1892" fmla="*/ 1235 h 8748"/>
                <a:gd name="connsiteX3-1893" fmla="*/ 3777 w 10825"/>
                <a:gd name="connsiteY3-1894" fmla="*/ 2989 h 8748"/>
                <a:gd name="connsiteX4-1895" fmla="*/ 4606 w 10825"/>
                <a:gd name="connsiteY4-1896" fmla="*/ 1149 h 8748"/>
                <a:gd name="connsiteX5-1897" fmla="*/ 5916 w 10825"/>
                <a:gd name="connsiteY5-1898" fmla="*/ 1809 h 8748"/>
                <a:gd name="connsiteX6-1899" fmla="*/ 6890 w 10825"/>
                <a:gd name="connsiteY6-1900" fmla="*/ 1 h 8748"/>
                <a:gd name="connsiteX7-1901" fmla="*/ 8341 w 10825"/>
                <a:gd name="connsiteY7-1902" fmla="*/ 2139 h 8748"/>
                <a:gd name="connsiteX8-1903" fmla="*/ 9703 w 10825"/>
                <a:gd name="connsiteY8-1904" fmla="*/ 2075 h 8748"/>
                <a:gd name="connsiteX9-1905" fmla="*/ 10823 w 10825"/>
                <a:gd name="connsiteY9-1906" fmla="*/ 7037 h 8748"/>
                <a:gd name="connsiteX10-1907" fmla="*/ 9882 w 10825"/>
                <a:gd name="connsiteY10-1908" fmla="*/ 7723 h 8748"/>
                <a:gd name="connsiteX11-1909" fmla="*/ 8336 w 10825"/>
                <a:gd name="connsiteY11-1910" fmla="*/ 6753 h 8748"/>
                <a:gd name="connsiteX12-1911" fmla="*/ 7014 w 10825"/>
                <a:gd name="connsiteY12-1912" fmla="*/ 7983 h 8748"/>
                <a:gd name="connsiteX13-1913" fmla="*/ 5917 w 10825"/>
                <a:gd name="connsiteY13-1914" fmla="*/ 6722 h 8748"/>
                <a:gd name="connsiteX14-1915" fmla="*/ 4855 w 10825"/>
                <a:gd name="connsiteY14-1916" fmla="*/ 8263 h 8748"/>
                <a:gd name="connsiteX15-1917" fmla="*/ 3878 w 10825"/>
                <a:gd name="connsiteY15-1918" fmla="*/ 6943 h 8748"/>
                <a:gd name="connsiteX16-1919" fmla="*/ 2810 w 10825"/>
                <a:gd name="connsiteY16-1920" fmla="*/ 8746 h 8748"/>
                <a:gd name="connsiteX17-1921" fmla="*/ 2075 w 10825"/>
                <a:gd name="connsiteY17-1922" fmla="*/ 7704 h 8748"/>
                <a:gd name="connsiteX18-1923" fmla="*/ 1184 w 10825"/>
                <a:gd name="connsiteY18-1924" fmla="*/ 7903 h 8748"/>
                <a:gd name="connsiteX19-1925" fmla="*/ 1074 w 10825"/>
                <a:gd name="connsiteY19-1926" fmla="*/ 2711 h 8748"/>
                <a:gd name="connsiteX0-1927" fmla="*/ 1022 w 10030"/>
                <a:gd name="connsiteY0-1928" fmla="*/ 3099 h 10000"/>
                <a:gd name="connsiteX1-1929" fmla="*/ 1988 w 10030"/>
                <a:gd name="connsiteY1-1930" fmla="*/ 3025 h 10000"/>
                <a:gd name="connsiteX2-1931" fmla="*/ 2560 w 10030"/>
                <a:gd name="connsiteY2-1932" fmla="*/ 1412 h 10000"/>
                <a:gd name="connsiteX3-1933" fmla="*/ 3519 w 10030"/>
                <a:gd name="connsiteY3-1934" fmla="*/ 3417 h 10000"/>
                <a:gd name="connsiteX4-1935" fmla="*/ 4285 w 10030"/>
                <a:gd name="connsiteY4-1936" fmla="*/ 1313 h 10000"/>
                <a:gd name="connsiteX5-1937" fmla="*/ 5495 w 10030"/>
                <a:gd name="connsiteY5-1938" fmla="*/ 2068 h 10000"/>
                <a:gd name="connsiteX6-1939" fmla="*/ 6395 w 10030"/>
                <a:gd name="connsiteY6-1940" fmla="*/ 1 h 10000"/>
                <a:gd name="connsiteX7-1941" fmla="*/ 7735 w 10030"/>
                <a:gd name="connsiteY7-1942" fmla="*/ 2445 h 10000"/>
                <a:gd name="connsiteX8-1943" fmla="*/ 8994 w 10030"/>
                <a:gd name="connsiteY8-1944" fmla="*/ 2372 h 10000"/>
                <a:gd name="connsiteX9-1945" fmla="*/ 10028 w 10030"/>
                <a:gd name="connsiteY9-1946" fmla="*/ 8044 h 10000"/>
                <a:gd name="connsiteX10-1947" fmla="*/ 9159 w 10030"/>
                <a:gd name="connsiteY10-1948" fmla="*/ 8828 h 10000"/>
                <a:gd name="connsiteX11-1949" fmla="*/ 7731 w 10030"/>
                <a:gd name="connsiteY11-1950" fmla="*/ 7719 h 10000"/>
                <a:gd name="connsiteX12-1951" fmla="*/ 6509 w 10030"/>
                <a:gd name="connsiteY12-1952" fmla="*/ 9126 h 10000"/>
                <a:gd name="connsiteX13-1953" fmla="*/ 5496 w 10030"/>
                <a:gd name="connsiteY13-1954" fmla="*/ 7684 h 10000"/>
                <a:gd name="connsiteX14-1955" fmla="*/ 4515 w 10030"/>
                <a:gd name="connsiteY14-1956" fmla="*/ 9446 h 10000"/>
                <a:gd name="connsiteX15-1957" fmla="*/ 3612 w 10030"/>
                <a:gd name="connsiteY15-1958" fmla="*/ 7937 h 10000"/>
                <a:gd name="connsiteX16-1959" fmla="*/ 2626 w 10030"/>
                <a:gd name="connsiteY16-1960" fmla="*/ 9998 h 10000"/>
                <a:gd name="connsiteX17-1961" fmla="*/ 1947 w 10030"/>
                <a:gd name="connsiteY17-1962" fmla="*/ 8807 h 10000"/>
                <a:gd name="connsiteX18-1963" fmla="*/ 1035 w 10030"/>
                <a:gd name="connsiteY18-1964" fmla="*/ 7039 h 10000"/>
                <a:gd name="connsiteX19-1965" fmla="*/ 1022 w 10030"/>
                <a:gd name="connsiteY19-1966" fmla="*/ 3099 h 10000"/>
                <a:gd name="connsiteX0-1967" fmla="*/ 1022 w 10030"/>
                <a:gd name="connsiteY0-1968" fmla="*/ 3099 h 9998"/>
                <a:gd name="connsiteX1-1969" fmla="*/ 1988 w 10030"/>
                <a:gd name="connsiteY1-1970" fmla="*/ 3025 h 9998"/>
                <a:gd name="connsiteX2-1971" fmla="*/ 2560 w 10030"/>
                <a:gd name="connsiteY2-1972" fmla="*/ 1412 h 9998"/>
                <a:gd name="connsiteX3-1973" fmla="*/ 3519 w 10030"/>
                <a:gd name="connsiteY3-1974" fmla="*/ 3417 h 9998"/>
                <a:gd name="connsiteX4-1975" fmla="*/ 4285 w 10030"/>
                <a:gd name="connsiteY4-1976" fmla="*/ 1313 h 9998"/>
                <a:gd name="connsiteX5-1977" fmla="*/ 5495 w 10030"/>
                <a:gd name="connsiteY5-1978" fmla="*/ 2068 h 9998"/>
                <a:gd name="connsiteX6-1979" fmla="*/ 6395 w 10030"/>
                <a:gd name="connsiteY6-1980" fmla="*/ 1 h 9998"/>
                <a:gd name="connsiteX7-1981" fmla="*/ 7735 w 10030"/>
                <a:gd name="connsiteY7-1982" fmla="*/ 2445 h 9998"/>
                <a:gd name="connsiteX8-1983" fmla="*/ 8994 w 10030"/>
                <a:gd name="connsiteY8-1984" fmla="*/ 2372 h 9998"/>
                <a:gd name="connsiteX9-1985" fmla="*/ 10028 w 10030"/>
                <a:gd name="connsiteY9-1986" fmla="*/ 8044 h 9998"/>
                <a:gd name="connsiteX10-1987" fmla="*/ 9159 w 10030"/>
                <a:gd name="connsiteY10-1988" fmla="*/ 8828 h 9998"/>
                <a:gd name="connsiteX11-1989" fmla="*/ 7731 w 10030"/>
                <a:gd name="connsiteY11-1990" fmla="*/ 7719 h 9998"/>
                <a:gd name="connsiteX12-1991" fmla="*/ 6509 w 10030"/>
                <a:gd name="connsiteY12-1992" fmla="*/ 9126 h 9998"/>
                <a:gd name="connsiteX13-1993" fmla="*/ 5496 w 10030"/>
                <a:gd name="connsiteY13-1994" fmla="*/ 7684 h 9998"/>
                <a:gd name="connsiteX14-1995" fmla="*/ 4515 w 10030"/>
                <a:gd name="connsiteY14-1996" fmla="*/ 9446 h 9998"/>
                <a:gd name="connsiteX15-1997" fmla="*/ 3612 w 10030"/>
                <a:gd name="connsiteY15-1998" fmla="*/ 7937 h 9998"/>
                <a:gd name="connsiteX16-1999" fmla="*/ 2626 w 10030"/>
                <a:gd name="connsiteY16-2000" fmla="*/ 9998 h 9998"/>
                <a:gd name="connsiteX17-2001" fmla="*/ 2110 w 10030"/>
                <a:gd name="connsiteY17-2002" fmla="*/ 6438 h 9998"/>
                <a:gd name="connsiteX18-2003" fmla="*/ 1035 w 10030"/>
                <a:gd name="connsiteY18-2004" fmla="*/ 7039 h 9998"/>
                <a:gd name="connsiteX19-2005" fmla="*/ 1022 w 10030"/>
                <a:gd name="connsiteY19-2006" fmla="*/ 3099 h 9998"/>
                <a:gd name="connsiteX0-2007" fmla="*/ 1019 w 10000"/>
                <a:gd name="connsiteY0-2008" fmla="*/ 3100 h 9454"/>
                <a:gd name="connsiteX1-2009" fmla="*/ 1982 w 10000"/>
                <a:gd name="connsiteY1-2010" fmla="*/ 3026 h 9454"/>
                <a:gd name="connsiteX2-2011" fmla="*/ 2552 w 10000"/>
                <a:gd name="connsiteY2-2012" fmla="*/ 1412 h 9454"/>
                <a:gd name="connsiteX3-2013" fmla="*/ 3508 w 10000"/>
                <a:gd name="connsiteY3-2014" fmla="*/ 3418 h 9454"/>
                <a:gd name="connsiteX4-2015" fmla="*/ 4272 w 10000"/>
                <a:gd name="connsiteY4-2016" fmla="*/ 1313 h 9454"/>
                <a:gd name="connsiteX5-2017" fmla="*/ 5479 w 10000"/>
                <a:gd name="connsiteY5-2018" fmla="*/ 2068 h 9454"/>
                <a:gd name="connsiteX6-2019" fmla="*/ 6376 w 10000"/>
                <a:gd name="connsiteY6-2020" fmla="*/ 1 h 9454"/>
                <a:gd name="connsiteX7-2021" fmla="*/ 7712 w 10000"/>
                <a:gd name="connsiteY7-2022" fmla="*/ 2445 h 9454"/>
                <a:gd name="connsiteX8-2023" fmla="*/ 8967 w 10000"/>
                <a:gd name="connsiteY8-2024" fmla="*/ 2372 h 9454"/>
                <a:gd name="connsiteX9-2025" fmla="*/ 9998 w 10000"/>
                <a:gd name="connsiteY9-2026" fmla="*/ 8046 h 9454"/>
                <a:gd name="connsiteX10-2027" fmla="*/ 9132 w 10000"/>
                <a:gd name="connsiteY10-2028" fmla="*/ 8830 h 9454"/>
                <a:gd name="connsiteX11-2029" fmla="*/ 7708 w 10000"/>
                <a:gd name="connsiteY11-2030" fmla="*/ 7721 h 9454"/>
                <a:gd name="connsiteX12-2031" fmla="*/ 6490 w 10000"/>
                <a:gd name="connsiteY12-2032" fmla="*/ 9128 h 9454"/>
                <a:gd name="connsiteX13-2033" fmla="*/ 5480 w 10000"/>
                <a:gd name="connsiteY13-2034" fmla="*/ 7686 h 9454"/>
                <a:gd name="connsiteX14-2035" fmla="*/ 4501 w 10000"/>
                <a:gd name="connsiteY14-2036" fmla="*/ 9448 h 9454"/>
                <a:gd name="connsiteX15-2037" fmla="*/ 3601 w 10000"/>
                <a:gd name="connsiteY15-2038" fmla="*/ 7939 h 9454"/>
                <a:gd name="connsiteX16-2039" fmla="*/ 2751 w 10000"/>
                <a:gd name="connsiteY16-2040" fmla="*/ 8441 h 9454"/>
                <a:gd name="connsiteX17-2041" fmla="*/ 2104 w 10000"/>
                <a:gd name="connsiteY17-2042" fmla="*/ 6439 h 9454"/>
                <a:gd name="connsiteX18-2043" fmla="*/ 1032 w 10000"/>
                <a:gd name="connsiteY18-2044" fmla="*/ 7040 h 9454"/>
                <a:gd name="connsiteX19-2045" fmla="*/ 1019 w 10000"/>
                <a:gd name="connsiteY19-2046" fmla="*/ 3100 h 9454"/>
                <a:gd name="connsiteX0-2047" fmla="*/ 1019 w 10000"/>
                <a:gd name="connsiteY0-2048" fmla="*/ 3279 h 10000"/>
                <a:gd name="connsiteX1-2049" fmla="*/ 1982 w 10000"/>
                <a:gd name="connsiteY1-2050" fmla="*/ 3201 h 10000"/>
                <a:gd name="connsiteX2-2051" fmla="*/ 2552 w 10000"/>
                <a:gd name="connsiteY2-2052" fmla="*/ 1494 h 10000"/>
                <a:gd name="connsiteX3-2053" fmla="*/ 3508 w 10000"/>
                <a:gd name="connsiteY3-2054" fmla="*/ 3615 h 10000"/>
                <a:gd name="connsiteX4-2055" fmla="*/ 4272 w 10000"/>
                <a:gd name="connsiteY4-2056" fmla="*/ 1389 h 10000"/>
                <a:gd name="connsiteX5-2057" fmla="*/ 5479 w 10000"/>
                <a:gd name="connsiteY5-2058" fmla="*/ 2187 h 10000"/>
                <a:gd name="connsiteX6-2059" fmla="*/ 6376 w 10000"/>
                <a:gd name="connsiteY6-2060" fmla="*/ 1 h 10000"/>
                <a:gd name="connsiteX7-2061" fmla="*/ 7712 w 10000"/>
                <a:gd name="connsiteY7-2062" fmla="*/ 2586 h 10000"/>
                <a:gd name="connsiteX8-2063" fmla="*/ 8967 w 10000"/>
                <a:gd name="connsiteY8-2064" fmla="*/ 2509 h 10000"/>
                <a:gd name="connsiteX9-2065" fmla="*/ 9998 w 10000"/>
                <a:gd name="connsiteY9-2066" fmla="*/ 8511 h 10000"/>
                <a:gd name="connsiteX10-2067" fmla="*/ 9132 w 10000"/>
                <a:gd name="connsiteY10-2068" fmla="*/ 9340 h 10000"/>
                <a:gd name="connsiteX11-2069" fmla="*/ 7708 w 10000"/>
                <a:gd name="connsiteY11-2070" fmla="*/ 8167 h 10000"/>
                <a:gd name="connsiteX12-2071" fmla="*/ 6490 w 10000"/>
                <a:gd name="connsiteY12-2072" fmla="*/ 9655 h 10000"/>
                <a:gd name="connsiteX13-2073" fmla="*/ 5480 w 10000"/>
                <a:gd name="connsiteY13-2074" fmla="*/ 8130 h 10000"/>
                <a:gd name="connsiteX14-2075" fmla="*/ 4501 w 10000"/>
                <a:gd name="connsiteY14-2076" fmla="*/ 9994 h 10000"/>
                <a:gd name="connsiteX15-2077" fmla="*/ 3749 w 10000"/>
                <a:gd name="connsiteY15-2078" fmla="*/ 6683 h 10000"/>
                <a:gd name="connsiteX16-2079" fmla="*/ 2751 w 10000"/>
                <a:gd name="connsiteY16-2080" fmla="*/ 8928 h 10000"/>
                <a:gd name="connsiteX17-2081" fmla="*/ 2104 w 10000"/>
                <a:gd name="connsiteY17-2082" fmla="*/ 6811 h 10000"/>
                <a:gd name="connsiteX18-2083" fmla="*/ 1032 w 10000"/>
                <a:gd name="connsiteY18-2084" fmla="*/ 7447 h 10000"/>
                <a:gd name="connsiteX19-2085" fmla="*/ 1019 w 10000"/>
                <a:gd name="connsiteY19-2086" fmla="*/ 3279 h 10000"/>
                <a:gd name="connsiteX0-2087" fmla="*/ 1019 w 10000"/>
                <a:gd name="connsiteY0-2088" fmla="*/ 3279 h 9655"/>
                <a:gd name="connsiteX1-2089" fmla="*/ 1982 w 10000"/>
                <a:gd name="connsiteY1-2090" fmla="*/ 3201 h 9655"/>
                <a:gd name="connsiteX2-2091" fmla="*/ 2552 w 10000"/>
                <a:gd name="connsiteY2-2092" fmla="*/ 1494 h 9655"/>
                <a:gd name="connsiteX3-2093" fmla="*/ 3508 w 10000"/>
                <a:gd name="connsiteY3-2094" fmla="*/ 3615 h 9655"/>
                <a:gd name="connsiteX4-2095" fmla="*/ 4272 w 10000"/>
                <a:gd name="connsiteY4-2096" fmla="*/ 1389 h 9655"/>
                <a:gd name="connsiteX5-2097" fmla="*/ 5479 w 10000"/>
                <a:gd name="connsiteY5-2098" fmla="*/ 2187 h 9655"/>
                <a:gd name="connsiteX6-2099" fmla="*/ 6376 w 10000"/>
                <a:gd name="connsiteY6-2100" fmla="*/ 1 h 9655"/>
                <a:gd name="connsiteX7-2101" fmla="*/ 7712 w 10000"/>
                <a:gd name="connsiteY7-2102" fmla="*/ 2586 h 9655"/>
                <a:gd name="connsiteX8-2103" fmla="*/ 8967 w 10000"/>
                <a:gd name="connsiteY8-2104" fmla="*/ 2509 h 9655"/>
                <a:gd name="connsiteX9-2105" fmla="*/ 9998 w 10000"/>
                <a:gd name="connsiteY9-2106" fmla="*/ 8511 h 9655"/>
                <a:gd name="connsiteX10-2107" fmla="*/ 9132 w 10000"/>
                <a:gd name="connsiteY10-2108" fmla="*/ 9340 h 9655"/>
                <a:gd name="connsiteX11-2109" fmla="*/ 7708 w 10000"/>
                <a:gd name="connsiteY11-2110" fmla="*/ 8167 h 9655"/>
                <a:gd name="connsiteX12-2111" fmla="*/ 6490 w 10000"/>
                <a:gd name="connsiteY12-2112" fmla="*/ 9655 h 9655"/>
                <a:gd name="connsiteX13-2113" fmla="*/ 5480 w 10000"/>
                <a:gd name="connsiteY13-2114" fmla="*/ 8130 h 9655"/>
                <a:gd name="connsiteX14-2115" fmla="*/ 4531 w 10000"/>
                <a:gd name="connsiteY14-2116" fmla="*/ 8939 h 9655"/>
                <a:gd name="connsiteX15-2117" fmla="*/ 3749 w 10000"/>
                <a:gd name="connsiteY15-2118" fmla="*/ 6683 h 9655"/>
                <a:gd name="connsiteX16-2119" fmla="*/ 2751 w 10000"/>
                <a:gd name="connsiteY16-2120" fmla="*/ 8928 h 9655"/>
                <a:gd name="connsiteX17-2121" fmla="*/ 2104 w 10000"/>
                <a:gd name="connsiteY17-2122" fmla="*/ 6811 h 9655"/>
                <a:gd name="connsiteX18-2123" fmla="*/ 1032 w 10000"/>
                <a:gd name="connsiteY18-2124" fmla="*/ 7447 h 9655"/>
                <a:gd name="connsiteX19-2125" fmla="*/ 1019 w 10000"/>
                <a:gd name="connsiteY19-2126" fmla="*/ 3279 h 9655"/>
                <a:gd name="connsiteX0-2127" fmla="*/ 1019 w 10000"/>
                <a:gd name="connsiteY0-2128" fmla="*/ 3396 h 10046"/>
                <a:gd name="connsiteX1-2129" fmla="*/ 1982 w 10000"/>
                <a:gd name="connsiteY1-2130" fmla="*/ 3315 h 10046"/>
                <a:gd name="connsiteX2-2131" fmla="*/ 2552 w 10000"/>
                <a:gd name="connsiteY2-2132" fmla="*/ 1547 h 10046"/>
                <a:gd name="connsiteX3-2133" fmla="*/ 3508 w 10000"/>
                <a:gd name="connsiteY3-2134" fmla="*/ 3744 h 10046"/>
                <a:gd name="connsiteX4-2135" fmla="*/ 4272 w 10000"/>
                <a:gd name="connsiteY4-2136" fmla="*/ 1439 h 10046"/>
                <a:gd name="connsiteX5-2137" fmla="*/ 5479 w 10000"/>
                <a:gd name="connsiteY5-2138" fmla="*/ 2265 h 10046"/>
                <a:gd name="connsiteX6-2139" fmla="*/ 6376 w 10000"/>
                <a:gd name="connsiteY6-2140" fmla="*/ 1 h 10046"/>
                <a:gd name="connsiteX7-2141" fmla="*/ 7712 w 10000"/>
                <a:gd name="connsiteY7-2142" fmla="*/ 2678 h 10046"/>
                <a:gd name="connsiteX8-2143" fmla="*/ 8967 w 10000"/>
                <a:gd name="connsiteY8-2144" fmla="*/ 2599 h 10046"/>
                <a:gd name="connsiteX9-2145" fmla="*/ 9998 w 10000"/>
                <a:gd name="connsiteY9-2146" fmla="*/ 8815 h 10046"/>
                <a:gd name="connsiteX10-2147" fmla="*/ 9132 w 10000"/>
                <a:gd name="connsiteY10-2148" fmla="*/ 9674 h 10046"/>
                <a:gd name="connsiteX11-2149" fmla="*/ 7708 w 10000"/>
                <a:gd name="connsiteY11-2150" fmla="*/ 8459 h 10046"/>
                <a:gd name="connsiteX12-2151" fmla="*/ 6490 w 10000"/>
                <a:gd name="connsiteY12-2152" fmla="*/ 10000 h 10046"/>
                <a:gd name="connsiteX13-2153" fmla="*/ 5584 w 10000"/>
                <a:gd name="connsiteY13-2154" fmla="*/ 6577 h 10046"/>
                <a:gd name="connsiteX14-2155" fmla="*/ 4531 w 10000"/>
                <a:gd name="connsiteY14-2156" fmla="*/ 9258 h 10046"/>
                <a:gd name="connsiteX15-2157" fmla="*/ 3749 w 10000"/>
                <a:gd name="connsiteY15-2158" fmla="*/ 6922 h 10046"/>
                <a:gd name="connsiteX16-2159" fmla="*/ 2751 w 10000"/>
                <a:gd name="connsiteY16-2160" fmla="*/ 9247 h 10046"/>
                <a:gd name="connsiteX17-2161" fmla="*/ 2104 w 10000"/>
                <a:gd name="connsiteY17-2162" fmla="*/ 7054 h 10046"/>
                <a:gd name="connsiteX18-2163" fmla="*/ 1032 w 10000"/>
                <a:gd name="connsiteY18-2164" fmla="*/ 7713 h 10046"/>
                <a:gd name="connsiteX19-2165" fmla="*/ 1019 w 10000"/>
                <a:gd name="connsiteY19-2166" fmla="*/ 3396 h 10046"/>
                <a:gd name="connsiteX0-2167" fmla="*/ 1019 w 10000"/>
                <a:gd name="connsiteY0-2168" fmla="*/ 3396 h 9735"/>
                <a:gd name="connsiteX1-2169" fmla="*/ 1982 w 10000"/>
                <a:gd name="connsiteY1-2170" fmla="*/ 3315 h 9735"/>
                <a:gd name="connsiteX2-2171" fmla="*/ 2552 w 10000"/>
                <a:gd name="connsiteY2-2172" fmla="*/ 1547 h 9735"/>
                <a:gd name="connsiteX3-2173" fmla="*/ 3508 w 10000"/>
                <a:gd name="connsiteY3-2174" fmla="*/ 3744 h 9735"/>
                <a:gd name="connsiteX4-2175" fmla="*/ 4272 w 10000"/>
                <a:gd name="connsiteY4-2176" fmla="*/ 1439 h 9735"/>
                <a:gd name="connsiteX5-2177" fmla="*/ 5479 w 10000"/>
                <a:gd name="connsiteY5-2178" fmla="*/ 2265 h 9735"/>
                <a:gd name="connsiteX6-2179" fmla="*/ 6376 w 10000"/>
                <a:gd name="connsiteY6-2180" fmla="*/ 1 h 9735"/>
                <a:gd name="connsiteX7-2181" fmla="*/ 7712 w 10000"/>
                <a:gd name="connsiteY7-2182" fmla="*/ 2678 h 9735"/>
                <a:gd name="connsiteX8-2183" fmla="*/ 8967 w 10000"/>
                <a:gd name="connsiteY8-2184" fmla="*/ 2599 h 9735"/>
                <a:gd name="connsiteX9-2185" fmla="*/ 9998 w 10000"/>
                <a:gd name="connsiteY9-2186" fmla="*/ 8815 h 9735"/>
                <a:gd name="connsiteX10-2187" fmla="*/ 9132 w 10000"/>
                <a:gd name="connsiteY10-2188" fmla="*/ 9674 h 9735"/>
                <a:gd name="connsiteX11-2189" fmla="*/ 7708 w 10000"/>
                <a:gd name="connsiteY11-2190" fmla="*/ 8459 h 9735"/>
                <a:gd name="connsiteX12-2191" fmla="*/ 6490 w 10000"/>
                <a:gd name="connsiteY12-2192" fmla="*/ 7541 h 9735"/>
                <a:gd name="connsiteX13-2193" fmla="*/ 5584 w 10000"/>
                <a:gd name="connsiteY13-2194" fmla="*/ 6577 h 9735"/>
                <a:gd name="connsiteX14-2195" fmla="*/ 4531 w 10000"/>
                <a:gd name="connsiteY14-2196" fmla="*/ 9258 h 9735"/>
                <a:gd name="connsiteX15-2197" fmla="*/ 3749 w 10000"/>
                <a:gd name="connsiteY15-2198" fmla="*/ 6922 h 9735"/>
                <a:gd name="connsiteX16-2199" fmla="*/ 2751 w 10000"/>
                <a:gd name="connsiteY16-2200" fmla="*/ 9247 h 9735"/>
                <a:gd name="connsiteX17-2201" fmla="*/ 2104 w 10000"/>
                <a:gd name="connsiteY17-2202" fmla="*/ 7054 h 9735"/>
                <a:gd name="connsiteX18-2203" fmla="*/ 1032 w 10000"/>
                <a:gd name="connsiteY18-2204" fmla="*/ 7713 h 9735"/>
                <a:gd name="connsiteX19-2205" fmla="*/ 1019 w 10000"/>
                <a:gd name="connsiteY19-2206" fmla="*/ 3396 h 9735"/>
                <a:gd name="connsiteX0-2207" fmla="*/ 1019 w 10000"/>
                <a:gd name="connsiteY0-2208" fmla="*/ 3488 h 10000"/>
                <a:gd name="connsiteX1-2209" fmla="*/ 1982 w 10000"/>
                <a:gd name="connsiteY1-2210" fmla="*/ 3405 h 10000"/>
                <a:gd name="connsiteX2-2211" fmla="*/ 2552 w 10000"/>
                <a:gd name="connsiteY2-2212" fmla="*/ 1589 h 10000"/>
                <a:gd name="connsiteX3-2213" fmla="*/ 3508 w 10000"/>
                <a:gd name="connsiteY3-2214" fmla="*/ 3846 h 10000"/>
                <a:gd name="connsiteX4-2215" fmla="*/ 4272 w 10000"/>
                <a:gd name="connsiteY4-2216" fmla="*/ 1478 h 10000"/>
                <a:gd name="connsiteX5-2217" fmla="*/ 5479 w 10000"/>
                <a:gd name="connsiteY5-2218" fmla="*/ 2327 h 10000"/>
                <a:gd name="connsiteX6-2219" fmla="*/ 6376 w 10000"/>
                <a:gd name="connsiteY6-2220" fmla="*/ 1 h 10000"/>
                <a:gd name="connsiteX7-2221" fmla="*/ 7712 w 10000"/>
                <a:gd name="connsiteY7-2222" fmla="*/ 2751 h 10000"/>
                <a:gd name="connsiteX8-2223" fmla="*/ 8967 w 10000"/>
                <a:gd name="connsiteY8-2224" fmla="*/ 2670 h 10000"/>
                <a:gd name="connsiteX9-2225" fmla="*/ 9998 w 10000"/>
                <a:gd name="connsiteY9-2226" fmla="*/ 9055 h 10000"/>
                <a:gd name="connsiteX10-2227" fmla="*/ 9132 w 10000"/>
                <a:gd name="connsiteY10-2228" fmla="*/ 9937 h 10000"/>
                <a:gd name="connsiteX11-2229" fmla="*/ 7708 w 10000"/>
                <a:gd name="connsiteY11-2230" fmla="*/ 8689 h 10000"/>
                <a:gd name="connsiteX12-2231" fmla="*/ 6490 w 10000"/>
                <a:gd name="connsiteY12-2232" fmla="*/ 7746 h 10000"/>
                <a:gd name="connsiteX13-2233" fmla="*/ 5628 w 10000"/>
                <a:gd name="connsiteY13-2234" fmla="*/ 5704 h 10000"/>
                <a:gd name="connsiteX14-2235" fmla="*/ 4531 w 10000"/>
                <a:gd name="connsiteY14-2236" fmla="*/ 9510 h 10000"/>
                <a:gd name="connsiteX15-2237" fmla="*/ 3749 w 10000"/>
                <a:gd name="connsiteY15-2238" fmla="*/ 7110 h 10000"/>
                <a:gd name="connsiteX16-2239" fmla="*/ 2751 w 10000"/>
                <a:gd name="connsiteY16-2240" fmla="*/ 9499 h 10000"/>
                <a:gd name="connsiteX17-2241" fmla="*/ 2104 w 10000"/>
                <a:gd name="connsiteY17-2242" fmla="*/ 7246 h 10000"/>
                <a:gd name="connsiteX18-2243" fmla="*/ 1032 w 10000"/>
                <a:gd name="connsiteY18-2244" fmla="*/ 7923 h 10000"/>
                <a:gd name="connsiteX19-2245" fmla="*/ 1019 w 10000"/>
                <a:gd name="connsiteY19-2246" fmla="*/ 3488 h 10000"/>
                <a:gd name="connsiteX0-2247" fmla="*/ 1019 w 10000"/>
                <a:gd name="connsiteY0-2248" fmla="*/ 3488 h 10000"/>
                <a:gd name="connsiteX1-2249" fmla="*/ 1982 w 10000"/>
                <a:gd name="connsiteY1-2250" fmla="*/ 3405 h 10000"/>
                <a:gd name="connsiteX2-2251" fmla="*/ 2552 w 10000"/>
                <a:gd name="connsiteY2-2252" fmla="*/ 1589 h 10000"/>
                <a:gd name="connsiteX3-2253" fmla="*/ 3508 w 10000"/>
                <a:gd name="connsiteY3-2254" fmla="*/ 3846 h 10000"/>
                <a:gd name="connsiteX4-2255" fmla="*/ 4272 w 10000"/>
                <a:gd name="connsiteY4-2256" fmla="*/ 1478 h 10000"/>
                <a:gd name="connsiteX5-2257" fmla="*/ 5479 w 10000"/>
                <a:gd name="connsiteY5-2258" fmla="*/ 2327 h 10000"/>
                <a:gd name="connsiteX6-2259" fmla="*/ 6376 w 10000"/>
                <a:gd name="connsiteY6-2260" fmla="*/ 1 h 10000"/>
                <a:gd name="connsiteX7-2261" fmla="*/ 7712 w 10000"/>
                <a:gd name="connsiteY7-2262" fmla="*/ 2751 h 10000"/>
                <a:gd name="connsiteX8-2263" fmla="*/ 8967 w 10000"/>
                <a:gd name="connsiteY8-2264" fmla="*/ 2670 h 10000"/>
                <a:gd name="connsiteX9-2265" fmla="*/ 9998 w 10000"/>
                <a:gd name="connsiteY9-2266" fmla="*/ 9055 h 10000"/>
                <a:gd name="connsiteX10-2267" fmla="*/ 9132 w 10000"/>
                <a:gd name="connsiteY10-2268" fmla="*/ 9937 h 10000"/>
                <a:gd name="connsiteX11-2269" fmla="*/ 7708 w 10000"/>
                <a:gd name="connsiteY11-2270" fmla="*/ 8689 h 10000"/>
                <a:gd name="connsiteX12-2271" fmla="*/ 6475 w 10000"/>
                <a:gd name="connsiteY12-2272" fmla="*/ 7956 h 10000"/>
                <a:gd name="connsiteX13-2273" fmla="*/ 5628 w 10000"/>
                <a:gd name="connsiteY13-2274" fmla="*/ 5704 h 10000"/>
                <a:gd name="connsiteX14-2275" fmla="*/ 4531 w 10000"/>
                <a:gd name="connsiteY14-2276" fmla="*/ 9510 h 10000"/>
                <a:gd name="connsiteX15-2277" fmla="*/ 3749 w 10000"/>
                <a:gd name="connsiteY15-2278" fmla="*/ 7110 h 10000"/>
                <a:gd name="connsiteX16-2279" fmla="*/ 2751 w 10000"/>
                <a:gd name="connsiteY16-2280" fmla="*/ 9499 h 10000"/>
                <a:gd name="connsiteX17-2281" fmla="*/ 2104 w 10000"/>
                <a:gd name="connsiteY17-2282" fmla="*/ 7246 h 10000"/>
                <a:gd name="connsiteX18-2283" fmla="*/ 1032 w 10000"/>
                <a:gd name="connsiteY18-2284" fmla="*/ 7923 h 10000"/>
                <a:gd name="connsiteX19-2285" fmla="*/ 1019 w 10000"/>
                <a:gd name="connsiteY19-2286" fmla="*/ 3488 h 10000"/>
                <a:gd name="connsiteX0-2287" fmla="*/ 1019 w 10000"/>
                <a:gd name="connsiteY0-2288" fmla="*/ 3488 h 9969"/>
                <a:gd name="connsiteX1-2289" fmla="*/ 1982 w 10000"/>
                <a:gd name="connsiteY1-2290" fmla="*/ 3405 h 9969"/>
                <a:gd name="connsiteX2-2291" fmla="*/ 2552 w 10000"/>
                <a:gd name="connsiteY2-2292" fmla="*/ 1589 h 9969"/>
                <a:gd name="connsiteX3-2293" fmla="*/ 3508 w 10000"/>
                <a:gd name="connsiteY3-2294" fmla="*/ 3846 h 9969"/>
                <a:gd name="connsiteX4-2295" fmla="*/ 4272 w 10000"/>
                <a:gd name="connsiteY4-2296" fmla="*/ 1478 h 9969"/>
                <a:gd name="connsiteX5-2297" fmla="*/ 5479 w 10000"/>
                <a:gd name="connsiteY5-2298" fmla="*/ 2327 h 9969"/>
                <a:gd name="connsiteX6-2299" fmla="*/ 6376 w 10000"/>
                <a:gd name="connsiteY6-2300" fmla="*/ 1 h 9969"/>
                <a:gd name="connsiteX7-2301" fmla="*/ 7712 w 10000"/>
                <a:gd name="connsiteY7-2302" fmla="*/ 2751 h 9969"/>
                <a:gd name="connsiteX8-2303" fmla="*/ 8967 w 10000"/>
                <a:gd name="connsiteY8-2304" fmla="*/ 2670 h 9969"/>
                <a:gd name="connsiteX9-2305" fmla="*/ 9998 w 10000"/>
                <a:gd name="connsiteY9-2306" fmla="*/ 9055 h 9969"/>
                <a:gd name="connsiteX10-2307" fmla="*/ 9132 w 10000"/>
                <a:gd name="connsiteY10-2308" fmla="*/ 9937 h 9969"/>
                <a:gd name="connsiteX11-2309" fmla="*/ 7886 w 10000"/>
                <a:gd name="connsiteY11-2310" fmla="*/ 6584 h 9969"/>
                <a:gd name="connsiteX12-2311" fmla="*/ 6475 w 10000"/>
                <a:gd name="connsiteY12-2312" fmla="*/ 7956 h 9969"/>
                <a:gd name="connsiteX13-2313" fmla="*/ 5628 w 10000"/>
                <a:gd name="connsiteY13-2314" fmla="*/ 5704 h 9969"/>
                <a:gd name="connsiteX14-2315" fmla="*/ 4531 w 10000"/>
                <a:gd name="connsiteY14-2316" fmla="*/ 9510 h 9969"/>
                <a:gd name="connsiteX15-2317" fmla="*/ 3749 w 10000"/>
                <a:gd name="connsiteY15-2318" fmla="*/ 7110 h 9969"/>
                <a:gd name="connsiteX16-2319" fmla="*/ 2751 w 10000"/>
                <a:gd name="connsiteY16-2320" fmla="*/ 9499 h 9969"/>
                <a:gd name="connsiteX17-2321" fmla="*/ 2104 w 10000"/>
                <a:gd name="connsiteY17-2322" fmla="*/ 7246 h 9969"/>
                <a:gd name="connsiteX18-2323" fmla="*/ 1032 w 10000"/>
                <a:gd name="connsiteY18-2324" fmla="*/ 7923 h 9969"/>
                <a:gd name="connsiteX19-2325" fmla="*/ 1019 w 10000"/>
                <a:gd name="connsiteY19-2326" fmla="*/ 3488 h 9969"/>
                <a:gd name="connsiteX0-2327" fmla="*/ 1019 w 10000"/>
                <a:gd name="connsiteY0-2328" fmla="*/ 3499 h 9543"/>
                <a:gd name="connsiteX1-2329" fmla="*/ 1982 w 10000"/>
                <a:gd name="connsiteY1-2330" fmla="*/ 3416 h 9543"/>
                <a:gd name="connsiteX2-2331" fmla="*/ 2552 w 10000"/>
                <a:gd name="connsiteY2-2332" fmla="*/ 1594 h 9543"/>
                <a:gd name="connsiteX3-2333" fmla="*/ 3508 w 10000"/>
                <a:gd name="connsiteY3-2334" fmla="*/ 3858 h 9543"/>
                <a:gd name="connsiteX4-2335" fmla="*/ 4272 w 10000"/>
                <a:gd name="connsiteY4-2336" fmla="*/ 1483 h 9543"/>
                <a:gd name="connsiteX5-2337" fmla="*/ 5479 w 10000"/>
                <a:gd name="connsiteY5-2338" fmla="*/ 2334 h 9543"/>
                <a:gd name="connsiteX6-2339" fmla="*/ 6376 w 10000"/>
                <a:gd name="connsiteY6-2340" fmla="*/ 1 h 9543"/>
                <a:gd name="connsiteX7-2341" fmla="*/ 7712 w 10000"/>
                <a:gd name="connsiteY7-2342" fmla="*/ 2760 h 9543"/>
                <a:gd name="connsiteX8-2343" fmla="*/ 8967 w 10000"/>
                <a:gd name="connsiteY8-2344" fmla="*/ 2678 h 9543"/>
                <a:gd name="connsiteX9-2345" fmla="*/ 9998 w 10000"/>
                <a:gd name="connsiteY9-2346" fmla="*/ 9083 h 9543"/>
                <a:gd name="connsiteX10-2347" fmla="*/ 9117 w 10000"/>
                <a:gd name="connsiteY10-2348" fmla="*/ 8842 h 9543"/>
                <a:gd name="connsiteX11-2349" fmla="*/ 7886 w 10000"/>
                <a:gd name="connsiteY11-2350" fmla="*/ 6604 h 9543"/>
                <a:gd name="connsiteX12-2351" fmla="*/ 6475 w 10000"/>
                <a:gd name="connsiteY12-2352" fmla="*/ 7981 h 9543"/>
                <a:gd name="connsiteX13-2353" fmla="*/ 5628 w 10000"/>
                <a:gd name="connsiteY13-2354" fmla="*/ 5722 h 9543"/>
                <a:gd name="connsiteX14-2355" fmla="*/ 4531 w 10000"/>
                <a:gd name="connsiteY14-2356" fmla="*/ 9540 h 9543"/>
                <a:gd name="connsiteX15-2357" fmla="*/ 3749 w 10000"/>
                <a:gd name="connsiteY15-2358" fmla="*/ 7132 h 9543"/>
                <a:gd name="connsiteX16-2359" fmla="*/ 2751 w 10000"/>
                <a:gd name="connsiteY16-2360" fmla="*/ 9529 h 9543"/>
                <a:gd name="connsiteX17-2361" fmla="*/ 2104 w 10000"/>
                <a:gd name="connsiteY17-2362" fmla="*/ 7269 h 9543"/>
                <a:gd name="connsiteX18-2363" fmla="*/ 1032 w 10000"/>
                <a:gd name="connsiteY18-2364" fmla="*/ 7948 h 9543"/>
                <a:gd name="connsiteX19-2365" fmla="*/ 1019 w 10000"/>
                <a:gd name="connsiteY19-2366" fmla="*/ 3499 h 9543"/>
                <a:gd name="connsiteX0-2367" fmla="*/ 1019 w 10000"/>
                <a:gd name="connsiteY0-2368" fmla="*/ 3667 h 10001"/>
                <a:gd name="connsiteX1-2369" fmla="*/ 1982 w 10000"/>
                <a:gd name="connsiteY1-2370" fmla="*/ 3580 h 10001"/>
                <a:gd name="connsiteX2-2371" fmla="*/ 2552 w 10000"/>
                <a:gd name="connsiteY2-2372" fmla="*/ 1670 h 10001"/>
                <a:gd name="connsiteX3-2373" fmla="*/ 3508 w 10000"/>
                <a:gd name="connsiteY3-2374" fmla="*/ 4043 h 10001"/>
                <a:gd name="connsiteX4-2375" fmla="*/ 4272 w 10000"/>
                <a:gd name="connsiteY4-2376" fmla="*/ 1554 h 10001"/>
                <a:gd name="connsiteX5-2377" fmla="*/ 5479 w 10000"/>
                <a:gd name="connsiteY5-2378" fmla="*/ 2446 h 10001"/>
                <a:gd name="connsiteX6-2379" fmla="*/ 6376 w 10000"/>
                <a:gd name="connsiteY6-2380" fmla="*/ 1 h 10001"/>
                <a:gd name="connsiteX7-2381" fmla="*/ 7712 w 10000"/>
                <a:gd name="connsiteY7-2382" fmla="*/ 2892 h 10001"/>
                <a:gd name="connsiteX8-2383" fmla="*/ 8967 w 10000"/>
                <a:gd name="connsiteY8-2384" fmla="*/ 2806 h 10001"/>
                <a:gd name="connsiteX9-2385" fmla="*/ 9998 w 10000"/>
                <a:gd name="connsiteY9-2386" fmla="*/ 9518 h 10001"/>
                <a:gd name="connsiteX10-2387" fmla="*/ 9117 w 10000"/>
                <a:gd name="connsiteY10-2388" fmla="*/ 9265 h 10001"/>
                <a:gd name="connsiteX11-2389" fmla="*/ 7886 w 10000"/>
                <a:gd name="connsiteY11-2390" fmla="*/ 6920 h 10001"/>
                <a:gd name="connsiteX12-2391" fmla="*/ 6475 w 10000"/>
                <a:gd name="connsiteY12-2392" fmla="*/ 8363 h 10001"/>
                <a:gd name="connsiteX13-2393" fmla="*/ 5628 w 10000"/>
                <a:gd name="connsiteY13-2394" fmla="*/ 5996 h 10001"/>
                <a:gd name="connsiteX14-2395" fmla="*/ 4531 w 10000"/>
                <a:gd name="connsiteY14-2396" fmla="*/ 9997 h 10001"/>
                <a:gd name="connsiteX15-2397" fmla="*/ 3749 w 10000"/>
                <a:gd name="connsiteY15-2398" fmla="*/ 7474 h 10001"/>
                <a:gd name="connsiteX16-2399" fmla="*/ 2751 w 10000"/>
                <a:gd name="connsiteY16-2400" fmla="*/ 9985 h 10001"/>
                <a:gd name="connsiteX17-2401" fmla="*/ 2104 w 10000"/>
                <a:gd name="connsiteY17-2402" fmla="*/ 7617 h 10001"/>
                <a:gd name="connsiteX18-2403" fmla="*/ 1032 w 10000"/>
                <a:gd name="connsiteY18-2404" fmla="*/ 8329 h 10001"/>
                <a:gd name="connsiteX19-2405" fmla="*/ 1019 w 10000"/>
                <a:gd name="connsiteY19-2406" fmla="*/ 3667 h 10001"/>
                <a:gd name="connsiteX0-2407" fmla="*/ 1019 w 10000"/>
                <a:gd name="connsiteY0-2408" fmla="*/ 3667 h 10001"/>
                <a:gd name="connsiteX1-2409" fmla="*/ 1982 w 10000"/>
                <a:gd name="connsiteY1-2410" fmla="*/ 3580 h 10001"/>
                <a:gd name="connsiteX2-2411" fmla="*/ 2552 w 10000"/>
                <a:gd name="connsiteY2-2412" fmla="*/ 1670 h 10001"/>
                <a:gd name="connsiteX3-2413" fmla="*/ 3508 w 10000"/>
                <a:gd name="connsiteY3-2414" fmla="*/ 4043 h 10001"/>
                <a:gd name="connsiteX4-2415" fmla="*/ 4272 w 10000"/>
                <a:gd name="connsiteY4-2416" fmla="*/ 1554 h 10001"/>
                <a:gd name="connsiteX5-2417" fmla="*/ 5479 w 10000"/>
                <a:gd name="connsiteY5-2418" fmla="*/ 2446 h 10001"/>
                <a:gd name="connsiteX6-2419" fmla="*/ 6376 w 10000"/>
                <a:gd name="connsiteY6-2420" fmla="*/ 1 h 10001"/>
                <a:gd name="connsiteX7-2421" fmla="*/ 7712 w 10000"/>
                <a:gd name="connsiteY7-2422" fmla="*/ 2892 h 10001"/>
                <a:gd name="connsiteX8-2423" fmla="*/ 8967 w 10000"/>
                <a:gd name="connsiteY8-2424" fmla="*/ 2806 h 10001"/>
                <a:gd name="connsiteX9-2425" fmla="*/ 9998 w 10000"/>
                <a:gd name="connsiteY9-2426" fmla="*/ 9518 h 10001"/>
                <a:gd name="connsiteX10-2427" fmla="*/ 9117 w 10000"/>
                <a:gd name="connsiteY10-2428" fmla="*/ 9265 h 10001"/>
                <a:gd name="connsiteX11-2429" fmla="*/ 7886 w 10000"/>
                <a:gd name="connsiteY11-2430" fmla="*/ 6920 h 10001"/>
                <a:gd name="connsiteX12-2431" fmla="*/ 6475 w 10000"/>
                <a:gd name="connsiteY12-2432" fmla="*/ 8363 h 10001"/>
                <a:gd name="connsiteX13-2433" fmla="*/ 5628 w 10000"/>
                <a:gd name="connsiteY13-2434" fmla="*/ 5996 h 10001"/>
                <a:gd name="connsiteX14-2435" fmla="*/ 4531 w 10000"/>
                <a:gd name="connsiteY14-2436" fmla="*/ 9997 h 10001"/>
                <a:gd name="connsiteX15-2437" fmla="*/ 3749 w 10000"/>
                <a:gd name="connsiteY15-2438" fmla="*/ 7474 h 10001"/>
                <a:gd name="connsiteX16-2439" fmla="*/ 2751 w 10000"/>
                <a:gd name="connsiteY16-2440" fmla="*/ 9985 h 10001"/>
                <a:gd name="connsiteX17-2441" fmla="*/ 2104 w 10000"/>
                <a:gd name="connsiteY17-2442" fmla="*/ 7617 h 10001"/>
                <a:gd name="connsiteX18-2443" fmla="*/ 1032 w 10000"/>
                <a:gd name="connsiteY18-2444" fmla="*/ 8329 h 10001"/>
                <a:gd name="connsiteX19-2445" fmla="*/ 1019 w 10000"/>
                <a:gd name="connsiteY19-2446" fmla="*/ 3667 h 10001"/>
                <a:gd name="connsiteX0-2447" fmla="*/ 1019 w 10000"/>
                <a:gd name="connsiteY0-2448" fmla="*/ 3667 h 10173"/>
                <a:gd name="connsiteX1-2449" fmla="*/ 1982 w 10000"/>
                <a:gd name="connsiteY1-2450" fmla="*/ 3580 h 10173"/>
                <a:gd name="connsiteX2-2451" fmla="*/ 2552 w 10000"/>
                <a:gd name="connsiteY2-2452" fmla="*/ 1670 h 10173"/>
                <a:gd name="connsiteX3-2453" fmla="*/ 3508 w 10000"/>
                <a:gd name="connsiteY3-2454" fmla="*/ 4043 h 10173"/>
                <a:gd name="connsiteX4-2455" fmla="*/ 4272 w 10000"/>
                <a:gd name="connsiteY4-2456" fmla="*/ 1554 h 10173"/>
                <a:gd name="connsiteX5-2457" fmla="*/ 5479 w 10000"/>
                <a:gd name="connsiteY5-2458" fmla="*/ 2446 h 10173"/>
                <a:gd name="connsiteX6-2459" fmla="*/ 6376 w 10000"/>
                <a:gd name="connsiteY6-2460" fmla="*/ 1 h 10173"/>
                <a:gd name="connsiteX7-2461" fmla="*/ 7712 w 10000"/>
                <a:gd name="connsiteY7-2462" fmla="*/ 2892 h 10173"/>
                <a:gd name="connsiteX8-2463" fmla="*/ 8967 w 10000"/>
                <a:gd name="connsiteY8-2464" fmla="*/ 2806 h 10173"/>
                <a:gd name="connsiteX9-2465" fmla="*/ 9998 w 10000"/>
                <a:gd name="connsiteY9-2466" fmla="*/ 9518 h 10173"/>
                <a:gd name="connsiteX10-2467" fmla="*/ 9117 w 10000"/>
                <a:gd name="connsiteY10-2468" fmla="*/ 9634 h 10173"/>
                <a:gd name="connsiteX11-2469" fmla="*/ 7886 w 10000"/>
                <a:gd name="connsiteY11-2470" fmla="*/ 6920 h 10173"/>
                <a:gd name="connsiteX12-2471" fmla="*/ 6475 w 10000"/>
                <a:gd name="connsiteY12-2472" fmla="*/ 8363 h 10173"/>
                <a:gd name="connsiteX13-2473" fmla="*/ 5628 w 10000"/>
                <a:gd name="connsiteY13-2474" fmla="*/ 5996 h 10173"/>
                <a:gd name="connsiteX14-2475" fmla="*/ 4531 w 10000"/>
                <a:gd name="connsiteY14-2476" fmla="*/ 9997 h 10173"/>
                <a:gd name="connsiteX15-2477" fmla="*/ 3749 w 10000"/>
                <a:gd name="connsiteY15-2478" fmla="*/ 7474 h 10173"/>
                <a:gd name="connsiteX16-2479" fmla="*/ 2751 w 10000"/>
                <a:gd name="connsiteY16-2480" fmla="*/ 9985 h 10173"/>
                <a:gd name="connsiteX17-2481" fmla="*/ 2104 w 10000"/>
                <a:gd name="connsiteY17-2482" fmla="*/ 7617 h 10173"/>
                <a:gd name="connsiteX18-2483" fmla="*/ 1032 w 10000"/>
                <a:gd name="connsiteY18-2484" fmla="*/ 8329 h 10173"/>
                <a:gd name="connsiteX19-2485" fmla="*/ 1019 w 10000"/>
                <a:gd name="connsiteY19-2486" fmla="*/ 3667 h 10173"/>
                <a:gd name="connsiteX0-2487" fmla="*/ 1019 w 10000"/>
                <a:gd name="connsiteY0-2488" fmla="*/ 3667 h 10173"/>
                <a:gd name="connsiteX1-2489" fmla="*/ 1982 w 10000"/>
                <a:gd name="connsiteY1-2490" fmla="*/ 3580 h 10173"/>
                <a:gd name="connsiteX2-2491" fmla="*/ 2552 w 10000"/>
                <a:gd name="connsiteY2-2492" fmla="*/ 1670 h 10173"/>
                <a:gd name="connsiteX3-2493" fmla="*/ 3508 w 10000"/>
                <a:gd name="connsiteY3-2494" fmla="*/ 4043 h 10173"/>
                <a:gd name="connsiteX4-2495" fmla="*/ 4272 w 10000"/>
                <a:gd name="connsiteY4-2496" fmla="*/ 1554 h 10173"/>
                <a:gd name="connsiteX5-2497" fmla="*/ 5479 w 10000"/>
                <a:gd name="connsiteY5-2498" fmla="*/ 2446 h 10173"/>
                <a:gd name="connsiteX6-2499" fmla="*/ 6376 w 10000"/>
                <a:gd name="connsiteY6-2500" fmla="*/ 1 h 10173"/>
                <a:gd name="connsiteX7-2501" fmla="*/ 7712 w 10000"/>
                <a:gd name="connsiteY7-2502" fmla="*/ 2892 h 10173"/>
                <a:gd name="connsiteX8-2503" fmla="*/ 8967 w 10000"/>
                <a:gd name="connsiteY8-2504" fmla="*/ 2806 h 10173"/>
                <a:gd name="connsiteX9-2505" fmla="*/ 9998 w 10000"/>
                <a:gd name="connsiteY9-2506" fmla="*/ 9518 h 10173"/>
                <a:gd name="connsiteX10-2507" fmla="*/ 9117 w 10000"/>
                <a:gd name="connsiteY10-2508" fmla="*/ 9634 h 10173"/>
                <a:gd name="connsiteX11-2509" fmla="*/ 7886 w 10000"/>
                <a:gd name="connsiteY11-2510" fmla="*/ 6920 h 10173"/>
                <a:gd name="connsiteX12-2511" fmla="*/ 6475 w 10000"/>
                <a:gd name="connsiteY12-2512" fmla="*/ 8363 h 10173"/>
                <a:gd name="connsiteX13-2513" fmla="*/ 5628 w 10000"/>
                <a:gd name="connsiteY13-2514" fmla="*/ 5996 h 10173"/>
                <a:gd name="connsiteX14-2515" fmla="*/ 4531 w 10000"/>
                <a:gd name="connsiteY14-2516" fmla="*/ 9997 h 10173"/>
                <a:gd name="connsiteX15-2517" fmla="*/ 3749 w 10000"/>
                <a:gd name="connsiteY15-2518" fmla="*/ 7474 h 10173"/>
                <a:gd name="connsiteX16-2519" fmla="*/ 2751 w 10000"/>
                <a:gd name="connsiteY16-2520" fmla="*/ 9985 h 10173"/>
                <a:gd name="connsiteX17-2521" fmla="*/ 2104 w 10000"/>
                <a:gd name="connsiteY17-2522" fmla="*/ 7617 h 10173"/>
                <a:gd name="connsiteX18-2523" fmla="*/ 1032 w 10000"/>
                <a:gd name="connsiteY18-2524" fmla="*/ 8329 h 10173"/>
                <a:gd name="connsiteX19-2525" fmla="*/ 1019 w 10000"/>
                <a:gd name="connsiteY19-2526" fmla="*/ 3667 h 10173"/>
                <a:gd name="connsiteX0-2527" fmla="*/ 1015 w 9996"/>
                <a:gd name="connsiteY0-2528" fmla="*/ 3667 h 10173"/>
                <a:gd name="connsiteX1-2529" fmla="*/ 1978 w 9996"/>
                <a:gd name="connsiteY1-2530" fmla="*/ 3580 h 10173"/>
                <a:gd name="connsiteX2-2531" fmla="*/ 2548 w 9996"/>
                <a:gd name="connsiteY2-2532" fmla="*/ 1670 h 10173"/>
                <a:gd name="connsiteX3-2533" fmla="*/ 3504 w 9996"/>
                <a:gd name="connsiteY3-2534" fmla="*/ 4043 h 10173"/>
                <a:gd name="connsiteX4-2535" fmla="*/ 4268 w 9996"/>
                <a:gd name="connsiteY4-2536" fmla="*/ 1554 h 10173"/>
                <a:gd name="connsiteX5-2537" fmla="*/ 5475 w 9996"/>
                <a:gd name="connsiteY5-2538" fmla="*/ 2446 h 10173"/>
                <a:gd name="connsiteX6-2539" fmla="*/ 6372 w 9996"/>
                <a:gd name="connsiteY6-2540" fmla="*/ 1 h 10173"/>
                <a:gd name="connsiteX7-2541" fmla="*/ 7708 w 9996"/>
                <a:gd name="connsiteY7-2542" fmla="*/ 2892 h 10173"/>
                <a:gd name="connsiteX8-2543" fmla="*/ 8963 w 9996"/>
                <a:gd name="connsiteY8-2544" fmla="*/ 2806 h 10173"/>
                <a:gd name="connsiteX9-2545" fmla="*/ 9994 w 9996"/>
                <a:gd name="connsiteY9-2546" fmla="*/ 9518 h 10173"/>
                <a:gd name="connsiteX10-2547" fmla="*/ 9113 w 9996"/>
                <a:gd name="connsiteY10-2548" fmla="*/ 9634 h 10173"/>
                <a:gd name="connsiteX11-2549" fmla="*/ 7882 w 9996"/>
                <a:gd name="connsiteY11-2550" fmla="*/ 6920 h 10173"/>
                <a:gd name="connsiteX12-2551" fmla="*/ 6471 w 9996"/>
                <a:gd name="connsiteY12-2552" fmla="*/ 8363 h 10173"/>
                <a:gd name="connsiteX13-2553" fmla="*/ 5624 w 9996"/>
                <a:gd name="connsiteY13-2554" fmla="*/ 5996 h 10173"/>
                <a:gd name="connsiteX14-2555" fmla="*/ 4527 w 9996"/>
                <a:gd name="connsiteY14-2556" fmla="*/ 9997 h 10173"/>
                <a:gd name="connsiteX15-2557" fmla="*/ 3745 w 9996"/>
                <a:gd name="connsiteY15-2558" fmla="*/ 7474 h 10173"/>
                <a:gd name="connsiteX16-2559" fmla="*/ 2747 w 9996"/>
                <a:gd name="connsiteY16-2560" fmla="*/ 9985 h 10173"/>
                <a:gd name="connsiteX17-2561" fmla="*/ 2100 w 9996"/>
                <a:gd name="connsiteY17-2562" fmla="*/ 7617 h 10173"/>
                <a:gd name="connsiteX18-2563" fmla="*/ 1043 w 9996"/>
                <a:gd name="connsiteY18-2564" fmla="*/ 6854 h 10173"/>
                <a:gd name="connsiteX19-2565" fmla="*/ 1015 w 9996"/>
                <a:gd name="connsiteY19-2566" fmla="*/ 3667 h 10173"/>
                <a:gd name="connsiteX0-2567" fmla="*/ 1015 w 10000"/>
                <a:gd name="connsiteY0-2568" fmla="*/ 3605 h 10000"/>
                <a:gd name="connsiteX1-2569" fmla="*/ 1979 w 10000"/>
                <a:gd name="connsiteY1-2570" fmla="*/ 3519 h 10000"/>
                <a:gd name="connsiteX2-2571" fmla="*/ 2549 w 10000"/>
                <a:gd name="connsiteY2-2572" fmla="*/ 1642 h 10000"/>
                <a:gd name="connsiteX3-2573" fmla="*/ 3505 w 10000"/>
                <a:gd name="connsiteY3-2574" fmla="*/ 3974 h 10000"/>
                <a:gd name="connsiteX4-2575" fmla="*/ 4270 w 10000"/>
                <a:gd name="connsiteY4-2576" fmla="*/ 1528 h 10000"/>
                <a:gd name="connsiteX5-2577" fmla="*/ 5477 w 10000"/>
                <a:gd name="connsiteY5-2578" fmla="*/ 2404 h 10000"/>
                <a:gd name="connsiteX6-2579" fmla="*/ 6375 w 10000"/>
                <a:gd name="connsiteY6-2580" fmla="*/ 1 h 10000"/>
                <a:gd name="connsiteX7-2581" fmla="*/ 7711 w 10000"/>
                <a:gd name="connsiteY7-2582" fmla="*/ 2843 h 10000"/>
                <a:gd name="connsiteX8-2583" fmla="*/ 8967 w 10000"/>
                <a:gd name="connsiteY8-2584" fmla="*/ 2758 h 10000"/>
                <a:gd name="connsiteX9-2585" fmla="*/ 9998 w 10000"/>
                <a:gd name="connsiteY9-2586" fmla="*/ 9356 h 10000"/>
                <a:gd name="connsiteX10-2587" fmla="*/ 9117 w 10000"/>
                <a:gd name="connsiteY10-2588" fmla="*/ 9470 h 10000"/>
                <a:gd name="connsiteX11-2589" fmla="*/ 7885 w 10000"/>
                <a:gd name="connsiteY11-2590" fmla="*/ 6802 h 10000"/>
                <a:gd name="connsiteX12-2591" fmla="*/ 6474 w 10000"/>
                <a:gd name="connsiteY12-2592" fmla="*/ 8221 h 10000"/>
                <a:gd name="connsiteX13-2593" fmla="*/ 5626 w 10000"/>
                <a:gd name="connsiteY13-2594" fmla="*/ 5894 h 10000"/>
                <a:gd name="connsiteX14-2595" fmla="*/ 4529 w 10000"/>
                <a:gd name="connsiteY14-2596" fmla="*/ 9827 h 10000"/>
                <a:gd name="connsiteX15-2597" fmla="*/ 3746 w 10000"/>
                <a:gd name="connsiteY15-2598" fmla="*/ 7347 h 10000"/>
                <a:gd name="connsiteX16-2599" fmla="*/ 2748 w 10000"/>
                <a:gd name="connsiteY16-2600" fmla="*/ 9815 h 10000"/>
                <a:gd name="connsiteX17-2601" fmla="*/ 2101 w 10000"/>
                <a:gd name="connsiteY17-2602" fmla="*/ 7487 h 10000"/>
                <a:gd name="connsiteX18-2603" fmla="*/ 1043 w 10000"/>
                <a:gd name="connsiteY18-2604" fmla="*/ 6737 h 10000"/>
                <a:gd name="connsiteX19-2605" fmla="*/ 1015 w 10000"/>
                <a:gd name="connsiteY19-2606" fmla="*/ 3605 h 10000"/>
                <a:gd name="connsiteX0-2607" fmla="*/ 1015 w 10000"/>
                <a:gd name="connsiteY0-2608" fmla="*/ 3605 h 10000"/>
                <a:gd name="connsiteX1-2609" fmla="*/ 1979 w 10000"/>
                <a:gd name="connsiteY1-2610" fmla="*/ 3519 h 10000"/>
                <a:gd name="connsiteX2-2611" fmla="*/ 2549 w 10000"/>
                <a:gd name="connsiteY2-2612" fmla="*/ 1642 h 10000"/>
                <a:gd name="connsiteX3-2613" fmla="*/ 3505 w 10000"/>
                <a:gd name="connsiteY3-2614" fmla="*/ 3974 h 10000"/>
                <a:gd name="connsiteX4-2615" fmla="*/ 4270 w 10000"/>
                <a:gd name="connsiteY4-2616" fmla="*/ 1528 h 10000"/>
                <a:gd name="connsiteX5-2617" fmla="*/ 5477 w 10000"/>
                <a:gd name="connsiteY5-2618" fmla="*/ 2404 h 10000"/>
                <a:gd name="connsiteX6-2619" fmla="*/ 6375 w 10000"/>
                <a:gd name="connsiteY6-2620" fmla="*/ 1 h 10000"/>
                <a:gd name="connsiteX7-2621" fmla="*/ 7711 w 10000"/>
                <a:gd name="connsiteY7-2622" fmla="*/ 2843 h 10000"/>
                <a:gd name="connsiteX8-2623" fmla="*/ 8967 w 10000"/>
                <a:gd name="connsiteY8-2624" fmla="*/ 2758 h 10000"/>
                <a:gd name="connsiteX9-2625" fmla="*/ 9998 w 10000"/>
                <a:gd name="connsiteY9-2626" fmla="*/ 9356 h 10000"/>
                <a:gd name="connsiteX10-2627" fmla="*/ 9117 w 10000"/>
                <a:gd name="connsiteY10-2628" fmla="*/ 9470 h 10000"/>
                <a:gd name="connsiteX11-2629" fmla="*/ 7885 w 10000"/>
                <a:gd name="connsiteY11-2630" fmla="*/ 6802 h 10000"/>
                <a:gd name="connsiteX12-2631" fmla="*/ 6474 w 10000"/>
                <a:gd name="connsiteY12-2632" fmla="*/ 8221 h 10000"/>
                <a:gd name="connsiteX13-2633" fmla="*/ 5626 w 10000"/>
                <a:gd name="connsiteY13-2634" fmla="*/ 5894 h 10000"/>
                <a:gd name="connsiteX14-2635" fmla="*/ 4529 w 10000"/>
                <a:gd name="connsiteY14-2636" fmla="*/ 9827 h 10000"/>
                <a:gd name="connsiteX15-2637" fmla="*/ 3746 w 10000"/>
                <a:gd name="connsiteY15-2638" fmla="*/ 7347 h 10000"/>
                <a:gd name="connsiteX16-2639" fmla="*/ 2748 w 10000"/>
                <a:gd name="connsiteY16-2640" fmla="*/ 9815 h 10000"/>
                <a:gd name="connsiteX17-2641" fmla="*/ 2101 w 10000"/>
                <a:gd name="connsiteY17-2642" fmla="*/ 7487 h 10000"/>
                <a:gd name="connsiteX18-2643" fmla="*/ 1043 w 10000"/>
                <a:gd name="connsiteY18-2644" fmla="*/ 6737 h 10000"/>
                <a:gd name="connsiteX19-2645" fmla="*/ 1015 w 10000"/>
                <a:gd name="connsiteY19-2646" fmla="*/ 3605 h 10000"/>
                <a:gd name="connsiteX0-2647" fmla="*/ 1015 w 10000"/>
                <a:gd name="connsiteY0-2648" fmla="*/ 3605 h 10000"/>
                <a:gd name="connsiteX1-2649" fmla="*/ 1979 w 10000"/>
                <a:gd name="connsiteY1-2650" fmla="*/ 3519 h 10000"/>
                <a:gd name="connsiteX2-2651" fmla="*/ 2549 w 10000"/>
                <a:gd name="connsiteY2-2652" fmla="*/ 1642 h 10000"/>
                <a:gd name="connsiteX3-2653" fmla="*/ 3505 w 10000"/>
                <a:gd name="connsiteY3-2654" fmla="*/ 3974 h 10000"/>
                <a:gd name="connsiteX4-2655" fmla="*/ 4270 w 10000"/>
                <a:gd name="connsiteY4-2656" fmla="*/ 1528 h 10000"/>
                <a:gd name="connsiteX5-2657" fmla="*/ 5477 w 10000"/>
                <a:gd name="connsiteY5-2658" fmla="*/ 2404 h 10000"/>
                <a:gd name="connsiteX6-2659" fmla="*/ 6375 w 10000"/>
                <a:gd name="connsiteY6-2660" fmla="*/ 1 h 10000"/>
                <a:gd name="connsiteX7-2661" fmla="*/ 7711 w 10000"/>
                <a:gd name="connsiteY7-2662" fmla="*/ 2843 h 10000"/>
                <a:gd name="connsiteX8-2663" fmla="*/ 8967 w 10000"/>
                <a:gd name="connsiteY8-2664" fmla="*/ 2758 h 10000"/>
                <a:gd name="connsiteX9-2665" fmla="*/ 9998 w 10000"/>
                <a:gd name="connsiteY9-2666" fmla="*/ 9356 h 10000"/>
                <a:gd name="connsiteX10-2667" fmla="*/ 9117 w 10000"/>
                <a:gd name="connsiteY10-2668" fmla="*/ 9470 h 10000"/>
                <a:gd name="connsiteX11-2669" fmla="*/ 7885 w 10000"/>
                <a:gd name="connsiteY11-2670" fmla="*/ 6802 h 10000"/>
                <a:gd name="connsiteX12-2671" fmla="*/ 6474 w 10000"/>
                <a:gd name="connsiteY12-2672" fmla="*/ 8221 h 10000"/>
                <a:gd name="connsiteX13-2673" fmla="*/ 5626 w 10000"/>
                <a:gd name="connsiteY13-2674" fmla="*/ 5894 h 10000"/>
                <a:gd name="connsiteX14-2675" fmla="*/ 4529 w 10000"/>
                <a:gd name="connsiteY14-2676" fmla="*/ 9827 h 10000"/>
                <a:gd name="connsiteX15-2677" fmla="*/ 3746 w 10000"/>
                <a:gd name="connsiteY15-2678" fmla="*/ 7347 h 10000"/>
                <a:gd name="connsiteX16-2679" fmla="*/ 2866 w 10000"/>
                <a:gd name="connsiteY16-2680" fmla="*/ 8655 h 10000"/>
                <a:gd name="connsiteX17-2681" fmla="*/ 2101 w 10000"/>
                <a:gd name="connsiteY17-2682" fmla="*/ 7487 h 10000"/>
                <a:gd name="connsiteX18-2683" fmla="*/ 1043 w 10000"/>
                <a:gd name="connsiteY18-2684" fmla="*/ 6737 h 10000"/>
                <a:gd name="connsiteX19-2685" fmla="*/ 1015 w 10000"/>
                <a:gd name="connsiteY19-2686" fmla="*/ 3605 h 10000"/>
                <a:gd name="connsiteX0-2687" fmla="*/ 1015 w 10000"/>
                <a:gd name="connsiteY0-2688" fmla="*/ 3605 h 10000"/>
                <a:gd name="connsiteX1-2689" fmla="*/ 1979 w 10000"/>
                <a:gd name="connsiteY1-2690" fmla="*/ 3519 h 10000"/>
                <a:gd name="connsiteX2-2691" fmla="*/ 2549 w 10000"/>
                <a:gd name="connsiteY2-2692" fmla="*/ 1642 h 10000"/>
                <a:gd name="connsiteX3-2693" fmla="*/ 3505 w 10000"/>
                <a:gd name="connsiteY3-2694" fmla="*/ 3974 h 10000"/>
                <a:gd name="connsiteX4-2695" fmla="*/ 4270 w 10000"/>
                <a:gd name="connsiteY4-2696" fmla="*/ 1528 h 10000"/>
                <a:gd name="connsiteX5-2697" fmla="*/ 5477 w 10000"/>
                <a:gd name="connsiteY5-2698" fmla="*/ 2404 h 10000"/>
                <a:gd name="connsiteX6-2699" fmla="*/ 6375 w 10000"/>
                <a:gd name="connsiteY6-2700" fmla="*/ 1 h 10000"/>
                <a:gd name="connsiteX7-2701" fmla="*/ 7711 w 10000"/>
                <a:gd name="connsiteY7-2702" fmla="*/ 2843 h 10000"/>
                <a:gd name="connsiteX8-2703" fmla="*/ 8967 w 10000"/>
                <a:gd name="connsiteY8-2704" fmla="*/ 2758 h 10000"/>
                <a:gd name="connsiteX9-2705" fmla="*/ 9998 w 10000"/>
                <a:gd name="connsiteY9-2706" fmla="*/ 9356 h 10000"/>
                <a:gd name="connsiteX10-2707" fmla="*/ 9117 w 10000"/>
                <a:gd name="connsiteY10-2708" fmla="*/ 9470 h 10000"/>
                <a:gd name="connsiteX11-2709" fmla="*/ 7885 w 10000"/>
                <a:gd name="connsiteY11-2710" fmla="*/ 6802 h 10000"/>
                <a:gd name="connsiteX12-2711" fmla="*/ 6474 w 10000"/>
                <a:gd name="connsiteY12-2712" fmla="*/ 8221 h 10000"/>
                <a:gd name="connsiteX13-2713" fmla="*/ 5626 w 10000"/>
                <a:gd name="connsiteY13-2714" fmla="*/ 5894 h 10000"/>
                <a:gd name="connsiteX14-2715" fmla="*/ 4529 w 10000"/>
                <a:gd name="connsiteY14-2716" fmla="*/ 9827 h 10000"/>
                <a:gd name="connsiteX15-2717" fmla="*/ 3746 w 10000"/>
                <a:gd name="connsiteY15-2718" fmla="*/ 7347 h 10000"/>
                <a:gd name="connsiteX16-2719" fmla="*/ 2866 w 10000"/>
                <a:gd name="connsiteY16-2720" fmla="*/ 8655 h 10000"/>
                <a:gd name="connsiteX17-2721" fmla="*/ 2101 w 10000"/>
                <a:gd name="connsiteY17-2722" fmla="*/ 6472 h 10000"/>
                <a:gd name="connsiteX18-2723" fmla="*/ 1043 w 10000"/>
                <a:gd name="connsiteY18-2724" fmla="*/ 6737 h 10000"/>
                <a:gd name="connsiteX19-2725" fmla="*/ 1015 w 10000"/>
                <a:gd name="connsiteY19-2726" fmla="*/ 3605 h 10000"/>
                <a:gd name="connsiteX0-2727" fmla="*/ 1015 w 10000"/>
                <a:gd name="connsiteY0-2728" fmla="*/ 3605 h 10000"/>
                <a:gd name="connsiteX1-2729" fmla="*/ 1979 w 10000"/>
                <a:gd name="connsiteY1-2730" fmla="*/ 3519 h 10000"/>
                <a:gd name="connsiteX2-2731" fmla="*/ 2549 w 10000"/>
                <a:gd name="connsiteY2-2732" fmla="*/ 1642 h 10000"/>
                <a:gd name="connsiteX3-2733" fmla="*/ 3505 w 10000"/>
                <a:gd name="connsiteY3-2734" fmla="*/ 3974 h 10000"/>
                <a:gd name="connsiteX4-2735" fmla="*/ 4270 w 10000"/>
                <a:gd name="connsiteY4-2736" fmla="*/ 1528 h 10000"/>
                <a:gd name="connsiteX5-2737" fmla="*/ 5477 w 10000"/>
                <a:gd name="connsiteY5-2738" fmla="*/ 2404 h 10000"/>
                <a:gd name="connsiteX6-2739" fmla="*/ 6375 w 10000"/>
                <a:gd name="connsiteY6-2740" fmla="*/ 1 h 10000"/>
                <a:gd name="connsiteX7-2741" fmla="*/ 7711 w 10000"/>
                <a:gd name="connsiteY7-2742" fmla="*/ 2843 h 10000"/>
                <a:gd name="connsiteX8-2743" fmla="*/ 8967 w 10000"/>
                <a:gd name="connsiteY8-2744" fmla="*/ 2758 h 10000"/>
                <a:gd name="connsiteX9-2745" fmla="*/ 9998 w 10000"/>
                <a:gd name="connsiteY9-2746" fmla="*/ 9356 h 10000"/>
                <a:gd name="connsiteX10-2747" fmla="*/ 9117 w 10000"/>
                <a:gd name="connsiteY10-2748" fmla="*/ 9470 h 10000"/>
                <a:gd name="connsiteX11-2749" fmla="*/ 7885 w 10000"/>
                <a:gd name="connsiteY11-2750" fmla="*/ 6802 h 10000"/>
                <a:gd name="connsiteX12-2751" fmla="*/ 6474 w 10000"/>
                <a:gd name="connsiteY12-2752" fmla="*/ 8221 h 10000"/>
                <a:gd name="connsiteX13-2753" fmla="*/ 5626 w 10000"/>
                <a:gd name="connsiteY13-2754" fmla="*/ 5894 h 10000"/>
                <a:gd name="connsiteX14-2755" fmla="*/ 4529 w 10000"/>
                <a:gd name="connsiteY14-2756" fmla="*/ 9827 h 10000"/>
                <a:gd name="connsiteX15-2757" fmla="*/ 3835 w 10000"/>
                <a:gd name="connsiteY15-2758" fmla="*/ 6115 h 10000"/>
                <a:gd name="connsiteX16-2759" fmla="*/ 2866 w 10000"/>
                <a:gd name="connsiteY16-2760" fmla="*/ 8655 h 10000"/>
                <a:gd name="connsiteX17-2761" fmla="*/ 2101 w 10000"/>
                <a:gd name="connsiteY17-2762" fmla="*/ 6472 h 10000"/>
                <a:gd name="connsiteX18-2763" fmla="*/ 1043 w 10000"/>
                <a:gd name="connsiteY18-2764" fmla="*/ 6737 h 10000"/>
                <a:gd name="connsiteX19-2765" fmla="*/ 1015 w 10000"/>
                <a:gd name="connsiteY19-2766" fmla="*/ 3605 h 10000"/>
                <a:gd name="connsiteX0-2767" fmla="*/ 1015 w 10000"/>
                <a:gd name="connsiteY0-2768" fmla="*/ 3605 h 10000"/>
                <a:gd name="connsiteX1-2769" fmla="*/ 1979 w 10000"/>
                <a:gd name="connsiteY1-2770" fmla="*/ 3519 h 10000"/>
                <a:gd name="connsiteX2-2771" fmla="*/ 2549 w 10000"/>
                <a:gd name="connsiteY2-2772" fmla="*/ 1642 h 10000"/>
                <a:gd name="connsiteX3-2773" fmla="*/ 3505 w 10000"/>
                <a:gd name="connsiteY3-2774" fmla="*/ 2887 h 10000"/>
                <a:gd name="connsiteX4-2775" fmla="*/ 4270 w 10000"/>
                <a:gd name="connsiteY4-2776" fmla="*/ 1528 h 10000"/>
                <a:gd name="connsiteX5-2777" fmla="*/ 5477 w 10000"/>
                <a:gd name="connsiteY5-2778" fmla="*/ 2404 h 10000"/>
                <a:gd name="connsiteX6-2779" fmla="*/ 6375 w 10000"/>
                <a:gd name="connsiteY6-2780" fmla="*/ 1 h 10000"/>
                <a:gd name="connsiteX7-2781" fmla="*/ 7711 w 10000"/>
                <a:gd name="connsiteY7-2782" fmla="*/ 2843 h 10000"/>
                <a:gd name="connsiteX8-2783" fmla="*/ 8967 w 10000"/>
                <a:gd name="connsiteY8-2784" fmla="*/ 2758 h 10000"/>
                <a:gd name="connsiteX9-2785" fmla="*/ 9998 w 10000"/>
                <a:gd name="connsiteY9-2786" fmla="*/ 9356 h 10000"/>
                <a:gd name="connsiteX10-2787" fmla="*/ 9117 w 10000"/>
                <a:gd name="connsiteY10-2788" fmla="*/ 9470 h 10000"/>
                <a:gd name="connsiteX11-2789" fmla="*/ 7885 w 10000"/>
                <a:gd name="connsiteY11-2790" fmla="*/ 6802 h 10000"/>
                <a:gd name="connsiteX12-2791" fmla="*/ 6474 w 10000"/>
                <a:gd name="connsiteY12-2792" fmla="*/ 8221 h 10000"/>
                <a:gd name="connsiteX13-2793" fmla="*/ 5626 w 10000"/>
                <a:gd name="connsiteY13-2794" fmla="*/ 5894 h 10000"/>
                <a:gd name="connsiteX14-2795" fmla="*/ 4529 w 10000"/>
                <a:gd name="connsiteY14-2796" fmla="*/ 9827 h 10000"/>
                <a:gd name="connsiteX15-2797" fmla="*/ 3835 w 10000"/>
                <a:gd name="connsiteY15-2798" fmla="*/ 6115 h 10000"/>
                <a:gd name="connsiteX16-2799" fmla="*/ 2866 w 10000"/>
                <a:gd name="connsiteY16-2800" fmla="*/ 8655 h 10000"/>
                <a:gd name="connsiteX17-2801" fmla="*/ 2101 w 10000"/>
                <a:gd name="connsiteY17-2802" fmla="*/ 6472 h 10000"/>
                <a:gd name="connsiteX18-2803" fmla="*/ 1043 w 10000"/>
                <a:gd name="connsiteY18-2804" fmla="*/ 6737 h 10000"/>
                <a:gd name="connsiteX19-2805" fmla="*/ 1015 w 10000"/>
                <a:gd name="connsiteY19-2806" fmla="*/ 3605 h 10000"/>
                <a:gd name="connsiteX0-2807" fmla="*/ 1015 w 10000"/>
                <a:gd name="connsiteY0-2808" fmla="*/ 3605 h 10000"/>
                <a:gd name="connsiteX1-2809" fmla="*/ 1979 w 10000"/>
                <a:gd name="connsiteY1-2810" fmla="*/ 3519 h 10000"/>
                <a:gd name="connsiteX2-2811" fmla="*/ 2549 w 10000"/>
                <a:gd name="connsiteY2-2812" fmla="*/ 772 h 10000"/>
                <a:gd name="connsiteX3-2813" fmla="*/ 3505 w 10000"/>
                <a:gd name="connsiteY3-2814" fmla="*/ 2887 h 10000"/>
                <a:gd name="connsiteX4-2815" fmla="*/ 4270 w 10000"/>
                <a:gd name="connsiteY4-2816" fmla="*/ 1528 h 10000"/>
                <a:gd name="connsiteX5-2817" fmla="*/ 5477 w 10000"/>
                <a:gd name="connsiteY5-2818" fmla="*/ 2404 h 10000"/>
                <a:gd name="connsiteX6-2819" fmla="*/ 6375 w 10000"/>
                <a:gd name="connsiteY6-2820" fmla="*/ 1 h 10000"/>
                <a:gd name="connsiteX7-2821" fmla="*/ 7711 w 10000"/>
                <a:gd name="connsiteY7-2822" fmla="*/ 2843 h 10000"/>
                <a:gd name="connsiteX8-2823" fmla="*/ 8967 w 10000"/>
                <a:gd name="connsiteY8-2824" fmla="*/ 2758 h 10000"/>
                <a:gd name="connsiteX9-2825" fmla="*/ 9998 w 10000"/>
                <a:gd name="connsiteY9-2826" fmla="*/ 9356 h 10000"/>
                <a:gd name="connsiteX10-2827" fmla="*/ 9117 w 10000"/>
                <a:gd name="connsiteY10-2828" fmla="*/ 9470 h 10000"/>
                <a:gd name="connsiteX11-2829" fmla="*/ 7885 w 10000"/>
                <a:gd name="connsiteY11-2830" fmla="*/ 6802 h 10000"/>
                <a:gd name="connsiteX12-2831" fmla="*/ 6474 w 10000"/>
                <a:gd name="connsiteY12-2832" fmla="*/ 8221 h 10000"/>
                <a:gd name="connsiteX13-2833" fmla="*/ 5626 w 10000"/>
                <a:gd name="connsiteY13-2834" fmla="*/ 5894 h 10000"/>
                <a:gd name="connsiteX14-2835" fmla="*/ 4529 w 10000"/>
                <a:gd name="connsiteY14-2836" fmla="*/ 9827 h 10000"/>
                <a:gd name="connsiteX15-2837" fmla="*/ 3835 w 10000"/>
                <a:gd name="connsiteY15-2838" fmla="*/ 6115 h 10000"/>
                <a:gd name="connsiteX16-2839" fmla="*/ 2866 w 10000"/>
                <a:gd name="connsiteY16-2840" fmla="*/ 8655 h 10000"/>
                <a:gd name="connsiteX17-2841" fmla="*/ 2101 w 10000"/>
                <a:gd name="connsiteY17-2842" fmla="*/ 6472 h 10000"/>
                <a:gd name="connsiteX18-2843" fmla="*/ 1043 w 10000"/>
                <a:gd name="connsiteY18-2844" fmla="*/ 6737 h 10000"/>
                <a:gd name="connsiteX19-2845" fmla="*/ 1015 w 10000"/>
                <a:gd name="connsiteY19-2846" fmla="*/ 3605 h 10000"/>
                <a:gd name="connsiteX0-2847" fmla="*/ 1015 w 10000"/>
                <a:gd name="connsiteY0-2848" fmla="*/ 4543 h 10938"/>
                <a:gd name="connsiteX1-2849" fmla="*/ 1979 w 10000"/>
                <a:gd name="connsiteY1-2850" fmla="*/ 4457 h 10938"/>
                <a:gd name="connsiteX2-2851" fmla="*/ 2549 w 10000"/>
                <a:gd name="connsiteY2-2852" fmla="*/ 1710 h 10938"/>
                <a:gd name="connsiteX3-2853" fmla="*/ 3505 w 10000"/>
                <a:gd name="connsiteY3-2854" fmla="*/ 3825 h 10938"/>
                <a:gd name="connsiteX4-2855" fmla="*/ 4492 w 10000"/>
                <a:gd name="connsiteY4-2856" fmla="*/ 1 h 10938"/>
                <a:gd name="connsiteX5-2857" fmla="*/ 5477 w 10000"/>
                <a:gd name="connsiteY5-2858" fmla="*/ 3342 h 10938"/>
                <a:gd name="connsiteX6-2859" fmla="*/ 6375 w 10000"/>
                <a:gd name="connsiteY6-2860" fmla="*/ 939 h 10938"/>
                <a:gd name="connsiteX7-2861" fmla="*/ 7711 w 10000"/>
                <a:gd name="connsiteY7-2862" fmla="*/ 3781 h 10938"/>
                <a:gd name="connsiteX8-2863" fmla="*/ 8967 w 10000"/>
                <a:gd name="connsiteY8-2864" fmla="*/ 3696 h 10938"/>
                <a:gd name="connsiteX9-2865" fmla="*/ 9998 w 10000"/>
                <a:gd name="connsiteY9-2866" fmla="*/ 10294 h 10938"/>
                <a:gd name="connsiteX10-2867" fmla="*/ 9117 w 10000"/>
                <a:gd name="connsiteY10-2868" fmla="*/ 10408 h 10938"/>
                <a:gd name="connsiteX11-2869" fmla="*/ 7885 w 10000"/>
                <a:gd name="connsiteY11-2870" fmla="*/ 7740 h 10938"/>
                <a:gd name="connsiteX12-2871" fmla="*/ 6474 w 10000"/>
                <a:gd name="connsiteY12-2872" fmla="*/ 9159 h 10938"/>
                <a:gd name="connsiteX13-2873" fmla="*/ 5626 w 10000"/>
                <a:gd name="connsiteY13-2874" fmla="*/ 6832 h 10938"/>
                <a:gd name="connsiteX14-2875" fmla="*/ 4529 w 10000"/>
                <a:gd name="connsiteY14-2876" fmla="*/ 10765 h 10938"/>
                <a:gd name="connsiteX15-2877" fmla="*/ 3835 w 10000"/>
                <a:gd name="connsiteY15-2878" fmla="*/ 7053 h 10938"/>
                <a:gd name="connsiteX16-2879" fmla="*/ 2866 w 10000"/>
                <a:gd name="connsiteY16-2880" fmla="*/ 9593 h 10938"/>
                <a:gd name="connsiteX17-2881" fmla="*/ 2101 w 10000"/>
                <a:gd name="connsiteY17-2882" fmla="*/ 7410 h 10938"/>
                <a:gd name="connsiteX18-2883" fmla="*/ 1043 w 10000"/>
                <a:gd name="connsiteY18-2884" fmla="*/ 7675 h 10938"/>
                <a:gd name="connsiteX19-2885" fmla="*/ 1015 w 10000"/>
                <a:gd name="connsiteY19-2886" fmla="*/ 4543 h 10938"/>
                <a:gd name="connsiteX0-2887" fmla="*/ 1015 w 10000"/>
                <a:gd name="connsiteY0-2888" fmla="*/ 4566 h 10961"/>
                <a:gd name="connsiteX1-2889" fmla="*/ 1979 w 10000"/>
                <a:gd name="connsiteY1-2890" fmla="*/ 4480 h 10961"/>
                <a:gd name="connsiteX2-2891" fmla="*/ 2549 w 10000"/>
                <a:gd name="connsiteY2-2892" fmla="*/ 1733 h 10961"/>
                <a:gd name="connsiteX3-2893" fmla="*/ 3505 w 10000"/>
                <a:gd name="connsiteY3-2894" fmla="*/ 3848 h 10961"/>
                <a:gd name="connsiteX4-2895" fmla="*/ 4492 w 10000"/>
                <a:gd name="connsiteY4-2896" fmla="*/ 24 h 10961"/>
                <a:gd name="connsiteX5-2897" fmla="*/ 5566 w 10000"/>
                <a:gd name="connsiteY5-2898" fmla="*/ 2060 h 10961"/>
                <a:gd name="connsiteX6-2899" fmla="*/ 6375 w 10000"/>
                <a:gd name="connsiteY6-2900" fmla="*/ 962 h 10961"/>
                <a:gd name="connsiteX7-2901" fmla="*/ 7711 w 10000"/>
                <a:gd name="connsiteY7-2902" fmla="*/ 3804 h 10961"/>
                <a:gd name="connsiteX8-2903" fmla="*/ 8967 w 10000"/>
                <a:gd name="connsiteY8-2904" fmla="*/ 3719 h 10961"/>
                <a:gd name="connsiteX9-2905" fmla="*/ 9998 w 10000"/>
                <a:gd name="connsiteY9-2906" fmla="*/ 10317 h 10961"/>
                <a:gd name="connsiteX10-2907" fmla="*/ 9117 w 10000"/>
                <a:gd name="connsiteY10-2908" fmla="*/ 10431 h 10961"/>
                <a:gd name="connsiteX11-2909" fmla="*/ 7885 w 10000"/>
                <a:gd name="connsiteY11-2910" fmla="*/ 7763 h 10961"/>
                <a:gd name="connsiteX12-2911" fmla="*/ 6474 w 10000"/>
                <a:gd name="connsiteY12-2912" fmla="*/ 9182 h 10961"/>
                <a:gd name="connsiteX13-2913" fmla="*/ 5626 w 10000"/>
                <a:gd name="connsiteY13-2914" fmla="*/ 6855 h 10961"/>
                <a:gd name="connsiteX14-2915" fmla="*/ 4529 w 10000"/>
                <a:gd name="connsiteY14-2916" fmla="*/ 10788 h 10961"/>
                <a:gd name="connsiteX15-2917" fmla="*/ 3835 w 10000"/>
                <a:gd name="connsiteY15-2918" fmla="*/ 7076 h 10961"/>
                <a:gd name="connsiteX16-2919" fmla="*/ 2866 w 10000"/>
                <a:gd name="connsiteY16-2920" fmla="*/ 9616 h 10961"/>
                <a:gd name="connsiteX17-2921" fmla="*/ 2101 w 10000"/>
                <a:gd name="connsiteY17-2922" fmla="*/ 7433 h 10961"/>
                <a:gd name="connsiteX18-2923" fmla="*/ 1043 w 10000"/>
                <a:gd name="connsiteY18-2924" fmla="*/ 7698 h 10961"/>
                <a:gd name="connsiteX19-2925" fmla="*/ 1015 w 10000"/>
                <a:gd name="connsiteY19-2926" fmla="*/ 4566 h 10961"/>
                <a:gd name="connsiteX0-2927" fmla="*/ 1015 w 10000"/>
                <a:gd name="connsiteY0-2928" fmla="*/ 4788 h 11183"/>
                <a:gd name="connsiteX1-2929" fmla="*/ 1979 w 10000"/>
                <a:gd name="connsiteY1-2930" fmla="*/ 4702 h 11183"/>
                <a:gd name="connsiteX2-2931" fmla="*/ 2549 w 10000"/>
                <a:gd name="connsiteY2-2932" fmla="*/ 1955 h 11183"/>
                <a:gd name="connsiteX3-2933" fmla="*/ 3505 w 10000"/>
                <a:gd name="connsiteY3-2934" fmla="*/ 4070 h 11183"/>
                <a:gd name="connsiteX4-2935" fmla="*/ 4492 w 10000"/>
                <a:gd name="connsiteY4-2936" fmla="*/ 246 h 11183"/>
                <a:gd name="connsiteX5-2937" fmla="*/ 5566 w 10000"/>
                <a:gd name="connsiteY5-2938" fmla="*/ 2282 h 11183"/>
                <a:gd name="connsiteX6-2939" fmla="*/ 6538 w 10000"/>
                <a:gd name="connsiteY6-2940" fmla="*/ 24 h 11183"/>
                <a:gd name="connsiteX7-2941" fmla="*/ 7711 w 10000"/>
                <a:gd name="connsiteY7-2942" fmla="*/ 4026 h 11183"/>
                <a:gd name="connsiteX8-2943" fmla="*/ 8967 w 10000"/>
                <a:gd name="connsiteY8-2944" fmla="*/ 3941 h 11183"/>
                <a:gd name="connsiteX9-2945" fmla="*/ 9998 w 10000"/>
                <a:gd name="connsiteY9-2946" fmla="*/ 10539 h 11183"/>
                <a:gd name="connsiteX10-2947" fmla="*/ 9117 w 10000"/>
                <a:gd name="connsiteY10-2948" fmla="*/ 10653 h 11183"/>
                <a:gd name="connsiteX11-2949" fmla="*/ 7885 w 10000"/>
                <a:gd name="connsiteY11-2950" fmla="*/ 7985 h 11183"/>
                <a:gd name="connsiteX12-2951" fmla="*/ 6474 w 10000"/>
                <a:gd name="connsiteY12-2952" fmla="*/ 9404 h 11183"/>
                <a:gd name="connsiteX13-2953" fmla="*/ 5626 w 10000"/>
                <a:gd name="connsiteY13-2954" fmla="*/ 7077 h 11183"/>
                <a:gd name="connsiteX14-2955" fmla="*/ 4529 w 10000"/>
                <a:gd name="connsiteY14-2956" fmla="*/ 11010 h 11183"/>
                <a:gd name="connsiteX15-2957" fmla="*/ 3835 w 10000"/>
                <a:gd name="connsiteY15-2958" fmla="*/ 7298 h 11183"/>
                <a:gd name="connsiteX16-2959" fmla="*/ 2866 w 10000"/>
                <a:gd name="connsiteY16-2960" fmla="*/ 9838 h 11183"/>
                <a:gd name="connsiteX17-2961" fmla="*/ 2101 w 10000"/>
                <a:gd name="connsiteY17-2962" fmla="*/ 7655 h 11183"/>
                <a:gd name="connsiteX18-2963" fmla="*/ 1043 w 10000"/>
                <a:gd name="connsiteY18-2964" fmla="*/ 7920 h 11183"/>
                <a:gd name="connsiteX19-2965" fmla="*/ 1015 w 10000"/>
                <a:gd name="connsiteY19-2966" fmla="*/ 4788 h 11183"/>
                <a:gd name="connsiteX0-2967" fmla="*/ 1015 w 10000"/>
                <a:gd name="connsiteY0-2968" fmla="*/ 4788 h 11183"/>
                <a:gd name="connsiteX1-2969" fmla="*/ 1979 w 10000"/>
                <a:gd name="connsiteY1-2970" fmla="*/ 4702 h 11183"/>
                <a:gd name="connsiteX2-2971" fmla="*/ 2549 w 10000"/>
                <a:gd name="connsiteY2-2972" fmla="*/ 1955 h 11183"/>
                <a:gd name="connsiteX3-2973" fmla="*/ 3505 w 10000"/>
                <a:gd name="connsiteY3-2974" fmla="*/ 4070 h 11183"/>
                <a:gd name="connsiteX4-2975" fmla="*/ 4492 w 10000"/>
                <a:gd name="connsiteY4-2976" fmla="*/ 246 h 11183"/>
                <a:gd name="connsiteX5-2977" fmla="*/ 5566 w 10000"/>
                <a:gd name="connsiteY5-2978" fmla="*/ 2282 h 11183"/>
                <a:gd name="connsiteX6-2979" fmla="*/ 6538 w 10000"/>
                <a:gd name="connsiteY6-2980" fmla="*/ 24 h 11183"/>
                <a:gd name="connsiteX7-2981" fmla="*/ 7711 w 10000"/>
                <a:gd name="connsiteY7-2982" fmla="*/ 4026 h 11183"/>
                <a:gd name="connsiteX8-2983" fmla="*/ 8967 w 10000"/>
                <a:gd name="connsiteY8-2984" fmla="*/ 3941 h 11183"/>
                <a:gd name="connsiteX9-2985" fmla="*/ 9998 w 10000"/>
                <a:gd name="connsiteY9-2986" fmla="*/ 10539 h 11183"/>
                <a:gd name="connsiteX10-2987" fmla="*/ 9117 w 10000"/>
                <a:gd name="connsiteY10-2988" fmla="*/ 10653 h 11183"/>
                <a:gd name="connsiteX11-2989" fmla="*/ 7885 w 10000"/>
                <a:gd name="connsiteY11-2990" fmla="*/ 7985 h 11183"/>
                <a:gd name="connsiteX12-2991" fmla="*/ 6474 w 10000"/>
                <a:gd name="connsiteY12-2992" fmla="*/ 9404 h 11183"/>
                <a:gd name="connsiteX13-2993" fmla="*/ 5626 w 10000"/>
                <a:gd name="connsiteY13-2994" fmla="*/ 7077 h 11183"/>
                <a:gd name="connsiteX14-2995" fmla="*/ 4677 w 10000"/>
                <a:gd name="connsiteY14-2996" fmla="*/ 9560 h 11183"/>
                <a:gd name="connsiteX15-2997" fmla="*/ 3835 w 10000"/>
                <a:gd name="connsiteY15-2998" fmla="*/ 7298 h 11183"/>
                <a:gd name="connsiteX16-2999" fmla="*/ 2866 w 10000"/>
                <a:gd name="connsiteY16-3000" fmla="*/ 9838 h 11183"/>
                <a:gd name="connsiteX17-3001" fmla="*/ 2101 w 10000"/>
                <a:gd name="connsiteY17-3002" fmla="*/ 7655 h 11183"/>
                <a:gd name="connsiteX18-3003" fmla="*/ 1043 w 10000"/>
                <a:gd name="connsiteY18-3004" fmla="*/ 7920 h 11183"/>
                <a:gd name="connsiteX19-3005" fmla="*/ 1015 w 10000"/>
                <a:gd name="connsiteY19-3006" fmla="*/ 4788 h 11183"/>
                <a:gd name="connsiteX0-3007" fmla="*/ 1015 w 10000"/>
                <a:gd name="connsiteY0-3008" fmla="*/ 4788 h 11183"/>
                <a:gd name="connsiteX1-3009" fmla="*/ 1979 w 10000"/>
                <a:gd name="connsiteY1-3010" fmla="*/ 4702 h 11183"/>
                <a:gd name="connsiteX2-3011" fmla="*/ 2549 w 10000"/>
                <a:gd name="connsiteY2-3012" fmla="*/ 1955 h 11183"/>
                <a:gd name="connsiteX3-3013" fmla="*/ 3505 w 10000"/>
                <a:gd name="connsiteY3-3014" fmla="*/ 4070 h 11183"/>
                <a:gd name="connsiteX4-3015" fmla="*/ 4492 w 10000"/>
                <a:gd name="connsiteY4-3016" fmla="*/ 246 h 11183"/>
                <a:gd name="connsiteX5-3017" fmla="*/ 5566 w 10000"/>
                <a:gd name="connsiteY5-3018" fmla="*/ 2282 h 11183"/>
                <a:gd name="connsiteX6-3019" fmla="*/ 6538 w 10000"/>
                <a:gd name="connsiteY6-3020" fmla="*/ 24 h 11183"/>
                <a:gd name="connsiteX7-3021" fmla="*/ 7711 w 10000"/>
                <a:gd name="connsiteY7-3022" fmla="*/ 4026 h 11183"/>
                <a:gd name="connsiteX8-3023" fmla="*/ 8967 w 10000"/>
                <a:gd name="connsiteY8-3024" fmla="*/ 3941 h 11183"/>
                <a:gd name="connsiteX9-3025" fmla="*/ 9998 w 10000"/>
                <a:gd name="connsiteY9-3026" fmla="*/ 10539 h 11183"/>
                <a:gd name="connsiteX10-3027" fmla="*/ 9117 w 10000"/>
                <a:gd name="connsiteY10-3028" fmla="*/ 10653 h 11183"/>
                <a:gd name="connsiteX11-3029" fmla="*/ 7885 w 10000"/>
                <a:gd name="connsiteY11-3030" fmla="*/ 7985 h 11183"/>
                <a:gd name="connsiteX12-3031" fmla="*/ 6518 w 10000"/>
                <a:gd name="connsiteY12-3032" fmla="*/ 8824 h 11183"/>
                <a:gd name="connsiteX13-3033" fmla="*/ 5626 w 10000"/>
                <a:gd name="connsiteY13-3034" fmla="*/ 7077 h 11183"/>
                <a:gd name="connsiteX14-3035" fmla="*/ 4677 w 10000"/>
                <a:gd name="connsiteY14-3036" fmla="*/ 9560 h 11183"/>
                <a:gd name="connsiteX15-3037" fmla="*/ 3835 w 10000"/>
                <a:gd name="connsiteY15-3038" fmla="*/ 7298 h 11183"/>
                <a:gd name="connsiteX16-3039" fmla="*/ 2866 w 10000"/>
                <a:gd name="connsiteY16-3040" fmla="*/ 9838 h 11183"/>
                <a:gd name="connsiteX17-3041" fmla="*/ 2101 w 10000"/>
                <a:gd name="connsiteY17-3042" fmla="*/ 7655 h 11183"/>
                <a:gd name="connsiteX18-3043" fmla="*/ 1043 w 10000"/>
                <a:gd name="connsiteY18-3044" fmla="*/ 7920 h 11183"/>
                <a:gd name="connsiteX19-3045" fmla="*/ 1015 w 10000"/>
                <a:gd name="connsiteY19-3046" fmla="*/ 4788 h 11183"/>
                <a:gd name="connsiteX0-3047" fmla="*/ 1015 w 10000"/>
                <a:gd name="connsiteY0-3048" fmla="*/ 4788 h 11183"/>
                <a:gd name="connsiteX1-3049" fmla="*/ 1979 w 10000"/>
                <a:gd name="connsiteY1-3050" fmla="*/ 4702 h 11183"/>
                <a:gd name="connsiteX2-3051" fmla="*/ 2549 w 10000"/>
                <a:gd name="connsiteY2-3052" fmla="*/ 1955 h 11183"/>
                <a:gd name="connsiteX3-3053" fmla="*/ 3505 w 10000"/>
                <a:gd name="connsiteY3-3054" fmla="*/ 4070 h 11183"/>
                <a:gd name="connsiteX4-3055" fmla="*/ 4492 w 10000"/>
                <a:gd name="connsiteY4-3056" fmla="*/ 246 h 11183"/>
                <a:gd name="connsiteX5-3057" fmla="*/ 5566 w 10000"/>
                <a:gd name="connsiteY5-3058" fmla="*/ 2282 h 11183"/>
                <a:gd name="connsiteX6-3059" fmla="*/ 6538 w 10000"/>
                <a:gd name="connsiteY6-3060" fmla="*/ 24 h 11183"/>
                <a:gd name="connsiteX7-3061" fmla="*/ 7711 w 10000"/>
                <a:gd name="connsiteY7-3062" fmla="*/ 4026 h 11183"/>
                <a:gd name="connsiteX8-3063" fmla="*/ 8967 w 10000"/>
                <a:gd name="connsiteY8-3064" fmla="*/ 3941 h 11183"/>
                <a:gd name="connsiteX9-3065" fmla="*/ 9998 w 10000"/>
                <a:gd name="connsiteY9-3066" fmla="*/ 10539 h 11183"/>
                <a:gd name="connsiteX10-3067" fmla="*/ 9117 w 10000"/>
                <a:gd name="connsiteY10-3068" fmla="*/ 10653 h 11183"/>
                <a:gd name="connsiteX11-3069" fmla="*/ 7885 w 10000"/>
                <a:gd name="connsiteY11-3070" fmla="*/ 7985 h 11183"/>
                <a:gd name="connsiteX12-3071" fmla="*/ 6518 w 10000"/>
                <a:gd name="connsiteY12-3072" fmla="*/ 8824 h 11183"/>
                <a:gd name="connsiteX13-3073" fmla="*/ 5774 w 10000"/>
                <a:gd name="connsiteY13-3074" fmla="*/ 5555 h 11183"/>
                <a:gd name="connsiteX14-3075" fmla="*/ 4677 w 10000"/>
                <a:gd name="connsiteY14-3076" fmla="*/ 9560 h 11183"/>
                <a:gd name="connsiteX15-3077" fmla="*/ 3835 w 10000"/>
                <a:gd name="connsiteY15-3078" fmla="*/ 7298 h 11183"/>
                <a:gd name="connsiteX16-3079" fmla="*/ 2866 w 10000"/>
                <a:gd name="connsiteY16-3080" fmla="*/ 9838 h 11183"/>
                <a:gd name="connsiteX17-3081" fmla="*/ 2101 w 10000"/>
                <a:gd name="connsiteY17-3082" fmla="*/ 7655 h 11183"/>
                <a:gd name="connsiteX18-3083" fmla="*/ 1043 w 10000"/>
                <a:gd name="connsiteY18-3084" fmla="*/ 7920 h 11183"/>
                <a:gd name="connsiteX19-3085" fmla="*/ 1015 w 10000"/>
                <a:gd name="connsiteY19-3086" fmla="*/ 4788 h 11183"/>
                <a:gd name="connsiteX0-3087" fmla="*/ 1015 w 10000"/>
                <a:gd name="connsiteY0-3088" fmla="*/ 4788 h 11183"/>
                <a:gd name="connsiteX1-3089" fmla="*/ 1979 w 10000"/>
                <a:gd name="connsiteY1-3090" fmla="*/ 4702 h 11183"/>
                <a:gd name="connsiteX2-3091" fmla="*/ 2549 w 10000"/>
                <a:gd name="connsiteY2-3092" fmla="*/ 1955 h 11183"/>
                <a:gd name="connsiteX3-3093" fmla="*/ 3505 w 10000"/>
                <a:gd name="connsiteY3-3094" fmla="*/ 4070 h 11183"/>
                <a:gd name="connsiteX4-3095" fmla="*/ 4492 w 10000"/>
                <a:gd name="connsiteY4-3096" fmla="*/ 246 h 11183"/>
                <a:gd name="connsiteX5-3097" fmla="*/ 5566 w 10000"/>
                <a:gd name="connsiteY5-3098" fmla="*/ 2282 h 11183"/>
                <a:gd name="connsiteX6-3099" fmla="*/ 6538 w 10000"/>
                <a:gd name="connsiteY6-3100" fmla="*/ 24 h 11183"/>
                <a:gd name="connsiteX7-3101" fmla="*/ 7711 w 10000"/>
                <a:gd name="connsiteY7-3102" fmla="*/ 4026 h 11183"/>
                <a:gd name="connsiteX8-3103" fmla="*/ 8967 w 10000"/>
                <a:gd name="connsiteY8-3104" fmla="*/ 3941 h 11183"/>
                <a:gd name="connsiteX9-3105" fmla="*/ 9998 w 10000"/>
                <a:gd name="connsiteY9-3106" fmla="*/ 10539 h 11183"/>
                <a:gd name="connsiteX10-3107" fmla="*/ 9117 w 10000"/>
                <a:gd name="connsiteY10-3108" fmla="*/ 10653 h 11183"/>
                <a:gd name="connsiteX11-3109" fmla="*/ 7885 w 10000"/>
                <a:gd name="connsiteY11-3110" fmla="*/ 7985 h 11183"/>
                <a:gd name="connsiteX12-3111" fmla="*/ 6518 w 10000"/>
                <a:gd name="connsiteY12-3112" fmla="*/ 8824 h 11183"/>
                <a:gd name="connsiteX13-3113" fmla="*/ 5774 w 10000"/>
                <a:gd name="connsiteY13-3114" fmla="*/ 5555 h 11183"/>
                <a:gd name="connsiteX14-3115" fmla="*/ 4662 w 10000"/>
                <a:gd name="connsiteY14-3116" fmla="*/ 8400 h 11183"/>
                <a:gd name="connsiteX15-3117" fmla="*/ 3835 w 10000"/>
                <a:gd name="connsiteY15-3118" fmla="*/ 7298 h 11183"/>
                <a:gd name="connsiteX16-3119" fmla="*/ 2866 w 10000"/>
                <a:gd name="connsiteY16-3120" fmla="*/ 9838 h 11183"/>
                <a:gd name="connsiteX17-3121" fmla="*/ 2101 w 10000"/>
                <a:gd name="connsiteY17-3122" fmla="*/ 7655 h 11183"/>
                <a:gd name="connsiteX18-3123" fmla="*/ 1043 w 10000"/>
                <a:gd name="connsiteY18-3124" fmla="*/ 7920 h 11183"/>
                <a:gd name="connsiteX19-3125" fmla="*/ 1015 w 10000"/>
                <a:gd name="connsiteY19-3126" fmla="*/ 4788 h 11183"/>
                <a:gd name="connsiteX0-3127" fmla="*/ 1015 w 10000"/>
                <a:gd name="connsiteY0-3128" fmla="*/ 4788 h 11183"/>
                <a:gd name="connsiteX1-3129" fmla="*/ 1979 w 10000"/>
                <a:gd name="connsiteY1-3130" fmla="*/ 4702 h 11183"/>
                <a:gd name="connsiteX2-3131" fmla="*/ 2549 w 10000"/>
                <a:gd name="connsiteY2-3132" fmla="*/ 1955 h 11183"/>
                <a:gd name="connsiteX3-3133" fmla="*/ 3505 w 10000"/>
                <a:gd name="connsiteY3-3134" fmla="*/ 4070 h 11183"/>
                <a:gd name="connsiteX4-3135" fmla="*/ 4492 w 10000"/>
                <a:gd name="connsiteY4-3136" fmla="*/ 246 h 11183"/>
                <a:gd name="connsiteX5-3137" fmla="*/ 5566 w 10000"/>
                <a:gd name="connsiteY5-3138" fmla="*/ 2282 h 11183"/>
                <a:gd name="connsiteX6-3139" fmla="*/ 6538 w 10000"/>
                <a:gd name="connsiteY6-3140" fmla="*/ 24 h 11183"/>
                <a:gd name="connsiteX7-3141" fmla="*/ 7711 w 10000"/>
                <a:gd name="connsiteY7-3142" fmla="*/ 4026 h 11183"/>
                <a:gd name="connsiteX8-3143" fmla="*/ 8967 w 10000"/>
                <a:gd name="connsiteY8-3144" fmla="*/ 3941 h 11183"/>
                <a:gd name="connsiteX9-3145" fmla="*/ 9998 w 10000"/>
                <a:gd name="connsiteY9-3146" fmla="*/ 10539 h 11183"/>
                <a:gd name="connsiteX10-3147" fmla="*/ 9117 w 10000"/>
                <a:gd name="connsiteY10-3148" fmla="*/ 10653 h 11183"/>
                <a:gd name="connsiteX11-3149" fmla="*/ 7885 w 10000"/>
                <a:gd name="connsiteY11-3150" fmla="*/ 7985 h 11183"/>
                <a:gd name="connsiteX12-3151" fmla="*/ 6518 w 10000"/>
                <a:gd name="connsiteY12-3152" fmla="*/ 8824 h 11183"/>
                <a:gd name="connsiteX13-3153" fmla="*/ 5774 w 10000"/>
                <a:gd name="connsiteY13-3154" fmla="*/ 5555 h 11183"/>
                <a:gd name="connsiteX14-3155" fmla="*/ 4662 w 10000"/>
                <a:gd name="connsiteY14-3156" fmla="*/ 8400 h 11183"/>
                <a:gd name="connsiteX15-3157" fmla="*/ 3894 w 10000"/>
                <a:gd name="connsiteY15-3158" fmla="*/ 6428 h 11183"/>
                <a:gd name="connsiteX16-3159" fmla="*/ 2866 w 10000"/>
                <a:gd name="connsiteY16-3160" fmla="*/ 9838 h 11183"/>
                <a:gd name="connsiteX17-3161" fmla="*/ 2101 w 10000"/>
                <a:gd name="connsiteY17-3162" fmla="*/ 7655 h 11183"/>
                <a:gd name="connsiteX18-3163" fmla="*/ 1043 w 10000"/>
                <a:gd name="connsiteY18-3164" fmla="*/ 7920 h 11183"/>
                <a:gd name="connsiteX19-3165" fmla="*/ 1015 w 10000"/>
                <a:gd name="connsiteY19-3166" fmla="*/ 4788 h 11183"/>
                <a:gd name="connsiteX0-3167" fmla="*/ 1015 w 10000"/>
                <a:gd name="connsiteY0-3168" fmla="*/ 4788 h 11183"/>
                <a:gd name="connsiteX1-3169" fmla="*/ 1979 w 10000"/>
                <a:gd name="connsiteY1-3170" fmla="*/ 4702 h 11183"/>
                <a:gd name="connsiteX2-3171" fmla="*/ 2549 w 10000"/>
                <a:gd name="connsiteY2-3172" fmla="*/ 1955 h 11183"/>
                <a:gd name="connsiteX3-3173" fmla="*/ 3505 w 10000"/>
                <a:gd name="connsiteY3-3174" fmla="*/ 4070 h 11183"/>
                <a:gd name="connsiteX4-3175" fmla="*/ 4492 w 10000"/>
                <a:gd name="connsiteY4-3176" fmla="*/ 246 h 11183"/>
                <a:gd name="connsiteX5-3177" fmla="*/ 5566 w 10000"/>
                <a:gd name="connsiteY5-3178" fmla="*/ 2282 h 11183"/>
                <a:gd name="connsiteX6-3179" fmla="*/ 6538 w 10000"/>
                <a:gd name="connsiteY6-3180" fmla="*/ 24 h 11183"/>
                <a:gd name="connsiteX7-3181" fmla="*/ 7711 w 10000"/>
                <a:gd name="connsiteY7-3182" fmla="*/ 4026 h 11183"/>
                <a:gd name="connsiteX8-3183" fmla="*/ 8967 w 10000"/>
                <a:gd name="connsiteY8-3184" fmla="*/ 3941 h 11183"/>
                <a:gd name="connsiteX9-3185" fmla="*/ 9998 w 10000"/>
                <a:gd name="connsiteY9-3186" fmla="*/ 10539 h 11183"/>
                <a:gd name="connsiteX10-3187" fmla="*/ 9117 w 10000"/>
                <a:gd name="connsiteY10-3188" fmla="*/ 10653 h 11183"/>
                <a:gd name="connsiteX11-3189" fmla="*/ 7885 w 10000"/>
                <a:gd name="connsiteY11-3190" fmla="*/ 7985 h 11183"/>
                <a:gd name="connsiteX12-3191" fmla="*/ 6518 w 10000"/>
                <a:gd name="connsiteY12-3192" fmla="*/ 8824 h 11183"/>
                <a:gd name="connsiteX13-3193" fmla="*/ 5774 w 10000"/>
                <a:gd name="connsiteY13-3194" fmla="*/ 5555 h 11183"/>
                <a:gd name="connsiteX14-3195" fmla="*/ 4662 w 10000"/>
                <a:gd name="connsiteY14-3196" fmla="*/ 8400 h 11183"/>
                <a:gd name="connsiteX15-3197" fmla="*/ 3894 w 10000"/>
                <a:gd name="connsiteY15-3198" fmla="*/ 6428 h 11183"/>
                <a:gd name="connsiteX16-3199" fmla="*/ 2866 w 10000"/>
                <a:gd name="connsiteY16-3200" fmla="*/ 8968 h 11183"/>
                <a:gd name="connsiteX17-3201" fmla="*/ 2101 w 10000"/>
                <a:gd name="connsiteY17-3202" fmla="*/ 7655 h 11183"/>
                <a:gd name="connsiteX18-3203" fmla="*/ 1043 w 10000"/>
                <a:gd name="connsiteY18-3204" fmla="*/ 7920 h 11183"/>
                <a:gd name="connsiteX19-3205" fmla="*/ 1015 w 10000"/>
                <a:gd name="connsiteY19-3206" fmla="*/ 4788 h 11183"/>
                <a:gd name="connsiteX0-3207" fmla="*/ 1015 w 10000"/>
                <a:gd name="connsiteY0-3208" fmla="*/ 4788 h 11183"/>
                <a:gd name="connsiteX1-3209" fmla="*/ 1979 w 10000"/>
                <a:gd name="connsiteY1-3210" fmla="*/ 4702 h 11183"/>
                <a:gd name="connsiteX2-3211" fmla="*/ 2549 w 10000"/>
                <a:gd name="connsiteY2-3212" fmla="*/ 1955 h 11183"/>
                <a:gd name="connsiteX3-3213" fmla="*/ 3505 w 10000"/>
                <a:gd name="connsiteY3-3214" fmla="*/ 4070 h 11183"/>
                <a:gd name="connsiteX4-3215" fmla="*/ 4492 w 10000"/>
                <a:gd name="connsiteY4-3216" fmla="*/ 246 h 11183"/>
                <a:gd name="connsiteX5-3217" fmla="*/ 5566 w 10000"/>
                <a:gd name="connsiteY5-3218" fmla="*/ 2282 h 11183"/>
                <a:gd name="connsiteX6-3219" fmla="*/ 6538 w 10000"/>
                <a:gd name="connsiteY6-3220" fmla="*/ 24 h 11183"/>
                <a:gd name="connsiteX7-3221" fmla="*/ 7711 w 10000"/>
                <a:gd name="connsiteY7-3222" fmla="*/ 4026 h 11183"/>
                <a:gd name="connsiteX8-3223" fmla="*/ 8967 w 10000"/>
                <a:gd name="connsiteY8-3224" fmla="*/ 3941 h 11183"/>
                <a:gd name="connsiteX9-3225" fmla="*/ 9998 w 10000"/>
                <a:gd name="connsiteY9-3226" fmla="*/ 10539 h 11183"/>
                <a:gd name="connsiteX10-3227" fmla="*/ 9117 w 10000"/>
                <a:gd name="connsiteY10-3228" fmla="*/ 10653 h 11183"/>
                <a:gd name="connsiteX11-3229" fmla="*/ 7885 w 10000"/>
                <a:gd name="connsiteY11-3230" fmla="*/ 7985 h 11183"/>
                <a:gd name="connsiteX12-3231" fmla="*/ 6518 w 10000"/>
                <a:gd name="connsiteY12-3232" fmla="*/ 8824 h 11183"/>
                <a:gd name="connsiteX13-3233" fmla="*/ 5774 w 10000"/>
                <a:gd name="connsiteY13-3234" fmla="*/ 5555 h 11183"/>
                <a:gd name="connsiteX14-3235" fmla="*/ 4662 w 10000"/>
                <a:gd name="connsiteY14-3236" fmla="*/ 8400 h 11183"/>
                <a:gd name="connsiteX15-3237" fmla="*/ 3894 w 10000"/>
                <a:gd name="connsiteY15-3238" fmla="*/ 6428 h 11183"/>
                <a:gd name="connsiteX16-3239" fmla="*/ 2866 w 10000"/>
                <a:gd name="connsiteY16-3240" fmla="*/ 8968 h 11183"/>
                <a:gd name="connsiteX17-3241" fmla="*/ 2101 w 10000"/>
                <a:gd name="connsiteY17-3242" fmla="*/ 7438 h 11183"/>
                <a:gd name="connsiteX18-3243" fmla="*/ 1043 w 10000"/>
                <a:gd name="connsiteY18-3244" fmla="*/ 7920 h 11183"/>
                <a:gd name="connsiteX19-3245" fmla="*/ 1015 w 10000"/>
                <a:gd name="connsiteY19-3246" fmla="*/ 4788 h 11183"/>
                <a:gd name="connsiteX0-3247" fmla="*/ 1015 w 10000"/>
                <a:gd name="connsiteY0-3248" fmla="*/ 4788 h 11183"/>
                <a:gd name="connsiteX1-3249" fmla="*/ 1979 w 10000"/>
                <a:gd name="connsiteY1-3250" fmla="*/ 4702 h 11183"/>
                <a:gd name="connsiteX2-3251" fmla="*/ 2549 w 10000"/>
                <a:gd name="connsiteY2-3252" fmla="*/ 1955 h 11183"/>
                <a:gd name="connsiteX3-3253" fmla="*/ 3505 w 10000"/>
                <a:gd name="connsiteY3-3254" fmla="*/ 4070 h 11183"/>
                <a:gd name="connsiteX4-3255" fmla="*/ 4492 w 10000"/>
                <a:gd name="connsiteY4-3256" fmla="*/ 246 h 11183"/>
                <a:gd name="connsiteX5-3257" fmla="*/ 5566 w 10000"/>
                <a:gd name="connsiteY5-3258" fmla="*/ 2282 h 11183"/>
                <a:gd name="connsiteX6-3259" fmla="*/ 6538 w 10000"/>
                <a:gd name="connsiteY6-3260" fmla="*/ 24 h 11183"/>
                <a:gd name="connsiteX7-3261" fmla="*/ 7711 w 10000"/>
                <a:gd name="connsiteY7-3262" fmla="*/ 4026 h 11183"/>
                <a:gd name="connsiteX8-3263" fmla="*/ 8967 w 10000"/>
                <a:gd name="connsiteY8-3264" fmla="*/ 3941 h 11183"/>
                <a:gd name="connsiteX9-3265" fmla="*/ 9998 w 10000"/>
                <a:gd name="connsiteY9-3266" fmla="*/ 10539 h 11183"/>
                <a:gd name="connsiteX10-3267" fmla="*/ 9117 w 10000"/>
                <a:gd name="connsiteY10-3268" fmla="*/ 10653 h 11183"/>
                <a:gd name="connsiteX11-3269" fmla="*/ 7885 w 10000"/>
                <a:gd name="connsiteY11-3270" fmla="*/ 7985 h 11183"/>
                <a:gd name="connsiteX12-3271" fmla="*/ 6770 w 10000"/>
                <a:gd name="connsiteY12-3272" fmla="*/ 8317 h 11183"/>
                <a:gd name="connsiteX13-3273" fmla="*/ 5774 w 10000"/>
                <a:gd name="connsiteY13-3274" fmla="*/ 5555 h 11183"/>
                <a:gd name="connsiteX14-3275" fmla="*/ 4662 w 10000"/>
                <a:gd name="connsiteY14-3276" fmla="*/ 8400 h 11183"/>
                <a:gd name="connsiteX15-3277" fmla="*/ 3894 w 10000"/>
                <a:gd name="connsiteY15-3278" fmla="*/ 6428 h 11183"/>
                <a:gd name="connsiteX16-3279" fmla="*/ 2866 w 10000"/>
                <a:gd name="connsiteY16-3280" fmla="*/ 8968 h 11183"/>
                <a:gd name="connsiteX17-3281" fmla="*/ 2101 w 10000"/>
                <a:gd name="connsiteY17-3282" fmla="*/ 7438 h 11183"/>
                <a:gd name="connsiteX18-3283" fmla="*/ 1043 w 10000"/>
                <a:gd name="connsiteY18-3284" fmla="*/ 7920 h 11183"/>
                <a:gd name="connsiteX19-3285" fmla="*/ 1015 w 10000"/>
                <a:gd name="connsiteY19-3286" fmla="*/ 4788 h 11183"/>
                <a:gd name="connsiteX0-3287" fmla="*/ 1015 w 10000"/>
                <a:gd name="connsiteY0-3288" fmla="*/ 4788 h 11183"/>
                <a:gd name="connsiteX1-3289" fmla="*/ 1979 w 10000"/>
                <a:gd name="connsiteY1-3290" fmla="*/ 4702 h 11183"/>
                <a:gd name="connsiteX2-3291" fmla="*/ 2549 w 10000"/>
                <a:gd name="connsiteY2-3292" fmla="*/ 1955 h 11183"/>
                <a:gd name="connsiteX3-3293" fmla="*/ 3505 w 10000"/>
                <a:gd name="connsiteY3-3294" fmla="*/ 4070 h 11183"/>
                <a:gd name="connsiteX4-3295" fmla="*/ 4492 w 10000"/>
                <a:gd name="connsiteY4-3296" fmla="*/ 246 h 11183"/>
                <a:gd name="connsiteX5-3297" fmla="*/ 5566 w 10000"/>
                <a:gd name="connsiteY5-3298" fmla="*/ 2282 h 11183"/>
                <a:gd name="connsiteX6-3299" fmla="*/ 6538 w 10000"/>
                <a:gd name="connsiteY6-3300" fmla="*/ 24 h 11183"/>
                <a:gd name="connsiteX7-3301" fmla="*/ 7711 w 10000"/>
                <a:gd name="connsiteY7-3302" fmla="*/ 4026 h 11183"/>
                <a:gd name="connsiteX8-3303" fmla="*/ 8967 w 10000"/>
                <a:gd name="connsiteY8-3304" fmla="*/ 3941 h 11183"/>
                <a:gd name="connsiteX9-3305" fmla="*/ 9998 w 10000"/>
                <a:gd name="connsiteY9-3306" fmla="*/ 10539 h 11183"/>
                <a:gd name="connsiteX10-3307" fmla="*/ 9117 w 10000"/>
                <a:gd name="connsiteY10-3308" fmla="*/ 10653 h 11183"/>
                <a:gd name="connsiteX11-3309" fmla="*/ 8077 w 10000"/>
                <a:gd name="connsiteY11-3310" fmla="*/ 6970 h 11183"/>
                <a:gd name="connsiteX12-3311" fmla="*/ 6770 w 10000"/>
                <a:gd name="connsiteY12-3312" fmla="*/ 8317 h 11183"/>
                <a:gd name="connsiteX13-3313" fmla="*/ 5774 w 10000"/>
                <a:gd name="connsiteY13-3314" fmla="*/ 5555 h 11183"/>
                <a:gd name="connsiteX14-3315" fmla="*/ 4662 w 10000"/>
                <a:gd name="connsiteY14-3316" fmla="*/ 8400 h 11183"/>
                <a:gd name="connsiteX15-3317" fmla="*/ 3894 w 10000"/>
                <a:gd name="connsiteY15-3318" fmla="*/ 6428 h 11183"/>
                <a:gd name="connsiteX16-3319" fmla="*/ 2866 w 10000"/>
                <a:gd name="connsiteY16-3320" fmla="*/ 8968 h 11183"/>
                <a:gd name="connsiteX17-3321" fmla="*/ 2101 w 10000"/>
                <a:gd name="connsiteY17-3322" fmla="*/ 7438 h 11183"/>
                <a:gd name="connsiteX18-3323" fmla="*/ 1043 w 10000"/>
                <a:gd name="connsiteY18-3324" fmla="*/ 7920 h 11183"/>
                <a:gd name="connsiteX19-3325" fmla="*/ 1015 w 10000"/>
                <a:gd name="connsiteY19-3326" fmla="*/ 4788 h 11183"/>
                <a:gd name="connsiteX0-3327" fmla="*/ 1015 w 10001"/>
                <a:gd name="connsiteY0-3328" fmla="*/ 4788 h 10872"/>
                <a:gd name="connsiteX1-3329" fmla="*/ 1979 w 10001"/>
                <a:gd name="connsiteY1-3330" fmla="*/ 4702 h 10872"/>
                <a:gd name="connsiteX2-3331" fmla="*/ 2549 w 10001"/>
                <a:gd name="connsiteY2-3332" fmla="*/ 1955 h 10872"/>
                <a:gd name="connsiteX3-3333" fmla="*/ 3505 w 10001"/>
                <a:gd name="connsiteY3-3334" fmla="*/ 4070 h 10872"/>
                <a:gd name="connsiteX4-3335" fmla="*/ 4492 w 10001"/>
                <a:gd name="connsiteY4-3336" fmla="*/ 246 h 10872"/>
                <a:gd name="connsiteX5-3337" fmla="*/ 5566 w 10001"/>
                <a:gd name="connsiteY5-3338" fmla="*/ 2282 h 10872"/>
                <a:gd name="connsiteX6-3339" fmla="*/ 6538 w 10001"/>
                <a:gd name="connsiteY6-3340" fmla="*/ 24 h 10872"/>
                <a:gd name="connsiteX7-3341" fmla="*/ 7711 w 10001"/>
                <a:gd name="connsiteY7-3342" fmla="*/ 4026 h 10872"/>
                <a:gd name="connsiteX8-3343" fmla="*/ 8967 w 10001"/>
                <a:gd name="connsiteY8-3344" fmla="*/ 3941 h 10872"/>
                <a:gd name="connsiteX9-3345" fmla="*/ 9998 w 10001"/>
                <a:gd name="connsiteY9-3346" fmla="*/ 10539 h 10872"/>
                <a:gd name="connsiteX10-3347" fmla="*/ 9176 w 10001"/>
                <a:gd name="connsiteY10-3348" fmla="*/ 9928 h 10872"/>
                <a:gd name="connsiteX11-3349" fmla="*/ 8077 w 10001"/>
                <a:gd name="connsiteY11-3350" fmla="*/ 6970 h 10872"/>
                <a:gd name="connsiteX12-3351" fmla="*/ 6770 w 10001"/>
                <a:gd name="connsiteY12-3352" fmla="*/ 8317 h 10872"/>
                <a:gd name="connsiteX13-3353" fmla="*/ 5774 w 10001"/>
                <a:gd name="connsiteY13-3354" fmla="*/ 5555 h 10872"/>
                <a:gd name="connsiteX14-3355" fmla="*/ 4662 w 10001"/>
                <a:gd name="connsiteY14-3356" fmla="*/ 8400 h 10872"/>
                <a:gd name="connsiteX15-3357" fmla="*/ 3894 w 10001"/>
                <a:gd name="connsiteY15-3358" fmla="*/ 6428 h 10872"/>
                <a:gd name="connsiteX16-3359" fmla="*/ 2866 w 10001"/>
                <a:gd name="connsiteY16-3360" fmla="*/ 8968 h 10872"/>
                <a:gd name="connsiteX17-3361" fmla="*/ 2101 w 10001"/>
                <a:gd name="connsiteY17-3362" fmla="*/ 7438 h 10872"/>
                <a:gd name="connsiteX18-3363" fmla="*/ 1043 w 10001"/>
                <a:gd name="connsiteY18-3364" fmla="*/ 7920 h 10872"/>
                <a:gd name="connsiteX19-3365" fmla="*/ 1015 w 10001"/>
                <a:gd name="connsiteY19-3366" fmla="*/ 4788 h 10872"/>
                <a:gd name="connsiteX0-3367" fmla="*/ 1015 w 10005"/>
                <a:gd name="connsiteY0-3368" fmla="*/ 4788 h 10727"/>
                <a:gd name="connsiteX1-3369" fmla="*/ 1979 w 10005"/>
                <a:gd name="connsiteY1-3370" fmla="*/ 4702 h 10727"/>
                <a:gd name="connsiteX2-3371" fmla="*/ 2549 w 10005"/>
                <a:gd name="connsiteY2-3372" fmla="*/ 1955 h 10727"/>
                <a:gd name="connsiteX3-3373" fmla="*/ 3505 w 10005"/>
                <a:gd name="connsiteY3-3374" fmla="*/ 4070 h 10727"/>
                <a:gd name="connsiteX4-3375" fmla="*/ 4492 w 10005"/>
                <a:gd name="connsiteY4-3376" fmla="*/ 246 h 10727"/>
                <a:gd name="connsiteX5-3377" fmla="*/ 5566 w 10005"/>
                <a:gd name="connsiteY5-3378" fmla="*/ 2282 h 10727"/>
                <a:gd name="connsiteX6-3379" fmla="*/ 6538 w 10005"/>
                <a:gd name="connsiteY6-3380" fmla="*/ 24 h 10727"/>
                <a:gd name="connsiteX7-3381" fmla="*/ 7711 w 10005"/>
                <a:gd name="connsiteY7-3382" fmla="*/ 4026 h 10727"/>
                <a:gd name="connsiteX8-3383" fmla="*/ 8967 w 10005"/>
                <a:gd name="connsiteY8-3384" fmla="*/ 3941 h 10727"/>
                <a:gd name="connsiteX9-3385" fmla="*/ 9998 w 10005"/>
                <a:gd name="connsiteY9-3386" fmla="*/ 10539 h 10727"/>
                <a:gd name="connsiteX10-3387" fmla="*/ 9502 w 10005"/>
                <a:gd name="connsiteY10-3388" fmla="*/ 9058 h 10727"/>
                <a:gd name="connsiteX11-3389" fmla="*/ 8077 w 10005"/>
                <a:gd name="connsiteY11-3390" fmla="*/ 6970 h 10727"/>
                <a:gd name="connsiteX12-3391" fmla="*/ 6770 w 10005"/>
                <a:gd name="connsiteY12-3392" fmla="*/ 8317 h 10727"/>
                <a:gd name="connsiteX13-3393" fmla="*/ 5774 w 10005"/>
                <a:gd name="connsiteY13-3394" fmla="*/ 5555 h 10727"/>
                <a:gd name="connsiteX14-3395" fmla="*/ 4662 w 10005"/>
                <a:gd name="connsiteY14-3396" fmla="*/ 8400 h 10727"/>
                <a:gd name="connsiteX15-3397" fmla="*/ 3894 w 10005"/>
                <a:gd name="connsiteY15-3398" fmla="*/ 6428 h 10727"/>
                <a:gd name="connsiteX16-3399" fmla="*/ 2866 w 10005"/>
                <a:gd name="connsiteY16-3400" fmla="*/ 8968 h 10727"/>
                <a:gd name="connsiteX17-3401" fmla="*/ 2101 w 10005"/>
                <a:gd name="connsiteY17-3402" fmla="*/ 7438 h 10727"/>
                <a:gd name="connsiteX18-3403" fmla="*/ 1043 w 10005"/>
                <a:gd name="connsiteY18-3404" fmla="*/ 7920 h 10727"/>
                <a:gd name="connsiteX19-3405" fmla="*/ 1015 w 10005"/>
                <a:gd name="connsiteY19-3406" fmla="*/ 4788 h 10727"/>
                <a:gd name="connsiteX0-3407" fmla="*/ 1015 w 10005"/>
                <a:gd name="connsiteY0-3408" fmla="*/ 4788 h 19489"/>
                <a:gd name="connsiteX1-3409" fmla="*/ 1979 w 10005"/>
                <a:gd name="connsiteY1-3410" fmla="*/ 4702 h 19489"/>
                <a:gd name="connsiteX2-3411" fmla="*/ 2549 w 10005"/>
                <a:gd name="connsiteY2-3412" fmla="*/ 1955 h 19489"/>
                <a:gd name="connsiteX3-3413" fmla="*/ 3505 w 10005"/>
                <a:gd name="connsiteY3-3414" fmla="*/ 4070 h 19489"/>
                <a:gd name="connsiteX4-3415" fmla="*/ 4492 w 10005"/>
                <a:gd name="connsiteY4-3416" fmla="*/ 246 h 19489"/>
                <a:gd name="connsiteX5-3417" fmla="*/ 5566 w 10005"/>
                <a:gd name="connsiteY5-3418" fmla="*/ 2282 h 19489"/>
                <a:gd name="connsiteX6-3419" fmla="*/ 6538 w 10005"/>
                <a:gd name="connsiteY6-3420" fmla="*/ 24 h 19489"/>
                <a:gd name="connsiteX7-3421" fmla="*/ 7711 w 10005"/>
                <a:gd name="connsiteY7-3422" fmla="*/ 4026 h 19489"/>
                <a:gd name="connsiteX8-3423" fmla="*/ 8967 w 10005"/>
                <a:gd name="connsiteY8-3424" fmla="*/ 3941 h 19489"/>
                <a:gd name="connsiteX9-3425" fmla="*/ 9998 w 10005"/>
                <a:gd name="connsiteY9-3426" fmla="*/ 19457 h 19489"/>
                <a:gd name="connsiteX10-3427" fmla="*/ 9502 w 10005"/>
                <a:gd name="connsiteY10-3428" fmla="*/ 9058 h 19489"/>
                <a:gd name="connsiteX11-3429" fmla="*/ 8077 w 10005"/>
                <a:gd name="connsiteY11-3430" fmla="*/ 6970 h 19489"/>
                <a:gd name="connsiteX12-3431" fmla="*/ 6770 w 10005"/>
                <a:gd name="connsiteY12-3432" fmla="*/ 8317 h 19489"/>
                <a:gd name="connsiteX13-3433" fmla="*/ 5774 w 10005"/>
                <a:gd name="connsiteY13-3434" fmla="*/ 5555 h 19489"/>
                <a:gd name="connsiteX14-3435" fmla="*/ 4662 w 10005"/>
                <a:gd name="connsiteY14-3436" fmla="*/ 8400 h 19489"/>
                <a:gd name="connsiteX15-3437" fmla="*/ 3894 w 10005"/>
                <a:gd name="connsiteY15-3438" fmla="*/ 6428 h 19489"/>
                <a:gd name="connsiteX16-3439" fmla="*/ 2866 w 10005"/>
                <a:gd name="connsiteY16-3440" fmla="*/ 8968 h 19489"/>
                <a:gd name="connsiteX17-3441" fmla="*/ 2101 w 10005"/>
                <a:gd name="connsiteY17-3442" fmla="*/ 7438 h 19489"/>
                <a:gd name="connsiteX18-3443" fmla="*/ 1043 w 10005"/>
                <a:gd name="connsiteY18-3444" fmla="*/ 7920 h 19489"/>
                <a:gd name="connsiteX19-3445" fmla="*/ 1015 w 10005"/>
                <a:gd name="connsiteY19-3446" fmla="*/ 4788 h 19489"/>
                <a:gd name="connsiteX0-3447" fmla="*/ 1015 w 10000"/>
                <a:gd name="connsiteY0-3448" fmla="*/ 4788 h 19489"/>
                <a:gd name="connsiteX1-3449" fmla="*/ 1979 w 10000"/>
                <a:gd name="connsiteY1-3450" fmla="*/ 4702 h 19489"/>
                <a:gd name="connsiteX2-3451" fmla="*/ 2549 w 10000"/>
                <a:gd name="connsiteY2-3452" fmla="*/ 1955 h 19489"/>
                <a:gd name="connsiteX3-3453" fmla="*/ 3505 w 10000"/>
                <a:gd name="connsiteY3-3454" fmla="*/ 4070 h 19489"/>
                <a:gd name="connsiteX4-3455" fmla="*/ 4492 w 10000"/>
                <a:gd name="connsiteY4-3456" fmla="*/ 246 h 19489"/>
                <a:gd name="connsiteX5-3457" fmla="*/ 5566 w 10000"/>
                <a:gd name="connsiteY5-3458" fmla="*/ 2282 h 19489"/>
                <a:gd name="connsiteX6-3459" fmla="*/ 6538 w 10000"/>
                <a:gd name="connsiteY6-3460" fmla="*/ 24 h 19489"/>
                <a:gd name="connsiteX7-3461" fmla="*/ 7711 w 10000"/>
                <a:gd name="connsiteY7-3462" fmla="*/ 4026 h 19489"/>
                <a:gd name="connsiteX8-3463" fmla="*/ 8967 w 10000"/>
                <a:gd name="connsiteY8-3464" fmla="*/ 3941 h 19489"/>
                <a:gd name="connsiteX9-3465" fmla="*/ 9998 w 10000"/>
                <a:gd name="connsiteY9-3466" fmla="*/ 19457 h 19489"/>
                <a:gd name="connsiteX10-3467" fmla="*/ 9101 w 10000"/>
                <a:gd name="connsiteY10-3468" fmla="*/ 9058 h 19489"/>
                <a:gd name="connsiteX11-3469" fmla="*/ 8077 w 10000"/>
                <a:gd name="connsiteY11-3470" fmla="*/ 6970 h 19489"/>
                <a:gd name="connsiteX12-3471" fmla="*/ 6770 w 10000"/>
                <a:gd name="connsiteY12-3472" fmla="*/ 8317 h 19489"/>
                <a:gd name="connsiteX13-3473" fmla="*/ 5774 w 10000"/>
                <a:gd name="connsiteY13-3474" fmla="*/ 5555 h 19489"/>
                <a:gd name="connsiteX14-3475" fmla="*/ 4662 w 10000"/>
                <a:gd name="connsiteY14-3476" fmla="*/ 8400 h 19489"/>
                <a:gd name="connsiteX15-3477" fmla="*/ 3894 w 10000"/>
                <a:gd name="connsiteY15-3478" fmla="*/ 6428 h 19489"/>
                <a:gd name="connsiteX16-3479" fmla="*/ 2866 w 10000"/>
                <a:gd name="connsiteY16-3480" fmla="*/ 8968 h 19489"/>
                <a:gd name="connsiteX17-3481" fmla="*/ 2101 w 10000"/>
                <a:gd name="connsiteY17-3482" fmla="*/ 7438 h 19489"/>
                <a:gd name="connsiteX18-3483" fmla="*/ 1043 w 10000"/>
                <a:gd name="connsiteY18-3484" fmla="*/ 7920 h 19489"/>
                <a:gd name="connsiteX19-3485" fmla="*/ 1015 w 10000"/>
                <a:gd name="connsiteY19-3486" fmla="*/ 4788 h 19489"/>
                <a:gd name="connsiteX0-3487" fmla="*/ 1015 w 10000"/>
                <a:gd name="connsiteY0-3488" fmla="*/ 4788 h 19489"/>
                <a:gd name="connsiteX1-3489" fmla="*/ 1979 w 10000"/>
                <a:gd name="connsiteY1-3490" fmla="*/ 4702 h 19489"/>
                <a:gd name="connsiteX2-3491" fmla="*/ 2549 w 10000"/>
                <a:gd name="connsiteY2-3492" fmla="*/ 1955 h 19489"/>
                <a:gd name="connsiteX3-3493" fmla="*/ 3505 w 10000"/>
                <a:gd name="connsiteY3-3494" fmla="*/ 4070 h 19489"/>
                <a:gd name="connsiteX4-3495" fmla="*/ 4492 w 10000"/>
                <a:gd name="connsiteY4-3496" fmla="*/ 246 h 19489"/>
                <a:gd name="connsiteX5-3497" fmla="*/ 5566 w 10000"/>
                <a:gd name="connsiteY5-3498" fmla="*/ 2282 h 19489"/>
                <a:gd name="connsiteX6-3499" fmla="*/ 6538 w 10000"/>
                <a:gd name="connsiteY6-3500" fmla="*/ 24 h 19489"/>
                <a:gd name="connsiteX7-3501" fmla="*/ 7711 w 10000"/>
                <a:gd name="connsiteY7-3502" fmla="*/ 4026 h 19489"/>
                <a:gd name="connsiteX8-3503" fmla="*/ 9397 w 10000"/>
                <a:gd name="connsiteY8-3504" fmla="*/ 8203 h 19489"/>
                <a:gd name="connsiteX9-3505" fmla="*/ 9998 w 10000"/>
                <a:gd name="connsiteY9-3506" fmla="*/ 19457 h 19489"/>
                <a:gd name="connsiteX10-3507" fmla="*/ 9101 w 10000"/>
                <a:gd name="connsiteY10-3508" fmla="*/ 9058 h 19489"/>
                <a:gd name="connsiteX11-3509" fmla="*/ 8077 w 10000"/>
                <a:gd name="connsiteY11-3510" fmla="*/ 6970 h 19489"/>
                <a:gd name="connsiteX12-3511" fmla="*/ 6770 w 10000"/>
                <a:gd name="connsiteY12-3512" fmla="*/ 8317 h 19489"/>
                <a:gd name="connsiteX13-3513" fmla="*/ 5774 w 10000"/>
                <a:gd name="connsiteY13-3514" fmla="*/ 5555 h 19489"/>
                <a:gd name="connsiteX14-3515" fmla="*/ 4662 w 10000"/>
                <a:gd name="connsiteY14-3516" fmla="*/ 8400 h 19489"/>
                <a:gd name="connsiteX15-3517" fmla="*/ 3894 w 10000"/>
                <a:gd name="connsiteY15-3518" fmla="*/ 6428 h 19489"/>
                <a:gd name="connsiteX16-3519" fmla="*/ 2866 w 10000"/>
                <a:gd name="connsiteY16-3520" fmla="*/ 8968 h 19489"/>
                <a:gd name="connsiteX17-3521" fmla="*/ 2101 w 10000"/>
                <a:gd name="connsiteY17-3522" fmla="*/ 7438 h 19489"/>
                <a:gd name="connsiteX18-3523" fmla="*/ 1043 w 10000"/>
                <a:gd name="connsiteY18-3524" fmla="*/ 7920 h 19489"/>
                <a:gd name="connsiteX19-3525" fmla="*/ 1015 w 10000"/>
                <a:gd name="connsiteY19-3526" fmla="*/ 4788 h 19489"/>
                <a:gd name="connsiteX0-3527" fmla="*/ 1015 w 10000"/>
                <a:gd name="connsiteY0-3528" fmla="*/ 4788 h 19489"/>
                <a:gd name="connsiteX1-3529" fmla="*/ 1979 w 10000"/>
                <a:gd name="connsiteY1-3530" fmla="*/ 4702 h 19489"/>
                <a:gd name="connsiteX2-3531" fmla="*/ 2549 w 10000"/>
                <a:gd name="connsiteY2-3532" fmla="*/ 1955 h 19489"/>
                <a:gd name="connsiteX3-3533" fmla="*/ 3505 w 10000"/>
                <a:gd name="connsiteY3-3534" fmla="*/ 4070 h 19489"/>
                <a:gd name="connsiteX4-3535" fmla="*/ 4492 w 10000"/>
                <a:gd name="connsiteY4-3536" fmla="*/ 246 h 19489"/>
                <a:gd name="connsiteX5-3537" fmla="*/ 5566 w 10000"/>
                <a:gd name="connsiteY5-3538" fmla="*/ 2282 h 19489"/>
                <a:gd name="connsiteX6-3539" fmla="*/ 6538 w 10000"/>
                <a:gd name="connsiteY6-3540" fmla="*/ 24 h 19489"/>
                <a:gd name="connsiteX7-3541" fmla="*/ 7711 w 10000"/>
                <a:gd name="connsiteY7-3542" fmla="*/ 4026 h 19489"/>
                <a:gd name="connsiteX8-3543" fmla="*/ 9397 w 10000"/>
                <a:gd name="connsiteY8-3544" fmla="*/ 8203 h 19489"/>
                <a:gd name="connsiteX9-3545" fmla="*/ 9998 w 10000"/>
                <a:gd name="connsiteY9-3546" fmla="*/ 19457 h 19489"/>
                <a:gd name="connsiteX10-3547" fmla="*/ 9101 w 10000"/>
                <a:gd name="connsiteY10-3548" fmla="*/ 9058 h 19489"/>
                <a:gd name="connsiteX11-3549" fmla="*/ 8077 w 10000"/>
                <a:gd name="connsiteY11-3550" fmla="*/ 6970 h 19489"/>
                <a:gd name="connsiteX12-3551" fmla="*/ 6770 w 10000"/>
                <a:gd name="connsiteY12-3552" fmla="*/ 8317 h 19489"/>
                <a:gd name="connsiteX13-3553" fmla="*/ 5774 w 10000"/>
                <a:gd name="connsiteY13-3554" fmla="*/ 5555 h 19489"/>
                <a:gd name="connsiteX14-3555" fmla="*/ 4662 w 10000"/>
                <a:gd name="connsiteY14-3556" fmla="*/ 8400 h 19489"/>
                <a:gd name="connsiteX15-3557" fmla="*/ 3894 w 10000"/>
                <a:gd name="connsiteY15-3558" fmla="*/ 6428 h 19489"/>
                <a:gd name="connsiteX16-3559" fmla="*/ 2866 w 10000"/>
                <a:gd name="connsiteY16-3560" fmla="*/ 8968 h 19489"/>
                <a:gd name="connsiteX17-3561" fmla="*/ 2101 w 10000"/>
                <a:gd name="connsiteY17-3562" fmla="*/ 7438 h 19489"/>
                <a:gd name="connsiteX18-3563" fmla="*/ 1043 w 10000"/>
                <a:gd name="connsiteY18-3564" fmla="*/ 7920 h 19489"/>
                <a:gd name="connsiteX19-3565" fmla="*/ 1015 w 10000"/>
                <a:gd name="connsiteY19-3566" fmla="*/ 4788 h 19489"/>
                <a:gd name="connsiteX0-3567" fmla="*/ 1015 w 10000"/>
                <a:gd name="connsiteY0-3568" fmla="*/ 4788 h 19489"/>
                <a:gd name="connsiteX1-3569" fmla="*/ 1979 w 10000"/>
                <a:gd name="connsiteY1-3570" fmla="*/ 4702 h 19489"/>
                <a:gd name="connsiteX2-3571" fmla="*/ 2549 w 10000"/>
                <a:gd name="connsiteY2-3572" fmla="*/ 1955 h 19489"/>
                <a:gd name="connsiteX3-3573" fmla="*/ 3505 w 10000"/>
                <a:gd name="connsiteY3-3574" fmla="*/ 4070 h 19489"/>
                <a:gd name="connsiteX4-3575" fmla="*/ 4492 w 10000"/>
                <a:gd name="connsiteY4-3576" fmla="*/ 246 h 19489"/>
                <a:gd name="connsiteX5-3577" fmla="*/ 5566 w 10000"/>
                <a:gd name="connsiteY5-3578" fmla="*/ 2282 h 19489"/>
                <a:gd name="connsiteX6-3579" fmla="*/ 6538 w 10000"/>
                <a:gd name="connsiteY6-3580" fmla="*/ 24 h 19489"/>
                <a:gd name="connsiteX7-3581" fmla="*/ 7711 w 10000"/>
                <a:gd name="connsiteY7-3582" fmla="*/ 4026 h 19489"/>
                <a:gd name="connsiteX8-3583" fmla="*/ 9397 w 10000"/>
                <a:gd name="connsiteY8-3584" fmla="*/ 8203 h 19489"/>
                <a:gd name="connsiteX9-3585" fmla="*/ 9998 w 10000"/>
                <a:gd name="connsiteY9-3586" fmla="*/ 19457 h 19489"/>
                <a:gd name="connsiteX10-3587" fmla="*/ 9101 w 10000"/>
                <a:gd name="connsiteY10-3588" fmla="*/ 9058 h 19489"/>
                <a:gd name="connsiteX11-3589" fmla="*/ 8077 w 10000"/>
                <a:gd name="connsiteY11-3590" fmla="*/ 6970 h 19489"/>
                <a:gd name="connsiteX12-3591" fmla="*/ 6770 w 10000"/>
                <a:gd name="connsiteY12-3592" fmla="*/ 8317 h 19489"/>
                <a:gd name="connsiteX13-3593" fmla="*/ 5774 w 10000"/>
                <a:gd name="connsiteY13-3594" fmla="*/ 5555 h 19489"/>
                <a:gd name="connsiteX14-3595" fmla="*/ 4662 w 10000"/>
                <a:gd name="connsiteY14-3596" fmla="*/ 8400 h 19489"/>
                <a:gd name="connsiteX15-3597" fmla="*/ 3894 w 10000"/>
                <a:gd name="connsiteY15-3598" fmla="*/ 6428 h 19489"/>
                <a:gd name="connsiteX16-3599" fmla="*/ 2866 w 10000"/>
                <a:gd name="connsiteY16-3600" fmla="*/ 8968 h 19489"/>
                <a:gd name="connsiteX17-3601" fmla="*/ 2101 w 10000"/>
                <a:gd name="connsiteY17-3602" fmla="*/ 7438 h 19489"/>
                <a:gd name="connsiteX18-3603" fmla="*/ 1043 w 10000"/>
                <a:gd name="connsiteY18-3604" fmla="*/ 7920 h 19489"/>
                <a:gd name="connsiteX19-3605" fmla="*/ 1015 w 10000"/>
                <a:gd name="connsiteY19-3606" fmla="*/ 4788 h 19489"/>
                <a:gd name="connsiteX0-3607" fmla="*/ 1015 w 10000"/>
                <a:gd name="connsiteY0-3608" fmla="*/ 4788 h 19491"/>
                <a:gd name="connsiteX1-3609" fmla="*/ 1979 w 10000"/>
                <a:gd name="connsiteY1-3610" fmla="*/ 4702 h 19491"/>
                <a:gd name="connsiteX2-3611" fmla="*/ 2549 w 10000"/>
                <a:gd name="connsiteY2-3612" fmla="*/ 1955 h 19491"/>
                <a:gd name="connsiteX3-3613" fmla="*/ 3505 w 10000"/>
                <a:gd name="connsiteY3-3614" fmla="*/ 4070 h 19491"/>
                <a:gd name="connsiteX4-3615" fmla="*/ 4492 w 10000"/>
                <a:gd name="connsiteY4-3616" fmla="*/ 246 h 19491"/>
                <a:gd name="connsiteX5-3617" fmla="*/ 5566 w 10000"/>
                <a:gd name="connsiteY5-3618" fmla="*/ 2282 h 19491"/>
                <a:gd name="connsiteX6-3619" fmla="*/ 6538 w 10000"/>
                <a:gd name="connsiteY6-3620" fmla="*/ 24 h 19491"/>
                <a:gd name="connsiteX7-3621" fmla="*/ 7711 w 10000"/>
                <a:gd name="connsiteY7-3622" fmla="*/ 4026 h 19491"/>
                <a:gd name="connsiteX8-3623" fmla="*/ 9397 w 10000"/>
                <a:gd name="connsiteY8-3624" fmla="*/ 8203 h 19491"/>
                <a:gd name="connsiteX9-3625" fmla="*/ 9998 w 10000"/>
                <a:gd name="connsiteY9-3626" fmla="*/ 19457 h 19491"/>
                <a:gd name="connsiteX10-3627" fmla="*/ 8967 w 10000"/>
                <a:gd name="connsiteY10-3628" fmla="*/ 9926 h 19491"/>
                <a:gd name="connsiteX11-3629" fmla="*/ 8077 w 10000"/>
                <a:gd name="connsiteY11-3630" fmla="*/ 6970 h 19491"/>
                <a:gd name="connsiteX12-3631" fmla="*/ 6770 w 10000"/>
                <a:gd name="connsiteY12-3632" fmla="*/ 8317 h 19491"/>
                <a:gd name="connsiteX13-3633" fmla="*/ 5774 w 10000"/>
                <a:gd name="connsiteY13-3634" fmla="*/ 5555 h 19491"/>
                <a:gd name="connsiteX14-3635" fmla="*/ 4662 w 10000"/>
                <a:gd name="connsiteY14-3636" fmla="*/ 8400 h 19491"/>
                <a:gd name="connsiteX15-3637" fmla="*/ 3894 w 10000"/>
                <a:gd name="connsiteY15-3638" fmla="*/ 6428 h 19491"/>
                <a:gd name="connsiteX16-3639" fmla="*/ 2866 w 10000"/>
                <a:gd name="connsiteY16-3640" fmla="*/ 8968 h 19491"/>
                <a:gd name="connsiteX17-3641" fmla="*/ 2101 w 10000"/>
                <a:gd name="connsiteY17-3642" fmla="*/ 7438 h 19491"/>
                <a:gd name="connsiteX18-3643" fmla="*/ 1043 w 10000"/>
                <a:gd name="connsiteY18-3644" fmla="*/ 7920 h 19491"/>
                <a:gd name="connsiteX19-3645" fmla="*/ 1015 w 10000"/>
                <a:gd name="connsiteY19-3646" fmla="*/ 4788 h 19491"/>
                <a:gd name="connsiteX0-3647" fmla="*/ 1015 w 10000"/>
                <a:gd name="connsiteY0-3648" fmla="*/ 4788 h 19494"/>
                <a:gd name="connsiteX1-3649" fmla="*/ 1979 w 10000"/>
                <a:gd name="connsiteY1-3650" fmla="*/ 4702 h 19494"/>
                <a:gd name="connsiteX2-3651" fmla="*/ 2549 w 10000"/>
                <a:gd name="connsiteY2-3652" fmla="*/ 1955 h 19494"/>
                <a:gd name="connsiteX3-3653" fmla="*/ 3505 w 10000"/>
                <a:gd name="connsiteY3-3654" fmla="*/ 4070 h 19494"/>
                <a:gd name="connsiteX4-3655" fmla="*/ 4492 w 10000"/>
                <a:gd name="connsiteY4-3656" fmla="*/ 246 h 19494"/>
                <a:gd name="connsiteX5-3657" fmla="*/ 5566 w 10000"/>
                <a:gd name="connsiteY5-3658" fmla="*/ 2282 h 19494"/>
                <a:gd name="connsiteX6-3659" fmla="*/ 6538 w 10000"/>
                <a:gd name="connsiteY6-3660" fmla="*/ 24 h 19494"/>
                <a:gd name="connsiteX7-3661" fmla="*/ 7711 w 10000"/>
                <a:gd name="connsiteY7-3662" fmla="*/ 4026 h 19494"/>
                <a:gd name="connsiteX8-3663" fmla="*/ 9397 w 10000"/>
                <a:gd name="connsiteY8-3664" fmla="*/ 8203 h 19494"/>
                <a:gd name="connsiteX9-3665" fmla="*/ 9998 w 10000"/>
                <a:gd name="connsiteY9-3666" fmla="*/ 19457 h 19494"/>
                <a:gd name="connsiteX10-3667" fmla="*/ 8967 w 10000"/>
                <a:gd name="connsiteY10-3668" fmla="*/ 9926 h 19494"/>
                <a:gd name="connsiteX11-3669" fmla="*/ 8077 w 10000"/>
                <a:gd name="connsiteY11-3670" fmla="*/ 6970 h 19494"/>
                <a:gd name="connsiteX12-3671" fmla="*/ 6770 w 10000"/>
                <a:gd name="connsiteY12-3672" fmla="*/ 8317 h 19494"/>
                <a:gd name="connsiteX13-3673" fmla="*/ 5774 w 10000"/>
                <a:gd name="connsiteY13-3674" fmla="*/ 5555 h 19494"/>
                <a:gd name="connsiteX14-3675" fmla="*/ 4662 w 10000"/>
                <a:gd name="connsiteY14-3676" fmla="*/ 8400 h 19494"/>
                <a:gd name="connsiteX15-3677" fmla="*/ 3894 w 10000"/>
                <a:gd name="connsiteY15-3678" fmla="*/ 6428 h 19494"/>
                <a:gd name="connsiteX16-3679" fmla="*/ 2866 w 10000"/>
                <a:gd name="connsiteY16-3680" fmla="*/ 8968 h 19494"/>
                <a:gd name="connsiteX17-3681" fmla="*/ 2101 w 10000"/>
                <a:gd name="connsiteY17-3682" fmla="*/ 7438 h 19494"/>
                <a:gd name="connsiteX18-3683" fmla="*/ 1043 w 10000"/>
                <a:gd name="connsiteY18-3684" fmla="*/ 7920 h 19494"/>
                <a:gd name="connsiteX19-3685" fmla="*/ 1015 w 10000"/>
                <a:gd name="connsiteY19-3686" fmla="*/ 4788 h 19494"/>
                <a:gd name="connsiteX0-3687" fmla="*/ 1015 w 10000"/>
                <a:gd name="connsiteY0-3688" fmla="*/ 4809 h 19515"/>
                <a:gd name="connsiteX1-3689" fmla="*/ 1979 w 10000"/>
                <a:gd name="connsiteY1-3690" fmla="*/ 4723 h 19515"/>
                <a:gd name="connsiteX2-3691" fmla="*/ 2549 w 10000"/>
                <a:gd name="connsiteY2-3692" fmla="*/ 1976 h 19515"/>
                <a:gd name="connsiteX3-3693" fmla="*/ 3505 w 10000"/>
                <a:gd name="connsiteY3-3694" fmla="*/ 4091 h 19515"/>
                <a:gd name="connsiteX4-3695" fmla="*/ 4492 w 10000"/>
                <a:gd name="connsiteY4-3696" fmla="*/ 267 h 19515"/>
                <a:gd name="connsiteX5-3697" fmla="*/ 5566 w 10000"/>
                <a:gd name="connsiteY5-3698" fmla="*/ 2303 h 19515"/>
                <a:gd name="connsiteX6-3699" fmla="*/ 6538 w 10000"/>
                <a:gd name="connsiteY6-3700" fmla="*/ 45 h 19515"/>
                <a:gd name="connsiteX7-3701" fmla="*/ 8186 w 10000"/>
                <a:gd name="connsiteY7-3702" fmla="*/ 4757 h 19515"/>
                <a:gd name="connsiteX8-3703" fmla="*/ 9397 w 10000"/>
                <a:gd name="connsiteY8-3704" fmla="*/ 8224 h 19515"/>
                <a:gd name="connsiteX9-3705" fmla="*/ 9998 w 10000"/>
                <a:gd name="connsiteY9-3706" fmla="*/ 19478 h 19515"/>
                <a:gd name="connsiteX10-3707" fmla="*/ 8967 w 10000"/>
                <a:gd name="connsiteY10-3708" fmla="*/ 9947 h 19515"/>
                <a:gd name="connsiteX11-3709" fmla="*/ 8077 w 10000"/>
                <a:gd name="connsiteY11-3710" fmla="*/ 6991 h 19515"/>
                <a:gd name="connsiteX12-3711" fmla="*/ 6770 w 10000"/>
                <a:gd name="connsiteY12-3712" fmla="*/ 8338 h 19515"/>
                <a:gd name="connsiteX13-3713" fmla="*/ 5774 w 10000"/>
                <a:gd name="connsiteY13-3714" fmla="*/ 5576 h 19515"/>
                <a:gd name="connsiteX14-3715" fmla="*/ 4662 w 10000"/>
                <a:gd name="connsiteY14-3716" fmla="*/ 8421 h 19515"/>
                <a:gd name="connsiteX15-3717" fmla="*/ 3894 w 10000"/>
                <a:gd name="connsiteY15-3718" fmla="*/ 6449 h 19515"/>
                <a:gd name="connsiteX16-3719" fmla="*/ 2866 w 10000"/>
                <a:gd name="connsiteY16-3720" fmla="*/ 8989 h 19515"/>
                <a:gd name="connsiteX17-3721" fmla="*/ 2101 w 10000"/>
                <a:gd name="connsiteY17-3722" fmla="*/ 7459 h 19515"/>
                <a:gd name="connsiteX18-3723" fmla="*/ 1043 w 10000"/>
                <a:gd name="connsiteY18-3724" fmla="*/ 7941 h 19515"/>
                <a:gd name="connsiteX19-3725" fmla="*/ 1015 w 10000"/>
                <a:gd name="connsiteY19-3726" fmla="*/ 4809 h 19515"/>
                <a:gd name="connsiteX0-3727" fmla="*/ 1015 w 10000"/>
                <a:gd name="connsiteY0-3728" fmla="*/ 4567 h 19273"/>
                <a:gd name="connsiteX1-3729" fmla="*/ 1979 w 10000"/>
                <a:gd name="connsiteY1-3730" fmla="*/ 4481 h 19273"/>
                <a:gd name="connsiteX2-3731" fmla="*/ 2549 w 10000"/>
                <a:gd name="connsiteY2-3732" fmla="*/ 1734 h 19273"/>
                <a:gd name="connsiteX3-3733" fmla="*/ 3505 w 10000"/>
                <a:gd name="connsiteY3-3734" fmla="*/ 3849 h 19273"/>
                <a:gd name="connsiteX4-3735" fmla="*/ 4492 w 10000"/>
                <a:gd name="connsiteY4-3736" fmla="*/ 25 h 19273"/>
                <a:gd name="connsiteX5-3737" fmla="*/ 5566 w 10000"/>
                <a:gd name="connsiteY5-3738" fmla="*/ 2061 h 19273"/>
                <a:gd name="connsiteX6-3739" fmla="*/ 7280 w 10000"/>
                <a:gd name="connsiteY6-3740" fmla="*/ 513 h 19273"/>
                <a:gd name="connsiteX7-3741" fmla="*/ 8186 w 10000"/>
                <a:gd name="connsiteY7-3742" fmla="*/ 4515 h 19273"/>
                <a:gd name="connsiteX8-3743" fmla="*/ 9397 w 10000"/>
                <a:gd name="connsiteY8-3744" fmla="*/ 7982 h 19273"/>
                <a:gd name="connsiteX9-3745" fmla="*/ 9998 w 10000"/>
                <a:gd name="connsiteY9-3746" fmla="*/ 19236 h 19273"/>
                <a:gd name="connsiteX10-3747" fmla="*/ 8967 w 10000"/>
                <a:gd name="connsiteY10-3748" fmla="*/ 9705 h 19273"/>
                <a:gd name="connsiteX11-3749" fmla="*/ 8077 w 10000"/>
                <a:gd name="connsiteY11-3750" fmla="*/ 6749 h 19273"/>
                <a:gd name="connsiteX12-3751" fmla="*/ 6770 w 10000"/>
                <a:gd name="connsiteY12-3752" fmla="*/ 8096 h 19273"/>
                <a:gd name="connsiteX13-3753" fmla="*/ 5774 w 10000"/>
                <a:gd name="connsiteY13-3754" fmla="*/ 5334 h 19273"/>
                <a:gd name="connsiteX14-3755" fmla="*/ 4662 w 10000"/>
                <a:gd name="connsiteY14-3756" fmla="*/ 8179 h 19273"/>
                <a:gd name="connsiteX15-3757" fmla="*/ 3894 w 10000"/>
                <a:gd name="connsiteY15-3758" fmla="*/ 6207 h 19273"/>
                <a:gd name="connsiteX16-3759" fmla="*/ 2866 w 10000"/>
                <a:gd name="connsiteY16-3760" fmla="*/ 8747 h 19273"/>
                <a:gd name="connsiteX17-3761" fmla="*/ 2101 w 10000"/>
                <a:gd name="connsiteY17-3762" fmla="*/ 7217 h 19273"/>
                <a:gd name="connsiteX18-3763" fmla="*/ 1043 w 10000"/>
                <a:gd name="connsiteY18-3764" fmla="*/ 7699 h 19273"/>
                <a:gd name="connsiteX19-3765" fmla="*/ 1015 w 10000"/>
                <a:gd name="connsiteY19-3766" fmla="*/ 4567 h 19273"/>
                <a:gd name="connsiteX0-3767" fmla="*/ 1015 w 10000"/>
                <a:gd name="connsiteY0-3768" fmla="*/ 6292 h 20998"/>
                <a:gd name="connsiteX1-3769" fmla="*/ 1979 w 10000"/>
                <a:gd name="connsiteY1-3770" fmla="*/ 6206 h 20998"/>
                <a:gd name="connsiteX2-3771" fmla="*/ 2549 w 10000"/>
                <a:gd name="connsiteY2-3772" fmla="*/ 3459 h 20998"/>
                <a:gd name="connsiteX3-3773" fmla="*/ 3505 w 10000"/>
                <a:gd name="connsiteY3-3774" fmla="*/ 5574 h 20998"/>
                <a:gd name="connsiteX4-3775" fmla="*/ 4626 w 10000"/>
                <a:gd name="connsiteY4-3776" fmla="*/ 14 h 20998"/>
                <a:gd name="connsiteX5-3777" fmla="*/ 5566 w 10000"/>
                <a:gd name="connsiteY5-3778" fmla="*/ 3786 h 20998"/>
                <a:gd name="connsiteX6-3779" fmla="*/ 7280 w 10000"/>
                <a:gd name="connsiteY6-3780" fmla="*/ 2238 h 20998"/>
                <a:gd name="connsiteX7-3781" fmla="*/ 8186 w 10000"/>
                <a:gd name="connsiteY7-3782" fmla="*/ 6240 h 20998"/>
                <a:gd name="connsiteX8-3783" fmla="*/ 9397 w 10000"/>
                <a:gd name="connsiteY8-3784" fmla="*/ 9707 h 20998"/>
                <a:gd name="connsiteX9-3785" fmla="*/ 9998 w 10000"/>
                <a:gd name="connsiteY9-3786" fmla="*/ 20961 h 20998"/>
                <a:gd name="connsiteX10-3787" fmla="*/ 8967 w 10000"/>
                <a:gd name="connsiteY10-3788" fmla="*/ 11430 h 20998"/>
                <a:gd name="connsiteX11-3789" fmla="*/ 8077 w 10000"/>
                <a:gd name="connsiteY11-3790" fmla="*/ 8474 h 20998"/>
                <a:gd name="connsiteX12-3791" fmla="*/ 6770 w 10000"/>
                <a:gd name="connsiteY12-3792" fmla="*/ 9821 h 20998"/>
                <a:gd name="connsiteX13-3793" fmla="*/ 5774 w 10000"/>
                <a:gd name="connsiteY13-3794" fmla="*/ 7059 h 20998"/>
                <a:gd name="connsiteX14-3795" fmla="*/ 4662 w 10000"/>
                <a:gd name="connsiteY14-3796" fmla="*/ 9904 h 20998"/>
                <a:gd name="connsiteX15-3797" fmla="*/ 3894 w 10000"/>
                <a:gd name="connsiteY15-3798" fmla="*/ 7932 h 20998"/>
                <a:gd name="connsiteX16-3799" fmla="*/ 2866 w 10000"/>
                <a:gd name="connsiteY16-3800" fmla="*/ 10472 h 20998"/>
                <a:gd name="connsiteX17-3801" fmla="*/ 2101 w 10000"/>
                <a:gd name="connsiteY17-3802" fmla="*/ 8942 h 20998"/>
                <a:gd name="connsiteX18-3803" fmla="*/ 1043 w 10000"/>
                <a:gd name="connsiteY18-3804" fmla="*/ 9424 h 20998"/>
                <a:gd name="connsiteX19-3805" fmla="*/ 1015 w 10000"/>
                <a:gd name="connsiteY19-3806" fmla="*/ 6292 h 20998"/>
                <a:gd name="connsiteX0-3807" fmla="*/ 1015 w 10000"/>
                <a:gd name="connsiteY0-3808" fmla="*/ 6344 h 21050"/>
                <a:gd name="connsiteX1-3809" fmla="*/ 1979 w 10000"/>
                <a:gd name="connsiteY1-3810" fmla="*/ 6258 h 21050"/>
                <a:gd name="connsiteX2-3811" fmla="*/ 2549 w 10000"/>
                <a:gd name="connsiteY2-3812" fmla="*/ 3511 h 21050"/>
                <a:gd name="connsiteX3-3813" fmla="*/ 3505 w 10000"/>
                <a:gd name="connsiteY3-3814" fmla="*/ 5626 h 21050"/>
                <a:gd name="connsiteX4-3815" fmla="*/ 4626 w 10000"/>
                <a:gd name="connsiteY4-3816" fmla="*/ 66 h 21050"/>
                <a:gd name="connsiteX5-3817" fmla="*/ 5670 w 10000"/>
                <a:gd name="connsiteY5-3818" fmla="*/ 2339 h 21050"/>
                <a:gd name="connsiteX6-3819" fmla="*/ 7280 w 10000"/>
                <a:gd name="connsiteY6-3820" fmla="*/ 2290 h 21050"/>
                <a:gd name="connsiteX7-3821" fmla="*/ 8186 w 10000"/>
                <a:gd name="connsiteY7-3822" fmla="*/ 6292 h 21050"/>
                <a:gd name="connsiteX8-3823" fmla="*/ 9397 w 10000"/>
                <a:gd name="connsiteY8-3824" fmla="*/ 9759 h 21050"/>
                <a:gd name="connsiteX9-3825" fmla="*/ 9998 w 10000"/>
                <a:gd name="connsiteY9-3826" fmla="*/ 21013 h 21050"/>
                <a:gd name="connsiteX10-3827" fmla="*/ 8967 w 10000"/>
                <a:gd name="connsiteY10-3828" fmla="*/ 11482 h 21050"/>
                <a:gd name="connsiteX11-3829" fmla="*/ 8077 w 10000"/>
                <a:gd name="connsiteY11-3830" fmla="*/ 8526 h 21050"/>
                <a:gd name="connsiteX12-3831" fmla="*/ 6770 w 10000"/>
                <a:gd name="connsiteY12-3832" fmla="*/ 9873 h 21050"/>
                <a:gd name="connsiteX13-3833" fmla="*/ 5774 w 10000"/>
                <a:gd name="connsiteY13-3834" fmla="*/ 7111 h 21050"/>
                <a:gd name="connsiteX14-3835" fmla="*/ 4662 w 10000"/>
                <a:gd name="connsiteY14-3836" fmla="*/ 9956 h 21050"/>
                <a:gd name="connsiteX15-3837" fmla="*/ 3894 w 10000"/>
                <a:gd name="connsiteY15-3838" fmla="*/ 7984 h 21050"/>
                <a:gd name="connsiteX16-3839" fmla="*/ 2866 w 10000"/>
                <a:gd name="connsiteY16-3840" fmla="*/ 10524 h 21050"/>
                <a:gd name="connsiteX17-3841" fmla="*/ 2101 w 10000"/>
                <a:gd name="connsiteY17-3842" fmla="*/ 8994 h 21050"/>
                <a:gd name="connsiteX18-3843" fmla="*/ 1043 w 10000"/>
                <a:gd name="connsiteY18-3844" fmla="*/ 9476 h 21050"/>
                <a:gd name="connsiteX19-3845" fmla="*/ 1015 w 10000"/>
                <a:gd name="connsiteY19-3846" fmla="*/ 6344 h 21050"/>
                <a:gd name="connsiteX0-3847" fmla="*/ 1015 w 10000"/>
                <a:gd name="connsiteY0-3848" fmla="*/ 6344 h 21050"/>
                <a:gd name="connsiteX1-3849" fmla="*/ 1979 w 10000"/>
                <a:gd name="connsiteY1-3850" fmla="*/ 6258 h 21050"/>
                <a:gd name="connsiteX2-3851" fmla="*/ 2549 w 10000"/>
                <a:gd name="connsiteY2-3852" fmla="*/ 3511 h 21050"/>
                <a:gd name="connsiteX3-3853" fmla="*/ 3505 w 10000"/>
                <a:gd name="connsiteY3-3854" fmla="*/ 5626 h 21050"/>
                <a:gd name="connsiteX4-3855" fmla="*/ 4626 w 10000"/>
                <a:gd name="connsiteY4-3856" fmla="*/ 66 h 21050"/>
                <a:gd name="connsiteX5-3857" fmla="*/ 5670 w 10000"/>
                <a:gd name="connsiteY5-3858" fmla="*/ 2339 h 21050"/>
                <a:gd name="connsiteX6-3859" fmla="*/ 7310 w 10000"/>
                <a:gd name="connsiteY6-3860" fmla="*/ 475 h 21050"/>
                <a:gd name="connsiteX7-3861" fmla="*/ 8186 w 10000"/>
                <a:gd name="connsiteY7-3862" fmla="*/ 6292 h 21050"/>
                <a:gd name="connsiteX8-3863" fmla="*/ 9397 w 10000"/>
                <a:gd name="connsiteY8-3864" fmla="*/ 9759 h 21050"/>
                <a:gd name="connsiteX9-3865" fmla="*/ 9998 w 10000"/>
                <a:gd name="connsiteY9-3866" fmla="*/ 21013 h 21050"/>
                <a:gd name="connsiteX10-3867" fmla="*/ 8967 w 10000"/>
                <a:gd name="connsiteY10-3868" fmla="*/ 11482 h 21050"/>
                <a:gd name="connsiteX11-3869" fmla="*/ 8077 w 10000"/>
                <a:gd name="connsiteY11-3870" fmla="*/ 8526 h 21050"/>
                <a:gd name="connsiteX12-3871" fmla="*/ 6770 w 10000"/>
                <a:gd name="connsiteY12-3872" fmla="*/ 9873 h 21050"/>
                <a:gd name="connsiteX13-3873" fmla="*/ 5774 w 10000"/>
                <a:gd name="connsiteY13-3874" fmla="*/ 7111 h 21050"/>
                <a:gd name="connsiteX14-3875" fmla="*/ 4662 w 10000"/>
                <a:gd name="connsiteY14-3876" fmla="*/ 9956 h 21050"/>
                <a:gd name="connsiteX15-3877" fmla="*/ 3894 w 10000"/>
                <a:gd name="connsiteY15-3878" fmla="*/ 7984 h 21050"/>
                <a:gd name="connsiteX16-3879" fmla="*/ 2866 w 10000"/>
                <a:gd name="connsiteY16-3880" fmla="*/ 10524 h 21050"/>
                <a:gd name="connsiteX17-3881" fmla="*/ 2101 w 10000"/>
                <a:gd name="connsiteY17-3882" fmla="*/ 8994 h 21050"/>
                <a:gd name="connsiteX18-3883" fmla="*/ 1043 w 10000"/>
                <a:gd name="connsiteY18-3884" fmla="*/ 9476 h 21050"/>
                <a:gd name="connsiteX19-3885" fmla="*/ 1015 w 10000"/>
                <a:gd name="connsiteY19-3886" fmla="*/ 6344 h 21050"/>
                <a:gd name="connsiteX0-3887" fmla="*/ 1015 w 10000"/>
                <a:gd name="connsiteY0-3888" fmla="*/ 6344 h 21050"/>
                <a:gd name="connsiteX1-3889" fmla="*/ 1979 w 10000"/>
                <a:gd name="connsiteY1-3890" fmla="*/ 6258 h 21050"/>
                <a:gd name="connsiteX2-3891" fmla="*/ 2460 w 10000"/>
                <a:gd name="connsiteY2-3892" fmla="*/ 670 h 21050"/>
                <a:gd name="connsiteX3-3893" fmla="*/ 3505 w 10000"/>
                <a:gd name="connsiteY3-3894" fmla="*/ 5626 h 21050"/>
                <a:gd name="connsiteX4-3895" fmla="*/ 4626 w 10000"/>
                <a:gd name="connsiteY4-3896" fmla="*/ 66 h 21050"/>
                <a:gd name="connsiteX5-3897" fmla="*/ 5670 w 10000"/>
                <a:gd name="connsiteY5-3898" fmla="*/ 2339 h 21050"/>
                <a:gd name="connsiteX6-3899" fmla="*/ 7310 w 10000"/>
                <a:gd name="connsiteY6-3900" fmla="*/ 475 h 21050"/>
                <a:gd name="connsiteX7-3901" fmla="*/ 8186 w 10000"/>
                <a:gd name="connsiteY7-3902" fmla="*/ 6292 h 21050"/>
                <a:gd name="connsiteX8-3903" fmla="*/ 9397 w 10000"/>
                <a:gd name="connsiteY8-3904" fmla="*/ 9759 h 21050"/>
                <a:gd name="connsiteX9-3905" fmla="*/ 9998 w 10000"/>
                <a:gd name="connsiteY9-3906" fmla="*/ 21013 h 21050"/>
                <a:gd name="connsiteX10-3907" fmla="*/ 8967 w 10000"/>
                <a:gd name="connsiteY10-3908" fmla="*/ 11482 h 21050"/>
                <a:gd name="connsiteX11-3909" fmla="*/ 8077 w 10000"/>
                <a:gd name="connsiteY11-3910" fmla="*/ 8526 h 21050"/>
                <a:gd name="connsiteX12-3911" fmla="*/ 6770 w 10000"/>
                <a:gd name="connsiteY12-3912" fmla="*/ 9873 h 21050"/>
                <a:gd name="connsiteX13-3913" fmla="*/ 5774 w 10000"/>
                <a:gd name="connsiteY13-3914" fmla="*/ 7111 h 21050"/>
                <a:gd name="connsiteX14-3915" fmla="*/ 4662 w 10000"/>
                <a:gd name="connsiteY14-3916" fmla="*/ 9956 h 21050"/>
                <a:gd name="connsiteX15-3917" fmla="*/ 3894 w 10000"/>
                <a:gd name="connsiteY15-3918" fmla="*/ 7984 h 21050"/>
                <a:gd name="connsiteX16-3919" fmla="*/ 2866 w 10000"/>
                <a:gd name="connsiteY16-3920" fmla="*/ 10524 h 21050"/>
                <a:gd name="connsiteX17-3921" fmla="*/ 2101 w 10000"/>
                <a:gd name="connsiteY17-3922" fmla="*/ 8994 h 21050"/>
                <a:gd name="connsiteX18-3923" fmla="*/ 1043 w 10000"/>
                <a:gd name="connsiteY18-3924" fmla="*/ 9476 h 21050"/>
                <a:gd name="connsiteX19-3925" fmla="*/ 1015 w 10000"/>
                <a:gd name="connsiteY19-3926" fmla="*/ 6344 h 21050"/>
                <a:gd name="connsiteX0-3927" fmla="*/ 1015 w 10000"/>
                <a:gd name="connsiteY0-3928" fmla="*/ 6287 h 20993"/>
                <a:gd name="connsiteX1-3929" fmla="*/ 1979 w 10000"/>
                <a:gd name="connsiteY1-3930" fmla="*/ 6201 h 20993"/>
                <a:gd name="connsiteX2-3931" fmla="*/ 2460 w 10000"/>
                <a:gd name="connsiteY2-3932" fmla="*/ 613 h 20993"/>
                <a:gd name="connsiteX3-3933" fmla="*/ 3505 w 10000"/>
                <a:gd name="connsiteY3-3934" fmla="*/ 3359 h 20993"/>
                <a:gd name="connsiteX4-3935" fmla="*/ 4626 w 10000"/>
                <a:gd name="connsiteY4-3936" fmla="*/ 9 h 20993"/>
                <a:gd name="connsiteX5-3937" fmla="*/ 5670 w 10000"/>
                <a:gd name="connsiteY5-3938" fmla="*/ 2282 h 20993"/>
                <a:gd name="connsiteX6-3939" fmla="*/ 7310 w 10000"/>
                <a:gd name="connsiteY6-3940" fmla="*/ 418 h 20993"/>
                <a:gd name="connsiteX7-3941" fmla="*/ 8186 w 10000"/>
                <a:gd name="connsiteY7-3942" fmla="*/ 6235 h 20993"/>
                <a:gd name="connsiteX8-3943" fmla="*/ 9397 w 10000"/>
                <a:gd name="connsiteY8-3944" fmla="*/ 9702 h 20993"/>
                <a:gd name="connsiteX9-3945" fmla="*/ 9998 w 10000"/>
                <a:gd name="connsiteY9-3946" fmla="*/ 20956 h 20993"/>
                <a:gd name="connsiteX10-3947" fmla="*/ 8967 w 10000"/>
                <a:gd name="connsiteY10-3948" fmla="*/ 11425 h 20993"/>
                <a:gd name="connsiteX11-3949" fmla="*/ 8077 w 10000"/>
                <a:gd name="connsiteY11-3950" fmla="*/ 8469 h 20993"/>
                <a:gd name="connsiteX12-3951" fmla="*/ 6770 w 10000"/>
                <a:gd name="connsiteY12-3952" fmla="*/ 9816 h 20993"/>
                <a:gd name="connsiteX13-3953" fmla="*/ 5774 w 10000"/>
                <a:gd name="connsiteY13-3954" fmla="*/ 7054 h 20993"/>
                <a:gd name="connsiteX14-3955" fmla="*/ 4662 w 10000"/>
                <a:gd name="connsiteY14-3956" fmla="*/ 9899 h 20993"/>
                <a:gd name="connsiteX15-3957" fmla="*/ 3894 w 10000"/>
                <a:gd name="connsiteY15-3958" fmla="*/ 7927 h 20993"/>
                <a:gd name="connsiteX16-3959" fmla="*/ 2866 w 10000"/>
                <a:gd name="connsiteY16-3960" fmla="*/ 10467 h 20993"/>
                <a:gd name="connsiteX17-3961" fmla="*/ 2101 w 10000"/>
                <a:gd name="connsiteY17-3962" fmla="*/ 8937 h 20993"/>
                <a:gd name="connsiteX18-3963" fmla="*/ 1043 w 10000"/>
                <a:gd name="connsiteY18-3964" fmla="*/ 9419 h 20993"/>
                <a:gd name="connsiteX19-3965" fmla="*/ 1015 w 10000"/>
                <a:gd name="connsiteY19-3966" fmla="*/ 6287 h 20993"/>
                <a:gd name="connsiteX0-3967" fmla="*/ 1015 w 10000"/>
                <a:gd name="connsiteY0-3968" fmla="*/ 6287 h 20993"/>
                <a:gd name="connsiteX1-3969" fmla="*/ 1875 w 10000"/>
                <a:gd name="connsiteY1-3970" fmla="*/ 5491 h 20993"/>
                <a:gd name="connsiteX2-3971" fmla="*/ 2460 w 10000"/>
                <a:gd name="connsiteY2-3972" fmla="*/ 613 h 20993"/>
                <a:gd name="connsiteX3-3973" fmla="*/ 3505 w 10000"/>
                <a:gd name="connsiteY3-3974" fmla="*/ 3359 h 20993"/>
                <a:gd name="connsiteX4-3975" fmla="*/ 4626 w 10000"/>
                <a:gd name="connsiteY4-3976" fmla="*/ 9 h 20993"/>
                <a:gd name="connsiteX5-3977" fmla="*/ 5670 w 10000"/>
                <a:gd name="connsiteY5-3978" fmla="*/ 2282 h 20993"/>
                <a:gd name="connsiteX6-3979" fmla="*/ 7310 w 10000"/>
                <a:gd name="connsiteY6-3980" fmla="*/ 418 h 20993"/>
                <a:gd name="connsiteX7-3981" fmla="*/ 8186 w 10000"/>
                <a:gd name="connsiteY7-3982" fmla="*/ 6235 h 20993"/>
                <a:gd name="connsiteX8-3983" fmla="*/ 9397 w 10000"/>
                <a:gd name="connsiteY8-3984" fmla="*/ 9702 h 20993"/>
                <a:gd name="connsiteX9-3985" fmla="*/ 9998 w 10000"/>
                <a:gd name="connsiteY9-3986" fmla="*/ 20956 h 20993"/>
                <a:gd name="connsiteX10-3987" fmla="*/ 8967 w 10000"/>
                <a:gd name="connsiteY10-3988" fmla="*/ 11425 h 20993"/>
                <a:gd name="connsiteX11-3989" fmla="*/ 8077 w 10000"/>
                <a:gd name="connsiteY11-3990" fmla="*/ 8469 h 20993"/>
                <a:gd name="connsiteX12-3991" fmla="*/ 6770 w 10000"/>
                <a:gd name="connsiteY12-3992" fmla="*/ 9816 h 20993"/>
                <a:gd name="connsiteX13-3993" fmla="*/ 5774 w 10000"/>
                <a:gd name="connsiteY13-3994" fmla="*/ 7054 h 20993"/>
                <a:gd name="connsiteX14-3995" fmla="*/ 4662 w 10000"/>
                <a:gd name="connsiteY14-3996" fmla="*/ 9899 h 20993"/>
                <a:gd name="connsiteX15-3997" fmla="*/ 3894 w 10000"/>
                <a:gd name="connsiteY15-3998" fmla="*/ 7927 h 20993"/>
                <a:gd name="connsiteX16-3999" fmla="*/ 2866 w 10000"/>
                <a:gd name="connsiteY16-4000" fmla="*/ 10467 h 20993"/>
                <a:gd name="connsiteX17-4001" fmla="*/ 2101 w 10000"/>
                <a:gd name="connsiteY17-4002" fmla="*/ 8937 h 20993"/>
                <a:gd name="connsiteX18-4003" fmla="*/ 1043 w 10000"/>
                <a:gd name="connsiteY18-4004" fmla="*/ 9419 h 20993"/>
                <a:gd name="connsiteX19-4005" fmla="*/ 1015 w 10000"/>
                <a:gd name="connsiteY19-4006" fmla="*/ 6287 h 20993"/>
                <a:gd name="connsiteX0-4007" fmla="*/ 996 w 9981"/>
                <a:gd name="connsiteY0-4008" fmla="*/ 6287 h 20993"/>
                <a:gd name="connsiteX1-4009" fmla="*/ 1856 w 9981"/>
                <a:gd name="connsiteY1-4010" fmla="*/ 5491 h 20993"/>
                <a:gd name="connsiteX2-4011" fmla="*/ 2441 w 9981"/>
                <a:gd name="connsiteY2-4012" fmla="*/ 613 h 20993"/>
                <a:gd name="connsiteX3-4013" fmla="*/ 3486 w 9981"/>
                <a:gd name="connsiteY3-4014" fmla="*/ 3359 h 20993"/>
                <a:gd name="connsiteX4-4015" fmla="*/ 4607 w 9981"/>
                <a:gd name="connsiteY4-4016" fmla="*/ 9 h 20993"/>
                <a:gd name="connsiteX5-4017" fmla="*/ 5651 w 9981"/>
                <a:gd name="connsiteY5-4018" fmla="*/ 2282 h 20993"/>
                <a:gd name="connsiteX6-4019" fmla="*/ 7291 w 9981"/>
                <a:gd name="connsiteY6-4020" fmla="*/ 418 h 20993"/>
                <a:gd name="connsiteX7-4021" fmla="*/ 8167 w 9981"/>
                <a:gd name="connsiteY7-4022" fmla="*/ 6235 h 20993"/>
                <a:gd name="connsiteX8-4023" fmla="*/ 9378 w 9981"/>
                <a:gd name="connsiteY8-4024" fmla="*/ 9702 h 20993"/>
                <a:gd name="connsiteX9-4025" fmla="*/ 9979 w 9981"/>
                <a:gd name="connsiteY9-4026" fmla="*/ 20956 h 20993"/>
                <a:gd name="connsiteX10-4027" fmla="*/ 8948 w 9981"/>
                <a:gd name="connsiteY10-4028" fmla="*/ 11425 h 20993"/>
                <a:gd name="connsiteX11-4029" fmla="*/ 8058 w 9981"/>
                <a:gd name="connsiteY11-4030" fmla="*/ 8469 h 20993"/>
                <a:gd name="connsiteX12-4031" fmla="*/ 6751 w 9981"/>
                <a:gd name="connsiteY12-4032" fmla="*/ 9816 h 20993"/>
                <a:gd name="connsiteX13-4033" fmla="*/ 5755 w 9981"/>
                <a:gd name="connsiteY13-4034" fmla="*/ 7054 h 20993"/>
                <a:gd name="connsiteX14-4035" fmla="*/ 4643 w 9981"/>
                <a:gd name="connsiteY14-4036" fmla="*/ 9899 h 20993"/>
                <a:gd name="connsiteX15-4037" fmla="*/ 3875 w 9981"/>
                <a:gd name="connsiteY15-4038" fmla="*/ 7927 h 20993"/>
                <a:gd name="connsiteX16-4039" fmla="*/ 2847 w 9981"/>
                <a:gd name="connsiteY16-4040" fmla="*/ 10467 h 20993"/>
                <a:gd name="connsiteX17-4041" fmla="*/ 2082 w 9981"/>
                <a:gd name="connsiteY17-4042" fmla="*/ 8937 h 20993"/>
                <a:gd name="connsiteX18-4043" fmla="*/ 1024 w 9981"/>
                <a:gd name="connsiteY18-4044" fmla="*/ 9419 h 20993"/>
                <a:gd name="connsiteX19-4045" fmla="*/ 1 w 9981"/>
                <a:gd name="connsiteY19-4046" fmla="*/ 17579 h 20993"/>
                <a:gd name="connsiteX20" fmla="*/ 996 w 9981"/>
                <a:gd name="connsiteY20" fmla="*/ 6287 h 20993"/>
                <a:gd name="connsiteX0-4047" fmla="*/ 998 w 10000"/>
                <a:gd name="connsiteY0-4048" fmla="*/ 2995 h 9999"/>
                <a:gd name="connsiteX1-4049" fmla="*/ 1860 w 10000"/>
                <a:gd name="connsiteY1-4050" fmla="*/ 2616 h 9999"/>
                <a:gd name="connsiteX2-4051" fmla="*/ 2446 w 10000"/>
                <a:gd name="connsiteY2-4052" fmla="*/ 292 h 9999"/>
                <a:gd name="connsiteX3-4053" fmla="*/ 3493 w 10000"/>
                <a:gd name="connsiteY3-4054" fmla="*/ 1600 h 9999"/>
                <a:gd name="connsiteX4-4055" fmla="*/ 4616 w 10000"/>
                <a:gd name="connsiteY4-4056" fmla="*/ 4 h 9999"/>
                <a:gd name="connsiteX5-4057" fmla="*/ 5662 w 10000"/>
                <a:gd name="connsiteY5-4058" fmla="*/ 1087 h 9999"/>
                <a:gd name="connsiteX6-4059" fmla="*/ 7305 w 10000"/>
                <a:gd name="connsiteY6-4060" fmla="*/ 199 h 9999"/>
                <a:gd name="connsiteX7-4061" fmla="*/ 8183 w 10000"/>
                <a:gd name="connsiteY7-4062" fmla="*/ 2970 h 9999"/>
                <a:gd name="connsiteX8-4063" fmla="*/ 9396 w 10000"/>
                <a:gd name="connsiteY8-4064" fmla="*/ 4622 h 9999"/>
                <a:gd name="connsiteX9-4065" fmla="*/ 9998 w 10000"/>
                <a:gd name="connsiteY9-4066" fmla="*/ 9982 h 9999"/>
                <a:gd name="connsiteX10-4067" fmla="*/ 8965 w 10000"/>
                <a:gd name="connsiteY10-4068" fmla="*/ 5442 h 9999"/>
                <a:gd name="connsiteX11-4069" fmla="*/ 8073 w 10000"/>
                <a:gd name="connsiteY11-4070" fmla="*/ 4034 h 9999"/>
                <a:gd name="connsiteX12-4071" fmla="*/ 6764 w 10000"/>
                <a:gd name="connsiteY12-4072" fmla="*/ 4676 h 9999"/>
                <a:gd name="connsiteX13-4073" fmla="*/ 5766 w 10000"/>
                <a:gd name="connsiteY13-4074" fmla="*/ 3360 h 9999"/>
                <a:gd name="connsiteX14-4075" fmla="*/ 4652 w 10000"/>
                <a:gd name="connsiteY14-4076" fmla="*/ 4715 h 9999"/>
                <a:gd name="connsiteX15-4077" fmla="*/ 3882 w 10000"/>
                <a:gd name="connsiteY15-4078" fmla="*/ 3776 h 9999"/>
                <a:gd name="connsiteX16-4079" fmla="*/ 2852 w 10000"/>
                <a:gd name="connsiteY16-4080" fmla="*/ 4986 h 9999"/>
                <a:gd name="connsiteX17-4081" fmla="*/ 2086 w 10000"/>
                <a:gd name="connsiteY17-4082" fmla="*/ 4257 h 9999"/>
                <a:gd name="connsiteX18-4083" fmla="*/ 1115 w 10000"/>
                <a:gd name="connsiteY18-4084" fmla="*/ 5464 h 9999"/>
                <a:gd name="connsiteX19-4085" fmla="*/ 1 w 10000"/>
                <a:gd name="connsiteY19-4086" fmla="*/ 8374 h 9999"/>
                <a:gd name="connsiteX20-4087" fmla="*/ 998 w 10000"/>
                <a:gd name="connsiteY20-4088" fmla="*/ 2995 h 9999"/>
                <a:gd name="connsiteX0-4089" fmla="*/ 998 w 10000"/>
                <a:gd name="connsiteY0-4090" fmla="*/ 2995 h 10000"/>
                <a:gd name="connsiteX1-4091" fmla="*/ 1860 w 10000"/>
                <a:gd name="connsiteY1-4092" fmla="*/ 2616 h 10000"/>
                <a:gd name="connsiteX2-4093" fmla="*/ 2446 w 10000"/>
                <a:gd name="connsiteY2-4094" fmla="*/ 292 h 10000"/>
                <a:gd name="connsiteX3-4095" fmla="*/ 3493 w 10000"/>
                <a:gd name="connsiteY3-4096" fmla="*/ 1600 h 10000"/>
                <a:gd name="connsiteX4-4097" fmla="*/ 4616 w 10000"/>
                <a:gd name="connsiteY4-4098" fmla="*/ 4 h 10000"/>
                <a:gd name="connsiteX5-4099" fmla="*/ 5662 w 10000"/>
                <a:gd name="connsiteY5-4100" fmla="*/ 1087 h 10000"/>
                <a:gd name="connsiteX6-4101" fmla="*/ 7305 w 10000"/>
                <a:gd name="connsiteY6-4102" fmla="*/ 199 h 10000"/>
                <a:gd name="connsiteX7-4103" fmla="*/ 8183 w 10000"/>
                <a:gd name="connsiteY7-4104" fmla="*/ 2970 h 10000"/>
                <a:gd name="connsiteX8-4105" fmla="*/ 9396 w 10000"/>
                <a:gd name="connsiteY8-4106" fmla="*/ 4622 h 10000"/>
                <a:gd name="connsiteX9-4107" fmla="*/ 9998 w 10000"/>
                <a:gd name="connsiteY9-4108" fmla="*/ 9983 h 10000"/>
                <a:gd name="connsiteX10-4109" fmla="*/ 8965 w 10000"/>
                <a:gd name="connsiteY10-4110" fmla="*/ 5443 h 10000"/>
                <a:gd name="connsiteX11-4111" fmla="*/ 8073 w 10000"/>
                <a:gd name="connsiteY11-4112" fmla="*/ 4034 h 10000"/>
                <a:gd name="connsiteX12-4113" fmla="*/ 6764 w 10000"/>
                <a:gd name="connsiteY12-4114" fmla="*/ 4676 h 10000"/>
                <a:gd name="connsiteX13-4115" fmla="*/ 5766 w 10000"/>
                <a:gd name="connsiteY13-4116" fmla="*/ 3360 h 10000"/>
                <a:gd name="connsiteX14-4117" fmla="*/ 4652 w 10000"/>
                <a:gd name="connsiteY14-4118" fmla="*/ 4715 h 10000"/>
                <a:gd name="connsiteX15-4119" fmla="*/ 3882 w 10000"/>
                <a:gd name="connsiteY15-4120" fmla="*/ 3776 h 10000"/>
                <a:gd name="connsiteX16-4121" fmla="*/ 2852 w 10000"/>
                <a:gd name="connsiteY16-4122" fmla="*/ 4986 h 10000"/>
                <a:gd name="connsiteX17-4123" fmla="*/ 2086 w 10000"/>
                <a:gd name="connsiteY17-4124" fmla="*/ 4257 h 10000"/>
                <a:gd name="connsiteX18-4125" fmla="*/ 1115 w 10000"/>
                <a:gd name="connsiteY18-4126" fmla="*/ 5465 h 10000"/>
                <a:gd name="connsiteX19-4127" fmla="*/ 1 w 10000"/>
                <a:gd name="connsiteY19-4128" fmla="*/ 8375 h 10000"/>
                <a:gd name="connsiteX20-4129" fmla="*/ 998 w 10000"/>
                <a:gd name="connsiteY20-4130" fmla="*/ 2995 h 10000"/>
                <a:gd name="connsiteX0-4131" fmla="*/ 998 w 10000"/>
                <a:gd name="connsiteY0-4132" fmla="*/ 2995 h 10000"/>
                <a:gd name="connsiteX1-4133" fmla="*/ 1860 w 10000"/>
                <a:gd name="connsiteY1-4134" fmla="*/ 2616 h 10000"/>
                <a:gd name="connsiteX2-4135" fmla="*/ 2446 w 10000"/>
                <a:gd name="connsiteY2-4136" fmla="*/ 292 h 10000"/>
                <a:gd name="connsiteX3-4137" fmla="*/ 3493 w 10000"/>
                <a:gd name="connsiteY3-4138" fmla="*/ 1600 h 10000"/>
                <a:gd name="connsiteX4-4139" fmla="*/ 4616 w 10000"/>
                <a:gd name="connsiteY4-4140" fmla="*/ 4 h 10000"/>
                <a:gd name="connsiteX5-4141" fmla="*/ 5662 w 10000"/>
                <a:gd name="connsiteY5-4142" fmla="*/ 1087 h 10000"/>
                <a:gd name="connsiteX6-4143" fmla="*/ 7305 w 10000"/>
                <a:gd name="connsiteY6-4144" fmla="*/ 199 h 10000"/>
                <a:gd name="connsiteX7-4145" fmla="*/ 8183 w 10000"/>
                <a:gd name="connsiteY7-4146" fmla="*/ 2970 h 10000"/>
                <a:gd name="connsiteX8-4147" fmla="*/ 9396 w 10000"/>
                <a:gd name="connsiteY8-4148" fmla="*/ 4622 h 10000"/>
                <a:gd name="connsiteX9-4149" fmla="*/ 9998 w 10000"/>
                <a:gd name="connsiteY9-4150" fmla="*/ 9983 h 10000"/>
                <a:gd name="connsiteX10-4151" fmla="*/ 8965 w 10000"/>
                <a:gd name="connsiteY10-4152" fmla="*/ 5443 h 10000"/>
                <a:gd name="connsiteX11-4153" fmla="*/ 8073 w 10000"/>
                <a:gd name="connsiteY11-4154" fmla="*/ 4034 h 10000"/>
                <a:gd name="connsiteX12-4155" fmla="*/ 6764 w 10000"/>
                <a:gd name="connsiteY12-4156" fmla="*/ 4676 h 10000"/>
                <a:gd name="connsiteX13-4157" fmla="*/ 5766 w 10000"/>
                <a:gd name="connsiteY13-4158" fmla="*/ 3360 h 10000"/>
                <a:gd name="connsiteX14-4159" fmla="*/ 4652 w 10000"/>
                <a:gd name="connsiteY14-4160" fmla="*/ 4715 h 10000"/>
                <a:gd name="connsiteX15-4161" fmla="*/ 3882 w 10000"/>
                <a:gd name="connsiteY15-4162" fmla="*/ 3776 h 10000"/>
                <a:gd name="connsiteX16-4163" fmla="*/ 2852 w 10000"/>
                <a:gd name="connsiteY16-4164" fmla="*/ 4986 h 10000"/>
                <a:gd name="connsiteX17-4165" fmla="*/ 2086 w 10000"/>
                <a:gd name="connsiteY17-4166" fmla="*/ 4257 h 10000"/>
                <a:gd name="connsiteX18-4167" fmla="*/ 1115 w 10000"/>
                <a:gd name="connsiteY18-4168" fmla="*/ 5465 h 10000"/>
                <a:gd name="connsiteX19-4169" fmla="*/ 1 w 10000"/>
                <a:gd name="connsiteY19-4170" fmla="*/ 8375 h 10000"/>
                <a:gd name="connsiteX20-4171" fmla="*/ 998 w 10000"/>
                <a:gd name="connsiteY20-4172" fmla="*/ 2995 h 10000"/>
                <a:gd name="connsiteX0-4173" fmla="*/ 998 w 10000"/>
                <a:gd name="connsiteY0-4174" fmla="*/ 2995 h 10000"/>
                <a:gd name="connsiteX1-4175" fmla="*/ 1860 w 10000"/>
                <a:gd name="connsiteY1-4176" fmla="*/ 2616 h 10000"/>
                <a:gd name="connsiteX2-4177" fmla="*/ 2446 w 10000"/>
                <a:gd name="connsiteY2-4178" fmla="*/ 292 h 10000"/>
                <a:gd name="connsiteX3-4179" fmla="*/ 3493 w 10000"/>
                <a:gd name="connsiteY3-4180" fmla="*/ 1600 h 10000"/>
                <a:gd name="connsiteX4-4181" fmla="*/ 4616 w 10000"/>
                <a:gd name="connsiteY4-4182" fmla="*/ 4 h 10000"/>
                <a:gd name="connsiteX5-4183" fmla="*/ 5662 w 10000"/>
                <a:gd name="connsiteY5-4184" fmla="*/ 1087 h 10000"/>
                <a:gd name="connsiteX6-4185" fmla="*/ 7305 w 10000"/>
                <a:gd name="connsiteY6-4186" fmla="*/ 199 h 10000"/>
                <a:gd name="connsiteX7-4187" fmla="*/ 8183 w 10000"/>
                <a:gd name="connsiteY7-4188" fmla="*/ 2970 h 10000"/>
                <a:gd name="connsiteX8-4189" fmla="*/ 9396 w 10000"/>
                <a:gd name="connsiteY8-4190" fmla="*/ 4622 h 10000"/>
                <a:gd name="connsiteX9-4191" fmla="*/ 9998 w 10000"/>
                <a:gd name="connsiteY9-4192" fmla="*/ 9983 h 10000"/>
                <a:gd name="connsiteX10-4193" fmla="*/ 8965 w 10000"/>
                <a:gd name="connsiteY10-4194" fmla="*/ 5443 h 10000"/>
                <a:gd name="connsiteX11-4195" fmla="*/ 8073 w 10000"/>
                <a:gd name="connsiteY11-4196" fmla="*/ 4034 h 10000"/>
                <a:gd name="connsiteX12-4197" fmla="*/ 6764 w 10000"/>
                <a:gd name="connsiteY12-4198" fmla="*/ 4676 h 10000"/>
                <a:gd name="connsiteX13-4199" fmla="*/ 5766 w 10000"/>
                <a:gd name="connsiteY13-4200" fmla="*/ 3360 h 10000"/>
                <a:gd name="connsiteX14-4201" fmla="*/ 4652 w 10000"/>
                <a:gd name="connsiteY14-4202" fmla="*/ 4715 h 10000"/>
                <a:gd name="connsiteX15-4203" fmla="*/ 3882 w 10000"/>
                <a:gd name="connsiteY15-4204" fmla="*/ 3776 h 10000"/>
                <a:gd name="connsiteX16-4205" fmla="*/ 2778 w 10000"/>
                <a:gd name="connsiteY16-4206" fmla="*/ 4422 h 10000"/>
                <a:gd name="connsiteX17-4207" fmla="*/ 2086 w 10000"/>
                <a:gd name="connsiteY17-4208" fmla="*/ 4257 h 10000"/>
                <a:gd name="connsiteX18-4209" fmla="*/ 1115 w 10000"/>
                <a:gd name="connsiteY18-4210" fmla="*/ 5465 h 10000"/>
                <a:gd name="connsiteX19-4211" fmla="*/ 1 w 10000"/>
                <a:gd name="connsiteY19-4212" fmla="*/ 8375 h 10000"/>
                <a:gd name="connsiteX20-4213" fmla="*/ 998 w 10000"/>
                <a:gd name="connsiteY20-4214" fmla="*/ 2995 h 10000"/>
                <a:gd name="connsiteX0-4215" fmla="*/ 998 w 10000"/>
                <a:gd name="connsiteY0-4216" fmla="*/ 2995 h 10000"/>
                <a:gd name="connsiteX1-4217" fmla="*/ 1860 w 10000"/>
                <a:gd name="connsiteY1-4218" fmla="*/ 2616 h 10000"/>
                <a:gd name="connsiteX2-4219" fmla="*/ 2446 w 10000"/>
                <a:gd name="connsiteY2-4220" fmla="*/ 292 h 10000"/>
                <a:gd name="connsiteX3-4221" fmla="*/ 3493 w 10000"/>
                <a:gd name="connsiteY3-4222" fmla="*/ 1600 h 10000"/>
                <a:gd name="connsiteX4-4223" fmla="*/ 4616 w 10000"/>
                <a:gd name="connsiteY4-4224" fmla="*/ 4 h 10000"/>
                <a:gd name="connsiteX5-4225" fmla="*/ 5662 w 10000"/>
                <a:gd name="connsiteY5-4226" fmla="*/ 1087 h 10000"/>
                <a:gd name="connsiteX6-4227" fmla="*/ 7305 w 10000"/>
                <a:gd name="connsiteY6-4228" fmla="*/ 199 h 10000"/>
                <a:gd name="connsiteX7-4229" fmla="*/ 8183 w 10000"/>
                <a:gd name="connsiteY7-4230" fmla="*/ 2970 h 10000"/>
                <a:gd name="connsiteX8-4231" fmla="*/ 9396 w 10000"/>
                <a:gd name="connsiteY8-4232" fmla="*/ 4622 h 10000"/>
                <a:gd name="connsiteX9-4233" fmla="*/ 9998 w 10000"/>
                <a:gd name="connsiteY9-4234" fmla="*/ 9983 h 10000"/>
                <a:gd name="connsiteX10-4235" fmla="*/ 8965 w 10000"/>
                <a:gd name="connsiteY10-4236" fmla="*/ 5443 h 10000"/>
                <a:gd name="connsiteX11-4237" fmla="*/ 8073 w 10000"/>
                <a:gd name="connsiteY11-4238" fmla="*/ 4034 h 10000"/>
                <a:gd name="connsiteX12-4239" fmla="*/ 6764 w 10000"/>
                <a:gd name="connsiteY12-4240" fmla="*/ 4676 h 10000"/>
                <a:gd name="connsiteX13-4241" fmla="*/ 5766 w 10000"/>
                <a:gd name="connsiteY13-4242" fmla="*/ 3360 h 10000"/>
                <a:gd name="connsiteX14-4243" fmla="*/ 4652 w 10000"/>
                <a:gd name="connsiteY14-4244" fmla="*/ 4715 h 10000"/>
                <a:gd name="connsiteX15-4245" fmla="*/ 3882 w 10000"/>
                <a:gd name="connsiteY15-4246" fmla="*/ 3776 h 10000"/>
                <a:gd name="connsiteX16-4247" fmla="*/ 2778 w 10000"/>
                <a:gd name="connsiteY16-4248" fmla="*/ 4422 h 10000"/>
                <a:gd name="connsiteX17-4249" fmla="*/ 1982 w 10000"/>
                <a:gd name="connsiteY17-4250" fmla="*/ 3693 h 10000"/>
                <a:gd name="connsiteX18-4251" fmla="*/ 1115 w 10000"/>
                <a:gd name="connsiteY18-4252" fmla="*/ 5465 h 10000"/>
                <a:gd name="connsiteX19-4253" fmla="*/ 1 w 10000"/>
                <a:gd name="connsiteY19-4254" fmla="*/ 8375 h 10000"/>
                <a:gd name="connsiteX20-4255" fmla="*/ 998 w 10000"/>
                <a:gd name="connsiteY20-4256" fmla="*/ 2995 h 10000"/>
                <a:gd name="connsiteX0-4257" fmla="*/ 998 w 10000"/>
                <a:gd name="connsiteY0-4258" fmla="*/ 2995 h 10000"/>
                <a:gd name="connsiteX1-4259" fmla="*/ 1860 w 10000"/>
                <a:gd name="connsiteY1-4260" fmla="*/ 2616 h 10000"/>
                <a:gd name="connsiteX2-4261" fmla="*/ 2446 w 10000"/>
                <a:gd name="connsiteY2-4262" fmla="*/ 292 h 10000"/>
                <a:gd name="connsiteX3-4263" fmla="*/ 3493 w 10000"/>
                <a:gd name="connsiteY3-4264" fmla="*/ 1600 h 10000"/>
                <a:gd name="connsiteX4-4265" fmla="*/ 4616 w 10000"/>
                <a:gd name="connsiteY4-4266" fmla="*/ 4 h 10000"/>
                <a:gd name="connsiteX5-4267" fmla="*/ 5662 w 10000"/>
                <a:gd name="connsiteY5-4268" fmla="*/ 1087 h 10000"/>
                <a:gd name="connsiteX6-4269" fmla="*/ 7305 w 10000"/>
                <a:gd name="connsiteY6-4270" fmla="*/ 199 h 10000"/>
                <a:gd name="connsiteX7-4271" fmla="*/ 8183 w 10000"/>
                <a:gd name="connsiteY7-4272" fmla="*/ 2970 h 10000"/>
                <a:gd name="connsiteX8-4273" fmla="*/ 9396 w 10000"/>
                <a:gd name="connsiteY8-4274" fmla="*/ 4622 h 10000"/>
                <a:gd name="connsiteX9-4275" fmla="*/ 9998 w 10000"/>
                <a:gd name="connsiteY9-4276" fmla="*/ 9983 h 10000"/>
                <a:gd name="connsiteX10-4277" fmla="*/ 8965 w 10000"/>
                <a:gd name="connsiteY10-4278" fmla="*/ 5443 h 10000"/>
                <a:gd name="connsiteX11-4279" fmla="*/ 8073 w 10000"/>
                <a:gd name="connsiteY11-4280" fmla="*/ 4034 h 10000"/>
                <a:gd name="connsiteX12-4281" fmla="*/ 6764 w 10000"/>
                <a:gd name="connsiteY12-4282" fmla="*/ 4676 h 10000"/>
                <a:gd name="connsiteX13-4283" fmla="*/ 5766 w 10000"/>
                <a:gd name="connsiteY13-4284" fmla="*/ 3360 h 10000"/>
                <a:gd name="connsiteX14-4285" fmla="*/ 4637 w 10000"/>
                <a:gd name="connsiteY14-4286" fmla="*/ 3850 h 10000"/>
                <a:gd name="connsiteX15-4287" fmla="*/ 3882 w 10000"/>
                <a:gd name="connsiteY15-4288" fmla="*/ 3776 h 10000"/>
                <a:gd name="connsiteX16-4289" fmla="*/ 2778 w 10000"/>
                <a:gd name="connsiteY16-4290" fmla="*/ 4422 h 10000"/>
                <a:gd name="connsiteX17-4291" fmla="*/ 1982 w 10000"/>
                <a:gd name="connsiteY17-4292" fmla="*/ 3693 h 10000"/>
                <a:gd name="connsiteX18-4293" fmla="*/ 1115 w 10000"/>
                <a:gd name="connsiteY18-4294" fmla="*/ 5465 h 10000"/>
                <a:gd name="connsiteX19-4295" fmla="*/ 1 w 10000"/>
                <a:gd name="connsiteY19-4296" fmla="*/ 8375 h 10000"/>
                <a:gd name="connsiteX20-4297" fmla="*/ 998 w 10000"/>
                <a:gd name="connsiteY20-4298" fmla="*/ 2995 h 10000"/>
                <a:gd name="connsiteX0-4299" fmla="*/ 998 w 10000"/>
                <a:gd name="connsiteY0-4300" fmla="*/ 2995 h 10000"/>
                <a:gd name="connsiteX1-4301" fmla="*/ 1860 w 10000"/>
                <a:gd name="connsiteY1-4302" fmla="*/ 2616 h 10000"/>
                <a:gd name="connsiteX2-4303" fmla="*/ 2446 w 10000"/>
                <a:gd name="connsiteY2-4304" fmla="*/ 292 h 10000"/>
                <a:gd name="connsiteX3-4305" fmla="*/ 3493 w 10000"/>
                <a:gd name="connsiteY3-4306" fmla="*/ 1600 h 10000"/>
                <a:gd name="connsiteX4-4307" fmla="*/ 4616 w 10000"/>
                <a:gd name="connsiteY4-4308" fmla="*/ 4 h 10000"/>
                <a:gd name="connsiteX5-4309" fmla="*/ 5662 w 10000"/>
                <a:gd name="connsiteY5-4310" fmla="*/ 1087 h 10000"/>
                <a:gd name="connsiteX6-4311" fmla="*/ 7305 w 10000"/>
                <a:gd name="connsiteY6-4312" fmla="*/ 199 h 10000"/>
                <a:gd name="connsiteX7-4313" fmla="*/ 8183 w 10000"/>
                <a:gd name="connsiteY7-4314" fmla="*/ 2970 h 10000"/>
                <a:gd name="connsiteX8-4315" fmla="*/ 9396 w 10000"/>
                <a:gd name="connsiteY8-4316" fmla="*/ 4622 h 10000"/>
                <a:gd name="connsiteX9-4317" fmla="*/ 9998 w 10000"/>
                <a:gd name="connsiteY9-4318" fmla="*/ 9983 h 10000"/>
                <a:gd name="connsiteX10-4319" fmla="*/ 8965 w 10000"/>
                <a:gd name="connsiteY10-4320" fmla="*/ 5443 h 10000"/>
                <a:gd name="connsiteX11-4321" fmla="*/ 8073 w 10000"/>
                <a:gd name="connsiteY11-4322" fmla="*/ 4034 h 10000"/>
                <a:gd name="connsiteX12-4323" fmla="*/ 6764 w 10000"/>
                <a:gd name="connsiteY12-4324" fmla="*/ 4676 h 10000"/>
                <a:gd name="connsiteX13-4325" fmla="*/ 5766 w 10000"/>
                <a:gd name="connsiteY13-4326" fmla="*/ 3360 h 10000"/>
                <a:gd name="connsiteX14-4327" fmla="*/ 4637 w 10000"/>
                <a:gd name="connsiteY14-4328" fmla="*/ 3850 h 10000"/>
                <a:gd name="connsiteX15-4329" fmla="*/ 3823 w 10000"/>
                <a:gd name="connsiteY15-4330" fmla="*/ 2723 h 10000"/>
                <a:gd name="connsiteX16-4331" fmla="*/ 2778 w 10000"/>
                <a:gd name="connsiteY16-4332" fmla="*/ 4422 h 10000"/>
                <a:gd name="connsiteX17-4333" fmla="*/ 1982 w 10000"/>
                <a:gd name="connsiteY17-4334" fmla="*/ 3693 h 10000"/>
                <a:gd name="connsiteX18-4335" fmla="*/ 1115 w 10000"/>
                <a:gd name="connsiteY18-4336" fmla="*/ 5465 h 10000"/>
                <a:gd name="connsiteX19-4337" fmla="*/ 1 w 10000"/>
                <a:gd name="connsiteY19-4338" fmla="*/ 8375 h 10000"/>
                <a:gd name="connsiteX20-4339" fmla="*/ 998 w 10000"/>
                <a:gd name="connsiteY20-4340" fmla="*/ 2995 h 10000"/>
                <a:gd name="connsiteX0-4341" fmla="*/ 998 w 10000"/>
                <a:gd name="connsiteY0-4342" fmla="*/ 2995 h 10000"/>
                <a:gd name="connsiteX1-4343" fmla="*/ 1860 w 10000"/>
                <a:gd name="connsiteY1-4344" fmla="*/ 2616 h 10000"/>
                <a:gd name="connsiteX2-4345" fmla="*/ 2446 w 10000"/>
                <a:gd name="connsiteY2-4346" fmla="*/ 292 h 10000"/>
                <a:gd name="connsiteX3-4347" fmla="*/ 3493 w 10000"/>
                <a:gd name="connsiteY3-4348" fmla="*/ 1600 h 10000"/>
                <a:gd name="connsiteX4-4349" fmla="*/ 4616 w 10000"/>
                <a:gd name="connsiteY4-4350" fmla="*/ 4 h 10000"/>
                <a:gd name="connsiteX5-4351" fmla="*/ 5662 w 10000"/>
                <a:gd name="connsiteY5-4352" fmla="*/ 1087 h 10000"/>
                <a:gd name="connsiteX6-4353" fmla="*/ 7305 w 10000"/>
                <a:gd name="connsiteY6-4354" fmla="*/ 199 h 10000"/>
                <a:gd name="connsiteX7-4355" fmla="*/ 8183 w 10000"/>
                <a:gd name="connsiteY7-4356" fmla="*/ 2970 h 10000"/>
                <a:gd name="connsiteX8-4357" fmla="*/ 9396 w 10000"/>
                <a:gd name="connsiteY8-4358" fmla="*/ 4622 h 10000"/>
                <a:gd name="connsiteX9-4359" fmla="*/ 9998 w 10000"/>
                <a:gd name="connsiteY9-4360" fmla="*/ 9983 h 10000"/>
                <a:gd name="connsiteX10-4361" fmla="*/ 8965 w 10000"/>
                <a:gd name="connsiteY10-4362" fmla="*/ 5443 h 10000"/>
                <a:gd name="connsiteX11-4363" fmla="*/ 8073 w 10000"/>
                <a:gd name="connsiteY11-4364" fmla="*/ 4034 h 10000"/>
                <a:gd name="connsiteX12-4365" fmla="*/ 6764 w 10000"/>
                <a:gd name="connsiteY12-4366" fmla="*/ 4676 h 10000"/>
                <a:gd name="connsiteX13-4367" fmla="*/ 5766 w 10000"/>
                <a:gd name="connsiteY13-4368" fmla="*/ 3360 h 10000"/>
                <a:gd name="connsiteX14-4369" fmla="*/ 4637 w 10000"/>
                <a:gd name="connsiteY14-4370" fmla="*/ 3850 h 10000"/>
                <a:gd name="connsiteX15-4371" fmla="*/ 3823 w 10000"/>
                <a:gd name="connsiteY15-4372" fmla="*/ 2723 h 10000"/>
                <a:gd name="connsiteX16-4373" fmla="*/ 2748 w 10000"/>
                <a:gd name="connsiteY16-4374" fmla="*/ 3783 h 10000"/>
                <a:gd name="connsiteX17-4375" fmla="*/ 1982 w 10000"/>
                <a:gd name="connsiteY17-4376" fmla="*/ 3693 h 10000"/>
                <a:gd name="connsiteX18-4377" fmla="*/ 1115 w 10000"/>
                <a:gd name="connsiteY18-4378" fmla="*/ 5465 h 10000"/>
                <a:gd name="connsiteX19-4379" fmla="*/ 1 w 10000"/>
                <a:gd name="connsiteY19-4380" fmla="*/ 8375 h 10000"/>
                <a:gd name="connsiteX20-4381" fmla="*/ 998 w 10000"/>
                <a:gd name="connsiteY20-4382" fmla="*/ 2995 h 10000"/>
                <a:gd name="connsiteX0-4383" fmla="*/ 998 w 10000"/>
                <a:gd name="connsiteY0-4384" fmla="*/ 2995 h 10000"/>
                <a:gd name="connsiteX1-4385" fmla="*/ 1860 w 10000"/>
                <a:gd name="connsiteY1-4386" fmla="*/ 2616 h 10000"/>
                <a:gd name="connsiteX2-4387" fmla="*/ 2446 w 10000"/>
                <a:gd name="connsiteY2-4388" fmla="*/ 292 h 10000"/>
                <a:gd name="connsiteX3-4389" fmla="*/ 3493 w 10000"/>
                <a:gd name="connsiteY3-4390" fmla="*/ 1600 h 10000"/>
                <a:gd name="connsiteX4-4391" fmla="*/ 4616 w 10000"/>
                <a:gd name="connsiteY4-4392" fmla="*/ 4 h 10000"/>
                <a:gd name="connsiteX5-4393" fmla="*/ 5662 w 10000"/>
                <a:gd name="connsiteY5-4394" fmla="*/ 1087 h 10000"/>
                <a:gd name="connsiteX6-4395" fmla="*/ 7305 w 10000"/>
                <a:gd name="connsiteY6-4396" fmla="*/ 199 h 10000"/>
                <a:gd name="connsiteX7-4397" fmla="*/ 8183 w 10000"/>
                <a:gd name="connsiteY7-4398" fmla="*/ 2970 h 10000"/>
                <a:gd name="connsiteX8-4399" fmla="*/ 9396 w 10000"/>
                <a:gd name="connsiteY8-4400" fmla="*/ 4622 h 10000"/>
                <a:gd name="connsiteX9-4401" fmla="*/ 9998 w 10000"/>
                <a:gd name="connsiteY9-4402" fmla="*/ 9983 h 10000"/>
                <a:gd name="connsiteX10-4403" fmla="*/ 8965 w 10000"/>
                <a:gd name="connsiteY10-4404" fmla="*/ 5443 h 10000"/>
                <a:gd name="connsiteX11-4405" fmla="*/ 8073 w 10000"/>
                <a:gd name="connsiteY11-4406" fmla="*/ 4034 h 10000"/>
                <a:gd name="connsiteX12-4407" fmla="*/ 6853 w 10000"/>
                <a:gd name="connsiteY12-4408" fmla="*/ 4187 h 10000"/>
                <a:gd name="connsiteX13-4409" fmla="*/ 5766 w 10000"/>
                <a:gd name="connsiteY13-4410" fmla="*/ 3360 h 10000"/>
                <a:gd name="connsiteX14-4411" fmla="*/ 4637 w 10000"/>
                <a:gd name="connsiteY14-4412" fmla="*/ 3850 h 10000"/>
                <a:gd name="connsiteX15-4413" fmla="*/ 3823 w 10000"/>
                <a:gd name="connsiteY15-4414" fmla="*/ 2723 h 10000"/>
                <a:gd name="connsiteX16-4415" fmla="*/ 2748 w 10000"/>
                <a:gd name="connsiteY16-4416" fmla="*/ 3783 h 10000"/>
                <a:gd name="connsiteX17-4417" fmla="*/ 1982 w 10000"/>
                <a:gd name="connsiteY17-4418" fmla="*/ 3693 h 10000"/>
                <a:gd name="connsiteX18-4419" fmla="*/ 1115 w 10000"/>
                <a:gd name="connsiteY18-4420" fmla="*/ 5465 h 10000"/>
                <a:gd name="connsiteX19-4421" fmla="*/ 1 w 10000"/>
                <a:gd name="connsiteY19-4422" fmla="*/ 8375 h 10000"/>
                <a:gd name="connsiteX20-4423" fmla="*/ 998 w 10000"/>
                <a:gd name="connsiteY20-4424" fmla="*/ 2995 h 10000"/>
                <a:gd name="connsiteX0-4425" fmla="*/ 998 w 10000"/>
                <a:gd name="connsiteY0-4426" fmla="*/ 2995 h 10000"/>
                <a:gd name="connsiteX1-4427" fmla="*/ 1860 w 10000"/>
                <a:gd name="connsiteY1-4428" fmla="*/ 2616 h 10000"/>
                <a:gd name="connsiteX2-4429" fmla="*/ 2446 w 10000"/>
                <a:gd name="connsiteY2-4430" fmla="*/ 292 h 10000"/>
                <a:gd name="connsiteX3-4431" fmla="*/ 3493 w 10000"/>
                <a:gd name="connsiteY3-4432" fmla="*/ 1600 h 10000"/>
                <a:gd name="connsiteX4-4433" fmla="*/ 4616 w 10000"/>
                <a:gd name="connsiteY4-4434" fmla="*/ 4 h 10000"/>
                <a:gd name="connsiteX5-4435" fmla="*/ 5662 w 10000"/>
                <a:gd name="connsiteY5-4436" fmla="*/ 1087 h 10000"/>
                <a:gd name="connsiteX6-4437" fmla="*/ 7305 w 10000"/>
                <a:gd name="connsiteY6-4438" fmla="*/ 199 h 10000"/>
                <a:gd name="connsiteX7-4439" fmla="*/ 8183 w 10000"/>
                <a:gd name="connsiteY7-4440" fmla="*/ 2970 h 10000"/>
                <a:gd name="connsiteX8-4441" fmla="*/ 9396 w 10000"/>
                <a:gd name="connsiteY8-4442" fmla="*/ 4622 h 10000"/>
                <a:gd name="connsiteX9-4443" fmla="*/ 9998 w 10000"/>
                <a:gd name="connsiteY9-4444" fmla="*/ 9983 h 10000"/>
                <a:gd name="connsiteX10-4445" fmla="*/ 8965 w 10000"/>
                <a:gd name="connsiteY10-4446" fmla="*/ 5443 h 10000"/>
                <a:gd name="connsiteX11-4447" fmla="*/ 8073 w 10000"/>
                <a:gd name="connsiteY11-4448" fmla="*/ 4034 h 10000"/>
                <a:gd name="connsiteX12-4449" fmla="*/ 6853 w 10000"/>
                <a:gd name="connsiteY12-4450" fmla="*/ 4187 h 10000"/>
                <a:gd name="connsiteX13-4451" fmla="*/ 5662 w 10000"/>
                <a:gd name="connsiteY13-4452" fmla="*/ 2495 h 10000"/>
                <a:gd name="connsiteX14-4453" fmla="*/ 4637 w 10000"/>
                <a:gd name="connsiteY14-4454" fmla="*/ 3850 h 10000"/>
                <a:gd name="connsiteX15-4455" fmla="*/ 3823 w 10000"/>
                <a:gd name="connsiteY15-4456" fmla="*/ 2723 h 10000"/>
                <a:gd name="connsiteX16-4457" fmla="*/ 2748 w 10000"/>
                <a:gd name="connsiteY16-4458" fmla="*/ 3783 h 10000"/>
                <a:gd name="connsiteX17-4459" fmla="*/ 1982 w 10000"/>
                <a:gd name="connsiteY17-4460" fmla="*/ 3693 h 10000"/>
                <a:gd name="connsiteX18-4461" fmla="*/ 1115 w 10000"/>
                <a:gd name="connsiteY18-4462" fmla="*/ 5465 h 10000"/>
                <a:gd name="connsiteX19-4463" fmla="*/ 1 w 10000"/>
                <a:gd name="connsiteY19-4464" fmla="*/ 8375 h 10000"/>
                <a:gd name="connsiteX20-4465" fmla="*/ 998 w 10000"/>
                <a:gd name="connsiteY20-4466" fmla="*/ 2995 h 10000"/>
                <a:gd name="connsiteX0-4467" fmla="*/ 998 w 10000"/>
                <a:gd name="connsiteY0-4468" fmla="*/ 2995 h 10000"/>
                <a:gd name="connsiteX1-4469" fmla="*/ 1860 w 10000"/>
                <a:gd name="connsiteY1-4470" fmla="*/ 2616 h 10000"/>
                <a:gd name="connsiteX2-4471" fmla="*/ 2446 w 10000"/>
                <a:gd name="connsiteY2-4472" fmla="*/ 292 h 10000"/>
                <a:gd name="connsiteX3-4473" fmla="*/ 3493 w 10000"/>
                <a:gd name="connsiteY3-4474" fmla="*/ 1600 h 10000"/>
                <a:gd name="connsiteX4-4475" fmla="*/ 4616 w 10000"/>
                <a:gd name="connsiteY4-4476" fmla="*/ 4 h 10000"/>
                <a:gd name="connsiteX5-4477" fmla="*/ 5662 w 10000"/>
                <a:gd name="connsiteY5-4478" fmla="*/ 1087 h 10000"/>
                <a:gd name="connsiteX6-4479" fmla="*/ 7305 w 10000"/>
                <a:gd name="connsiteY6-4480" fmla="*/ 199 h 10000"/>
                <a:gd name="connsiteX7-4481" fmla="*/ 8183 w 10000"/>
                <a:gd name="connsiteY7-4482" fmla="*/ 2970 h 10000"/>
                <a:gd name="connsiteX8-4483" fmla="*/ 9396 w 10000"/>
                <a:gd name="connsiteY8-4484" fmla="*/ 4622 h 10000"/>
                <a:gd name="connsiteX9-4485" fmla="*/ 9998 w 10000"/>
                <a:gd name="connsiteY9-4486" fmla="*/ 9983 h 10000"/>
                <a:gd name="connsiteX10-4487" fmla="*/ 8965 w 10000"/>
                <a:gd name="connsiteY10-4488" fmla="*/ 5443 h 10000"/>
                <a:gd name="connsiteX11-4489" fmla="*/ 8073 w 10000"/>
                <a:gd name="connsiteY11-4490" fmla="*/ 4034 h 10000"/>
                <a:gd name="connsiteX12-4491" fmla="*/ 6853 w 10000"/>
                <a:gd name="connsiteY12-4492" fmla="*/ 4187 h 10000"/>
                <a:gd name="connsiteX13-4493" fmla="*/ 5662 w 10000"/>
                <a:gd name="connsiteY13-4494" fmla="*/ 2495 h 10000"/>
                <a:gd name="connsiteX14-4495" fmla="*/ 4622 w 10000"/>
                <a:gd name="connsiteY14-4496" fmla="*/ 3248 h 10000"/>
                <a:gd name="connsiteX15-4497" fmla="*/ 3823 w 10000"/>
                <a:gd name="connsiteY15-4498" fmla="*/ 2723 h 10000"/>
                <a:gd name="connsiteX16-4499" fmla="*/ 2748 w 10000"/>
                <a:gd name="connsiteY16-4500" fmla="*/ 3783 h 10000"/>
                <a:gd name="connsiteX17-4501" fmla="*/ 1982 w 10000"/>
                <a:gd name="connsiteY17-4502" fmla="*/ 3693 h 10000"/>
                <a:gd name="connsiteX18-4503" fmla="*/ 1115 w 10000"/>
                <a:gd name="connsiteY18-4504" fmla="*/ 5465 h 10000"/>
                <a:gd name="connsiteX19-4505" fmla="*/ 1 w 10000"/>
                <a:gd name="connsiteY19-4506" fmla="*/ 8375 h 10000"/>
                <a:gd name="connsiteX20-4507" fmla="*/ 998 w 10000"/>
                <a:gd name="connsiteY20-4508" fmla="*/ 2995 h 10000"/>
                <a:gd name="connsiteX0-4509" fmla="*/ 998 w 10000"/>
                <a:gd name="connsiteY0-4510" fmla="*/ 2995 h 10000"/>
                <a:gd name="connsiteX1-4511" fmla="*/ 1860 w 10000"/>
                <a:gd name="connsiteY1-4512" fmla="*/ 2616 h 10000"/>
                <a:gd name="connsiteX2-4513" fmla="*/ 2446 w 10000"/>
                <a:gd name="connsiteY2-4514" fmla="*/ 292 h 10000"/>
                <a:gd name="connsiteX3-4515" fmla="*/ 3493 w 10000"/>
                <a:gd name="connsiteY3-4516" fmla="*/ 1600 h 10000"/>
                <a:gd name="connsiteX4-4517" fmla="*/ 4616 w 10000"/>
                <a:gd name="connsiteY4-4518" fmla="*/ 4 h 10000"/>
                <a:gd name="connsiteX5-4519" fmla="*/ 5662 w 10000"/>
                <a:gd name="connsiteY5-4520" fmla="*/ 1087 h 10000"/>
                <a:gd name="connsiteX6-4521" fmla="*/ 7305 w 10000"/>
                <a:gd name="connsiteY6-4522" fmla="*/ 199 h 10000"/>
                <a:gd name="connsiteX7-4523" fmla="*/ 8495 w 10000"/>
                <a:gd name="connsiteY7-4524" fmla="*/ 2594 h 10000"/>
                <a:gd name="connsiteX8-4525" fmla="*/ 9396 w 10000"/>
                <a:gd name="connsiteY8-4526" fmla="*/ 4622 h 10000"/>
                <a:gd name="connsiteX9-4527" fmla="*/ 9998 w 10000"/>
                <a:gd name="connsiteY9-4528" fmla="*/ 9983 h 10000"/>
                <a:gd name="connsiteX10-4529" fmla="*/ 8965 w 10000"/>
                <a:gd name="connsiteY10-4530" fmla="*/ 5443 h 10000"/>
                <a:gd name="connsiteX11-4531" fmla="*/ 8073 w 10000"/>
                <a:gd name="connsiteY11-4532" fmla="*/ 4034 h 10000"/>
                <a:gd name="connsiteX12-4533" fmla="*/ 6853 w 10000"/>
                <a:gd name="connsiteY12-4534" fmla="*/ 4187 h 10000"/>
                <a:gd name="connsiteX13-4535" fmla="*/ 5662 w 10000"/>
                <a:gd name="connsiteY13-4536" fmla="*/ 2495 h 10000"/>
                <a:gd name="connsiteX14-4537" fmla="*/ 4622 w 10000"/>
                <a:gd name="connsiteY14-4538" fmla="*/ 3248 h 10000"/>
                <a:gd name="connsiteX15-4539" fmla="*/ 3823 w 10000"/>
                <a:gd name="connsiteY15-4540" fmla="*/ 2723 h 10000"/>
                <a:gd name="connsiteX16-4541" fmla="*/ 2748 w 10000"/>
                <a:gd name="connsiteY16-4542" fmla="*/ 3783 h 10000"/>
                <a:gd name="connsiteX17-4543" fmla="*/ 1982 w 10000"/>
                <a:gd name="connsiteY17-4544" fmla="*/ 3693 h 10000"/>
                <a:gd name="connsiteX18-4545" fmla="*/ 1115 w 10000"/>
                <a:gd name="connsiteY18-4546" fmla="*/ 5465 h 10000"/>
                <a:gd name="connsiteX19-4547" fmla="*/ 1 w 10000"/>
                <a:gd name="connsiteY19-4548" fmla="*/ 8375 h 10000"/>
                <a:gd name="connsiteX20-4549" fmla="*/ 998 w 10000"/>
                <a:gd name="connsiteY20-4550" fmla="*/ 2995 h 10000"/>
                <a:gd name="connsiteX0-4551" fmla="*/ 998 w 10000"/>
                <a:gd name="connsiteY0-4552" fmla="*/ 2995 h 10000"/>
                <a:gd name="connsiteX1-4553" fmla="*/ 1860 w 10000"/>
                <a:gd name="connsiteY1-4554" fmla="*/ 2616 h 10000"/>
                <a:gd name="connsiteX2-4555" fmla="*/ 2446 w 10000"/>
                <a:gd name="connsiteY2-4556" fmla="*/ 292 h 10000"/>
                <a:gd name="connsiteX3-4557" fmla="*/ 3493 w 10000"/>
                <a:gd name="connsiteY3-4558" fmla="*/ 1600 h 10000"/>
                <a:gd name="connsiteX4-4559" fmla="*/ 4616 w 10000"/>
                <a:gd name="connsiteY4-4560" fmla="*/ 4 h 10000"/>
                <a:gd name="connsiteX5-4561" fmla="*/ 5662 w 10000"/>
                <a:gd name="connsiteY5-4562" fmla="*/ 1087 h 10000"/>
                <a:gd name="connsiteX6-4563" fmla="*/ 7305 w 10000"/>
                <a:gd name="connsiteY6-4564" fmla="*/ 199 h 10000"/>
                <a:gd name="connsiteX7-4565" fmla="*/ 8495 w 10000"/>
                <a:gd name="connsiteY7-4566" fmla="*/ 2594 h 10000"/>
                <a:gd name="connsiteX8-4567" fmla="*/ 9396 w 10000"/>
                <a:gd name="connsiteY8-4568" fmla="*/ 4622 h 10000"/>
                <a:gd name="connsiteX9-4569" fmla="*/ 9998 w 10000"/>
                <a:gd name="connsiteY9-4570" fmla="*/ 9983 h 10000"/>
                <a:gd name="connsiteX10-4571" fmla="*/ 8965 w 10000"/>
                <a:gd name="connsiteY10-4572" fmla="*/ 5443 h 10000"/>
                <a:gd name="connsiteX11-4573" fmla="*/ 8073 w 10000"/>
                <a:gd name="connsiteY11-4574" fmla="*/ 4034 h 10000"/>
                <a:gd name="connsiteX12-4575" fmla="*/ 6853 w 10000"/>
                <a:gd name="connsiteY12-4576" fmla="*/ 4187 h 10000"/>
                <a:gd name="connsiteX13-4577" fmla="*/ 5662 w 10000"/>
                <a:gd name="connsiteY13-4578" fmla="*/ 2495 h 10000"/>
                <a:gd name="connsiteX14-4579" fmla="*/ 4622 w 10000"/>
                <a:gd name="connsiteY14-4580" fmla="*/ 3248 h 10000"/>
                <a:gd name="connsiteX15-4581" fmla="*/ 3823 w 10000"/>
                <a:gd name="connsiteY15-4582" fmla="*/ 2723 h 10000"/>
                <a:gd name="connsiteX16-4583" fmla="*/ 2748 w 10000"/>
                <a:gd name="connsiteY16-4584" fmla="*/ 3783 h 10000"/>
                <a:gd name="connsiteX17-4585" fmla="*/ 1982 w 10000"/>
                <a:gd name="connsiteY17-4586" fmla="*/ 3693 h 10000"/>
                <a:gd name="connsiteX18-4587" fmla="*/ 1115 w 10000"/>
                <a:gd name="connsiteY18-4588" fmla="*/ 5465 h 10000"/>
                <a:gd name="connsiteX19-4589" fmla="*/ 1 w 10000"/>
                <a:gd name="connsiteY19-4590" fmla="*/ 8375 h 10000"/>
                <a:gd name="connsiteX20-4591" fmla="*/ 998 w 10000"/>
                <a:gd name="connsiteY20-4592" fmla="*/ 2995 h 10000"/>
                <a:gd name="connsiteX0-4593" fmla="*/ 998 w 10000"/>
                <a:gd name="connsiteY0-4594" fmla="*/ 2995 h 10000"/>
                <a:gd name="connsiteX1-4595" fmla="*/ 1860 w 10000"/>
                <a:gd name="connsiteY1-4596" fmla="*/ 2616 h 10000"/>
                <a:gd name="connsiteX2-4597" fmla="*/ 2446 w 10000"/>
                <a:gd name="connsiteY2-4598" fmla="*/ 292 h 10000"/>
                <a:gd name="connsiteX3-4599" fmla="*/ 3493 w 10000"/>
                <a:gd name="connsiteY3-4600" fmla="*/ 1600 h 10000"/>
                <a:gd name="connsiteX4-4601" fmla="*/ 4616 w 10000"/>
                <a:gd name="connsiteY4-4602" fmla="*/ 4 h 10000"/>
                <a:gd name="connsiteX5-4603" fmla="*/ 5662 w 10000"/>
                <a:gd name="connsiteY5-4604" fmla="*/ 1087 h 10000"/>
                <a:gd name="connsiteX6-4605" fmla="*/ 7305 w 10000"/>
                <a:gd name="connsiteY6-4606" fmla="*/ 199 h 10000"/>
                <a:gd name="connsiteX7-4607" fmla="*/ 8495 w 10000"/>
                <a:gd name="connsiteY7-4608" fmla="*/ 2594 h 10000"/>
                <a:gd name="connsiteX8-4609" fmla="*/ 9396 w 10000"/>
                <a:gd name="connsiteY8-4610" fmla="*/ 4622 h 10000"/>
                <a:gd name="connsiteX9-4611" fmla="*/ 9998 w 10000"/>
                <a:gd name="connsiteY9-4612" fmla="*/ 9983 h 10000"/>
                <a:gd name="connsiteX10-4613" fmla="*/ 8965 w 10000"/>
                <a:gd name="connsiteY10-4614" fmla="*/ 5443 h 10000"/>
                <a:gd name="connsiteX11-4615" fmla="*/ 8073 w 10000"/>
                <a:gd name="connsiteY11-4616" fmla="*/ 4034 h 10000"/>
                <a:gd name="connsiteX12-4617" fmla="*/ 6868 w 10000"/>
                <a:gd name="connsiteY12-4618" fmla="*/ 3473 h 10000"/>
                <a:gd name="connsiteX13-4619" fmla="*/ 5662 w 10000"/>
                <a:gd name="connsiteY13-4620" fmla="*/ 2495 h 10000"/>
                <a:gd name="connsiteX14-4621" fmla="*/ 4622 w 10000"/>
                <a:gd name="connsiteY14-4622" fmla="*/ 3248 h 10000"/>
                <a:gd name="connsiteX15-4623" fmla="*/ 3823 w 10000"/>
                <a:gd name="connsiteY15-4624" fmla="*/ 2723 h 10000"/>
                <a:gd name="connsiteX16-4625" fmla="*/ 2748 w 10000"/>
                <a:gd name="connsiteY16-4626" fmla="*/ 3783 h 10000"/>
                <a:gd name="connsiteX17-4627" fmla="*/ 1982 w 10000"/>
                <a:gd name="connsiteY17-4628" fmla="*/ 3693 h 10000"/>
                <a:gd name="connsiteX18-4629" fmla="*/ 1115 w 10000"/>
                <a:gd name="connsiteY18-4630" fmla="*/ 5465 h 10000"/>
                <a:gd name="connsiteX19-4631" fmla="*/ 1 w 10000"/>
                <a:gd name="connsiteY19-4632" fmla="*/ 8375 h 10000"/>
                <a:gd name="connsiteX20-4633" fmla="*/ 998 w 10000"/>
                <a:gd name="connsiteY20-4634" fmla="*/ 2995 h 10000"/>
                <a:gd name="connsiteX0-4635" fmla="*/ 998 w 10000"/>
                <a:gd name="connsiteY0-4636" fmla="*/ 2995 h 10000"/>
                <a:gd name="connsiteX1-4637" fmla="*/ 1860 w 10000"/>
                <a:gd name="connsiteY1-4638" fmla="*/ 2616 h 10000"/>
                <a:gd name="connsiteX2-4639" fmla="*/ 2446 w 10000"/>
                <a:gd name="connsiteY2-4640" fmla="*/ 292 h 10000"/>
                <a:gd name="connsiteX3-4641" fmla="*/ 3493 w 10000"/>
                <a:gd name="connsiteY3-4642" fmla="*/ 1600 h 10000"/>
                <a:gd name="connsiteX4-4643" fmla="*/ 4616 w 10000"/>
                <a:gd name="connsiteY4-4644" fmla="*/ 4 h 10000"/>
                <a:gd name="connsiteX5-4645" fmla="*/ 5662 w 10000"/>
                <a:gd name="connsiteY5-4646" fmla="*/ 1087 h 10000"/>
                <a:gd name="connsiteX6-4647" fmla="*/ 7305 w 10000"/>
                <a:gd name="connsiteY6-4648" fmla="*/ 199 h 10000"/>
                <a:gd name="connsiteX7-4649" fmla="*/ 8495 w 10000"/>
                <a:gd name="connsiteY7-4650" fmla="*/ 2594 h 10000"/>
                <a:gd name="connsiteX8-4651" fmla="*/ 9396 w 10000"/>
                <a:gd name="connsiteY8-4652" fmla="*/ 4622 h 10000"/>
                <a:gd name="connsiteX9-4653" fmla="*/ 9998 w 10000"/>
                <a:gd name="connsiteY9-4654" fmla="*/ 9983 h 10000"/>
                <a:gd name="connsiteX10-4655" fmla="*/ 8965 w 10000"/>
                <a:gd name="connsiteY10-4656" fmla="*/ 5443 h 10000"/>
                <a:gd name="connsiteX11-4657" fmla="*/ 8192 w 10000"/>
                <a:gd name="connsiteY11-4658" fmla="*/ 3395 h 10000"/>
                <a:gd name="connsiteX12-4659" fmla="*/ 6868 w 10000"/>
                <a:gd name="connsiteY12-4660" fmla="*/ 3473 h 10000"/>
                <a:gd name="connsiteX13-4661" fmla="*/ 5662 w 10000"/>
                <a:gd name="connsiteY13-4662" fmla="*/ 2495 h 10000"/>
                <a:gd name="connsiteX14-4663" fmla="*/ 4622 w 10000"/>
                <a:gd name="connsiteY14-4664" fmla="*/ 3248 h 10000"/>
                <a:gd name="connsiteX15-4665" fmla="*/ 3823 w 10000"/>
                <a:gd name="connsiteY15-4666" fmla="*/ 2723 h 10000"/>
                <a:gd name="connsiteX16-4667" fmla="*/ 2748 w 10000"/>
                <a:gd name="connsiteY16-4668" fmla="*/ 3783 h 10000"/>
                <a:gd name="connsiteX17-4669" fmla="*/ 1982 w 10000"/>
                <a:gd name="connsiteY17-4670" fmla="*/ 3693 h 10000"/>
                <a:gd name="connsiteX18-4671" fmla="*/ 1115 w 10000"/>
                <a:gd name="connsiteY18-4672" fmla="*/ 5465 h 10000"/>
                <a:gd name="connsiteX19-4673" fmla="*/ 1 w 10000"/>
                <a:gd name="connsiteY19-4674" fmla="*/ 8375 h 10000"/>
                <a:gd name="connsiteX20-4675" fmla="*/ 998 w 10000"/>
                <a:gd name="connsiteY20-4676" fmla="*/ 2995 h 10000"/>
                <a:gd name="connsiteX0-4677" fmla="*/ 998 w 10000"/>
                <a:gd name="connsiteY0-4678" fmla="*/ 2995 h 10000"/>
                <a:gd name="connsiteX1-4679" fmla="*/ 1860 w 10000"/>
                <a:gd name="connsiteY1-4680" fmla="*/ 2616 h 10000"/>
                <a:gd name="connsiteX2-4681" fmla="*/ 2446 w 10000"/>
                <a:gd name="connsiteY2-4682" fmla="*/ 292 h 10000"/>
                <a:gd name="connsiteX3-4683" fmla="*/ 3493 w 10000"/>
                <a:gd name="connsiteY3-4684" fmla="*/ 1600 h 10000"/>
                <a:gd name="connsiteX4-4685" fmla="*/ 4616 w 10000"/>
                <a:gd name="connsiteY4-4686" fmla="*/ 4 h 10000"/>
                <a:gd name="connsiteX5-4687" fmla="*/ 5662 w 10000"/>
                <a:gd name="connsiteY5-4688" fmla="*/ 1087 h 10000"/>
                <a:gd name="connsiteX6-4689" fmla="*/ 7305 w 10000"/>
                <a:gd name="connsiteY6-4690" fmla="*/ 199 h 10000"/>
                <a:gd name="connsiteX7-4691" fmla="*/ 8495 w 10000"/>
                <a:gd name="connsiteY7-4692" fmla="*/ 2594 h 10000"/>
                <a:gd name="connsiteX8-4693" fmla="*/ 9396 w 10000"/>
                <a:gd name="connsiteY8-4694" fmla="*/ 4622 h 10000"/>
                <a:gd name="connsiteX9-4695" fmla="*/ 9998 w 10000"/>
                <a:gd name="connsiteY9-4696" fmla="*/ 9983 h 10000"/>
                <a:gd name="connsiteX10-4697" fmla="*/ 8965 w 10000"/>
                <a:gd name="connsiteY10-4698" fmla="*/ 5443 h 10000"/>
                <a:gd name="connsiteX11-4699" fmla="*/ 8192 w 10000"/>
                <a:gd name="connsiteY11-4700" fmla="*/ 3395 h 10000"/>
                <a:gd name="connsiteX12-4701" fmla="*/ 6868 w 10000"/>
                <a:gd name="connsiteY12-4702" fmla="*/ 3473 h 10000"/>
                <a:gd name="connsiteX13-4703" fmla="*/ 5662 w 10000"/>
                <a:gd name="connsiteY13-4704" fmla="*/ 2495 h 10000"/>
                <a:gd name="connsiteX14-4705" fmla="*/ 4622 w 10000"/>
                <a:gd name="connsiteY14-4706" fmla="*/ 3248 h 10000"/>
                <a:gd name="connsiteX15-4707" fmla="*/ 3823 w 10000"/>
                <a:gd name="connsiteY15-4708" fmla="*/ 2723 h 10000"/>
                <a:gd name="connsiteX16-4709" fmla="*/ 2748 w 10000"/>
                <a:gd name="connsiteY16-4710" fmla="*/ 3783 h 10000"/>
                <a:gd name="connsiteX17-4711" fmla="*/ 1982 w 10000"/>
                <a:gd name="connsiteY17-4712" fmla="*/ 3693 h 10000"/>
                <a:gd name="connsiteX18-4713" fmla="*/ 1115 w 10000"/>
                <a:gd name="connsiteY18-4714" fmla="*/ 5465 h 10000"/>
                <a:gd name="connsiteX19-4715" fmla="*/ 1 w 10000"/>
                <a:gd name="connsiteY19-4716" fmla="*/ 8375 h 10000"/>
                <a:gd name="connsiteX20-4717" fmla="*/ 998 w 10000"/>
                <a:gd name="connsiteY20-4718" fmla="*/ 2995 h 10000"/>
                <a:gd name="connsiteX0-4719" fmla="*/ 998 w 10000"/>
                <a:gd name="connsiteY0-4720" fmla="*/ 2995 h 10000"/>
                <a:gd name="connsiteX1-4721" fmla="*/ 1860 w 10000"/>
                <a:gd name="connsiteY1-4722" fmla="*/ 2616 h 10000"/>
                <a:gd name="connsiteX2-4723" fmla="*/ 2446 w 10000"/>
                <a:gd name="connsiteY2-4724" fmla="*/ 292 h 10000"/>
                <a:gd name="connsiteX3-4725" fmla="*/ 3493 w 10000"/>
                <a:gd name="connsiteY3-4726" fmla="*/ 1600 h 10000"/>
                <a:gd name="connsiteX4-4727" fmla="*/ 4616 w 10000"/>
                <a:gd name="connsiteY4-4728" fmla="*/ 4 h 10000"/>
                <a:gd name="connsiteX5-4729" fmla="*/ 5662 w 10000"/>
                <a:gd name="connsiteY5-4730" fmla="*/ 1087 h 10000"/>
                <a:gd name="connsiteX6-4731" fmla="*/ 7305 w 10000"/>
                <a:gd name="connsiteY6-4732" fmla="*/ 199 h 10000"/>
                <a:gd name="connsiteX7-4733" fmla="*/ 8495 w 10000"/>
                <a:gd name="connsiteY7-4734" fmla="*/ 2594 h 10000"/>
                <a:gd name="connsiteX8-4735" fmla="*/ 9396 w 10000"/>
                <a:gd name="connsiteY8-4736" fmla="*/ 4622 h 10000"/>
                <a:gd name="connsiteX9-4737" fmla="*/ 9998 w 10000"/>
                <a:gd name="connsiteY9-4738" fmla="*/ 9983 h 10000"/>
                <a:gd name="connsiteX10-4739" fmla="*/ 8965 w 10000"/>
                <a:gd name="connsiteY10-4740" fmla="*/ 5443 h 10000"/>
                <a:gd name="connsiteX11-4741" fmla="*/ 8192 w 10000"/>
                <a:gd name="connsiteY11-4742" fmla="*/ 3395 h 10000"/>
                <a:gd name="connsiteX12-4743" fmla="*/ 6868 w 10000"/>
                <a:gd name="connsiteY12-4744" fmla="*/ 3473 h 10000"/>
                <a:gd name="connsiteX13-4745" fmla="*/ 5662 w 10000"/>
                <a:gd name="connsiteY13-4746" fmla="*/ 2495 h 10000"/>
                <a:gd name="connsiteX14-4747" fmla="*/ 4622 w 10000"/>
                <a:gd name="connsiteY14-4748" fmla="*/ 3248 h 10000"/>
                <a:gd name="connsiteX15-4749" fmla="*/ 3823 w 10000"/>
                <a:gd name="connsiteY15-4750" fmla="*/ 2723 h 10000"/>
                <a:gd name="connsiteX16-4751" fmla="*/ 2748 w 10000"/>
                <a:gd name="connsiteY16-4752" fmla="*/ 3783 h 10000"/>
                <a:gd name="connsiteX17-4753" fmla="*/ 1982 w 10000"/>
                <a:gd name="connsiteY17-4754" fmla="*/ 3693 h 10000"/>
                <a:gd name="connsiteX18-4755" fmla="*/ 1115 w 10000"/>
                <a:gd name="connsiteY18-4756" fmla="*/ 5465 h 10000"/>
                <a:gd name="connsiteX19-4757" fmla="*/ 1 w 10000"/>
                <a:gd name="connsiteY19-4758" fmla="*/ 8375 h 10000"/>
                <a:gd name="connsiteX20-4759" fmla="*/ 998 w 10000"/>
                <a:gd name="connsiteY20-4760" fmla="*/ 2995 h 10000"/>
                <a:gd name="connsiteX0-4761" fmla="*/ 998 w 10001"/>
                <a:gd name="connsiteY0-4762" fmla="*/ 2995 h 10004"/>
                <a:gd name="connsiteX1-4763" fmla="*/ 1860 w 10001"/>
                <a:gd name="connsiteY1-4764" fmla="*/ 2616 h 10004"/>
                <a:gd name="connsiteX2-4765" fmla="*/ 2446 w 10001"/>
                <a:gd name="connsiteY2-4766" fmla="*/ 292 h 10004"/>
                <a:gd name="connsiteX3-4767" fmla="*/ 3493 w 10001"/>
                <a:gd name="connsiteY3-4768" fmla="*/ 1600 h 10004"/>
                <a:gd name="connsiteX4-4769" fmla="*/ 4616 w 10001"/>
                <a:gd name="connsiteY4-4770" fmla="*/ 4 h 10004"/>
                <a:gd name="connsiteX5-4771" fmla="*/ 5662 w 10001"/>
                <a:gd name="connsiteY5-4772" fmla="*/ 1087 h 10004"/>
                <a:gd name="connsiteX6-4773" fmla="*/ 7305 w 10001"/>
                <a:gd name="connsiteY6-4774" fmla="*/ 199 h 10004"/>
                <a:gd name="connsiteX7-4775" fmla="*/ 8495 w 10001"/>
                <a:gd name="connsiteY7-4776" fmla="*/ 2594 h 10004"/>
                <a:gd name="connsiteX8-4777" fmla="*/ 9396 w 10001"/>
                <a:gd name="connsiteY8-4778" fmla="*/ 4622 h 10004"/>
                <a:gd name="connsiteX9-4779" fmla="*/ 9998 w 10001"/>
                <a:gd name="connsiteY9-4780" fmla="*/ 9983 h 10004"/>
                <a:gd name="connsiteX10-4781" fmla="*/ 9233 w 10001"/>
                <a:gd name="connsiteY10-4782" fmla="*/ 6233 h 10004"/>
                <a:gd name="connsiteX11-4783" fmla="*/ 8192 w 10001"/>
                <a:gd name="connsiteY11-4784" fmla="*/ 3395 h 10004"/>
                <a:gd name="connsiteX12-4785" fmla="*/ 6868 w 10001"/>
                <a:gd name="connsiteY12-4786" fmla="*/ 3473 h 10004"/>
                <a:gd name="connsiteX13-4787" fmla="*/ 5662 w 10001"/>
                <a:gd name="connsiteY13-4788" fmla="*/ 2495 h 10004"/>
                <a:gd name="connsiteX14-4789" fmla="*/ 4622 w 10001"/>
                <a:gd name="connsiteY14-4790" fmla="*/ 3248 h 10004"/>
                <a:gd name="connsiteX15-4791" fmla="*/ 3823 w 10001"/>
                <a:gd name="connsiteY15-4792" fmla="*/ 2723 h 10004"/>
                <a:gd name="connsiteX16-4793" fmla="*/ 2748 w 10001"/>
                <a:gd name="connsiteY16-4794" fmla="*/ 3783 h 10004"/>
                <a:gd name="connsiteX17-4795" fmla="*/ 1982 w 10001"/>
                <a:gd name="connsiteY17-4796" fmla="*/ 3693 h 10004"/>
                <a:gd name="connsiteX18-4797" fmla="*/ 1115 w 10001"/>
                <a:gd name="connsiteY18-4798" fmla="*/ 5465 h 10004"/>
                <a:gd name="connsiteX19-4799" fmla="*/ 1 w 10001"/>
                <a:gd name="connsiteY19-4800" fmla="*/ 8375 h 10004"/>
                <a:gd name="connsiteX20-4801" fmla="*/ 998 w 10001"/>
                <a:gd name="connsiteY20-4802" fmla="*/ 2995 h 10004"/>
                <a:gd name="connsiteX0-4803" fmla="*/ 998 w 10000"/>
                <a:gd name="connsiteY0-4804" fmla="*/ 2995 h 10006"/>
                <a:gd name="connsiteX1-4805" fmla="*/ 1860 w 10000"/>
                <a:gd name="connsiteY1-4806" fmla="*/ 2616 h 10006"/>
                <a:gd name="connsiteX2-4807" fmla="*/ 2446 w 10000"/>
                <a:gd name="connsiteY2-4808" fmla="*/ 292 h 10006"/>
                <a:gd name="connsiteX3-4809" fmla="*/ 3493 w 10000"/>
                <a:gd name="connsiteY3-4810" fmla="*/ 1600 h 10006"/>
                <a:gd name="connsiteX4-4811" fmla="*/ 4616 w 10000"/>
                <a:gd name="connsiteY4-4812" fmla="*/ 4 h 10006"/>
                <a:gd name="connsiteX5-4813" fmla="*/ 5662 w 10000"/>
                <a:gd name="connsiteY5-4814" fmla="*/ 1087 h 10006"/>
                <a:gd name="connsiteX6-4815" fmla="*/ 7305 w 10000"/>
                <a:gd name="connsiteY6-4816" fmla="*/ 199 h 10006"/>
                <a:gd name="connsiteX7-4817" fmla="*/ 8495 w 10000"/>
                <a:gd name="connsiteY7-4818" fmla="*/ 2594 h 10006"/>
                <a:gd name="connsiteX8-4819" fmla="*/ 9396 w 10000"/>
                <a:gd name="connsiteY8-4820" fmla="*/ 4622 h 10006"/>
                <a:gd name="connsiteX9-4821" fmla="*/ 9998 w 10000"/>
                <a:gd name="connsiteY9-4822" fmla="*/ 9983 h 10006"/>
                <a:gd name="connsiteX10-4823" fmla="*/ 9233 w 10000"/>
                <a:gd name="connsiteY10-4824" fmla="*/ 6233 h 10006"/>
                <a:gd name="connsiteX11-4825" fmla="*/ 8192 w 10000"/>
                <a:gd name="connsiteY11-4826" fmla="*/ 3395 h 10006"/>
                <a:gd name="connsiteX12-4827" fmla="*/ 6868 w 10000"/>
                <a:gd name="connsiteY12-4828" fmla="*/ 3473 h 10006"/>
                <a:gd name="connsiteX13-4829" fmla="*/ 5662 w 10000"/>
                <a:gd name="connsiteY13-4830" fmla="*/ 2495 h 10006"/>
                <a:gd name="connsiteX14-4831" fmla="*/ 4622 w 10000"/>
                <a:gd name="connsiteY14-4832" fmla="*/ 3248 h 10006"/>
                <a:gd name="connsiteX15-4833" fmla="*/ 3823 w 10000"/>
                <a:gd name="connsiteY15-4834" fmla="*/ 2723 h 10006"/>
                <a:gd name="connsiteX16-4835" fmla="*/ 2748 w 10000"/>
                <a:gd name="connsiteY16-4836" fmla="*/ 3783 h 10006"/>
                <a:gd name="connsiteX17-4837" fmla="*/ 1982 w 10000"/>
                <a:gd name="connsiteY17-4838" fmla="*/ 3693 h 10006"/>
                <a:gd name="connsiteX18-4839" fmla="*/ 1115 w 10000"/>
                <a:gd name="connsiteY18-4840" fmla="*/ 5465 h 10006"/>
                <a:gd name="connsiteX19-4841" fmla="*/ 1 w 10000"/>
                <a:gd name="connsiteY19-4842" fmla="*/ 8375 h 10006"/>
                <a:gd name="connsiteX20-4843" fmla="*/ 998 w 10000"/>
                <a:gd name="connsiteY20-4844" fmla="*/ 2995 h 10006"/>
                <a:gd name="connsiteX0-4845" fmla="*/ 998 w 10000"/>
                <a:gd name="connsiteY0-4846" fmla="*/ 2995 h 10006"/>
                <a:gd name="connsiteX1-4847" fmla="*/ 1860 w 10000"/>
                <a:gd name="connsiteY1-4848" fmla="*/ 2616 h 10006"/>
                <a:gd name="connsiteX2-4849" fmla="*/ 2446 w 10000"/>
                <a:gd name="connsiteY2-4850" fmla="*/ 292 h 10006"/>
                <a:gd name="connsiteX3-4851" fmla="*/ 3493 w 10000"/>
                <a:gd name="connsiteY3-4852" fmla="*/ 1600 h 10006"/>
                <a:gd name="connsiteX4-4853" fmla="*/ 4616 w 10000"/>
                <a:gd name="connsiteY4-4854" fmla="*/ 4 h 10006"/>
                <a:gd name="connsiteX5-4855" fmla="*/ 5662 w 10000"/>
                <a:gd name="connsiteY5-4856" fmla="*/ 1087 h 10006"/>
                <a:gd name="connsiteX6-4857" fmla="*/ 7305 w 10000"/>
                <a:gd name="connsiteY6-4858" fmla="*/ 199 h 10006"/>
                <a:gd name="connsiteX7-4859" fmla="*/ 8495 w 10000"/>
                <a:gd name="connsiteY7-4860" fmla="*/ 2594 h 10006"/>
                <a:gd name="connsiteX8-4861" fmla="*/ 9396 w 10000"/>
                <a:gd name="connsiteY8-4862" fmla="*/ 4622 h 10006"/>
                <a:gd name="connsiteX9-4863" fmla="*/ 9998 w 10000"/>
                <a:gd name="connsiteY9-4864" fmla="*/ 9983 h 10006"/>
                <a:gd name="connsiteX10-4865" fmla="*/ 9233 w 10000"/>
                <a:gd name="connsiteY10-4866" fmla="*/ 6233 h 10006"/>
                <a:gd name="connsiteX11-4867" fmla="*/ 8192 w 10000"/>
                <a:gd name="connsiteY11-4868" fmla="*/ 3395 h 10006"/>
                <a:gd name="connsiteX12-4869" fmla="*/ 6868 w 10000"/>
                <a:gd name="connsiteY12-4870" fmla="*/ 3473 h 10006"/>
                <a:gd name="connsiteX13-4871" fmla="*/ 5662 w 10000"/>
                <a:gd name="connsiteY13-4872" fmla="*/ 2495 h 10006"/>
                <a:gd name="connsiteX14-4873" fmla="*/ 4622 w 10000"/>
                <a:gd name="connsiteY14-4874" fmla="*/ 3248 h 10006"/>
                <a:gd name="connsiteX15-4875" fmla="*/ 3823 w 10000"/>
                <a:gd name="connsiteY15-4876" fmla="*/ 2723 h 10006"/>
                <a:gd name="connsiteX16-4877" fmla="*/ 2748 w 10000"/>
                <a:gd name="connsiteY16-4878" fmla="*/ 3783 h 10006"/>
                <a:gd name="connsiteX17-4879" fmla="*/ 1982 w 10000"/>
                <a:gd name="connsiteY17-4880" fmla="*/ 3693 h 10006"/>
                <a:gd name="connsiteX18-4881" fmla="*/ 1115 w 10000"/>
                <a:gd name="connsiteY18-4882" fmla="*/ 5465 h 10006"/>
                <a:gd name="connsiteX19-4883" fmla="*/ 1 w 10000"/>
                <a:gd name="connsiteY19-4884" fmla="*/ 8375 h 10006"/>
                <a:gd name="connsiteX20-4885" fmla="*/ 998 w 10000"/>
                <a:gd name="connsiteY20-4886" fmla="*/ 2995 h 10006"/>
                <a:gd name="connsiteX0-4887" fmla="*/ 998 w 10000"/>
                <a:gd name="connsiteY0-4888" fmla="*/ 2995 h 10006"/>
                <a:gd name="connsiteX1-4889" fmla="*/ 1860 w 10000"/>
                <a:gd name="connsiteY1-4890" fmla="*/ 2616 h 10006"/>
                <a:gd name="connsiteX2-4891" fmla="*/ 2446 w 10000"/>
                <a:gd name="connsiteY2-4892" fmla="*/ 292 h 10006"/>
                <a:gd name="connsiteX3-4893" fmla="*/ 3493 w 10000"/>
                <a:gd name="connsiteY3-4894" fmla="*/ 1600 h 10006"/>
                <a:gd name="connsiteX4-4895" fmla="*/ 4616 w 10000"/>
                <a:gd name="connsiteY4-4896" fmla="*/ 4 h 10006"/>
                <a:gd name="connsiteX5-4897" fmla="*/ 5662 w 10000"/>
                <a:gd name="connsiteY5-4898" fmla="*/ 1087 h 10006"/>
                <a:gd name="connsiteX6-4899" fmla="*/ 7305 w 10000"/>
                <a:gd name="connsiteY6-4900" fmla="*/ 199 h 10006"/>
                <a:gd name="connsiteX7-4901" fmla="*/ 8495 w 10000"/>
                <a:gd name="connsiteY7-4902" fmla="*/ 2594 h 10006"/>
                <a:gd name="connsiteX8-4903" fmla="*/ 9396 w 10000"/>
                <a:gd name="connsiteY8-4904" fmla="*/ 4622 h 10006"/>
                <a:gd name="connsiteX9-4905" fmla="*/ 9998 w 10000"/>
                <a:gd name="connsiteY9-4906" fmla="*/ 9983 h 10006"/>
                <a:gd name="connsiteX10-4907" fmla="*/ 9233 w 10000"/>
                <a:gd name="connsiteY10-4908" fmla="*/ 6233 h 10006"/>
                <a:gd name="connsiteX11-4909" fmla="*/ 8192 w 10000"/>
                <a:gd name="connsiteY11-4910" fmla="*/ 3395 h 10006"/>
                <a:gd name="connsiteX12-4911" fmla="*/ 6868 w 10000"/>
                <a:gd name="connsiteY12-4912" fmla="*/ 3473 h 10006"/>
                <a:gd name="connsiteX13-4913" fmla="*/ 5662 w 10000"/>
                <a:gd name="connsiteY13-4914" fmla="*/ 2495 h 10006"/>
                <a:gd name="connsiteX14-4915" fmla="*/ 4622 w 10000"/>
                <a:gd name="connsiteY14-4916" fmla="*/ 3248 h 10006"/>
                <a:gd name="connsiteX15-4917" fmla="*/ 3823 w 10000"/>
                <a:gd name="connsiteY15-4918" fmla="*/ 2723 h 10006"/>
                <a:gd name="connsiteX16-4919" fmla="*/ 2748 w 10000"/>
                <a:gd name="connsiteY16-4920" fmla="*/ 3783 h 10006"/>
                <a:gd name="connsiteX17-4921" fmla="*/ 1982 w 10000"/>
                <a:gd name="connsiteY17-4922" fmla="*/ 3693 h 10006"/>
                <a:gd name="connsiteX18-4923" fmla="*/ 1115 w 10000"/>
                <a:gd name="connsiteY18-4924" fmla="*/ 5465 h 10006"/>
                <a:gd name="connsiteX19-4925" fmla="*/ 1 w 10000"/>
                <a:gd name="connsiteY19-4926" fmla="*/ 8375 h 10006"/>
                <a:gd name="connsiteX20-4927" fmla="*/ 998 w 10000"/>
                <a:gd name="connsiteY20-4928" fmla="*/ 2995 h 10006"/>
                <a:gd name="connsiteX0-4929" fmla="*/ 998 w 10000"/>
                <a:gd name="connsiteY0-4930" fmla="*/ 2995 h 10006"/>
                <a:gd name="connsiteX1-4931" fmla="*/ 1860 w 10000"/>
                <a:gd name="connsiteY1-4932" fmla="*/ 2616 h 10006"/>
                <a:gd name="connsiteX2-4933" fmla="*/ 2446 w 10000"/>
                <a:gd name="connsiteY2-4934" fmla="*/ 292 h 10006"/>
                <a:gd name="connsiteX3-4935" fmla="*/ 3493 w 10000"/>
                <a:gd name="connsiteY3-4936" fmla="*/ 1600 h 10006"/>
                <a:gd name="connsiteX4-4937" fmla="*/ 4616 w 10000"/>
                <a:gd name="connsiteY4-4938" fmla="*/ 4 h 10006"/>
                <a:gd name="connsiteX5-4939" fmla="*/ 5662 w 10000"/>
                <a:gd name="connsiteY5-4940" fmla="*/ 1087 h 10006"/>
                <a:gd name="connsiteX6-4941" fmla="*/ 7305 w 10000"/>
                <a:gd name="connsiteY6-4942" fmla="*/ 199 h 10006"/>
                <a:gd name="connsiteX7-4943" fmla="*/ 8495 w 10000"/>
                <a:gd name="connsiteY7-4944" fmla="*/ 2594 h 10006"/>
                <a:gd name="connsiteX8-4945" fmla="*/ 9396 w 10000"/>
                <a:gd name="connsiteY8-4946" fmla="*/ 4622 h 10006"/>
                <a:gd name="connsiteX9-4947" fmla="*/ 9998 w 10000"/>
                <a:gd name="connsiteY9-4948" fmla="*/ 9983 h 10006"/>
                <a:gd name="connsiteX10-4949" fmla="*/ 9233 w 10000"/>
                <a:gd name="connsiteY10-4950" fmla="*/ 6233 h 10006"/>
                <a:gd name="connsiteX11-4951" fmla="*/ 8192 w 10000"/>
                <a:gd name="connsiteY11-4952" fmla="*/ 3395 h 10006"/>
                <a:gd name="connsiteX12-4953" fmla="*/ 6868 w 10000"/>
                <a:gd name="connsiteY12-4954" fmla="*/ 3473 h 10006"/>
                <a:gd name="connsiteX13-4955" fmla="*/ 5662 w 10000"/>
                <a:gd name="connsiteY13-4956" fmla="*/ 2495 h 10006"/>
                <a:gd name="connsiteX14-4957" fmla="*/ 4622 w 10000"/>
                <a:gd name="connsiteY14-4958" fmla="*/ 3248 h 10006"/>
                <a:gd name="connsiteX15-4959" fmla="*/ 3823 w 10000"/>
                <a:gd name="connsiteY15-4960" fmla="*/ 2723 h 10006"/>
                <a:gd name="connsiteX16-4961" fmla="*/ 2748 w 10000"/>
                <a:gd name="connsiteY16-4962" fmla="*/ 3783 h 10006"/>
                <a:gd name="connsiteX17-4963" fmla="*/ 1982 w 10000"/>
                <a:gd name="connsiteY17-4964" fmla="*/ 3693 h 10006"/>
                <a:gd name="connsiteX18-4965" fmla="*/ 1115 w 10000"/>
                <a:gd name="connsiteY18-4966" fmla="*/ 5465 h 10006"/>
                <a:gd name="connsiteX19-4967" fmla="*/ 1 w 10000"/>
                <a:gd name="connsiteY19-4968" fmla="*/ 8375 h 10006"/>
                <a:gd name="connsiteX20-4969" fmla="*/ 998 w 10000"/>
                <a:gd name="connsiteY20-4970" fmla="*/ 2995 h 10006"/>
                <a:gd name="connsiteX0-4971" fmla="*/ 998 w 10000"/>
                <a:gd name="connsiteY0-4972" fmla="*/ 2995 h 10006"/>
                <a:gd name="connsiteX1-4973" fmla="*/ 1860 w 10000"/>
                <a:gd name="connsiteY1-4974" fmla="*/ 2616 h 10006"/>
                <a:gd name="connsiteX2-4975" fmla="*/ 2446 w 10000"/>
                <a:gd name="connsiteY2-4976" fmla="*/ 292 h 10006"/>
                <a:gd name="connsiteX3-4977" fmla="*/ 3493 w 10000"/>
                <a:gd name="connsiteY3-4978" fmla="*/ 1600 h 10006"/>
                <a:gd name="connsiteX4-4979" fmla="*/ 4616 w 10000"/>
                <a:gd name="connsiteY4-4980" fmla="*/ 4 h 10006"/>
                <a:gd name="connsiteX5-4981" fmla="*/ 5662 w 10000"/>
                <a:gd name="connsiteY5-4982" fmla="*/ 1087 h 10006"/>
                <a:gd name="connsiteX6-4983" fmla="*/ 7305 w 10000"/>
                <a:gd name="connsiteY6-4984" fmla="*/ 199 h 10006"/>
                <a:gd name="connsiteX7-4985" fmla="*/ 8495 w 10000"/>
                <a:gd name="connsiteY7-4986" fmla="*/ 2594 h 10006"/>
                <a:gd name="connsiteX8-4987" fmla="*/ 9396 w 10000"/>
                <a:gd name="connsiteY8-4988" fmla="*/ 4622 h 10006"/>
                <a:gd name="connsiteX9-4989" fmla="*/ 9998 w 10000"/>
                <a:gd name="connsiteY9-4990" fmla="*/ 9983 h 10006"/>
                <a:gd name="connsiteX10-4991" fmla="*/ 9233 w 10000"/>
                <a:gd name="connsiteY10-4992" fmla="*/ 6233 h 10006"/>
                <a:gd name="connsiteX11-4993" fmla="*/ 8192 w 10000"/>
                <a:gd name="connsiteY11-4994" fmla="*/ 3395 h 10006"/>
                <a:gd name="connsiteX12-4995" fmla="*/ 6868 w 10000"/>
                <a:gd name="connsiteY12-4996" fmla="*/ 3473 h 10006"/>
                <a:gd name="connsiteX13-4997" fmla="*/ 5662 w 10000"/>
                <a:gd name="connsiteY13-4998" fmla="*/ 2495 h 10006"/>
                <a:gd name="connsiteX14-4999" fmla="*/ 4622 w 10000"/>
                <a:gd name="connsiteY14-5000" fmla="*/ 3248 h 10006"/>
                <a:gd name="connsiteX15-5001" fmla="*/ 3823 w 10000"/>
                <a:gd name="connsiteY15-5002" fmla="*/ 2723 h 10006"/>
                <a:gd name="connsiteX16-5003" fmla="*/ 2748 w 10000"/>
                <a:gd name="connsiteY16-5004" fmla="*/ 3783 h 10006"/>
                <a:gd name="connsiteX17-5005" fmla="*/ 1982 w 10000"/>
                <a:gd name="connsiteY17-5006" fmla="*/ 3693 h 10006"/>
                <a:gd name="connsiteX18-5007" fmla="*/ 1115 w 10000"/>
                <a:gd name="connsiteY18-5008" fmla="*/ 5465 h 10006"/>
                <a:gd name="connsiteX19-5009" fmla="*/ 1 w 10000"/>
                <a:gd name="connsiteY19-5010" fmla="*/ 8375 h 10006"/>
                <a:gd name="connsiteX20-5011" fmla="*/ 998 w 10000"/>
                <a:gd name="connsiteY20-5012" fmla="*/ 2995 h 10006"/>
                <a:gd name="connsiteX0-5013" fmla="*/ 998 w 10000"/>
                <a:gd name="connsiteY0-5014" fmla="*/ 2995 h 10006"/>
                <a:gd name="connsiteX1-5015" fmla="*/ 1860 w 10000"/>
                <a:gd name="connsiteY1-5016" fmla="*/ 2616 h 10006"/>
                <a:gd name="connsiteX2-5017" fmla="*/ 2446 w 10000"/>
                <a:gd name="connsiteY2-5018" fmla="*/ 292 h 10006"/>
                <a:gd name="connsiteX3-5019" fmla="*/ 3493 w 10000"/>
                <a:gd name="connsiteY3-5020" fmla="*/ 1600 h 10006"/>
                <a:gd name="connsiteX4-5021" fmla="*/ 4616 w 10000"/>
                <a:gd name="connsiteY4-5022" fmla="*/ 4 h 10006"/>
                <a:gd name="connsiteX5-5023" fmla="*/ 5662 w 10000"/>
                <a:gd name="connsiteY5-5024" fmla="*/ 1087 h 10006"/>
                <a:gd name="connsiteX6-5025" fmla="*/ 7305 w 10000"/>
                <a:gd name="connsiteY6-5026" fmla="*/ 199 h 10006"/>
                <a:gd name="connsiteX7-5027" fmla="*/ 8495 w 10000"/>
                <a:gd name="connsiteY7-5028" fmla="*/ 2594 h 10006"/>
                <a:gd name="connsiteX8-5029" fmla="*/ 9396 w 10000"/>
                <a:gd name="connsiteY8-5030" fmla="*/ 4622 h 10006"/>
                <a:gd name="connsiteX9-5031" fmla="*/ 9998 w 10000"/>
                <a:gd name="connsiteY9-5032" fmla="*/ 9983 h 10006"/>
                <a:gd name="connsiteX10-5033" fmla="*/ 9233 w 10000"/>
                <a:gd name="connsiteY10-5034" fmla="*/ 6233 h 10006"/>
                <a:gd name="connsiteX11-5035" fmla="*/ 8192 w 10000"/>
                <a:gd name="connsiteY11-5036" fmla="*/ 3395 h 10006"/>
                <a:gd name="connsiteX12-5037" fmla="*/ 6868 w 10000"/>
                <a:gd name="connsiteY12-5038" fmla="*/ 3473 h 10006"/>
                <a:gd name="connsiteX13-5039" fmla="*/ 5662 w 10000"/>
                <a:gd name="connsiteY13-5040" fmla="*/ 2495 h 10006"/>
                <a:gd name="connsiteX14-5041" fmla="*/ 4622 w 10000"/>
                <a:gd name="connsiteY14-5042" fmla="*/ 3248 h 10006"/>
                <a:gd name="connsiteX15-5043" fmla="*/ 3823 w 10000"/>
                <a:gd name="connsiteY15-5044" fmla="*/ 2723 h 10006"/>
                <a:gd name="connsiteX16-5045" fmla="*/ 2748 w 10000"/>
                <a:gd name="connsiteY16-5046" fmla="*/ 3783 h 10006"/>
                <a:gd name="connsiteX17-5047" fmla="*/ 1982 w 10000"/>
                <a:gd name="connsiteY17-5048" fmla="*/ 3693 h 10006"/>
                <a:gd name="connsiteX18-5049" fmla="*/ 1115 w 10000"/>
                <a:gd name="connsiteY18-5050" fmla="*/ 5465 h 10006"/>
                <a:gd name="connsiteX19-5051" fmla="*/ 1 w 10000"/>
                <a:gd name="connsiteY19-5052" fmla="*/ 8375 h 10006"/>
                <a:gd name="connsiteX20-5053" fmla="*/ 998 w 10000"/>
                <a:gd name="connsiteY20-5054" fmla="*/ 2995 h 10006"/>
                <a:gd name="connsiteX0-5055" fmla="*/ 998 w 10000"/>
                <a:gd name="connsiteY0-5056" fmla="*/ 2995 h 10006"/>
                <a:gd name="connsiteX1-5057" fmla="*/ 1860 w 10000"/>
                <a:gd name="connsiteY1-5058" fmla="*/ 2616 h 10006"/>
                <a:gd name="connsiteX2-5059" fmla="*/ 2446 w 10000"/>
                <a:gd name="connsiteY2-5060" fmla="*/ 292 h 10006"/>
                <a:gd name="connsiteX3-5061" fmla="*/ 3493 w 10000"/>
                <a:gd name="connsiteY3-5062" fmla="*/ 1600 h 10006"/>
                <a:gd name="connsiteX4-5063" fmla="*/ 4616 w 10000"/>
                <a:gd name="connsiteY4-5064" fmla="*/ 4 h 10006"/>
                <a:gd name="connsiteX5-5065" fmla="*/ 5662 w 10000"/>
                <a:gd name="connsiteY5-5066" fmla="*/ 1087 h 10006"/>
                <a:gd name="connsiteX6-5067" fmla="*/ 7305 w 10000"/>
                <a:gd name="connsiteY6-5068" fmla="*/ 199 h 10006"/>
                <a:gd name="connsiteX7-5069" fmla="*/ 8495 w 10000"/>
                <a:gd name="connsiteY7-5070" fmla="*/ 2594 h 10006"/>
                <a:gd name="connsiteX8-5071" fmla="*/ 9396 w 10000"/>
                <a:gd name="connsiteY8-5072" fmla="*/ 4622 h 10006"/>
                <a:gd name="connsiteX9-5073" fmla="*/ 9998 w 10000"/>
                <a:gd name="connsiteY9-5074" fmla="*/ 9983 h 10006"/>
                <a:gd name="connsiteX10-5075" fmla="*/ 9233 w 10000"/>
                <a:gd name="connsiteY10-5076" fmla="*/ 6233 h 10006"/>
                <a:gd name="connsiteX11-5077" fmla="*/ 8192 w 10000"/>
                <a:gd name="connsiteY11-5078" fmla="*/ 3395 h 10006"/>
                <a:gd name="connsiteX12-5079" fmla="*/ 6868 w 10000"/>
                <a:gd name="connsiteY12-5080" fmla="*/ 3473 h 10006"/>
                <a:gd name="connsiteX13-5081" fmla="*/ 5662 w 10000"/>
                <a:gd name="connsiteY13-5082" fmla="*/ 2495 h 10006"/>
                <a:gd name="connsiteX14-5083" fmla="*/ 4622 w 10000"/>
                <a:gd name="connsiteY14-5084" fmla="*/ 3248 h 10006"/>
                <a:gd name="connsiteX15-5085" fmla="*/ 3823 w 10000"/>
                <a:gd name="connsiteY15-5086" fmla="*/ 2723 h 10006"/>
                <a:gd name="connsiteX16-5087" fmla="*/ 2748 w 10000"/>
                <a:gd name="connsiteY16-5088" fmla="*/ 3783 h 10006"/>
                <a:gd name="connsiteX17-5089" fmla="*/ 1982 w 10000"/>
                <a:gd name="connsiteY17-5090" fmla="*/ 3693 h 10006"/>
                <a:gd name="connsiteX18-5091" fmla="*/ 1115 w 10000"/>
                <a:gd name="connsiteY18-5092" fmla="*/ 5465 h 10006"/>
                <a:gd name="connsiteX19-5093" fmla="*/ 1 w 10000"/>
                <a:gd name="connsiteY19-5094" fmla="*/ 8375 h 10006"/>
                <a:gd name="connsiteX20-5095" fmla="*/ 998 w 10000"/>
                <a:gd name="connsiteY20-5096" fmla="*/ 2995 h 10006"/>
                <a:gd name="connsiteX0-5097" fmla="*/ 998 w 10000"/>
                <a:gd name="connsiteY0-5098" fmla="*/ 2995 h 10006"/>
                <a:gd name="connsiteX1-5099" fmla="*/ 1860 w 10000"/>
                <a:gd name="connsiteY1-5100" fmla="*/ 2616 h 10006"/>
                <a:gd name="connsiteX2-5101" fmla="*/ 2446 w 10000"/>
                <a:gd name="connsiteY2-5102" fmla="*/ 292 h 10006"/>
                <a:gd name="connsiteX3-5103" fmla="*/ 3493 w 10000"/>
                <a:gd name="connsiteY3-5104" fmla="*/ 1600 h 10006"/>
                <a:gd name="connsiteX4-5105" fmla="*/ 4616 w 10000"/>
                <a:gd name="connsiteY4-5106" fmla="*/ 4 h 10006"/>
                <a:gd name="connsiteX5-5107" fmla="*/ 5662 w 10000"/>
                <a:gd name="connsiteY5-5108" fmla="*/ 1087 h 10006"/>
                <a:gd name="connsiteX6-5109" fmla="*/ 7305 w 10000"/>
                <a:gd name="connsiteY6-5110" fmla="*/ 199 h 10006"/>
                <a:gd name="connsiteX7-5111" fmla="*/ 8495 w 10000"/>
                <a:gd name="connsiteY7-5112" fmla="*/ 2594 h 10006"/>
                <a:gd name="connsiteX8-5113" fmla="*/ 9396 w 10000"/>
                <a:gd name="connsiteY8-5114" fmla="*/ 4622 h 10006"/>
                <a:gd name="connsiteX9-5115" fmla="*/ 9998 w 10000"/>
                <a:gd name="connsiteY9-5116" fmla="*/ 9983 h 10006"/>
                <a:gd name="connsiteX10-5117" fmla="*/ 9233 w 10000"/>
                <a:gd name="connsiteY10-5118" fmla="*/ 6233 h 10006"/>
                <a:gd name="connsiteX11-5119" fmla="*/ 8192 w 10000"/>
                <a:gd name="connsiteY11-5120" fmla="*/ 3395 h 10006"/>
                <a:gd name="connsiteX12-5121" fmla="*/ 6868 w 10000"/>
                <a:gd name="connsiteY12-5122" fmla="*/ 3473 h 10006"/>
                <a:gd name="connsiteX13-5123" fmla="*/ 5662 w 10000"/>
                <a:gd name="connsiteY13-5124" fmla="*/ 2495 h 10006"/>
                <a:gd name="connsiteX14-5125" fmla="*/ 4622 w 10000"/>
                <a:gd name="connsiteY14-5126" fmla="*/ 3248 h 10006"/>
                <a:gd name="connsiteX15-5127" fmla="*/ 3823 w 10000"/>
                <a:gd name="connsiteY15-5128" fmla="*/ 2723 h 10006"/>
                <a:gd name="connsiteX16-5129" fmla="*/ 2748 w 10000"/>
                <a:gd name="connsiteY16-5130" fmla="*/ 3783 h 10006"/>
                <a:gd name="connsiteX17-5131" fmla="*/ 1982 w 10000"/>
                <a:gd name="connsiteY17-5132" fmla="*/ 3693 h 10006"/>
                <a:gd name="connsiteX18-5133" fmla="*/ 1115 w 10000"/>
                <a:gd name="connsiteY18-5134" fmla="*/ 5465 h 10006"/>
                <a:gd name="connsiteX19-5135" fmla="*/ 1 w 10000"/>
                <a:gd name="connsiteY19-5136" fmla="*/ 8375 h 10006"/>
                <a:gd name="connsiteX20-5137" fmla="*/ 998 w 10000"/>
                <a:gd name="connsiteY20-5138" fmla="*/ 2995 h 10006"/>
                <a:gd name="connsiteX0-5139" fmla="*/ 998 w 10000"/>
                <a:gd name="connsiteY0-5140" fmla="*/ 2992 h 10003"/>
                <a:gd name="connsiteX1-5141" fmla="*/ 1860 w 10000"/>
                <a:gd name="connsiteY1-5142" fmla="*/ 2613 h 10003"/>
                <a:gd name="connsiteX2-5143" fmla="*/ 2446 w 10000"/>
                <a:gd name="connsiteY2-5144" fmla="*/ 289 h 10003"/>
                <a:gd name="connsiteX3-5145" fmla="*/ 3404 w 10000"/>
                <a:gd name="connsiteY3-5146" fmla="*/ 1033 h 10003"/>
                <a:gd name="connsiteX4-5147" fmla="*/ 4616 w 10000"/>
                <a:gd name="connsiteY4-5148" fmla="*/ 1 h 10003"/>
                <a:gd name="connsiteX5-5149" fmla="*/ 5662 w 10000"/>
                <a:gd name="connsiteY5-5150" fmla="*/ 1084 h 10003"/>
                <a:gd name="connsiteX6-5151" fmla="*/ 7305 w 10000"/>
                <a:gd name="connsiteY6-5152" fmla="*/ 196 h 10003"/>
                <a:gd name="connsiteX7-5153" fmla="*/ 8495 w 10000"/>
                <a:gd name="connsiteY7-5154" fmla="*/ 2591 h 10003"/>
                <a:gd name="connsiteX8-5155" fmla="*/ 9396 w 10000"/>
                <a:gd name="connsiteY8-5156" fmla="*/ 4619 h 10003"/>
                <a:gd name="connsiteX9-5157" fmla="*/ 9998 w 10000"/>
                <a:gd name="connsiteY9-5158" fmla="*/ 9980 h 10003"/>
                <a:gd name="connsiteX10-5159" fmla="*/ 9233 w 10000"/>
                <a:gd name="connsiteY10-5160" fmla="*/ 6230 h 10003"/>
                <a:gd name="connsiteX11-5161" fmla="*/ 8192 w 10000"/>
                <a:gd name="connsiteY11-5162" fmla="*/ 3392 h 10003"/>
                <a:gd name="connsiteX12-5163" fmla="*/ 6868 w 10000"/>
                <a:gd name="connsiteY12-5164" fmla="*/ 3470 h 10003"/>
                <a:gd name="connsiteX13-5165" fmla="*/ 5662 w 10000"/>
                <a:gd name="connsiteY13-5166" fmla="*/ 2492 h 10003"/>
                <a:gd name="connsiteX14-5167" fmla="*/ 4622 w 10000"/>
                <a:gd name="connsiteY14-5168" fmla="*/ 3245 h 10003"/>
                <a:gd name="connsiteX15-5169" fmla="*/ 3823 w 10000"/>
                <a:gd name="connsiteY15-5170" fmla="*/ 2720 h 10003"/>
                <a:gd name="connsiteX16-5171" fmla="*/ 2748 w 10000"/>
                <a:gd name="connsiteY16-5172" fmla="*/ 3780 h 10003"/>
                <a:gd name="connsiteX17-5173" fmla="*/ 1982 w 10000"/>
                <a:gd name="connsiteY17-5174" fmla="*/ 3690 h 10003"/>
                <a:gd name="connsiteX18-5175" fmla="*/ 1115 w 10000"/>
                <a:gd name="connsiteY18-5176" fmla="*/ 5462 h 10003"/>
                <a:gd name="connsiteX19-5177" fmla="*/ 1 w 10000"/>
                <a:gd name="connsiteY19-5178" fmla="*/ 8372 h 10003"/>
                <a:gd name="connsiteX20-5179" fmla="*/ 998 w 10000"/>
                <a:gd name="connsiteY20-5180" fmla="*/ 2992 h 10003"/>
                <a:gd name="connsiteX0-5181" fmla="*/ 998 w 10000"/>
                <a:gd name="connsiteY0-5182" fmla="*/ 2992 h 10003"/>
                <a:gd name="connsiteX1-5183" fmla="*/ 1786 w 10000"/>
                <a:gd name="connsiteY1-5184" fmla="*/ 2275 h 10003"/>
                <a:gd name="connsiteX2-5185" fmla="*/ 2446 w 10000"/>
                <a:gd name="connsiteY2-5186" fmla="*/ 289 h 10003"/>
                <a:gd name="connsiteX3-5187" fmla="*/ 3404 w 10000"/>
                <a:gd name="connsiteY3-5188" fmla="*/ 1033 h 10003"/>
                <a:gd name="connsiteX4-5189" fmla="*/ 4616 w 10000"/>
                <a:gd name="connsiteY4-5190" fmla="*/ 1 h 10003"/>
                <a:gd name="connsiteX5-5191" fmla="*/ 5662 w 10000"/>
                <a:gd name="connsiteY5-5192" fmla="*/ 1084 h 10003"/>
                <a:gd name="connsiteX6-5193" fmla="*/ 7305 w 10000"/>
                <a:gd name="connsiteY6-5194" fmla="*/ 196 h 10003"/>
                <a:gd name="connsiteX7-5195" fmla="*/ 8495 w 10000"/>
                <a:gd name="connsiteY7-5196" fmla="*/ 2591 h 10003"/>
                <a:gd name="connsiteX8-5197" fmla="*/ 9396 w 10000"/>
                <a:gd name="connsiteY8-5198" fmla="*/ 4619 h 10003"/>
                <a:gd name="connsiteX9-5199" fmla="*/ 9998 w 10000"/>
                <a:gd name="connsiteY9-5200" fmla="*/ 9980 h 10003"/>
                <a:gd name="connsiteX10-5201" fmla="*/ 9233 w 10000"/>
                <a:gd name="connsiteY10-5202" fmla="*/ 6230 h 10003"/>
                <a:gd name="connsiteX11-5203" fmla="*/ 8192 w 10000"/>
                <a:gd name="connsiteY11-5204" fmla="*/ 3392 h 10003"/>
                <a:gd name="connsiteX12-5205" fmla="*/ 6868 w 10000"/>
                <a:gd name="connsiteY12-5206" fmla="*/ 3470 h 10003"/>
                <a:gd name="connsiteX13-5207" fmla="*/ 5662 w 10000"/>
                <a:gd name="connsiteY13-5208" fmla="*/ 2492 h 10003"/>
                <a:gd name="connsiteX14-5209" fmla="*/ 4622 w 10000"/>
                <a:gd name="connsiteY14-5210" fmla="*/ 3245 h 10003"/>
                <a:gd name="connsiteX15-5211" fmla="*/ 3823 w 10000"/>
                <a:gd name="connsiteY15-5212" fmla="*/ 2720 h 10003"/>
                <a:gd name="connsiteX16-5213" fmla="*/ 2748 w 10000"/>
                <a:gd name="connsiteY16-5214" fmla="*/ 3780 h 10003"/>
                <a:gd name="connsiteX17-5215" fmla="*/ 1982 w 10000"/>
                <a:gd name="connsiteY17-5216" fmla="*/ 3690 h 10003"/>
                <a:gd name="connsiteX18-5217" fmla="*/ 1115 w 10000"/>
                <a:gd name="connsiteY18-5218" fmla="*/ 5462 h 10003"/>
                <a:gd name="connsiteX19-5219" fmla="*/ 1 w 10000"/>
                <a:gd name="connsiteY19-5220" fmla="*/ 8372 h 10003"/>
                <a:gd name="connsiteX20-5221" fmla="*/ 998 w 10000"/>
                <a:gd name="connsiteY20-5222" fmla="*/ 2992 h 10003"/>
                <a:gd name="connsiteX0-5223" fmla="*/ 998 w 10000"/>
                <a:gd name="connsiteY0-5224" fmla="*/ 2992 h 10003"/>
                <a:gd name="connsiteX1-5225" fmla="*/ 1786 w 10000"/>
                <a:gd name="connsiteY1-5226" fmla="*/ 2275 h 10003"/>
                <a:gd name="connsiteX2-5227" fmla="*/ 2446 w 10000"/>
                <a:gd name="connsiteY2-5228" fmla="*/ 289 h 10003"/>
                <a:gd name="connsiteX3-5229" fmla="*/ 3404 w 10000"/>
                <a:gd name="connsiteY3-5230" fmla="*/ 1033 h 10003"/>
                <a:gd name="connsiteX4-5231" fmla="*/ 4616 w 10000"/>
                <a:gd name="connsiteY4-5232" fmla="*/ 1 h 10003"/>
                <a:gd name="connsiteX5-5233" fmla="*/ 5662 w 10000"/>
                <a:gd name="connsiteY5-5234" fmla="*/ 1084 h 10003"/>
                <a:gd name="connsiteX6-5235" fmla="*/ 7305 w 10000"/>
                <a:gd name="connsiteY6-5236" fmla="*/ 196 h 10003"/>
                <a:gd name="connsiteX7-5237" fmla="*/ 8495 w 10000"/>
                <a:gd name="connsiteY7-5238" fmla="*/ 2591 h 10003"/>
                <a:gd name="connsiteX8-5239" fmla="*/ 9396 w 10000"/>
                <a:gd name="connsiteY8-5240" fmla="*/ 4619 h 10003"/>
                <a:gd name="connsiteX9-5241" fmla="*/ 9998 w 10000"/>
                <a:gd name="connsiteY9-5242" fmla="*/ 9980 h 10003"/>
                <a:gd name="connsiteX10-5243" fmla="*/ 9233 w 10000"/>
                <a:gd name="connsiteY10-5244" fmla="*/ 6230 h 10003"/>
                <a:gd name="connsiteX11-5245" fmla="*/ 8192 w 10000"/>
                <a:gd name="connsiteY11-5246" fmla="*/ 3392 h 10003"/>
                <a:gd name="connsiteX12-5247" fmla="*/ 6868 w 10000"/>
                <a:gd name="connsiteY12-5248" fmla="*/ 3470 h 10003"/>
                <a:gd name="connsiteX13-5249" fmla="*/ 5662 w 10000"/>
                <a:gd name="connsiteY13-5250" fmla="*/ 2492 h 10003"/>
                <a:gd name="connsiteX14-5251" fmla="*/ 4622 w 10000"/>
                <a:gd name="connsiteY14-5252" fmla="*/ 3245 h 10003"/>
                <a:gd name="connsiteX15-5253" fmla="*/ 3823 w 10000"/>
                <a:gd name="connsiteY15-5254" fmla="*/ 2720 h 10003"/>
                <a:gd name="connsiteX16-5255" fmla="*/ 2837 w 10000"/>
                <a:gd name="connsiteY16-5256" fmla="*/ 3630 h 10003"/>
                <a:gd name="connsiteX17-5257" fmla="*/ 1982 w 10000"/>
                <a:gd name="connsiteY17-5258" fmla="*/ 3690 h 10003"/>
                <a:gd name="connsiteX18-5259" fmla="*/ 1115 w 10000"/>
                <a:gd name="connsiteY18-5260" fmla="*/ 5462 h 10003"/>
                <a:gd name="connsiteX19-5261" fmla="*/ 1 w 10000"/>
                <a:gd name="connsiteY19-5262" fmla="*/ 8372 h 10003"/>
                <a:gd name="connsiteX20-5263" fmla="*/ 998 w 10000"/>
                <a:gd name="connsiteY20-5264" fmla="*/ 2992 h 10003"/>
                <a:gd name="connsiteX0-5265" fmla="*/ 998 w 10000"/>
                <a:gd name="connsiteY0-5266" fmla="*/ 2992 h 10003"/>
                <a:gd name="connsiteX1-5267" fmla="*/ 1786 w 10000"/>
                <a:gd name="connsiteY1-5268" fmla="*/ 2275 h 10003"/>
                <a:gd name="connsiteX2-5269" fmla="*/ 2446 w 10000"/>
                <a:gd name="connsiteY2-5270" fmla="*/ 289 h 10003"/>
                <a:gd name="connsiteX3-5271" fmla="*/ 3404 w 10000"/>
                <a:gd name="connsiteY3-5272" fmla="*/ 1033 h 10003"/>
                <a:gd name="connsiteX4-5273" fmla="*/ 4616 w 10000"/>
                <a:gd name="connsiteY4-5274" fmla="*/ 1 h 10003"/>
                <a:gd name="connsiteX5-5275" fmla="*/ 5662 w 10000"/>
                <a:gd name="connsiteY5-5276" fmla="*/ 1084 h 10003"/>
                <a:gd name="connsiteX6-5277" fmla="*/ 7305 w 10000"/>
                <a:gd name="connsiteY6-5278" fmla="*/ 196 h 10003"/>
                <a:gd name="connsiteX7-5279" fmla="*/ 8495 w 10000"/>
                <a:gd name="connsiteY7-5280" fmla="*/ 2591 h 10003"/>
                <a:gd name="connsiteX8-5281" fmla="*/ 9396 w 10000"/>
                <a:gd name="connsiteY8-5282" fmla="*/ 4619 h 10003"/>
                <a:gd name="connsiteX9-5283" fmla="*/ 9998 w 10000"/>
                <a:gd name="connsiteY9-5284" fmla="*/ 9980 h 10003"/>
                <a:gd name="connsiteX10-5285" fmla="*/ 9233 w 10000"/>
                <a:gd name="connsiteY10-5286" fmla="*/ 6230 h 10003"/>
                <a:gd name="connsiteX11-5287" fmla="*/ 8192 w 10000"/>
                <a:gd name="connsiteY11-5288" fmla="*/ 3392 h 10003"/>
                <a:gd name="connsiteX12-5289" fmla="*/ 6868 w 10000"/>
                <a:gd name="connsiteY12-5290" fmla="*/ 3470 h 10003"/>
                <a:gd name="connsiteX13-5291" fmla="*/ 5662 w 10000"/>
                <a:gd name="connsiteY13-5292" fmla="*/ 2492 h 10003"/>
                <a:gd name="connsiteX14-5293" fmla="*/ 4622 w 10000"/>
                <a:gd name="connsiteY14-5294" fmla="*/ 3245 h 10003"/>
                <a:gd name="connsiteX15-5295" fmla="*/ 3734 w 10000"/>
                <a:gd name="connsiteY15-5296" fmla="*/ 2231 h 10003"/>
                <a:gd name="connsiteX16-5297" fmla="*/ 2837 w 10000"/>
                <a:gd name="connsiteY16-5298" fmla="*/ 3630 h 10003"/>
                <a:gd name="connsiteX17-5299" fmla="*/ 1982 w 10000"/>
                <a:gd name="connsiteY17-5300" fmla="*/ 3690 h 10003"/>
                <a:gd name="connsiteX18-5301" fmla="*/ 1115 w 10000"/>
                <a:gd name="connsiteY18-5302" fmla="*/ 5462 h 10003"/>
                <a:gd name="connsiteX19-5303" fmla="*/ 1 w 10000"/>
                <a:gd name="connsiteY19-5304" fmla="*/ 8372 h 10003"/>
                <a:gd name="connsiteX20-5305" fmla="*/ 998 w 10000"/>
                <a:gd name="connsiteY20-5306" fmla="*/ 2992 h 10003"/>
                <a:gd name="connsiteX0-5307" fmla="*/ 998 w 10000"/>
                <a:gd name="connsiteY0-5308" fmla="*/ 2992 h 10003"/>
                <a:gd name="connsiteX1-5309" fmla="*/ 1786 w 10000"/>
                <a:gd name="connsiteY1-5310" fmla="*/ 2275 h 10003"/>
                <a:gd name="connsiteX2-5311" fmla="*/ 2446 w 10000"/>
                <a:gd name="connsiteY2-5312" fmla="*/ 289 h 10003"/>
                <a:gd name="connsiteX3-5313" fmla="*/ 3404 w 10000"/>
                <a:gd name="connsiteY3-5314" fmla="*/ 1033 h 10003"/>
                <a:gd name="connsiteX4-5315" fmla="*/ 4616 w 10000"/>
                <a:gd name="connsiteY4-5316" fmla="*/ 1 h 10003"/>
                <a:gd name="connsiteX5-5317" fmla="*/ 5662 w 10000"/>
                <a:gd name="connsiteY5-5318" fmla="*/ 1084 h 10003"/>
                <a:gd name="connsiteX6-5319" fmla="*/ 7305 w 10000"/>
                <a:gd name="connsiteY6-5320" fmla="*/ 196 h 10003"/>
                <a:gd name="connsiteX7-5321" fmla="*/ 8495 w 10000"/>
                <a:gd name="connsiteY7-5322" fmla="*/ 2591 h 10003"/>
                <a:gd name="connsiteX8-5323" fmla="*/ 9396 w 10000"/>
                <a:gd name="connsiteY8-5324" fmla="*/ 4619 h 10003"/>
                <a:gd name="connsiteX9-5325" fmla="*/ 9998 w 10000"/>
                <a:gd name="connsiteY9-5326" fmla="*/ 9980 h 10003"/>
                <a:gd name="connsiteX10-5327" fmla="*/ 9233 w 10000"/>
                <a:gd name="connsiteY10-5328" fmla="*/ 6230 h 10003"/>
                <a:gd name="connsiteX11-5329" fmla="*/ 8192 w 10000"/>
                <a:gd name="connsiteY11-5330" fmla="*/ 3392 h 10003"/>
                <a:gd name="connsiteX12-5331" fmla="*/ 6868 w 10000"/>
                <a:gd name="connsiteY12-5332" fmla="*/ 3470 h 10003"/>
                <a:gd name="connsiteX13-5333" fmla="*/ 5662 w 10000"/>
                <a:gd name="connsiteY13-5334" fmla="*/ 2492 h 10003"/>
                <a:gd name="connsiteX14-5335" fmla="*/ 4622 w 10000"/>
                <a:gd name="connsiteY14-5336" fmla="*/ 3245 h 10003"/>
                <a:gd name="connsiteX15-5337" fmla="*/ 3734 w 10000"/>
                <a:gd name="connsiteY15-5338" fmla="*/ 2231 h 10003"/>
                <a:gd name="connsiteX16-5339" fmla="*/ 2837 w 10000"/>
                <a:gd name="connsiteY16-5340" fmla="*/ 3630 h 10003"/>
                <a:gd name="connsiteX17-5341" fmla="*/ 1982 w 10000"/>
                <a:gd name="connsiteY17-5342" fmla="*/ 3690 h 10003"/>
                <a:gd name="connsiteX18-5343" fmla="*/ 1115 w 10000"/>
                <a:gd name="connsiteY18-5344" fmla="*/ 5462 h 10003"/>
                <a:gd name="connsiteX19-5345" fmla="*/ 1 w 10000"/>
                <a:gd name="connsiteY19-5346" fmla="*/ 8372 h 10003"/>
                <a:gd name="connsiteX20-5347" fmla="*/ 998 w 10000"/>
                <a:gd name="connsiteY20-5348" fmla="*/ 2992 h 10003"/>
                <a:gd name="connsiteX0-5349" fmla="*/ 998 w 10000"/>
                <a:gd name="connsiteY0-5350" fmla="*/ 2992 h 10003"/>
                <a:gd name="connsiteX1-5351" fmla="*/ 1786 w 10000"/>
                <a:gd name="connsiteY1-5352" fmla="*/ 2275 h 10003"/>
                <a:gd name="connsiteX2-5353" fmla="*/ 2446 w 10000"/>
                <a:gd name="connsiteY2-5354" fmla="*/ 289 h 10003"/>
                <a:gd name="connsiteX3-5355" fmla="*/ 3404 w 10000"/>
                <a:gd name="connsiteY3-5356" fmla="*/ 1033 h 10003"/>
                <a:gd name="connsiteX4-5357" fmla="*/ 4616 w 10000"/>
                <a:gd name="connsiteY4-5358" fmla="*/ 1 h 10003"/>
                <a:gd name="connsiteX5-5359" fmla="*/ 5662 w 10000"/>
                <a:gd name="connsiteY5-5360" fmla="*/ 1084 h 10003"/>
                <a:gd name="connsiteX6-5361" fmla="*/ 7305 w 10000"/>
                <a:gd name="connsiteY6-5362" fmla="*/ 196 h 10003"/>
                <a:gd name="connsiteX7-5363" fmla="*/ 8495 w 10000"/>
                <a:gd name="connsiteY7-5364" fmla="*/ 2591 h 10003"/>
                <a:gd name="connsiteX8-5365" fmla="*/ 9396 w 10000"/>
                <a:gd name="connsiteY8-5366" fmla="*/ 4619 h 10003"/>
                <a:gd name="connsiteX9-5367" fmla="*/ 9998 w 10000"/>
                <a:gd name="connsiteY9-5368" fmla="*/ 9980 h 10003"/>
                <a:gd name="connsiteX10-5369" fmla="*/ 9233 w 10000"/>
                <a:gd name="connsiteY10-5370" fmla="*/ 6230 h 10003"/>
                <a:gd name="connsiteX11-5371" fmla="*/ 8192 w 10000"/>
                <a:gd name="connsiteY11-5372" fmla="*/ 3392 h 10003"/>
                <a:gd name="connsiteX12-5373" fmla="*/ 6868 w 10000"/>
                <a:gd name="connsiteY12-5374" fmla="*/ 3470 h 10003"/>
                <a:gd name="connsiteX13-5375" fmla="*/ 5662 w 10000"/>
                <a:gd name="connsiteY13-5376" fmla="*/ 2492 h 10003"/>
                <a:gd name="connsiteX14-5377" fmla="*/ 4622 w 10000"/>
                <a:gd name="connsiteY14-5378" fmla="*/ 3245 h 10003"/>
                <a:gd name="connsiteX15-5379" fmla="*/ 3734 w 10000"/>
                <a:gd name="connsiteY15-5380" fmla="*/ 2231 h 10003"/>
                <a:gd name="connsiteX16-5381" fmla="*/ 2837 w 10000"/>
                <a:gd name="connsiteY16-5382" fmla="*/ 3630 h 10003"/>
                <a:gd name="connsiteX17-5383" fmla="*/ 1982 w 10000"/>
                <a:gd name="connsiteY17-5384" fmla="*/ 3690 h 10003"/>
                <a:gd name="connsiteX18-5385" fmla="*/ 1115 w 10000"/>
                <a:gd name="connsiteY18-5386" fmla="*/ 5462 h 10003"/>
                <a:gd name="connsiteX19-5387" fmla="*/ 1 w 10000"/>
                <a:gd name="connsiteY19-5388" fmla="*/ 8372 h 10003"/>
                <a:gd name="connsiteX20-5389" fmla="*/ 998 w 10000"/>
                <a:gd name="connsiteY20-5390" fmla="*/ 2992 h 10003"/>
                <a:gd name="connsiteX0-5391" fmla="*/ 998 w 10000"/>
                <a:gd name="connsiteY0-5392" fmla="*/ 2992 h 10003"/>
                <a:gd name="connsiteX1-5393" fmla="*/ 1786 w 10000"/>
                <a:gd name="connsiteY1-5394" fmla="*/ 2275 h 10003"/>
                <a:gd name="connsiteX2-5395" fmla="*/ 2520 w 10000"/>
                <a:gd name="connsiteY2-5396" fmla="*/ 627 h 10003"/>
                <a:gd name="connsiteX3-5397" fmla="*/ 3404 w 10000"/>
                <a:gd name="connsiteY3-5398" fmla="*/ 1033 h 10003"/>
                <a:gd name="connsiteX4-5399" fmla="*/ 4616 w 10000"/>
                <a:gd name="connsiteY4-5400" fmla="*/ 1 h 10003"/>
                <a:gd name="connsiteX5-5401" fmla="*/ 5662 w 10000"/>
                <a:gd name="connsiteY5-5402" fmla="*/ 1084 h 10003"/>
                <a:gd name="connsiteX6-5403" fmla="*/ 7305 w 10000"/>
                <a:gd name="connsiteY6-5404" fmla="*/ 196 h 10003"/>
                <a:gd name="connsiteX7-5405" fmla="*/ 8495 w 10000"/>
                <a:gd name="connsiteY7-5406" fmla="*/ 2591 h 10003"/>
                <a:gd name="connsiteX8-5407" fmla="*/ 9396 w 10000"/>
                <a:gd name="connsiteY8-5408" fmla="*/ 4619 h 10003"/>
                <a:gd name="connsiteX9-5409" fmla="*/ 9998 w 10000"/>
                <a:gd name="connsiteY9-5410" fmla="*/ 9980 h 10003"/>
                <a:gd name="connsiteX10-5411" fmla="*/ 9233 w 10000"/>
                <a:gd name="connsiteY10-5412" fmla="*/ 6230 h 10003"/>
                <a:gd name="connsiteX11-5413" fmla="*/ 8192 w 10000"/>
                <a:gd name="connsiteY11-5414" fmla="*/ 3392 h 10003"/>
                <a:gd name="connsiteX12-5415" fmla="*/ 6868 w 10000"/>
                <a:gd name="connsiteY12-5416" fmla="*/ 3470 h 10003"/>
                <a:gd name="connsiteX13-5417" fmla="*/ 5662 w 10000"/>
                <a:gd name="connsiteY13-5418" fmla="*/ 2492 h 10003"/>
                <a:gd name="connsiteX14-5419" fmla="*/ 4622 w 10000"/>
                <a:gd name="connsiteY14-5420" fmla="*/ 3245 h 10003"/>
                <a:gd name="connsiteX15-5421" fmla="*/ 3734 w 10000"/>
                <a:gd name="connsiteY15-5422" fmla="*/ 2231 h 10003"/>
                <a:gd name="connsiteX16-5423" fmla="*/ 2837 w 10000"/>
                <a:gd name="connsiteY16-5424" fmla="*/ 3630 h 10003"/>
                <a:gd name="connsiteX17-5425" fmla="*/ 1982 w 10000"/>
                <a:gd name="connsiteY17-5426" fmla="*/ 3690 h 10003"/>
                <a:gd name="connsiteX18-5427" fmla="*/ 1115 w 10000"/>
                <a:gd name="connsiteY18-5428" fmla="*/ 5462 h 10003"/>
                <a:gd name="connsiteX19-5429" fmla="*/ 1 w 10000"/>
                <a:gd name="connsiteY19-5430" fmla="*/ 8372 h 10003"/>
                <a:gd name="connsiteX20-5431" fmla="*/ 998 w 10000"/>
                <a:gd name="connsiteY20-5432" fmla="*/ 2992 h 10003"/>
                <a:gd name="connsiteX0-5433" fmla="*/ 998 w 10000"/>
                <a:gd name="connsiteY0-5434" fmla="*/ 3330 h 10003"/>
                <a:gd name="connsiteX1-5435" fmla="*/ 1786 w 10000"/>
                <a:gd name="connsiteY1-5436" fmla="*/ 2275 h 10003"/>
                <a:gd name="connsiteX2-5437" fmla="*/ 2520 w 10000"/>
                <a:gd name="connsiteY2-5438" fmla="*/ 627 h 10003"/>
                <a:gd name="connsiteX3-5439" fmla="*/ 3404 w 10000"/>
                <a:gd name="connsiteY3-5440" fmla="*/ 1033 h 10003"/>
                <a:gd name="connsiteX4-5441" fmla="*/ 4616 w 10000"/>
                <a:gd name="connsiteY4-5442" fmla="*/ 1 h 10003"/>
                <a:gd name="connsiteX5-5443" fmla="*/ 5662 w 10000"/>
                <a:gd name="connsiteY5-5444" fmla="*/ 1084 h 10003"/>
                <a:gd name="connsiteX6-5445" fmla="*/ 7305 w 10000"/>
                <a:gd name="connsiteY6-5446" fmla="*/ 196 h 10003"/>
                <a:gd name="connsiteX7-5447" fmla="*/ 8495 w 10000"/>
                <a:gd name="connsiteY7-5448" fmla="*/ 2591 h 10003"/>
                <a:gd name="connsiteX8-5449" fmla="*/ 9396 w 10000"/>
                <a:gd name="connsiteY8-5450" fmla="*/ 4619 h 10003"/>
                <a:gd name="connsiteX9-5451" fmla="*/ 9998 w 10000"/>
                <a:gd name="connsiteY9-5452" fmla="*/ 9980 h 10003"/>
                <a:gd name="connsiteX10-5453" fmla="*/ 9233 w 10000"/>
                <a:gd name="connsiteY10-5454" fmla="*/ 6230 h 10003"/>
                <a:gd name="connsiteX11-5455" fmla="*/ 8192 w 10000"/>
                <a:gd name="connsiteY11-5456" fmla="*/ 3392 h 10003"/>
                <a:gd name="connsiteX12-5457" fmla="*/ 6868 w 10000"/>
                <a:gd name="connsiteY12-5458" fmla="*/ 3470 h 10003"/>
                <a:gd name="connsiteX13-5459" fmla="*/ 5662 w 10000"/>
                <a:gd name="connsiteY13-5460" fmla="*/ 2492 h 10003"/>
                <a:gd name="connsiteX14-5461" fmla="*/ 4622 w 10000"/>
                <a:gd name="connsiteY14-5462" fmla="*/ 3245 h 10003"/>
                <a:gd name="connsiteX15-5463" fmla="*/ 3734 w 10000"/>
                <a:gd name="connsiteY15-5464" fmla="*/ 2231 h 10003"/>
                <a:gd name="connsiteX16-5465" fmla="*/ 2837 w 10000"/>
                <a:gd name="connsiteY16-5466" fmla="*/ 3630 h 10003"/>
                <a:gd name="connsiteX17-5467" fmla="*/ 1982 w 10000"/>
                <a:gd name="connsiteY17-5468" fmla="*/ 3690 h 10003"/>
                <a:gd name="connsiteX18-5469" fmla="*/ 1115 w 10000"/>
                <a:gd name="connsiteY18-5470" fmla="*/ 5462 h 10003"/>
                <a:gd name="connsiteX19-5471" fmla="*/ 1 w 10000"/>
                <a:gd name="connsiteY19-5472" fmla="*/ 8372 h 10003"/>
                <a:gd name="connsiteX20-5473" fmla="*/ 998 w 10000"/>
                <a:gd name="connsiteY20-5474" fmla="*/ 3330 h 10003"/>
                <a:gd name="connsiteX0-5475" fmla="*/ 998 w 10000"/>
                <a:gd name="connsiteY0-5476" fmla="*/ 3330 h 10003"/>
                <a:gd name="connsiteX1-5477" fmla="*/ 1578 w 10000"/>
                <a:gd name="connsiteY1-5478" fmla="*/ 2764 h 10003"/>
                <a:gd name="connsiteX2-5479" fmla="*/ 2520 w 10000"/>
                <a:gd name="connsiteY2-5480" fmla="*/ 627 h 10003"/>
                <a:gd name="connsiteX3-5481" fmla="*/ 3404 w 10000"/>
                <a:gd name="connsiteY3-5482" fmla="*/ 1033 h 10003"/>
                <a:gd name="connsiteX4-5483" fmla="*/ 4616 w 10000"/>
                <a:gd name="connsiteY4-5484" fmla="*/ 1 h 10003"/>
                <a:gd name="connsiteX5-5485" fmla="*/ 5662 w 10000"/>
                <a:gd name="connsiteY5-5486" fmla="*/ 1084 h 10003"/>
                <a:gd name="connsiteX6-5487" fmla="*/ 7305 w 10000"/>
                <a:gd name="connsiteY6-5488" fmla="*/ 196 h 10003"/>
                <a:gd name="connsiteX7-5489" fmla="*/ 8495 w 10000"/>
                <a:gd name="connsiteY7-5490" fmla="*/ 2591 h 10003"/>
                <a:gd name="connsiteX8-5491" fmla="*/ 9396 w 10000"/>
                <a:gd name="connsiteY8-5492" fmla="*/ 4619 h 10003"/>
                <a:gd name="connsiteX9-5493" fmla="*/ 9998 w 10000"/>
                <a:gd name="connsiteY9-5494" fmla="*/ 9980 h 10003"/>
                <a:gd name="connsiteX10-5495" fmla="*/ 9233 w 10000"/>
                <a:gd name="connsiteY10-5496" fmla="*/ 6230 h 10003"/>
                <a:gd name="connsiteX11-5497" fmla="*/ 8192 w 10000"/>
                <a:gd name="connsiteY11-5498" fmla="*/ 3392 h 10003"/>
                <a:gd name="connsiteX12-5499" fmla="*/ 6868 w 10000"/>
                <a:gd name="connsiteY12-5500" fmla="*/ 3470 h 10003"/>
                <a:gd name="connsiteX13-5501" fmla="*/ 5662 w 10000"/>
                <a:gd name="connsiteY13-5502" fmla="*/ 2492 h 10003"/>
                <a:gd name="connsiteX14-5503" fmla="*/ 4622 w 10000"/>
                <a:gd name="connsiteY14-5504" fmla="*/ 3245 h 10003"/>
                <a:gd name="connsiteX15-5505" fmla="*/ 3734 w 10000"/>
                <a:gd name="connsiteY15-5506" fmla="*/ 2231 h 10003"/>
                <a:gd name="connsiteX16-5507" fmla="*/ 2837 w 10000"/>
                <a:gd name="connsiteY16-5508" fmla="*/ 3630 h 10003"/>
                <a:gd name="connsiteX17-5509" fmla="*/ 1982 w 10000"/>
                <a:gd name="connsiteY17-5510" fmla="*/ 3690 h 10003"/>
                <a:gd name="connsiteX18-5511" fmla="*/ 1115 w 10000"/>
                <a:gd name="connsiteY18-5512" fmla="*/ 5462 h 10003"/>
                <a:gd name="connsiteX19-5513" fmla="*/ 1 w 10000"/>
                <a:gd name="connsiteY19-5514" fmla="*/ 8372 h 10003"/>
                <a:gd name="connsiteX20-5515" fmla="*/ 998 w 10000"/>
                <a:gd name="connsiteY20-5516" fmla="*/ 3330 h 10003"/>
                <a:gd name="connsiteX0-5517" fmla="*/ 760 w 10000"/>
                <a:gd name="connsiteY0-5518" fmla="*/ 4646 h 10003"/>
                <a:gd name="connsiteX1-5519" fmla="*/ 1578 w 10000"/>
                <a:gd name="connsiteY1-5520" fmla="*/ 2764 h 10003"/>
                <a:gd name="connsiteX2-5521" fmla="*/ 2520 w 10000"/>
                <a:gd name="connsiteY2-5522" fmla="*/ 627 h 10003"/>
                <a:gd name="connsiteX3-5523" fmla="*/ 3404 w 10000"/>
                <a:gd name="connsiteY3-5524" fmla="*/ 1033 h 10003"/>
                <a:gd name="connsiteX4-5525" fmla="*/ 4616 w 10000"/>
                <a:gd name="connsiteY4-5526" fmla="*/ 1 h 10003"/>
                <a:gd name="connsiteX5-5527" fmla="*/ 5662 w 10000"/>
                <a:gd name="connsiteY5-5528" fmla="*/ 1084 h 10003"/>
                <a:gd name="connsiteX6-5529" fmla="*/ 7305 w 10000"/>
                <a:gd name="connsiteY6-5530" fmla="*/ 196 h 10003"/>
                <a:gd name="connsiteX7-5531" fmla="*/ 8495 w 10000"/>
                <a:gd name="connsiteY7-5532" fmla="*/ 2591 h 10003"/>
                <a:gd name="connsiteX8-5533" fmla="*/ 9396 w 10000"/>
                <a:gd name="connsiteY8-5534" fmla="*/ 4619 h 10003"/>
                <a:gd name="connsiteX9-5535" fmla="*/ 9998 w 10000"/>
                <a:gd name="connsiteY9-5536" fmla="*/ 9980 h 10003"/>
                <a:gd name="connsiteX10-5537" fmla="*/ 9233 w 10000"/>
                <a:gd name="connsiteY10-5538" fmla="*/ 6230 h 10003"/>
                <a:gd name="connsiteX11-5539" fmla="*/ 8192 w 10000"/>
                <a:gd name="connsiteY11-5540" fmla="*/ 3392 h 10003"/>
                <a:gd name="connsiteX12-5541" fmla="*/ 6868 w 10000"/>
                <a:gd name="connsiteY12-5542" fmla="*/ 3470 h 10003"/>
                <a:gd name="connsiteX13-5543" fmla="*/ 5662 w 10000"/>
                <a:gd name="connsiteY13-5544" fmla="*/ 2492 h 10003"/>
                <a:gd name="connsiteX14-5545" fmla="*/ 4622 w 10000"/>
                <a:gd name="connsiteY14-5546" fmla="*/ 3245 h 10003"/>
                <a:gd name="connsiteX15-5547" fmla="*/ 3734 w 10000"/>
                <a:gd name="connsiteY15-5548" fmla="*/ 2231 h 10003"/>
                <a:gd name="connsiteX16-5549" fmla="*/ 2837 w 10000"/>
                <a:gd name="connsiteY16-5550" fmla="*/ 3630 h 10003"/>
                <a:gd name="connsiteX17-5551" fmla="*/ 1982 w 10000"/>
                <a:gd name="connsiteY17-5552" fmla="*/ 3690 h 10003"/>
                <a:gd name="connsiteX18-5553" fmla="*/ 1115 w 10000"/>
                <a:gd name="connsiteY18-5554" fmla="*/ 5462 h 10003"/>
                <a:gd name="connsiteX19-5555" fmla="*/ 1 w 10000"/>
                <a:gd name="connsiteY19-5556" fmla="*/ 8372 h 10003"/>
                <a:gd name="connsiteX20-5557" fmla="*/ 760 w 10000"/>
                <a:gd name="connsiteY20-5558" fmla="*/ 4646 h 10003"/>
                <a:gd name="connsiteX0-5559" fmla="*/ 760 w 10000"/>
                <a:gd name="connsiteY0-5560" fmla="*/ 4646 h 10003"/>
                <a:gd name="connsiteX1-5561" fmla="*/ 1578 w 10000"/>
                <a:gd name="connsiteY1-5562" fmla="*/ 2764 h 10003"/>
                <a:gd name="connsiteX2-5563" fmla="*/ 2520 w 10000"/>
                <a:gd name="connsiteY2-5564" fmla="*/ 627 h 10003"/>
                <a:gd name="connsiteX3-5565" fmla="*/ 3404 w 10000"/>
                <a:gd name="connsiteY3-5566" fmla="*/ 1033 h 10003"/>
                <a:gd name="connsiteX4-5567" fmla="*/ 4616 w 10000"/>
                <a:gd name="connsiteY4-5568" fmla="*/ 1 h 10003"/>
                <a:gd name="connsiteX5-5569" fmla="*/ 5662 w 10000"/>
                <a:gd name="connsiteY5-5570" fmla="*/ 1084 h 10003"/>
                <a:gd name="connsiteX6-5571" fmla="*/ 7305 w 10000"/>
                <a:gd name="connsiteY6-5572" fmla="*/ 196 h 10003"/>
                <a:gd name="connsiteX7-5573" fmla="*/ 8495 w 10000"/>
                <a:gd name="connsiteY7-5574" fmla="*/ 2591 h 10003"/>
                <a:gd name="connsiteX8-5575" fmla="*/ 9396 w 10000"/>
                <a:gd name="connsiteY8-5576" fmla="*/ 4619 h 10003"/>
                <a:gd name="connsiteX9-5577" fmla="*/ 9998 w 10000"/>
                <a:gd name="connsiteY9-5578" fmla="*/ 9980 h 10003"/>
                <a:gd name="connsiteX10-5579" fmla="*/ 9233 w 10000"/>
                <a:gd name="connsiteY10-5580" fmla="*/ 6230 h 10003"/>
                <a:gd name="connsiteX11-5581" fmla="*/ 8192 w 10000"/>
                <a:gd name="connsiteY11-5582" fmla="*/ 3392 h 10003"/>
                <a:gd name="connsiteX12-5583" fmla="*/ 6868 w 10000"/>
                <a:gd name="connsiteY12-5584" fmla="*/ 3470 h 10003"/>
                <a:gd name="connsiteX13-5585" fmla="*/ 5662 w 10000"/>
                <a:gd name="connsiteY13-5586" fmla="*/ 2492 h 10003"/>
                <a:gd name="connsiteX14-5587" fmla="*/ 4622 w 10000"/>
                <a:gd name="connsiteY14-5588" fmla="*/ 3245 h 10003"/>
                <a:gd name="connsiteX15-5589" fmla="*/ 3734 w 10000"/>
                <a:gd name="connsiteY15-5590" fmla="*/ 2231 h 10003"/>
                <a:gd name="connsiteX16-5591" fmla="*/ 2837 w 10000"/>
                <a:gd name="connsiteY16-5592" fmla="*/ 3630 h 10003"/>
                <a:gd name="connsiteX17-5593" fmla="*/ 1982 w 10000"/>
                <a:gd name="connsiteY17-5594" fmla="*/ 3690 h 10003"/>
                <a:gd name="connsiteX18-5595" fmla="*/ 1115 w 10000"/>
                <a:gd name="connsiteY18-5596" fmla="*/ 5462 h 10003"/>
                <a:gd name="connsiteX19-5597" fmla="*/ 1 w 10000"/>
                <a:gd name="connsiteY19-5598" fmla="*/ 8372 h 10003"/>
                <a:gd name="connsiteX20-5599" fmla="*/ 760 w 10000"/>
                <a:gd name="connsiteY20-5600" fmla="*/ 4646 h 10003"/>
                <a:gd name="connsiteX0-5601" fmla="*/ 671 w 10000"/>
                <a:gd name="connsiteY0-5602" fmla="*/ 4496 h 10003"/>
                <a:gd name="connsiteX1-5603" fmla="*/ 1578 w 10000"/>
                <a:gd name="connsiteY1-5604" fmla="*/ 2764 h 10003"/>
                <a:gd name="connsiteX2-5605" fmla="*/ 2520 w 10000"/>
                <a:gd name="connsiteY2-5606" fmla="*/ 627 h 10003"/>
                <a:gd name="connsiteX3-5607" fmla="*/ 3404 w 10000"/>
                <a:gd name="connsiteY3-5608" fmla="*/ 1033 h 10003"/>
                <a:gd name="connsiteX4-5609" fmla="*/ 4616 w 10000"/>
                <a:gd name="connsiteY4-5610" fmla="*/ 1 h 10003"/>
                <a:gd name="connsiteX5-5611" fmla="*/ 5662 w 10000"/>
                <a:gd name="connsiteY5-5612" fmla="*/ 1084 h 10003"/>
                <a:gd name="connsiteX6-5613" fmla="*/ 7305 w 10000"/>
                <a:gd name="connsiteY6-5614" fmla="*/ 196 h 10003"/>
                <a:gd name="connsiteX7-5615" fmla="*/ 8495 w 10000"/>
                <a:gd name="connsiteY7-5616" fmla="*/ 2591 h 10003"/>
                <a:gd name="connsiteX8-5617" fmla="*/ 9396 w 10000"/>
                <a:gd name="connsiteY8-5618" fmla="*/ 4619 h 10003"/>
                <a:gd name="connsiteX9-5619" fmla="*/ 9998 w 10000"/>
                <a:gd name="connsiteY9-5620" fmla="*/ 9980 h 10003"/>
                <a:gd name="connsiteX10-5621" fmla="*/ 9233 w 10000"/>
                <a:gd name="connsiteY10-5622" fmla="*/ 6230 h 10003"/>
                <a:gd name="connsiteX11-5623" fmla="*/ 8192 w 10000"/>
                <a:gd name="connsiteY11-5624" fmla="*/ 3392 h 10003"/>
                <a:gd name="connsiteX12-5625" fmla="*/ 6868 w 10000"/>
                <a:gd name="connsiteY12-5626" fmla="*/ 3470 h 10003"/>
                <a:gd name="connsiteX13-5627" fmla="*/ 5662 w 10000"/>
                <a:gd name="connsiteY13-5628" fmla="*/ 2492 h 10003"/>
                <a:gd name="connsiteX14-5629" fmla="*/ 4622 w 10000"/>
                <a:gd name="connsiteY14-5630" fmla="*/ 3245 h 10003"/>
                <a:gd name="connsiteX15-5631" fmla="*/ 3734 w 10000"/>
                <a:gd name="connsiteY15-5632" fmla="*/ 2231 h 10003"/>
                <a:gd name="connsiteX16-5633" fmla="*/ 2837 w 10000"/>
                <a:gd name="connsiteY16-5634" fmla="*/ 3630 h 10003"/>
                <a:gd name="connsiteX17-5635" fmla="*/ 1982 w 10000"/>
                <a:gd name="connsiteY17-5636" fmla="*/ 3690 h 10003"/>
                <a:gd name="connsiteX18-5637" fmla="*/ 1115 w 10000"/>
                <a:gd name="connsiteY18-5638" fmla="*/ 5462 h 10003"/>
                <a:gd name="connsiteX19-5639" fmla="*/ 1 w 10000"/>
                <a:gd name="connsiteY19-5640" fmla="*/ 8372 h 10003"/>
                <a:gd name="connsiteX20-5641" fmla="*/ 671 w 10000"/>
                <a:gd name="connsiteY20-5642" fmla="*/ 4496 h 10003"/>
                <a:gd name="connsiteX0-5643" fmla="*/ 671 w 10000"/>
                <a:gd name="connsiteY0-5644" fmla="*/ 4496 h 10003"/>
                <a:gd name="connsiteX1-5645" fmla="*/ 1578 w 10000"/>
                <a:gd name="connsiteY1-5646" fmla="*/ 2764 h 10003"/>
                <a:gd name="connsiteX2-5647" fmla="*/ 2520 w 10000"/>
                <a:gd name="connsiteY2-5648" fmla="*/ 627 h 10003"/>
                <a:gd name="connsiteX3-5649" fmla="*/ 3404 w 10000"/>
                <a:gd name="connsiteY3-5650" fmla="*/ 1033 h 10003"/>
                <a:gd name="connsiteX4-5651" fmla="*/ 4616 w 10000"/>
                <a:gd name="connsiteY4-5652" fmla="*/ 1 h 10003"/>
                <a:gd name="connsiteX5-5653" fmla="*/ 5662 w 10000"/>
                <a:gd name="connsiteY5-5654" fmla="*/ 1084 h 10003"/>
                <a:gd name="connsiteX6-5655" fmla="*/ 7305 w 10000"/>
                <a:gd name="connsiteY6-5656" fmla="*/ 196 h 10003"/>
                <a:gd name="connsiteX7-5657" fmla="*/ 8495 w 10000"/>
                <a:gd name="connsiteY7-5658" fmla="*/ 2591 h 10003"/>
                <a:gd name="connsiteX8-5659" fmla="*/ 9396 w 10000"/>
                <a:gd name="connsiteY8-5660" fmla="*/ 4619 h 10003"/>
                <a:gd name="connsiteX9-5661" fmla="*/ 9998 w 10000"/>
                <a:gd name="connsiteY9-5662" fmla="*/ 9980 h 10003"/>
                <a:gd name="connsiteX10-5663" fmla="*/ 9233 w 10000"/>
                <a:gd name="connsiteY10-5664" fmla="*/ 6230 h 10003"/>
                <a:gd name="connsiteX11-5665" fmla="*/ 8192 w 10000"/>
                <a:gd name="connsiteY11-5666" fmla="*/ 3392 h 10003"/>
                <a:gd name="connsiteX12-5667" fmla="*/ 6868 w 10000"/>
                <a:gd name="connsiteY12-5668" fmla="*/ 3470 h 10003"/>
                <a:gd name="connsiteX13-5669" fmla="*/ 5662 w 10000"/>
                <a:gd name="connsiteY13-5670" fmla="*/ 2492 h 10003"/>
                <a:gd name="connsiteX14-5671" fmla="*/ 4622 w 10000"/>
                <a:gd name="connsiteY14-5672" fmla="*/ 3245 h 10003"/>
                <a:gd name="connsiteX15-5673" fmla="*/ 3734 w 10000"/>
                <a:gd name="connsiteY15-5674" fmla="*/ 2231 h 10003"/>
                <a:gd name="connsiteX16-5675" fmla="*/ 2837 w 10000"/>
                <a:gd name="connsiteY16-5676" fmla="*/ 3630 h 10003"/>
                <a:gd name="connsiteX17-5677" fmla="*/ 1982 w 10000"/>
                <a:gd name="connsiteY17-5678" fmla="*/ 3690 h 10003"/>
                <a:gd name="connsiteX18-5679" fmla="*/ 1115 w 10000"/>
                <a:gd name="connsiteY18-5680" fmla="*/ 5462 h 10003"/>
                <a:gd name="connsiteX19-5681" fmla="*/ 1 w 10000"/>
                <a:gd name="connsiteY19-5682" fmla="*/ 8372 h 10003"/>
                <a:gd name="connsiteX20-5683" fmla="*/ 671 w 10000"/>
                <a:gd name="connsiteY20-5684" fmla="*/ 4496 h 10003"/>
                <a:gd name="connsiteX0-5685" fmla="*/ 671 w 10000"/>
                <a:gd name="connsiteY0-5686" fmla="*/ 4496 h 10003"/>
                <a:gd name="connsiteX1-5687" fmla="*/ 1578 w 10000"/>
                <a:gd name="connsiteY1-5688" fmla="*/ 2764 h 10003"/>
                <a:gd name="connsiteX2-5689" fmla="*/ 2520 w 10000"/>
                <a:gd name="connsiteY2-5690" fmla="*/ 627 h 10003"/>
                <a:gd name="connsiteX3-5691" fmla="*/ 3404 w 10000"/>
                <a:gd name="connsiteY3-5692" fmla="*/ 1033 h 10003"/>
                <a:gd name="connsiteX4-5693" fmla="*/ 4616 w 10000"/>
                <a:gd name="connsiteY4-5694" fmla="*/ 1 h 10003"/>
                <a:gd name="connsiteX5-5695" fmla="*/ 5662 w 10000"/>
                <a:gd name="connsiteY5-5696" fmla="*/ 1084 h 10003"/>
                <a:gd name="connsiteX6-5697" fmla="*/ 7305 w 10000"/>
                <a:gd name="connsiteY6-5698" fmla="*/ 196 h 10003"/>
                <a:gd name="connsiteX7-5699" fmla="*/ 8495 w 10000"/>
                <a:gd name="connsiteY7-5700" fmla="*/ 2591 h 10003"/>
                <a:gd name="connsiteX8-5701" fmla="*/ 9396 w 10000"/>
                <a:gd name="connsiteY8-5702" fmla="*/ 4619 h 10003"/>
                <a:gd name="connsiteX9-5703" fmla="*/ 9998 w 10000"/>
                <a:gd name="connsiteY9-5704" fmla="*/ 9980 h 10003"/>
                <a:gd name="connsiteX10-5705" fmla="*/ 9233 w 10000"/>
                <a:gd name="connsiteY10-5706" fmla="*/ 6230 h 10003"/>
                <a:gd name="connsiteX11-5707" fmla="*/ 8192 w 10000"/>
                <a:gd name="connsiteY11-5708" fmla="*/ 3392 h 10003"/>
                <a:gd name="connsiteX12-5709" fmla="*/ 7240 w 10000"/>
                <a:gd name="connsiteY12-5710" fmla="*/ 3470 h 10003"/>
                <a:gd name="connsiteX13-5711" fmla="*/ 5662 w 10000"/>
                <a:gd name="connsiteY13-5712" fmla="*/ 2492 h 10003"/>
                <a:gd name="connsiteX14-5713" fmla="*/ 4622 w 10000"/>
                <a:gd name="connsiteY14-5714" fmla="*/ 3245 h 10003"/>
                <a:gd name="connsiteX15-5715" fmla="*/ 3734 w 10000"/>
                <a:gd name="connsiteY15-5716" fmla="*/ 2231 h 10003"/>
                <a:gd name="connsiteX16-5717" fmla="*/ 2837 w 10000"/>
                <a:gd name="connsiteY16-5718" fmla="*/ 3630 h 10003"/>
                <a:gd name="connsiteX17-5719" fmla="*/ 1982 w 10000"/>
                <a:gd name="connsiteY17-5720" fmla="*/ 3690 h 10003"/>
                <a:gd name="connsiteX18-5721" fmla="*/ 1115 w 10000"/>
                <a:gd name="connsiteY18-5722" fmla="*/ 5462 h 10003"/>
                <a:gd name="connsiteX19-5723" fmla="*/ 1 w 10000"/>
                <a:gd name="connsiteY19-5724" fmla="*/ 8372 h 10003"/>
                <a:gd name="connsiteX20-5725" fmla="*/ 671 w 10000"/>
                <a:gd name="connsiteY20-5726" fmla="*/ 4496 h 10003"/>
                <a:gd name="connsiteX0-5727" fmla="*/ 671 w 10000"/>
                <a:gd name="connsiteY0-5728" fmla="*/ 4496 h 10003"/>
                <a:gd name="connsiteX1-5729" fmla="*/ 1578 w 10000"/>
                <a:gd name="connsiteY1-5730" fmla="*/ 2764 h 10003"/>
                <a:gd name="connsiteX2-5731" fmla="*/ 2520 w 10000"/>
                <a:gd name="connsiteY2-5732" fmla="*/ 627 h 10003"/>
                <a:gd name="connsiteX3-5733" fmla="*/ 3404 w 10000"/>
                <a:gd name="connsiteY3-5734" fmla="*/ 1033 h 10003"/>
                <a:gd name="connsiteX4-5735" fmla="*/ 4616 w 10000"/>
                <a:gd name="connsiteY4-5736" fmla="*/ 1 h 10003"/>
                <a:gd name="connsiteX5-5737" fmla="*/ 5662 w 10000"/>
                <a:gd name="connsiteY5-5738" fmla="*/ 1084 h 10003"/>
                <a:gd name="connsiteX6-5739" fmla="*/ 7305 w 10000"/>
                <a:gd name="connsiteY6-5740" fmla="*/ 196 h 10003"/>
                <a:gd name="connsiteX7-5741" fmla="*/ 8495 w 10000"/>
                <a:gd name="connsiteY7-5742" fmla="*/ 2591 h 10003"/>
                <a:gd name="connsiteX8-5743" fmla="*/ 9396 w 10000"/>
                <a:gd name="connsiteY8-5744" fmla="*/ 4619 h 10003"/>
                <a:gd name="connsiteX9-5745" fmla="*/ 9998 w 10000"/>
                <a:gd name="connsiteY9-5746" fmla="*/ 9980 h 10003"/>
                <a:gd name="connsiteX10-5747" fmla="*/ 9233 w 10000"/>
                <a:gd name="connsiteY10-5748" fmla="*/ 6230 h 10003"/>
                <a:gd name="connsiteX11-5749" fmla="*/ 8341 w 10000"/>
                <a:gd name="connsiteY11-5750" fmla="*/ 3843 h 10003"/>
                <a:gd name="connsiteX12-5751" fmla="*/ 7240 w 10000"/>
                <a:gd name="connsiteY12-5752" fmla="*/ 3470 h 10003"/>
                <a:gd name="connsiteX13-5753" fmla="*/ 5662 w 10000"/>
                <a:gd name="connsiteY13-5754" fmla="*/ 2492 h 10003"/>
                <a:gd name="connsiteX14-5755" fmla="*/ 4622 w 10000"/>
                <a:gd name="connsiteY14-5756" fmla="*/ 3245 h 10003"/>
                <a:gd name="connsiteX15-5757" fmla="*/ 3734 w 10000"/>
                <a:gd name="connsiteY15-5758" fmla="*/ 2231 h 10003"/>
                <a:gd name="connsiteX16-5759" fmla="*/ 2837 w 10000"/>
                <a:gd name="connsiteY16-5760" fmla="*/ 3630 h 10003"/>
                <a:gd name="connsiteX17-5761" fmla="*/ 1982 w 10000"/>
                <a:gd name="connsiteY17-5762" fmla="*/ 3690 h 10003"/>
                <a:gd name="connsiteX18-5763" fmla="*/ 1115 w 10000"/>
                <a:gd name="connsiteY18-5764" fmla="*/ 5462 h 10003"/>
                <a:gd name="connsiteX19-5765" fmla="*/ 1 w 10000"/>
                <a:gd name="connsiteY19-5766" fmla="*/ 8372 h 10003"/>
                <a:gd name="connsiteX20-5767" fmla="*/ 671 w 10000"/>
                <a:gd name="connsiteY20-5768" fmla="*/ 4496 h 10003"/>
                <a:gd name="connsiteX0-5769" fmla="*/ 671 w 10000"/>
                <a:gd name="connsiteY0-5770" fmla="*/ 4496 h 10003"/>
                <a:gd name="connsiteX1-5771" fmla="*/ 1578 w 10000"/>
                <a:gd name="connsiteY1-5772" fmla="*/ 2764 h 10003"/>
                <a:gd name="connsiteX2-5773" fmla="*/ 2520 w 10000"/>
                <a:gd name="connsiteY2-5774" fmla="*/ 627 h 10003"/>
                <a:gd name="connsiteX3-5775" fmla="*/ 3404 w 10000"/>
                <a:gd name="connsiteY3-5776" fmla="*/ 1033 h 10003"/>
                <a:gd name="connsiteX4-5777" fmla="*/ 4616 w 10000"/>
                <a:gd name="connsiteY4-5778" fmla="*/ 1 h 10003"/>
                <a:gd name="connsiteX5-5779" fmla="*/ 5662 w 10000"/>
                <a:gd name="connsiteY5-5780" fmla="*/ 1084 h 10003"/>
                <a:gd name="connsiteX6-5781" fmla="*/ 7305 w 10000"/>
                <a:gd name="connsiteY6-5782" fmla="*/ 196 h 10003"/>
                <a:gd name="connsiteX7-5783" fmla="*/ 8495 w 10000"/>
                <a:gd name="connsiteY7-5784" fmla="*/ 2591 h 10003"/>
                <a:gd name="connsiteX8-5785" fmla="*/ 9396 w 10000"/>
                <a:gd name="connsiteY8-5786" fmla="*/ 4619 h 10003"/>
                <a:gd name="connsiteX9-5787" fmla="*/ 9998 w 10000"/>
                <a:gd name="connsiteY9-5788" fmla="*/ 9980 h 10003"/>
                <a:gd name="connsiteX10-5789" fmla="*/ 9233 w 10000"/>
                <a:gd name="connsiteY10-5790" fmla="*/ 6230 h 10003"/>
                <a:gd name="connsiteX11-5791" fmla="*/ 8341 w 10000"/>
                <a:gd name="connsiteY11-5792" fmla="*/ 3843 h 10003"/>
                <a:gd name="connsiteX12-5793" fmla="*/ 7240 w 10000"/>
                <a:gd name="connsiteY12-5794" fmla="*/ 3470 h 10003"/>
                <a:gd name="connsiteX13-5795" fmla="*/ 5662 w 10000"/>
                <a:gd name="connsiteY13-5796" fmla="*/ 2492 h 10003"/>
                <a:gd name="connsiteX14-5797" fmla="*/ 4622 w 10000"/>
                <a:gd name="connsiteY14-5798" fmla="*/ 3245 h 10003"/>
                <a:gd name="connsiteX15-5799" fmla="*/ 3734 w 10000"/>
                <a:gd name="connsiteY15-5800" fmla="*/ 2231 h 10003"/>
                <a:gd name="connsiteX16-5801" fmla="*/ 2837 w 10000"/>
                <a:gd name="connsiteY16-5802" fmla="*/ 3630 h 10003"/>
                <a:gd name="connsiteX17-5803" fmla="*/ 1982 w 10000"/>
                <a:gd name="connsiteY17-5804" fmla="*/ 3690 h 10003"/>
                <a:gd name="connsiteX18-5805" fmla="*/ 1115 w 10000"/>
                <a:gd name="connsiteY18-5806" fmla="*/ 5462 h 10003"/>
                <a:gd name="connsiteX19-5807" fmla="*/ 1 w 10000"/>
                <a:gd name="connsiteY19-5808" fmla="*/ 8372 h 10003"/>
                <a:gd name="connsiteX20-5809" fmla="*/ 671 w 10000"/>
                <a:gd name="connsiteY20-5810" fmla="*/ 4496 h 10003"/>
                <a:gd name="connsiteX0-5811" fmla="*/ 671 w 10000"/>
                <a:gd name="connsiteY0-5812" fmla="*/ 4496 h 10003"/>
                <a:gd name="connsiteX1-5813" fmla="*/ 1578 w 10000"/>
                <a:gd name="connsiteY1-5814" fmla="*/ 2764 h 10003"/>
                <a:gd name="connsiteX2-5815" fmla="*/ 2520 w 10000"/>
                <a:gd name="connsiteY2-5816" fmla="*/ 627 h 10003"/>
                <a:gd name="connsiteX3-5817" fmla="*/ 3404 w 10000"/>
                <a:gd name="connsiteY3-5818" fmla="*/ 1033 h 10003"/>
                <a:gd name="connsiteX4-5819" fmla="*/ 4616 w 10000"/>
                <a:gd name="connsiteY4-5820" fmla="*/ 1 h 10003"/>
                <a:gd name="connsiteX5-5821" fmla="*/ 5662 w 10000"/>
                <a:gd name="connsiteY5-5822" fmla="*/ 1084 h 10003"/>
                <a:gd name="connsiteX6-5823" fmla="*/ 7305 w 10000"/>
                <a:gd name="connsiteY6-5824" fmla="*/ 196 h 10003"/>
                <a:gd name="connsiteX7-5825" fmla="*/ 8495 w 10000"/>
                <a:gd name="connsiteY7-5826" fmla="*/ 2591 h 10003"/>
                <a:gd name="connsiteX8-5827" fmla="*/ 9396 w 10000"/>
                <a:gd name="connsiteY8-5828" fmla="*/ 4619 h 10003"/>
                <a:gd name="connsiteX9-5829" fmla="*/ 9998 w 10000"/>
                <a:gd name="connsiteY9-5830" fmla="*/ 9980 h 10003"/>
                <a:gd name="connsiteX10-5831" fmla="*/ 9233 w 10000"/>
                <a:gd name="connsiteY10-5832" fmla="*/ 6230 h 10003"/>
                <a:gd name="connsiteX11-5833" fmla="*/ 8341 w 10000"/>
                <a:gd name="connsiteY11-5834" fmla="*/ 3843 h 10003"/>
                <a:gd name="connsiteX12-5835" fmla="*/ 7240 w 10000"/>
                <a:gd name="connsiteY12-5836" fmla="*/ 3470 h 10003"/>
                <a:gd name="connsiteX13-5837" fmla="*/ 5662 w 10000"/>
                <a:gd name="connsiteY13-5838" fmla="*/ 2492 h 10003"/>
                <a:gd name="connsiteX14-5839" fmla="*/ 4622 w 10000"/>
                <a:gd name="connsiteY14-5840" fmla="*/ 3245 h 10003"/>
                <a:gd name="connsiteX15-5841" fmla="*/ 3734 w 10000"/>
                <a:gd name="connsiteY15-5842" fmla="*/ 2231 h 10003"/>
                <a:gd name="connsiteX16-5843" fmla="*/ 2837 w 10000"/>
                <a:gd name="connsiteY16-5844" fmla="*/ 3630 h 10003"/>
                <a:gd name="connsiteX17-5845" fmla="*/ 1982 w 10000"/>
                <a:gd name="connsiteY17-5846" fmla="*/ 3690 h 10003"/>
                <a:gd name="connsiteX18-5847" fmla="*/ 1115 w 10000"/>
                <a:gd name="connsiteY18-5848" fmla="*/ 5462 h 10003"/>
                <a:gd name="connsiteX19-5849" fmla="*/ 1 w 10000"/>
                <a:gd name="connsiteY19-5850" fmla="*/ 8372 h 10003"/>
                <a:gd name="connsiteX20-5851" fmla="*/ 671 w 10000"/>
                <a:gd name="connsiteY20-5852" fmla="*/ 4496 h 10003"/>
                <a:gd name="connsiteX0-5853" fmla="*/ 671 w 10000"/>
                <a:gd name="connsiteY0-5854" fmla="*/ 4496 h 10004"/>
                <a:gd name="connsiteX1-5855" fmla="*/ 1578 w 10000"/>
                <a:gd name="connsiteY1-5856" fmla="*/ 2764 h 10004"/>
                <a:gd name="connsiteX2-5857" fmla="*/ 2520 w 10000"/>
                <a:gd name="connsiteY2-5858" fmla="*/ 627 h 10004"/>
                <a:gd name="connsiteX3-5859" fmla="*/ 3404 w 10000"/>
                <a:gd name="connsiteY3-5860" fmla="*/ 1033 h 10004"/>
                <a:gd name="connsiteX4-5861" fmla="*/ 4616 w 10000"/>
                <a:gd name="connsiteY4-5862" fmla="*/ 1 h 10004"/>
                <a:gd name="connsiteX5-5863" fmla="*/ 5662 w 10000"/>
                <a:gd name="connsiteY5-5864" fmla="*/ 1084 h 10004"/>
                <a:gd name="connsiteX6-5865" fmla="*/ 7305 w 10000"/>
                <a:gd name="connsiteY6-5866" fmla="*/ 196 h 10004"/>
                <a:gd name="connsiteX7-5867" fmla="*/ 8495 w 10000"/>
                <a:gd name="connsiteY7-5868" fmla="*/ 2591 h 10004"/>
                <a:gd name="connsiteX8-5869" fmla="*/ 9396 w 10000"/>
                <a:gd name="connsiteY8-5870" fmla="*/ 4619 h 10004"/>
                <a:gd name="connsiteX9-5871" fmla="*/ 9998 w 10000"/>
                <a:gd name="connsiteY9-5872" fmla="*/ 9980 h 10004"/>
                <a:gd name="connsiteX10-5873" fmla="*/ 9218 w 10000"/>
                <a:gd name="connsiteY10-5874" fmla="*/ 6343 h 10004"/>
                <a:gd name="connsiteX11-5875" fmla="*/ 8341 w 10000"/>
                <a:gd name="connsiteY11-5876" fmla="*/ 3843 h 10004"/>
                <a:gd name="connsiteX12-5877" fmla="*/ 7240 w 10000"/>
                <a:gd name="connsiteY12-5878" fmla="*/ 3470 h 10004"/>
                <a:gd name="connsiteX13-5879" fmla="*/ 5662 w 10000"/>
                <a:gd name="connsiteY13-5880" fmla="*/ 2492 h 10004"/>
                <a:gd name="connsiteX14-5881" fmla="*/ 4622 w 10000"/>
                <a:gd name="connsiteY14-5882" fmla="*/ 3245 h 10004"/>
                <a:gd name="connsiteX15-5883" fmla="*/ 3734 w 10000"/>
                <a:gd name="connsiteY15-5884" fmla="*/ 2231 h 10004"/>
                <a:gd name="connsiteX16-5885" fmla="*/ 2837 w 10000"/>
                <a:gd name="connsiteY16-5886" fmla="*/ 3630 h 10004"/>
                <a:gd name="connsiteX17-5887" fmla="*/ 1982 w 10000"/>
                <a:gd name="connsiteY17-5888" fmla="*/ 3690 h 10004"/>
                <a:gd name="connsiteX18-5889" fmla="*/ 1115 w 10000"/>
                <a:gd name="connsiteY18-5890" fmla="*/ 5462 h 10004"/>
                <a:gd name="connsiteX19-5891" fmla="*/ 1 w 10000"/>
                <a:gd name="connsiteY19-5892" fmla="*/ 8372 h 10004"/>
                <a:gd name="connsiteX20-5893" fmla="*/ 671 w 10000"/>
                <a:gd name="connsiteY20-5894" fmla="*/ 4496 h 10004"/>
                <a:gd name="connsiteX0-5895" fmla="*/ 671 w 10000"/>
                <a:gd name="connsiteY0-5896" fmla="*/ 4496 h 10003"/>
                <a:gd name="connsiteX1-5897" fmla="*/ 1578 w 10000"/>
                <a:gd name="connsiteY1-5898" fmla="*/ 2764 h 10003"/>
                <a:gd name="connsiteX2-5899" fmla="*/ 2520 w 10000"/>
                <a:gd name="connsiteY2-5900" fmla="*/ 627 h 10003"/>
                <a:gd name="connsiteX3-5901" fmla="*/ 3404 w 10000"/>
                <a:gd name="connsiteY3-5902" fmla="*/ 1033 h 10003"/>
                <a:gd name="connsiteX4-5903" fmla="*/ 4616 w 10000"/>
                <a:gd name="connsiteY4-5904" fmla="*/ 1 h 10003"/>
                <a:gd name="connsiteX5-5905" fmla="*/ 5662 w 10000"/>
                <a:gd name="connsiteY5-5906" fmla="*/ 1084 h 10003"/>
                <a:gd name="connsiteX6-5907" fmla="*/ 7305 w 10000"/>
                <a:gd name="connsiteY6-5908" fmla="*/ 196 h 10003"/>
                <a:gd name="connsiteX7-5909" fmla="*/ 8495 w 10000"/>
                <a:gd name="connsiteY7-5910" fmla="*/ 2591 h 10003"/>
                <a:gd name="connsiteX8-5911" fmla="*/ 9396 w 10000"/>
                <a:gd name="connsiteY8-5912" fmla="*/ 4619 h 10003"/>
                <a:gd name="connsiteX9-5913" fmla="*/ 9998 w 10000"/>
                <a:gd name="connsiteY9-5914" fmla="*/ 9980 h 10003"/>
                <a:gd name="connsiteX10-5915" fmla="*/ 9263 w 10000"/>
                <a:gd name="connsiteY10-5916" fmla="*/ 6230 h 10003"/>
                <a:gd name="connsiteX11-5917" fmla="*/ 8341 w 10000"/>
                <a:gd name="connsiteY11-5918" fmla="*/ 3843 h 10003"/>
                <a:gd name="connsiteX12-5919" fmla="*/ 7240 w 10000"/>
                <a:gd name="connsiteY12-5920" fmla="*/ 3470 h 10003"/>
                <a:gd name="connsiteX13-5921" fmla="*/ 5662 w 10000"/>
                <a:gd name="connsiteY13-5922" fmla="*/ 2492 h 10003"/>
                <a:gd name="connsiteX14-5923" fmla="*/ 4622 w 10000"/>
                <a:gd name="connsiteY14-5924" fmla="*/ 3245 h 10003"/>
                <a:gd name="connsiteX15-5925" fmla="*/ 3734 w 10000"/>
                <a:gd name="connsiteY15-5926" fmla="*/ 2231 h 10003"/>
                <a:gd name="connsiteX16-5927" fmla="*/ 2837 w 10000"/>
                <a:gd name="connsiteY16-5928" fmla="*/ 3630 h 10003"/>
                <a:gd name="connsiteX17-5929" fmla="*/ 1982 w 10000"/>
                <a:gd name="connsiteY17-5930" fmla="*/ 3690 h 10003"/>
                <a:gd name="connsiteX18-5931" fmla="*/ 1115 w 10000"/>
                <a:gd name="connsiteY18-5932" fmla="*/ 5462 h 10003"/>
                <a:gd name="connsiteX19-5933" fmla="*/ 1 w 10000"/>
                <a:gd name="connsiteY19-5934" fmla="*/ 8372 h 10003"/>
                <a:gd name="connsiteX20-5935" fmla="*/ 671 w 10000"/>
                <a:gd name="connsiteY20-5936" fmla="*/ 4496 h 10003"/>
                <a:gd name="connsiteX0-5937" fmla="*/ 671 w 10000"/>
                <a:gd name="connsiteY0-5938" fmla="*/ 4496 h 10003"/>
                <a:gd name="connsiteX1-5939" fmla="*/ 1578 w 10000"/>
                <a:gd name="connsiteY1-5940" fmla="*/ 2764 h 10003"/>
                <a:gd name="connsiteX2-5941" fmla="*/ 2520 w 10000"/>
                <a:gd name="connsiteY2-5942" fmla="*/ 627 h 10003"/>
                <a:gd name="connsiteX3-5943" fmla="*/ 3404 w 10000"/>
                <a:gd name="connsiteY3-5944" fmla="*/ 1033 h 10003"/>
                <a:gd name="connsiteX4-5945" fmla="*/ 4616 w 10000"/>
                <a:gd name="connsiteY4-5946" fmla="*/ 1 h 10003"/>
                <a:gd name="connsiteX5-5947" fmla="*/ 5662 w 10000"/>
                <a:gd name="connsiteY5-5948" fmla="*/ 1084 h 10003"/>
                <a:gd name="connsiteX6-5949" fmla="*/ 7305 w 10000"/>
                <a:gd name="connsiteY6-5950" fmla="*/ 196 h 10003"/>
                <a:gd name="connsiteX7-5951" fmla="*/ 8495 w 10000"/>
                <a:gd name="connsiteY7-5952" fmla="*/ 2591 h 10003"/>
                <a:gd name="connsiteX8-5953" fmla="*/ 9396 w 10000"/>
                <a:gd name="connsiteY8-5954" fmla="*/ 4619 h 10003"/>
                <a:gd name="connsiteX9-5955" fmla="*/ 9998 w 10000"/>
                <a:gd name="connsiteY9-5956" fmla="*/ 9980 h 10003"/>
                <a:gd name="connsiteX10-5957" fmla="*/ 9263 w 10000"/>
                <a:gd name="connsiteY10-5958" fmla="*/ 6230 h 10003"/>
                <a:gd name="connsiteX11-5959" fmla="*/ 8341 w 10000"/>
                <a:gd name="connsiteY11-5960" fmla="*/ 3843 h 10003"/>
                <a:gd name="connsiteX12-5961" fmla="*/ 7002 w 10000"/>
                <a:gd name="connsiteY12-5962" fmla="*/ 3395 h 10003"/>
                <a:gd name="connsiteX13-5963" fmla="*/ 5662 w 10000"/>
                <a:gd name="connsiteY13-5964" fmla="*/ 2492 h 10003"/>
                <a:gd name="connsiteX14-5965" fmla="*/ 4622 w 10000"/>
                <a:gd name="connsiteY14-5966" fmla="*/ 3245 h 10003"/>
                <a:gd name="connsiteX15-5967" fmla="*/ 3734 w 10000"/>
                <a:gd name="connsiteY15-5968" fmla="*/ 2231 h 10003"/>
                <a:gd name="connsiteX16-5969" fmla="*/ 2837 w 10000"/>
                <a:gd name="connsiteY16-5970" fmla="*/ 3630 h 10003"/>
                <a:gd name="connsiteX17-5971" fmla="*/ 1982 w 10000"/>
                <a:gd name="connsiteY17-5972" fmla="*/ 3690 h 10003"/>
                <a:gd name="connsiteX18-5973" fmla="*/ 1115 w 10000"/>
                <a:gd name="connsiteY18-5974" fmla="*/ 5462 h 10003"/>
                <a:gd name="connsiteX19-5975" fmla="*/ 1 w 10000"/>
                <a:gd name="connsiteY19-5976" fmla="*/ 8372 h 10003"/>
                <a:gd name="connsiteX20-5977" fmla="*/ 671 w 10000"/>
                <a:gd name="connsiteY20-5978" fmla="*/ 4496 h 10003"/>
                <a:gd name="connsiteX0-5979" fmla="*/ 671 w 10000"/>
                <a:gd name="connsiteY0-5980" fmla="*/ 4496 h 10003"/>
                <a:gd name="connsiteX1-5981" fmla="*/ 1578 w 10000"/>
                <a:gd name="connsiteY1-5982" fmla="*/ 2764 h 10003"/>
                <a:gd name="connsiteX2-5983" fmla="*/ 2520 w 10000"/>
                <a:gd name="connsiteY2-5984" fmla="*/ 627 h 10003"/>
                <a:gd name="connsiteX3-5985" fmla="*/ 3404 w 10000"/>
                <a:gd name="connsiteY3-5986" fmla="*/ 1033 h 10003"/>
                <a:gd name="connsiteX4-5987" fmla="*/ 4616 w 10000"/>
                <a:gd name="connsiteY4-5988" fmla="*/ 1 h 10003"/>
                <a:gd name="connsiteX5-5989" fmla="*/ 5662 w 10000"/>
                <a:gd name="connsiteY5-5990" fmla="*/ 1084 h 10003"/>
                <a:gd name="connsiteX6-5991" fmla="*/ 7305 w 10000"/>
                <a:gd name="connsiteY6-5992" fmla="*/ 196 h 10003"/>
                <a:gd name="connsiteX7-5993" fmla="*/ 8495 w 10000"/>
                <a:gd name="connsiteY7-5994" fmla="*/ 2591 h 10003"/>
                <a:gd name="connsiteX8-5995" fmla="*/ 9396 w 10000"/>
                <a:gd name="connsiteY8-5996" fmla="*/ 4619 h 10003"/>
                <a:gd name="connsiteX9-5997" fmla="*/ 9998 w 10000"/>
                <a:gd name="connsiteY9-5998" fmla="*/ 9980 h 10003"/>
                <a:gd name="connsiteX10-5999" fmla="*/ 9263 w 10000"/>
                <a:gd name="connsiteY10-6000" fmla="*/ 6230 h 10003"/>
                <a:gd name="connsiteX11-6001" fmla="*/ 8341 w 10000"/>
                <a:gd name="connsiteY11-6002" fmla="*/ 3843 h 10003"/>
                <a:gd name="connsiteX12-6003" fmla="*/ 7002 w 10000"/>
                <a:gd name="connsiteY12-6004" fmla="*/ 3395 h 10003"/>
                <a:gd name="connsiteX13-6005" fmla="*/ 5826 w 10000"/>
                <a:gd name="connsiteY13-6006" fmla="*/ 2191 h 10003"/>
                <a:gd name="connsiteX14-6007" fmla="*/ 4622 w 10000"/>
                <a:gd name="connsiteY14-6008" fmla="*/ 3245 h 10003"/>
                <a:gd name="connsiteX15-6009" fmla="*/ 3734 w 10000"/>
                <a:gd name="connsiteY15-6010" fmla="*/ 2231 h 10003"/>
                <a:gd name="connsiteX16-6011" fmla="*/ 2837 w 10000"/>
                <a:gd name="connsiteY16-6012" fmla="*/ 3630 h 10003"/>
                <a:gd name="connsiteX17-6013" fmla="*/ 1982 w 10000"/>
                <a:gd name="connsiteY17-6014" fmla="*/ 3690 h 10003"/>
                <a:gd name="connsiteX18-6015" fmla="*/ 1115 w 10000"/>
                <a:gd name="connsiteY18-6016" fmla="*/ 5462 h 10003"/>
                <a:gd name="connsiteX19-6017" fmla="*/ 1 w 10000"/>
                <a:gd name="connsiteY19-6018" fmla="*/ 8372 h 10003"/>
                <a:gd name="connsiteX20-6019" fmla="*/ 671 w 10000"/>
                <a:gd name="connsiteY20-6020" fmla="*/ 4496 h 10003"/>
                <a:gd name="connsiteX0-6021" fmla="*/ 671 w 10000"/>
                <a:gd name="connsiteY0-6022" fmla="*/ 4496 h 10003"/>
                <a:gd name="connsiteX1-6023" fmla="*/ 1578 w 10000"/>
                <a:gd name="connsiteY1-6024" fmla="*/ 2764 h 10003"/>
                <a:gd name="connsiteX2-6025" fmla="*/ 2520 w 10000"/>
                <a:gd name="connsiteY2-6026" fmla="*/ 627 h 10003"/>
                <a:gd name="connsiteX3-6027" fmla="*/ 3404 w 10000"/>
                <a:gd name="connsiteY3-6028" fmla="*/ 1033 h 10003"/>
                <a:gd name="connsiteX4-6029" fmla="*/ 4616 w 10000"/>
                <a:gd name="connsiteY4-6030" fmla="*/ 1 h 10003"/>
                <a:gd name="connsiteX5-6031" fmla="*/ 5662 w 10000"/>
                <a:gd name="connsiteY5-6032" fmla="*/ 1084 h 10003"/>
                <a:gd name="connsiteX6-6033" fmla="*/ 7305 w 10000"/>
                <a:gd name="connsiteY6-6034" fmla="*/ 196 h 10003"/>
                <a:gd name="connsiteX7-6035" fmla="*/ 8495 w 10000"/>
                <a:gd name="connsiteY7-6036" fmla="*/ 2591 h 10003"/>
                <a:gd name="connsiteX8-6037" fmla="*/ 9396 w 10000"/>
                <a:gd name="connsiteY8-6038" fmla="*/ 4619 h 10003"/>
                <a:gd name="connsiteX9-6039" fmla="*/ 9998 w 10000"/>
                <a:gd name="connsiteY9-6040" fmla="*/ 9980 h 10003"/>
                <a:gd name="connsiteX10-6041" fmla="*/ 9263 w 10000"/>
                <a:gd name="connsiteY10-6042" fmla="*/ 6230 h 10003"/>
                <a:gd name="connsiteX11-6043" fmla="*/ 8341 w 10000"/>
                <a:gd name="connsiteY11-6044" fmla="*/ 3843 h 10003"/>
                <a:gd name="connsiteX12-6045" fmla="*/ 7002 w 10000"/>
                <a:gd name="connsiteY12-6046" fmla="*/ 3395 h 10003"/>
                <a:gd name="connsiteX13-6047" fmla="*/ 5826 w 10000"/>
                <a:gd name="connsiteY13-6048" fmla="*/ 2191 h 10003"/>
                <a:gd name="connsiteX14-6049" fmla="*/ 4637 w 10000"/>
                <a:gd name="connsiteY14-6050" fmla="*/ 2831 h 10003"/>
                <a:gd name="connsiteX15-6051" fmla="*/ 3734 w 10000"/>
                <a:gd name="connsiteY15-6052" fmla="*/ 2231 h 10003"/>
                <a:gd name="connsiteX16-6053" fmla="*/ 2837 w 10000"/>
                <a:gd name="connsiteY16-6054" fmla="*/ 3630 h 10003"/>
                <a:gd name="connsiteX17-6055" fmla="*/ 1982 w 10000"/>
                <a:gd name="connsiteY17-6056" fmla="*/ 3690 h 10003"/>
                <a:gd name="connsiteX18-6057" fmla="*/ 1115 w 10000"/>
                <a:gd name="connsiteY18-6058" fmla="*/ 5462 h 10003"/>
                <a:gd name="connsiteX19-6059" fmla="*/ 1 w 10000"/>
                <a:gd name="connsiteY19-6060" fmla="*/ 8372 h 10003"/>
                <a:gd name="connsiteX20-6061" fmla="*/ 671 w 10000"/>
                <a:gd name="connsiteY20-6062" fmla="*/ 4496 h 10003"/>
                <a:gd name="connsiteX0-6063" fmla="*/ 671 w 10000"/>
                <a:gd name="connsiteY0-6064" fmla="*/ 4496 h 10003"/>
                <a:gd name="connsiteX1-6065" fmla="*/ 1578 w 10000"/>
                <a:gd name="connsiteY1-6066" fmla="*/ 2764 h 10003"/>
                <a:gd name="connsiteX2-6067" fmla="*/ 2520 w 10000"/>
                <a:gd name="connsiteY2-6068" fmla="*/ 627 h 10003"/>
                <a:gd name="connsiteX3-6069" fmla="*/ 3404 w 10000"/>
                <a:gd name="connsiteY3-6070" fmla="*/ 1033 h 10003"/>
                <a:gd name="connsiteX4-6071" fmla="*/ 4616 w 10000"/>
                <a:gd name="connsiteY4-6072" fmla="*/ 1 h 10003"/>
                <a:gd name="connsiteX5-6073" fmla="*/ 5662 w 10000"/>
                <a:gd name="connsiteY5-6074" fmla="*/ 1084 h 10003"/>
                <a:gd name="connsiteX6-6075" fmla="*/ 7305 w 10000"/>
                <a:gd name="connsiteY6-6076" fmla="*/ 196 h 10003"/>
                <a:gd name="connsiteX7-6077" fmla="*/ 8495 w 10000"/>
                <a:gd name="connsiteY7-6078" fmla="*/ 2591 h 10003"/>
                <a:gd name="connsiteX8-6079" fmla="*/ 9396 w 10000"/>
                <a:gd name="connsiteY8-6080" fmla="*/ 4619 h 10003"/>
                <a:gd name="connsiteX9-6081" fmla="*/ 9998 w 10000"/>
                <a:gd name="connsiteY9-6082" fmla="*/ 9980 h 10003"/>
                <a:gd name="connsiteX10-6083" fmla="*/ 9263 w 10000"/>
                <a:gd name="connsiteY10-6084" fmla="*/ 6230 h 10003"/>
                <a:gd name="connsiteX11-6085" fmla="*/ 8341 w 10000"/>
                <a:gd name="connsiteY11-6086" fmla="*/ 3843 h 10003"/>
                <a:gd name="connsiteX12-6087" fmla="*/ 7002 w 10000"/>
                <a:gd name="connsiteY12-6088" fmla="*/ 3395 h 10003"/>
                <a:gd name="connsiteX13-6089" fmla="*/ 5826 w 10000"/>
                <a:gd name="connsiteY13-6090" fmla="*/ 2191 h 10003"/>
                <a:gd name="connsiteX14-6091" fmla="*/ 4637 w 10000"/>
                <a:gd name="connsiteY14-6092" fmla="*/ 2831 h 10003"/>
                <a:gd name="connsiteX15-6093" fmla="*/ 3734 w 10000"/>
                <a:gd name="connsiteY15-6094" fmla="*/ 2231 h 10003"/>
                <a:gd name="connsiteX16-6095" fmla="*/ 2837 w 10000"/>
                <a:gd name="connsiteY16-6096" fmla="*/ 3630 h 10003"/>
                <a:gd name="connsiteX17-6097" fmla="*/ 1982 w 10000"/>
                <a:gd name="connsiteY17-6098" fmla="*/ 3690 h 10003"/>
                <a:gd name="connsiteX18-6099" fmla="*/ 1115 w 10000"/>
                <a:gd name="connsiteY18-6100" fmla="*/ 5462 h 10003"/>
                <a:gd name="connsiteX19-6101" fmla="*/ 1 w 10000"/>
                <a:gd name="connsiteY19-6102" fmla="*/ 8372 h 10003"/>
                <a:gd name="connsiteX20-6103" fmla="*/ 671 w 10000"/>
                <a:gd name="connsiteY20-6104" fmla="*/ 4496 h 10003"/>
                <a:gd name="connsiteX0-6105" fmla="*/ 671 w 10000"/>
                <a:gd name="connsiteY0-6106" fmla="*/ 4496 h 10003"/>
                <a:gd name="connsiteX1-6107" fmla="*/ 1578 w 10000"/>
                <a:gd name="connsiteY1-6108" fmla="*/ 2764 h 10003"/>
                <a:gd name="connsiteX2-6109" fmla="*/ 2520 w 10000"/>
                <a:gd name="connsiteY2-6110" fmla="*/ 627 h 10003"/>
                <a:gd name="connsiteX3-6111" fmla="*/ 3404 w 10000"/>
                <a:gd name="connsiteY3-6112" fmla="*/ 1033 h 10003"/>
                <a:gd name="connsiteX4-6113" fmla="*/ 4616 w 10000"/>
                <a:gd name="connsiteY4-6114" fmla="*/ 1 h 10003"/>
                <a:gd name="connsiteX5-6115" fmla="*/ 5662 w 10000"/>
                <a:gd name="connsiteY5-6116" fmla="*/ 1084 h 10003"/>
                <a:gd name="connsiteX6-6117" fmla="*/ 7305 w 10000"/>
                <a:gd name="connsiteY6-6118" fmla="*/ 196 h 10003"/>
                <a:gd name="connsiteX7-6119" fmla="*/ 8495 w 10000"/>
                <a:gd name="connsiteY7-6120" fmla="*/ 2591 h 10003"/>
                <a:gd name="connsiteX8-6121" fmla="*/ 9396 w 10000"/>
                <a:gd name="connsiteY8-6122" fmla="*/ 4619 h 10003"/>
                <a:gd name="connsiteX9-6123" fmla="*/ 9998 w 10000"/>
                <a:gd name="connsiteY9-6124" fmla="*/ 9980 h 10003"/>
                <a:gd name="connsiteX10-6125" fmla="*/ 9263 w 10000"/>
                <a:gd name="connsiteY10-6126" fmla="*/ 6230 h 10003"/>
                <a:gd name="connsiteX11-6127" fmla="*/ 8341 w 10000"/>
                <a:gd name="connsiteY11-6128" fmla="*/ 3843 h 10003"/>
                <a:gd name="connsiteX12-6129" fmla="*/ 7002 w 10000"/>
                <a:gd name="connsiteY12-6130" fmla="*/ 3395 h 10003"/>
                <a:gd name="connsiteX13-6131" fmla="*/ 5826 w 10000"/>
                <a:gd name="connsiteY13-6132" fmla="*/ 2191 h 10003"/>
                <a:gd name="connsiteX14-6133" fmla="*/ 4637 w 10000"/>
                <a:gd name="connsiteY14-6134" fmla="*/ 2831 h 10003"/>
                <a:gd name="connsiteX15-6135" fmla="*/ 3734 w 10000"/>
                <a:gd name="connsiteY15-6136" fmla="*/ 2231 h 10003"/>
                <a:gd name="connsiteX16-6137" fmla="*/ 2837 w 10000"/>
                <a:gd name="connsiteY16-6138" fmla="*/ 3630 h 10003"/>
                <a:gd name="connsiteX17-6139" fmla="*/ 1982 w 10000"/>
                <a:gd name="connsiteY17-6140" fmla="*/ 3690 h 10003"/>
                <a:gd name="connsiteX18-6141" fmla="*/ 1115 w 10000"/>
                <a:gd name="connsiteY18-6142" fmla="*/ 5462 h 10003"/>
                <a:gd name="connsiteX19-6143" fmla="*/ 1 w 10000"/>
                <a:gd name="connsiteY19-6144" fmla="*/ 8372 h 10003"/>
                <a:gd name="connsiteX20-6145" fmla="*/ 671 w 10000"/>
                <a:gd name="connsiteY20-6146" fmla="*/ 4496 h 10003"/>
                <a:gd name="connsiteX0-6147" fmla="*/ 671 w 10000"/>
                <a:gd name="connsiteY0-6148" fmla="*/ 4496 h 10003"/>
                <a:gd name="connsiteX1-6149" fmla="*/ 1578 w 10000"/>
                <a:gd name="connsiteY1-6150" fmla="*/ 2764 h 10003"/>
                <a:gd name="connsiteX2-6151" fmla="*/ 2520 w 10000"/>
                <a:gd name="connsiteY2-6152" fmla="*/ 627 h 10003"/>
                <a:gd name="connsiteX3-6153" fmla="*/ 3404 w 10000"/>
                <a:gd name="connsiteY3-6154" fmla="*/ 1033 h 10003"/>
                <a:gd name="connsiteX4-6155" fmla="*/ 4616 w 10000"/>
                <a:gd name="connsiteY4-6156" fmla="*/ 1 h 10003"/>
                <a:gd name="connsiteX5-6157" fmla="*/ 5662 w 10000"/>
                <a:gd name="connsiteY5-6158" fmla="*/ 1084 h 10003"/>
                <a:gd name="connsiteX6-6159" fmla="*/ 7305 w 10000"/>
                <a:gd name="connsiteY6-6160" fmla="*/ 196 h 10003"/>
                <a:gd name="connsiteX7-6161" fmla="*/ 8495 w 10000"/>
                <a:gd name="connsiteY7-6162" fmla="*/ 2591 h 10003"/>
                <a:gd name="connsiteX8-6163" fmla="*/ 9396 w 10000"/>
                <a:gd name="connsiteY8-6164" fmla="*/ 4619 h 10003"/>
                <a:gd name="connsiteX9-6165" fmla="*/ 9998 w 10000"/>
                <a:gd name="connsiteY9-6166" fmla="*/ 9980 h 10003"/>
                <a:gd name="connsiteX10-6167" fmla="*/ 9263 w 10000"/>
                <a:gd name="connsiteY10-6168" fmla="*/ 6230 h 10003"/>
                <a:gd name="connsiteX11-6169" fmla="*/ 8341 w 10000"/>
                <a:gd name="connsiteY11-6170" fmla="*/ 3843 h 10003"/>
                <a:gd name="connsiteX12-6171" fmla="*/ 7002 w 10000"/>
                <a:gd name="connsiteY12-6172" fmla="*/ 3395 h 10003"/>
                <a:gd name="connsiteX13-6173" fmla="*/ 5826 w 10000"/>
                <a:gd name="connsiteY13-6174" fmla="*/ 2191 h 10003"/>
                <a:gd name="connsiteX14-6175" fmla="*/ 4815 w 10000"/>
                <a:gd name="connsiteY14-6176" fmla="*/ 2643 h 10003"/>
                <a:gd name="connsiteX15-6177" fmla="*/ 3734 w 10000"/>
                <a:gd name="connsiteY15-6178" fmla="*/ 2231 h 10003"/>
                <a:gd name="connsiteX16-6179" fmla="*/ 2837 w 10000"/>
                <a:gd name="connsiteY16-6180" fmla="*/ 3630 h 10003"/>
                <a:gd name="connsiteX17-6181" fmla="*/ 1982 w 10000"/>
                <a:gd name="connsiteY17-6182" fmla="*/ 3690 h 10003"/>
                <a:gd name="connsiteX18-6183" fmla="*/ 1115 w 10000"/>
                <a:gd name="connsiteY18-6184" fmla="*/ 5462 h 10003"/>
                <a:gd name="connsiteX19-6185" fmla="*/ 1 w 10000"/>
                <a:gd name="connsiteY19-6186" fmla="*/ 8372 h 10003"/>
                <a:gd name="connsiteX20-6187" fmla="*/ 671 w 10000"/>
                <a:gd name="connsiteY20-6188" fmla="*/ 4496 h 10003"/>
                <a:gd name="connsiteX0-6189" fmla="*/ 671 w 10000"/>
                <a:gd name="connsiteY0-6190" fmla="*/ 4497 h 10004"/>
                <a:gd name="connsiteX1-6191" fmla="*/ 1578 w 10000"/>
                <a:gd name="connsiteY1-6192" fmla="*/ 2765 h 10004"/>
                <a:gd name="connsiteX2-6193" fmla="*/ 2520 w 10000"/>
                <a:gd name="connsiteY2-6194" fmla="*/ 628 h 10004"/>
                <a:gd name="connsiteX3-6195" fmla="*/ 3404 w 10000"/>
                <a:gd name="connsiteY3-6196" fmla="*/ 1034 h 10004"/>
                <a:gd name="connsiteX4-6197" fmla="*/ 4616 w 10000"/>
                <a:gd name="connsiteY4-6198" fmla="*/ 2 h 10004"/>
                <a:gd name="connsiteX5-6199" fmla="*/ 5692 w 10000"/>
                <a:gd name="connsiteY5-6200" fmla="*/ 709 h 10004"/>
                <a:gd name="connsiteX6-6201" fmla="*/ 7305 w 10000"/>
                <a:gd name="connsiteY6-6202" fmla="*/ 197 h 10004"/>
                <a:gd name="connsiteX7-6203" fmla="*/ 8495 w 10000"/>
                <a:gd name="connsiteY7-6204" fmla="*/ 2592 h 10004"/>
                <a:gd name="connsiteX8-6205" fmla="*/ 9396 w 10000"/>
                <a:gd name="connsiteY8-6206" fmla="*/ 4620 h 10004"/>
                <a:gd name="connsiteX9-6207" fmla="*/ 9998 w 10000"/>
                <a:gd name="connsiteY9-6208" fmla="*/ 9981 h 10004"/>
                <a:gd name="connsiteX10-6209" fmla="*/ 9263 w 10000"/>
                <a:gd name="connsiteY10-6210" fmla="*/ 6231 h 10004"/>
                <a:gd name="connsiteX11-6211" fmla="*/ 8341 w 10000"/>
                <a:gd name="connsiteY11-6212" fmla="*/ 3844 h 10004"/>
                <a:gd name="connsiteX12-6213" fmla="*/ 7002 w 10000"/>
                <a:gd name="connsiteY12-6214" fmla="*/ 3396 h 10004"/>
                <a:gd name="connsiteX13-6215" fmla="*/ 5826 w 10000"/>
                <a:gd name="connsiteY13-6216" fmla="*/ 2192 h 10004"/>
                <a:gd name="connsiteX14-6217" fmla="*/ 4815 w 10000"/>
                <a:gd name="connsiteY14-6218" fmla="*/ 2644 h 10004"/>
                <a:gd name="connsiteX15-6219" fmla="*/ 3734 w 10000"/>
                <a:gd name="connsiteY15-6220" fmla="*/ 2232 h 10004"/>
                <a:gd name="connsiteX16-6221" fmla="*/ 2837 w 10000"/>
                <a:gd name="connsiteY16-6222" fmla="*/ 3631 h 10004"/>
                <a:gd name="connsiteX17-6223" fmla="*/ 1982 w 10000"/>
                <a:gd name="connsiteY17-6224" fmla="*/ 3691 h 10004"/>
                <a:gd name="connsiteX18-6225" fmla="*/ 1115 w 10000"/>
                <a:gd name="connsiteY18-6226" fmla="*/ 5463 h 10004"/>
                <a:gd name="connsiteX19-6227" fmla="*/ 1 w 10000"/>
                <a:gd name="connsiteY19-6228" fmla="*/ 8373 h 10004"/>
                <a:gd name="connsiteX20-6229" fmla="*/ 671 w 10000"/>
                <a:gd name="connsiteY20-6230" fmla="*/ 4497 h 10004"/>
                <a:gd name="connsiteX0-6231" fmla="*/ 671 w 10000"/>
                <a:gd name="connsiteY0-6232" fmla="*/ 4498 h 10005"/>
                <a:gd name="connsiteX1-6233" fmla="*/ 1578 w 10000"/>
                <a:gd name="connsiteY1-6234" fmla="*/ 2766 h 10005"/>
                <a:gd name="connsiteX2-6235" fmla="*/ 2520 w 10000"/>
                <a:gd name="connsiteY2-6236" fmla="*/ 629 h 10005"/>
                <a:gd name="connsiteX3-6237" fmla="*/ 3404 w 10000"/>
                <a:gd name="connsiteY3-6238" fmla="*/ 1035 h 10005"/>
                <a:gd name="connsiteX4-6239" fmla="*/ 4616 w 10000"/>
                <a:gd name="connsiteY4-6240" fmla="*/ 3 h 10005"/>
                <a:gd name="connsiteX5-6241" fmla="*/ 5692 w 10000"/>
                <a:gd name="connsiteY5-6242" fmla="*/ 710 h 10005"/>
                <a:gd name="connsiteX6-6243" fmla="*/ 7305 w 10000"/>
                <a:gd name="connsiteY6-6244" fmla="*/ 198 h 10005"/>
                <a:gd name="connsiteX7-6245" fmla="*/ 8495 w 10000"/>
                <a:gd name="connsiteY7-6246" fmla="*/ 2593 h 10005"/>
                <a:gd name="connsiteX8-6247" fmla="*/ 9396 w 10000"/>
                <a:gd name="connsiteY8-6248" fmla="*/ 4621 h 10005"/>
                <a:gd name="connsiteX9-6249" fmla="*/ 9998 w 10000"/>
                <a:gd name="connsiteY9-6250" fmla="*/ 9982 h 10005"/>
                <a:gd name="connsiteX10-6251" fmla="*/ 9263 w 10000"/>
                <a:gd name="connsiteY10-6252" fmla="*/ 6232 h 10005"/>
                <a:gd name="connsiteX11-6253" fmla="*/ 8341 w 10000"/>
                <a:gd name="connsiteY11-6254" fmla="*/ 3845 h 10005"/>
                <a:gd name="connsiteX12-6255" fmla="*/ 7002 w 10000"/>
                <a:gd name="connsiteY12-6256" fmla="*/ 3397 h 10005"/>
                <a:gd name="connsiteX13-6257" fmla="*/ 5826 w 10000"/>
                <a:gd name="connsiteY13-6258" fmla="*/ 2193 h 10005"/>
                <a:gd name="connsiteX14-6259" fmla="*/ 4815 w 10000"/>
                <a:gd name="connsiteY14-6260" fmla="*/ 2645 h 10005"/>
                <a:gd name="connsiteX15-6261" fmla="*/ 3734 w 10000"/>
                <a:gd name="connsiteY15-6262" fmla="*/ 2233 h 10005"/>
                <a:gd name="connsiteX16-6263" fmla="*/ 2837 w 10000"/>
                <a:gd name="connsiteY16-6264" fmla="*/ 3632 h 10005"/>
                <a:gd name="connsiteX17-6265" fmla="*/ 1982 w 10000"/>
                <a:gd name="connsiteY17-6266" fmla="*/ 3692 h 10005"/>
                <a:gd name="connsiteX18-6267" fmla="*/ 1115 w 10000"/>
                <a:gd name="connsiteY18-6268" fmla="*/ 5464 h 10005"/>
                <a:gd name="connsiteX19-6269" fmla="*/ 1 w 10000"/>
                <a:gd name="connsiteY19-6270" fmla="*/ 8374 h 10005"/>
                <a:gd name="connsiteX20-6271" fmla="*/ 671 w 10000"/>
                <a:gd name="connsiteY20-6272" fmla="*/ 4498 h 10005"/>
                <a:gd name="connsiteX0-6273" fmla="*/ 671 w 10000"/>
                <a:gd name="connsiteY0-6274" fmla="*/ 4498 h 10005"/>
                <a:gd name="connsiteX1-6275" fmla="*/ 1578 w 10000"/>
                <a:gd name="connsiteY1-6276" fmla="*/ 2766 h 10005"/>
                <a:gd name="connsiteX2-6277" fmla="*/ 2520 w 10000"/>
                <a:gd name="connsiteY2-6278" fmla="*/ 629 h 10005"/>
                <a:gd name="connsiteX3-6279" fmla="*/ 3404 w 10000"/>
                <a:gd name="connsiteY3-6280" fmla="*/ 1035 h 10005"/>
                <a:gd name="connsiteX4-6281" fmla="*/ 4616 w 10000"/>
                <a:gd name="connsiteY4-6282" fmla="*/ 3 h 10005"/>
                <a:gd name="connsiteX5-6283" fmla="*/ 5692 w 10000"/>
                <a:gd name="connsiteY5-6284" fmla="*/ 710 h 10005"/>
                <a:gd name="connsiteX6-6285" fmla="*/ 7305 w 10000"/>
                <a:gd name="connsiteY6-6286" fmla="*/ 198 h 10005"/>
                <a:gd name="connsiteX7-6287" fmla="*/ 8495 w 10000"/>
                <a:gd name="connsiteY7-6288" fmla="*/ 2593 h 10005"/>
                <a:gd name="connsiteX8-6289" fmla="*/ 9396 w 10000"/>
                <a:gd name="connsiteY8-6290" fmla="*/ 4621 h 10005"/>
                <a:gd name="connsiteX9-6291" fmla="*/ 9998 w 10000"/>
                <a:gd name="connsiteY9-6292" fmla="*/ 9982 h 10005"/>
                <a:gd name="connsiteX10-6293" fmla="*/ 9263 w 10000"/>
                <a:gd name="connsiteY10-6294" fmla="*/ 6232 h 10005"/>
                <a:gd name="connsiteX11-6295" fmla="*/ 8341 w 10000"/>
                <a:gd name="connsiteY11-6296" fmla="*/ 3845 h 10005"/>
                <a:gd name="connsiteX12-6297" fmla="*/ 7002 w 10000"/>
                <a:gd name="connsiteY12-6298" fmla="*/ 3397 h 10005"/>
                <a:gd name="connsiteX13-6299" fmla="*/ 5826 w 10000"/>
                <a:gd name="connsiteY13-6300" fmla="*/ 2193 h 10005"/>
                <a:gd name="connsiteX14-6301" fmla="*/ 4815 w 10000"/>
                <a:gd name="connsiteY14-6302" fmla="*/ 2645 h 10005"/>
                <a:gd name="connsiteX15-6303" fmla="*/ 3734 w 10000"/>
                <a:gd name="connsiteY15-6304" fmla="*/ 2233 h 10005"/>
                <a:gd name="connsiteX16-6305" fmla="*/ 2837 w 10000"/>
                <a:gd name="connsiteY16-6306" fmla="*/ 3632 h 10005"/>
                <a:gd name="connsiteX17-6307" fmla="*/ 1982 w 10000"/>
                <a:gd name="connsiteY17-6308" fmla="*/ 3692 h 10005"/>
                <a:gd name="connsiteX18-6309" fmla="*/ 1115 w 10000"/>
                <a:gd name="connsiteY18-6310" fmla="*/ 5464 h 10005"/>
                <a:gd name="connsiteX19-6311" fmla="*/ 1 w 10000"/>
                <a:gd name="connsiteY19-6312" fmla="*/ 8374 h 10005"/>
                <a:gd name="connsiteX20-6313" fmla="*/ 671 w 10000"/>
                <a:gd name="connsiteY20-6314" fmla="*/ 4498 h 10005"/>
                <a:gd name="connsiteX0-6315" fmla="*/ 671 w 10000"/>
                <a:gd name="connsiteY0-6316" fmla="*/ 4500 h 10007"/>
                <a:gd name="connsiteX1-6317" fmla="*/ 1578 w 10000"/>
                <a:gd name="connsiteY1-6318" fmla="*/ 2768 h 10007"/>
                <a:gd name="connsiteX2-6319" fmla="*/ 2520 w 10000"/>
                <a:gd name="connsiteY2-6320" fmla="*/ 631 h 10007"/>
                <a:gd name="connsiteX3-6321" fmla="*/ 3404 w 10000"/>
                <a:gd name="connsiteY3-6322" fmla="*/ 1037 h 10007"/>
                <a:gd name="connsiteX4-6323" fmla="*/ 4616 w 10000"/>
                <a:gd name="connsiteY4-6324" fmla="*/ 5 h 10007"/>
                <a:gd name="connsiteX5-6325" fmla="*/ 5811 w 10000"/>
                <a:gd name="connsiteY5-6326" fmla="*/ 637 h 10007"/>
                <a:gd name="connsiteX6-6327" fmla="*/ 7305 w 10000"/>
                <a:gd name="connsiteY6-6328" fmla="*/ 200 h 10007"/>
                <a:gd name="connsiteX7-6329" fmla="*/ 8495 w 10000"/>
                <a:gd name="connsiteY7-6330" fmla="*/ 2595 h 10007"/>
                <a:gd name="connsiteX8-6331" fmla="*/ 9396 w 10000"/>
                <a:gd name="connsiteY8-6332" fmla="*/ 4623 h 10007"/>
                <a:gd name="connsiteX9-6333" fmla="*/ 9998 w 10000"/>
                <a:gd name="connsiteY9-6334" fmla="*/ 9984 h 10007"/>
                <a:gd name="connsiteX10-6335" fmla="*/ 9263 w 10000"/>
                <a:gd name="connsiteY10-6336" fmla="*/ 6234 h 10007"/>
                <a:gd name="connsiteX11-6337" fmla="*/ 8341 w 10000"/>
                <a:gd name="connsiteY11-6338" fmla="*/ 3847 h 10007"/>
                <a:gd name="connsiteX12-6339" fmla="*/ 7002 w 10000"/>
                <a:gd name="connsiteY12-6340" fmla="*/ 3399 h 10007"/>
                <a:gd name="connsiteX13-6341" fmla="*/ 5826 w 10000"/>
                <a:gd name="connsiteY13-6342" fmla="*/ 2195 h 10007"/>
                <a:gd name="connsiteX14-6343" fmla="*/ 4815 w 10000"/>
                <a:gd name="connsiteY14-6344" fmla="*/ 2647 h 10007"/>
                <a:gd name="connsiteX15-6345" fmla="*/ 3734 w 10000"/>
                <a:gd name="connsiteY15-6346" fmla="*/ 2235 h 10007"/>
                <a:gd name="connsiteX16-6347" fmla="*/ 2837 w 10000"/>
                <a:gd name="connsiteY16-6348" fmla="*/ 3634 h 10007"/>
                <a:gd name="connsiteX17-6349" fmla="*/ 1982 w 10000"/>
                <a:gd name="connsiteY17-6350" fmla="*/ 3694 h 10007"/>
                <a:gd name="connsiteX18-6351" fmla="*/ 1115 w 10000"/>
                <a:gd name="connsiteY18-6352" fmla="*/ 5466 h 10007"/>
                <a:gd name="connsiteX19-6353" fmla="*/ 1 w 10000"/>
                <a:gd name="connsiteY19-6354" fmla="*/ 8376 h 10007"/>
                <a:gd name="connsiteX20-6355" fmla="*/ 671 w 10000"/>
                <a:gd name="connsiteY20-6356" fmla="*/ 4500 h 10007"/>
                <a:gd name="connsiteX0-6357" fmla="*/ 671 w 10000"/>
                <a:gd name="connsiteY0-6358" fmla="*/ 4500 h 10007"/>
                <a:gd name="connsiteX1-6359" fmla="*/ 1578 w 10000"/>
                <a:gd name="connsiteY1-6360" fmla="*/ 2768 h 10007"/>
                <a:gd name="connsiteX2-6361" fmla="*/ 2520 w 10000"/>
                <a:gd name="connsiteY2-6362" fmla="*/ 631 h 10007"/>
                <a:gd name="connsiteX3-6363" fmla="*/ 3404 w 10000"/>
                <a:gd name="connsiteY3-6364" fmla="*/ 1037 h 10007"/>
                <a:gd name="connsiteX4-6365" fmla="*/ 4616 w 10000"/>
                <a:gd name="connsiteY4-6366" fmla="*/ 5 h 10007"/>
                <a:gd name="connsiteX5-6367" fmla="*/ 5811 w 10000"/>
                <a:gd name="connsiteY5-6368" fmla="*/ 637 h 10007"/>
                <a:gd name="connsiteX6-6369" fmla="*/ 7305 w 10000"/>
                <a:gd name="connsiteY6-6370" fmla="*/ 200 h 10007"/>
                <a:gd name="connsiteX7-6371" fmla="*/ 8733 w 10000"/>
                <a:gd name="connsiteY7-6372" fmla="*/ 3272 h 10007"/>
                <a:gd name="connsiteX8-6373" fmla="*/ 9396 w 10000"/>
                <a:gd name="connsiteY8-6374" fmla="*/ 4623 h 10007"/>
                <a:gd name="connsiteX9-6375" fmla="*/ 9998 w 10000"/>
                <a:gd name="connsiteY9-6376" fmla="*/ 9984 h 10007"/>
                <a:gd name="connsiteX10-6377" fmla="*/ 9263 w 10000"/>
                <a:gd name="connsiteY10-6378" fmla="*/ 6234 h 10007"/>
                <a:gd name="connsiteX11-6379" fmla="*/ 8341 w 10000"/>
                <a:gd name="connsiteY11-6380" fmla="*/ 3847 h 10007"/>
                <a:gd name="connsiteX12-6381" fmla="*/ 7002 w 10000"/>
                <a:gd name="connsiteY12-6382" fmla="*/ 3399 h 10007"/>
                <a:gd name="connsiteX13-6383" fmla="*/ 5826 w 10000"/>
                <a:gd name="connsiteY13-6384" fmla="*/ 2195 h 10007"/>
                <a:gd name="connsiteX14-6385" fmla="*/ 4815 w 10000"/>
                <a:gd name="connsiteY14-6386" fmla="*/ 2647 h 10007"/>
                <a:gd name="connsiteX15-6387" fmla="*/ 3734 w 10000"/>
                <a:gd name="connsiteY15-6388" fmla="*/ 2235 h 10007"/>
                <a:gd name="connsiteX16-6389" fmla="*/ 2837 w 10000"/>
                <a:gd name="connsiteY16-6390" fmla="*/ 3634 h 10007"/>
                <a:gd name="connsiteX17-6391" fmla="*/ 1982 w 10000"/>
                <a:gd name="connsiteY17-6392" fmla="*/ 3694 h 10007"/>
                <a:gd name="connsiteX18-6393" fmla="*/ 1115 w 10000"/>
                <a:gd name="connsiteY18-6394" fmla="*/ 5466 h 10007"/>
                <a:gd name="connsiteX19-6395" fmla="*/ 1 w 10000"/>
                <a:gd name="connsiteY19-6396" fmla="*/ 8376 h 10007"/>
                <a:gd name="connsiteX20-6397" fmla="*/ 671 w 10000"/>
                <a:gd name="connsiteY20-6398" fmla="*/ 4500 h 10007"/>
                <a:gd name="connsiteX0-6399" fmla="*/ 671 w 10000"/>
                <a:gd name="connsiteY0-6400" fmla="*/ 4500 h 10007"/>
                <a:gd name="connsiteX1-6401" fmla="*/ 1578 w 10000"/>
                <a:gd name="connsiteY1-6402" fmla="*/ 2768 h 10007"/>
                <a:gd name="connsiteX2-6403" fmla="*/ 2520 w 10000"/>
                <a:gd name="connsiteY2-6404" fmla="*/ 631 h 10007"/>
                <a:gd name="connsiteX3-6405" fmla="*/ 3404 w 10000"/>
                <a:gd name="connsiteY3-6406" fmla="*/ 1037 h 10007"/>
                <a:gd name="connsiteX4-6407" fmla="*/ 4616 w 10000"/>
                <a:gd name="connsiteY4-6408" fmla="*/ 5 h 10007"/>
                <a:gd name="connsiteX5-6409" fmla="*/ 5811 w 10000"/>
                <a:gd name="connsiteY5-6410" fmla="*/ 637 h 10007"/>
                <a:gd name="connsiteX6-6411" fmla="*/ 7305 w 10000"/>
                <a:gd name="connsiteY6-6412" fmla="*/ 200 h 10007"/>
                <a:gd name="connsiteX7-6413" fmla="*/ 8733 w 10000"/>
                <a:gd name="connsiteY7-6414" fmla="*/ 3272 h 10007"/>
                <a:gd name="connsiteX8-6415" fmla="*/ 9396 w 10000"/>
                <a:gd name="connsiteY8-6416" fmla="*/ 4623 h 10007"/>
                <a:gd name="connsiteX9-6417" fmla="*/ 9998 w 10000"/>
                <a:gd name="connsiteY9-6418" fmla="*/ 9984 h 10007"/>
                <a:gd name="connsiteX10-6419" fmla="*/ 9263 w 10000"/>
                <a:gd name="connsiteY10-6420" fmla="*/ 6234 h 10007"/>
                <a:gd name="connsiteX11-6421" fmla="*/ 8341 w 10000"/>
                <a:gd name="connsiteY11-6422" fmla="*/ 3847 h 10007"/>
                <a:gd name="connsiteX12-6423" fmla="*/ 7002 w 10000"/>
                <a:gd name="connsiteY12-6424" fmla="*/ 3399 h 10007"/>
                <a:gd name="connsiteX13-6425" fmla="*/ 5826 w 10000"/>
                <a:gd name="connsiteY13-6426" fmla="*/ 2195 h 10007"/>
                <a:gd name="connsiteX14-6427" fmla="*/ 4815 w 10000"/>
                <a:gd name="connsiteY14-6428" fmla="*/ 2647 h 10007"/>
                <a:gd name="connsiteX15-6429" fmla="*/ 3734 w 10000"/>
                <a:gd name="connsiteY15-6430" fmla="*/ 2235 h 10007"/>
                <a:gd name="connsiteX16-6431" fmla="*/ 2837 w 10000"/>
                <a:gd name="connsiteY16-6432" fmla="*/ 3634 h 10007"/>
                <a:gd name="connsiteX17-6433" fmla="*/ 1982 w 10000"/>
                <a:gd name="connsiteY17-6434" fmla="*/ 3694 h 10007"/>
                <a:gd name="connsiteX18-6435" fmla="*/ 1115 w 10000"/>
                <a:gd name="connsiteY18-6436" fmla="*/ 5466 h 10007"/>
                <a:gd name="connsiteX19-6437" fmla="*/ 1 w 10000"/>
                <a:gd name="connsiteY19-6438" fmla="*/ 8376 h 10007"/>
                <a:gd name="connsiteX20-6439" fmla="*/ 671 w 10000"/>
                <a:gd name="connsiteY20-6440" fmla="*/ 4500 h 10007"/>
                <a:gd name="connsiteX0-6441" fmla="*/ 671 w 10000"/>
                <a:gd name="connsiteY0-6442" fmla="*/ 4500 h 10007"/>
                <a:gd name="connsiteX1-6443" fmla="*/ 1578 w 10000"/>
                <a:gd name="connsiteY1-6444" fmla="*/ 2768 h 10007"/>
                <a:gd name="connsiteX2-6445" fmla="*/ 2520 w 10000"/>
                <a:gd name="connsiteY2-6446" fmla="*/ 631 h 10007"/>
                <a:gd name="connsiteX3-6447" fmla="*/ 3404 w 10000"/>
                <a:gd name="connsiteY3-6448" fmla="*/ 1037 h 10007"/>
                <a:gd name="connsiteX4-6449" fmla="*/ 4616 w 10000"/>
                <a:gd name="connsiteY4-6450" fmla="*/ 5 h 10007"/>
                <a:gd name="connsiteX5-6451" fmla="*/ 5811 w 10000"/>
                <a:gd name="connsiteY5-6452" fmla="*/ 637 h 10007"/>
                <a:gd name="connsiteX6-6453" fmla="*/ 7305 w 10000"/>
                <a:gd name="connsiteY6-6454" fmla="*/ 200 h 10007"/>
                <a:gd name="connsiteX7-6455" fmla="*/ 8733 w 10000"/>
                <a:gd name="connsiteY7-6456" fmla="*/ 3272 h 10007"/>
                <a:gd name="connsiteX8-6457" fmla="*/ 9396 w 10000"/>
                <a:gd name="connsiteY8-6458" fmla="*/ 4623 h 10007"/>
                <a:gd name="connsiteX9-6459" fmla="*/ 9998 w 10000"/>
                <a:gd name="connsiteY9-6460" fmla="*/ 9984 h 10007"/>
                <a:gd name="connsiteX10-6461" fmla="*/ 9263 w 10000"/>
                <a:gd name="connsiteY10-6462" fmla="*/ 6234 h 10007"/>
                <a:gd name="connsiteX11-6463" fmla="*/ 8341 w 10000"/>
                <a:gd name="connsiteY11-6464" fmla="*/ 3847 h 10007"/>
                <a:gd name="connsiteX12-6465" fmla="*/ 7002 w 10000"/>
                <a:gd name="connsiteY12-6466" fmla="*/ 3399 h 10007"/>
                <a:gd name="connsiteX13-6467" fmla="*/ 5826 w 10000"/>
                <a:gd name="connsiteY13-6468" fmla="*/ 2195 h 10007"/>
                <a:gd name="connsiteX14-6469" fmla="*/ 4815 w 10000"/>
                <a:gd name="connsiteY14-6470" fmla="*/ 2647 h 10007"/>
                <a:gd name="connsiteX15-6471" fmla="*/ 3734 w 10000"/>
                <a:gd name="connsiteY15-6472" fmla="*/ 2235 h 10007"/>
                <a:gd name="connsiteX16-6473" fmla="*/ 2837 w 10000"/>
                <a:gd name="connsiteY16-6474" fmla="*/ 3634 h 10007"/>
                <a:gd name="connsiteX17-6475" fmla="*/ 1982 w 10000"/>
                <a:gd name="connsiteY17-6476" fmla="*/ 3694 h 10007"/>
                <a:gd name="connsiteX18-6477" fmla="*/ 1115 w 10000"/>
                <a:gd name="connsiteY18-6478" fmla="*/ 5466 h 10007"/>
                <a:gd name="connsiteX19-6479" fmla="*/ 1 w 10000"/>
                <a:gd name="connsiteY19-6480" fmla="*/ 8376 h 10007"/>
                <a:gd name="connsiteX20-6481" fmla="*/ 671 w 10000"/>
                <a:gd name="connsiteY20-6482" fmla="*/ 4500 h 10007"/>
                <a:gd name="connsiteX0-6483" fmla="*/ 671 w 10000"/>
                <a:gd name="connsiteY0-6484" fmla="*/ 4500 h 10007"/>
                <a:gd name="connsiteX1-6485" fmla="*/ 1578 w 10000"/>
                <a:gd name="connsiteY1-6486" fmla="*/ 2768 h 10007"/>
                <a:gd name="connsiteX2-6487" fmla="*/ 2520 w 10000"/>
                <a:gd name="connsiteY2-6488" fmla="*/ 631 h 10007"/>
                <a:gd name="connsiteX3-6489" fmla="*/ 3404 w 10000"/>
                <a:gd name="connsiteY3-6490" fmla="*/ 1037 h 10007"/>
                <a:gd name="connsiteX4-6491" fmla="*/ 4616 w 10000"/>
                <a:gd name="connsiteY4-6492" fmla="*/ 5 h 10007"/>
                <a:gd name="connsiteX5-6493" fmla="*/ 5811 w 10000"/>
                <a:gd name="connsiteY5-6494" fmla="*/ 637 h 10007"/>
                <a:gd name="connsiteX6-6495" fmla="*/ 7305 w 10000"/>
                <a:gd name="connsiteY6-6496" fmla="*/ 200 h 10007"/>
                <a:gd name="connsiteX7-6497" fmla="*/ 8733 w 10000"/>
                <a:gd name="connsiteY7-6498" fmla="*/ 3272 h 10007"/>
                <a:gd name="connsiteX8-6499" fmla="*/ 9396 w 10000"/>
                <a:gd name="connsiteY8-6500" fmla="*/ 4623 h 10007"/>
                <a:gd name="connsiteX9-6501" fmla="*/ 9998 w 10000"/>
                <a:gd name="connsiteY9-6502" fmla="*/ 9984 h 10007"/>
                <a:gd name="connsiteX10-6503" fmla="*/ 9263 w 10000"/>
                <a:gd name="connsiteY10-6504" fmla="*/ 6234 h 10007"/>
                <a:gd name="connsiteX11-6505" fmla="*/ 8341 w 10000"/>
                <a:gd name="connsiteY11-6506" fmla="*/ 3847 h 10007"/>
                <a:gd name="connsiteX12-6507" fmla="*/ 7002 w 10000"/>
                <a:gd name="connsiteY12-6508" fmla="*/ 3399 h 10007"/>
                <a:gd name="connsiteX13-6509" fmla="*/ 5826 w 10000"/>
                <a:gd name="connsiteY13-6510" fmla="*/ 2195 h 10007"/>
                <a:gd name="connsiteX14-6511" fmla="*/ 4815 w 10000"/>
                <a:gd name="connsiteY14-6512" fmla="*/ 2647 h 10007"/>
                <a:gd name="connsiteX15-6513" fmla="*/ 3734 w 10000"/>
                <a:gd name="connsiteY15-6514" fmla="*/ 2235 h 10007"/>
                <a:gd name="connsiteX16-6515" fmla="*/ 2837 w 10000"/>
                <a:gd name="connsiteY16-6516" fmla="*/ 3634 h 10007"/>
                <a:gd name="connsiteX17-6517" fmla="*/ 1982 w 10000"/>
                <a:gd name="connsiteY17-6518" fmla="*/ 3694 h 10007"/>
                <a:gd name="connsiteX18-6519" fmla="*/ 1115 w 10000"/>
                <a:gd name="connsiteY18-6520" fmla="*/ 5466 h 10007"/>
                <a:gd name="connsiteX19-6521" fmla="*/ 1 w 10000"/>
                <a:gd name="connsiteY19-6522" fmla="*/ 8376 h 10007"/>
                <a:gd name="connsiteX20-6523" fmla="*/ 671 w 10000"/>
                <a:gd name="connsiteY20-6524" fmla="*/ 4500 h 10007"/>
                <a:gd name="connsiteX0-6525" fmla="*/ 671 w 10008"/>
                <a:gd name="connsiteY0-6526" fmla="*/ 4500 h 10007"/>
                <a:gd name="connsiteX1-6527" fmla="*/ 1578 w 10008"/>
                <a:gd name="connsiteY1-6528" fmla="*/ 2768 h 10007"/>
                <a:gd name="connsiteX2-6529" fmla="*/ 2520 w 10008"/>
                <a:gd name="connsiteY2-6530" fmla="*/ 631 h 10007"/>
                <a:gd name="connsiteX3-6531" fmla="*/ 3404 w 10008"/>
                <a:gd name="connsiteY3-6532" fmla="*/ 1037 h 10007"/>
                <a:gd name="connsiteX4-6533" fmla="*/ 4616 w 10008"/>
                <a:gd name="connsiteY4-6534" fmla="*/ 5 h 10007"/>
                <a:gd name="connsiteX5-6535" fmla="*/ 5811 w 10008"/>
                <a:gd name="connsiteY5-6536" fmla="*/ 637 h 10007"/>
                <a:gd name="connsiteX6-6537" fmla="*/ 7305 w 10008"/>
                <a:gd name="connsiteY6-6538" fmla="*/ 200 h 10007"/>
                <a:gd name="connsiteX7-6539" fmla="*/ 8733 w 10008"/>
                <a:gd name="connsiteY7-6540" fmla="*/ 3272 h 10007"/>
                <a:gd name="connsiteX8-6541" fmla="*/ 9396 w 10008"/>
                <a:gd name="connsiteY8-6542" fmla="*/ 4623 h 10007"/>
                <a:gd name="connsiteX9-6543" fmla="*/ 9634 w 10008"/>
                <a:gd name="connsiteY9-6544" fmla="*/ 6684 h 10007"/>
                <a:gd name="connsiteX10-6545" fmla="*/ 9998 w 10008"/>
                <a:gd name="connsiteY10-6546" fmla="*/ 9984 h 10007"/>
                <a:gd name="connsiteX11-6547" fmla="*/ 9263 w 10008"/>
                <a:gd name="connsiteY11-6548" fmla="*/ 6234 h 10007"/>
                <a:gd name="connsiteX12-6549" fmla="*/ 8341 w 10008"/>
                <a:gd name="connsiteY12-6550" fmla="*/ 3847 h 10007"/>
                <a:gd name="connsiteX13-6551" fmla="*/ 7002 w 10008"/>
                <a:gd name="connsiteY13-6552" fmla="*/ 3399 h 10007"/>
                <a:gd name="connsiteX14-6553" fmla="*/ 5826 w 10008"/>
                <a:gd name="connsiteY14-6554" fmla="*/ 2195 h 10007"/>
                <a:gd name="connsiteX15-6555" fmla="*/ 4815 w 10008"/>
                <a:gd name="connsiteY15-6556" fmla="*/ 2647 h 10007"/>
                <a:gd name="connsiteX16-6557" fmla="*/ 3734 w 10008"/>
                <a:gd name="connsiteY16-6558" fmla="*/ 2235 h 10007"/>
                <a:gd name="connsiteX17-6559" fmla="*/ 2837 w 10008"/>
                <a:gd name="connsiteY17-6560" fmla="*/ 3634 h 10007"/>
                <a:gd name="connsiteX18-6561" fmla="*/ 1982 w 10008"/>
                <a:gd name="connsiteY18-6562" fmla="*/ 3694 h 10007"/>
                <a:gd name="connsiteX19-6563" fmla="*/ 1115 w 10008"/>
                <a:gd name="connsiteY19-6564" fmla="*/ 5466 h 10007"/>
                <a:gd name="connsiteX20-6565" fmla="*/ 1 w 10008"/>
                <a:gd name="connsiteY20-6566" fmla="*/ 8376 h 10007"/>
                <a:gd name="connsiteX21" fmla="*/ 671 w 10008"/>
                <a:gd name="connsiteY21" fmla="*/ 4500 h 10007"/>
                <a:gd name="connsiteX0-6567" fmla="*/ 671 w 10008"/>
                <a:gd name="connsiteY0-6568" fmla="*/ 4500 h 10007"/>
                <a:gd name="connsiteX1-6569" fmla="*/ 1578 w 10008"/>
                <a:gd name="connsiteY1-6570" fmla="*/ 2768 h 10007"/>
                <a:gd name="connsiteX2-6571" fmla="*/ 2520 w 10008"/>
                <a:gd name="connsiteY2-6572" fmla="*/ 631 h 10007"/>
                <a:gd name="connsiteX3-6573" fmla="*/ 3404 w 10008"/>
                <a:gd name="connsiteY3-6574" fmla="*/ 1037 h 10007"/>
                <a:gd name="connsiteX4-6575" fmla="*/ 4616 w 10008"/>
                <a:gd name="connsiteY4-6576" fmla="*/ 5 h 10007"/>
                <a:gd name="connsiteX5-6577" fmla="*/ 5811 w 10008"/>
                <a:gd name="connsiteY5-6578" fmla="*/ 637 h 10007"/>
                <a:gd name="connsiteX6-6579" fmla="*/ 7305 w 10008"/>
                <a:gd name="connsiteY6-6580" fmla="*/ 200 h 10007"/>
                <a:gd name="connsiteX7-6581" fmla="*/ 8733 w 10008"/>
                <a:gd name="connsiteY7-6582" fmla="*/ 3272 h 10007"/>
                <a:gd name="connsiteX8-6583" fmla="*/ 9396 w 10008"/>
                <a:gd name="connsiteY8-6584" fmla="*/ 4623 h 10007"/>
                <a:gd name="connsiteX9-6585" fmla="*/ 9634 w 10008"/>
                <a:gd name="connsiteY9-6586" fmla="*/ 6684 h 10007"/>
                <a:gd name="connsiteX10-6587" fmla="*/ 9998 w 10008"/>
                <a:gd name="connsiteY10-6588" fmla="*/ 9984 h 10007"/>
                <a:gd name="connsiteX11-6589" fmla="*/ 9263 w 10008"/>
                <a:gd name="connsiteY11-6590" fmla="*/ 6234 h 10007"/>
                <a:gd name="connsiteX12-6591" fmla="*/ 8341 w 10008"/>
                <a:gd name="connsiteY12-6592" fmla="*/ 3847 h 10007"/>
                <a:gd name="connsiteX13-6593" fmla="*/ 7002 w 10008"/>
                <a:gd name="connsiteY13-6594" fmla="*/ 3399 h 10007"/>
                <a:gd name="connsiteX14-6595" fmla="*/ 5826 w 10008"/>
                <a:gd name="connsiteY14-6596" fmla="*/ 2195 h 10007"/>
                <a:gd name="connsiteX15-6597" fmla="*/ 4815 w 10008"/>
                <a:gd name="connsiteY15-6598" fmla="*/ 2647 h 10007"/>
                <a:gd name="connsiteX16-6599" fmla="*/ 3734 w 10008"/>
                <a:gd name="connsiteY16-6600" fmla="*/ 2235 h 10007"/>
                <a:gd name="connsiteX17-6601" fmla="*/ 2837 w 10008"/>
                <a:gd name="connsiteY17-6602" fmla="*/ 3634 h 10007"/>
                <a:gd name="connsiteX18-6603" fmla="*/ 1982 w 10008"/>
                <a:gd name="connsiteY18-6604" fmla="*/ 3694 h 10007"/>
                <a:gd name="connsiteX19-6605" fmla="*/ 1115 w 10008"/>
                <a:gd name="connsiteY19-6606" fmla="*/ 5466 h 10007"/>
                <a:gd name="connsiteX20-6607" fmla="*/ 1 w 10008"/>
                <a:gd name="connsiteY20-6608" fmla="*/ 8376 h 10007"/>
                <a:gd name="connsiteX21-6609" fmla="*/ 671 w 10008"/>
                <a:gd name="connsiteY21-6610" fmla="*/ 4500 h 10007"/>
                <a:gd name="connsiteX0-6611" fmla="*/ 671 w 10008"/>
                <a:gd name="connsiteY0-6612" fmla="*/ 4500 h 10007"/>
                <a:gd name="connsiteX1-6613" fmla="*/ 1578 w 10008"/>
                <a:gd name="connsiteY1-6614" fmla="*/ 2768 h 10007"/>
                <a:gd name="connsiteX2-6615" fmla="*/ 2520 w 10008"/>
                <a:gd name="connsiteY2-6616" fmla="*/ 631 h 10007"/>
                <a:gd name="connsiteX3-6617" fmla="*/ 3404 w 10008"/>
                <a:gd name="connsiteY3-6618" fmla="*/ 1037 h 10007"/>
                <a:gd name="connsiteX4-6619" fmla="*/ 4616 w 10008"/>
                <a:gd name="connsiteY4-6620" fmla="*/ 5 h 10007"/>
                <a:gd name="connsiteX5-6621" fmla="*/ 5811 w 10008"/>
                <a:gd name="connsiteY5-6622" fmla="*/ 637 h 10007"/>
                <a:gd name="connsiteX6-6623" fmla="*/ 7305 w 10008"/>
                <a:gd name="connsiteY6-6624" fmla="*/ 200 h 10007"/>
                <a:gd name="connsiteX7-6625" fmla="*/ 8733 w 10008"/>
                <a:gd name="connsiteY7-6626" fmla="*/ 3272 h 10007"/>
                <a:gd name="connsiteX8-6627" fmla="*/ 9396 w 10008"/>
                <a:gd name="connsiteY8-6628" fmla="*/ 4623 h 10007"/>
                <a:gd name="connsiteX9-6629" fmla="*/ 9634 w 10008"/>
                <a:gd name="connsiteY9-6630" fmla="*/ 6684 h 10007"/>
                <a:gd name="connsiteX10-6631" fmla="*/ 9998 w 10008"/>
                <a:gd name="connsiteY10-6632" fmla="*/ 9984 h 10007"/>
                <a:gd name="connsiteX11-6633" fmla="*/ 9263 w 10008"/>
                <a:gd name="connsiteY11-6634" fmla="*/ 6234 h 10007"/>
                <a:gd name="connsiteX12-6635" fmla="*/ 8341 w 10008"/>
                <a:gd name="connsiteY12-6636" fmla="*/ 3847 h 10007"/>
                <a:gd name="connsiteX13-6637" fmla="*/ 7002 w 10008"/>
                <a:gd name="connsiteY13-6638" fmla="*/ 3399 h 10007"/>
                <a:gd name="connsiteX14-6639" fmla="*/ 5826 w 10008"/>
                <a:gd name="connsiteY14-6640" fmla="*/ 2195 h 10007"/>
                <a:gd name="connsiteX15-6641" fmla="*/ 4815 w 10008"/>
                <a:gd name="connsiteY15-6642" fmla="*/ 2647 h 10007"/>
                <a:gd name="connsiteX16-6643" fmla="*/ 3734 w 10008"/>
                <a:gd name="connsiteY16-6644" fmla="*/ 2235 h 10007"/>
                <a:gd name="connsiteX17-6645" fmla="*/ 2837 w 10008"/>
                <a:gd name="connsiteY17-6646" fmla="*/ 3634 h 10007"/>
                <a:gd name="connsiteX18-6647" fmla="*/ 1982 w 10008"/>
                <a:gd name="connsiteY18-6648" fmla="*/ 3694 h 10007"/>
                <a:gd name="connsiteX19-6649" fmla="*/ 1115 w 10008"/>
                <a:gd name="connsiteY19-6650" fmla="*/ 5466 h 10007"/>
                <a:gd name="connsiteX20-6651" fmla="*/ 1 w 10008"/>
                <a:gd name="connsiteY20-6652" fmla="*/ 8376 h 10007"/>
                <a:gd name="connsiteX21-6653" fmla="*/ 671 w 10008"/>
                <a:gd name="connsiteY21-6654" fmla="*/ 4500 h 10007"/>
                <a:gd name="connsiteX0-6655" fmla="*/ 671 w 10008"/>
                <a:gd name="connsiteY0-6656" fmla="*/ 4500 h 10007"/>
                <a:gd name="connsiteX1-6657" fmla="*/ 1578 w 10008"/>
                <a:gd name="connsiteY1-6658" fmla="*/ 2768 h 10007"/>
                <a:gd name="connsiteX2-6659" fmla="*/ 2520 w 10008"/>
                <a:gd name="connsiteY2-6660" fmla="*/ 631 h 10007"/>
                <a:gd name="connsiteX3-6661" fmla="*/ 3404 w 10008"/>
                <a:gd name="connsiteY3-6662" fmla="*/ 1037 h 10007"/>
                <a:gd name="connsiteX4-6663" fmla="*/ 4616 w 10008"/>
                <a:gd name="connsiteY4-6664" fmla="*/ 5 h 10007"/>
                <a:gd name="connsiteX5-6665" fmla="*/ 5811 w 10008"/>
                <a:gd name="connsiteY5-6666" fmla="*/ 637 h 10007"/>
                <a:gd name="connsiteX6-6667" fmla="*/ 7305 w 10008"/>
                <a:gd name="connsiteY6-6668" fmla="*/ 200 h 10007"/>
                <a:gd name="connsiteX7-6669" fmla="*/ 8540 w 10008"/>
                <a:gd name="connsiteY7-6670" fmla="*/ 2858 h 10007"/>
                <a:gd name="connsiteX8-6671" fmla="*/ 9396 w 10008"/>
                <a:gd name="connsiteY8-6672" fmla="*/ 4623 h 10007"/>
                <a:gd name="connsiteX9-6673" fmla="*/ 9634 w 10008"/>
                <a:gd name="connsiteY9-6674" fmla="*/ 6684 h 10007"/>
                <a:gd name="connsiteX10-6675" fmla="*/ 9998 w 10008"/>
                <a:gd name="connsiteY10-6676" fmla="*/ 9984 h 10007"/>
                <a:gd name="connsiteX11-6677" fmla="*/ 9263 w 10008"/>
                <a:gd name="connsiteY11-6678" fmla="*/ 6234 h 10007"/>
                <a:gd name="connsiteX12-6679" fmla="*/ 8341 w 10008"/>
                <a:gd name="connsiteY12-6680" fmla="*/ 3847 h 10007"/>
                <a:gd name="connsiteX13-6681" fmla="*/ 7002 w 10008"/>
                <a:gd name="connsiteY13-6682" fmla="*/ 3399 h 10007"/>
                <a:gd name="connsiteX14-6683" fmla="*/ 5826 w 10008"/>
                <a:gd name="connsiteY14-6684" fmla="*/ 2195 h 10007"/>
                <a:gd name="connsiteX15-6685" fmla="*/ 4815 w 10008"/>
                <a:gd name="connsiteY15-6686" fmla="*/ 2647 h 10007"/>
                <a:gd name="connsiteX16-6687" fmla="*/ 3734 w 10008"/>
                <a:gd name="connsiteY16-6688" fmla="*/ 2235 h 10007"/>
                <a:gd name="connsiteX17-6689" fmla="*/ 2837 w 10008"/>
                <a:gd name="connsiteY17-6690" fmla="*/ 3634 h 10007"/>
                <a:gd name="connsiteX18-6691" fmla="*/ 1982 w 10008"/>
                <a:gd name="connsiteY18-6692" fmla="*/ 3694 h 10007"/>
                <a:gd name="connsiteX19-6693" fmla="*/ 1115 w 10008"/>
                <a:gd name="connsiteY19-6694" fmla="*/ 5466 h 10007"/>
                <a:gd name="connsiteX20-6695" fmla="*/ 1 w 10008"/>
                <a:gd name="connsiteY20-6696" fmla="*/ 8376 h 10007"/>
                <a:gd name="connsiteX21-6697" fmla="*/ 671 w 10008"/>
                <a:gd name="connsiteY21-6698" fmla="*/ 4500 h 10007"/>
                <a:gd name="connsiteX0-6699" fmla="*/ 671 w 10008"/>
                <a:gd name="connsiteY0-6700" fmla="*/ 4500 h 10007"/>
                <a:gd name="connsiteX1-6701" fmla="*/ 1578 w 10008"/>
                <a:gd name="connsiteY1-6702" fmla="*/ 2768 h 10007"/>
                <a:gd name="connsiteX2-6703" fmla="*/ 2520 w 10008"/>
                <a:gd name="connsiteY2-6704" fmla="*/ 631 h 10007"/>
                <a:gd name="connsiteX3-6705" fmla="*/ 3404 w 10008"/>
                <a:gd name="connsiteY3-6706" fmla="*/ 1037 h 10007"/>
                <a:gd name="connsiteX4-6707" fmla="*/ 4616 w 10008"/>
                <a:gd name="connsiteY4-6708" fmla="*/ 5 h 10007"/>
                <a:gd name="connsiteX5-6709" fmla="*/ 5811 w 10008"/>
                <a:gd name="connsiteY5-6710" fmla="*/ 637 h 10007"/>
                <a:gd name="connsiteX6-6711" fmla="*/ 7305 w 10008"/>
                <a:gd name="connsiteY6-6712" fmla="*/ 200 h 10007"/>
                <a:gd name="connsiteX7-6713" fmla="*/ 8540 w 10008"/>
                <a:gd name="connsiteY7-6714" fmla="*/ 2858 h 10007"/>
                <a:gd name="connsiteX8-6715" fmla="*/ 9396 w 10008"/>
                <a:gd name="connsiteY8-6716" fmla="*/ 4623 h 10007"/>
                <a:gd name="connsiteX9-6717" fmla="*/ 9634 w 10008"/>
                <a:gd name="connsiteY9-6718" fmla="*/ 6684 h 10007"/>
                <a:gd name="connsiteX10-6719" fmla="*/ 9998 w 10008"/>
                <a:gd name="connsiteY10-6720" fmla="*/ 9984 h 10007"/>
                <a:gd name="connsiteX11-6721" fmla="*/ 9263 w 10008"/>
                <a:gd name="connsiteY11-6722" fmla="*/ 6234 h 10007"/>
                <a:gd name="connsiteX12-6723" fmla="*/ 8341 w 10008"/>
                <a:gd name="connsiteY12-6724" fmla="*/ 3847 h 10007"/>
                <a:gd name="connsiteX13-6725" fmla="*/ 7002 w 10008"/>
                <a:gd name="connsiteY13-6726" fmla="*/ 3399 h 10007"/>
                <a:gd name="connsiteX14-6727" fmla="*/ 5826 w 10008"/>
                <a:gd name="connsiteY14-6728" fmla="*/ 2195 h 10007"/>
                <a:gd name="connsiteX15-6729" fmla="*/ 4696 w 10008"/>
                <a:gd name="connsiteY15-6730" fmla="*/ 2722 h 10007"/>
                <a:gd name="connsiteX16-6731" fmla="*/ 3734 w 10008"/>
                <a:gd name="connsiteY16-6732" fmla="*/ 2235 h 10007"/>
                <a:gd name="connsiteX17-6733" fmla="*/ 2837 w 10008"/>
                <a:gd name="connsiteY17-6734" fmla="*/ 3634 h 10007"/>
                <a:gd name="connsiteX18-6735" fmla="*/ 1982 w 10008"/>
                <a:gd name="connsiteY18-6736" fmla="*/ 3694 h 10007"/>
                <a:gd name="connsiteX19-6737" fmla="*/ 1115 w 10008"/>
                <a:gd name="connsiteY19-6738" fmla="*/ 5466 h 10007"/>
                <a:gd name="connsiteX20-6739" fmla="*/ 1 w 10008"/>
                <a:gd name="connsiteY20-6740" fmla="*/ 8376 h 10007"/>
                <a:gd name="connsiteX21-6741" fmla="*/ 671 w 10008"/>
                <a:gd name="connsiteY21-6742" fmla="*/ 4500 h 10007"/>
                <a:gd name="connsiteX0-6743" fmla="*/ 671 w 10008"/>
                <a:gd name="connsiteY0-6744" fmla="*/ 4500 h 10007"/>
                <a:gd name="connsiteX1-6745" fmla="*/ 1578 w 10008"/>
                <a:gd name="connsiteY1-6746" fmla="*/ 2768 h 10007"/>
                <a:gd name="connsiteX2-6747" fmla="*/ 2520 w 10008"/>
                <a:gd name="connsiteY2-6748" fmla="*/ 631 h 10007"/>
                <a:gd name="connsiteX3-6749" fmla="*/ 3404 w 10008"/>
                <a:gd name="connsiteY3-6750" fmla="*/ 1037 h 10007"/>
                <a:gd name="connsiteX4-6751" fmla="*/ 4616 w 10008"/>
                <a:gd name="connsiteY4-6752" fmla="*/ 5 h 10007"/>
                <a:gd name="connsiteX5-6753" fmla="*/ 5811 w 10008"/>
                <a:gd name="connsiteY5-6754" fmla="*/ 637 h 10007"/>
                <a:gd name="connsiteX6-6755" fmla="*/ 7691 w 10008"/>
                <a:gd name="connsiteY6-6756" fmla="*/ 877 h 10007"/>
                <a:gd name="connsiteX7-6757" fmla="*/ 8540 w 10008"/>
                <a:gd name="connsiteY7-6758" fmla="*/ 2858 h 10007"/>
                <a:gd name="connsiteX8-6759" fmla="*/ 9396 w 10008"/>
                <a:gd name="connsiteY8-6760" fmla="*/ 4623 h 10007"/>
                <a:gd name="connsiteX9-6761" fmla="*/ 9634 w 10008"/>
                <a:gd name="connsiteY9-6762" fmla="*/ 6684 h 10007"/>
                <a:gd name="connsiteX10-6763" fmla="*/ 9998 w 10008"/>
                <a:gd name="connsiteY10-6764" fmla="*/ 9984 h 10007"/>
                <a:gd name="connsiteX11-6765" fmla="*/ 9263 w 10008"/>
                <a:gd name="connsiteY11-6766" fmla="*/ 6234 h 10007"/>
                <a:gd name="connsiteX12-6767" fmla="*/ 8341 w 10008"/>
                <a:gd name="connsiteY12-6768" fmla="*/ 3847 h 10007"/>
                <a:gd name="connsiteX13-6769" fmla="*/ 7002 w 10008"/>
                <a:gd name="connsiteY13-6770" fmla="*/ 3399 h 10007"/>
                <a:gd name="connsiteX14-6771" fmla="*/ 5826 w 10008"/>
                <a:gd name="connsiteY14-6772" fmla="*/ 2195 h 10007"/>
                <a:gd name="connsiteX15-6773" fmla="*/ 4696 w 10008"/>
                <a:gd name="connsiteY15-6774" fmla="*/ 2722 h 10007"/>
                <a:gd name="connsiteX16-6775" fmla="*/ 3734 w 10008"/>
                <a:gd name="connsiteY16-6776" fmla="*/ 2235 h 10007"/>
                <a:gd name="connsiteX17-6777" fmla="*/ 2837 w 10008"/>
                <a:gd name="connsiteY17-6778" fmla="*/ 3634 h 10007"/>
                <a:gd name="connsiteX18-6779" fmla="*/ 1982 w 10008"/>
                <a:gd name="connsiteY18-6780" fmla="*/ 3694 h 10007"/>
                <a:gd name="connsiteX19-6781" fmla="*/ 1115 w 10008"/>
                <a:gd name="connsiteY19-6782" fmla="*/ 5466 h 10007"/>
                <a:gd name="connsiteX20-6783" fmla="*/ 1 w 10008"/>
                <a:gd name="connsiteY20-6784" fmla="*/ 8376 h 10007"/>
                <a:gd name="connsiteX21-6785" fmla="*/ 671 w 10008"/>
                <a:gd name="connsiteY21-6786" fmla="*/ 4500 h 10007"/>
                <a:gd name="connsiteX0-6787" fmla="*/ 671 w 10008"/>
                <a:gd name="connsiteY0-6788" fmla="*/ 4500 h 10007"/>
                <a:gd name="connsiteX1-6789" fmla="*/ 1578 w 10008"/>
                <a:gd name="connsiteY1-6790" fmla="*/ 2768 h 10007"/>
                <a:gd name="connsiteX2-6791" fmla="*/ 2520 w 10008"/>
                <a:gd name="connsiteY2-6792" fmla="*/ 631 h 10007"/>
                <a:gd name="connsiteX3-6793" fmla="*/ 3404 w 10008"/>
                <a:gd name="connsiteY3-6794" fmla="*/ 1037 h 10007"/>
                <a:gd name="connsiteX4-6795" fmla="*/ 4616 w 10008"/>
                <a:gd name="connsiteY4-6796" fmla="*/ 5 h 10007"/>
                <a:gd name="connsiteX5-6797" fmla="*/ 5811 w 10008"/>
                <a:gd name="connsiteY5-6798" fmla="*/ 637 h 10007"/>
                <a:gd name="connsiteX6-6799" fmla="*/ 6824 w 10008"/>
                <a:gd name="connsiteY6-6800" fmla="*/ 894 h 10007"/>
                <a:gd name="connsiteX7-6801" fmla="*/ 7691 w 10008"/>
                <a:gd name="connsiteY7-6802" fmla="*/ 877 h 10007"/>
                <a:gd name="connsiteX8-6803" fmla="*/ 8540 w 10008"/>
                <a:gd name="connsiteY8-6804" fmla="*/ 2858 h 10007"/>
                <a:gd name="connsiteX9-6805" fmla="*/ 9396 w 10008"/>
                <a:gd name="connsiteY9-6806" fmla="*/ 4623 h 10007"/>
                <a:gd name="connsiteX10-6807" fmla="*/ 9634 w 10008"/>
                <a:gd name="connsiteY10-6808" fmla="*/ 6684 h 10007"/>
                <a:gd name="connsiteX11-6809" fmla="*/ 9998 w 10008"/>
                <a:gd name="connsiteY11-6810" fmla="*/ 9984 h 10007"/>
                <a:gd name="connsiteX12-6811" fmla="*/ 9263 w 10008"/>
                <a:gd name="connsiteY12-6812" fmla="*/ 6234 h 10007"/>
                <a:gd name="connsiteX13-6813" fmla="*/ 8341 w 10008"/>
                <a:gd name="connsiteY13-6814" fmla="*/ 3847 h 10007"/>
                <a:gd name="connsiteX14-6815" fmla="*/ 7002 w 10008"/>
                <a:gd name="connsiteY14-6816" fmla="*/ 3399 h 10007"/>
                <a:gd name="connsiteX15-6817" fmla="*/ 5826 w 10008"/>
                <a:gd name="connsiteY15-6818" fmla="*/ 2195 h 10007"/>
                <a:gd name="connsiteX16-6819" fmla="*/ 4696 w 10008"/>
                <a:gd name="connsiteY16-6820" fmla="*/ 2722 h 10007"/>
                <a:gd name="connsiteX17-6821" fmla="*/ 3734 w 10008"/>
                <a:gd name="connsiteY17-6822" fmla="*/ 2235 h 10007"/>
                <a:gd name="connsiteX18-6823" fmla="*/ 2837 w 10008"/>
                <a:gd name="connsiteY18-6824" fmla="*/ 3634 h 10007"/>
                <a:gd name="connsiteX19-6825" fmla="*/ 1982 w 10008"/>
                <a:gd name="connsiteY19-6826" fmla="*/ 3694 h 10007"/>
                <a:gd name="connsiteX20-6827" fmla="*/ 1115 w 10008"/>
                <a:gd name="connsiteY20-6828" fmla="*/ 5466 h 10007"/>
                <a:gd name="connsiteX21-6829" fmla="*/ 1 w 10008"/>
                <a:gd name="connsiteY21-6830" fmla="*/ 8376 h 10007"/>
                <a:gd name="connsiteX22" fmla="*/ 671 w 10008"/>
                <a:gd name="connsiteY22" fmla="*/ 4500 h 10007"/>
                <a:gd name="connsiteX0-6831" fmla="*/ 671 w 10008"/>
                <a:gd name="connsiteY0-6832" fmla="*/ 4547 h 10054"/>
                <a:gd name="connsiteX1-6833" fmla="*/ 1578 w 10008"/>
                <a:gd name="connsiteY1-6834" fmla="*/ 2815 h 10054"/>
                <a:gd name="connsiteX2-6835" fmla="*/ 2520 w 10008"/>
                <a:gd name="connsiteY2-6836" fmla="*/ 678 h 10054"/>
                <a:gd name="connsiteX3-6837" fmla="*/ 3404 w 10008"/>
                <a:gd name="connsiteY3-6838" fmla="*/ 1084 h 10054"/>
                <a:gd name="connsiteX4-6839" fmla="*/ 4616 w 10008"/>
                <a:gd name="connsiteY4-6840" fmla="*/ 52 h 10054"/>
                <a:gd name="connsiteX5-6841" fmla="*/ 5811 w 10008"/>
                <a:gd name="connsiteY5-6842" fmla="*/ 684 h 10054"/>
                <a:gd name="connsiteX6-6843" fmla="*/ 6155 w 10008"/>
                <a:gd name="connsiteY6-6844" fmla="*/ 1 h 10054"/>
                <a:gd name="connsiteX7-6845" fmla="*/ 6824 w 10008"/>
                <a:gd name="connsiteY7-6846" fmla="*/ 941 h 10054"/>
                <a:gd name="connsiteX8-6847" fmla="*/ 7691 w 10008"/>
                <a:gd name="connsiteY8-6848" fmla="*/ 924 h 10054"/>
                <a:gd name="connsiteX9-6849" fmla="*/ 8540 w 10008"/>
                <a:gd name="connsiteY9-6850" fmla="*/ 2905 h 10054"/>
                <a:gd name="connsiteX10-6851" fmla="*/ 9396 w 10008"/>
                <a:gd name="connsiteY10-6852" fmla="*/ 4670 h 10054"/>
                <a:gd name="connsiteX11-6853" fmla="*/ 9634 w 10008"/>
                <a:gd name="connsiteY11-6854" fmla="*/ 6731 h 10054"/>
                <a:gd name="connsiteX12-6855" fmla="*/ 9998 w 10008"/>
                <a:gd name="connsiteY12-6856" fmla="*/ 10031 h 10054"/>
                <a:gd name="connsiteX13-6857" fmla="*/ 9263 w 10008"/>
                <a:gd name="connsiteY13-6858" fmla="*/ 6281 h 10054"/>
                <a:gd name="connsiteX14-6859" fmla="*/ 8341 w 10008"/>
                <a:gd name="connsiteY14-6860" fmla="*/ 3894 h 10054"/>
                <a:gd name="connsiteX15-6861" fmla="*/ 7002 w 10008"/>
                <a:gd name="connsiteY15-6862" fmla="*/ 3446 h 10054"/>
                <a:gd name="connsiteX16-6863" fmla="*/ 5826 w 10008"/>
                <a:gd name="connsiteY16-6864" fmla="*/ 2242 h 10054"/>
                <a:gd name="connsiteX17-6865" fmla="*/ 4696 w 10008"/>
                <a:gd name="connsiteY17-6866" fmla="*/ 2769 h 10054"/>
                <a:gd name="connsiteX18-6867" fmla="*/ 3734 w 10008"/>
                <a:gd name="connsiteY18-6868" fmla="*/ 2282 h 10054"/>
                <a:gd name="connsiteX19-6869" fmla="*/ 2837 w 10008"/>
                <a:gd name="connsiteY19-6870" fmla="*/ 3681 h 10054"/>
                <a:gd name="connsiteX20-6871" fmla="*/ 1982 w 10008"/>
                <a:gd name="connsiteY20-6872" fmla="*/ 3741 h 10054"/>
                <a:gd name="connsiteX21-6873" fmla="*/ 1115 w 10008"/>
                <a:gd name="connsiteY21-6874" fmla="*/ 5513 h 10054"/>
                <a:gd name="connsiteX22-6875" fmla="*/ 1 w 10008"/>
                <a:gd name="connsiteY22-6876" fmla="*/ 8423 h 10054"/>
                <a:gd name="connsiteX23" fmla="*/ 671 w 10008"/>
                <a:gd name="connsiteY23" fmla="*/ 4547 h 10054"/>
                <a:gd name="connsiteX0-6877" fmla="*/ 671 w 10008"/>
                <a:gd name="connsiteY0-6878" fmla="*/ 4548 h 10055"/>
                <a:gd name="connsiteX1-6879" fmla="*/ 1578 w 10008"/>
                <a:gd name="connsiteY1-6880" fmla="*/ 2816 h 10055"/>
                <a:gd name="connsiteX2-6881" fmla="*/ 2520 w 10008"/>
                <a:gd name="connsiteY2-6882" fmla="*/ 679 h 10055"/>
                <a:gd name="connsiteX3-6883" fmla="*/ 3404 w 10008"/>
                <a:gd name="connsiteY3-6884" fmla="*/ 1085 h 10055"/>
                <a:gd name="connsiteX4-6885" fmla="*/ 4616 w 10008"/>
                <a:gd name="connsiteY4-6886" fmla="*/ 53 h 10055"/>
                <a:gd name="connsiteX5-6887" fmla="*/ 5365 w 10008"/>
                <a:gd name="connsiteY5-6888" fmla="*/ 309 h 10055"/>
                <a:gd name="connsiteX6-6889" fmla="*/ 6155 w 10008"/>
                <a:gd name="connsiteY6-6890" fmla="*/ 2 h 10055"/>
                <a:gd name="connsiteX7-6891" fmla="*/ 6824 w 10008"/>
                <a:gd name="connsiteY7-6892" fmla="*/ 942 h 10055"/>
                <a:gd name="connsiteX8-6893" fmla="*/ 7691 w 10008"/>
                <a:gd name="connsiteY8-6894" fmla="*/ 925 h 10055"/>
                <a:gd name="connsiteX9-6895" fmla="*/ 8540 w 10008"/>
                <a:gd name="connsiteY9-6896" fmla="*/ 2906 h 10055"/>
                <a:gd name="connsiteX10-6897" fmla="*/ 9396 w 10008"/>
                <a:gd name="connsiteY10-6898" fmla="*/ 4671 h 10055"/>
                <a:gd name="connsiteX11-6899" fmla="*/ 9634 w 10008"/>
                <a:gd name="connsiteY11-6900" fmla="*/ 6732 h 10055"/>
                <a:gd name="connsiteX12-6901" fmla="*/ 9998 w 10008"/>
                <a:gd name="connsiteY12-6902" fmla="*/ 10032 h 10055"/>
                <a:gd name="connsiteX13-6903" fmla="*/ 9263 w 10008"/>
                <a:gd name="connsiteY13-6904" fmla="*/ 6282 h 10055"/>
                <a:gd name="connsiteX14-6905" fmla="*/ 8341 w 10008"/>
                <a:gd name="connsiteY14-6906" fmla="*/ 3895 h 10055"/>
                <a:gd name="connsiteX15-6907" fmla="*/ 7002 w 10008"/>
                <a:gd name="connsiteY15-6908" fmla="*/ 3447 h 10055"/>
                <a:gd name="connsiteX16-6909" fmla="*/ 5826 w 10008"/>
                <a:gd name="connsiteY16-6910" fmla="*/ 2243 h 10055"/>
                <a:gd name="connsiteX17-6911" fmla="*/ 4696 w 10008"/>
                <a:gd name="connsiteY17-6912" fmla="*/ 2770 h 10055"/>
                <a:gd name="connsiteX18-6913" fmla="*/ 3734 w 10008"/>
                <a:gd name="connsiteY18-6914" fmla="*/ 2283 h 10055"/>
                <a:gd name="connsiteX19-6915" fmla="*/ 2837 w 10008"/>
                <a:gd name="connsiteY19-6916" fmla="*/ 3682 h 10055"/>
                <a:gd name="connsiteX20-6917" fmla="*/ 1982 w 10008"/>
                <a:gd name="connsiteY20-6918" fmla="*/ 3742 h 10055"/>
                <a:gd name="connsiteX21-6919" fmla="*/ 1115 w 10008"/>
                <a:gd name="connsiteY21-6920" fmla="*/ 5514 h 10055"/>
                <a:gd name="connsiteX22-6921" fmla="*/ 1 w 10008"/>
                <a:gd name="connsiteY22-6922" fmla="*/ 8424 h 10055"/>
                <a:gd name="connsiteX23-6923" fmla="*/ 671 w 10008"/>
                <a:gd name="connsiteY23-6924" fmla="*/ 4548 h 10055"/>
                <a:gd name="connsiteX0-6925" fmla="*/ 671 w 10008"/>
                <a:gd name="connsiteY0-6926" fmla="*/ 4548 h 10055"/>
                <a:gd name="connsiteX1-6927" fmla="*/ 1578 w 10008"/>
                <a:gd name="connsiteY1-6928" fmla="*/ 2816 h 10055"/>
                <a:gd name="connsiteX2-6929" fmla="*/ 2520 w 10008"/>
                <a:gd name="connsiteY2-6930" fmla="*/ 679 h 10055"/>
                <a:gd name="connsiteX3-6931" fmla="*/ 3404 w 10008"/>
                <a:gd name="connsiteY3-6932" fmla="*/ 1085 h 10055"/>
                <a:gd name="connsiteX4-6933" fmla="*/ 4616 w 10008"/>
                <a:gd name="connsiteY4-6934" fmla="*/ 53 h 10055"/>
                <a:gd name="connsiteX5-6935" fmla="*/ 5365 w 10008"/>
                <a:gd name="connsiteY5-6936" fmla="*/ 422 h 10055"/>
                <a:gd name="connsiteX6-6937" fmla="*/ 6155 w 10008"/>
                <a:gd name="connsiteY6-6938" fmla="*/ 2 h 10055"/>
                <a:gd name="connsiteX7-6939" fmla="*/ 6824 w 10008"/>
                <a:gd name="connsiteY7-6940" fmla="*/ 942 h 10055"/>
                <a:gd name="connsiteX8-6941" fmla="*/ 7691 w 10008"/>
                <a:gd name="connsiteY8-6942" fmla="*/ 925 h 10055"/>
                <a:gd name="connsiteX9-6943" fmla="*/ 8540 w 10008"/>
                <a:gd name="connsiteY9-6944" fmla="*/ 2906 h 10055"/>
                <a:gd name="connsiteX10-6945" fmla="*/ 9396 w 10008"/>
                <a:gd name="connsiteY10-6946" fmla="*/ 4671 h 10055"/>
                <a:gd name="connsiteX11-6947" fmla="*/ 9634 w 10008"/>
                <a:gd name="connsiteY11-6948" fmla="*/ 6732 h 10055"/>
                <a:gd name="connsiteX12-6949" fmla="*/ 9998 w 10008"/>
                <a:gd name="connsiteY12-6950" fmla="*/ 10032 h 10055"/>
                <a:gd name="connsiteX13-6951" fmla="*/ 9263 w 10008"/>
                <a:gd name="connsiteY13-6952" fmla="*/ 6282 h 10055"/>
                <a:gd name="connsiteX14-6953" fmla="*/ 8341 w 10008"/>
                <a:gd name="connsiteY14-6954" fmla="*/ 3895 h 10055"/>
                <a:gd name="connsiteX15-6955" fmla="*/ 7002 w 10008"/>
                <a:gd name="connsiteY15-6956" fmla="*/ 3447 h 10055"/>
                <a:gd name="connsiteX16-6957" fmla="*/ 5826 w 10008"/>
                <a:gd name="connsiteY16-6958" fmla="*/ 2243 h 10055"/>
                <a:gd name="connsiteX17-6959" fmla="*/ 4696 w 10008"/>
                <a:gd name="connsiteY17-6960" fmla="*/ 2770 h 10055"/>
                <a:gd name="connsiteX18-6961" fmla="*/ 3734 w 10008"/>
                <a:gd name="connsiteY18-6962" fmla="*/ 2283 h 10055"/>
                <a:gd name="connsiteX19-6963" fmla="*/ 2837 w 10008"/>
                <a:gd name="connsiteY19-6964" fmla="*/ 3682 h 10055"/>
                <a:gd name="connsiteX20-6965" fmla="*/ 1982 w 10008"/>
                <a:gd name="connsiteY20-6966" fmla="*/ 3742 h 10055"/>
                <a:gd name="connsiteX21-6967" fmla="*/ 1115 w 10008"/>
                <a:gd name="connsiteY21-6968" fmla="*/ 5514 h 10055"/>
                <a:gd name="connsiteX22-6969" fmla="*/ 1 w 10008"/>
                <a:gd name="connsiteY22-6970" fmla="*/ 8424 h 10055"/>
                <a:gd name="connsiteX23-6971" fmla="*/ 671 w 10008"/>
                <a:gd name="connsiteY23-6972" fmla="*/ 4548 h 10055"/>
                <a:gd name="connsiteX0-6973" fmla="*/ 671 w 10008"/>
                <a:gd name="connsiteY0-6974" fmla="*/ 4548 h 10055"/>
                <a:gd name="connsiteX1-6975" fmla="*/ 1578 w 10008"/>
                <a:gd name="connsiteY1-6976" fmla="*/ 2816 h 10055"/>
                <a:gd name="connsiteX2-6977" fmla="*/ 2520 w 10008"/>
                <a:gd name="connsiteY2-6978" fmla="*/ 679 h 10055"/>
                <a:gd name="connsiteX3-6979" fmla="*/ 3404 w 10008"/>
                <a:gd name="connsiteY3-6980" fmla="*/ 1085 h 10055"/>
                <a:gd name="connsiteX4-6981" fmla="*/ 4616 w 10008"/>
                <a:gd name="connsiteY4-6982" fmla="*/ 53 h 10055"/>
                <a:gd name="connsiteX5-6983" fmla="*/ 5365 w 10008"/>
                <a:gd name="connsiteY5-6984" fmla="*/ 422 h 10055"/>
                <a:gd name="connsiteX6-6985" fmla="*/ 6155 w 10008"/>
                <a:gd name="connsiteY6-6986" fmla="*/ 2 h 10055"/>
                <a:gd name="connsiteX7-6987" fmla="*/ 6824 w 10008"/>
                <a:gd name="connsiteY7-6988" fmla="*/ 942 h 10055"/>
                <a:gd name="connsiteX8-6989" fmla="*/ 7691 w 10008"/>
                <a:gd name="connsiteY8-6990" fmla="*/ 925 h 10055"/>
                <a:gd name="connsiteX9-6991" fmla="*/ 8540 w 10008"/>
                <a:gd name="connsiteY9-6992" fmla="*/ 2906 h 10055"/>
                <a:gd name="connsiteX10-6993" fmla="*/ 9396 w 10008"/>
                <a:gd name="connsiteY10-6994" fmla="*/ 4671 h 10055"/>
                <a:gd name="connsiteX11-6995" fmla="*/ 9634 w 10008"/>
                <a:gd name="connsiteY11-6996" fmla="*/ 6732 h 10055"/>
                <a:gd name="connsiteX12-6997" fmla="*/ 9998 w 10008"/>
                <a:gd name="connsiteY12-6998" fmla="*/ 10032 h 10055"/>
                <a:gd name="connsiteX13-6999" fmla="*/ 9263 w 10008"/>
                <a:gd name="connsiteY13-7000" fmla="*/ 6282 h 10055"/>
                <a:gd name="connsiteX14-7001" fmla="*/ 8341 w 10008"/>
                <a:gd name="connsiteY14-7002" fmla="*/ 3895 h 10055"/>
                <a:gd name="connsiteX15-7003" fmla="*/ 7002 w 10008"/>
                <a:gd name="connsiteY15-7004" fmla="*/ 3447 h 10055"/>
                <a:gd name="connsiteX16-7005" fmla="*/ 5826 w 10008"/>
                <a:gd name="connsiteY16-7006" fmla="*/ 2243 h 10055"/>
                <a:gd name="connsiteX17-7007" fmla="*/ 4696 w 10008"/>
                <a:gd name="connsiteY17-7008" fmla="*/ 2770 h 10055"/>
                <a:gd name="connsiteX18-7009" fmla="*/ 3734 w 10008"/>
                <a:gd name="connsiteY18-7010" fmla="*/ 2283 h 10055"/>
                <a:gd name="connsiteX19-7011" fmla="*/ 2837 w 10008"/>
                <a:gd name="connsiteY19-7012" fmla="*/ 3682 h 10055"/>
                <a:gd name="connsiteX20-7013" fmla="*/ 1982 w 10008"/>
                <a:gd name="connsiteY20-7014" fmla="*/ 3742 h 10055"/>
                <a:gd name="connsiteX21-7015" fmla="*/ 1115 w 10008"/>
                <a:gd name="connsiteY21-7016" fmla="*/ 5514 h 10055"/>
                <a:gd name="connsiteX22-7017" fmla="*/ 1 w 10008"/>
                <a:gd name="connsiteY22-7018" fmla="*/ 8424 h 10055"/>
                <a:gd name="connsiteX23-7019" fmla="*/ 671 w 10008"/>
                <a:gd name="connsiteY23-7020" fmla="*/ 4548 h 10055"/>
                <a:gd name="connsiteX0-7021" fmla="*/ 671 w 10008"/>
                <a:gd name="connsiteY0-7022" fmla="*/ 4553 h 10060"/>
                <a:gd name="connsiteX1-7023" fmla="*/ 1578 w 10008"/>
                <a:gd name="connsiteY1-7024" fmla="*/ 2821 h 10060"/>
                <a:gd name="connsiteX2-7025" fmla="*/ 2520 w 10008"/>
                <a:gd name="connsiteY2-7026" fmla="*/ 684 h 10060"/>
                <a:gd name="connsiteX3-7027" fmla="*/ 3404 w 10008"/>
                <a:gd name="connsiteY3-7028" fmla="*/ 1090 h 10060"/>
                <a:gd name="connsiteX4-7029" fmla="*/ 4616 w 10008"/>
                <a:gd name="connsiteY4-7030" fmla="*/ 58 h 10060"/>
                <a:gd name="connsiteX5-7031" fmla="*/ 5365 w 10008"/>
                <a:gd name="connsiteY5-7032" fmla="*/ 427 h 10060"/>
                <a:gd name="connsiteX6-7033" fmla="*/ 6155 w 10008"/>
                <a:gd name="connsiteY6-7034" fmla="*/ 7 h 10060"/>
                <a:gd name="connsiteX7-7035" fmla="*/ 6824 w 10008"/>
                <a:gd name="connsiteY7-7036" fmla="*/ 947 h 10060"/>
                <a:gd name="connsiteX8-7037" fmla="*/ 7691 w 10008"/>
                <a:gd name="connsiteY8-7038" fmla="*/ 930 h 10060"/>
                <a:gd name="connsiteX9-7039" fmla="*/ 8540 w 10008"/>
                <a:gd name="connsiteY9-7040" fmla="*/ 2911 h 10060"/>
                <a:gd name="connsiteX10-7041" fmla="*/ 9396 w 10008"/>
                <a:gd name="connsiteY10-7042" fmla="*/ 4676 h 10060"/>
                <a:gd name="connsiteX11-7043" fmla="*/ 9634 w 10008"/>
                <a:gd name="connsiteY11-7044" fmla="*/ 6737 h 10060"/>
                <a:gd name="connsiteX12-7045" fmla="*/ 9998 w 10008"/>
                <a:gd name="connsiteY12-7046" fmla="*/ 10037 h 10060"/>
                <a:gd name="connsiteX13-7047" fmla="*/ 9263 w 10008"/>
                <a:gd name="connsiteY13-7048" fmla="*/ 6287 h 10060"/>
                <a:gd name="connsiteX14-7049" fmla="*/ 8341 w 10008"/>
                <a:gd name="connsiteY14-7050" fmla="*/ 3900 h 10060"/>
                <a:gd name="connsiteX15-7051" fmla="*/ 7002 w 10008"/>
                <a:gd name="connsiteY15-7052" fmla="*/ 3452 h 10060"/>
                <a:gd name="connsiteX16-7053" fmla="*/ 5826 w 10008"/>
                <a:gd name="connsiteY16-7054" fmla="*/ 2248 h 10060"/>
                <a:gd name="connsiteX17-7055" fmla="*/ 4696 w 10008"/>
                <a:gd name="connsiteY17-7056" fmla="*/ 2775 h 10060"/>
                <a:gd name="connsiteX18-7057" fmla="*/ 3734 w 10008"/>
                <a:gd name="connsiteY18-7058" fmla="*/ 2288 h 10060"/>
                <a:gd name="connsiteX19-7059" fmla="*/ 2837 w 10008"/>
                <a:gd name="connsiteY19-7060" fmla="*/ 3687 h 10060"/>
                <a:gd name="connsiteX20-7061" fmla="*/ 1982 w 10008"/>
                <a:gd name="connsiteY20-7062" fmla="*/ 3747 h 10060"/>
                <a:gd name="connsiteX21-7063" fmla="*/ 1115 w 10008"/>
                <a:gd name="connsiteY21-7064" fmla="*/ 5519 h 10060"/>
                <a:gd name="connsiteX22-7065" fmla="*/ 1 w 10008"/>
                <a:gd name="connsiteY22-7066" fmla="*/ 8429 h 10060"/>
                <a:gd name="connsiteX23-7067" fmla="*/ 671 w 10008"/>
                <a:gd name="connsiteY23-7068" fmla="*/ 4553 h 100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749" y="connsiteY11-750"/>
                </a:cxn>
                <a:cxn ang="0">
                  <a:pos x="connsiteX12-775" y="connsiteY12-776"/>
                </a:cxn>
                <a:cxn ang="0">
                  <a:pos x="connsiteX13-855" y="connsiteY13-856"/>
                </a:cxn>
                <a:cxn ang="0">
                  <a:pos x="connsiteX14-941" y="connsiteY14-942"/>
                </a:cxn>
                <a:cxn ang="0">
                  <a:pos x="connsiteX15-973" y="connsiteY15-974"/>
                </a:cxn>
                <a:cxn ang="0">
                  <a:pos x="connsiteX16-1103" y="connsiteY16-1104"/>
                </a:cxn>
                <a:cxn ang="0">
                  <a:pos x="connsiteX17-1173" y="connsiteY17-1174"/>
                </a:cxn>
                <a:cxn ang="0">
                  <a:pos x="connsiteX18-1247" y="connsiteY18-1248"/>
                </a:cxn>
                <a:cxn ang="0">
                  <a:pos x="connsiteX19-1325" y="connsiteY19-1326"/>
                </a:cxn>
                <a:cxn ang="0">
                  <a:pos x="connsiteX20-4087" y="connsiteY20-4088"/>
                </a:cxn>
                <a:cxn ang="0">
                  <a:pos x="connsiteX21-6609" y="connsiteY21-6610"/>
                </a:cxn>
                <a:cxn ang="0">
                  <a:pos x="connsiteX22-6875" y="connsiteY22-6876"/>
                </a:cxn>
                <a:cxn ang="0">
                  <a:pos x="connsiteX23-6923" y="connsiteY23-6924"/>
                </a:cxn>
              </a:cxnLst>
              <a:rect l="l" t="t" r="r" b="b"/>
              <a:pathLst>
                <a:path w="10008" h="10060">
                  <a:moveTo>
                    <a:pt x="671" y="4553"/>
                  </a:moveTo>
                  <a:cubicBezTo>
                    <a:pt x="761" y="3929"/>
                    <a:pt x="1235" y="2960"/>
                    <a:pt x="1578" y="2821"/>
                  </a:cubicBezTo>
                  <a:cubicBezTo>
                    <a:pt x="1919" y="2681"/>
                    <a:pt x="2216" y="973"/>
                    <a:pt x="2520" y="684"/>
                  </a:cubicBezTo>
                  <a:cubicBezTo>
                    <a:pt x="2824" y="396"/>
                    <a:pt x="3045" y="950"/>
                    <a:pt x="3404" y="1090"/>
                  </a:cubicBezTo>
                  <a:cubicBezTo>
                    <a:pt x="3763" y="1229"/>
                    <a:pt x="4289" y="169"/>
                    <a:pt x="4616" y="58"/>
                  </a:cubicBezTo>
                  <a:cubicBezTo>
                    <a:pt x="4943" y="-53"/>
                    <a:pt x="5086" y="285"/>
                    <a:pt x="5365" y="427"/>
                  </a:cubicBezTo>
                  <a:cubicBezTo>
                    <a:pt x="5644" y="569"/>
                    <a:pt x="5718" y="-74"/>
                    <a:pt x="6155" y="7"/>
                  </a:cubicBezTo>
                  <a:cubicBezTo>
                    <a:pt x="6517" y="50"/>
                    <a:pt x="6590" y="944"/>
                    <a:pt x="6824" y="947"/>
                  </a:cubicBezTo>
                  <a:cubicBezTo>
                    <a:pt x="7058" y="951"/>
                    <a:pt x="7405" y="603"/>
                    <a:pt x="7691" y="930"/>
                  </a:cubicBezTo>
                  <a:cubicBezTo>
                    <a:pt x="7977" y="1257"/>
                    <a:pt x="7952" y="1807"/>
                    <a:pt x="8540" y="2911"/>
                  </a:cubicBezTo>
                  <a:cubicBezTo>
                    <a:pt x="8902" y="3790"/>
                    <a:pt x="9155" y="3562"/>
                    <a:pt x="9396" y="4676"/>
                  </a:cubicBezTo>
                  <a:cubicBezTo>
                    <a:pt x="9556" y="5213"/>
                    <a:pt x="9549" y="5994"/>
                    <a:pt x="9634" y="6737"/>
                  </a:cubicBezTo>
                  <a:cubicBezTo>
                    <a:pt x="9734" y="7631"/>
                    <a:pt x="10070" y="10081"/>
                    <a:pt x="9998" y="10037"/>
                  </a:cubicBezTo>
                  <a:cubicBezTo>
                    <a:pt x="10044" y="10359"/>
                    <a:pt x="9525" y="7263"/>
                    <a:pt x="9263" y="6287"/>
                  </a:cubicBezTo>
                  <a:cubicBezTo>
                    <a:pt x="8525" y="4969"/>
                    <a:pt x="8814" y="4578"/>
                    <a:pt x="8341" y="3900"/>
                  </a:cubicBezTo>
                  <a:cubicBezTo>
                    <a:pt x="7781" y="3180"/>
                    <a:pt x="7421" y="3727"/>
                    <a:pt x="7002" y="3452"/>
                  </a:cubicBezTo>
                  <a:cubicBezTo>
                    <a:pt x="6583" y="3177"/>
                    <a:pt x="6210" y="2361"/>
                    <a:pt x="5826" y="2248"/>
                  </a:cubicBezTo>
                  <a:cubicBezTo>
                    <a:pt x="5442" y="2135"/>
                    <a:pt x="5175" y="2844"/>
                    <a:pt x="4696" y="2775"/>
                  </a:cubicBezTo>
                  <a:cubicBezTo>
                    <a:pt x="4159" y="2781"/>
                    <a:pt x="4069" y="2182"/>
                    <a:pt x="3734" y="2288"/>
                  </a:cubicBezTo>
                  <a:cubicBezTo>
                    <a:pt x="3402" y="2394"/>
                    <a:pt x="3143" y="3659"/>
                    <a:pt x="2837" y="3687"/>
                  </a:cubicBezTo>
                  <a:cubicBezTo>
                    <a:pt x="2533" y="3716"/>
                    <a:pt x="2350" y="3558"/>
                    <a:pt x="1982" y="3747"/>
                  </a:cubicBezTo>
                  <a:cubicBezTo>
                    <a:pt x="1343" y="4011"/>
                    <a:pt x="1465" y="5127"/>
                    <a:pt x="1115" y="5519"/>
                  </a:cubicBezTo>
                  <a:cubicBezTo>
                    <a:pt x="735" y="5610"/>
                    <a:pt x="6" y="8677"/>
                    <a:pt x="1" y="8429"/>
                  </a:cubicBezTo>
                  <a:cubicBezTo>
                    <a:pt x="-4" y="8180"/>
                    <a:pt x="462" y="5181"/>
                    <a:pt x="671" y="4553"/>
                  </a:cubicBezTo>
                  <a:close/>
                </a:path>
              </a:pathLst>
            </a:custGeom>
            <a:solidFill>
              <a:srgbClr val="017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6311828" y="937405"/>
              <a:ext cx="255882" cy="307378"/>
            </a:xfrm>
            <a:custGeom>
              <a:avLst/>
              <a:gdLst>
                <a:gd name="connsiteX0" fmla="*/ 33165 w 255882"/>
                <a:gd name="connsiteY0" fmla="*/ 0 h 601703"/>
                <a:gd name="connsiteX1" fmla="*/ 56854 w 255882"/>
                <a:gd name="connsiteY1" fmla="*/ 4737 h 601703"/>
                <a:gd name="connsiteX2" fmla="*/ 85281 w 255882"/>
                <a:gd name="connsiteY2" fmla="*/ 9475 h 601703"/>
                <a:gd name="connsiteX3" fmla="*/ 104232 w 255882"/>
                <a:gd name="connsiteY3" fmla="*/ 14213 h 601703"/>
                <a:gd name="connsiteX4" fmla="*/ 118446 w 255882"/>
                <a:gd name="connsiteY4" fmla="*/ 23689 h 601703"/>
                <a:gd name="connsiteX5" fmla="*/ 132659 w 255882"/>
                <a:gd name="connsiteY5" fmla="*/ 28426 h 601703"/>
                <a:gd name="connsiteX6" fmla="*/ 146873 w 255882"/>
                <a:gd name="connsiteY6" fmla="*/ 56853 h 601703"/>
                <a:gd name="connsiteX7" fmla="*/ 161086 w 255882"/>
                <a:gd name="connsiteY7" fmla="*/ 71067 h 601703"/>
                <a:gd name="connsiteX8" fmla="*/ 170562 w 255882"/>
                <a:gd name="connsiteY8" fmla="*/ 85280 h 601703"/>
                <a:gd name="connsiteX9" fmla="*/ 184775 w 255882"/>
                <a:gd name="connsiteY9" fmla="*/ 99494 h 601703"/>
                <a:gd name="connsiteX10" fmla="*/ 217940 w 255882"/>
                <a:gd name="connsiteY10" fmla="*/ 142134 h 601703"/>
                <a:gd name="connsiteX11" fmla="*/ 222678 w 255882"/>
                <a:gd name="connsiteY11" fmla="*/ 156348 h 601703"/>
                <a:gd name="connsiteX12" fmla="*/ 227416 w 255882"/>
                <a:gd name="connsiteY12" fmla="*/ 175299 h 601703"/>
                <a:gd name="connsiteX13" fmla="*/ 236891 w 255882"/>
                <a:gd name="connsiteY13" fmla="*/ 203726 h 601703"/>
                <a:gd name="connsiteX14" fmla="*/ 232154 w 255882"/>
                <a:gd name="connsiteY14" fmla="*/ 246366 h 601703"/>
                <a:gd name="connsiteX15" fmla="*/ 222678 w 255882"/>
                <a:gd name="connsiteY15" fmla="*/ 260580 h 601703"/>
                <a:gd name="connsiteX16" fmla="*/ 194251 w 255882"/>
                <a:gd name="connsiteY16" fmla="*/ 289007 h 601703"/>
                <a:gd name="connsiteX17" fmla="*/ 184775 w 255882"/>
                <a:gd name="connsiteY17" fmla="*/ 303220 h 601703"/>
                <a:gd name="connsiteX18" fmla="*/ 170562 w 255882"/>
                <a:gd name="connsiteY18" fmla="*/ 312696 h 601703"/>
                <a:gd name="connsiteX19" fmla="*/ 137397 w 255882"/>
                <a:gd name="connsiteY19" fmla="*/ 336385 h 601703"/>
                <a:gd name="connsiteX20" fmla="*/ 104232 w 255882"/>
                <a:gd name="connsiteY20" fmla="*/ 345861 h 601703"/>
                <a:gd name="connsiteX21" fmla="*/ 85281 w 255882"/>
                <a:gd name="connsiteY21" fmla="*/ 355336 h 601703"/>
                <a:gd name="connsiteX22" fmla="*/ 56854 w 255882"/>
                <a:gd name="connsiteY22" fmla="*/ 364812 h 601703"/>
                <a:gd name="connsiteX23" fmla="*/ 28427 w 255882"/>
                <a:gd name="connsiteY23" fmla="*/ 360074 h 601703"/>
                <a:gd name="connsiteX24" fmla="*/ 18951 w 255882"/>
                <a:gd name="connsiteY24" fmla="*/ 345861 h 601703"/>
                <a:gd name="connsiteX25" fmla="*/ 0 w 255882"/>
                <a:gd name="connsiteY25" fmla="*/ 312696 h 601703"/>
                <a:gd name="connsiteX26" fmla="*/ 4738 w 255882"/>
                <a:gd name="connsiteY26" fmla="*/ 270055 h 601703"/>
                <a:gd name="connsiteX27" fmla="*/ 18951 w 255882"/>
                <a:gd name="connsiteY27" fmla="*/ 260580 h 601703"/>
                <a:gd name="connsiteX28" fmla="*/ 165824 w 255882"/>
                <a:gd name="connsiteY28" fmla="*/ 265318 h 601703"/>
                <a:gd name="connsiteX29" fmla="*/ 194251 w 255882"/>
                <a:gd name="connsiteY29" fmla="*/ 274793 h 601703"/>
                <a:gd name="connsiteX30" fmla="*/ 208464 w 255882"/>
                <a:gd name="connsiteY30" fmla="*/ 284269 h 601703"/>
                <a:gd name="connsiteX31" fmla="*/ 246367 w 255882"/>
                <a:gd name="connsiteY31" fmla="*/ 326909 h 601703"/>
                <a:gd name="connsiteX32" fmla="*/ 255843 w 255882"/>
                <a:gd name="connsiteY32" fmla="*/ 355336 h 601703"/>
                <a:gd name="connsiteX33" fmla="*/ 251105 w 255882"/>
                <a:gd name="connsiteY33" fmla="*/ 431141 h 601703"/>
                <a:gd name="connsiteX34" fmla="*/ 246367 w 255882"/>
                <a:gd name="connsiteY34" fmla="*/ 445355 h 601703"/>
                <a:gd name="connsiteX35" fmla="*/ 232154 w 255882"/>
                <a:gd name="connsiteY35" fmla="*/ 464306 h 601703"/>
                <a:gd name="connsiteX36" fmla="*/ 217940 w 255882"/>
                <a:gd name="connsiteY36" fmla="*/ 473782 h 601703"/>
                <a:gd name="connsiteX37" fmla="*/ 208464 w 255882"/>
                <a:gd name="connsiteY37" fmla="*/ 487995 h 601703"/>
                <a:gd name="connsiteX38" fmla="*/ 180037 w 255882"/>
                <a:gd name="connsiteY38" fmla="*/ 497471 h 601703"/>
                <a:gd name="connsiteX39" fmla="*/ 151611 w 255882"/>
                <a:gd name="connsiteY39" fmla="*/ 516422 h 601703"/>
                <a:gd name="connsiteX40" fmla="*/ 108970 w 255882"/>
                <a:gd name="connsiteY40" fmla="*/ 530636 h 601703"/>
                <a:gd name="connsiteX41" fmla="*/ 94757 w 255882"/>
                <a:gd name="connsiteY41" fmla="*/ 535374 h 601703"/>
                <a:gd name="connsiteX42" fmla="*/ 80543 w 255882"/>
                <a:gd name="connsiteY42" fmla="*/ 540111 h 601703"/>
                <a:gd name="connsiteX43" fmla="*/ 33165 w 255882"/>
                <a:gd name="connsiteY43" fmla="*/ 521160 h 601703"/>
                <a:gd name="connsiteX44" fmla="*/ 28427 w 255882"/>
                <a:gd name="connsiteY44" fmla="*/ 506947 h 601703"/>
                <a:gd name="connsiteX45" fmla="*/ 33165 w 255882"/>
                <a:gd name="connsiteY45" fmla="*/ 483258 h 601703"/>
                <a:gd name="connsiteX46" fmla="*/ 47378 w 255882"/>
                <a:gd name="connsiteY46" fmla="*/ 478520 h 601703"/>
                <a:gd name="connsiteX47" fmla="*/ 71068 w 255882"/>
                <a:gd name="connsiteY47" fmla="*/ 473782 h 601703"/>
                <a:gd name="connsiteX48" fmla="*/ 142135 w 255882"/>
                <a:gd name="connsiteY48" fmla="*/ 478520 h 601703"/>
                <a:gd name="connsiteX49" fmla="*/ 170562 w 255882"/>
                <a:gd name="connsiteY49" fmla="*/ 497471 h 601703"/>
                <a:gd name="connsiteX50" fmla="*/ 180037 w 255882"/>
                <a:gd name="connsiteY50" fmla="*/ 511684 h 601703"/>
                <a:gd name="connsiteX51" fmla="*/ 180037 w 255882"/>
                <a:gd name="connsiteY51" fmla="*/ 578014 h 601703"/>
                <a:gd name="connsiteX52" fmla="*/ 151611 w 255882"/>
                <a:gd name="connsiteY52" fmla="*/ 596965 h 601703"/>
                <a:gd name="connsiteX53" fmla="*/ 146873 w 255882"/>
                <a:gd name="connsiteY53" fmla="*/ 601703 h 6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55882" h="601703">
                  <a:moveTo>
                    <a:pt x="33165" y="0"/>
                  </a:moveTo>
                  <a:lnTo>
                    <a:pt x="56854" y="4737"/>
                  </a:lnTo>
                  <a:cubicBezTo>
                    <a:pt x="66305" y="6455"/>
                    <a:pt x="75861" y="7591"/>
                    <a:pt x="85281" y="9475"/>
                  </a:cubicBezTo>
                  <a:cubicBezTo>
                    <a:pt x="91666" y="10752"/>
                    <a:pt x="97915" y="12634"/>
                    <a:pt x="104232" y="14213"/>
                  </a:cubicBezTo>
                  <a:cubicBezTo>
                    <a:pt x="108970" y="17372"/>
                    <a:pt x="113353" y="21142"/>
                    <a:pt x="118446" y="23689"/>
                  </a:cubicBezTo>
                  <a:cubicBezTo>
                    <a:pt x="122913" y="25922"/>
                    <a:pt x="128759" y="25306"/>
                    <a:pt x="132659" y="28426"/>
                  </a:cubicBezTo>
                  <a:cubicBezTo>
                    <a:pt x="148633" y="41205"/>
                    <a:pt x="137065" y="42140"/>
                    <a:pt x="146873" y="56853"/>
                  </a:cubicBezTo>
                  <a:cubicBezTo>
                    <a:pt x="150590" y="62428"/>
                    <a:pt x="156797" y="65920"/>
                    <a:pt x="161086" y="71067"/>
                  </a:cubicBezTo>
                  <a:cubicBezTo>
                    <a:pt x="164731" y="75441"/>
                    <a:pt x="166917" y="80906"/>
                    <a:pt x="170562" y="85280"/>
                  </a:cubicBezTo>
                  <a:cubicBezTo>
                    <a:pt x="174851" y="90427"/>
                    <a:pt x="180661" y="94205"/>
                    <a:pt x="184775" y="99494"/>
                  </a:cubicBezTo>
                  <a:cubicBezTo>
                    <a:pt x="224440" y="150492"/>
                    <a:pt x="185675" y="109869"/>
                    <a:pt x="217940" y="142134"/>
                  </a:cubicBezTo>
                  <a:cubicBezTo>
                    <a:pt x="219519" y="146872"/>
                    <a:pt x="221306" y="151546"/>
                    <a:pt x="222678" y="156348"/>
                  </a:cubicBezTo>
                  <a:cubicBezTo>
                    <a:pt x="224467" y="162609"/>
                    <a:pt x="225545" y="169062"/>
                    <a:pt x="227416" y="175299"/>
                  </a:cubicBezTo>
                  <a:cubicBezTo>
                    <a:pt x="230286" y="184866"/>
                    <a:pt x="236891" y="203726"/>
                    <a:pt x="236891" y="203726"/>
                  </a:cubicBezTo>
                  <a:cubicBezTo>
                    <a:pt x="235312" y="217939"/>
                    <a:pt x="235622" y="232492"/>
                    <a:pt x="232154" y="246366"/>
                  </a:cubicBezTo>
                  <a:cubicBezTo>
                    <a:pt x="230773" y="251890"/>
                    <a:pt x="226461" y="256324"/>
                    <a:pt x="222678" y="260580"/>
                  </a:cubicBezTo>
                  <a:cubicBezTo>
                    <a:pt x="213775" y="270596"/>
                    <a:pt x="201685" y="277857"/>
                    <a:pt x="194251" y="289007"/>
                  </a:cubicBezTo>
                  <a:cubicBezTo>
                    <a:pt x="191092" y="293745"/>
                    <a:pt x="188801" y="299194"/>
                    <a:pt x="184775" y="303220"/>
                  </a:cubicBezTo>
                  <a:cubicBezTo>
                    <a:pt x="180749" y="307246"/>
                    <a:pt x="175195" y="309386"/>
                    <a:pt x="170562" y="312696"/>
                  </a:cubicBezTo>
                  <a:cubicBezTo>
                    <a:pt x="165555" y="316273"/>
                    <a:pt x="144840" y="332663"/>
                    <a:pt x="137397" y="336385"/>
                  </a:cubicBezTo>
                  <a:cubicBezTo>
                    <a:pt x="125943" y="342112"/>
                    <a:pt x="116377" y="341307"/>
                    <a:pt x="104232" y="345861"/>
                  </a:cubicBezTo>
                  <a:cubicBezTo>
                    <a:pt x="97619" y="348341"/>
                    <a:pt x="91838" y="352713"/>
                    <a:pt x="85281" y="355336"/>
                  </a:cubicBezTo>
                  <a:cubicBezTo>
                    <a:pt x="76007" y="359046"/>
                    <a:pt x="56854" y="364812"/>
                    <a:pt x="56854" y="364812"/>
                  </a:cubicBezTo>
                  <a:cubicBezTo>
                    <a:pt x="47378" y="363233"/>
                    <a:pt x="37019" y="364370"/>
                    <a:pt x="28427" y="360074"/>
                  </a:cubicBezTo>
                  <a:cubicBezTo>
                    <a:pt x="23334" y="357528"/>
                    <a:pt x="21776" y="350805"/>
                    <a:pt x="18951" y="345861"/>
                  </a:cubicBezTo>
                  <a:cubicBezTo>
                    <a:pt x="-5093" y="303783"/>
                    <a:pt x="23087" y="347323"/>
                    <a:pt x="0" y="312696"/>
                  </a:cubicBezTo>
                  <a:cubicBezTo>
                    <a:pt x="1579" y="298482"/>
                    <a:pt x="-149" y="283495"/>
                    <a:pt x="4738" y="270055"/>
                  </a:cubicBezTo>
                  <a:cubicBezTo>
                    <a:pt x="6684" y="264704"/>
                    <a:pt x="13260" y="260747"/>
                    <a:pt x="18951" y="260580"/>
                  </a:cubicBezTo>
                  <a:lnTo>
                    <a:pt x="165824" y="265318"/>
                  </a:lnTo>
                  <a:cubicBezTo>
                    <a:pt x="175300" y="268476"/>
                    <a:pt x="185941" y="269252"/>
                    <a:pt x="194251" y="274793"/>
                  </a:cubicBezTo>
                  <a:cubicBezTo>
                    <a:pt x="198989" y="277952"/>
                    <a:pt x="204208" y="280486"/>
                    <a:pt x="208464" y="284269"/>
                  </a:cubicBezTo>
                  <a:cubicBezTo>
                    <a:pt x="235016" y="307872"/>
                    <a:pt x="231965" y="305307"/>
                    <a:pt x="246367" y="326909"/>
                  </a:cubicBezTo>
                  <a:cubicBezTo>
                    <a:pt x="249526" y="336385"/>
                    <a:pt x="256466" y="345367"/>
                    <a:pt x="255843" y="355336"/>
                  </a:cubicBezTo>
                  <a:cubicBezTo>
                    <a:pt x="254264" y="380604"/>
                    <a:pt x="253755" y="405962"/>
                    <a:pt x="251105" y="431141"/>
                  </a:cubicBezTo>
                  <a:cubicBezTo>
                    <a:pt x="250582" y="436108"/>
                    <a:pt x="248845" y="441019"/>
                    <a:pt x="246367" y="445355"/>
                  </a:cubicBezTo>
                  <a:cubicBezTo>
                    <a:pt x="242449" y="452211"/>
                    <a:pt x="237737" y="458723"/>
                    <a:pt x="232154" y="464306"/>
                  </a:cubicBezTo>
                  <a:cubicBezTo>
                    <a:pt x="228127" y="468333"/>
                    <a:pt x="222678" y="470623"/>
                    <a:pt x="217940" y="473782"/>
                  </a:cubicBezTo>
                  <a:cubicBezTo>
                    <a:pt x="214781" y="478520"/>
                    <a:pt x="213293" y="484977"/>
                    <a:pt x="208464" y="487995"/>
                  </a:cubicBezTo>
                  <a:cubicBezTo>
                    <a:pt x="199994" y="493289"/>
                    <a:pt x="180037" y="497471"/>
                    <a:pt x="180037" y="497471"/>
                  </a:cubicBezTo>
                  <a:cubicBezTo>
                    <a:pt x="170562" y="503788"/>
                    <a:pt x="162415" y="512821"/>
                    <a:pt x="151611" y="516422"/>
                  </a:cubicBezTo>
                  <a:lnTo>
                    <a:pt x="108970" y="530636"/>
                  </a:lnTo>
                  <a:lnTo>
                    <a:pt x="94757" y="535374"/>
                  </a:lnTo>
                  <a:lnTo>
                    <a:pt x="80543" y="540111"/>
                  </a:lnTo>
                  <a:cubicBezTo>
                    <a:pt x="46851" y="535900"/>
                    <a:pt x="45294" y="545417"/>
                    <a:pt x="33165" y="521160"/>
                  </a:cubicBezTo>
                  <a:cubicBezTo>
                    <a:pt x="30932" y="516693"/>
                    <a:pt x="30006" y="511685"/>
                    <a:pt x="28427" y="506947"/>
                  </a:cubicBezTo>
                  <a:cubicBezTo>
                    <a:pt x="30006" y="499051"/>
                    <a:pt x="28698" y="489958"/>
                    <a:pt x="33165" y="483258"/>
                  </a:cubicBezTo>
                  <a:cubicBezTo>
                    <a:pt x="35935" y="479103"/>
                    <a:pt x="42533" y="479731"/>
                    <a:pt x="47378" y="478520"/>
                  </a:cubicBezTo>
                  <a:cubicBezTo>
                    <a:pt x="55191" y="476567"/>
                    <a:pt x="63171" y="475361"/>
                    <a:pt x="71068" y="473782"/>
                  </a:cubicBezTo>
                  <a:cubicBezTo>
                    <a:pt x="94757" y="475361"/>
                    <a:pt x="119039" y="473021"/>
                    <a:pt x="142135" y="478520"/>
                  </a:cubicBezTo>
                  <a:cubicBezTo>
                    <a:pt x="153214" y="481158"/>
                    <a:pt x="170562" y="497471"/>
                    <a:pt x="170562" y="497471"/>
                  </a:cubicBezTo>
                  <a:cubicBezTo>
                    <a:pt x="173720" y="502209"/>
                    <a:pt x="177491" y="506591"/>
                    <a:pt x="180037" y="511684"/>
                  </a:cubicBezTo>
                  <a:cubicBezTo>
                    <a:pt x="189589" y="530789"/>
                    <a:pt x="187678" y="561639"/>
                    <a:pt x="180037" y="578014"/>
                  </a:cubicBezTo>
                  <a:cubicBezTo>
                    <a:pt x="175221" y="588334"/>
                    <a:pt x="159664" y="588912"/>
                    <a:pt x="151611" y="596965"/>
                  </a:cubicBezTo>
                  <a:lnTo>
                    <a:pt x="146873" y="601703"/>
                  </a:lnTo>
                </a:path>
              </a:pathLst>
            </a:cu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矩形 54"/>
          <p:cNvSpPr/>
          <p:nvPr/>
        </p:nvSpPr>
        <p:spPr>
          <a:xfrm>
            <a:off x="0" y="-18600"/>
            <a:ext cx="12192001" cy="231732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椭圆 55"/>
          <p:cNvSpPr/>
          <p:nvPr/>
        </p:nvSpPr>
        <p:spPr>
          <a:xfrm>
            <a:off x="7690399" y="1915479"/>
            <a:ext cx="496512" cy="496512"/>
          </a:xfrm>
          <a:prstGeom prst="ellipse">
            <a:avLst/>
          </a:prstGeom>
          <a:solidFill>
            <a:srgbClr val="7A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6821355" y="2993684"/>
            <a:ext cx="225355" cy="228781"/>
            <a:chOff x="6821355" y="3868218"/>
            <a:chExt cx="225355" cy="228781"/>
          </a:xfrm>
        </p:grpSpPr>
        <p:sp>
          <p:nvSpPr>
            <p:cNvPr id="27" name="椭圆 26"/>
            <p:cNvSpPr/>
            <p:nvPr/>
          </p:nvSpPr>
          <p:spPr>
            <a:xfrm>
              <a:off x="6841757" y="4051280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" name="泪滴形 12"/>
            <p:cNvSpPr/>
            <p:nvPr/>
          </p:nvSpPr>
          <p:spPr>
            <a:xfrm rot="5400000">
              <a:off x="6814418" y="3875155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33870" y="3024207"/>
            <a:ext cx="216995" cy="202103"/>
            <a:chOff x="4533870" y="3898741"/>
            <a:chExt cx="216995" cy="202103"/>
          </a:xfrm>
        </p:grpSpPr>
        <p:sp>
          <p:nvSpPr>
            <p:cNvPr id="24" name="椭圆 23"/>
            <p:cNvSpPr/>
            <p:nvPr/>
          </p:nvSpPr>
          <p:spPr>
            <a:xfrm>
              <a:off x="4545912" y="4051279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3" name="泪滴形 12"/>
            <p:cNvSpPr/>
            <p:nvPr/>
          </p:nvSpPr>
          <p:spPr>
            <a:xfrm rot="1488092">
              <a:off x="4533870" y="3898741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032666" y="3511613"/>
            <a:ext cx="227906" cy="240645"/>
            <a:chOff x="8080642" y="3422063"/>
            <a:chExt cx="227906" cy="240645"/>
          </a:xfrm>
        </p:grpSpPr>
        <p:sp>
          <p:nvSpPr>
            <p:cNvPr id="30" name="椭圆 29"/>
            <p:cNvSpPr/>
            <p:nvPr/>
          </p:nvSpPr>
          <p:spPr>
            <a:xfrm>
              <a:off x="8080642" y="3616989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泪滴形 12"/>
            <p:cNvSpPr/>
            <p:nvPr/>
          </p:nvSpPr>
          <p:spPr>
            <a:xfrm rot="17452437">
              <a:off x="8099508" y="3429000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95185" y="2923901"/>
            <a:ext cx="245869" cy="223490"/>
            <a:chOff x="4895185" y="3798435"/>
            <a:chExt cx="245869" cy="223490"/>
          </a:xfrm>
        </p:grpSpPr>
        <p:sp>
          <p:nvSpPr>
            <p:cNvPr id="25" name="椭圆 24"/>
            <p:cNvSpPr/>
            <p:nvPr/>
          </p:nvSpPr>
          <p:spPr>
            <a:xfrm>
              <a:off x="4936101" y="3976206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6" name="泪滴形 12"/>
            <p:cNvSpPr/>
            <p:nvPr/>
          </p:nvSpPr>
          <p:spPr>
            <a:xfrm rot="16200000">
              <a:off x="4888248" y="3805372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55980" y="3581557"/>
            <a:ext cx="209040" cy="230428"/>
            <a:chOff x="6455980" y="4456091"/>
            <a:chExt cx="209040" cy="230428"/>
          </a:xfrm>
        </p:grpSpPr>
        <p:sp>
          <p:nvSpPr>
            <p:cNvPr id="26" name="椭圆 25"/>
            <p:cNvSpPr/>
            <p:nvPr/>
          </p:nvSpPr>
          <p:spPr>
            <a:xfrm>
              <a:off x="6455980" y="4640800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8" name="泪滴形 12"/>
            <p:cNvSpPr/>
            <p:nvPr/>
          </p:nvSpPr>
          <p:spPr>
            <a:xfrm rot="16200000">
              <a:off x="6455980" y="4463028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04873" y="4019926"/>
            <a:ext cx="234603" cy="213730"/>
            <a:chOff x="7104873" y="4894460"/>
            <a:chExt cx="234603" cy="213730"/>
          </a:xfrm>
        </p:grpSpPr>
        <p:sp>
          <p:nvSpPr>
            <p:cNvPr id="29" name="椭圆 28"/>
            <p:cNvSpPr/>
            <p:nvPr/>
          </p:nvSpPr>
          <p:spPr>
            <a:xfrm>
              <a:off x="7104873" y="5062471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9" name="泪滴形 12"/>
            <p:cNvSpPr/>
            <p:nvPr/>
          </p:nvSpPr>
          <p:spPr>
            <a:xfrm rot="10644197">
              <a:off x="7123498" y="4894460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46710" y="3386391"/>
            <a:ext cx="274141" cy="209020"/>
            <a:chOff x="7046710" y="4260925"/>
            <a:chExt cx="274141" cy="209020"/>
          </a:xfrm>
        </p:grpSpPr>
        <p:sp>
          <p:nvSpPr>
            <p:cNvPr id="28" name="椭圆 27"/>
            <p:cNvSpPr/>
            <p:nvPr/>
          </p:nvSpPr>
          <p:spPr>
            <a:xfrm>
              <a:off x="7046710" y="4424226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0" name="泪滴形 12"/>
            <p:cNvSpPr/>
            <p:nvPr/>
          </p:nvSpPr>
          <p:spPr>
            <a:xfrm>
              <a:off x="7104873" y="4260925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08118" y="3588494"/>
            <a:ext cx="221580" cy="223491"/>
            <a:chOff x="5408118" y="4463028"/>
            <a:chExt cx="221580" cy="223491"/>
          </a:xfrm>
        </p:grpSpPr>
        <p:sp>
          <p:nvSpPr>
            <p:cNvPr id="23" name="椭圆 22"/>
            <p:cNvSpPr/>
            <p:nvPr/>
          </p:nvSpPr>
          <p:spPr>
            <a:xfrm>
              <a:off x="5408118" y="4640800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7" name="泪滴形 12"/>
            <p:cNvSpPr/>
            <p:nvPr/>
          </p:nvSpPr>
          <p:spPr>
            <a:xfrm rot="19924837">
              <a:off x="5413720" y="4463028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51247" y="3386392"/>
            <a:ext cx="217675" cy="202103"/>
            <a:chOff x="6551247" y="4260926"/>
            <a:chExt cx="217675" cy="202103"/>
          </a:xfrm>
        </p:grpSpPr>
        <p:sp>
          <p:nvSpPr>
            <p:cNvPr id="31" name="椭圆 30"/>
            <p:cNvSpPr/>
            <p:nvPr/>
          </p:nvSpPr>
          <p:spPr>
            <a:xfrm>
              <a:off x="6563969" y="4416025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" name="泪滴形 12"/>
            <p:cNvSpPr/>
            <p:nvPr/>
          </p:nvSpPr>
          <p:spPr>
            <a:xfrm>
              <a:off x="6551247" y="4260926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sp>
        <p:nvSpPr>
          <p:cNvPr id="124" name="矩形 123"/>
          <p:cNvSpPr/>
          <p:nvPr/>
        </p:nvSpPr>
        <p:spPr>
          <a:xfrm>
            <a:off x="3120636" y="5520178"/>
            <a:ext cx="58083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汇报人：</a:t>
            </a:r>
            <a:r>
              <a:rPr lang="en-US" altLang="zh-CN" sz="2800">
                <a:solidFill>
                  <a:schemeClr val="bg1"/>
                </a:solidFill>
              </a:rPr>
              <a:t>xiazaii    </a:t>
            </a:r>
            <a:r>
              <a:rPr lang="zh-CN" altLang="en-US" sz="2800">
                <a:solidFill>
                  <a:schemeClr val="bg1"/>
                </a:solidFill>
              </a:rPr>
              <a:t>汇报日期：</a:t>
            </a:r>
            <a:r>
              <a:rPr lang="en-US" altLang="zh-CN" sz="2800">
                <a:solidFill>
                  <a:schemeClr val="bg1"/>
                </a:solidFill>
              </a:rPr>
              <a:t>20XX-XX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4603" y="4422631"/>
            <a:ext cx="5849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建刚彤彤体" panose="02010604000101010101" pitchFamily="2" charset="-122"/>
                <a:ea typeface="建刚彤彤体" panose="02010604000101010101" pitchFamily="2" charset="-122"/>
              </a:rPr>
              <a:t>手绘西瓜</a:t>
            </a:r>
            <a:r>
              <a:rPr lang="en-US" altLang="zh-CN" sz="5400" b="1" dirty="0">
                <a:solidFill>
                  <a:schemeClr val="bg1"/>
                </a:solidFill>
                <a:latin typeface="建刚彤彤体" panose="02010604000101010101" pitchFamily="2" charset="-122"/>
                <a:ea typeface="建刚彤彤体" panose="02010604000101010101" pitchFamily="2" charset="-122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latin typeface="建刚彤彤体" panose="02010604000101010101" pitchFamily="2" charset="-122"/>
                <a:ea typeface="建刚彤彤体" panose="02010604000101010101" pitchFamily="2" charset="-122"/>
              </a:rPr>
              <a:t>模板</a:t>
            </a:r>
          </a:p>
        </p:txBody>
      </p:sp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ccel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14 -2.59259E-6 L 0 -2.59259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32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5" grpId="0" animBg="1"/>
      <p:bldP spid="56" grpId="0" animBg="1"/>
      <p:bldP spid="12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12192001" cy="231732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58069" y="1934307"/>
            <a:ext cx="2540229" cy="39975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329118" y="1934306"/>
            <a:ext cx="2520462" cy="39975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 descr="D:\办公资源网录入\PPT录入素材\2.jpg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8069" y="2263676"/>
            <a:ext cx="2671569" cy="3338830"/>
          </a:xfrm>
          <a:prstGeom prst="rect">
            <a:avLst/>
          </a:prstGeom>
        </p:spPr>
      </p:pic>
      <p:pic>
        <p:nvPicPr>
          <p:cNvPr id="4" name="图片 3" descr="D:\办公资源网录入\PPT录入素材\2.jpg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29118" y="2267485"/>
            <a:ext cx="2665047" cy="33312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98298" y="1934308"/>
            <a:ext cx="2164656" cy="3997570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8849579" y="1934307"/>
            <a:ext cx="2158389" cy="3997570"/>
          </a:xfrm>
          <a:prstGeom prst="rect">
            <a:avLst/>
          </a:prstGeom>
          <a:solidFill>
            <a:srgbClr val="FF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458312" y="2905259"/>
            <a:ext cx="184462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  <a:endParaRPr lang="zh-CN" altLang="en-US" sz="1600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37085" y="219221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9016604" y="2967414"/>
            <a:ext cx="195771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  <a:endParaRPr lang="zh-CN" altLang="en-US" sz="1600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7356" y="321686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1723D"/>
                </a:solidFill>
                <a:cs typeface="Microsoft JhengHei UI Light" panose="020B0304030504040204" pitchFamily="34" charset="-122"/>
              </a:rPr>
              <a:t>第三部分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849579" y="212661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标题</a:t>
            </a:r>
          </a:p>
        </p:txBody>
      </p:sp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0" grpId="0"/>
      <p:bldP spid="21" grpId="0"/>
      <p:bldP spid="22" grpId="0"/>
      <p:bldP spid="24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CC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泪滴形 5"/>
          <p:cNvSpPr/>
          <p:nvPr/>
        </p:nvSpPr>
        <p:spPr>
          <a:xfrm rot="346877">
            <a:off x="351550" y="5454730"/>
            <a:ext cx="1192850" cy="1192850"/>
          </a:xfrm>
          <a:prstGeom prst="teardrop">
            <a:avLst/>
          </a:prstGeom>
          <a:solidFill>
            <a:srgbClr val="01723D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泪滴形 55"/>
          <p:cNvSpPr/>
          <p:nvPr/>
        </p:nvSpPr>
        <p:spPr>
          <a:xfrm rot="6029119">
            <a:off x="1988401" y="1706432"/>
            <a:ext cx="1442630" cy="1442630"/>
          </a:xfrm>
          <a:prstGeom prst="teardrop">
            <a:avLst/>
          </a:prstGeom>
          <a:solidFill>
            <a:srgbClr val="FF777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7" name="泪滴形 56"/>
          <p:cNvSpPr/>
          <p:nvPr/>
        </p:nvSpPr>
        <p:spPr>
          <a:xfrm rot="16940892">
            <a:off x="9232573" y="4489239"/>
            <a:ext cx="1125697" cy="1125697"/>
          </a:xfrm>
          <a:prstGeom prst="teardrop">
            <a:avLst/>
          </a:prstGeom>
          <a:solidFill>
            <a:srgbClr val="61BB61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泪滴形 57"/>
          <p:cNvSpPr/>
          <p:nvPr/>
        </p:nvSpPr>
        <p:spPr>
          <a:xfrm rot="10158035">
            <a:off x="9963139" y="1718013"/>
            <a:ext cx="531361" cy="531361"/>
          </a:xfrm>
          <a:prstGeom prst="teardrop">
            <a:avLst/>
          </a:prstGeom>
          <a:solidFill>
            <a:srgbClr val="01723D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文本框 62"/>
          <p:cNvSpPr txBox="1"/>
          <p:nvPr/>
        </p:nvSpPr>
        <p:spPr>
          <a:xfrm>
            <a:off x="4820844" y="167330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400" dirty="0">
                <a:solidFill>
                  <a:srgbClr val="01723D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总结</a:t>
            </a:r>
          </a:p>
        </p:txBody>
      </p:sp>
      <p:sp>
        <p:nvSpPr>
          <p:cNvPr id="66" name="矩形 65"/>
          <p:cNvSpPr/>
          <p:nvPr/>
        </p:nvSpPr>
        <p:spPr>
          <a:xfrm>
            <a:off x="0" y="0"/>
            <a:ext cx="12192001" cy="231732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972434" y="2480756"/>
            <a:ext cx="61328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7356" y="321686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1723D"/>
                </a:solidFill>
                <a:cs typeface="Microsoft JhengHei UI Light" panose="020B0304030504040204" pitchFamily="34" charset="-122"/>
              </a:rPr>
              <a:t>PART THREE</a:t>
            </a:r>
            <a:endParaRPr lang="zh-CN" altLang="en-US" sz="3200" b="1" dirty="0">
              <a:solidFill>
                <a:srgbClr val="01723D"/>
              </a:solidFill>
              <a:cs typeface="Microsoft JhengHei UI Light" panose="020B0304030504040204" pitchFamily="34" charset="-122"/>
            </a:endParaRPr>
          </a:p>
        </p:txBody>
      </p:sp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6" grpId="0" animBg="1"/>
      <p:bldP spid="57" grpId="0" animBg="1"/>
      <p:bldP spid="58" grpId="0" animBg="1"/>
      <p:bldP spid="63" grpId="0"/>
      <p:bldP spid="66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CC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517" y="6632197"/>
            <a:ext cx="12192001" cy="231732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7" name="组合 126"/>
          <p:cNvGrpSpPr/>
          <p:nvPr/>
        </p:nvGrpSpPr>
        <p:grpSpPr>
          <a:xfrm>
            <a:off x="5620460" y="4086578"/>
            <a:ext cx="227906" cy="240645"/>
            <a:chOff x="8080642" y="3422063"/>
            <a:chExt cx="227906" cy="240645"/>
          </a:xfrm>
        </p:grpSpPr>
        <p:sp>
          <p:nvSpPr>
            <p:cNvPr id="128" name="椭圆 127"/>
            <p:cNvSpPr/>
            <p:nvPr/>
          </p:nvSpPr>
          <p:spPr>
            <a:xfrm>
              <a:off x="8080642" y="3616989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29" name="泪滴形 12"/>
            <p:cNvSpPr/>
            <p:nvPr/>
          </p:nvSpPr>
          <p:spPr>
            <a:xfrm rot="17452437">
              <a:off x="8099508" y="3429000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7231873" y="3678230"/>
            <a:ext cx="227906" cy="240645"/>
            <a:chOff x="8080642" y="3422063"/>
            <a:chExt cx="227906" cy="240645"/>
          </a:xfrm>
        </p:grpSpPr>
        <p:sp>
          <p:nvSpPr>
            <p:cNvPr id="131" name="椭圆 130"/>
            <p:cNvSpPr/>
            <p:nvPr/>
          </p:nvSpPr>
          <p:spPr>
            <a:xfrm>
              <a:off x="8080642" y="3616989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32" name="泪滴形 12"/>
            <p:cNvSpPr/>
            <p:nvPr/>
          </p:nvSpPr>
          <p:spPr>
            <a:xfrm rot="17452437">
              <a:off x="8099508" y="3429000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046537" y="5539566"/>
            <a:ext cx="1453554" cy="802707"/>
            <a:chOff x="9607460" y="5349167"/>
            <a:chExt cx="1801445" cy="994825"/>
          </a:xfrm>
        </p:grpSpPr>
        <p:sp>
          <p:nvSpPr>
            <p:cNvPr id="38" name="椭圆 37"/>
            <p:cNvSpPr/>
            <p:nvPr/>
          </p:nvSpPr>
          <p:spPr>
            <a:xfrm flipH="1">
              <a:off x="9846305" y="6039327"/>
              <a:ext cx="1365777" cy="304665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900" dirty="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9607460" y="5349167"/>
              <a:ext cx="1801445" cy="908991"/>
              <a:chOff x="4355310" y="3073562"/>
              <a:chExt cx="3470988" cy="1751426"/>
            </a:xfrm>
          </p:grpSpPr>
          <p:sp>
            <p:nvSpPr>
              <p:cNvPr id="29" name="任意多边形 28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2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3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4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5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6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7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5629906" y="2274154"/>
            <a:ext cx="1591228" cy="1808146"/>
            <a:chOff x="4979138" y="1765308"/>
            <a:chExt cx="2233724" cy="2538226"/>
          </a:xfrm>
        </p:grpSpPr>
        <p:sp>
          <p:nvSpPr>
            <p:cNvPr id="119" name="椭圆 118"/>
            <p:cNvSpPr/>
            <p:nvPr/>
          </p:nvSpPr>
          <p:spPr>
            <a:xfrm>
              <a:off x="5285806" y="3941350"/>
              <a:ext cx="1623626" cy="362184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4979138" y="1765308"/>
              <a:ext cx="2233724" cy="2403957"/>
              <a:chOff x="4445810" y="937405"/>
              <a:chExt cx="3892152" cy="4188775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449453" y="1237671"/>
                <a:ext cx="3888509" cy="3888509"/>
              </a:xfrm>
              <a:prstGeom prst="ellipse">
                <a:avLst/>
              </a:prstGeom>
              <a:solidFill>
                <a:srgbClr val="61B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2" name="流程图: 资料带 2"/>
              <p:cNvSpPr/>
              <p:nvPr/>
            </p:nvSpPr>
            <p:spPr>
              <a:xfrm rot="5400000">
                <a:off x="4718954" y="2814378"/>
                <a:ext cx="3876885" cy="723473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2"/>
                  <a:gd name="connsiteY0-3368" fmla="*/ 4788 h 10678"/>
                  <a:gd name="connsiteX1-3369" fmla="*/ 1979 w 10002"/>
                  <a:gd name="connsiteY1-3370" fmla="*/ 4702 h 10678"/>
                  <a:gd name="connsiteX2-3371" fmla="*/ 2549 w 10002"/>
                  <a:gd name="connsiteY2-3372" fmla="*/ 1955 h 10678"/>
                  <a:gd name="connsiteX3-3373" fmla="*/ 3505 w 10002"/>
                  <a:gd name="connsiteY3-3374" fmla="*/ 4070 h 10678"/>
                  <a:gd name="connsiteX4-3375" fmla="*/ 4492 w 10002"/>
                  <a:gd name="connsiteY4-3376" fmla="*/ 246 h 10678"/>
                  <a:gd name="connsiteX5-3377" fmla="*/ 5566 w 10002"/>
                  <a:gd name="connsiteY5-3378" fmla="*/ 2282 h 10678"/>
                  <a:gd name="connsiteX6-3379" fmla="*/ 6538 w 10002"/>
                  <a:gd name="connsiteY6-3380" fmla="*/ 24 h 10678"/>
                  <a:gd name="connsiteX7-3381" fmla="*/ 7711 w 10002"/>
                  <a:gd name="connsiteY7-3382" fmla="*/ 4026 h 10678"/>
                  <a:gd name="connsiteX8-3383" fmla="*/ 8967 w 10002"/>
                  <a:gd name="connsiteY8-3384" fmla="*/ 3941 h 10678"/>
                  <a:gd name="connsiteX9-3385" fmla="*/ 9998 w 10002"/>
                  <a:gd name="connsiteY9-3386" fmla="*/ 10539 h 10678"/>
                  <a:gd name="connsiteX10-3387" fmla="*/ 9339 w 10002"/>
                  <a:gd name="connsiteY10-3388" fmla="*/ 8406 h 10678"/>
                  <a:gd name="connsiteX11-3389" fmla="*/ 8077 w 10002"/>
                  <a:gd name="connsiteY11-3390" fmla="*/ 6970 h 10678"/>
                  <a:gd name="connsiteX12-3391" fmla="*/ 6770 w 10002"/>
                  <a:gd name="connsiteY12-3392" fmla="*/ 8317 h 10678"/>
                  <a:gd name="connsiteX13-3393" fmla="*/ 5774 w 10002"/>
                  <a:gd name="connsiteY13-3394" fmla="*/ 5555 h 10678"/>
                  <a:gd name="connsiteX14-3395" fmla="*/ 4662 w 10002"/>
                  <a:gd name="connsiteY14-3396" fmla="*/ 8400 h 10678"/>
                  <a:gd name="connsiteX15-3397" fmla="*/ 3894 w 10002"/>
                  <a:gd name="connsiteY15-3398" fmla="*/ 6428 h 10678"/>
                  <a:gd name="connsiteX16-3399" fmla="*/ 2866 w 10002"/>
                  <a:gd name="connsiteY16-3400" fmla="*/ 8968 h 10678"/>
                  <a:gd name="connsiteX17-3401" fmla="*/ 2101 w 10002"/>
                  <a:gd name="connsiteY17-3402" fmla="*/ 7438 h 10678"/>
                  <a:gd name="connsiteX18-3403" fmla="*/ 1043 w 10002"/>
                  <a:gd name="connsiteY18-3404" fmla="*/ 7920 h 10678"/>
                  <a:gd name="connsiteX19-3405" fmla="*/ 1015 w 10002"/>
                  <a:gd name="connsiteY19-3406" fmla="*/ 4788 h 106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</a:cxnLst>
                <a:rect l="l" t="t" r="r" b="b"/>
                <a:pathLst>
                  <a:path w="10002" h="10678">
                    <a:moveTo>
                      <a:pt x="1015" y="4788"/>
                    </a:moveTo>
                    <a:cubicBezTo>
                      <a:pt x="1179" y="3716"/>
                      <a:pt x="1637" y="4994"/>
                      <a:pt x="1979" y="4702"/>
                    </a:cubicBezTo>
                    <a:cubicBezTo>
                      <a:pt x="2320" y="4408"/>
                      <a:pt x="2295" y="2060"/>
                      <a:pt x="2549" y="1955"/>
                    </a:cubicBezTo>
                    <a:cubicBezTo>
                      <a:pt x="2803" y="1850"/>
                      <a:pt x="3147" y="3776"/>
                      <a:pt x="3505" y="4070"/>
                    </a:cubicBezTo>
                    <a:cubicBezTo>
                      <a:pt x="3864" y="4362"/>
                      <a:pt x="4149" y="544"/>
                      <a:pt x="4492" y="246"/>
                    </a:cubicBezTo>
                    <a:cubicBezTo>
                      <a:pt x="4836" y="-52"/>
                      <a:pt x="5275" y="2460"/>
                      <a:pt x="5566" y="2282"/>
                    </a:cubicBezTo>
                    <a:cubicBezTo>
                      <a:pt x="5856" y="2105"/>
                      <a:pt x="6181" y="-267"/>
                      <a:pt x="6538" y="24"/>
                    </a:cubicBezTo>
                    <a:cubicBezTo>
                      <a:pt x="6895" y="315"/>
                      <a:pt x="7422" y="3524"/>
                      <a:pt x="7711" y="4026"/>
                    </a:cubicBezTo>
                    <a:cubicBezTo>
                      <a:pt x="7999" y="4529"/>
                      <a:pt x="8712" y="3498"/>
                      <a:pt x="8967" y="3941"/>
                    </a:cubicBezTo>
                    <a:cubicBezTo>
                      <a:pt x="9220" y="4386"/>
                      <a:pt x="9976" y="9627"/>
                      <a:pt x="9998" y="10539"/>
                    </a:cubicBezTo>
                    <a:cubicBezTo>
                      <a:pt x="10044" y="11214"/>
                      <a:pt x="9719" y="9269"/>
                      <a:pt x="9339" y="8406"/>
                    </a:cubicBezTo>
                    <a:cubicBezTo>
                      <a:pt x="8944" y="7691"/>
                      <a:pt x="8489" y="6734"/>
                      <a:pt x="8077" y="6970"/>
                    </a:cubicBezTo>
                    <a:cubicBezTo>
                      <a:pt x="7666" y="7511"/>
                      <a:pt x="7154" y="8553"/>
                      <a:pt x="6770" y="8317"/>
                    </a:cubicBezTo>
                    <a:cubicBezTo>
                      <a:pt x="6386" y="8081"/>
                      <a:pt x="6125" y="5541"/>
                      <a:pt x="5774" y="5555"/>
                    </a:cubicBezTo>
                    <a:cubicBezTo>
                      <a:pt x="5423" y="5569"/>
                      <a:pt x="4873" y="8544"/>
                      <a:pt x="4662" y="8400"/>
                    </a:cubicBezTo>
                    <a:cubicBezTo>
                      <a:pt x="4453" y="8254"/>
                      <a:pt x="4228" y="6205"/>
                      <a:pt x="3894" y="6428"/>
                    </a:cubicBezTo>
                    <a:cubicBezTo>
                      <a:pt x="3562" y="6650"/>
                      <a:pt x="3171" y="8909"/>
                      <a:pt x="2866" y="8968"/>
                    </a:cubicBezTo>
                    <a:cubicBezTo>
                      <a:pt x="2562" y="9026"/>
                      <a:pt x="2365" y="8146"/>
                      <a:pt x="2101" y="7438"/>
                    </a:cubicBezTo>
                    <a:cubicBezTo>
                      <a:pt x="1835" y="6729"/>
                      <a:pt x="1361" y="8803"/>
                      <a:pt x="1043" y="7920"/>
                    </a:cubicBezTo>
                    <a:cubicBezTo>
                      <a:pt x="259" y="7221"/>
                      <a:pt x="-833" y="10441"/>
                      <a:pt x="1015" y="4788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                   </a:t>
                </a:r>
                <a:endParaRPr lang="zh-CN" altLang="en-US" dirty="0"/>
              </a:p>
            </p:txBody>
          </p:sp>
          <p:sp>
            <p:nvSpPr>
              <p:cNvPr id="123" name="流程图: 资料带 2"/>
              <p:cNvSpPr/>
              <p:nvPr/>
            </p:nvSpPr>
            <p:spPr>
              <a:xfrm rot="16200000">
                <a:off x="3897917" y="2576900"/>
                <a:ext cx="3888797" cy="1194906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5"/>
                  <a:gd name="connsiteY0-3368" fmla="*/ 4788 h 10727"/>
                  <a:gd name="connsiteX1-3369" fmla="*/ 1979 w 10005"/>
                  <a:gd name="connsiteY1-3370" fmla="*/ 4702 h 10727"/>
                  <a:gd name="connsiteX2-3371" fmla="*/ 2549 w 10005"/>
                  <a:gd name="connsiteY2-3372" fmla="*/ 1955 h 10727"/>
                  <a:gd name="connsiteX3-3373" fmla="*/ 3505 w 10005"/>
                  <a:gd name="connsiteY3-3374" fmla="*/ 4070 h 10727"/>
                  <a:gd name="connsiteX4-3375" fmla="*/ 4492 w 10005"/>
                  <a:gd name="connsiteY4-3376" fmla="*/ 246 h 10727"/>
                  <a:gd name="connsiteX5-3377" fmla="*/ 5566 w 10005"/>
                  <a:gd name="connsiteY5-3378" fmla="*/ 2282 h 10727"/>
                  <a:gd name="connsiteX6-3379" fmla="*/ 6538 w 10005"/>
                  <a:gd name="connsiteY6-3380" fmla="*/ 24 h 10727"/>
                  <a:gd name="connsiteX7-3381" fmla="*/ 7711 w 10005"/>
                  <a:gd name="connsiteY7-3382" fmla="*/ 4026 h 10727"/>
                  <a:gd name="connsiteX8-3383" fmla="*/ 8967 w 10005"/>
                  <a:gd name="connsiteY8-3384" fmla="*/ 3941 h 10727"/>
                  <a:gd name="connsiteX9-3385" fmla="*/ 9998 w 10005"/>
                  <a:gd name="connsiteY9-3386" fmla="*/ 10539 h 10727"/>
                  <a:gd name="connsiteX10-3387" fmla="*/ 9502 w 10005"/>
                  <a:gd name="connsiteY10-3388" fmla="*/ 9058 h 10727"/>
                  <a:gd name="connsiteX11-3389" fmla="*/ 8077 w 10005"/>
                  <a:gd name="connsiteY11-3390" fmla="*/ 6970 h 10727"/>
                  <a:gd name="connsiteX12-3391" fmla="*/ 6770 w 10005"/>
                  <a:gd name="connsiteY12-3392" fmla="*/ 8317 h 10727"/>
                  <a:gd name="connsiteX13-3393" fmla="*/ 5774 w 10005"/>
                  <a:gd name="connsiteY13-3394" fmla="*/ 5555 h 10727"/>
                  <a:gd name="connsiteX14-3395" fmla="*/ 4662 w 10005"/>
                  <a:gd name="connsiteY14-3396" fmla="*/ 8400 h 10727"/>
                  <a:gd name="connsiteX15-3397" fmla="*/ 3894 w 10005"/>
                  <a:gd name="connsiteY15-3398" fmla="*/ 6428 h 10727"/>
                  <a:gd name="connsiteX16-3399" fmla="*/ 2866 w 10005"/>
                  <a:gd name="connsiteY16-3400" fmla="*/ 8968 h 10727"/>
                  <a:gd name="connsiteX17-3401" fmla="*/ 2101 w 10005"/>
                  <a:gd name="connsiteY17-3402" fmla="*/ 7438 h 10727"/>
                  <a:gd name="connsiteX18-3403" fmla="*/ 1043 w 10005"/>
                  <a:gd name="connsiteY18-3404" fmla="*/ 7920 h 10727"/>
                  <a:gd name="connsiteX19-3405" fmla="*/ 1015 w 10005"/>
                  <a:gd name="connsiteY19-3406" fmla="*/ 4788 h 10727"/>
                  <a:gd name="connsiteX0-3407" fmla="*/ 1015 w 10005"/>
                  <a:gd name="connsiteY0-3408" fmla="*/ 4788 h 10727"/>
                  <a:gd name="connsiteX1-3409" fmla="*/ 1979 w 10005"/>
                  <a:gd name="connsiteY1-3410" fmla="*/ 4702 h 10727"/>
                  <a:gd name="connsiteX2-3411" fmla="*/ 2549 w 10005"/>
                  <a:gd name="connsiteY2-3412" fmla="*/ 1955 h 10727"/>
                  <a:gd name="connsiteX3-3413" fmla="*/ 3505 w 10005"/>
                  <a:gd name="connsiteY3-3414" fmla="*/ 4070 h 10727"/>
                  <a:gd name="connsiteX4-3415" fmla="*/ 4492 w 10005"/>
                  <a:gd name="connsiteY4-3416" fmla="*/ 246 h 10727"/>
                  <a:gd name="connsiteX5-3417" fmla="*/ 5566 w 10005"/>
                  <a:gd name="connsiteY5-3418" fmla="*/ 2282 h 10727"/>
                  <a:gd name="connsiteX6-3419" fmla="*/ 6538 w 10005"/>
                  <a:gd name="connsiteY6-3420" fmla="*/ 24 h 10727"/>
                  <a:gd name="connsiteX7-3421" fmla="*/ 7711 w 10005"/>
                  <a:gd name="connsiteY7-3422" fmla="*/ 4026 h 10727"/>
                  <a:gd name="connsiteX8-3423" fmla="*/ 8967 w 10005"/>
                  <a:gd name="connsiteY8-3424" fmla="*/ 3941 h 10727"/>
                  <a:gd name="connsiteX9-3425" fmla="*/ 9998 w 10005"/>
                  <a:gd name="connsiteY9-3426" fmla="*/ 10539 h 10727"/>
                  <a:gd name="connsiteX10-3427" fmla="*/ 9502 w 10005"/>
                  <a:gd name="connsiteY10-3428" fmla="*/ 9058 h 10727"/>
                  <a:gd name="connsiteX11-3429" fmla="*/ 8077 w 10005"/>
                  <a:gd name="connsiteY11-3430" fmla="*/ 6970 h 10727"/>
                  <a:gd name="connsiteX12-3431" fmla="*/ 6770 w 10005"/>
                  <a:gd name="connsiteY12-3432" fmla="*/ 7447 h 10727"/>
                  <a:gd name="connsiteX13-3433" fmla="*/ 5774 w 10005"/>
                  <a:gd name="connsiteY13-3434" fmla="*/ 5555 h 10727"/>
                  <a:gd name="connsiteX14-3435" fmla="*/ 4662 w 10005"/>
                  <a:gd name="connsiteY14-3436" fmla="*/ 8400 h 10727"/>
                  <a:gd name="connsiteX15-3437" fmla="*/ 3894 w 10005"/>
                  <a:gd name="connsiteY15-3438" fmla="*/ 6428 h 10727"/>
                  <a:gd name="connsiteX16-3439" fmla="*/ 2866 w 10005"/>
                  <a:gd name="connsiteY16-3440" fmla="*/ 8968 h 10727"/>
                  <a:gd name="connsiteX17-3441" fmla="*/ 2101 w 10005"/>
                  <a:gd name="connsiteY17-3442" fmla="*/ 7438 h 10727"/>
                  <a:gd name="connsiteX18-3443" fmla="*/ 1043 w 10005"/>
                  <a:gd name="connsiteY18-3444" fmla="*/ 7920 h 10727"/>
                  <a:gd name="connsiteX19-3445" fmla="*/ 1015 w 10005"/>
                  <a:gd name="connsiteY19-3446" fmla="*/ 4788 h 10727"/>
                  <a:gd name="connsiteX0-3447" fmla="*/ 1015 w 10005"/>
                  <a:gd name="connsiteY0-3448" fmla="*/ 4781 h 10720"/>
                  <a:gd name="connsiteX1-3449" fmla="*/ 1979 w 10005"/>
                  <a:gd name="connsiteY1-3450" fmla="*/ 4695 h 10720"/>
                  <a:gd name="connsiteX2-3451" fmla="*/ 2549 w 10005"/>
                  <a:gd name="connsiteY2-3452" fmla="*/ 1948 h 10720"/>
                  <a:gd name="connsiteX3-3453" fmla="*/ 3505 w 10005"/>
                  <a:gd name="connsiteY3-3454" fmla="*/ 4063 h 10720"/>
                  <a:gd name="connsiteX4-3455" fmla="*/ 4492 w 10005"/>
                  <a:gd name="connsiteY4-3456" fmla="*/ 239 h 10720"/>
                  <a:gd name="connsiteX5-3457" fmla="*/ 5566 w 10005"/>
                  <a:gd name="connsiteY5-3458" fmla="*/ 2275 h 10720"/>
                  <a:gd name="connsiteX6-3459" fmla="*/ 6538 w 10005"/>
                  <a:gd name="connsiteY6-3460" fmla="*/ 17 h 10720"/>
                  <a:gd name="connsiteX7-3461" fmla="*/ 7785 w 10005"/>
                  <a:gd name="connsiteY7-3462" fmla="*/ 3657 h 10720"/>
                  <a:gd name="connsiteX8-3463" fmla="*/ 8967 w 10005"/>
                  <a:gd name="connsiteY8-3464" fmla="*/ 3934 h 10720"/>
                  <a:gd name="connsiteX9-3465" fmla="*/ 9998 w 10005"/>
                  <a:gd name="connsiteY9-3466" fmla="*/ 10532 h 10720"/>
                  <a:gd name="connsiteX10-3467" fmla="*/ 9502 w 10005"/>
                  <a:gd name="connsiteY10-3468" fmla="*/ 9051 h 10720"/>
                  <a:gd name="connsiteX11-3469" fmla="*/ 8077 w 10005"/>
                  <a:gd name="connsiteY11-3470" fmla="*/ 6963 h 10720"/>
                  <a:gd name="connsiteX12-3471" fmla="*/ 6770 w 10005"/>
                  <a:gd name="connsiteY12-3472" fmla="*/ 7440 h 10720"/>
                  <a:gd name="connsiteX13-3473" fmla="*/ 5774 w 10005"/>
                  <a:gd name="connsiteY13-3474" fmla="*/ 5548 h 10720"/>
                  <a:gd name="connsiteX14-3475" fmla="*/ 4662 w 10005"/>
                  <a:gd name="connsiteY14-3476" fmla="*/ 8393 h 10720"/>
                  <a:gd name="connsiteX15-3477" fmla="*/ 3894 w 10005"/>
                  <a:gd name="connsiteY15-3478" fmla="*/ 6421 h 10720"/>
                  <a:gd name="connsiteX16-3479" fmla="*/ 2866 w 10005"/>
                  <a:gd name="connsiteY16-3480" fmla="*/ 8961 h 10720"/>
                  <a:gd name="connsiteX17-3481" fmla="*/ 2101 w 10005"/>
                  <a:gd name="connsiteY17-3482" fmla="*/ 7431 h 10720"/>
                  <a:gd name="connsiteX18-3483" fmla="*/ 1043 w 10005"/>
                  <a:gd name="connsiteY18-3484" fmla="*/ 7913 h 10720"/>
                  <a:gd name="connsiteX19-3485" fmla="*/ 1015 w 10005"/>
                  <a:gd name="connsiteY19-3486" fmla="*/ 4781 h 10720"/>
                  <a:gd name="connsiteX0-3487" fmla="*/ 1015 w 10005"/>
                  <a:gd name="connsiteY0-3488" fmla="*/ 4567 h 10506"/>
                  <a:gd name="connsiteX1-3489" fmla="*/ 1979 w 10005"/>
                  <a:gd name="connsiteY1-3490" fmla="*/ 4481 h 10506"/>
                  <a:gd name="connsiteX2-3491" fmla="*/ 2549 w 10005"/>
                  <a:gd name="connsiteY2-3492" fmla="*/ 1734 h 10506"/>
                  <a:gd name="connsiteX3-3493" fmla="*/ 3505 w 10005"/>
                  <a:gd name="connsiteY3-3494" fmla="*/ 3849 h 10506"/>
                  <a:gd name="connsiteX4-3495" fmla="*/ 4492 w 10005"/>
                  <a:gd name="connsiteY4-3496" fmla="*/ 25 h 10506"/>
                  <a:gd name="connsiteX5-3497" fmla="*/ 5566 w 10005"/>
                  <a:gd name="connsiteY5-3498" fmla="*/ 2061 h 10506"/>
                  <a:gd name="connsiteX6-3499" fmla="*/ 6627 w 10005"/>
                  <a:gd name="connsiteY6-3500" fmla="*/ 600 h 10506"/>
                  <a:gd name="connsiteX7-3501" fmla="*/ 7785 w 10005"/>
                  <a:gd name="connsiteY7-3502" fmla="*/ 3443 h 10506"/>
                  <a:gd name="connsiteX8-3503" fmla="*/ 8967 w 10005"/>
                  <a:gd name="connsiteY8-3504" fmla="*/ 3720 h 10506"/>
                  <a:gd name="connsiteX9-3505" fmla="*/ 9998 w 10005"/>
                  <a:gd name="connsiteY9-3506" fmla="*/ 10318 h 10506"/>
                  <a:gd name="connsiteX10-3507" fmla="*/ 9502 w 10005"/>
                  <a:gd name="connsiteY10-3508" fmla="*/ 8837 h 10506"/>
                  <a:gd name="connsiteX11-3509" fmla="*/ 8077 w 10005"/>
                  <a:gd name="connsiteY11-3510" fmla="*/ 6749 h 10506"/>
                  <a:gd name="connsiteX12-3511" fmla="*/ 6770 w 10005"/>
                  <a:gd name="connsiteY12-3512" fmla="*/ 7226 h 10506"/>
                  <a:gd name="connsiteX13-3513" fmla="*/ 5774 w 10005"/>
                  <a:gd name="connsiteY13-3514" fmla="*/ 5334 h 10506"/>
                  <a:gd name="connsiteX14-3515" fmla="*/ 4662 w 10005"/>
                  <a:gd name="connsiteY14-3516" fmla="*/ 8179 h 10506"/>
                  <a:gd name="connsiteX15-3517" fmla="*/ 3894 w 10005"/>
                  <a:gd name="connsiteY15-3518" fmla="*/ 6207 h 10506"/>
                  <a:gd name="connsiteX16-3519" fmla="*/ 2866 w 10005"/>
                  <a:gd name="connsiteY16-3520" fmla="*/ 8747 h 10506"/>
                  <a:gd name="connsiteX17-3521" fmla="*/ 2101 w 10005"/>
                  <a:gd name="connsiteY17-3522" fmla="*/ 7217 h 10506"/>
                  <a:gd name="connsiteX18-3523" fmla="*/ 1043 w 10005"/>
                  <a:gd name="connsiteY18-3524" fmla="*/ 7699 h 10506"/>
                  <a:gd name="connsiteX19-3525" fmla="*/ 1015 w 10005"/>
                  <a:gd name="connsiteY19-3526" fmla="*/ 4567 h 10506"/>
                  <a:gd name="connsiteX0-3527" fmla="*/ 1015 w 10005"/>
                  <a:gd name="connsiteY0-3528" fmla="*/ 4567 h 10506"/>
                  <a:gd name="connsiteX1-3529" fmla="*/ 1979 w 10005"/>
                  <a:gd name="connsiteY1-3530" fmla="*/ 4481 h 10506"/>
                  <a:gd name="connsiteX2-3531" fmla="*/ 2549 w 10005"/>
                  <a:gd name="connsiteY2-3532" fmla="*/ 1734 h 10506"/>
                  <a:gd name="connsiteX3-3533" fmla="*/ 3505 w 10005"/>
                  <a:gd name="connsiteY3-3534" fmla="*/ 3849 h 10506"/>
                  <a:gd name="connsiteX4-3535" fmla="*/ 4492 w 10005"/>
                  <a:gd name="connsiteY4-3536" fmla="*/ 25 h 10506"/>
                  <a:gd name="connsiteX5-3537" fmla="*/ 5566 w 10005"/>
                  <a:gd name="connsiteY5-3538" fmla="*/ 2061 h 10506"/>
                  <a:gd name="connsiteX6-3539" fmla="*/ 6627 w 10005"/>
                  <a:gd name="connsiteY6-3540" fmla="*/ 600 h 10506"/>
                  <a:gd name="connsiteX7-3541" fmla="*/ 7785 w 10005"/>
                  <a:gd name="connsiteY7-3542" fmla="*/ 3443 h 10506"/>
                  <a:gd name="connsiteX8-3543" fmla="*/ 8967 w 10005"/>
                  <a:gd name="connsiteY8-3544" fmla="*/ 3720 h 10506"/>
                  <a:gd name="connsiteX9-3545" fmla="*/ 9998 w 10005"/>
                  <a:gd name="connsiteY9-3546" fmla="*/ 10318 h 10506"/>
                  <a:gd name="connsiteX10-3547" fmla="*/ 9502 w 10005"/>
                  <a:gd name="connsiteY10-3548" fmla="*/ 8837 h 10506"/>
                  <a:gd name="connsiteX11-3549" fmla="*/ 8047 w 10005"/>
                  <a:gd name="connsiteY11-3550" fmla="*/ 6242 h 10506"/>
                  <a:gd name="connsiteX12-3551" fmla="*/ 6770 w 10005"/>
                  <a:gd name="connsiteY12-3552" fmla="*/ 7226 h 10506"/>
                  <a:gd name="connsiteX13-3553" fmla="*/ 5774 w 10005"/>
                  <a:gd name="connsiteY13-3554" fmla="*/ 5334 h 10506"/>
                  <a:gd name="connsiteX14-3555" fmla="*/ 4662 w 10005"/>
                  <a:gd name="connsiteY14-3556" fmla="*/ 8179 h 10506"/>
                  <a:gd name="connsiteX15-3557" fmla="*/ 3894 w 10005"/>
                  <a:gd name="connsiteY15-3558" fmla="*/ 6207 h 10506"/>
                  <a:gd name="connsiteX16-3559" fmla="*/ 2866 w 10005"/>
                  <a:gd name="connsiteY16-3560" fmla="*/ 8747 h 10506"/>
                  <a:gd name="connsiteX17-3561" fmla="*/ 2101 w 10005"/>
                  <a:gd name="connsiteY17-3562" fmla="*/ 7217 h 10506"/>
                  <a:gd name="connsiteX18-3563" fmla="*/ 1043 w 10005"/>
                  <a:gd name="connsiteY18-3564" fmla="*/ 7699 h 10506"/>
                  <a:gd name="connsiteX19-3565" fmla="*/ 1015 w 10005"/>
                  <a:gd name="connsiteY19-3566" fmla="*/ 4567 h 10506"/>
                  <a:gd name="connsiteX0-3567" fmla="*/ 1015 w 10005"/>
                  <a:gd name="connsiteY0-3568" fmla="*/ 4567 h 10506"/>
                  <a:gd name="connsiteX1-3569" fmla="*/ 1979 w 10005"/>
                  <a:gd name="connsiteY1-3570" fmla="*/ 4481 h 10506"/>
                  <a:gd name="connsiteX2-3571" fmla="*/ 2549 w 10005"/>
                  <a:gd name="connsiteY2-3572" fmla="*/ 1734 h 10506"/>
                  <a:gd name="connsiteX3-3573" fmla="*/ 3505 w 10005"/>
                  <a:gd name="connsiteY3-3574" fmla="*/ 3849 h 10506"/>
                  <a:gd name="connsiteX4-3575" fmla="*/ 4492 w 10005"/>
                  <a:gd name="connsiteY4-3576" fmla="*/ 25 h 10506"/>
                  <a:gd name="connsiteX5-3577" fmla="*/ 5566 w 10005"/>
                  <a:gd name="connsiteY5-3578" fmla="*/ 2061 h 10506"/>
                  <a:gd name="connsiteX6-3579" fmla="*/ 6627 w 10005"/>
                  <a:gd name="connsiteY6-3580" fmla="*/ 600 h 10506"/>
                  <a:gd name="connsiteX7-3581" fmla="*/ 7785 w 10005"/>
                  <a:gd name="connsiteY7-3582" fmla="*/ 3443 h 10506"/>
                  <a:gd name="connsiteX8-3583" fmla="*/ 8967 w 10005"/>
                  <a:gd name="connsiteY8-3584" fmla="*/ 3720 h 10506"/>
                  <a:gd name="connsiteX9-3585" fmla="*/ 9998 w 10005"/>
                  <a:gd name="connsiteY9-3586" fmla="*/ 10318 h 10506"/>
                  <a:gd name="connsiteX10-3587" fmla="*/ 9502 w 10005"/>
                  <a:gd name="connsiteY10-3588" fmla="*/ 8837 h 10506"/>
                  <a:gd name="connsiteX11-3589" fmla="*/ 8047 w 10005"/>
                  <a:gd name="connsiteY11-3590" fmla="*/ 6242 h 10506"/>
                  <a:gd name="connsiteX12-3591" fmla="*/ 6770 w 10005"/>
                  <a:gd name="connsiteY12-3592" fmla="*/ 7226 h 10506"/>
                  <a:gd name="connsiteX13-3593" fmla="*/ 5774 w 10005"/>
                  <a:gd name="connsiteY13-3594" fmla="*/ 5334 h 10506"/>
                  <a:gd name="connsiteX14-3595" fmla="*/ 4632 w 10005"/>
                  <a:gd name="connsiteY14-3596" fmla="*/ 7019 h 10506"/>
                  <a:gd name="connsiteX15-3597" fmla="*/ 3894 w 10005"/>
                  <a:gd name="connsiteY15-3598" fmla="*/ 6207 h 10506"/>
                  <a:gd name="connsiteX16-3599" fmla="*/ 2866 w 10005"/>
                  <a:gd name="connsiteY16-3600" fmla="*/ 8747 h 10506"/>
                  <a:gd name="connsiteX17-3601" fmla="*/ 2101 w 10005"/>
                  <a:gd name="connsiteY17-3602" fmla="*/ 7217 h 10506"/>
                  <a:gd name="connsiteX18-3603" fmla="*/ 1043 w 10005"/>
                  <a:gd name="connsiteY18-3604" fmla="*/ 7699 h 10506"/>
                  <a:gd name="connsiteX19-3605" fmla="*/ 1015 w 10005"/>
                  <a:gd name="connsiteY19-3606" fmla="*/ 4567 h 10506"/>
                  <a:gd name="connsiteX0-3607" fmla="*/ 1015 w 10005"/>
                  <a:gd name="connsiteY0-3608" fmla="*/ 4567 h 10506"/>
                  <a:gd name="connsiteX1-3609" fmla="*/ 1979 w 10005"/>
                  <a:gd name="connsiteY1-3610" fmla="*/ 4481 h 10506"/>
                  <a:gd name="connsiteX2-3611" fmla="*/ 2549 w 10005"/>
                  <a:gd name="connsiteY2-3612" fmla="*/ 1734 h 10506"/>
                  <a:gd name="connsiteX3-3613" fmla="*/ 3505 w 10005"/>
                  <a:gd name="connsiteY3-3614" fmla="*/ 3849 h 10506"/>
                  <a:gd name="connsiteX4-3615" fmla="*/ 4492 w 10005"/>
                  <a:gd name="connsiteY4-3616" fmla="*/ 25 h 10506"/>
                  <a:gd name="connsiteX5-3617" fmla="*/ 5566 w 10005"/>
                  <a:gd name="connsiteY5-3618" fmla="*/ 2061 h 10506"/>
                  <a:gd name="connsiteX6-3619" fmla="*/ 6627 w 10005"/>
                  <a:gd name="connsiteY6-3620" fmla="*/ 600 h 10506"/>
                  <a:gd name="connsiteX7-3621" fmla="*/ 7785 w 10005"/>
                  <a:gd name="connsiteY7-3622" fmla="*/ 3443 h 10506"/>
                  <a:gd name="connsiteX8-3623" fmla="*/ 8967 w 10005"/>
                  <a:gd name="connsiteY8-3624" fmla="*/ 3720 h 10506"/>
                  <a:gd name="connsiteX9-3625" fmla="*/ 9998 w 10005"/>
                  <a:gd name="connsiteY9-3626" fmla="*/ 10318 h 10506"/>
                  <a:gd name="connsiteX10-3627" fmla="*/ 9502 w 10005"/>
                  <a:gd name="connsiteY10-3628" fmla="*/ 8837 h 10506"/>
                  <a:gd name="connsiteX11-3629" fmla="*/ 8047 w 10005"/>
                  <a:gd name="connsiteY11-3630" fmla="*/ 6242 h 10506"/>
                  <a:gd name="connsiteX12-3631" fmla="*/ 6770 w 10005"/>
                  <a:gd name="connsiteY12-3632" fmla="*/ 7226 h 10506"/>
                  <a:gd name="connsiteX13-3633" fmla="*/ 5774 w 10005"/>
                  <a:gd name="connsiteY13-3634" fmla="*/ 5334 h 10506"/>
                  <a:gd name="connsiteX14-3635" fmla="*/ 4632 w 10005"/>
                  <a:gd name="connsiteY14-3636" fmla="*/ 7019 h 10506"/>
                  <a:gd name="connsiteX15-3637" fmla="*/ 3805 w 10005"/>
                  <a:gd name="connsiteY15-3638" fmla="*/ 5627 h 10506"/>
                  <a:gd name="connsiteX16-3639" fmla="*/ 2866 w 10005"/>
                  <a:gd name="connsiteY16-3640" fmla="*/ 8747 h 10506"/>
                  <a:gd name="connsiteX17-3641" fmla="*/ 2101 w 10005"/>
                  <a:gd name="connsiteY17-3642" fmla="*/ 7217 h 10506"/>
                  <a:gd name="connsiteX18-3643" fmla="*/ 1043 w 10005"/>
                  <a:gd name="connsiteY18-3644" fmla="*/ 7699 h 10506"/>
                  <a:gd name="connsiteX19-3645" fmla="*/ 1015 w 10005"/>
                  <a:gd name="connsiteY19-3646" fmla="*/ 4567 h 10506"/>
                  <a:gd name="connsiteX0-3647" fmla="*/ 1015 w 10005"/>
                  <a:gd name="connsiteY0-3648" fmla="*/ 4567 h 10506"/>
                  <a:gd name="connsiteX1-3649" fmla="*/ 1979 w 10005"/>
                  <a:gd name="connsiteY1-3650" fmla="*/ 4481 h 10506"/>
                  <a:gd name="connsiteX2-3651" fmla="*/ 2549 w 10005"/>
                  <a:gd name="connsiteY2-3652" fmla="*/ 1734 h 10506"/>
                  <a:gd name="connsiteX3-3653" fmla="*/ 3505 w 10005"/>
                  <a:gd name="connsiteY3-3654" fmla="*/ 3849 h 10506"/>
                  <a:gd name="connsiteX4-3655" fmla="*/ 4492 w 10005"/>
                  <a:gd name="connsiteY4-3656" fmla="*/ 25 h 10506"/>
                  <a:gd name="connsiteX5-3657" fmla="*/ 5566 w 10005"/>
                  <a:gd name="connsiteY5-3658" fmla="*/ 2061 h 10506"/>
                  <a:gd name="connsiteX6-3659" fmla="*/ 6627 w 10005"/>
                  <a:gd name="connsiteY6-3660" fmla="*/ 600 h 10506"/>
                  <a:gd name="connsiteX7-3661" fmla="*/ 7785 w 10005"/>
                  <a:gd name="connsiteY7-3662" fmla="*/ 3443 h 10506"/>
                  <a:gd name="connsiteX8-3663" fmla="*/ 8967 w 10005"/>
                  <a:gd name="connsiteY8-3664" fmla="*/ 3720 h 10506"/>
                  <a:gd name="connsiteX9-3665" fmla="*/ 9998 w 10005"/>
                  <a:gd name="connsiteY9-3666" fmla="*/ 10318 h 10506"/>
                  <a:gd name="connsiteX10-3667" fmla="*/ 9502 w 10005"/>
                  <a:gd name="connsiteY10-3668" fmla="*/ 8837 h 10506"/>
                  <a:gd name="connsiteX11-3669" fmla="*/ 8047 w 10005"/>
                  <a:gd name="connsiteY11-3670" fmla="*/ 6242 h 10506"/>
                  <a:gd name="connsiteX12-3671" fmla="*/ 6770 w 10005"/>
                  <a:gd name="connsiteY12-3672" fmla="*/ 7226 h 10506"/>
                  <a:gd name="connsiteX13-3673" fmla="*/ 5774 w 10005"/>
                  <a:gd name="connsiteY13-3674" fmla="*/ 5334 h 10506"/>
                  <a:gd name="connsiteX14-3675" fmla="*/ 4632 w 10005"/>
                  <a:gd name="connsiteY14-3676" fmla="*/ 7019 h 10506"/>
                  <a:gd name="connsiteX15-3677" fmla="*/ 3805 w 10005"/>
                  <a:gd name="connsiteY15-3678" fmla="*/ 5627 h 10506"/>
                  <a:gd name="connsiteX16-3679" fmla="*/ 2821 w 10005"/>
                  <a:gd name="connsiteY16-3680" fmla="*/ 8312 h 10506"/>
                  <a:gd name="connsiteX17-3681" fmla="*/ 2101 w 10005"/>
                  <a:gd name="connsiteY17-3682" fmla="*/ 7217 h 10506"/>
                  <a:gd name="connsiteX18-3683" fmla="*/ 1043 w 10005"/>
                  <a:gd name="connsiteY18-3684" fmla="*/ 7699 h 10506"/>
                  <a:gd name="connsiteX19-3685" fmla="*/ 1015 w 10005"/>
                  <a:gd name="connsiteY19-3686" fmla="*/ 4567 h 10506"/>
                  <a:gd name="connsiteX0-3687" fmla="*/ 1015 w 10005"/>
                  <a:gd name="connsiteY0-3688" fmla="*/ 4567 h 10506"/>
                  <a:gd name="connsiteX1-3689" fmla="*/ 1964 w 10005"/>
                  <a:gd name="connsiteY1-3690" fmla="*/ 4119 h 10506"/>
                  <a:gd name="connsiteX2-3691" fmla="*/ 2549 w 10005"/>
                  <a:gd name="connsiteY2-3692" fmla="*/ 1734 h 10506"/>
                  <a:gd name="connsiteX3-3693" fmla="*/ 3505 w 10005"/>
                  <a:gd name="connsiteY3-3694" fmla="*/ 3849 h 10506"/>
                  <a:gd name="connsiteX4-3695" fmla="*/ 4492 w 10005"/>
                  <a:gd name="connsiteY4-3696" fmla="*/ 25 h 10506"/>
                  <a:gd name="connsiteX5-3697" fmla="*/ 5566 w 10005"/>
                  <a:gd name="connsiteY5-3698" fmla="*/ 2061 h 10506"/>
                  <a:gd name="connsiteX6-3699" fmla="*/ 6627 w 10005"/>
                  <a:gd name="connsiteY6-3700" fmla="*/ 600 h 10506"/>
                  <a:gd name="connsiteX7-3701" fmla="*/ 7785 w 10005"/>
                  <a:gd name="connsiteY7-3702" fmla="*/ 3443 h 10506"/>
                  <a:gd name="connsiteX8-3703" fmla="*/ 8967 w 10005"/>
                  <a:gd name="connsiteY8-3704" fmla="*/ 3720 h 10506"/>
                  <a:gd name="connsiteX9-3705" fmla="*/ 9998 w 10005"/>
                  <a:gd name="connsiteY9-3706" fmla="*/ 10318 h 10506"/>
                  <a:gd name="connsiteX10-3707" fmla="*/ 9502 w 10005"/>
                  <a:gd name="connsiteY10-3708" fmla="*/ 8837 h 10506"/>
                  <a:gd name="connsiteX11-3709" fmla="*/ 8047 w 10005"/>
                  <a:gd name="connsiteY11-3710" fmla="*/ 6242 h 10506"/>
                  <a:gd name="connsiteX12-3711" fmla="*/ 6770 w 10005"/>
                  <a:gd name="connsiteY12-3712" fmla="*/ 7226 h 10506"/>
                  <a:gd name="connsiteX13-3713" fmla="*/ 5774 w 10005"/>
                  <a:gd name="connsiteY13-3714" fmla="*/ 5334 h 10506"/>
                  <a:gd name="connsiteX14-3715" fmla="*/ 4632 w 10005"/>
                  <a:gd name="connsiteY14-3716" fmla="*/ 7019 h 10506"/>
                  <a:gd name="connsiteX15-3717" fmla="*/ 3805 w 10005"/>
                  <a:gd name="connsiteY15-3718" fmla="*/ 5627 h 10506"/>
                  <a:gd name="connsiteX16-3719" fmla="*/ 2821 w 10005"/>
                  <a:gd name="connsiteY16-3720" fmla="*/ 8312 h 10506"/>
                  <a:gd name="connsiteX17-3721" fmla="*/ 2101 w 10005"/>
                  <a:gd name="connsiteY17-3722" fmla="*/ 7217 h 10506"/>
                  <a:gd name="connsiteX18-3723" fmla="*/ 1043 w 10005"/>
                  <a:gd name="connsiteY18-3724" fmla="*/ 7699 h 10506"/>
                  <a:gd name="connsiteX19-3725" fmla="*/ 1015 w 10005"/>
                  <a:gd name="connsiteY19-3726" fmla="*/ 4567 h 10506"/>
                  <a:gd name="connsiteX0-3727" fmla="*/ 1015 w 10005"/>
                  <a:gd name="connsiteY0-3728" fmla="*/ 6152 h 12091"/>
                  <a:gd name="connsiteX1-3729" fmla="*/ 1964 w 10005"/>
                  <a:gd name="connsiteY1-3730" fmla="*/ 5704 h 12091"/>
                  <a:gd name="connsiteX2-3731" fmla="*/ 2549 w 10005"/>
                  <a:gd name="connsiteY2-3732" fmla="*/ 3319 h 12091"/>
                  <a:gd name="connsiteX3-3733" fmla="*/ 3505 w 10005"/>
                  <a:gd name="connsiteY3-3734" fmla="*/ 5434 h 12091"/>
                  <a:gd name="connsiteX4-3735" fmla="*/ 4492 w 10005"/>
                  <a:gd name="connsiteY4-3736" fmla="*/ 1610 h 12091"/>
                  <a:gd name="connsiteX5-3737" fmla="*/ 5566 w 10005"/>
                  <a:gd name="connsiteY5-3738" fmla="*/ 3646 h 12091"/>
                  <a:gd name="connsiteX6-3739" fmla="*/ 6479 w 10005"/>
                  <a:gd name="connsiteY6-3740" fmla="*/ 10 h 12091"/>
                  <a:gd name="connsiteX7-3741" fmla="*/ 7785 w 10005"/>
                  <a:gd name="connsiteY7-3742" fmla="*/ 5028 h 12091"/>
                  <a:gd name="connsiteX8-3743" fmla="*/ 8967 w 10005"/>
                  <a:gd name="connsiteY8-3744" fmla="*/ 5305 h 12091"/>
                  <a:gd name="connsiteX9-3745" fmla="*/ 9998 w 10005"/>
                  <a:gd name="connsiteY9-3746" fmla="*/ 11903 h 12091"/>
                  <a:gd name="connsiteX10-3747" fmla="*/ 9502 w 10005"/>
                  <a:gd name="connsiteY10-3748" fmla="*/ 10422 h 12091"/>
                  <a:gd name="connsiteX11-3749" fmla="*/ 8047 w 10005"/>
                  <a:gd name="connsiteY11-3750" fmla="*/ 7827 h 12091"/>
                  <a:gd name="connsiteX12-3751" fmla="*/ 6770 w 10005"/>
                  <a:gd name="connsiteY12-3752" fmla="*/ 8811 h 12091"/>
                  <a:gd name="connsiteX13-3753" fmla="*/ 5774 w 10005"/>
                  <a:gd name="connsiteY13-3754" fmla="*/ 6919 h 12091"/>
                  <a:gd name="connsiteX14-3755" fmla="*/ 4632 w 10005"/>
                  <a:gd name="connsiteY14-3756" fmla="*/ 8604 h 12091"/>
                  <a:gd name="connsiteX15-3757" fmla="*/ 3805 w 10005"/>
                  <a:gd name="connsiteY15-3758" fmla="*/ 7212 h 12091"/>
                  <a:gd name="connsiteX16-3759" fmla="*/ 2821 w 10005"/>
                  <a:gd name="connsiteY16-3760" fmla="*/ 9897 h 12091"/>
                  <a:gd name="connsiteX17-3761" fmla="*/ 2101 w 10005"/>
                  <a:gd name="connsiteY17-3762" fmla="*/ 8802 h 12091"/>
                  <a:gd name="connsiteX18-3763" fmla="*/ 1043 w 10005"/>
                  <a:gd name="connsiteY18-3764" fmla="*/ 9284 h 12091"/>
                  <a:gd name="connsiteX19-3765" fmla="*/ 1015 w 10005"/>
                  <a:gd name="connsiteY19-3766" fmla="*/ 6152 h 12091"/>
                  <a:gd name="connsiteX0-3767" fmla="*/ 1015 w 10005"/>
                  <a:gd name="connsiteY0-3768" fmla="*/ 6150 h 12089"/>
                  <a:gd name="connsiteX1-3769" fmla="*/ 1964 w 10005"/>
                  <a:gd name="connsiteY1-3770" fmla="*/ 5702 h 12089"/>
                  <a:gd name="connsiteX2-3771" fmla="*/ 2549 w 10005"/>
                  <a:gd name="connsiteY2-3772" fmla="*/ 3317 h 12089"/>
                  <a:gd name="connsiteX3-3773" fmla="*/ 3505 w 10005"/>
                  <a:gd name="connsiteY3-3774" fmla="*/ 5432 h 12089"/>
                  <a:gd name="connsiteX4-3775" fmla="*/ 4492 w 10005"/>
                  <a:gd name="connsiteY4-3776" fmla="*/ 1608 h 12089"/>
                  <a:gd name="connsiteX5-3777" fmla="*/ 5566 w 10005"/>
                  <a:gd name="connsiteY5-3778" fmla="*/ 3644 h 12089"/>
                  <a:gd name="connsiteX6-3779" fmla="*/ 6479 w 10005"/>
                  <a:gd name="connsiteY6-3780" fmla="*/ 8 h 12089"/>
                  <a:gd name="connsiteX7-3781" fmla="*/ 7859 w 10005"/>
                  <a:gd name="connsiteY7-3782" fmla="*/ 2706 h 12089"/>
                  <a:gd name="connsiteX8-3783" fmla="*/ 8967 w 10005"/>
                  <a:gd name="connsiteY8-3784" fmla="*/ 5303 h 12089"/>
                  <a:gd name="connsiteX9-3785" fmla="*/ 9998 w 10005"/>
                  <a:gd name="connsiteY9-3786" fmla="*/ 11901 h 12089"/>
                  <a:gd name="connsiteX10-3787" fmla="*/ 9502 w 10005"/>
                  <a:gd name="connsiteY10-3788" fmla="*/ 10420 h 12089"/>
                  <a:gd name="connsiteX11-3789" fmla="*/ 8047 w 10005"/>
                  <a:gd name="connsiteY11-3790" fmla="*/ 7825 h 12089"/>
                  <a:gd name="connsiteX12-3791" fmla="*/ 6770 w 10005"/>
                  <a:gd name="connsiteY12-3792" fmla="*/ 8809 h 12089"/>
                  <a:gd name="connsiteX13-3793" fmla="*/ 5774 w 10005"/>
                  <a:gd name="connsiteY13-3794" fmla="*/ 6917 h 12089"/>
                  <a:gd name="connsiteX14-3795" fmla="*/ 4632 w 10005"/>
                  <a:gd name="connsiteY14-3796" fmla="*/ 8602 h 12089"/>
                  <a:gd name="connsiteX15-3797" fmla="*/ 3805 w 10005"/>
                  <a:gd name="connsiteY15-3798" fmla="*/ 7210 h 12089"/>
                  <a:gd name="connsiteX16-3799" fmla="*/ 2821 w 10005"/>
                  <a:gd name="connsiteY16-3800" fmla="*/ 9895 h 12089"/>
                  <a:gd name="connsiteX17-3801" fmla="*/ 2101 w 10005"/>
                  <a:gd name="connsiteY17-3802" fmla="*/ 8800 h 12089"/>
                  <a:gd name="connsiteX18-3803" fmla="*/ 1043 w 10005"/>
                  <a:gd name="connsiteY18-3804" fmla="*/ 9282 h 12089"/>
                  <a:gd name="connsiteX19-3805" fmla="*/ 1015 w 10005"/>
                  <a:gd name="connsiteY19-3806" fmla="*/ 6150 h 12089"/>
                  <a:gd name="connsiteX0-3807" fmla="*/ 1015 w 10005"/>
                  <a:gd name="connsiteY0-3808" fmla="*/ 6150 h 12089"/>
                  <a:gd name="connsiteX1-3809" fmla="*/ 1964 w 10005"/>
                  <a:gd name="connsiteY1-3810" fmla="*/ 5702 h 12089"/>
                  <a:gd name="connsiteX2-3811" fmla="*/ 2549 w 10005"/>
                  <a:gd name="connsiteY2-3812" fmla="*/ 3317 h 12089"/>
                  <a:gd name="connsiteX3-3813" fmla="*/ 3505 w 10005"/>
                  <a:gd name="connsiteY3-3814" fmla="*/ 5432 h 12089"/>
                  <a:gd name="connsiteX4-3815" fmla="*/ 4492 w 10005"/>
                  <a:gd name="connsiteY4-3816" fmla="*/ 1608 h 12089"/>
                  <a:gd name="connsiteX5-3817" fmla="*/ 5566 w 10005"/>
                  <a:gd name="connsiteY5-3818" fmla="*/ 3644 h 12089"/>
                  <a:gd name="connsiteX6-3819" fmla="*/ 6479 w 10005"/>
                  <a:gd name="connsiteY6-3820" fmla="*/ 8 h 12089"/>
                  <a:gd name="connsiteX7-3821" fmla="*/ 7859 w 10005"/>
                  <a:gd name="connsiteY7-3822" fmla="*/ 2706 h 12089"/>
                  <a:gd name="connsiteX8-3823" fmla="*/ 9115 w 10005"/>
                  <a:gd name="connsiteY8-3824" fmla="*/ 4288 h 12089"/>
                  <a:gd name="connsiteX9-3825" fmla="*/ 9998 w 10005"/>
                  <a:gd name="connsiteY9-3826" fmla="*/ 11901 h 12089"/>
                  <a:gd name="connsiteX10-3827" fmla="*/ 9502 w 10005"/>
                  <a:gd name="connsiteY10-3828" fmla="*/ 10420 h 12089"/>
                  <a:gd name="connsiteX11-3829" fmla="*/ 8047 w 10005"/>
                  <a:gd name="connsiteY11-3830" fmla="*/ 7825 h 12089"/>
                  <a:gd name="connsiteX12-3831" fmla="*/ 6770 w 10005"/>
                  <a:gd name="connsiteY12-3832" fmla="*/ 8809 h 12089"/>
                  <a:gd name="connsiteX13-3833" fmla="*/ 5774 w 10005"/>
                  <a:gd name="connsiteY13-3834" fmla="*/ 6917 h 12089"/>
                  <a:gd name="connsiteX14-3835" fmla="*/ 4632 w 10005"/>
                  <a:gd name="connsiteY14-3836" fmla="*/ 8602 h 12089"/>
                  <a:gd name="connsiteX15-3837" fmla="*/ 3805 w 10005"/>
                  <a:gd name="connsiteY15-3838" fmla="*/ 7210 h 12089"/>
                  <a:gd name="connsiteX16-3839" fmla="*/ 2821 w 10005"/>
                  <a:gd name="connsiteY16-3840" fmla="*/ 9895 h 12089"/>
                  <a:gd name="connsiteX17-3841" fmla="*/ 2101 w 10005"/>
                  <a:gd name="connsiteY17-3842" fmla="*/ 8800 h 12089"/>
                  <a:gd name="connsiteX18-3843" fmla="*/ 1043 w 10005"/>
                  <a:gd name="connsiteY18-3844" fmla="*/ 9282 h 12089"/>
                  <a:gd name="connsiteX19-3845" fmla="*/ 1015 w 10005"/>
                  <a:gd name="connsiteY19-3846" fmla="*/ 6150 h 12089"/>
                  <a:gd name="connsiteX0-3847" fmla="*/ 1015 w 10005"/>
                  <a:gd name="connsiteY0-3848" fmla="*/ 6148 h 12087"/>
                  <a:gd name="connsiteX1-3849" fmla="*/ 1964 w 10005"/>
                  <a:gd name="connsiteY1-3850" fmla="*/ 5700 h 12087"/>
                  <a:gd name="connsiteX2-3851" fmla="*/ 2549 w 10005"/>
                  <a:gd name="connsiteY2-3852" fmla="*/ 3315 h 12087"/>
                  <a:gd name="connsiteX3-3853" fmla="*/ 3505 w 10005"/>
                  <a:gd name="connsiteY3-3854" fmla="*/ 5430 h 12087"/>
                  <a:gd name="connsiteX4-3855" fmla="*/ 4492 w 10005"/>
                  <a:gd name="connsiteY4-3856" fmla="*/ 1606 h 12087"/>
                  <a:gd name="connsiteX5-3857" fmla="*/ 5655 w 10005"/>
                  <a:gd name="connsiteY5-3858" fmla="*/ 1975 h 12087"/>
                  <a:gd name="connsiteX6-3859" fmla="*/ 6479 w 10005"/>
                  <a:gd name="connsiteY6-3860" fmla="*/ 6 h 12087"/>
                  <a:gd name="connsiteX7-3861" fmla="*/ 7859 w 10005"/>
                  <a:gd name="connsiteY7-3862" fmla="*/ 2704 h 12087"/>
                  <a:gd name="connsiteX8-3863" fmla="*/ 9115 w 10005"/>
                  <a:gd name="connsiteY8-3864" fmla="*/ 4286 h 12087"/>
                  <a:gd name="connsiteX9-3865" fmla="*/ 9998 w 10005"/>
                  <a:gd name="connsiteY9-3866" fmla="*/ 11899 h 12087"/>
                  <a:gd name="connsiteX10-3867" fmla="*/ 9502 w 10005"/>
                  <a:gd name="connsiteY10-3868" fmla="*/ 10418 h 12087"/>
                  <a:gd name="connsiteX11-3869" fmla="*/ 8047 w 10005"/>
                  <a:gd name="connsiteY11-3870" fmla="*/ 7823 h 12087"/>
                  <a:gd name="connsiteX12-3871" fmla="*/ 6770 w 10005"/>
                  <a:gd name="connsiteY12-3872" fmla="*/ 8807 h 12087"/>
                  <a:gd name="connsiteX13-3873" fmla="*/ 5774 w 10005"/>
                  <a:gd name="connsiteY13-3874" fmla="*/ 6915 h 12087"/>
                  <a:gd name="connsiteX14-3875" fmla="*/ 4632 w 10005"/>
                  <a:gd name="connsiteY14-3876" fmla="*/ 8600 h 12087"/>
                  <a:gd name="connsiteX15-3877" fmla="*/ 3805 w 10005"/>
                  <a:gd name="connsiteY15-3878" fmla="*/ 7208 h 12087"/>
                  <a:gd name="connsiteX16-3879" fmla="*/ 2821 w 10005"/>
                  <a:gd name="connsiteY16-3880" fmla="*/ 9893 h 12087"/>
                  <a:gd name="connsiteX17-3881" fmla="*/ 2101 w 10005"/>
                  <a:gd name="connsiteY17-3882" fmla="*/ 8798 h 12087"/>
                  <a:gd name="connsiteX18-3883" fmla="*/ 1043 w 10005"/>
                  <a:gd name="connsiteY18-3884" fmla="*/ 9280 h 12087"/>
                  <a:gd name="connsiteX19-3885" fmla="*/ 1015 w 10005"/>
                  <a:gd name="connsiteY19-3886" fmla="*/ 6148 h 12087"/>
                  <a:gd name="connsiteX0-3887" fmla="*/ 1015 w 10005"/>
                  <a:gd name="connsiteY0-3888" fmla="*/ 6500 h 12439"/>
                  <a:gd name="connsiteX1-3889" fmla="*/ 1964 w 10005"/>
                  <a:gd name="connsiteY1-3890" fmla="*/ 6052 h 12439"/>
                  <a:gd name="connsiteX2-3891" fmla="*/ 2549 w 10005"/>
                  <a:gd name="connsiteY2-3892" fmla="*/ 3667 h 12439"/>
                  <a:gd name="connsiteX3-3893" fmla="*/ 3505 w 10005"/>
                  <a:gd name="connsiteY3-3894" fmla="*/ 5782 h 12439"/>
                  <a:gd name="connsiteX4-3895" fmla="*/ 4418 w 10005"/>
                  <a:gd name="connsiteY4-3896" fmla="*/ 73 h 12439"/>
                  <a:gd name="connsiteX5-3897" fmla="*/ 5655 w 10005"/>
                  <a:gd name="connsiteY5-3898" fmla="*/ 2327 h 12439"/>
                  <a:gd name="connsiteX6-3899" fmla="*/ 6479 w 10005"/>
                  <a:gd name="connsiteY6-3900" fmla="*/ 358 h 12439"/>
                  <a:gd name="connsiteX7-3901" fmla="*/ 7859 w 10005"/>
                  <a:gd name="connsiteY7-3902" fmla="*/ 3056 h 12439"/>
                  <a:gd name="connsiteX8-3903" fmla="*/ 9115 w 10005"/>
                  <a:gd name="connsiteY8-3904" fmla="*/ 4638 h 12439"/>
                  <a:gd name="connsiteX9-3905" fmla="*/ 9998 w 10005"/>
                  <a:gd name="connsiteY9-3906" fmla="*/ 12251 h 12439"/>
                  <a:gd name="connsiteX10-3907" fmla="*/ 9502 w 10005"/>
                  <a:gd name="connsiteY10-3908" fmla="*/ 10770 h 12439"/>
                  <a:gd name="connsiteX11-3909" fmla="*/ 8047 w 10005"/>
                  <a:gd name="connsiteY11-3910" fmla="*/ 8175 h 12439"/>
                  <a:gd name="connsiteX12-3911" fmla="*/ 6770 w 10005"/>
                  <a:gd name="connsiteY12-3912" fmla="*/ 9159 h 12439"/>
                  <a:gd name="connsiteX13-3913" fmla="*/ 5774 w 10005"/>
                  <a:gd name="connsiteY13-3914" fmla="*/ 7267 h 12439"/>
                  <a:gd name="connsiteX14-3915" fmla="*/ 4632 w 10005"/>
                  <a:gd name="connsiteY14-3916" fmla="*/ 8952 h 12439"/>
                  <a:gd name="connsiteX15-3917" fmla="*/ 3805 w 10005"/>
                  <a:gd name="connsiteY15-3918" fmla="*/ 7560 h 12439"/>
                  <a:gd name="connsiteX16-3919" fmla="*/ 2821 w 10005"/>
                  <a:gd name="connsiteY16-3920" fmla="*/ 10245 h 12439"/>
                  <a:gd name="connsiteX17-3921" fmla="*/ 2101 w 10005"/>
                  <a:gd name="connsiteY17-3922" fmla="*/ 9150 h 12439"/>
                  <a:gd name="connsiteX18-3923" fmla="*/ 1043 w 10005"/>
                  <a:gd name="connsiteY18-3924" fmla="*/ 9632 h 12439"/>
                  <a:gd name="connsiteX19-3925" fmla="*/ 1015 w 10005"/>
                  <a:gd name="connsiteY19-3926" fmla="*/ 6500 h 12439"/>
                  <a:gd name="connsiteX0-3927" fmla="*/ 1015 w 10005"/>
                  <a:gd name="connsiteY0-3928" fmla="*/ 6432 h 12371"/>
                  <a:gd name="connsiteX1-3929" fmla="*/ 1964 w 10005"/>
                  <a:gd name="connsiteY1-3930" fmla="*/ 5984 h 12371"/>
                  <a:gd name="connsiteX2-3931" fmla="*/ 2549 w 10005"/>
                  <a:gd name="connsiteY2-3932" fmla="*/ 3599 h 12371"/>
                  <a:gd name="connsiteX3-3933" fmla="*/ 3490 w 10005"/>
                  <a:gd name="connsiteY3-3934" fmla="*/ 3032 h 12371"/>
                  <a:gd name="connsiteX4-3935" fmla="*/ 4418 w 10005"/>
                  <a:gd name="connsiteY4-3936" fmla="*/ 5 h 12371"/>
                  <a:gd name="connsiteX5-3937" fmla="*/ 5655 w 10005"/>
                  <a:gd name="connsiteY5-3938" fmla="*/ 2259 h 12371"/>
                  <a:gd name="connsiteX6-3939" fmla="*/ 6479 w 10005"/>
                  <a:gd name="connsiteY6-3940" fmla="*/ 290 h 12371"/>
                  <a:gd name="connsiteX7-3941" fmla="*/ 7859 w 10005"/>
                  <a:gd name="connsiteY7-3942" fmla="*/ 2988 h 12371"/>
                  <a:gd name="connsiteX8-3943" fmla="*/ 9115 w 10005"/>
                  <a:gd name="connsiteY8-3944" fmla="*/ 4570 h 12371"/>
                  <a:gd name="connsiteX9-3945" fmla="*/ 9998 w 10005"/>
                  <a:gd name="connsiteY9-3946" fmla="*/ 12183 h 12371"/>
                  <a:gd name="connsiteX10-3947" fmla="*/ 9502 w 10005"/>
                  <a:gd name="connsiteY10-3948" fmla="*/ 10702 h 12371"/>
                  <a:gd name="connsiteX11-3949" fmla="*/ 8047 w 10005"/>
                  <a:gd name="connsiteY11-3950" fmla="*/ 8107 h 12371"/>
                  <a:gd name="connsiteX12-3951" fmla="*/ 6770 w 10005"/>
                  <a:gd name="connsiteY12-3952" fmla="*/ 9091 h 12371"/>
                  <a:gd name="connsiteX13-3953" fmla="*/ 5774 w 10005"/>
                  <a:gd name="connsiteY13-3954" fmla="*/ 7199 h 12371"/>
                  <a:gd name="connsiteX14-3955" fmla="*/ 4632 w 10005"/>
                  <a:gd name="connsiteY14-3956" fmla="*/ 8884 h 12371"/>
                  <a:gd name="connsiteX15-3957" fmla="*/ 3805 w 10005"/>
                  <a:gd name="connsiteY15-3958" fmla="*/ 7492 h 12371"/>
                  <a:gd name="connsiteX16-3959" fmla="*/ 2821 w 10005"/>
                  <a:gd name="connsiteY16-3960" fmla="*/ 10177 h 12371"/>
                  <a:gd name="connsiteX17-3961" fmla="*/ 2101 w 10005"/>
                  <a:gd name="connsiteY17-3962" fmla="*/ 9082 h 12371"/>
                  <a:gd name="connsiteX18-3963" fmla="*/ 1043 w 10005"/>
                  <a:gd name="connsiteY18-3964" fmla="*/ 9564 h 12371"/>
                  <a:gd name="connsiteX19-3965" fmla="*/ 1015 w 10005"/>
                  <a:gd name="connsiteY19-3966" fmla="*/ 6432 h 12371"/>
                  <a:gd name="connsiteX0-3967" fmla="*/ 1015 w 10005"/>
                  <a:gd name="connsiteY0-3968" fmla="*/ 6432 h 12371"/>
                  <a:gd name="connsiteX1-3969" fmla="*/ 1964 w 10005"/>
                  <a:gd name="connsiteY1-3970" fmla="*/ 5984 h 12371"/>
                  <a:gd name="connsiteX2-3971" fmla="*/ 2282 w 10005"/>
                  <a:gd name="connsiteY2-3972" fmla="*/ 1352 h 12371"/>
                  <a:gd name="connsiteX3-3973" fmla="*/ 3490 w 10005"/>
                  <a:gd name="connsiteY3-3974" fmla="*/ 3032 h 12371"/>
                  <a:gd name="connsiteX4-3975" fmla="*/ 4418 w 10005"/>
                  <a:gd name="connsiteY4-3976" fmla="*/ 5 h 12371"/>
                  <a:gd name="connsiteX5-3977" fmla="*/ 5655 w 10005"/>
                  <a:gd name="connsiteY5-3978" fmla="*/ 2259 h 12371"/>
                  <a:gd name="connsiteX6-3979" fmla="*/ 6479 w 10005"/>
                  <a:gd name="connsiteY6-3980" fmla="*/ 290 h 12371"/>
                  <a:gd name="connsiteX7-3981" fmla="*/ 7859 w 10005"/>
                  <a:gd name="connsiteY7-3982" fmla="*/ 2988 h 12371"/>
                  <a:gd name="connsiteX8-3983" fmla="*/ 9115 w 10005"/>
                  <a:gd name="connsiteY8-3984" fmla="*/ 4570 h 12371"/>
                  <a:gd name="connsiteX9-3985" fmla="*/ 9998 w 10005"/>
                  <a:gd name="connsiteY9-3986" fmla="*/ 12183 h 12371"/>
                  <a:gd name="connsiteX10-3987" fmla="*/ 9502 w 10005"/>
                  <a:gd name="connsiteY10-3988" fmla="*/ 10702 h 12371"/>
                  <a:gd name="connsiteX11-3989" fmla="*/ 8047 w 10005"/>
                  <a:gd name="connsiteY11-3990" fmla="*/ 8107 h 12371"/>
                  <a:gd name="connsiteX12-3991" fmla="*/ 6770 w 10005"/>
                  <a:gd name="connsiteY12-3992" fmla="*/ 9091 h 12371"/>
                  <a:gd name="connsiteX13-3993" fmla="*/ 5774 w 10005"/>
                  <a:gd name="connsiteY13-3994" fmla="*/ 7199 h 12371"/>
                  <a:gd name="connsiteX14-3995" fmla="*/ 4632 w 10005"/>
                  <a:gd name="connsiteY14-3996" fmla="*/ 8884 h 12371"/>
                  <a:gd name="connsiteX15-3997" fmla="*/ 3805 w 10005"/>
                  <a:gd name="connsiteY15-3998" fmla="*/ 7492 h 12371"/>
                  <a:gd name="connsiteX16-3999" fmla="*/ 2821 w 10005"/>
                  <a:gd name="connsiteY16-4000" fmla="*/ 10177 h 12371"/>
                  <a:gd name="connsiteX17-4001" fmla="*/ 2101 w 10005"/>
                  <a:gd name="connsiteY17-4002" fmla="*/ 9082 h 12371"/>
                  <a:gd name="connsiteX18-4003" fmla="*/ 1043 w 10005"/>
                  <a:gd name="connsiteY18-4004" fmla="*/ 9564 h 12371"/>
                  <a:gd name="connsiteX19-4005" fmla="*/ 1015 w 10005"/>
                  <a:gd name="connsiteY19-4006" fmla="*/ 6432 h 12371"/>
                  <a:gd name="connsiteX0-4007" fmla="*/ 1015 w 10005"/>
                  <a:gd name="connsiteY0-4008" fmla="*/ 6432 h 12371"/>
                  <a:gd name="connsiteX1-4009" fmla="*/ 1727 w 10005"/>
                  <a:gd name="connsiteY1-4010" fmla="*/ 4172 h 12371"/>
                  <a:gd name="connsiteX2-4011" fmla="*/ 2282 w 10005"/>
                  <a:gd name="connsiteY2-4012" fmla="*/ 1352 h 12371"/>
                  <a:gd name="connsiteX3-4013" fmla="*/ 3490 w 10005"/>
                  <a:gd name="connsiteY3-4014" fmla="*/ 3032 h 12371"/>
                  <a:gd name="connsiteX4-4015" fmla="*/ 4418 w 10005"/>
                  <a:gd name="connsiteY4-4016" fmla="*/ 5 h 12371"/>
                  <a:gd name="connsiteX5-4017" fmla="*/ 5655 w 10005"/>
                  <a:gd name="connsiteY5-4018" fmla="*/ 2259 h 12371"/>
                  <a:gd name="connsiteX6-4019" fmla="*/ 6479 w 10005"/>
                  <a:gd name="connsiteY6-4020" fmla="*/ 290 h 12371"/>
                  <a:gd name="connsiteX7-4021" fmla="*/ 7859 w 10005"/>
                  <a:gd name="connsiteY7-4022" fmla="*/ 2988 h 12371"/>
                  <a:gd name="connsiteX8-4023" fmla="*/ 9115 w 10005"/>
                  <a:gd name="connsiteY8-4024" fmla="*/ 4570 h 12371"/>
                  <a:gd name="connsiteX9-4025" fmla="*/ 9998 w 10005"/>
                  <a:gd name="connsiteY9-4026" fmla="*/ 12183 h 12371"/>
                  <a:gd name="connsiteX10-4027" fmla="*/ 9502 w 10005"/>
                  <a:gd name="connsiteY10-4028" fmla="*/ 10702 h 12371"/>
                  <a:gd name="connsiteX11-4029" fmla="*/ 8047 w 10005"/>
                  <a:gd name="connsiteY11-4030" fmla="*/ 8107 h 12371"/>
                  <a:gd name="connsiteX12-4031" fmla="*/ 6770 w 10005"/>
                  <a:gd name="connsiteY12-4032" fmla="*/ 9091 h 12371"/>
                  <a:gd name="connsiteX13-4033" fmla="*/ 5774 w 10005"/>
                  <a:gd name="connsiteY13-4034" fmla="*/ 7199 h 12371"/>
                  <a:gd name="connsiteX14-4035" fmla="*/ 4632 w 10005"/>
                  <a:gd name="connsiteY14-4036" fmla="*/ 8884 h 12371"/>
                  <a:gd name="connsiteX15-4037" fmla="*/ 3805 w 10005"/>
                  <a:gd name="connsiteY15-4038" fmla="*/ 7492 h 12371"/>
                  <a:gd name="connsiteX16-4039" fmla="*/ 2821 w 10005"/>
                  <a:gd name="connsiteY16-4040" fmla="*/ 10177 h 12371"/>
                  <a:gd name="connsiteX17-4041" fmla="*/ 2101 w 10005"/>
                  <a:gd name="connsiteY17-4042" fmla="*/ 9082 h 12371"/>
                  <a:gd name="connsiteX18-4043" fmla="*/ 1043 w 10005"/>
                  <a:gd name="connsiteY18-4044" fmla="*/ 9564 h 12371"/>
                  <a:gd name="connsiteX19-4045" fmla="*/ 1015 w 10005"/>
                  <a:gd name="connsiteY19-4046" fmla="*/ 6432 h 12371"/>
                  <a:gd name="connsiteX0-4047" fmla="*/ 958 w 10111"/>
                  <a:gd name="connsiteY0-4048" fmla="*/ 5635 h 12371"/>
                  <a:gd name="connsiteX1-4049" fmla="*/ 1833 w 10111"/>
                  <a:gd name="connsiteY1-4050" fmla="*/ 4172 h 12371"/>
                  <a:gd name="connsiteX2-4051" fmla="*/ 2388 w 10111"/>
                  <a:gd name="connsiteY2-4052" fmla="*/ 1352 h 12371"/>
                  <a:gd name="connsiteX3-4053" fmla="*/ 3596 w 10111"/>
                  <a:gd name="connsiteY3-4054" fmla="*/ 3032 h 12371"/>
                  <a:gd name="connsiteX4-4055" fmla="*/ 4524 w 10111"/>
                  <a:gd name="connsiteY4-4056" fmla="*/ 5 h 12371"/>
                  <a:gd name="connsiteX5-4057" fmla="*/ 5761 w 10111"/>
                  <a:gd name="connsiteY5-4058" fmla="*/ 2259 h 12371"/>
                  <a:gd name="connsiteX6-4059" fmla="*/ 6585 w 10111"/>
                  <a:gd name="connsiteY6-4060" fmla="*/ 290 h 12371"/>
                  <a:gd name="connsiteX7-4061" fmla="*/ 7965 w 10111"/>
                  <a:gd name="connsiteY7-4062" fmla="*/ 2988 h 12371"/>
                  <a:gd name="connsiteX8-4063" fmla="*/ 9221 w 10111"/>
                  <a:gd name="connsiteY8-4064" fmla="*/ 4570 h 12371"/>
                  <a:gd name="connsiteX9-4065" fmla="*/ 10104 w 10111"/>
                  <a:gd name="connsiteY9-4066" fmla="*/ 12183 h 12371"/>
                  <a:gd name="connsiteX10-4067" fmla="*/ 9608 w 10111"/>
                  <a:gd name="connsiteY10-4068" fmla="*/ 10702 h 12371"/>
                  <a:gd name="connsiteX11-4069" fmla="*/ 8153 w 10111"/>
                  <a:gd name="connsiteY11-4070" fmla="*/ 8107 h 12371"/>
                  <a:gd name="connsiteX12-4071" fmla="*/ 6876 w 10111"/>
                  <a:gd name="connsiteY12-4072" fmla="*/ 9091 h 12371"/>
                  <a:gd name="connsiteX13-4073" fmla="*/ 5880 w 10111"/>
                  <a:gd name="connsiteY13-4074" fmla="*/ 7199 h 12371"/>
                  <a:gd name="connsiteX14-4075" fmla="*/ 4738 w 10111"/>
                  <a:gd name="connsiteY14-4076" fmla="*/ 8884 h 12371"/>
                  <a:gd name="connsiteX15-4077" fmla="*/ 3911 w 10111"/>
                  <a:gd name="connsiteY15-4078" fmla="*/ 7492 h 12371"/>
                  <a:gd name="connsiteX16-4079" fmla="*/ 2927 w 10111"/>
                  <a:gd name="connsiteY16-4080" fmla="*/ 10177 h 12371"/>
                  <a:gd name="connsiteX17-4081" fmla="*/ 2207 w 10111"/>
                  <a:gd name="connsiteY17-4082" fmla="*/ 9082 h 12371"/>
                  <a:gd name="connsiteX18-4083" fmla="*/ 1149 w 10111"/>
                  <a:gd name="connsiteY18-4084" fmla="*/ 9564 h 12371"/>
                  <a:gd name="connsiteX19-4085" fmla="*/ 958 w 10111"/>
                  <a:gd name="connsiteY19-4086" fmla="*/ 5635 h 12371"/>
                  <a:gd name="connsiteX0-4087" fmla="*/ 894 w 10047"/>
                  <a:gd name="connsiteY0-4088" fmla="*/ 5635 h 12371"/>
                  <a:gd name="connsiteX1-4089" fmla="*/ 1769 w 10047"/>
                  <a:gd name="connsiteY1-4090" fmla="*/ 4172 h 12371"/>
                  <a:gd name="connsiteX2-4091" fmla="*/ 2324 w 10047"/>
                  <a:gd name="connsiteY2-4092" fmla="*/ 1352 h 12371"/>
                  <a:gd name="connsiteX3-4093" fmla="*/ 3532 w 10047"/>
                  <a:gd name="connsiteY3-4094" fmla="*/ 3032 h 12371"/>
                  <a:gd name="connsiteX4-4095" fmla="*/ 4460 w 10047"/>
                  <a:gd name="connsiteY4-4096" fmla="*/ 5 h 12371"/>
                  <a:gd name="connsiteX5-4097" fmla="*/ 5697 w 10047"/>
                  <a:gd name="connsiteY5-4098" fmla="*/ 2259 h 12371"/>
                  <a:gd name="connsiteX6-4099" fmla="*/ 6521 w 10047"/>
                  <a:gd name="connsiteY6-4100" fmla="*/ 290 h 12371"/>
                  <a:gd name="connsiteX7-4101" fmla="*/ 7901 w 10047"/>
                  <a:gd name="connsiteY7-4102" fmla="*/ 2988 h 12371"/>
                  <a:gd name="connsiteX8-4103" fmla="*/ 9157 w 10047"/>
                  <a:gd name="connsiteY8-4104" fmla="*/ 4570 h 12371"/>
                  <a:gd name="connsiteX9-4105" fmla="*/ 10040 w 10047"/>
                  <a:gd name="connsiteY9-4106" fmla="*/ 12183 h 12371"/>
                  <a:gd name="connsiteX10-4107" fmla="*/ 9544 w 10047"/>
                  <a:gd name="connsiteY10-4108" fmla="*/ 10702 h 12371"/>
                  <a:gd name="connsiteX11-4109" fmla="*/ 8089 w 10047"/>
                  <a:gd name="connsiteY11-4110" fmla="*/ 8107 h 12371"/>
                  <a:gd name="connsiteX12-4111" fmla="*/ 6812 w 10047"/>
                  <a:gd name="connsiteY12-4112" fmla="*/ 9091 h 12371"/>
                  <a:gd name="connsiteX13-4113" fmla="*/ 5816 w 10047"/>
                  <a:gd name="connsiteY13-4114" fmla="*/ 7199 h 12371"/>
                  <a:gd name="connsiteX14-4115" fmla="*/ 4674 w 10047"/>
                  <a:gd name="connsiteY14-4116" fmla="*/ 8884 h 12371"/>
                  <a:gd name="connsiteX15-4117" fmla="*/ 3847 w 10047"/>
                  <a:gd name="connsiteY15-4118" fmla="*/ 7492 h 12371"/>
                  <a:gd name="connsiteX16-4119" fmla="*/ 2863 w 10047"/>
                  <a:gd name="connsiteY16-4120" fmla="*/ 10177 h 12371"/>
                  <a:gd name="connsiteX17-4121" fmla="*/ 2143 w 10047"/>
                  <a:gd name="connsiteY17-4122" fmla="*/ 9082 h 12371"/>
                  <a:gd name="connsiteX18-4123" fmla="*/ 1085 w 10047"/>
                  <a:gd name="connsiteY18-4124" fmla="*/ 9564 h 12371"/>
                  <a:gd name="connsiteX19-4125" fmla="*/ 2 w 10047"/>
                  <a:gd name="connsiteY19-4126" fmla="*/ 9980 h 12371"/>
                  <a:gd name="connsiteX20" fmla="*/ 894 w 10047"/>
                  <a:gd name="connsiteY20" fmla="*/ 5635 h 12371"/>
                  <a:gd name="connsiteX0-4127" fmla="*/ 894 w 10047"/>
                  <a:gd name="connsiteY0-4128" fmla="*/ 5635 h 12371"/>
                  <a:gd name="connsiteX1-4129" fmla="*/ 1769 w 10047"/>
                  <a:gd name="connsiteY1-4130" fmla="*/ 4172 h 12371"/>
                  <a:gd name="connsiteX2-4131" fmla="*/ 2324 w 10047"/>
                  <a:gd name="connsiteY2-4132" fmla="*/ 1352 h 12371"/>
                  <a:gd name="connsiteX3-4133" fmla="*/ 3532 w 10047"/>
                  <a:gd name="connsiteY3-4134" fmla="*/ 3032 h 12371"/>
                  <a:gd name="connsiteX4-4135" fmla="*/ 4460 w 10047"/>
                  <a:gd name="connsiteY4-4136" fmla="*/ 5 h 12371"/>
                  <a:gd name="connsiteX5-4137" fmla="*/ 5697 w 10047"/>
                  <a:gd name="connsiteY5-4138" fmla="*/ 2259 h 12371"/>
                  <a:gd name="connsiteX6-4139" fmla="*/ 6521 w 10047"/>
                  <a:gd name="connsiteY6-4140" fmla="*/ 290 h 12371"/>
                  <a:gd name="connsiteX7-4141" fmla="*/ 7901 w 10047"/>
                  <a:gd name="connsiteY7-4142" fmla="*/ 2988 h 12371"/>
                  <a:gd name="connsiteX8-4143" fmla="*/ 9157 w 10047"/>
                  <a:gd name="connsiteY8-4144" fmla="*/ 4570 h 12371"/>
                  <a:gd name="connsiteX9-4145" fmla="*/ 10040 w 10047"/>
                  <a:gd name="connsiteY9-4146" fmla="*/ 12183 h 12371"/>
                  <a:gd name="connsiteX10-4147" fmla="*/ 9544 w 10047"/>
                  <a:gd name="connsiteY10-4148" fmla="*/ 10702 h 12371"/>
                  <a:gd name="connsiteX11-4149" fmla="*/ 8119 w 10047"/>
                  <a:gd name="connsiteY11-4150" fmla="*/ 5642 h 12371"/>
                  <a:gd name="connsiteX12-4151" fmla="*/ 6812 w 10047"/>
                  <a:gd name="connsiteY12-4152" fmla="*/ 9091 h 12371"/>
                  <a:gd name="connsiteX13-4153" fmla="*/ 5816 w 10047"/>
                  <a:gd name="connsiteY13-4154" fmla="*/ 7199 h 12371"/>
                  <a:gd name="connsiteX14-4155" fmla="*/ 4674 w 10047"/>
                  <a:gd name="connsiteY14-4156" fmla="*/ 8884 h 12371"/>
                  <a:gd name="connsiteX15-4157" fmla="*/ 3847 w 10047"/>
                  <a:gd name="connsiteY15-4158" fmla="*/ 7492 h 12371"/>
                  <a:gd name="connsiteX16-4159" fmla="*/ 2863 w 10047"/>
                  <a:gd name="connsiteY16-4160" fmla="*/ 10177 h 12371"/>
                  <a:gd name="connsiteX17-4161" fmla="*/ 2143 w 10047"/>
                  <a:gd name="connsiteY17-4162" fmla="*/ 9082 h 12371"/>
                  <a:gd name="connsiteX18-4163" fmla="*/ 1085 w 10047"/>
                  <a:gd name="connsiteY18-4164" fmla="*/ 9564 h 12371"/>
                  <a:gd name="connsiteX19-4165" fmla="*/ 2 w 10047"/>
                  <a:gd name="connsiteY19-4166" fmla="*/ 9980 h 12371"/>
                  <a:gd name="connsiteX20-4167" fmla="*/ 894 w 10047"/>
                  <a:gd name="connsiteY20-4168" fmla="*/ 5635 h 12371"/>
                  <a:gd name="connsiteX0-4169" fmla="*/ 894 w 10047"/>
                  <a:gd name="connsiteY0-4170" fmla="*/ 5635 h 12371"/>
                  <a:gd name="connsiteX1-4171" fmla="*/ 1769 w 10047"/>
                  <a:gd name="connsiteY1-4172" fmla="*/ 4172 h 12371"/>
                  <a:gd name="connsiteX2-4173" fmla="*/ 2324 w 10047"/>
                  <a:gd name="connsiteY2-4174" fmla="*/ 1352 h 12371"/>
                  <a:gd name="connsiteX3-4175" fmla="*/ 3532 w 10047"/>
                  <a:gd name="connsiteY3-4176" fmla="*/ 3032 h 12371"/>
                  <a:gd name="connsiteX4-4177" fmla="*/ 4460 w 10047"/>
                  <a:gd name="connsiteY4-4178" fmla="*/ 5 h 12371"/>
                  <a:gd name="connsiteX5-4179" fmla="*/ 5697 w 10047"/>
                  <a:gd name="connsiteY5-4180" fmla="*/ 2259 h 12371"/>
                  <a:gd name="connsiteX6-4181" fmla="*/ 6521 w 10047"/>
                  <a:gd name="connsiteY6-4182" fmla="*/ 290 h 12371"/>
                  <a:gd name="connsiteX7-4183" fmla="*/ 7901 w 10047"/>
                  <a:gd name="connsiteY7-4184" fmla="*/ 2988 h 12371"/>
                  <a:gd name="connsiteX8-4185" fmla="*/ 9157 w 10047"/>
                  <a:gd name="connsiteY8-4186" fmla="*/ 3990 h 12371"/>
                  <a:gd name="connsiteX9-4187" fmla="*/ 10040 w 10047"/>
                  <a:gd name="connsiteY9-4188" fmla="*/ 12183 h 12371"/>
                  <a:gd name="connsiteX10-4189" fmla="*/ 9544 w 10047"/>
                  <a:gd name="connsiteY10-4190" fmla="*/ 10702 h 12371"/>
                  <a:gd name="connsiteX11-4191" fmla="*/ 8119 w 10047"/>
                  <a:gd name="connsiteY11-4192" fmla="*/ 5642 h 12371"/>
                  <a:gd name="connsiteX12-4193" fmla="*/ 6812 w 10047"/>
                  <a:gd name="connsiteY12-4194" fmla="*/ 9091 h 12371"/>
                  <a:gd name="connsiteX13-4195" fmla="*/ 5816 w 10047"/>
                  <a:gd name="connsiteY13-4196" fmla="*/ 7199 h 12371"/>
                  <a:gd name="connsiteX14-4197" fmla="*/ 4674 w 10047"/>
                  <a:gd name="connsiteY14-4198" fmla="*/ 8884 h 12371"/>
                  <a:gd name="connsiteX15-4199" fmla="*/ 3847 w 10047"/>
                  <a:gd name="connsiteY15-4200" fmla="*/ 7492 h 12371"/>
                  <a:gd name="connsiteX16-4201" fmla="*/ 2863 w 10047"/>
                  <a:gd name="connsiteY16-4202" fmla="*/ 10177 h 12371"/>
                  <a:gd name="connsiteX17-4203" fmla="*/ 2143 w 10047"/>
                  <a:gd name="connsiteY17-4204" fmla="*/ 9082 h 12371"/>
                  <a:gd name="connsiteX18-4205" fmla="*/ 1085 w 10047"/>
                  <a:gd name="connsiteY18-4206" fmla="*/ 9564 h 12371"/>
                  <a:gd name="connsiteX19-4207" fmla="*/ 2 w 10047"/>
                  <a:gd name="connsiteY19-4208" fmla="*/ 9980 h 12371"/>
                  <a:gd name="connsiteX20-4209" fmla="*/ 894 w 10047"/>
                  <a:gd name="connsiteY20-4210" fmla="*/ 5635 h 12371"/>
                  <a:gd name="connsiteX0-4211" fmla="*/ 894 w 10047"/>
                  <a:gd name="connsiteY0-4212" fmla="*/ 5635 h 12371"/>
                  <a:gd name="connsiteX1-4213" fmla="*/ 1769 w 10047"/>
                  <a:gd name="connsiteY1-4214" fmla="*/ 4172 h 12371"/>
                  <a:gd name="connsiteX2-4215" fmla="*/ 2324 w 10047"/>
                  <a:gd name="connsiteY2-4216" fmla="*/ 1352 h 12371"/>
                  <a:gd name="connsiteX3-4217" fmla="*/ 3532 w 10047"/>
                  <a:gd name="connsiteY3-4218" fmla="*/ 3032 h 12371"/>
                  <a:gd name="connsiteX4-4219" fmla="*/ 4460 w 10047"/>
                  <a:gd name="connsiteY4-4220" fmla="*/ 5 h 12371"/>
                  <a:gd name="connsiteX5-4221" fmla="*/ 5697 w 10047"/>
                  <a:gd name="connsiteY5-4222" fmla="*/ 2259 h 12371"/>
                  <a:gd name="connsiteX6-4223" fmla="*/ 6521 w 10047"/>
                  <a:gd name="connsiteY6-4224" fmla="*/ 290 h 12371"/>
                  <a:gd name="connsiteX7-4225" fmla="*/ 7901 w 10047"/>
                  <a:gd name="connsiteY7-4226" fmla="*/ 2988 h 12371"/>
                  <a:gd name="connsiteX8-4227" fmla="*/ 9157 w 10047"/>
                  <a:gd name="connsiteY8-4228" fmla="*/ 3990 h 12371"/>
                  <a:gd name="connsiteX9-4229" fmla="*/ 10040 w 10047"/>
                  <a:gd name="connsiteY9-4230" fmla="*/ 12183 h 12371"/>
                  <a:gd name="connsiteX10-4231" fmla="*/ 9544 w 10047"/>
                  <a:gd name="connsiteY10-4232" fmla="*/ 10702 h 12371"/>
                  <a:gd name="connsiteX11-4233" fmla="*/ 8119 w 10047"/>
                  <a:gd name="connsiteY11-4234" fmla="*/ 5642 h 12371"/>
                  <a:gd name="connsiteX12-4235" fmla="*/ 6812 w 10047"/>
                  <a:gd name="connsiteY12-4236" fmla="*/ 9091 h 12371"/>
                  <a:gd name="connsiteX13-4237" fmla="*/ 5816 w 10047"/>
                  <a:gd name="connsiteY13-4238" fmla="*/ 7199 h 12371"/>
                  <a:gd name="connsiteX14-4239" fmla="*/ 4674 w 10047"/>
                  <a:gd name="connsiteY14-4240" fmla="*/ 8884 h 12371"/>
                  <a:gd name="connsiteX15-4241" fmla="*/ 3847 w 10047"/>
                  <a:gd name="connsiteY15-4242" fmla="*/ 7492 h 12371"/>
                  <a:gd name="connsiteX16-4243" fmla="*/ 2863 w 10047"/>
                  <a:gd name="connsiteY16-4244" fmla="*/ 10177 h 12371"/>
                  <a:gd name="connsiteX17-4245" fmla="*/ 2143 w 10047"/>
                  <a:gd name="connsiteY17-4246" fmla="*/ 9082 h 12371"/>
                  <a:gd name="connsiteX18-4247" fmla="*/ 1085 w 10047"/>
                  <a:gd name="connsiteY18-4248" fmla="*/ 9564 h 12371"/>
                  <a:gd name="connsiteX19-4249" fmla="*/ 2 w 10047"/>
                  <a:gd name="connsiteY19-4250" fmla="*/ 9980 h 12371"/>
                  <a:gd name="connsiteX20-4251" fmla="*/ 894 w 10047"/>
                  <a:gd name="connsiteY20-4252" fmla="*/ 5635 h 12371"/>
                  <a:gd name="connsiteX0-4253" fmla="*/ 894 w 10047"/>
                  <a:gd name="connsiteY0-4254" fmla="*/ 5635 h 12371"/>
                  <a:gd name="connsiteX1-4255" fmla="*/ 1769 w 10047"/>
                  <a:gd name="connsiteY1-4256" fmla="*/ 4172 h 12371"/>
                  <a:gd name="connsiteX2-4257" fmla="*/ 2324 w 10047"/>
                  <a:gd name="connsiteY2-4258" fmla="*/ 1352 h 12371"/>
                  <a:gd name="connsiteX3-4259" fmla="*/ 3532 w 10047"/>
                  <a:gd name="connsiteY3-4260" fmla="*/ 3032 h 12371"/>
                  <a:gd name="connsiteX4-4261" fmla="*/ 4460 w 10047"/>
                  <a:gd name="connsiteY4-4262" fmla="*/ 5 h 12371"/>
                  <a:gd name="connsiteX5-4263" fmla="*/ 5697 w 10047"/>
                  <a:gd name="connsiteY5-4264" fmla="*/ 2259 h 12371"/>
                  <a:gd name="connsiteX6-4265" fmla="*/ 6521 w 10047"/>
                  <a:gd name="connsiteY6-4266" fmla="*/ 290 h 12371"/>
                  <a:gd name="connsiteX7-4267" fmla="*/ 7901 w 10047"/>
                  <a:gd name="connsiteY7-4268" fmla="*/ 2988 h 12371"/>
                  <a:gd name="connsiteX8-4269" fmla="*/ 9157 w 10047"/>
                  <a:gd name="connsiteY8-4270" fmla="*/ 3990 h 12371"/>
                  <a:gd name="connsiteX9-4271" fmla="*/ 10040 w 10047"/>
                  <a:gd name="connsiteY9-4272" fmla="*/ 12183 h 12371"/>
                  <a:gd name="connsiteX10-4273" fmla="*/ 9544 w 10047"/>
                  <a:gd name="connsiteY10-4274" fmla="*/ 10702 h 12371"/>
                  <a:gd name="connsiteX11-4275" fmla="*/ 8119 w 10047"/>
                  <a:gd name="connsiteY11-4276" fmla="*/ 5642 h 12371"/>
                  <a:gd name="connsiteX12-4277" fmla="*/ 6812 w 10047"/>
                  <a:gd name="connsiteY12-4278" fmla="*/ 9091 h 12371"/>
                  <a:gd name="connsiteX13-4279" fmla="*/ 5816 w 10047"/>
                  <a:gd name="connsiteY13-4280" fmla="*/ 7199 h 12371"/>
                  <a:gd name="connsiteX14-4281" fmla="*/ 4674 w 10047"/>
                  <a:gd name="connsiteY14-4282" fmla="*/ 8884 h 12371"/>
                  <a:gd name="connsiteX15-4283" fmla="*/ 3847 w 10047"/>
                  <a:gd name="connsiteY15-4284" fmla="*/ 7492 h 12371"/>
                  <a:gd name="connsiteX16-4285" fmla="*/ 2863 w 10047"/>
                  <a:gd name="connsiteY16-4286" fmla="*/ 10177 h 12371"/>
                  <a:gd name="connsiteX17-4287" fmla="*/ 2143 w 10047"/>
                  <a:gd name="connsiteY17-4288" fmla="*/ 9082 h 12371"/>
                  <a:gd name="connsiteX18-4289" fmla="*/ 1085 w 10047"/>
                  <a:gd name="connsiteY18-4290" fmla="*/ 9564 h 12371"/>
                  <a:gd name="connsiteX19-4291" fmla="*/ 2 w 10047"/>
                  <a:gd name="connsiteY19-4292" fmla="*/ 9980 h 12371"/>
                  <a:gd name="connsiteX20-4293" fmla="*/ 894 w 10047"/>
                  <a:gd name="connsiteY20-4294" fmla="*/ 5635 h 12371"/>
                  <a:gd name="connsiteX0-4295" fmla="*/ 894 w 10047"/>
                  <a:gd name="connsiteY0-4296" fmla="*/ 5635 h 12371"/>
                  <a:gd name="connsiteX1-4297" fmla="*/ 1769 w 10047"/>
                  <a:gd name="connsiteY1-4298" fmla="*/ 4172 h 12371"/>
                  <a:gd name="connsiteX2-4299" fmla="*/ 2324 w 10047"/>
                  <a:gd name="connsiteY2-4300" fmla="*/ 1352 h 12371"/>
                  <a:gd name="connsiteX3-4301" fmla="*/ 3532 w 10047"/>
                  <a:gd name="connsiteY3-4302" fmla="*/ 3032 h 12371"/>
                  <a:gd name="connsiteX4-4303" fmla="*/ 4460 w 10047"/>
                  <a:gd name="connsiteY4-4304" fmla="*/ 5 h 12371"/>
                  <a:gd name="connsiteX5-4305" fmla="*/ 5697 w 10047"/>
                  <a:gd name="connsiteY5-4306" fmla="*/ 2259 h 12371"/>
                  <a:gd name="connsiteX6-4307" fmla="*/ 6521 w 10047"/>
                  <a:gd name="connsiteY6-4308" fmla="*/ 290 h 12371"/>
                  <a:gd name="connsiteX7-4309" fmla="*/ 7901 w 10047"/>
                  <a:gd name="connsiteY7-4310" fmla="*/ 2988 h 12371"/>
                  <a:gd name="connsiteX8-4311" fmla="*/ 9157 w 10047"/>
                  <a:gd name="connsiteY8-4312" fmla="*/ 3990 h 12371"/>
                  <a:gd name="connsiteX9-4313" fmla="*/ 10040 w 10047"/>
                  <a:gd name="connsiteY9-4314" fmla="*/ 12183 h 12371"/>
                  <a:gd name="connsiteX10-4315" fmla="*/ 9544 w 10047"/>
                  <a:gd name="connsiteY10-4316" fmla="*/ 10702 h 12371"/>
                  <a:gd name="connsiteX11-4317" fmla="*/ 8119 w 10047"/>
                  <a:gd name="connsiteY11-4318" fmla="*/ 5642 h 12371"/>
                  <a:gd name="connsiteX12-4319" fmla="*/ 6812 w 10047"/>
                  <a:gd name="connsiteY12-4320" fmla="*/ 9091 h 12371"/>
                  <a:gd name="connsiteX13-4321" fmla="*/ 5816 w 10047"/>
                  <a:gd name="connsiteY13-4322" fmla="*/ 7199 h 12371"/>
                  <a:gd name="connsiteX14-4323" fmla="*/ 4674 w 10047"/>
                  <a:gd name="connsiteY14-4324" fmla="*/ 8884 h 12371"/>
                  <a:gd name="connsiteX15-4325" fmla="*/ 3847 w 10047"/>
                  <a:gd name="connsiteY15-4326" fmla="*/ 7492 h 12371"/>
                  <a:gd name="connsiteX16-4327" fmla="*/ 2863 w 10047"/>
                  <a:gd name="connsiteY16-4328" fmla="*/ 10177 h 12371"/>
                  <a:gd name="connsiteX17-4329" fmla="*/ 2143 w 10047"/>
                  <a:gd name="connsiteY17-4330" fmla="*/ 9082 h 12371"/>
                  <a:gd name="connsiteX18-4331" fmla="*/ 1085 w 10047"/>
                  <a:gd name="connsiteY18-4332" fmla="*/ 9564 h 12371"/>
                  <a:gd name="connsiteX19-4333" fmla="*/ 2 w 10047"/>
                  <a:gd name="connsiteY19-4334" fmla="*/ 9980 h 12371"/>
                  <a:gd name="connsiteX20-4335" fmla="*/ 894 w 10047"/>
                  <a:gd name="connsiteY20-4336" fmla="*/ 5635 h 12371"/>
                  <a:gd name="connsiteX0-4337" fmla="*/ 894 w 10047"/>
                  <a:gd name="connsiteY0-4338" fmla="*/ 5925 h 12661"/>
                  <a:gd name="connsiteX1-4339" fmla="*/ 1769 w 10047"/>
                  <a:gd name="connsiteY1-4340" fmla="*/ 4462 h 12661"/>
                  <a:gd name="connsiteX2-4341" fmla="*/ 2324 w 10047"/>
                  <a:gd name="connsiteY2-4342" fmla="*/ 1642 h 12661"/>
                  <a:gd name="connsiteX3-4343" fmla="*/ 3532 w 10047"/>
                  <a:gd name="connsiteY3-4344" fmla="*/ 3322 h 12661"/>
                  <a:gd name="connsiteX4-4345" fmla="*/ 4460 w 10047"/>
                  <a:gd name="connsiteY4-4346" fmla="*/ 295 h 12661"/>
                  <a:gd name="connsiteX5-4347" fmla="*/ 5697 w 10047"/>
                  <a:gd name="connsiteY5-4348" fmla="*/ 2549 h 12661"/>
                  <a:gd name="connsiteX6-4349" fmla="*/ 6714 w 10047"/>
                  <a:gd name="connsiteY6-4350" fmla="*/ 0 h 12661"/>
                  <a:gd name="connsiteX7-4351" fmla="*/ 7901 w 10047"/>
                  <a:gd name="connsiteY7-4352" fmla="*/ 3278 h 12661"/>
                  <a:gd name="connsiteX8-4353" fmla="*/ 9157 w 10047"/>
                  <a:gd name="connsiteY8-4354" fmla="*/ 4280 h 12661"/>
                  <a:gd name="connsiteX9-4355" fmla="*/ 10040 w 10047"/>
                  <a:gd name="connsiteY9-4356" fmla="*/ 12473 h 12661"/>
                  <a:gd name="connsiteX10-4357" fmla="*/ 9544 w 10047"/>
                  <a:gd name="connsiteY10-4358" fmla="*/ 10992 h 12661"/>
                  <a:gd name="connsiteX11-4359" fmla="*/ 8119 w 10047"/>
                  <a:gd name="connsiteY11-4360" fmla="*/ 5932 h 12661"/>
                  <a:gd name="connsiteX12-4361" fmla="*/ 6812 w 10047"/>
                  <a:gd name="connsiteY12-4362" fmla="*/ 9381 h 12661"/>
                  <a:gd name="connsiteX13-4363" fmla="*/ 5816 w 10047"/>
                  <a:gd name="connsiteY13-4364" fmla="*/ 7489 h 12661"/>
                  <a:gd name="connsiteX14-4365" fmla="*/ 4674 w 10047"/>
                  <a:gd name="connsiteY14-4366" fmla="*/ 9174 h 12661"/>
                  <a:gd name="connsiteX15-4367" fmla="*/ 3847 w 10047"/>
                  <a:gd name="connsiteY15-4368" fmla="*/ 7782 h 12661"/>
                  <a:gd name="connsiteX16-4369" fmla="*/ 2863 w 10047"/>
                  <a:gd name="connsiteY16-4370" fmla="*/ 10467 h 12661"/>
                  <a:gd name="connsiteX17-4371" fmla="*/ 2143 w 10047"/>
                  <a:gd name="connsiteY17-4372" fmla="*/ 9372 h 12661"/>
                  <a:gd name="connsiteX18-4373" fmla="*/ 1085 w 10047"/>
                  <a:gd name="connsiteY18-4374" fmla="*/ 9854 h 12661"/>
                  <a:gd name="connsiteX19-4375" fmla="*/ 2 w 10047"/>
                  <a:gd name="connsiteY19-4376" fmla="*/ 10270 h 12661"/>
                  <a:gd name="connsiteX20-4377" fmla="*/ 894 w 10047"/>
                  <a:gd name="connsiteY20-4378" fmla="*/ 5925 h 12661"/>
                  <a:gd name="connsiteX0-4379" fmla="*/ 894 w 10047"/>
                  <a:gd name="connsiteY0-4380" fmla="*/ 6143 h 12879"/>
                  <a:gd name="connsiteX1-4381" fmla="*/ 1769 w 10047"/>
                  <a:gd name="connsiteY1-4382" fmla="*/ 4680 h 12879"/>
                  <a:gd name="connsiteX2-4383" fmla="*/ 2324 w 10047"/>
                  <a:gd name="connsiteY2-4384" fmla="*/ 1860 h 12879"/>
                  <a:gd name="connsiteX3-4385" fmla="*/ 3532 w 10047"/>
                  <a:gd name="connsiteY3-4386" fmla="*/ 3540 h 12879"/>
                  <a:gd name="connsiteX4-4387" fmla="*/ 4460 w 10047"/>
                  <a:gd name="connsiteY4-4388" fmla="*/ 513 h 12879"/>
                  <a:gd name="connsiteX5-4389" fmla="*/ 5697 w 10047"/>
                  <a:gd name="connsiteY5-4390" fmla="*/ 2767 h 12879"/>
                  <a:gd name="connsiteX6-4391" fmla="*/ 6714 w 10047"/>
                  <a:gd name="connsiteY6-4392" fmla="*/ 0 h 12879"/>
                  <a:gd name="connsiteX7-4393" fmla="*/ 7901 w 10047"/>
                  <a:gd name="connsiteY7-4394" fmla="*/ 3496 h 12879"/>
                  <a:gd name="connsiteX8-4395" fmla="*/ 9157 w 10047"/>
                  <a:gd name="connsiteY8-4396" fmla="*/ 4498 h 12879"/>
                  <a:gd name="connsiteX9-4397" fmla="*/ 10040 w 10047"/>
                  <a:gd name="connsiteY9-4398" fmla="*/ 12691 h 12879"/>
                  <a:gd name="connsiteX10-4399" fmla="*/ 9544 w 10047"/>
                  <a:gd name="connsiteY10-4400" fmla="*/ 11210 h 12879"/>
                  <a:gd name="connsiteX11-4401" fmla="*/ 8119 w 10047"/>
                  <a:gd name="connsiteY11-4402" fmla="*/ 6150 h 12879"/>
                  <a:gd name="connsiteX12-4403" fmla="*/ 6812 w 10047"/>
                  <a:gd name="connsiteY12-4404" fmla="*/ 9599 h 12879"/>
                  <a:gd name="connsiteX13-4405" fmla="*/ 5816 w 10047"/>
                  <a:gd name="connsiteY13-4406" fmla="*/ 7707 h 12879"/>
                  <a:gd name="connsiteX14-4407" fmla="*/ 4674 w 10047"/>
                  <a:gd name="connsiteY14-4408" fmla="*/ 9392 h 12879"/>
                  <a:gd name="connsiteX15-4409" fmla="*/ 3847 w 10047"/>
                  <a:gd name="connsiteY15-4410" fmla="*/ 8000 h 12879"/>
                  <a:gd name="connsiteX16-4411" fmla="*/ 2863 w 10047"/>
                  <a:gd name="connsiteY16-4412" fmla="*/ 10685 h 12879"/>
                  <a:gd name="connsiteX17-4413" fmla="*/ 2143 w 10047"/>
                  <a:gd name="connsiteY17-4414" fmla="*/ 9590 h 12879"/>
                  <a:gd name="connsiteX18-4415" fmla="*/ 1085 w 10047"/>
                  <a:gd name="connsiteY18-4416" fmla="*/ 10072 h 12879"/>
                  <a:gd name="connsiteX19-4417" fmla="*/ 2 w 10047"/>
                  <a:gd name="connsiteY19-4418" fmla="*/ 10488 h 12879"/>
                  <a:gd name="connsiteX20-4419" fmla="*/ 894 w 10047"/>
                  <a:gd name="connsiteY20-4420" fmla="*/ 6143 h 12879"/>
                  <a:gd name="connsiteX0-4421" fmla="*/ 894 w 10047"/>
                  <a:gd name="connsiteY0-4422" fmla="*/ 6156 h 12892"/>
                  <a:gd name="connsiteX1-4423" fmla="*/ 1769 w 10047"/>
                  <a:gd name="connsiteY1-4424" fmla="*/ 4693 h 12892"/>
                  <a:gd name="connsiteX2-4425" fmla="*/ 2324 w 10047"/>
                  <a:gd name="connsiteY2-4426" fmla="*/ 1873 h 12892"/>
                  <a:gd name="connsiteX3-4427" fmla="*/ 3532 w 10047"/>
                  <a:gd name="connsiteY3-4428" fmla="*/ 3553 h 12892"/>
                  <a:gd name="connsiteX4-4429" fmla="*/ 4460 w 10047"/>
                  <a:gd name="connsiteY4-4430" fmla="*/ 526 h 12892"/>
                  <a:gd name="connsiteX5-4431" fmla="*/ 5652 w 10047"/>
                  <a:gd name="connsiteY5-4432" fmla="*/ 2273 h 12892"/>
                  <a:gd name="connsiteX6-4433" fmla="*/ 6714 w 10047"/>
                  <a:gd name="connsiteY6-4434" fmla="*/ 13 h 12892"/>
                  <a:gd name="connsiteX7-4435" fmla="*/ 7901 w 10047"/>
                  <a:gd name="connsiteY7-4436" fmla="*/ 3509 h 12892"/>
                  <a:gd name="connsiteX8-4437" fmla="*/ 9157 w 10047"/>
                  <a:gd name="connsiteY8-4438" fmla="*/ 4511 h 12892"/>
                  <a:gd name="connsiteX9-4439" fmla="*/ 10040 w 10047"/>
                  <a:gd name="connsiteY9-4440" fmla="*/ 12704 h 12892"/>
                  <a:gd name="connsiteX10-4441" fmla="*/ 9544 w 10047"/>
                  <a:gd name="connsiteY10-4442" fmla="*/ 11223 h 12892"/>
                  <a:gd name="connsiteX11-4443" fmla="*/ 8119 w 10047"/>
                  <a:gd name="connsiteY11-4444" fmla="*/ 6163 h 12892"/>
                  <a:gd name="connsiteX12-4445" fmla="*/ 6812 w 10047"/>
                  <a:gd name="connsiteY12-4446" fmla="*/ 9612 h 12892"/>
                  <a:gd name="connsiteX13-4447" fmla="*/ 5816 w 10047"/>
                  <a:gd name="connsiteY13-4448" fmla="*/ 7720 h 12892"/>
                  <a:gd name="connsiteX14-4449" fmla="*/ 4674 w 10047"/>
                  <a:gd name="connsiteY14-4450" fmla="*/ 9405 h 12892"/>
                  <a:gd name="connsiteX15-4451" fmla="*/ 3847 w 10047"/>
                  <a:gd name="connsiteY15-4452" fmla="*/ 8013 h 12892"/>
                  <a:gd name="connsiteX16-4453" fmla="*/ 2863 w 10047"/>
                  <a:gd name="connsiteY16-4454" fmla="*/ 10698 h 12892"/>
                  <a:gd name="connsiteX17-4455" fmla="*/ 2143 w 10047"/>
                  <a:gd name="connsiteY17-4456" fmla="*/ 9603 h 12892"/>
                  <a:gd name="connsiteX18-4457" fmla="*/ 1085 w 10047"/>
                  <a:gd name="connsiteY18-4458" fmla="*/ 10085 h 12892"/>
                  <a:gd name="connsiteX19-4459" fmla="*/ 2 w 10047"/>
                  <a:gd name="connsiteY19-4460" fmla="*/ 10501 h 12892"/>
                  <a:gd name="connsiteX20-4461" fmla="*/ 894 w 10047"/>
                  <a:gd name="connsiteY20-4462" fmla="*/ 6156 h 12892"/>
                  <a:gd name="connsiteX0-4463" fmla="*/ 894 w 10047"/>
                  <a:gd name="connsiteY0-4464" fmla="*/ 6156 h 12892"/>
                  <a:gd name="connsiteX1-4465" fmla="*/ 1769 w 10047"/>
                  <a:gd name="connsiteY1-4466" fmla="*/ 4693 h 12892"/>
                  <a:gd name="connsiteX2-4467" fmla="*/ 2324 w 10047"/>
                  <a:gd name="connsiteY2-4468" fmla="*/ 1873 h 12892"/>
                  <a:gd name="connsiteX3-4469" fmla="*/ 3532 w 10047"/>
                  <a:gd name="connsiteY3-4470" fmla="*/ 3553 h 12892"/>
                  <a:gd name="connsiteX4-4471" fmla="*/ 4460 w 10047"/>
                  <a:gd name="connsiteY4-4472" fmla="*/ 526 h 12892"/>
                  <a:gd name="connsiteX5-4473" fmla="*/ 5652 w 10047"/>
                  <a:gd name="connsiteY5-4474" fmla="*/ 2273 h 12892"/>
                  <a:gd name="connsiteX6-4475" fmla="*/ 6714 w 10047"/>
                  <a:gd name="connsiteY6-4476" fmla="*/ 13 h 12892"/>
                  <a:gd name="connsiteX7-4477" fmla="*/ 7901 w 10047"/>
                  <a:gd name="connsiteY7-4478" fmla="*/ 3509 h 12892"/>
                  <a:gd name="connsiteX8-4479" fmla="*/ 9157 w 10047"/>
                  <a:gd name="connsiteY8-4480" fmla="*/ 4511 h 12892"/>
                  <a:gd name="connsiteX9-4481" fmla="*/ 10040 w 10047"/>
                  <a:gd name="connsiteY9-4482" fmla="*/ 12704 h 12892"/>
                  <a:gd name="connsiteX10-4483" fmla="*/ 9544 w 10047"/>
                  <a:gd name="connsiteY10-4484" fmla="*/ 11223 h 12892"/>
                  <a:gd name="connsiteX11-4485" fmla="*/ 8119 w 10047"/>
                  <a:gd name="connsiteY11-4486" fmla="*/ 6163 h 12892"/>
                  <a:gd name="connsiteX12-4487" fmla="*/ 6738 w 10047"/>
                  <a:gd name="connsiteY12-4488" fmla="*/ 7872 h 12892"/>
                  <a:gd name="connsiteX13-4489" fmla="*/ 5816 w 10047"/>
                  <a:gd name="connsiteY13-4490" fmla="*/ 7720 h 12892"/>
                  <a:gd name="connsiteX14-4491" fmla="*/ 4674 w 10047"/>
                  <a:gd name="connsiteY14-4492" fmla="*/ 9405 h 12892"/>
                  <a:gd name="connsiteX15-4493" fmla="*/ 3847 w 10047"/>
                  <a:gd name="connsiteY15-4494" fmla="*/ 8013 h 12892"/>
                  <a:gd name="connsiteX16-4495" fmla="*/ 2863 w 10047"/>
                  <a:gd name="connsiteY16-4496" fmla="*/ 10698 h 12892"/>
                  <a:gd name="connsiteX17-4497" fmla="*/ 2143 w 10047"/>
                  <a:gd name="connsiteY17-4498" fmla="*/ 9603 h 12892"/>
                  <a:gd name="connsiteX18-4499" fmla="*/ 1085 w 10047"/>
                  <a:gd name="connsiteY18-4500" fmla="*/ 10085 h 12892"/>
                  <a:gd name="connsiteX19-4501" fmla="*/ 2 w 10047"/>
                  <a:gd name="connsiteY19-4502" fmla="*/ 10501 h 12892"/>
                  <a:gd name="connsiteX20-4503" fmla="*/ 894 w 10047"/>
                  <a:gd name="connsiteY20-4504" fmla="*/ 6156 h 12892"/>
                  <a:gd name="connsiteX0-4505" fmla="*/ 894 w 10047"/>
                  <a:gd name="connsiteY0-4506" fmla="*/ 6156 h 12892"/>
                  <a:gd name="connsiteX1-4507" fmla="*/ 1769 w 10047"/>
                  <a:gd name="connsiteY1-4508" fmla="*/ 4693 h 12892"/>
                  <a:gd name="connsiteX2-4509" fmla="*/ 2324 w 10047"/>
                  <a:gd name="connsiteY2-4510" fmla="*/ 1873 h 12892"/>
                  <a:gd name="connsiteX3-4511" fmla="*/ 3532 w 10047"/>
                  <a:gd name="connsiteY3-4512" fmla="*/ 3553 h 12892"/>
                  <a:gd name="connsiteX4-4513" fmla="*/ 4460 w 10047"/>
                  <a:gd name="connsiteY4-4514" fmla="*/ 526 h 12892"/>
                  <a:gd name="connsiteX5-4515" fmla="*/ 5652 w 10047"/>
                  <a:gd name="connsiteY5-4516" fmla="*/ 2273 h 12892"/>
                  <a:gd name="connsiteX6-4517" fmla="*/ 6714 w 10047"/>
                  <a:gd name="connsiteY6-4518" fmla="*/ 13 h 12892"/>
                  <a:gd name="connsiteX7-4519" fmla="*/ 7901 w 10047"/>
                  <a:gd name="connsiteY7-4520" fmla="*/ 3509 h 12892"/>
                  <a:gd name="connsiteX8-4521" fmla="*/ 9157 w 10047"/>
                  <a:gd name="connsiteY8-4522" fmla="*/ 4511 h 12892"/>
                  <a:gd name="connsiteX9-4523" fmla="*/ 10040 w 10047"/>
                  <a:gd name="connsiteY9-4524" fmla="*/ 12704 h 12892"/>
                  <a:gd name="connsiteX10-4525" fmla="*/ 9544 w 10047"/>
                  <a:gd name="connsiteY10-4526" fmla="*/ 11223 h 12892"/>
                  <a:gd name="connsiteX11-4527" fmla="*/ 8119 w 10047"/>
                  <a:gd name="connsiteY11-4528" fmla="*/ 6163 h 12892"/>
                  <a:gd name="connsiteX12-4529" fmla="*/ 6738 w 10047"/>
                  <a:gd name="connsiteY12-4530" fmla="*/ 7872 h 12892"/>
                  <a:gd name="connsiteX13-4531" fmla="*/ 5727 w 10047"/>
                  <a:gd name="connsiteY13-4532" fmla="*/ 5400 h 12892"/>
                  <a:gd name="connsiteX14-4533" fmla="*/ 4674 w 10047"/>
                  <a:gd name="connsiteY14-4534" fmla="*/ 9405 h 12892"/>
                  <a:gd name="connsiteX15-4535" fmla="*/ 3847 w 10047"/>
                  <a:gd name="connsiteY15-4536" fmla="*/ 8013 h 12892"/>
                  <a:gd name="connsiteX16-4537" fmla="*/ 2863 w 10047"/>
                  <a:gd name="connsiteY16-4538" fmla="*/ 10698 h 12892"/>
                  <a:gd name="connsiteX17-4539" fmla="*/ 2143 w 10047"/>
                  <a:gd name="connsiteY17-4540" fmla="*/ 9603 h 12892"/>
                  <a:gd name="connsiteX18-4541" fmla="*/ 1085 w 10047"/>
                  <a:gd name="connsiteY18-4542" fmla="*/ 10085 h 12892"/>
                  <a:gd name="connsiteX19-4543" fmla="*/ 2 w 10047"/>
                  <a:gd name="connsiteY19-4544" fmla="*/ 10501 h 12892"/>
                  <a:gd name="connsiteX20-4545" fmla="*/ 894 w 10047"/>
                  <a:gd name="connsiteY20-4546" fmla="*/ 6156 h 12892"/>
                  <a:gd name="connsiteX0-4547" fmla="*/ 894 w 10047"/>
                  <a:gd name="connsiteY0-4548" fmla="*/ 6156 h 12892"/>
                  <a:gd name="connsiteX1-4549" fmla="*/ 1769 w 10047"/>
                  <a:gd name="connsiteY1-4550" fmla="*/ 4693 h 12892"/>
                  <a:gd name="connsiteX2-4551" fmla="*/ 2324 w 10047"/>
                  <a:gd name="connsiteY2-4552" fmla="*/ 1873 h 12892"/>
                  <a:gd name="connsiteX3-4553" fmla="*/ 3532 w 10047"/>
                  <a:gd name="connsiteY3-4554" fmla="*/ 3553 h 12892"/>
                  <a:gd name="connsiteX4-4555" fmla="*/ 4460 w 10047"/>
                  <a:gd name="connsiteY4-4556" fmla="*/ 526 h 12892"/>
                  <a:gd name="connsiteX5-4557" fmla="*/ 5652 w 10047"/>
                  <a:gd name="connsiteY5-4558" fmla="*/ 2273 h 12892"/>
                  <a:gd name="connsiteX6-4559" fmla="*/ 6714 w 10047"/>
                  <a:gd name="connsiteY6-4560" fmla="*/ 13 h 12892"/>
                  <a:gd name="connsiteX7-4561" fmla="*/ 7901 w 10047"/>
                  <a:gd name="connsiteY7-4562" fmla="*/ 3509 h 12892"/>
                  <a:gd name="connsiteX8-4563" fmla="*/ 9157 w 10047"/>
                  <a:gd name="connsiteY8-4564" fmla="*/ 4511 h 12892"/>
                  <a:gd name="connsiteX9-4565" fmla="*/ 10040 w 10047"/>
                  <a:gd name="connsiteY9-4566" fmla="*/ 12704 h 12892"/>
                  <a:gd name="connsiteX10-4567" fmla="*/ 9544 w 10047"/>
                  <a:gd name="connsiteY10-4568" fmla="*/ 11223 h 12892"/>
                  <a:gd name="connsiteX11-4569" fmla="*/ 8119 w 10047"/>
                  <a:gd name="connsiteY11-4570" fmla="*/ 6163 h 12892"/>
                  <a:gd name="connsiteX12-4571" fmla="*/ 6738 w 10047"/>
                  <a:gd name="connsiteY12-4572" fmla="*/ 7872 h 12892"/>
                  <a:gd name="connsiteX13-4573" fmla="*/ 5727 w 10047"/>
                  <a:gd name="connsiteY13-4574" fmla="*/ 5400 h 12892"/>
                  <a:gd name="connsiteX14-4575" fmla="*/ 4926 w 10047"/>
                  <a:gd name="connsiteY14-4576" fmla="*/ 8028 h 12892"/>
                  <a:gd name="connsiteX15-4577" fmla="*/ 3847 w 10047"/>
                  <a:gd name="connsiteY15-4578" fmla="*/ 8013 h 12892"/>
                  <a:gd name="connsiteX16-4579" fmla="*/ 2863 w 10047"/>
                  <a:gd name="connsiteY16-4580" fmla="*/ 10698 h 12892"/>
                  <a:gd name="connsiteX17-4581" fmla="*/ 2143 w 10047"/>
                  <a:gd name="connsiteY17-4582" fmla="*/ 9603 h 12892"/>
                  <a:gd name="connsiteX18-4583" fmla="*/ 1085 w 10047"/>
                  <a:gd name="connsiteY18-4584" fmla="*/ 10085 h 12892"/>
                  <a:gd name="connsiteX19-4585" fmla="*/ 2 w 10047"/>
                  <a:gd name="connsiteY19-4586" fmla="*/ 10501 h 12892"/>
                  <a:gd name="connsiteX20-4587" fmla="*/ 894 w 10047"/>
                  <a:gd name="connsiteY20-4588" fmla="*/ 6156 h 12892"/>
                  <a:gd name="connsiteX0-4589" fmla="*/ 894 w 10047"/>
                  <a:gd name="connsiteY0-4590" fmla="*/ 6156 h 12892"/>
                  <a:gd name="connsiteX1-4591" fmla="*/ 1769 w 10047"/>
                  <a:gd name="connsiteY1-4592" fmla="*/ 4693 h 12892"/>
                  <a:gd name="connsiteX2-4593" fmla="*/ 2324 w 10047"/>
                  <a:gd name="connsiteY2-4594" fmla="*/ 1873 h 12892"/>
                  <a:gd name="connsiteX3-4595" fmla="*/ 3532 w 10047"/>
                  <a:gd name="connsiteY3-4596" fmla="*/ 3553 h 12892"/>
                  <a:gd name="connsiteX4-4597" fmla="*/ 4460 w 10047"/>
                  <a:gd name="connsiteY4-4598" fmla="*/ 526 h 12892"/>
                  <a:gd name="connsiteX5-4599" fmla="*/ 5652 w 10047"/>
                  <a:gd name="connsiteY5-4600" fmla="*/ 2273 h 12892"/>
                  <a:gd name="connsiteX6-4601" fmla="*/ 6714 w 10047"/>
                  <a:gd name="connsiteY6-4602" fmla="*/ 13 h 12892"/>
                  <a:gd name="connsiteX7-4603" fmla="*/ 7901 w 10047"/>
                  <a:gd name="connsiteY7-4604" fmla="*/ 3509 h 12892"/>
                  <a:gd name="connsiteX8-4605" fmla="*/ 9157 w 10047"/>
                  <a:gd name="connsiteY8-4606" fmla="*/ 4511 h 12892"/>
                  <a:gd name="connsiteX9-4607" fmla="*/ 10040 w 10047"/>
                  <a:gd name="connsiteY9-4608" fmla="*/ 12704 h 12892"/>
                  <a:gd name="connsiteX10-4609" fmla="*/ 9544 w 10047"/>
                  <a:gd name="connsiteY10-4610" fmla="*/ 11223 h 12892"/>
                  <a:gd name="connsiteX11-4611" fmla="*/ 8119 w 10047"/>
                  <a:gd name="connsiteY11-4612" fmla="*/ 6163 h 12892"/>
                  <a:gd name="connsiteX12-4613" fmla="*/ 6738 w 10047"/>
                  <a:gd name="connsiteY12-4614" fmla="*/ 7872 h 12892"/>
                  <a:gd name="connsiteX13-4615" fmla="*/ 5727 w 10047"/>
                  <a:gd name="connsiteY13-4616" fmla="*/ 5400 h 12892"/>
                  <a:gd name="connsiteX14-4617" fmla="*/ 4926 w 10047"/>
                  <a:gd name="connsiteY14-4618" fmla="*/ 8028 h 12892"/>
                  <a:gd name="connsiteX15-4619" fmla="*/ 3847 w 10047"/>
                  <a:gd name="connsiteY15-4620" fmla="*/ 8013 h 12892"/>
                  <a:gd name="connsiteX16-4621" fmla="*/ 2878 w 10047"/>
                  <a:gd name="connsiteY16-4622" fmla="*/ 8523 h 12892"/>
                  <a:gd name="connsiteX17-4623" fmla="*/ 2143 w 10047"/>
                  <a:gd name="connsiteY17-4624" fmla="*/ 9603 h 12892"/>
                  <a:gd name="connsiteX18-4625" fmla="*/ 1085 w 10047"/>
                  <a:gd name="connsiteY18-4626" fmla="*/ 10085 h 12892"/>
                  <a:gd name="connsiteX19-4627" fmla="*/ 2 w 10047"/>
                  <a:gd name="connsiteY19-4628" fmla="*/ 10501 h 12892"/>
                  <a:gd name="connsiteX20-4629" fmla="*/ 894 w 10047"/>
                  <a:gd name="connsiteY20-4630" fmla="*/ 6156 h 12892"/>
                  <a:gd name="connsiteX0-4631" fmla="*/ 894 w 10047"/>
                  <a:gd name="connsiteY0-4632" fmla="*/ 6156 h 12892"/>
                  <a:gd name="connsiteX1-4633" fmla="*/ 1769 w 10047"/>
                  <a:gd name="connsiteY1-4634" fmla="*/ 4693 h 12892"/>
                  <a:gd name="connsiteX2-4635" fmla="*/ 2324 w 10047"/>
                  <a:gd name="connsiteY2-4636" fmla="*/ 1873 h 12892"/>
                  <a:gd name="connsiteX3-4637" fmla="*/ 3532 w 10047"/>
                  <a:gd name="connsiteY3-4638" fmla="*/ 3553 h 12892"/>
                  <a:gd name="connsiteX4-4639" fmla="*/ 4460 w 10047"/>
                  <a:gd name="connsiteY4-4640" fmla="*/ 526 h 12892"/>
                  <a:gd name="connsiteX5-4641" fmla="*/ 5652 w 10047"/>
                  <a:gd name="connsiteY5-4642" fmla="*/ 2273 h 12892"/>
                  <a:gd name="connsiteX6-4643" fmla="*/ 6714 w 10047"/>
                  <a:gd name="connsiteY6-4644" fmla="*/ 13 h 12892"/>
                  <a:gd name="connsiteX7-4645" fmla="*/ 7901 w 10047"/>
                  <a:gd name="connsiteY7-4646" fmla="*/ 3509 h 12892"/>
                  <a:gd name="connsiteX8-4647" fmla="*/ 9157 w 10047"/>
                  <a:gd name="connsiteY8-4648" fmla="*/ 4511 h 12892"/>
                  <a:gd name="connsiteX9-4649" fmla="*/ 10040 w 10047"/>
                  <a:gd name="connsiteY9-4650" fmla="*/ 12704 h 12892"/>
                  <a:gd name="connsiteX10-4651" fmla="*/ 9544 w 10047"/>
                  <a:gd name="connsiteY10-4652" fmla="*/ 11223 h 12892"/>
                  <a:gd name="connsiteX11-4653" fmla="*/ 8119 w 10047"/>
                  <a:gd name="connsiteY11-4654" fmla="*/ 6163 h 12892"/>
                  <a:gd name="connsiteX12-4655" fmla="*/ 6738 w 10047"/>
                  <a:gd name="connsiteY12-4656" fmla="*/ 7872 h 12892"/>
                  <a:gd name="connsiteX13-4657" fmla="*/ 5727 w 10047"/>
                  <a:gd name="connsiteY13-4658" fmla="*/ 5400 h 12892"/>
                  <a:gd name="connsiteX14-4659" fmla="*/ 4926 w 10047"/>
                  <a:gd name="connsiteY14-4660" fmla="*/ 8028 h 12892"/>
                  <a:gd name="connsiteX15-4661" fmla="*/ 3832 w 10047"/>
                  <a:gd name="connsiteY15-4662" fmla="*/ 6853 h 12892"/>
                  <a:gd name="connsiteX16-4663" fmla="*/ 2878 w 10047"/>
                  <a:gd name="connsiteY16-4664" fmla="*/ 8523 h 12892"/>
                  <a:gd name="connsiteX17-4665" fmla="*/ 2143 w 10047"/>
                  <a:gd name="connsiteY17-4666" fmla="*/ 9603 h 12892"/>
                  <a:gd name="connsiteX18-4667" fmla="*/ 1085 w 10047"/>
                  <a:gd name="connsiteY18-4668" fmla="*/ 10085 h 12892"/>
                  <a:gd name="connsiteX19-4669" fmla="*/ 2 w 10047"/>
                  <a:gd name="connsiteY19-4670" fmla="*/ 10501 h 12892"/>
                  <a:gd name="connsiteX20-4671" fmla="*/ 894 w 10047"/>
                  <a:gd name="connsiteY20-4672" fmla="*/ 6156 h 12892"/>
                  <a:gd name="connsiteX0-4673" fmla="*/ 894 w 10047"/>
                  <a:gd name="connsiteY0-4674" fmla="*/ 6156 h 12892"/>
                  <a:gd name="connsiteX1-4675" fmla="*/ 1769 w 10047"/>
                  <a:gd name="connsiteY1-4676" fmla="*/ 4693 h 12892"/>
                  <a:gd name="connsiteX2-4677" fmla="*/ 2324 w 10047"/>
                  <a:gd name="connsiteY2-4678" fmla="*/ 1873 h 12892"/>
                  <a:gd name="connsiteX3-4679" fmla="*/ 3532 w 10047"/>
                  <a:gd name="connsiteY3-4680" fmla="*/ 3553 h 12892"/>
                  <a:gd name="connsiteX4-4681" fmla="*/ 4460 w 10047"/>
                  <a:gd name="connsiteY4-4682" fmla="*/ 526 h 12892"/>
                  <a:gd name="connsiteX5-4683" fmla="*/ 5652 w 10047"/>
                  <a:gd name="connsiteY5-4684" fmla="*/ 2273 h 12892"/>
                  <a:gd name="connsiteX6-4685" fmla="*/ 6714 w 10047"/>
                  <a:gd name="connsiteY6-4686" fmla="*/ 13 h 12892"/>
                  <a:gd name="connsiteX7-4687" fmla="*/ 7901 w 10047"/>
                  <a:gd name="connsiteY7-4688" fmla="*/ 3509 h 12892"/>
                  <a:gd name="connsiteX8-4689" fmla="*/ 9157 w 10047"/>
                  <a:gd name="connsiteY8-4690" fmla="*/ 4511 h 12892"/>
                  <a:gd name="connsiteX9-4691" fmla="*/ 10040 w 10047"/>
                  <a:gd name="connsiteY9-4692" fmla="*/ 12704 h 12892"/>
                  <a:gd name="connsiteX10-4693" fmla="*/ 9544 w 10047"/>
                  <a:gd name="connsiteY10-4694" fmla="*/ 11223 h 12892"/>
                  <a:gd name="connsiteX11-4695" fmla="*/ 8119 w 10047"/>
                  <a:gd name="connsiteY11-4696" fmla="*/ 6163 h 12892"/>
                  <a:gd name="connsiteX12-4697" fmla="*/ 6738 w 10047"/>
                  <a:gd name="connsiteY12-4698" fmla="*/ 7872 h 12892"/>
                  <a:gd name="connsiteX13-4699" fmla="*/ 5727 w 10047"/>
                  <a:gd name="connsiteY13-4700" fmla="*/ 5400 h 12892"/>
                  <a:gd name="connsiteX14-4701" fmla="*/ 4926 w 10047"/>
                  <a:gd name="connsiteY14-4702" fmla="*/ 8028 h 12892"/>
                  <a:gd name="connsiteX15-4703" fmla="*/ 3832 w 10047"/>
                  <a:gd name="connsiteY15-4704" fmla="*/ 6853 h 12892"/>
                  <a:gd name="connsiteX16-4705" fmla="*/ 2878 w 10047"/>
                  <a:gd name="connsiteY16-4706" fmla="*/ 8523 h 12892"/>
                  <a:gd name="connsiteX17-4707" fmla="*/ 2143 w 10047"/>
                  <a:gd name="connsiteY17-4708" fmla="*/ 9603 h 12892"/>
                  <a:gd name="connsiteX18-4709" fmla="*/ 1085 w 10047"/>
                  <a:gd name="connsiteY18-4710" fmla="*/ 10085 h 12892"/>
                  <a:gd name="connsiteX19-4711" fmla="*/ 2 w 10047"/>
                  <a:gd name="connsiteY19-4712" fmla="*/ 10501 h 12892"/>
                  <a:gd name="connsiteX20-4713" fmla="*/ 894 w 10047"/>
                  <a:gd name="connsiteY20-4714" fmla="*/ 6156 h 12892"/>
                  <a:gd name="connsiteX0-4715" fmla="*/ 894 w 10047"/>
                  <a:gd name="connsiteY0-4716" fmla="*/ 6156 h 12892"/>
                  <a:gd name="connsiteX1-4717" fmla="*/ 1769 w 10047"/>
                  <a:gd name="connsiteY1-4718" fmla="*/ 4693 h 12892"/>
                  <a:gd name="connsiteX2-4719" fmla="*/ 2324 w 10047"/>
                  <a:gd name="connsiteY2-4720" fmla="*/ 1873 h 12892"/>
                  <a:gd name="connsiteX3-4721" fmla="*/ 3532 w 10047"/>
                  <a:gd name="connsiteY3-4722" fmla="*/ 3553 h 12892"/>
                  <a:gd name="connsiteX4-4723" fmla="*/ 4460 w 10047"/>
                  <a:gd name="connsiteY4-4724" fmla="*/ 526 h 12892"/>
                  <a:gd name="connsiteX5-4725" fmla="*/ 5652 w 10047"/>
                  <a:gd name="connsiteY5-4726" fmla="*/ 2273 h 12892"/>
                  <a:gd name="connsiteX6-4727" fmla="*/ 6714 w 10047"/>
                  <a:gd name="connsiteY6-4728" fmla="*/ 13 h 12892"/>
                  <a:gd name="connsiteX7-4729" fmla="*/ 7901 w 10047"/>
                  <a:gd name="connsiteY7-4730" fmla="*/ 3509 h 12892"/>
                  <a:gd name="connsiteX8-4731" fmla="*/ 9157 w 10047"/>
                  <a:gd name="connsiteY8-4732" fmla="*/ 4511 h 12892"/>
                  <a:gd name="connsiteX9-4733" fmla="*/ 10040 w 10047"/>
                  <a:gd name="connsiteY9-4734" fmla="*/ 12704 h 12892"/>
                  <a:gd name="connsiteX10-4735" fmla="*/ 9544 w 10047"/>
                  <a:gd name="connsiteY10-4736" fmla="*/ 11223 h 12892"/>
                  <a:gd name="connsiteX11-4737" fmla="*/ 8119 w 10047"/>
                  <a:gd name="connsiteY11-4738" fmla="*/ 6163 h 12892"/>
                  <a:gd name="connsiteX12-4739" fmla="*/ 6738 w 10047"/>
                  <a:gd name="connsiteY12-4740" fmla="*/ 7872 h 12892"/>
                  <a:gd name="connsiteX13-4741" fmla="*/ 5727 w 10047"/>
                  <a:gd name="connsiteY13-4742" fmla="*/ 5400 h 12892"/>
                  <a:gd name="connsiteX14-4743" fmla="*/ 4926 w 10047"/>
                  <a:gd name="connsiteY14-4744" fmla="*/ 8028 h 12892"/>
                  <a:gd name="connsiteX15-4745" fmla="*/ 3832 w 10047"/>
                  <a:gd name="connsiteY15-4746" fmla="*/ 6853 h 12892"/>
                  <a:gd name="connsiteX16-4747" fmla="*/ 2878 w 10047"/>
                  <a:gd name="connsiteY16-4748" fmla="*/ 8523 h 12892"/>
                  <a:gd name="connsiteX17-4749" fmla="*/ 2143 w 10047"/>
                  <a:gd name="connsiteY17-4750" fmla="*/ 9603 h 12892"/>
                  <a:gd name="connsiteX18-4751" fmla="*/ 1085 w 10047"/>
                  <a:gd name="connsiteY18-4752" fmla="*/ 10085 h 12892"/>
                  <a:gd name="connsiteX19-4753" fmla="*/ 2 w 10047"/>
                  <a:gd name="connsiteY19-4754" fmla="*/ 10501 h 12892"/>
                  <a:gd name="connsiteX20-4755" fmla="*/ 894 w 10047"/>
                  <a:gd name="connsiteY20-4756" fmla="*/ 6156 h 12892"/>
                  <a:gd name="connsiteX0-4757" fmla="*/ 894 w 10047"/>
                  <a:gd name="connsiteY0-4758" fmla="*/ 6156 h 12892"/>
                  <a:gd name="connsiteX1-4759" fmla="*/ 1769 w 10047"/>
                  <a:gd name="connsiteY1-4760" fmla="*/ 4693 h 12892"/>
                  <a:gd name="connsiteX2-4761" fmla="*/ 2324 w 10047"/>
                  <a:gd name="connsiteY2-4762" fmla="*/ 1873 h 12892"/>
                  <a:gd name="connsiteX3-4763" fmla="*/ 3532 w 10047"/>
                  <a:gd name="connsiteY3-4764" fmla="*/ 3553 h 12892"/>
                  <a:gd name="connsiteX4-4765" fmla="*/ 4460 w 10047"/>
                  <a:gd name="connsiteY4-4766" fmla="*/ 526 h 12892"/>
                  <a:gd name="connsiteX5-4767" fmla="*/ 5652 w 10047"/>
                  <a:gd name="connsiteY5-4768" fmla="*/ 2273 h 12892"/>
                  <a:gd name="connsiteX6-4769" fmla="*/ 6714 w 10047"/>
                  <a:gd name="connsiteY6-4770" fmla="*/ 13 h 12892"/>
                  <a:gd name="connsiteX7-4771" fmla="*/ 7901 w 10047"/>
                  <a:gd name="connsiteY7-4772" fmla="*/ 3509 h 12892"/>
                  <a:gd name="connsiteX8-4773" fmla="*/ 9157 w 10047"/>
                  <a:gd name="connsiteY8-4774" fmla="*/ 4511 h 12892"/>
                  <a:gd name="connsiteX9-4775" fmla="*/ 10040 w 10047"/>
                  <a:gd name="connsiteY9-4776" fmla="*/ 12704 h 12892"/>
                  <a:gd name="connsiteX10-4777" fmla="*/ 9544 w 10047"/>
                  <a:gd name="connsiteY10-4778" fmla="*/ 11223 h 12892"/>
                  <a:gd name="connsiteX11-4779" fmla="*/ 8119 w 10047"/>
                  <a:gd name="connsiteY11-4780" fmla="*/ 6163 h 12892"/>
                  <a:gd name="connsiteX12-4781" fmla="*/ 6738 w 10047"/>
                  <a:gd name="connsiteY12-4782" fmla="*/ 7872 h 12892"/>
                  <a:gd name="connsiteX13-4783" fmla="*/ 5727 w 10047"/>
                  <a:gd name="connsiteY13-4784" fmla="*/ 5400 h 12892"/>
                  <a:gd name="connsiteX14-4785" fmla="*/ 4926 w 10047"/>
                  <a:gd name="connsiteY14-4786" fmla="*/ 8028 h 12892"/>
                  <a:gd name="connsiteX15-4787" fmla="*/ 3832 w 10047"/>
                  <a:gd name="connsiteY15-4788" fmla="*/ 6853 h 12892"/>
                  <a:gd name="connsiteX16-4789" fmla="*/ 3145 w 10047"/>
                  <a:gd name="connsiteY16-4790" fmla="*/ 9683 h 12892"/>
                  <a:gd name="connsiteX17-4791" fmla="*/ 2143 w 10047"/>
                  <a:gd name="connsiteY17-4792" fmla="*/ 9603 h 12892"/>
                  <a:gd name="connsiteX18-4793" fmla="*/ 1085 w 10047"/>
                  <a:gd name="connsiteY18-4794" fmla="*/ 10085 h 12892"/>
                  <a:gd name="connsiteX19-4795" fmla="*/ 2 w 10047"/>
                  <a:gd name="connsiteY19-4796" fmla="*/ 10501 h 12892"/>
                  <a:gd name="connsiteX20-4797" fmla="*/ 894 w 10047"/>
                  <a:gd name="connsiteY20-4798" fmla="*/ 6156 h 12892"/>
                  <a:gd name="connsiteX0-4799" fmla="*/ 894 w 10047"/>
                  <a:gd name="connsiteY0-4800" fmla="*/ 6156 h 12892"/>
                  <a:gd name="connsiteX1-4801" fmla="*/ 1769 w 10047"/>
                  <a:gd name="connsiteY1-4802" fmla="*/ 4693 h 12892"/>
                  <a:gd name="connsiteX2-4803" fmla="*/ 2324 w 10047"/>
                  <a:gd name="connsiteY2-4804" fmla="*/ 1873 h 12892"/>
                  <a:gd name="connsiteX3-4805" fmla="*/ 3532 w 10047"/>
                  <a:gd name="connsiteY3-4806" fmla="*/ 3553 h 12892"/>
                  <a:gd name="connsiteX4-4807" fmla="*/ 4460 w 10047"/>
                  <a:gd name="connsiteY4-4808" fmla="*/ 526 h 12892"/>
                  <a:gd name="connsiteX5-4809" fmla="*/ 5652 w 10047"/>
                  <a:gd name="connsiteY5-4810" fmla="*/ 2273 h 12892"/>
                  <a:gd name="connsiteX6-4811" fmla="*/ 6714 w 10047"/>
                  <a:gd name="connsiteY6-4812" fmla="*/ 13 h 12892"/>
                  <a:gd name="connsiteX7-4813" fmla="*/ 7901 w 10047"/>
                  <a:gd name="connsiteY7-4814" fmla="*/ 3509 h 12892"/>
                  <a:gd name="connsiteX8-4815" fmla="*/ 9157 w 10047"/>
                  <a:gd name="connsiteY8-4816" fmla="*/ 4511 h 12892"/>
                  <a:gd name="connsiteX9-4817" fmla="*/ 10040 w 10047"/>
                  <a:gd name="connsiteY9-4818" fmla="*/ 12704 h 12892"/>
                  <a:gd name="connsiteX10-4819" fmla="*/ 9544 w 10047"/>
                  <a:gd name="connsiteY10-4820" fmla="*/ 11223 h 12892"/>
                  <a:gd name="connsiteX11-4821" fmla="*/ 8119 w 10047"/>
                  <a:gd name="connsiteY11-4822" fmla="*/ 6163 h 12892"/>
                  <a:gd name="connsiteX12-4823" fmla="*/ 6738 w 10047"/>
                  <a:gd name="connsiteY12-4824" fmla="*/ 7872 h 12892"/>
                  <a:gd name="connsiteX13-4825" fmla="*/ 5727 w 10047"/>
                  <a:gd name="connsiteY13-4826" fmla="*/ 5400 h 12892"/>
                  <a:gd name="connsiteX14-4827" fmla="*/ 4926 w 10047"/>
                  <a:gd name="connsiteY14-4828" fmla="*/ 8028 h 12892"/>
                  <a:gd name="connsiteX15-4829" fmla="*/ 3832 w 10047"/>
                  <a:gd name="connsiteY15-4830" fmla="*/ 6853 h 12892"/>
                  <a:gd name="connsiteX16-4831" fmla="*/ 3145 w 10047"/>
                  <a:gd name="connsiteY16-4832" fmla="*/ 9683 h 12892"/>
                  <a:gd name="connsiteX17-4833" fmla="*/ 2143 w 10047"/>
                  <a:gd name="connsiteY17-4834" fmla="*/ 9603 h 12892"/>
                  <a:gd name="connsiteX18-4835" fmla="*/ 1085 w 10047"/>
                  <a:gd name="connsiteY18-4836" fmla="*/ 10085 h 12892"/>
                  <a:gd name="connsiteX19-4837" fmla="*/ 2 w 10047"/>
                  <a:gd name="connsiteY19-4838" fmla="*/ 10501 h 12892"/>
                  <a:gd name="connsiteX20-4839" fmla="*/ 894 w 10047"/>
                  <a:gd name="connsiteY20-4840" fmla="*/ 6156 h 12892"/>
                  <a:gd name="connsiteX0-4841" fmla="*/ 894 w 10047"/>
                  <a:gd name="connsiteY0-4842" fmla="*/ 6156 h 12892"/>
                  <a:gd name="connsiteX1-4843" fmla="*/ 1769 w 10047"/>
                  <a:gd name="connsiteY1-4844" fmla="*/ 4693 h 12892"/>
                  <a:gd name="connsiteX2-4845" fmla="*/ 2324 w 10047"/>
                  <a:gd name="connsiteY2-4846" fmla="*/ 1873 h 12892"/>
                  <a:gd name="connsiteX3-4847" fmla="*/ 3532 w 10047"/>
                  <a:gd name="connsiteY3-4848" fmla="*/ 3553 h 12892"/>
                  <a:gd name="connsiteX4-4849" fmla="*/ 4460 w 10047"/>
                  <a:gd name="connsiteY4-4850" fmla="*/ 526 h 12892"/>
                  <a:gd name="connsiteX5-4851" fmla="*/ 5652 w 10047"/>
                  <a:gd name="connsiteY5-4852" fmla="*/ 2273 h 12892"/>
                  <a:gd name="connsiteX6-4853" fmla="*/ 6714 w 10047"/>
                  <a:gd name="connsiteY6-4854" fmla="*/ 13 h 12892"/>
                  <a:gd name="connsiteX7-4855" fmla="*/ 7901 w 10047"/>
                  <a:gd name="connsiteY7-4856" fmla="*/ 3509 h 12892"/>
                  <a:gd name="connsiteX8-4857" fmla="*/ 9157 w 10047"/>
                  <a:gd name="connsiteY8-4858" fmla="*/ 4511 h 12892"/>
                  <a:gd name="connsiteX9-4859" fmla="*/ 10040 w 10047"/>
                  <a:gd name="connsiteY9-4860" fmla="*/ 12704 h 12892"/>
                  <a:gd name="connsiteX10-4861" fmla="*/ 9544 w 10047"/>
                  <a:gd name="connsiteY10-4862" fmla="*/ 11223 h 12892"/>
                  <a:gd name="connsiteX11-4863" fmla="*/ 8119 w 10047"/>
                  <a:gd name="connsiteY11-4864" fmla="*/ 6163 h 12892"/>
                  <a:gd name="connsiteX12-4865" fmla="*/ 6738 w 10047"/>
                  <a:gd name="connsiteY12-4866" fmla="*/ 7872 h 12892"/>
                  <a:gd name="connsiteX13-4867" fmla="*/ 5727 w 10047"/>
                  <a:gd name="connsiteY13-4868" fmla="*/ 5400 h 12892"/>
                  <a:gd name="connsiteX14-4869" fmla="*/ 4926 w 10047"/>
                  <a:gd name="connsiteY14-4870" fmla="*/ 8028 h 12892"/>
                  <a:gd name="connsiteX15-4871" fmla="*/ 3832 w 10047"/>
                  <a:gd name="connsiteY15-4872" fmla="*/ 6853 h 12892"/>
                  <a:gd name="connsiteX16-4873" fmla="*/ 3145 w 10047"/>
                  <a:gd name="connsiteY16-4874" fmla="*/ 9683 h 12892"/>
                  <a:gd name="connsiteX17-4875" fmla="*/ 2143 w 10047"/>
                  <a:gd name="connsiteY17-4876" fmla="*/ 9603 h 12892"/>
                  <a:gd name="connsiteX18-4877" fmla="*/ 1085 w 10047"/>
                  <a:gd name="connsiteY18-4878" fmla="*/ 10085 h 12892"/>
                  <a:gd name="connsiteX19-4879" fmla="*/ 2 w 10047"/>
                  <a:gd name="connsiteY19-4880" fmla="*/ 10501 h 12892"/>
                  <a:gd name="connsiteX20-4881" fmla="*/ 894 w 10047"/>
                  <a:gd name="connsiteY20-4882" fmla="*/ 6156 h 12892"/>
                  <a:gd name="connsiteX0-4883" fmla="*/ 894 w 10047"/>
                  <a:gd name="connsiteY0-4884" fmla="*/ 6156 h 12892"/>
                  <a:gd name="connsiteX1-4885" fmla="*/ 1769 w 10047"/>
                  <a:gd name="connsiteY1-4886" fmla="*/ 4693 h 12892"/>
                  <a:gd name="connsiteX2-4887" fmla="*/ 2324 w 10047"/>
                  <a:gd name="connsiteY2-4888" fmla="*/ 1873 h 12892"/>
                  <a:gd name="connsiteX3-4889" fmla="*/ 3532 w 10047"/>
                  <a:gd name="connsiteY3-4890" fmla="*/ 3553 h 12892"/>
                  <a:gd name="connsiteX4-4891" fmla="*/ 4460 w 10047"/>
                  <a:gd name="connsiteY4-4892" fmla="*/ 526 h 12892"/>
                  <a:gd name="connsiteX5-4893" fmla="*/ 5652 w 10047"/>
                  <a:gd name="connsiteY5-4894" fmla="*/ 2273 h 12892"/>
                  <a:gd name="connsiteX6-4895" fmla="*/ 6714 w 10047"/>
                  <a:gd name="connsiteY6-4896" fmla="*/ 13 h 12892"/>
                  <a:gd name="connsiteX7-4897" fmla="*/ 7901 w 10047"/>
                  <a:gd name="connsiteY7-4898" fmla="*/ 3509 h 12892"/>
                  <a:gd name="connsiteX8-4899" fmla="*/ 9157 w 10047"/>
                  <a:gd name="connsiteY8-4900" fmla="*/ 4511 h 12892"/>
                  <a:gd name="connsiteX9-4901" fmla="*/ 10040 w 10047"/>
                  <a:gd name="connsiteY9-4902" fmla="*/ 12704 h 12892"/>
                  <a:gd name="connsiteX10-4903" fmla="*/ 9544 w 10047"/>
                  <a:gd name="connsiteY10-4904" fmla="*/ 11223 h 12892"/>
                  <a:gd name="connsiteX11-4905" fmla="*/ 8119 w 10047"/>
                  <a:gd name="connsiteY11-4906" fmla="*/ 6163 h 12892"/>
                  <a:gd name="connsiteX12-4907" fmla="*/ 6738 w 10047"/>
                  <a:gd name="connsiteY12-4908" fmla="*/ 7872 h 12892"/>
                  <a:gd name="connsiteX13-4909" fmla="*/ 5727 w 10047"/>
                  <a:gd name="connsiteY13-4910" fmla="*/ 5400 h 12892"/>
                  <a:gd name="connsiteX14-4911" fmla="*/ 4926 w 10047"/>
                  <a:gd name="connsiteY14-4912" fmla="*/ 8028 h 12892"/>
                  <a:gd name="connsiteX15-4913" fmla="*/ 3832 w 10047"/>
                  <a:gd name="connsiteY15-4914" fmla="*/ 6853 h 12892"/>
                  <a:gd name="connsiteX16-4915" fmla="*/ 2997 w 10047"/>
                  <a:gd name="connsiteY16-4916" fmla="*/ 9466 h 12892"/>
                  <a:gd name="connsiteX17-4917" fmla="*/ 2143 w 10047"/>
                  <a:gd name="connsiteY17-4918" fmla="*/ 9603 h 12892"/>
                  <a:gd name="connsiteX18-4919" fmla="*/ 1085 w 10047"/>
                  <a:gd name="connsiteY18-4920" fmla="*/ 10085 h 12892"/>
                  <a:gd name="connsiteX19-4921" fmla="*/ 2 w 10047"/>
                  <a:gd name="connsiteY19-4922" fmla="*/ 10501 h 12892"/>
                  <a:gd name="connsiteX20-4923" fmla="*/ 894 w 10047"/>
                  <a:gd name="connsiteY20-4924" fmla="*/ 6156 h 12892"/>
                  <a:gd name="connsiteX0-4925" fmla="*/ 894 w 10047"/>
                  <a:gd name="connsiteY0-4926" fmla="*/ 6156 h 12892"/>
                  <a:gd name="connsiteX1-4927" fmla="*/ 1769 w 10047"/>
                  <a:gd name="connsiteY1-4928" fmla="*/ 4693 h 12892"/>
                  <a:gd name="connsiteX2-4929" fmla="*/ 2324 w 10047"/>
                  <a:gd name="connsiteY2-4930" fmla="*/ 1873 h 12892"/>
                  <a:gd name="connsiteX3-4931" fmla="*/ 3532 w 10047"/>
                  <a:gd name="connsiteY3-4932" fmla="*/ 3553 h 12892"/>
                  <a:gd name="connsiteX4-4933" fmla="*/ 4460 w 10047"/>
                  <a:gd name="connsiteY4-4934" fmla="*/ 526 h 12892"/>
                  <a:gd name="connsiteX5-4935" fmla="*/ 5652 w 10047"/>
                  <a:gd name="connsiteY5-4936" fmla="*/ 2273 h 12892"/>
                  <a:gd name="connsiteX6-4937" fmla="*/ 6714 w 10047"/>
                  <a:gd name="connsiteY6-4938" fmla="*/ 13 h 12892"/>
                  <a:gd name="connsiteX7-4939" fmla="*/ 7901 w 10047"/>
                  <a:gd name="connsiteY7-4940" fmla="*/ 3509 h 12892"/>
                  <a:gd name="connsiteX8-4941" fmla="*/ 9157 w 10047"/>
                  <a:gd name="connsiteY8-4942" fmla="*/ 4511 h 12892"/>
                  <a:gd name="connsiteX9-4943" fmla="*/ 10040 w 10047"/>
                  <a:gd name="connsiteY9-4944" fmla="*/ 12704 h 12892"/>
                  <a:gd name="connsiteX10-4945" fmla="*/ 9544 w 10047"/>
                  <a:gd name="connsiteY10-4946" fmla="*/ 11223 h 12892"/>
                  <a:gd name="connsiteX11-4947" fmla="*/ 8119 w 10047"/>
                  <a:gd name="connsiteY11-4948" fmla="*/ 6163 h 12892"/>
                  <a:gd name="connsiteX12-4949" fmla="*/ 6738 w 10047"/>
                  <a:gd name="connsiteY12-4950" fmla="*/ 7872 h 12892"/>
                  <a:gd name="connsiteX13-4951" fmla="*/ 5727 w 10047"/>
                  <a:gd name="connsiteY13-4952" fmla="*/ 5400 h 12892"/>
                  <a:gd name="connsiteX14-4953" fmla="*/ 4926 w 10047"/>
                  <a:gd name="connsiteY14-4954" fmla="*/ 8028 h 12892"/>
                  <a:gd name="connsiteX15-4955" fmla="*/ 3832 w 10047"/>
                  <a:gd name="connsiteY15-4956" fmla="*/ 6853 h 12892"/>
                  <a:gd name="connsiteX16-4957" fmla="*/ 2997 w 10047"/>
                  <a:gd name="connsiteY16-4958" fmla="*/ 9466 h 12892"/>
                  <a:gd name="connsiteX17-4959" fmla="*/ 1950 w 10047"/>
                  <a:gd name="connsiteY17-4960" fmla="*/ 8298 h 12892"/>
                  <a:gd name="connsiteX18-4961" fmla="*/ 1085 w 10047"/>
                  <a:gd name="connsiteY18-4962" fmla="*/ 10085 h 12892"/>
                  <a:gd name="connsiteX19-4963" fmla="*/ 2 w 10047"/>
                  <a:gd name="connsiteY19-4964" fmla="*/ 10501 h 12892"/>
                  <a:gd name="connsiteX20-4965" fmla="*/ 894 w 10047"/>
                  <a:gd name="connsiteY20-4966" fmla="*/ 6156 h 12892"/>
                  <a:gd name="connsiteX0-4967" fmla="*/ 894 w 10047"/>
                  <a:gd name="connsiteY0-4968" fmla="*/ 6156 h 12892"/>
                  <a:gd name="connsiteX1-4969" fmla="*/ 1769 w 10047"/>
                  <a:gd name="connsiteY1-4970" fmla="*/ 4693 h 12892"/>
                  <a:gd name="connsiteX2-4971" fmla="*/ 2324 w 10047"/>
                  <a:gd name="connsiteY2-4972" fmla="*/ 1873 h 12892"/>
                  <a:gd name="connsiteX3-4973" fmla="*/ 3532 w 10047"/>
                  <a:gd name="connsiteY3-4974" fmla="*/ 3553 h 12892"/>
                  <a:gd name="connsiteX4-4975" fmla="*/ 4460 w 10047"/>
                  <a:gd name="connsiteY4-4976" fmla="*/ 526 h 12892"/>
                  <a:gd name="connsiteX5-4977" fmla="*/ 5652 w 10047"/>
                  <a:gd name="connsiteY5-4978" fmla="*/ 2273 h 12892"/>
                  <a:gd name="connsiteX6-4979" fmla="*/ 6714 w 10047"/>
                  <a:gd name="connsiteY6-4980" fmla="*/ 13 h 12892"/>
                  <a:gd name="connsiteX7-4981" fmla="*/ 7901 w 10047"/>
                  <a:gd name="connsiteY7-4982" fmla="*/ 3509 h 12892"/>
                  <a:gd name="connsiteX8-4983" fmla="*/ 9157 w 10047"/>
                  <a:gd name="connsiteY8-4984" fmla="*/ 4511 h 12892"/>
                  <a:gd name="connsiteX9-4985" fmla="*/ 10040 w 10047"/>
                  <a:gd name="connsiteY9-4986" fmla="*/ 12704 h 12892"/>
                  <a:gd name="connsiteX10-4987" fmla="*/ 9544 w 10047"/>
                  <a:gd name="connsiteY10-4988" fmla="*/ 11223 h 12892"/>
                  <a:gd name="connsiteX11-4989" fmla="*/ 8119 w 10047"/>
                  <a:gd name="connsiteY11-4990" fmla="*/ 6163 h 12892"/>
                  <a:gd name="connsiteX12-4991" fmla="*/ 6738 w 10047"/>
                  <a:gd name="connsiteY12-4992" fmla="*/ 7872 h 12892"/>
                  <a:gd name="connsiteX13-4993" fmla="*/ 5727 w 10047"/>
                  <a:gd name="connsiteY13-4994" fmla="*/ 5400 h 12892"/>
                  <a:gd name="connsiteX14-4995" fmla="*/ 4926 w 10047"/>
                  <a:gd name="connsiteY14-4996" fmla="*/ 8028 h 12892"/>
                  <a:gd name="connsiteX15-4997" fmla="*/ 3832 w 10047"/>
                  <a:gd name="connsiteY15-4998" fmla="*/ 6853 h 12892"/>
                  <a:gd name="connsiteX16-4999" fmla="*/ 2997 w 10047"/>
                  <a:gd name="connsiteY16-5000" fmla="*/ 9466 h 12892"/>
                  <a:gd name="connsiteX17-5001" fmla="*/ 1950 w 10047"/>
                  <a:gd name="connsiteY17-5002" fmla="*/ 8298 h 12892"/>
                  <a:gd name="connsiteX18-5003" fmla="*/ 1085 w 10047"/>
                  <a:gd name="connsiteY18-5004" fmla="*/ 10085 h 12892"/>
                  <a:gd name="connsiteX19-5005" fmla="*/ 2 w 10047"/>
                  <a:gd name="connsiteY19-5006" fmla="*/ 10501 h 12892"/>
                  <a:gd name="connsiteX20-5007" fmla="*/ 894 w 10047"/>
                  <a:gd name="connsiteY20-5008" fmla="*/ 6156 h 12892"/>
                  <a:gd name="connsiteX0-5009" fmla="*/ 894 w 10047"/>
                  <a:gd name="connsiteY0-5010" fmla="*/ 6156 h 12892"/>
                  <a:gd name="connsiteX1-5011" fmla="*/ 1769 w 10047"/>
                  <a:gd name="connsiteY1-5012" fmla="*/ 4693 h 12892"/>
                  <a:gd name="connsiteX2-5013" fmla="*/ 2324 w 10047"/>
                  <a:gd name="connsiteY2-5014" fmla="*/ 1873 h 12892"/>
                  <a:gd name="connsiteX3-5015" fmla="*/ 3532 w 10047"/>
                  <a:gd name="connsiteY3-5016" fmla="*/ 3553 h 12892"/>
                  <a:gd name="connsiteX4-5017" fmla="*/ 4460 w 10047"/>
                  <a:gd name="connsiteY4-5018" fmla="*/ 526 h 12892"/>
                  <a:gd name="connsiteX5-5019" fmla="*/ 5652 w 10047"/>
                  <a:gd name="connsiteY5-5020" fmla="*/ 2273 h 12892"/>
                  <a:gd name="connsiteX6-5021" fmla="*/ 6714 w 10047"/>
                  <a:gd name="connsiteY6-5022" fmla="*/ 13 h 12892"/>
                  <a:gd name="connsiteX7-5023" fmla="*/ 7901 w 10047"/>
                  <a:gd name="connsiteY7-5024" fmla="*/ 3509 h 12892"/>
                  <a:gd name="connsiteX8-5025" fmla="*/ 9157 w 10047"/>
                  <a:gd name="connsiteY8-5026" fmla="*/ 4511 h 12892"/>
                  <a:gd name="connsiteX9-5027" fmla="*/ 10040 w 10047"/>
                  <a:gd name="connsiteY9-5028" fmla="*/ 12704 h 12892"/>
                  <a:gd name="connsiteX10-5029" fmla="*/ 9544 w 10047"/>
                  <a:gd name="connsiteY10-5030" fmla="*/ 11223 h 12892"/>
                  <a:gd name="connsiteX11-5031" fmla="*/ 8119 w 10047"/>
                  <a:gd name="connsiteY11-5032" fmla="*/ 6163 h 12892"/>
                  <a:gd name="connsiteX12-5033" fmla="*/ 6738 w 10047"/>
                  <a:gd name="connsiteY12-5034" fmla="*/ 7872 h 12892"/>
                  <a:gd name="connsiteX13-5035" fmla="*/ 5727 w 10047"/>
                  <a:gd name="connsiteY13-5036" fmla="*/ 5400 h 12892"/>
                  <a:gd name="connsiteX14-5037" fmla="*/ 4926 w 10047"/>
                  <a:gd name="connsiteY14-5038" fmla="*/ 8028 h 12892"/>
                  <a:gd name="connsiteX15-5039" fmla="*/ 3832 w 10047"/>
                  <a:gd name="connsiteY15-5040" fmla="*/ 6853 h 12892"/>
                  <a:gd name="connsiteX16-5041" fmla="*/ 2997 w 10047"/>
                  <a:gd name="connsiteY16-5042" fmla="*/ 9466 h 12892"/>
                  <a:gd name="connsiteX17-5043" fmla="*/ 1950 w 10047"/>
                  <a:gd name="connsiteY17-5044" fmla="*/ 8298 h 12892"/>
                  <a:gd name="connsiteX18-5045" fmla="*/ 1085 w 10047"/>
                  <a:gd name="connsiteY18-5046" fmla="*/ 10085 h 12892"/>
                  <a:gd name="connsiteX19-5047" fmla="*/ 2 w 10047"/>
                  <a:gd name="connsiteY19-5048" fmla="*/ 10501 h 12892"/>
                  <a:gd name="connsiteX20-5049" fmla="*/ 894 w 10047"/>
                  <a:gd name="connsiteY20-5050" fmla="*/ 6156 h 12892"/>
                  <a:gd name="connsiteX0-5051" fmla="*/ 894 w 10047"/>
                  <a:gd name="connsiteY0-5052" fmla="*/ 6156 h 12892"/>
                  <a:gd name="connsiteX1-5053" fmla="*/ 1769 w 10047"/>
                  <a:gd name="connsiteY1-5054" fmla="*/ 4693 h 12892"/>
                  <a:gd name="connsiteX2-5055" fmla="*/ 2324 w 10047"/>
                  <a:gd name="connsiteY2-5056" fmla="*/ 1873 h 12892"/>
                  <a:gd name="connsiteX3-5057" fmla="*/ 3532 w 10047"/>
                  <a:gd name="connsiteY3-5058" fmla="*/ 3553 h 12892"/>
                  <a:gd name="connsiteX4-5059" fmla="*/ 4460 w 10047"/>
                  <a:gd name="connsiteY4-5060" fmla="*/ 526 h 12892"/>
                  <a:gd name="connsiteX5-5061" fmla="*/ 5652 w 10047"/>
                  <a:gd name="connsiteY5-5062" fmla="*/ 2273 h 12892"/>
                  <a:gd name="connsiteX6-5063" fmla="*/ 6714 w 10047"/>
                  <a:gd name="connsiteY6-5064" fmla="*/ 13 h 12892"/>
                  <a:gd name="connsiteX7-5065" fmla="*/ 7901 w 10047"/>
                  <a:gd name="connsiteY7-5066" fmla="*/ 3509 h 12892"/>
                  <a:gd name="connsiteX8-5067" fmla="*/ 9157 w 10047"/>
                  <a:gd name="connsiteY8-5068" fmla="*/ 4511 h 12892"/>
                  <a:gd name="connsiteX9-5069" fmla="*/ 10040 w 10047"/>
                  <a:gd name="connsiteY9-5070" fmla="*/ 12704 h 12892"/>
                  <a:gd name="connsiteX10-5071" fmla="*/ 9544 w 10047"/>
                  <a:gd name="connsiteY10-5072" fmla="*/ 11223 h 12892"/>
                  <a:gd name="connsiteX11-5073" fmla="*/ 8119 w 10047"/>
                  <a:gd name="connsiteY11-5074" fmla="*/ 6163 h 12892"/>
                  <a:gd name="connsiteX12-5075" fmla="*/ 6738 w 10047"/>
                  <a:gd name="connsiteY12-5076" fmla="*/ 7872 h 12892"/>
                  <a:gd name="connsiteX13-5077" fmla="*/ 5727 w 10047"/>
                  <a:gd name="connsiteY13-5078" fmla="*/ 5400 h 12892"/>
                  <a:gd name="connsiteX14-5079" fmla="*/ 4926 w 10047"/>
                  <a:gd name="connsiteY14-5080" fmla="*/ 8028 h 12892"/>
                  <a:gd name="connsiteX15-5081" fmla="*/ 3832 w 10047"/>
                  <a:gd name="connsiteY15-5082" fmla="*/ 6853 h 12892"/>
                  <a:gd name="connsiteX16-5083" fmla="*/ 2997 w 10047"/>
                  <a:gd name="connsiteY16-5084" fmla="*/ 9466 h 12892"/>
                  <a:gd name="connsiteX17-5085" fmla="*/ 1950 w 10047"/>
                  <a:gd name="connsiteY17-5086" fmla="*/ 8298 h 12892"/>
                  <a:gd name="connsiteX18-5087" fmla="*/ 1085 w 10047"/>
                  <a:gd name="connsiteY18-5088" fmla="*/ 9215 h 12892"/>
                  <a:gd name="connsiteX19-5089" fmla="*/ 2 w 10047"/>
                  <a:gd name="connsiteY19-5090" fmla="*/ 10501 h 12892"/>
                  <a:gd name="connsiteX20-5091" fmla="*/ 894 w 10047"/>
                  <a:gd name="connsiteY20-5092" fmla="*/ 6156 h 12892"/>
                  <a:gd name="connsiteX0-5093" fmla="*/ 894 w 10047"/>
                  <a:gd name="connsiteY0-5094" fmla="*/ 6156 h 12892"/>
                  <a:gd name="connsiteX1-5095" fmla="*/ 1769 w 10047"/>
                  <a:gd name="connsiteY1-5096" fmla="*/ 4693 h 12892"/>
                  <a:gd name="connsiteX2-5097" fmla="*/ 2324 w 10047"/>
                  <a:gd name="connsiteY2-5098" fmla="*/ 1873 h 12892"/>
                  <a:gd name="connsiteX3-5099" fmla="*/ 3532 w 10047"/>
                  <a:gd name="connsiteY3-5100" fmla="*/ 3553 h 12892"/>
                  <a:gd name="connsiteX4-5101" fmla="*/ 4460 w 10047"/>
                  <a:gd name="connsiteY4-5102" fmla="*/ 526 h 12892"/>
                  <a:gd name="connsiteX5-5103" fmla="*/ 5652 w 10047"/>
                  <a:gd name="connsiteY5-5104" fmla="*/ 2273 h 12892"/>
                  <a:gd name="connsiteX6-5105" fmla="*/ 6714 w 10047"/>
                  <a:gd name="connsiteY6-5106" fmla="*/ 13 h 12892"/>
                  <a:gd name="connsiteX7-5107" fmla="*/ 7901 w 10047"/>
                  <a:gd name="connsiteY7-5108" fmla="*/ 3509 h 12892"/>
                  <a:gd name="connsiteX8-5109" fmla="*/ 9157 w 10047"/>
                  <a:gd name="connsiteY8-5110" fmla="*/ 4511 h 12892"/>
                  <a:gd name="connsiteX9-5111" fmla="*/ 10040 w 10047"/>
                  <a:gd name="connsiteY9-5112" fmla="*/ 12704 h 12892"/>
                  <a:gd name="connsiteX10-5113" fmla="*/ 9544 w 10047"/>
                  <a:gd name="connsiteY10-5114" fmla="*/ 11223 h 12892"/>
                  <a:gd name="connsiteX11-5115" fmla="*/ 8119 w 10047"/>
                  <a:gd name="connsiteY11-5116" fmla="*/ 6163 h 12892"/>
                  <a:gd name="connsiteX12-5117" fmla="*/ 6738 w 10047"/>
                  <a:gd name="connsiteY12-5118" fmla="*/ 7872 h 12892"/>
                  <a:gd name="connsiteX13-5119" fmla="*/ 5727 w 10047"/>
                  <a:gd name="connsiteY13-5120" fmla="*/ 5400 h 12892"/>
                  <a:gd name="connsiteX14-5121" fmla="*/ 4926 w 10047"/>
                  <a:gd name="connsiteY14-5122" fmla="*/ 8028 h 12892"/>
                  <a:gd name="connsiteX15-5123" fmla="*/ 3832 w 10047"/>
                  <a:gd name="connsiteY15-5124" fmla="*/ 6853 h 12892"/>
                  <a:gd name="connsiteX16-5125" fmla="*/ 2997 w 10047"/>
                  <a:gd name="connsiteY16-5126" fmla="*/ 9466 h 12892"/>
                  <a:gd name="connsiteX17-5127" fmla="*/ 1950 w 10047"/>
                  <a:gd name="connsiteY17-5128" fmla="*/ 8298 h 12892"/>
                  <a:gd name="connsiteX18-5129" fmla="*/ 1085 w 10047"/>
                  <a:gd name="connsiteY18-5130" fmla="*/ 9215 h 12892"/>
                  <a:gd name="connsiteX19-5131" fmla="*/ 2 w 10047"/>
                  <a:gd name="connsiteY19-5132" fmla="*/ 10501 h 12892"/>
                  <a:gd name="connsiteX20-5133" fmla="*/ 894 w 10047"/>
                  <a:gd name="connsiteY20-5134" fmla="*/ 6156 h 12892"/>
                  <a:gd name="connsiteX0-5135" fmla="*/ 894 w 10047"/>
                  <a:gd name="connsiteY0-5136" fmla="*/ 6156 h 12892"/>
                  <a:gd name="connsiteX1-5137" fmla="*/ 1769 w 10047"/>
                  <a:gd name="connsiteY1-5138" fmla="*/ 4693 h 12892"/>
                  <a:gd name="connsiteX2-5139" fmla="*/ 2324 w 10047"/>
                  <a:gd name="connsiteY2-5140" fmla="*/ 1873 h 12892"/>
                  <a:gd name="connsiteX3-5141" fmla="*/ 3532 w 10047"/>
                  <a:gd name="connsiteY3-5142" fmla="*/ 3553 h 12892"/>
                  <a:gd name="connsiteX4-5143" fmla="*/ 4460 w 10047"/>
                  <a:gd name="connsiteY4-5144" fmla="*/ 526 h 12892"/>
                  <a:gd name="connsiteX5-5145" fmla="*/ 5652 w 10047"/>
                  <a:gd name="connsiteY5-5146" fmla="*/ 2273 h 12892"/>
                  <a:gd name="connsiteX6-5147" fmla="*/ 6714 w 10047"/>
                  <a:gd name="connsiteY6-5148" fmla="*/ 13 h 12892"/>
                  <a:gd name="connsiteX7-5149" fmla="*/ 7901 w 10047"/>
                  <a:gd name="connsiteY7-5150" fmla="*/ 3509 h 12892"/>
                  <a:gd name="connsiteX8-5151" fmla="*/ 9157 w 10047"/>
                  <a:gd name="connsiteY8-5152" fmla="*/ 4511 h 12892"/>
                  <a:gd name="connsiteX9-5153" fmla="*/ 10040 w 10047"/>
                  <a:gd name="connsiteY9-5154" fmla="*/ 12704 h 12892"/>
                  <a:gd name="connsiteX10-5155" fmla="*/ 9544 w 10047"/>
                  <a:gd name="connsiteY10-5156" fmla="*/ 11223 h 12892"/>
                  <a:gd name="connsiteX11-5157" fmla="*/ 8119 w 10047"/>
                  <a:gd name="connsiteY11-5158" fmla="*/ 6163 h 12892"/>
                  <a:gd name="connsiteX12-5159" fmla="*/ 6738 w 10047"/>
                  <a:gd name="connsiteY12-5160" fmla="*/ 7872 h 12892"/>
                  <a:gd name="connsiteX13-5161" fmla="*/ 5727 w 10047"/>
                  <a:gd name="connsiteY13-5162" fmla="*/ 5400 h 12892"/>
                  <a:gd name="connsiteX14-5163" fmla="*/ 4926 w 10047"/>
                  <a:gd name="connsiteY14-5164" fmla="*/ 8028 h 12892"/>
                  <a:gd name="connsiteX15-5165" fmla="*/ 3832 w 10047"/>
                  <a:gd name="connsiteY15-5166" fmla="*/ 6853 h 12892"/>
                  <a:gd name="connsiteX16-5167" fmla="*/ 2997 w 10047"/>
                  <a:gd name="connsiteY16-5168" fmla="*/ 9466 h 12892"/>
                  <a:gd name="connsiteX17-5169" fmla="*/ 1950 w 10047"/>
                  <a:gd name="connsiteY17-5170" fmla="*/ 8298 h 12892"/>
                  <a:gd name="connsiteX18-5171" fmla="*/ 1085 w 10047"/>
                  <a:gd name="connsiteY18-5172" fmla="*/ 9215 h 12892"/>
                  <a:gd name="connsiteX19-5173" fmla="*/ 2 w 10047"/>
                  <a:gd name="connsiteY19-5174" fmla="*/ 10501 h 12892"/>
                  <a:gd name="connsiteX20-5175" fmla="*/ 894 w 10047"/>
                  <a:gd name="connsiteY20-5176" fmla="*/ 6156 h 12892"/>
                  <a:gd name="connsiteX0-5177" fmla="*/ 894 w 10047"/>
                  <a:gd name="connsiteY0-5178" fmla="*/ 6156 h 12892"/>
                  <a:gd name="connsiteX1-5179" fmla="*/ 1769 w 10047"/>
                  <a:gd name="connsiteY1-5180" fmla="*/ 4693 h 12892"/>
                  <a:gd name="connsiteX2-5181" fmla="*/ 2324 w 10047"/>
                  <a:gd name="connsiteY2-5182" fmla="*/ 1873 h 12892"/>
                  <a:gd name="connsiteX3-5183" fmla="*/ 3532 w 10047"/>
                  <a:gd name="connsiteY3-5184" fmla="*/ 3553 h 12892"/>
                  <a:gd name="connsiteX4-5185" fmla="*/ 4460 w 10047"/>
                  <a:gd name="connsiteY4-5186" fmla="*/ 526 h 12892"/>
                  <a:gd name="connsiteX5-5187" fmla="*/ 5652 w 10047"/>
                  <a:gd name="connsiteY5-5188" fmla="*/ 2273 h 12892"/>
                  <a:gd name="connsiteX6-5189" fmla="*/ 6714 w 10047"/>
                  <a:gd name="connsiteY6-5190" fmla="*/ 13 h 12892"/>
                  <a:gd name="connsiteX7-5191" fmla="*/ 7901 w 10047"/>
                  <a:gd name="connsiteY7-5192" fmla="*/ 3509 h 12892"/>
                  <a:gd name="connsiteX8-5193" fmla="*/ 9157 w 10047"/>
                  <a:gd name="connsiteY8-5194" fmla="*/ 4511 h 12892"/>
                  <a:gd name="connsiteX9-5195" fmla="*/ 10040 w 10047"/>
                  <a:gd name="connsiteY9-5196" fmla="*/ 12704 h 12892"/>
                  <a:gd name="connsiteX10-5197" fmla="*/ 9544 w 10047"/>
                  <a:gd name="connsiteY10-5198" fmla="*/ 11223 h 12892"/>
                  <a:gd name="connsiteX11-5199" fmla="*/ 8119 w 10047"/>
                  <a:gd name="connsiteY11-5200" fmla="*/ 6163 h 12892"/>
                  <a:gd name="connsiteX12-5201" fmla="*/ 6738 w 10047"/>
                  <a:gd name="connsiteY12-5202" fmla="*/ 6712 h 12892"/>
                  <a:gd name="connsiteX13-5203" fmla="*/ 5727 w 10047"/>
                  <a:gd name="connsiteY13-5204" fmla="*/ 5400 h 12892"/>
                  <a:gd name="connsiteX14-5205" fmla="*/ 4926 w 10047"/>
                  <a:gd name="connsiteY14-5206" fmla="*/ 8028 h 12892"/>
                  <a:gd name="connsiteX15-5207" fmla="*/ 3832 w 10047"/>
                  <a:gd name="connsiteY15-5208" fmla="*/ 6853 h 12892"/>
                  <a:gd name="connsiteX16-5209" fmla="*/ 2997 w 10047"/>
                  <a:gd name="connsiteY16-5210" fmla="*/ 9466 h 12892"/>
                  <a:gd name="connsiteX17-5211" fmla="*/ 1950 w 10047"/>
                  <a:gd name="connsiteY17-5212" fmla="*/ 8298 h 12892"/>
                  <a:gd name="connsiteX18-5213" fmla="*/ 1085 w 10047"/>
                  <a:gd name="connsiteY18-5214" fmla="*/ 9215 h 12892"/>
                  <a:gd name="connsiteX19-5215" fmla="*/ 2 w 10047"/>
                  <a:gd name="connsiteY19-5216" fmla="*/ 10501 h 12892"/>
                  <a:gd name="connsiteX20-5217" fmla="*/ 894 w 10047"/>
                  <a:gd name="connsiteY20-5218" fmla="*/ 6156 h 12892"/>
                  <a:gd name="connsiteX0-5219" fmla="*/ 894 w 10042"/>
                  <a:gd name="connsiteY0-5220" fmla="*/ 6156 h 12789"/>
                  <a:gd name="connsiteX1-5221" fmla="*/ 1769 w 10042"/>
                  <a:gd name="connsiteY1-5222" fmla="*/ 4693 h 12789"/>
                  <a:gd name="connsiteX2-5223" fmla="*/ 2324 w 10042"/>
                  <a:gd name="connsiteY2-5224" fmla="*/ 1873 h 12789"/>
                  <a:gd name="connsiteX3-5225" fmla="*/ 3532 w 10042"/>
                  <a:gd name="connsiteY3-5226" fmla="*/ 3553 h 12789"/>
                  <a:gd name="connsiteX4-5227" fmla="*/ 4460 w 10042"/>
                  <a:gd name="connsiteY4-5228" fmla="*/ 526 h 12789"/>
                  <a:gd name="connsiteX5-5229" fmla="*/ 5652 w 10042"/>
                  <a:gd name="connsiteY5-5230" fmla="*/ 2273 h 12789"/>
                  <a:gd name="connsiteX6-5231" fmla="*/ 6714 w 10042"/>
                  <a:gd name="connsiteY6-5232" fmla="*/ 13 h 12789"/>
                  <a:gd name="connsiteX7-5233" fmla="*/ 7901 w 10042"/>
                  <a:gd name="connsiteY7-5234" fmla="*/ 3509 h 12789"/>
                  <a:gd name="connsiteX8-5235" fmla="*/ 9157 w 10042"/>
                  <a:gd name="connsiteY8-5236" fmla="*/ 4511 h 12789"/>
                  <a:gd name="connsiteX9-5237" fmla="*/ 10040 w 10042"/>
                  <a:gd name="connsiteY9-5238" fmla="*/ 12704 h 12789"/>
                  <a:gd name="connsiteX10-5239" fmla="*/ 9188 w 10042"/>
                  <a:gd name="connsiteY10-5240" fmla="*/ 8976 h 12789"/>
                  <a:gd name="connsiteX11-5241" fmla="*/ 8119 w 10042"/>
                  <a:gd name="connsiteY11-5242" fmla="*/ 6163 h 12789"/>
                  <a:gd name="connsiteX12-5243" fmla="*/ 6738 w 10042"/>
                  <a:gd name="connsiteY12-5244" fmla="*/ 6712 h 12789"/>
                  <a:gd name="connsiteX13-5245" fmla="*/ 5727 w 10042"/>
                  <a:gd name="connsiteY13-5246" fmla="*/ 5400 h 12789"/>
                  <a:gd name="connsiteX14-5247" fmla="*/ 4926 w 10042"/>
                  <a:gd name="connsiteY14-5248" fmla="*/ 8028 h 12789"/>
                  <a:gd name="connsiteX15-5249" fmla="*/ 3832 w 10042"/>
                  <a:gd name="connsiteY15-5250" fmla="*/ 6853 h 12789"/>
                  <a:gd name="connsiteX16-5251" fmla="*/ 2997 w 10042"/>
                  <a:gd name="connsiteY16-5252" fmla="*/ 9466 h 12789"/>
                  <a:gd name="connsiteX17-5253" fmla="*/ 1950 w 10042"/>
                  <a:gd name="connsiteY17-5254" fmla="*/ 8298 h 12789"/>
                  <a:gd name="connsiteX18-5255" fmla="*/ 1085 w 10042"/>
                  <a:gd name="connsiteY18-5256" fmla="*/ 9215 h 12789"/>
                  <a:gd name="connsiteX19-5257" fmla="*/ 2 w 10042"/>
                  <a:gd name="connsiteY19-5258" fmla="*/ 10501 h 12789"/>
                  <a:gd name="connsiteX20-5259" fmla="*/ 894 w 10042"/>
                  <a:gd name="connsiteY20-5260" fmla="*/ 6156 h 12789"/>
                  <a:gd name="connsiteX0-5261" fmla="*/ 894 w 10043"/>
                  <a:gd name="connsiteY0-5262" fmla="*/ 6156 h 12811"/>
                  <a:gd name="connsiteX1-5263" fmla="*/ 1769 w 10043"/>
                  <a:gd name="connsiteY1-5264" fmla="*/ 4693 h 12811"/>
                  <a:gd name="connsiteX2-5265" fmla="*/ 2324 w 10043"/>
                  <a:gd name="connsiteY2-5266" fmla="*/ 1873 h 12811"/>
                  <a:gd name="connsiteX3-5267" fmla="*/ 3532 w 10043"/>
                  <a:gd name="connsiteY3-5268" fmla="*/ 3553 h 12811"/>
                  <a:gd name="connsiteX4-5269" fmla="*/ 4460 w 10043"/>
                  <a:gd name="connsiteY4-5270" fmla="*/ 526 h 12811"/>
                  <a:gd name="connsiteX5-5271" fmla="*/ 5652 w 10043"/>
                  <a:gd name="connsiteY5-5272" fmla="*/ 2273 h 12811"/>
                  <a:gd name="connsiteX6-5273" fmla="*/ 6714 w 10043"/>
                  <a:gd name="connsiteY6-5274" fmla="*/ 13 h 12811"/>
                  <a:gd name="connsiteX7-5275" fmla="*/ 7901 w 10043"/>
                  <a:gd name="connsiteY7-5276" fmla="*/ 3509 h 12811"/>
                  <a:gd name="connsiteX8-5277" fmla="*/ 9157 w 10043"/>
                  <a:gd name="connsiteY8-5278" fmla="*/ 4511 h 12811"/>
                  <a:gd name="connsiteX9-5279" fmla="*/ 10040 w 10043"/>
                  <a:gd name="connsiteY9-5280" fmla="*/ 12704 h 12811"/>
                  <a:gd name="connsiteX10-5281" fmla="*/ 9188 w 10043"/>
                  <a:gd name="connsiteY10-5282" fmla="*/ 8976 h 12811"/>
                  <a:gd name="connsiteX11-5283" fmla="*/ 8119 w 10043"/>
                  <a:gd name="connsiteY11-5284" fmla="*/ 6163 h 12811"/>
                  <a:gd name="connsiteX12-5285" fmla="*/ 6738 w 10043"/>
                  <a:gd name="connsiteY12-5286" fmla="*/ 6712 h 12811"/>
                  <a:gd name="connsiteX13-5287" fmla="*/ 5727 w 10043"/>
                  <a:gd name="connsiteY13-5288" fmla="*/ 5400 h 12811"/>
                  <a:gd name="connsiteX14-5289" fmla="*/ 4926 w 10043"/>
                  <a:gd name="connsiteY14-5290" fmla="*/ 8028 h 12811"/>
                  <a:gd name="connsiteX15-5291" fmla="*/ 3832 w 10043"/>
                  <a:gd name="connsiteY15-5292" fmla="*/ 6853 h 12811"/>
                  <a:gd name="connsiteX16-5293" fmla="*/ 2997 w 10043"/>
                  <a:gd name="connsiteY16-5294" fmla="*/ 9466 h 12811"/>
                  <a:gd name="connsiteX17-5295" fmla="*/ 1950 w 10043"/>
                  <a:gd name="connsiteY17-5296" fmla="*/ 8298 h 12811"/>
                  <a:gd name="connsiteX18-5297" fmla="*/ 1085 w 10043"/>
                  <a:gd name="connsiteY18-5298" fmla="*/ 9215 h 12811"/>
                  <a:gd name="connsiteX19-5299" fmla="*/ 2 w 10043"/>
                  <a:gd name="connsiteY19-5300" fmla="*/ 10501 h 12811"/>
                  <a:gd name="connsiteX20-5301" fmla="*/ 894 w 10043"/>
                  <a:gd name="connsiteY20-5302" fmla="*/ 6156 h 12811"/>
                  <a:gd name="connsiteX0-5303" fmla="*/ 894 w 10043"/>
                  <a:gd name="connsiteY0-5304" fmla="*/ 6156 h 12811"/>
                  <a:gd name="connsiteX1-5305" fmla="*/ 1769 w 10043"/>
                  <a:gd name="connsiteY1-5306" fmla="*/ 4693 h 12811"/>
                  <a:gd name="connsiteX2-5307" fmla="*/ 2324 w 10043"/>
                  <a:gd name="connsiteY2-5308" fmla="*/ 1873 h 12811"/>
                  <a:gd name="connsiteX3-5309" fmla="*/ 3532 w 10043"/>
                  <a:gd name="connsiteY3-5310" fmla="*/ 3553 h 12811"/>
                  <a:gd name="connsiteX4-5311" fmla="*/ 4460 w 10043"/>
                  <a:gd name="connsiteY4-5312" fmla="*/ 526 h 12811"/>
                  <a:gd name="connsiteX5-5313" fmla="*/ 5652 w 10043"/>
                  <a:gd name="connsiteY5-5314" fmla="*/ 2273 h 12811"/>
                  <a:gd name="connsiteX6-5315" fmla="*/ 6714 w 10043"/>
                  <a:gd name="connsiteY6-5316" fmla="*/ 13 h 12811"/>
                  <a:gd name="connsiteX7-5317" fmla="*/ 7901 w 10043"/>
                  <a:gd name="connsiteY7-5318" fmla="*/ 3509 h 12811"/>
                  <a:gd name="connsiteX8-5319" fmla="*/ 9157 w 10043"/>
                  <a:gd name="connsiteY8-5320" fmla="*/ 4511 h 12811"/>
                  <a:gd name="connsiteX9-5321" fmla="*/ 10040 w 10043"/>
                  <a:gd name="connsiteY9-5322" fmla="*/ 12704 h 12811"/>
                  <a:gd name="connsiteX10-5323" fmla="*/ 9188 w 10043"/>
                  <a:gd name="connsiteY10-5324" fmla="*/ 8976 h 12811"/>
                  <a:gd name="connsiteX11-5325" fmla="*/ 8119 w 10043"/>
                  <a:gd name="connsiteY11-5326" fmla="*/ 6163 h 12811"/>
                  <a:gd name="connsiteX12-5327" fmla="*/ 6738 w 10043"/>
                  <a:gd name="connsiteY12-5328" fmla="*/ 6712 h 12811"/>
                  <a:gd name="connsiteX13-5329" fmla="*/ 5727 w 10043"/>
                  <a:gd name="connsiteY13-5330" fmla="*/ 5400 h 12811"/>
                  <a:gd name="connsiteX14-5331" fmla="*/ 4926 w 10043"/>
                  <a:gd name="connsiteY14-5332" fmla="*/ 8028 h 12811"/>
                  <a:gd name="connsiteX15-5333" fmla="*/ 3832 w 10043"/>
                  <a:gd name="connsiteY15-5334" fmla="*/ 6853 h 12811"/>
                  <a:gd name="connsiteX16-5335" fmla="*/ 2997 w 10043"/>
                  <a:gd name="connsiteY16-5336" fmla="*/ 9466 h 12811"/>
                  <a:gd name="connsiteX17-5337" fmla="*/ 1950 w 10043"/>
                  <a:gd name="connsiteY17-5338" fmla="*/ 8298 h 12811"/>
                  <a:gd name="connsiteX18-5339" fmla="*/ 1085 w 10043"/>
                  <a:gd name="connsiteY18-5340" fmla="*/ 9215 h 12811"/>
                  <a:gd name="connsiteX19-5341" fmla="*/ 2 w 10043"/>
                  <a:gd name="connsiteY19-5342" fmla="*/ 10501 h 12811"/>
                  <a:gd name="connsiteX20-5343" fmla="*/ 894 w 10043"/>
                  <a:gd name="connsiteY20-5344" fmla="*/ 6156 h 12811"/>
                  <a:gd name="connsiteX0-5345" fmla="*/ 894 w 10042"/>
                  <a:gd name="connsiteY0-5346" fmla="*/ 6156 h 12811"/>
                  <a:gd name="connsiteX1-5347" fmla="*/ 1769 w 10042"/>
                  <a:gd name="connsiteY1-5348" fmla="*/ 4693 h 12811"/>
                  <a:gd name="connsiteX2-5349" fmla="*/ 2324 w 10042"/>
                  <a:gd name="connsiteY2-5350" fmla="*/ 1873 h 12811"/>
                  <a:gd name="connsiteX3-5351" fmla="*/ 3532 w 10042"/>
                  <a:gd name="connsiteY3-5352" fmla="*/ 3553 h 12811"/>
                  <a:gd name="connsiteX4-5353" fmla="*/ 4460 w 10042"/>
                  <a:gd name="connsiteY4-5354" fmla="*/ 526 h 12811"/>
                  <a:gd name="connsiteX5-5355" fmla="*/ 5652 w 10042"/>
                  <a:gd name="connsiteY5-5356" fmla="*/ 2273 h 12811"/>
                  <a:gd name="connsiteX6-5357" fmla="*/ 6714 w 10042"/>
                  <a:gd name="connsiteY6-5358" fmla="*/ 13 h 12811"/>
                  <a:gd name="connsiteX7-5359" fmla="*/ 7901 w 10042"/>
                  <a:gd name="connsiteY7-5360" fmla="*/ 3509 h 12811"/>
                  <a:gd name="connsiteX8-5361" fmla="*/ 9157 w 10042"/>
                  <a:gd name="connsiteY8-5362" fmla="*/ 4511 h 12811"/>
                  <a:gd name="connsiteX9-5363" fmla="*/ 10040 w 10042"/>
                  <a:gd name="connsiteY9-5364" fmla="*/ 12704 h 12811"/>
                  <a:gd name="connsiteX10-5365" fmla="*/ 9069 w 10042"/>
                  <a:gd name="connsiteY10-5366" fmla="*/ 8976 h 12811"/>
                  <a:gd name="connsiteX11-5367" fmla="*/ 8119 w 10042"/>
                  <a:gd name="connsiteY11-5368" fmla="*/ 6163 h 12811"/>
                  <a:gd name="connsiteX12-5369" fmla="*/ 6738 w 10042"/>
                  <a:gd name="connsiteY12-5370" fmla="*/ 6712 h 12811"/>
                  <a:gd name="connsiteX13-5371" fmla="*/ 5727 w 10042"/>
                  <a:gd name="connsiteY13-5372" fmla="*/ 5400 h 12811"/>
                  <a:gd name="connsiteX14-5373" fmla="*/ 4926 w 10042"/>
                  <a:gd name="connsiteY14-5374" fmla="*/ 8028 h 12811"/>
                  <a:gd name="connsiteX15-5375" fmla="*/ 3832 w 10042"/>
                  <a:gd name="connsiteY15-5376" fmla="*/ 6853 h 12811"/>
                  <a:gd name="connsiteX16-5377" fmla="*/ 2997 w 10042"/>
                  <a:gd name="connsiteY16-5378" fmla="*/ 9466 h 12811"/>
                  <a:gd name="connsiteX17-5379" fmla="*/ 1950 w 10042"/>
                  <a:gd name="connsiteY17-5380" fmla="*/ 8298 h 12811"/>
                  <a:gd name="connsiteX18-5381" fmla="*/ 1085 w 10042"/>
                  <a:gd name="connsiteY18-5382" fmla="*/ 9215 h 12811"/>
                  <a:gd name="connsiteX19-5383" fmla="*/ 2 w 10042"/>
                  <a:gd name="connsiteY19-5384" fmla="*/ 10501 h 12811"/>
                  <a:gd name="connsiteX20-5385" fmla="*/ 894 w 10042"/>
                  <a:gd name="connsiteY20-5386" fmla="*/ 6156 h 12811"/>
                  <a:gd name="connsiteX0-5387" fmla="*/ 894 w 10042"/>
                  <a:gd name="connsiteY0-5388" fmla="*/ 6156 h 12800"/>
                  <a:gd name="connsiteX1-5389" fmla="*/ 1769 w 10042"/>
                  <a:gd name="connsiteY1-5390" fmla="*/ 4693 h 12800"/>
                  <a:gd name="connsiteX2-5391" fmla="*/ 2324 w 10042"/>
                  <a:gd name="connsiteY2-5392" fmla="*/ 1873 h 12800"/>
                  <a:gd name="connsiteX3-5393" fmla="*/ 3532 w 10042"/>
                  <a:gd name="connsiteY3-5394" fmla="*/ 3553 h 12800"/>
                  <a:gd name="connsiteX4-5395" fmla="*/ 4460 w 10042"/>
                  <a:gd name="connsiteY4-5396" fmla="*/ 526 h 12800"/>
                  <a:gd name="connsiteX5-5397" fmla="*/ 5652 w 10042"/>
                  <a:gd name="connsiteY5-5398" fmla="*/ 2273 h 12800"/>
                  <a:gd name="connsiteX6-5399" fmla="*/ 6714 w 10042"/>
                  <a:gd name="connsiteY6-5400" fmla="*/ 13 h 12800"/>
                  <a:gd name="connsiteX7-5401" fmla="*/ 7901 w 10042"/>
                  <a:gd name="connsiteY7-5402" fmla="*/ 3509 h 12800"/>
                  <a:gd name="connsiteX8-5403" fmla="*/ 9157 w 10042"/>
                  <a:gd name="connsiteY8-5404" fmla="*/ 4511 h 12800"/>
                  <a:gd name="connsiteX9-5405" fmla="*/ 10040 w 10042"/>
                  <a:gd name="connsiteY9-5406" fmla="*/ 12704 h 12800"/>
                  <a:gd name="connsiteX10-5407" fmla="*/ 9069 w 10042"/>
                  <a:gd name="connsiteY10-5408" fmla="*/ 8976 h 12800"/>
                  <a:gd name="connsiteX11-5409" fmla="*/ 8119 w 10042"/>
                  <a:gd name="connsiteY11-5410" fmla="*/ 6163 h 12800"/>
                  <a:gd name="connsiteX12-5411" fmla="*/ 6738 w 10042"/>
                  <a:gd name="connsiteY12-5412" fmla="*/ 6712 h 12800"/>
                  <a:gd name="connsiteX13-5413" fmla="*/ 5727 w 10042"/>
                  <a:gd name="connsiteY13-5414" fmla="*/ 5400 h 12800"/>
                  <a:gd name="connsiteX14-5415" fmla="*/ 4926 w 10042"/>
                  <a:gd name="connsiteY14-5416" fmla="*/ 8028 h 12800"/>
                  <a:gd name="connsiteX15-5417" fmla="*/ 3832 w 10042"/>
                  <a:gd name="connsiteY15-5418" fmla="*/ 6853 h 12800"/>
                  <a:gd name="connsiteX16-5419" fmla="*/ 2997 w 10042"/>
                  <a:gd name="connsiteY16-5420" fmla="*/ 9466 h 12800"/>
                  <a:gd name="connsiteX17-5421" fmla="*/ 1950 w 10042"/>
                  <a:gd name="connsiteY17-5422" fmla="*/ 8298 h 12800"/>
                  <a:gd name="connsiteX18-5423" fmla="*/ 1085 w 10042"/>
                  <a:gd name="connsiteY18-5424" fmla="*/ 9215 h 12800"/>
                  <a:gd name="connsiteX19-5425" fmla="*/ 2 w 10042"/>
                  <a:gd name="connsiteY19-5426" fmla="*/ 10501 h 12800"/>
                  <a:gd name="connsiteX20-5427" fmla="*/ 894 w 10042"/>
                  <a:gd name="connsiteY20-5428" fmla="*/ 6156 h 12800"/>
                  <a:gd name="connsiteX0-5429" fmla="*/ 894 w 10042"/>
                  <a:gd name="connsiteY0-5430" fmla="*/ 6156 h 12800"/>
                  <a:gd name="connsiteX1-5431" fmla="*/ 1769 w 10042"/>
                  <a:gd name="connsiteY1-5432" fmla="*/ 4693 h 12800"/>
                  <a:gd name="connsiteX2-5433" fmla="*/ 2324 w 10042"/>
                  <a:gd name="connsiteY2-5434" fmla="*/ 1873 h 12800"/>
                  <a:gd name="connsiteX3-5435" fmla="*/ 3532 w 10042"/>
                  <a:gd name="connsiteY3-5436" fmla="*/ 3553 h 12800"/>
                  <a:gd name="connsiteX4-5437" fmla="*/ 4460 w 10042"/>
                  <a:gd name="connsiteY4-5438" fmla="*/ 526 h 12800"/>
                  <a:gd name="connsiteX5-5439" fmla="*/ 5652 w 10042"/>
                  <a:gd name="connsiteY5-5440" fmla="*/ 2273 h 12800"/>
                  <a:gd name="connsiteX6-5441" fmla="*/ 6714 w 10042"/>
                  <a:gd name="connsiteY6-5442" fmla="*/ 13 h 12800"/>
                  <a:gd name="connsiteX7-5443" fmla="*/ 7901 w 10042"/>
                  <a:gd name="connsiteY7-5444" fmla="*/ 3509 h 12800"/>
                  <a:gd name="connsiteX8-5445" fmla="*/ 9157 w 10042"/>
                  <a:gd name="connsiteY8-5446" fmla="*/ 4511 h 12800"/>
                  <a:gd name="connsiteX9-5447" fmla="*/ 10040 w 10042"/>
                  <a:gd name="connsiteY9-5448" fmla="*/ 12704 h 12800"/>
                  <a:gd name="connsiteX10-5449" fmla="*/ 9069 w 10042"/>
                  <a:gd name="connsiteY10-5450" fmla="*/ 8976 h 12800"/>
                  <a:gd name="connsiteX11-5451" fmla="*/ 7778 w 10042"/>
                  <a:gd name="connsiteY11-5452" fmla="*/ 5583 h 12800"/>
                  <a:gd name="connsiteX12-5453" fmla="*/ 6738 w 10042"/>
                  <a:gd name="connsiteY12-5454" fmla="*/ 6712 h 12800"/>
                  <a:gd name="connsiteX13-5455" fmla="*/ 5727 w 10042"/>
                  <a:gd name="connsiteY13-5456" fmla="*/ 5400 h 12800"/>
                  <a:gd name="connsiteX14-5457" fmla="*/ 4926 w 10042"/>
                  <a:gd name="connsiteY14-5458" fmla="*/ 8028 h 12800"/>
                  <a:gd name="connsiteX15-5459" fmla="*/ 3832 w 10042"/>
                  <a:gd name="connsiteY15-5460" fmla="*/ 6853 h 12800"/>
                  <a:gd name="connsiteX16-5461" fmla="*/ 2997 w 10042"/>
                  <a:gd name="connsiteY16-5462" fmla="*/ 9466 h 12800"/>
                  <a:gd name="connsiteX17-5463" fmla="*/ 1950 w 10042"/>
                  <a:gd name="connsiteY17-5464" fmla="*/ 8298 h 12800"/>
                  <a:gd name="connsiteX18-5465" fmla="*/ 1085 w 10042"/>
                  <a:gd name="connsiteY18-5466" fmla="*/ 9215 h 12800"/>
                  <a:gd name="connsiteX19-5467" fmla="*/ 2 w 10042"/>
                  <a:gd name="connsiteY19-5468" fmla="*/ 10501 h 12800"/>
                  <a:gd name="connsiteX20-5469" fmla="*/ 894 w 10042"/>
                  <a:gd name="connsiteY20-5470" fmla="*/ 6156 h 12800"/>
                  <a:gd name="connsiteX0-5471" fmla="*/ 894 w 10042"/>
                  <a:gd name="connsiteY0-5472" fmla="*/ 6156 h 12800"/>
                  <a:gd name="connsiteX1-5473" fmla="*/ 1769 w 10042"/>
                  <a:gd name="connsiteY1-5474" fmla="*/ 4693 h 12800"/>
                  <a:gd name="connsiteX2-5475" fmla="*/ 2324 w 10042"/>
                  <a:gd name="connsiteY2-5476" fmla="*/ 1873 h 12800"/>
                  <a:gd name="connsiteX3-5477" fmla="*/ 3532 w 10042"/>
                  <a:gd name="connsiteY3-5478" fmla="*/ 3553 h 12800"/>
                  <a:gd name="connsiteX4-5479" fmla="*/ 4460 w 10042"/>
                  <a:gd name="connsiteY4-5480" fmla="*/ 526 h 12800"/>
                  <a:gd name="connsiteX5-5481" fmla="*/ 5652 w 10042"/>
                  <a:gd name="connsiteY5-5482" fmla="*/ 2273 h 12800"/>
                  <a:gd name="connsiteX6-5483" fmla="*/ 6714 w 10042"/>
                  <a:gd name="connsiteY6-5484" fmla="*/ 13 h 12800"/>
                  <a:gd name="connsiteX7-5485" fmla="*/ 7901 w 10042"/>
                  <a:gd name="connsiteY7-5486" fmla="*/ 3509 h 12800"/>
                  <a:gd name="connsiteX8-5487" fmla="*/ 9157 w 10042"/>
                  <a:gd name="connsiteY8-5488" fmla="*/ 4511 h 12800"/>
                  <a:gd name="connsiteX9-5489" fmla="*/ 10040 w 10042"/>
                  <a:gd name="connsiteY9-5490" fmla="*/ 12704 h 12800"/>
                  <a:gd name="connsiteX10-5491" fmla="*/ 9069 w 10042"/>
                  <a:gd name="connsiteY10-5492" fmla="*/ 8976 h 12800"/>
                  <a:gd name="connsiteX11-5493" fmla="*/ 7778 w 10042"/>
                  <a:gd name="connsiteY11-5494" fmla="*/ 5583 h 12800"/>
                  <a:gd name="connsiteX12-5495" fmla="*/ 6738 w 10042"/>
                  <a:gd name="connsiteY12-5496" fmla="*/ 6712 h 12800"/>
                  <a:gd name="connsiteX13-5497" fmla="*/ 5727 w 10042"/>
                  <a:gd name="connsiteY13-5498" fmla="*/ 5400 h 12800"/>
                  <a:gd name="connsiteX14-5499" fmla="*/ 4926 w 10042"/>
                  <a:gd name="connsiteY14-5500" fmla="*/ 8028 h 12800"/>
                  <a:gd name="connsiteX15-5501" fmla="*/ 3832 w 10042"/>
                  <a:gd name="connsiteY15-5502" fmla="*/ 6853 h 12800"/>
                  <a:gd name="connsiteX16-5503" fmla="*/ 2997 w 10042"/>
                  <a:gd name="connsiteY16-5504" fmla="*/ 9466 h 12800"/>
                  <a:gd name="connsiteX17-5505" fmla="*/ 1950 w 10042"/>
                  <a:gd name="connsiteY17-5506" fmla="*/ 8298 h 12800"/>
                  <a:gd name="connsiteX18-5507" fmla="*/ 1085 w 10042"/>
                  <a:gd name="connsiteY18-5508" fmla="*/ 9215 h 12800"/>
                  <a:gd name="connsiteX19-5509" fmla="*/ 2 w 10042"/>
                  <a:gd name="connsiteY19-5510" fmla="*/ 10501 h 12800"/>
                  <a:gd name="connsiteX20-5511" fmla="*/ 894 w 10042"/>
                  <a:gd name="connsiteY20-5512" fmla="*/ 6156 h 12800"/>
                  <a:gd name="connsiteX0-5513" fmla="*/ 894 w 10042"/>
                  <a:gd name="connsiteY0-5514" fmla="*/ 6156 h 12800"/>
                  <a:gd name="connsiteX1-5515" fmla="*/ 1769 w 10042"/>
                  <a:gd name="connsiteY1-5516" fmla="*/ 4693 h 12800"/>
                  <a:gd name="connsiteX2-5517" fmla="*/ 2324 w 10042"/>
                  <a:gd name="connsiteY2-5518" fmla="*/ 1873 h 12800"/>
                  <a:gd name="connsiteX3-5519" fmla="*/ 3532 w 10042"/>
                  <a:gd name="connsiteY3-5520" fmla="*/ 3553 h 12800"/>
                  <a:gd name="connsiteX4-5521" fmla="*/ 4460 w 10042"/>
                  <a:gd name="connsiteY4-5522" fmla="*/ 526 h 12800"/>
                  <a:gd name="connsiteX5-5523" fmla="*/ 5652 w 10042"/>
                  <a:gd name="connsiteY5-5524" fmla="*/ 2273 h 12800"/>
                  <a:gd name="connsiteX6-5525" fmla="*/ 6714 w 10042"/>
                  <a:gd name="connsiteY6-5526" fmla="*/ 13 h 12800"/>
                  <a:gd name="connsiteX7-5527" fmla="*/ 7901 w 10042"/>
                  <a:gd name="connsiteY7-5528" fmla="*/ 3509 h 12800"/>
                  <a:gd name="connsiteX8-5529" fmla="*/ 9157 w 10042"/>
                  <a:gd name="connsiteY8-5530" fmla="*/ 4511 h 12800"/>
                  <a:gd name="connsiteX9-5531" fmla="*/ 10040 w 10042"/>
                  <a:gd name="connsiteY9-5532" fmla="*/ 12704 h 12800"/>
                  <a:gd name="connsiteX10-5533" fmla="*/ 9069 w 10042"/>
                  <a:gd name="connsiteY10-5534" fmla="*/ 8976 h 12800"/>
                  <a:gd name="connsiteX11-5535" fmla="*/ 7778 w 10042"/>
                  <a:gd name="connsiteY11-5536" fmla="*/ 5583 h 12800"/>
                  <a:gd name="connsiteX12-5537" fmla="*/ 6738 w 10042"/>
                  <a:gd name="connsiteY12-5538" fmla="*/ 6712 h 12800"/>
                  <a:gd name="connsiteX13-5539" fmla="*/ 5727 w 10042"/>
                  <a:gd name="connsiteY13-5540" fmla="*/ 5400 h 12800"/>
                  <a:gd name="connsiteX14-5541" fmla="*/ 4926 w 10042"/>
                  <a:gd name="connsiteY14-5542" fmla="*/ 8028 h 12800"/>
                  <a:gd name="connsiteX15-5543" fmla="*/ 3832 w 10042"/>
                  <a:gd name="connsiteY15-5544" fmla="*/ 6853 h 12800"/>
                  <a:gd name="connsiteX16-5545" fmla="*/ 2997 w 10042"/>
                  <a:gd name="connsiteY16-5546" fmla="*/ 9466 h 12800"/>
                  <a:gd name="connsiteX17-5547" fmla="*/ 1950 w 10042"/>
                  <a:gd name="connsiteY17-5548" fmla="*/ 8298 h 12800"/>
                  <a:gd name="connsiteX18-5549" fmla="*/ 1085 w 10042"/>
                  <a:gd name="connsiteY18-5550" fmla="*/ 9215 h 12800"/>
                  <a:gd name="connsiteX19-5551" fmla="*/ 2 w 10042"/>
                  <a:gd name="connsiteY19-5552" fmla="*/ 10501 h 12800"/>
                  <a:gd name="connsiteX20-5553" fmla="*/ 894 w 10042"/>
                  <a:gd name="connsiteY20-5554" fmla="*/ 6156 h 12800"/>
                  <a:gd name="connsiteX0-5555" fmla="*/ 894 w 10042"/>
                  <a:gd name="connsiteY0-5556" fmla="*/ 6156 h 12800"/>
                  <a:gd name="connsiteX1-5557" fmla="*/ 1769 w 10042"/>
                  <a:gd name="connsiteY1-5558" fmla="*/ 4693 h 12800"/>
                  <a:gd name="connsiteX2-5559" fmla="*/ 2324 w 10042"/>
                  <a:gd name="connsiteY2-5560" fmla="*/ 1873 h 12800"/>
                  <a:gd name="connsiteX3-5561" fmla="*/ 3532 w 10042"/>
                  <a:gd name="connsiteY3-5562" fmla="*/ 3553 h 12800"/>
                  <a:gd name="connsiteX4-5563" fmla="*/ 4460 w 10042"/>
                  <a:gd name="connsiteY4-5564" fmla="*/ 526 h 12800"/>
                  <a:gd name="connsiteX5-5565" fmla="*/ 5652 w 10042"/>
                  <a:gd name="connsiteY5-5566" fmla="*/ 2273 h 12800"/>
                  <a:gd name="connsiteX6-5567" fmla="*/ 6714 w 10042"/>
                  <a:gd name="connsiteY6-5568" fmla="*/ 13 h 12800"/>
                  <a:gd name="connsiteX7-5569" fmla="*/ 7901 w 10042"/>
                  <a:gd name="connsiteY7-5570" fmla="*/ 3509 h 12800"/>
                  <a:gd name="connsiteX8-5571" fmla="*/ 9157 w 10042"/>
                  <a:gd name="connsiteY8-5572" fmla="*/ 4511 h 12800"/>
                  <a:gd name="connsiteX9-5573" fmla="*/ 10040 w 10042"/>
                  <a:gd name="connsiteY9-5574" fmla="*/ 12704 h 12800"/>
                  <a:gd name="connsiteX10-5575" fmla="*/ 9069 w 10042"/>
                  <a:gd name="connsiteY10-5576" fmla="*/ 8976 h 12800"/>
                  <a:gd name="connsiteX11-5577" fmla="*/ 8134 w 10042"/>
                  <a:gd name="connsiteY11-5578" fmla="*/ 5945 h 12800"/>
                  <a:gd name="connsiteX12-5579" fmla="*/ 6738 w 10042"/>
                  <a:gd name="connsiteY12-5580" fmla="*/ 6712 h 12800"/>
                  <a:gd name="connsiteX13-5581" fmla="*/ 5727 w 10042"/>
                  <a:gd name="connsiteY13-5582" fmla="*/ 5400 h 12800"/>
                  <a:gd name="connsiteX14-5583" fmla="*/ 4926 w 10042"/>
                  <a:gd name="connsiteY14-5584" fmla="*/ 8028 h 12800"/>
                  <a:gd name="connsiteX15-5585" fmla="*/ 3832 w 10042"/>
                  <a:gd name="connsiteY15-5586" fmla="*/ 6853 h 12800"/>
                  <a:gd name="connsiteX16-5587" fmla="*/ 2997 w 10042"/>
                  <a:gd name="connsiteY16-5588" fmla="*/ 9466 h 12800"/>
                  <a:gd name="connsiteX17-5589" fmla="*/ 1950 w 10042"/>
                  <a:gd name="connsiteY17-5590" fmla="*/ 8298 h 12800"/>
                  <a:gd name="connsiteX18-5591" fmla="*/ 1085 w 10042"/>
                  <a:gd name="connsiteY18-5592" fmla="*/ 9215 h 12800"/>
                  <a:gd name="connsiteX19-5593" fmla="*/ 2 w 10042"/>
                  <a:gd name="connsiteY19-5594" fmla="*/ 10501 h 12800"/>
                  <a:gd name="connsiteX20-5595" fmla="*/ 894 w 10042"/>
                  <a:gd name="connsiteY20-5596" fmla="*/ 6156 h 12800"/>
                  <a:gd name="connsiteX0-5597" fmla="*/ 894 w 10042"/>
                  <a:gd name="connsiteY0-5598" fmla="*/ 6156 h 12800"/>
                  <a:gd name="connsiteX1-5599" fmla="*/ 1769 w 10042"/>
                  <a:gd name="connsiteY1-5600" fmla="*/ 4693 h 12800"/>
                  <a:gd name="connsiteX2-5601" fmla="*/ 2324 w 10042"/>
                  <a:gd name="connsiteY2-5602" fmla="*/ 1873 h 12800"/>
                  <a:gd name="connsiteX3-5603" fmla="*/ 3532 w 10042"/>
                  <a:gd name="connsiteY3-5604" fmla="*/ 3553 h 12800"/>
                  <a:gd name="connsiteX4-5605" fmla="*/ 4460 w 10042"/>
                  <a:gd name="connsiteY4-5606" fmla="*/ 526 h 12800"/>
                  <a:gd name="connsiteX5-5607" fmla="*/ 5652 w 10042"/>
                  <a:gd name="connsiteY5-5608" fmla="*/ 2273 h 12800"/>
                  <a:gd name="connsiteX6-5609" fmla="*/ 6714 w 10042"/>
                  <a:gd name="connsiteY6-5610" fmla="*/ 13 h 12800"/>
                  <a:gd name="connsiteX7-5611" fmla="*/ 7901 w 10042"/>
                  <a:gd name="connsiteY7-5612" fmla="*/ 3509 h 12800"/>
                  <a:gd name="connsiteX8-5613" fmla="*/ 9157 w 10042"/>
                  <a:gd name="connsiteY8-5614" fmla="*/ 4511 h 12800"/>
                  <a:gd name="connsiteX9-5615" fmla="*/ 10040 w 10042"/>
                  <a:gd name="connsiteY9-5616" fmla="*/ 12704 h 12800"/>
                  <a:gd name="connsiteX10-5617" fmla="*/ 9069 w 10042"/>
                  <a:gd name="connsiteY10-5618" fmla="*/ 8976 h 12800"/>
                  <a:gd name="connsiteX11-5619" fmla="*/ 8134 w 10042"/>
                  <a:gd name="connsiteY11-5620" fmla="*/ 5945 h 12800"/>
                  <a:gd name="connsiteX12-5621" fmla="*/ 6738 w 10042"/>
                  <a:gd name="connsiteY12-5622" fmla="*/ 6712 h 12800"/>
                  <a:gd name="connsiteX13-5623" fmla="*/ 5727 w 10042"/>
                  <a:gd name="connsiteY13-5624" fmla="*/ 5400 h 12800"/>
                  <a:gd name="connsiteX14-5625" fmla="*/ 4778 w 10042"/>
                  <a:gd name="connsiteY14-5626" fmla="*/ 7231 h 12800"/>
                  <a:gd name="connsiteX15-5627" fmla="*/ 3832 w 10042"/>
                  <a:gd name="connsiteY15-5628" fmla="*/ 6853 h 12800"/>
                  <a:gd name="connsiteX16-5629" fmla="*/ 2997 w 10042"/>
                  <a:gd name="connsiteY16-5630" fmla="*/ 9466 h 12800"/>
                  <a:gd name="connsiteX17-5631" fmla="*/ 1950 w 10042"/>
                  <a:gd name="connsiteY17-5632" fmla="*/ 8298 h 12800"/>
                  <a:gd name="connsiteX18-5633" fmla="*/ 1085 w 10042"/>
                  <a:gd name="connsiteY18-5634" fmla="*/ 9215 h 12800"/>
                  <a:gd name="connsiteX19-5635" fmla="*/ 2 w 10042"/>
                  <a:gd name="connsiteY19-5636" fmla="*/ 10501 h 12800"/>
                  <a:gd name="connsiteX20-5637" fmla="*/ 894 w 10042"/>
                  <a:gd name="connsiteY20-5638" fmla="*/ 6156 h 12800"/>
                  <a:gd name="connsiteX0-5639" fmla="*/ 894 w 10042"/>
                  <a:gd name="connsiteY0-5640" fmla="*/ 6156 h 12800"/>
                  <a:gd name="connsiteX1-5641" fmla="*/ 1769 w 10042"/>
                  <a:gd name="connsiteY1-5642" fmla="*/ 4693 h 12800"/>
                  <a:gd name="connsiteX2-5643" fmla="*/ 2324 w 10042"/>
                  <a:gd name="connsiteY2-5644" fmla="*/ 1873 h 12800"/>
                  <a:gd name="connsiteX3-5645" fmla="*/ 3532 w 10042"/>
                  <a:gd name="connsiteY3-5646" fmla="*/ 3553 h 12800"/>
                  <a:gd name="connsiteX4-5647" fmla="*/ 4460 w 10042"/>
                  <a:gd name="connsiteY4-5648" fmla="*/ 526 h 12800"/>
                  <a:gd name="connsiteX5-5649" fmla="*/ 5652 w 10042"/>
                  <a:gd name="connsiteY5-5650" fmla="*/ 2273 h 12800"/>
                  <a:gd name="connsiteX6-5651" fmla="*/ 6714 w 10042"/>
                  <a:gd name="connsiteY6-5652" fmla="*/ 13 h 12800"/>
                  <a:gd name="connsiteX7-5653" fmla="*/ 7901 w 10042"/>
                  <a:gd name="connsiteY7-5654" fmla="*/ 3509 h 12800"/>
                  <a:gd name="connsiteX8-5655" fmla="*/ 9157 w 10042"/>
                  <a:gd name="connsiteY8-5656" fmla="*/ 4511 h 12800"/>
                  <a:gd name="connsiteX9-5657" fmla="*/ 10040 w 10042"/>
                  <a:gd name="connsiteY9-5658" fmla="*/ 12704 h 12800"/>
                  <a:gd name="connsiteX10-5659" fmla="*/ 9069 w 10042"/>
                  <a:gd name="connsiteY10-5660" fmla="*/ 8976 h 12800"/>
                  <a:gd name="connsiteX11-5661" fmla="*/ 8134 w 10042"/>
                  <a:gd name="connsiteY11-5662" fmla="*/ 5945 h 12800"/>
                  <a:gd name="connsiteX12-5663" fmla="*/ 6738 w 10042"/>
                  <a:gd name="connsiteY12-5664" fmla="*/ 6712 h 12800"/>
                  <a:gd name="connsiteX13-5665" fmla="*/ 5786 w 10042"/>
                  <a:gd name="connsiteY13-5666" fmla="*/ 4965 h 12800"/>
                  <a:gd name="connsiteX14-5667" fmla="*/ 4778 w 10042"/>
                  <a:gd name="connsiteY14-5668" fmla="*/ 7231 h 12800"/>
                  <a:gd name="connsiteX15-5669" fmla="*/ 3832 w 10042"/>
                  <a:gd name="connsiteY15-5670" fmla="*/ 6853 h 12800"/>
                  <a:gd name="connsiteX16-5671" fmla="*/ 2997 w 10042"/>
                  <a:gd name="connsiteY16-5672" fmla="*/ 9466 h 12800"/>
                  <a:gd name="connsiteX17-5673" fmla="*/ 1950 w 10042"/>
                  <a:gd name="connsiteY17-5674" fmla="*/ 8298 h 12800"/>
                  <a:gd name="connsiteX18-5675" fmla="*/ 1085 w 10042"/>
                  <a:gd name="connsiteY18-5676" fmla="*/ 9215 h 12800"/>
                  <a:gd name="connsiteX19-5677" fmla="*/ 2 w 10042"/>
                  <a:gd name="connsiteY19-5678" fmla="*/ 10501 h 12800"/>
                  <a:gd name="connsiteX20-5679" fmla="*/ 894 w 10042"/>
                  <a:gd name="connsiteY20-5680" fmla="*/ 6156 h 12800"/>
                  <a:gd name="connsiteX0-5681" fmla="*/ 894 w 10042"/>
                  <a:gd name="connsiteY0-5682" fmla="*/ 6184 h 12828"/>
                  <a:gd name="connsiteX1-5683" fmla="*/ 1769 w 10042"/>
                  <a:gd name="connsiteY1-5684" fmla="*/ 4721 h 12828"/>
                  <a:gd name="connsiteX2-5685" fmla="*/ 2324 w 10042"/>
                  <a:gd name="connsiteY2-5686" fmla="*/ 1901 h 12828"/>
                  <a:gd name="connsiteX3-5687" fmla="*/ 3532 w 10042"/>
                  <a:gd name="connsiteY3-5688" fmla="*/ 3581 h 12828"/>
                  <a:gd name="connsiteX4-5689" fmla="*/ 4460 w 10042"/>
                  <a:gd name="connsiteY4-5690" fmla="*/ 554 h 12828"/>
                  <a:gd name="connsiteX5-5691" fmla="*/ 5607 w 10042"/>
                  <a:gd name="connsiteY5-5692" fmla="*/ 1576 h 12828"/>
                  <a:gd name="connsiteX6-5693" fmla="*/ 6714 w 10042"/>
                  <a:gd name="connsiteY6-5694" fmla="*/ 41 h 12828"/>
                  <a:gd name="connsiteX7-5695" fmla="*/ 7901 w 10042"/>
                  <a:gd name="connsiteY7-5696" fmla="*/ 3537 h 12828"/>
                  <a:gd name="connsiteX8-5697" fmla="*/ 9157 w 10042"/>
                  <a:gd name="connsiteY8-5698" fmla="*/ 4539 h 12828"/>
                  <a:gd name="connsiteX9-5699" fmla="*/ 10040 w 10042"/>
                  <a:gd name="connsiteY9-5700" fmla="*/ 12732 h 12828"/>
                  <a:gd name="connsiteX10-5701" fmla="*/ 9069 w 10042"/>
                  <a:gd name="connsiteY10-5702" fmla="*/ 9004 h 12828"/>
                  <a:gd name="connsiteX11-5703" fmla="*/ 8134 w 10042"/>
                  <a:gd name="connsiteY11-5704" fmla="*/ 5973 h 12828"/>
                  <a:gd name="connsiteX12-5705" fmla="*/ 6738 w 10042"/>
                  <a:gd name="connsiteY12-5706" fmla="*/ 6740 h 12828"/>
                  <a:gd name="connsiteX13-5707" fmla="*/ 5786 w 10042"/>
                  <a:gd name="connsiteY13-5708" fmla="*/ 4993 h 12828"/>
                  <a:gd name="connsiteX14-5709" fmla="*/ 4778 w 10042"/>
                  <a:gd name="connsiteY14-5710" fmla="*/ 7259 h 12828"/>
                  <a:gd name="connsiteX15-5711" fmla="*/ 3832 w 10042"/>
                  <a:gd name="connsiteY15-5712" fmla="*/ 6881 h 12828"/>
                  <a:gd name="connsiteX16-5713" fmla="*/ 2997 w 10042"/>
                  <a:gd name="connsiteY16-5714" fmla="*/ 9494 h 12828"/>
                  <a:gd name="connsiteX17-5715" fmla="*/ 1950 w 10042"/>
                  <a:gd name="connsiteY17-5716" fmla="*/ 8326 h 12828"/>
                  <a:gd name="connsiteX18-5717" fmla="*/ 1085 w 10042"/>
                  <a:gd name="connsiteY18-5718" fmla="*/ 9243 h 12828"/>
                  <a:gd name="connsiteX19-5719" fmla="*/ 2 w 10042"/>
                  <a:gd name="connsiteY19-5720" fmla="*/ 10529 h 12828"/>
                  <a:gd name="connsiteX20-5721" fmla="*/ 894 w 10042"/>
                  <a:gd name="connsiteY20-5722" fmla="*/ 6184 h 12828"/>
                  <a:gd name="connsiteX0-5723" fmla="*/ 894 w 10042"/>
                  <a:gd name="connsiteY0-5724" fmla="*/ 6184 h 12828"/>
                  <a:gd name="connsiteX1-5725" fmla="*/ 1769 w 10042"/>
                  <a:gd name="connsiteY1-5726" fmla="*/ 4721 h 12828"/>
                  <a:gd name="connsiteX2-5727" fmla="*/ 2324 w 10042"/>
                  <a:gd name="connsiteY2-5728" fmla="*/ 1901 h 12828"/>
                  <a:gd name="connsiteX3-5729" fmla="*/ 3532 w 10042"/>
                  <a:gd name="connsiteY3-5730" fmla="*/ 3581 h 12828"/>
                  <a:gd name="connsiteX4-5731" fmla="*/ 4460 w 10042"/>
                  <a:gd name="connsiteY4-5732" fmla="*/ 554 h 12828"/>
                  <a:gd name="connsiteX5-5733" fmla="*/ 5607 w 10042"/>
                  <a:gd name="connsiteY5-5734" fmla="*/ 1576 h 12828"/>
                  <a:gd name="connsiteX6-5735" fmla="*/ 6714 w 10042"/>
                  <a:gd name="connsiteY6-5736" fmla="*/ 41 h 12828"/>
                  <a:gd name="connsiteX7-5737" fmla="*/ 7901 w 10042"/>
                  <a:gd name="connsiteY7-5738" fmla="*/ 3537 h 12828"/>
                  <a:gd name="connsiteX8-5739" fmla="*/ 9157 w 10042"/>
                  <a:gd name="connsiteY8-5740" fmla="*/ 4539 h 12828"/>
                  <a:gd name="connsiteX9-5741" fmla="*/ 10040 w 10042"/>
                  <a:gd name="connsiteY9-5742" fmla="*/ 12732 h 12828"/>
                  <a:gd name="connsiteX10-5743" fmla="*/ 9069 w 10042"/>
                  <a:gd name="connsiteY10-5744" fmla="*/ 9004 h 12828"/>
                  <a:gd name="connsiteX11-5745" fmla="*/ 8134 w 10042"/>
                  <a:gd name="connsiteY11-5746" fmla="*/ 5973 h 12828"/>
                  <a:gd name="connsiteX12-5747" fmla="*/ 6738 w 10042"/>
                  <a:gd name="connsiteY12-5748" fmla="*/ 6740 h 12828"/>
                  <a:gd name="connsiteX13-5749" fmla="*/ 5786 w 10042"/>
                  <a:gd name="connsiteY13-5750" fmla="*/ 4993 h 12828"/>
                  <a:gd name="connsiteX14-5751" fmla="*/ 4778 w 10042"/>
                  <a:gd name="connsiteY14-5752" fmla="*/ 7259 h 12828"/>
                  <a:gd name="connsiteX15-5753" fmla="*/ 3802 w 10042"/>
                  <a:gd name="connsiteY15-5754" fmla="*/ 6374 h 12828"/>
                  <a:gd name="connsiteX16-5755" fmla="*/ 2997 w 10042"/>
                  <a:gd name="connsiteY16-5756" fmla="*/ 9494 h 12828"/>
                  <a:gd name="connsiteX17-5757" fmla="*/ 1950 w 10042"/>
                  <a:gd name="connsiteY17-5758" fmla="*/ 8326 h 12828"/>
                  <a:gd name="connsiteX18-5759" fmla="*/ 1085 w 10042"/>
                  <a:gd name="connsiteY18-5760" fmla="*/ 9243 h 12828"/>
                  <a:gd name="connsiteX19-5761" fmla="*/ 2 w 10042"/>
                  <a:gd name="connsiteY19-5762" fmla="*/ 10529 h 12828"/>
                  <a:gd name="connsiteX20-5763" fmla="*/ 894 w 10042"/>
                  <a:gd name="connsiteY20-5764" fmla="*/ 6184 h 12828"/>
                  <a:gd name="connsiteX0-5765" fmla="*/ 894 w 10042"/>
                  <a:gd name="connsiteY0-5766" fmla="*/ 6184 h 12828"/>
                  <a:gd name="connsiteX1-5767" fmla="*/ 1769 w 10042"/>
                  <a:gd name="connsiteY1-5768" fmla="*/ 4721 h 12828"/>
                  <a:gd name="connsiteX2-5769" fmla="*/ 2324 w 10042"/>
                  <a:gd name="connsiteY2-5770" fmla="*/ 1901 h 12828"/>
                  <a:gd name="connsiteX3-5771" fmla="*/ 3532 w 10042"/>
                  <a:gd name="connsiteY3-5772" fmla="*/ 3581 h 12828"/>
                  <a:gd name="connsiteX4-5773" fmla="*/ 4460 w 10042"/>
                  <a:gd name="connsiteY4-5774" fmla="*/ 554 h 12828"/>
                  <a:gd name="connsiteX5-5775" fmla="*/ 5607 w 10042"/>
                  <a:gd name="connsiteY5-5776" fmla="*/ 1576 h 12828"/>
                  <a:gd name="connsiteX6-5777" fmla="*/ 6714 w 10042"/>
                  <a:gd name="connsiteY6-5778" fmla="*/ 41 h 12828"/>
                  <a:gd name="connsiteX7-5779" fmla="*/ 7901 w 10042"/>
                  <a:gd name="connsiteY7-5780" fmla="*/ 3537 h 12828"/>
                  <a:gd name="connsiteX8-5781" fmla="*/ 9157 w 10042"/>
                  <a:gd name="connsiteY8-5782" fmla="*/ 4539 h 12828"/>
                  <a:gd name="connsiteX9-5783" fmla="*/ 10040 w 10042"/>
                  <a:gd name="connsiteY9-5784" fmla="*/ 12732 h 12828"/>
                  <a:gd name="connsiteX10-5785" fmla="*/ 9069 w 10042"/>
                  <a:gd name="connsiteY10-5786" fmla="*/ 9004 h 12828"/>
                  <a:gd name="connsiteX11-5787" fmla="*/ 8134 w 10042"/>
                  <a:gd name="connsiteY11-5788" fmla="*/ 5973 h 12828"/>
                  <a:gd name="connsiteX12-5789" fmla="*/ 6738 w 10042"/>
                  <a:gd name="connsiteY12-5790" fmla="*/ 6740 h 12828"/>
                  <a:gd name="connsiteX13-5791" fmla="*/ 5786 w 10042"/>
                  <a:gd name="connsiteY13-5792" fmla="*/ 4993 h 12828"/>
                  <a:gd name="connsiteX14-5793" fmla="*/ 4837 w 10042"/>
                  <a:gd name="connsiteY14-5794" fmla="*/ 6389 h 12828"/>
                  <a:gd name="connsiteX15-5795" fmla="*/ 3802 w 10042"/>
                  <a:gd name="connsiteY15-5796" fmla="*/ 6374 h 12828"/>
                  <a:gd name="connsiteX16-5797" fmla="*/ 2997 w 10042"/>
                  <a:gd name="connsiteY16-5798" fmla="*/ 9494 h 12828"/>
                  <a:gd name="connsiteX17-5799" fmla="*/ 1950 w 10042"/>
                  <a:gd name="connsiteY17-5800" fmla="*/ 8326 h 12828"/>
                  <a:gd name="connsiteX18-5801" fmla="*/ 1085 w 10042"/>
                  <a:gd name="connsiteY18-5802" fmla="*/ 9243 h 12828"/>
                  <a:gd name="connsiteX19-5803" fmla="*/ 2 w 10042"/>
                  <a:gd name="connsiteY19-5804" fmla="*/ 10529 h 12828"/>
                  <a:gd name="connsiteX20-5805" fmla="*/ 894 w 10042"/>
                  <a:gd name="connsiteY20-5806" fmla="*/ 6184 h 12828"/>
                  <a:gd name="connsiteX0-5807" fmla="*/ 894 w 10042"/>
                  <a:gd name="connsiteY0-5808" fmla="*/ 6184 h 12828"/>
                  <a:gd name="connsiteX1-5809" fmla="*/ 1769 w 10042"/>
                  <a:gd name="connsiteY1-5810" fmla="*/ 4721 h 12828"/>
                  <a:gd name="connsiteX2-5811" fmla="*/ 2324 w 10042"/>
                  <a:gd name="connsiteY2-5812" fmla="*/ 1901 h 12828"/>
                  <a:gd name="connsiteX3-5813" fmla="*/ 3532 w 10042"/>
                  <a:gd name="connsiteY3-5814" fmla="*/ 3581 h 12828"/>
                  <a:gd name="connsiteX4-5815" fmla="*/ 4460 w 10042"/>
                  <a:gd name="connsiteY4-5816" fmla="*/ 554 h 12828"/>
                  <a:gd name="connsiteX5-5817" fmla="*/ 5607 w 10042"/>
                  <a:gd name="connsiteY5-5818" fmla="*/ 1576 h 12828"/>
                  <a:gd name="connsiteX6-5819" fmla="*/ 6714 w 10042"/>
                  <a:gd name="connsiteY6-5820" fmla="*/ 41 h 12828"/>
                  <a:gd name="connsiteX7-5821" fmla="*/ 7901 w 10042"/>
                  <a:gd name="connsiteY7-5822" fmla="*/ 3537 h 12828"/>
                  <a:gd name="connsiteX8-5823" fmla="*/ 9157 w 10042"/>
                  <a:gd name="connsiteY8-5824" fmla="*/ 4539 h 12828"/>
                  <a:gd name="connsiteX9-5825" fmla="*/ 10040 w 10042"/>
                  <a:gd name="connsiteY9-5826" fmla="*/ 12732 h 12828"/>
                  <a:gd name="connsiteX10-5827" fmla="*/ 9069 w 10042"/>
                  <a:gd name="connsiteY10-5828" fmla="*/ 9004 h 12828"/>
                  <a:gd name="connsiteX11-5829" fmla="*/ 8134 w 10042"/>
                  <a:gd name="connsiteY11-5830" fmla="*/ 5973 h 12828"/>
                  <a:gd name="connsiteX12-5831" fmla="*/ 6738 w 10042"/>
                  <a:gd name="connsiteY12-5832" fmla="*/ 6740 h 12828"/>
                  <a:gd name="connsiteX13-5833" fmla="*/ 5786 w 10042"/>
                  <a:gd name="connsiteY13-5834" fmla="*/ 4993 h 12828"/>
                  <a:gd name="connsiteX14-5835" fmla="*/ 4837 w 10042"/>
                  <a:gd name="connsiteY14-5836" fmla="*/ 6389 h 12828"/>
                  <a:gd name="connsiteX15-5837" fmla="*/ 3802 w 10042"/>
                  <a:gd name="connsiteY15-5838" fmla="*/ 6374 h 12828"/>
                  <a:gd name="connsiteX16-5839" fmla="*/ 2967 w 10042"/>
                  <a:gd name="connsiteY16-5840" fmla="*/ 8842 h 12828"/>
                  <a:gd name="connsiteX17-5841" fmla="*/ 1950 w 10042"/>
                  <a:gd name="connsiteY17-5842" fmla="*/ 8326 h 12828"/>
                  <a:gd name="connsiteX18-5843" fmla="*/ 1085 w 10042"/>
                  <a:gd name="connsiteY18-5844" fmla="*/ 9243 h 12828"/>
                  <a:gd name="connsiteX19-5845" fmla="*/ 2 w 10042"/>
                  <a:gd name="connsiteY19-5846" fmla="*/ 10529 h 12828"/>
                  <a:gd name="connsiteX20-5847" fmla="*/ 894 w 10042"/>
                  <a:gd name="connsiteY20-5848" fmla="*/ 6184 h 12828"/>
                  <a:gd name="connsiteX0-5849" fmla="*/ 894 w 10042"/>
                  <a:gd name="connsiteY0-5850" fmla="*/ 6184 h 12828"/>
                  <a:gd name="connsiteX1-5851" fmla="*/ 1769 w 10042"/>
                  <a:gd name="connsiteY1-5852" fmla="*/ 4721 h 12828"/>
                  <a:gd name="connsiteX2-5853" fmla="*/ 2324 w 10042"/>
                  <a:gd name="connsiteY2-5854" fmla="*/ 1901 h 12828"/>
                  <a:gd name="connsiteX3-5855" fmla="*/ 3532 w 10042"/>
                  <a:gd name="connsiteY3-5856" fmla="*/ 3581 h 12828"/>
                  <a:gd name="connsiteX4-5857" fmla="*/ 4460 w 10042"/>
                  <a:gd name="connsiteY4-5858" fmla="*/ 554 h 12828"/>
                  <a:gd name="connsiteX5-5859" fmla="*/ 5607 w 10042"/>
                  <a:gd name="connsiteY5-5860" fmla="*/ 1576 h 12828"/>
                  <a:gd name="connsiteX6-5861" fmla="*/ 6714 w 10042"/>
                  <a:gd name="connsiteY6-5862" fmla="*/ 41 h 12828"/>
                  <a:gd name="connsiteX7-5863" fmla="*/ 7901 w 10042"/>
                  <a:gd name="connsiteY7-5864" fmla="*/ 3537 h 12828"/>
                  <a:gd name="connsiteX8-5865" fmla="*/ 9157 w 10042"/>
                  <a:gd name="connsiteY8-5866" fmla="*/ 4539 h 12828"/>
                  <a:gd name="connsiteX9-5867" fmla="*/ 10040 w 10042"/>
                  <a:gd name="connsiteY9-5868" fmla="*/ 12732 h 12828"/>
                  <a:gd name="connsiteX10-5869" fmla="*/ 9069 w 10042"/>
                  <a:gd name="connsiteY10-5870" fmla="*/ 9004 h 12828"/>
                  <a:gd name="connsiteX11-5871" fmla="*/ 8134 w 10042"/>
                  <a:gd name="connsiteY11-5872" fmla="*/ 5973 h 12828"/>
                  <a:gd name="connsiteX12-5873" fmla="*/ 6738 w 10042"/>
                  <a:gd name="connsiteY12-5874" fmla="*/ 6740 h 12828"/>
                  <a:gd name="connsiteX13-5875" fmla="*/ 5786 w 10042"/>
                  <a:gd name="connsiteY13-5876" fmla="*/ 4993 h 12828"/>
                  <a:gd name="connsiteX14-5877" fmla="*/ 4837 w 10042"/>
                  <a:gd name="connsiteY14-5878" fmla="*/ 6389 h 12828"/>
                  <a:gd name="connsiteX15-5879" fmla="*/ 3802 w 10042"/>
                  <a:gd name="connsiteY15-5880" fmla="*/ 6374 h 12828"/>
                  <a:gd name="connsiteX16-5881" fmla="*/ 2967 w 10042"/>
                  <a:gd name="connsiteY16-5882" fmla="*/ 8842 h 12828"/>
                  <a:gd name="connsiteX17-5883" fmla="*/ 1950 w 10042"/>
                  <a:gd name="connsiteY17-5884" fmla="*/ 8326 h 12828"/>
                  <a:gd name="connsiteX18-5885" fmla="*/ 1085 w 10042"/>
                  <a:gd name="connsiteY18-5886" fmla="*/ 9243 h 12828"/>
                  <a:gd name="connsiteX19-5887" fmla="*/ 2 w 10042"/>
                  <a:gd name="connsiteY19-5888" fmla="*/ 10529 h 12828"/>
                  <a:gd name="connsiteX20-5889" fmla="*/ 894 w 10042"/>
                  <a:gd name="connsiteY20-5890" fmla="*/ 6184 h 12828"/>
                  <a:gd name="connsiteX0-5891" fmla="*/ 894 w 10042"/>
                  <a:gd name="connsiteY0-5892" fmla="*/ 6184 h 12828"/>
                  <a:gd name="connsiteX1-5893" fmla="*/ 1769 w 10042"/>
                  <a:gd name="connsiteY1-5894" fmla="*/ 4721 h 12828"/>
                  <a:gd name="connsiteX2-5895" fmla="*/ 2324 w 10042"/>
                  <a:gd name="connsiteY2-5896" fmla="*/ 1901 h 12828"/>
                  <a:gd name="connsiteX3-5897" fmla="*/ 3532 w 10042"/>
                  <a:gd name="connsiteY3-5898" fmla="*/ 3581 h 12828"/>
                  <a:gd name="connsiteX4-5899" fmla="*/ 4460 w 10042"/>
                  <a:gd name="connsiteY4-5900" fmla="*/ 554 h 12828"/>
                  <a:gd name="connsiteX5-5901" fmla="*/ 5607 w 10042"/>
                  <a:gd name="connsiteY5-5902" fmla="*/ 1576 h 12828"/>
                  <a:gd name="connsiteX6-5903" fmla="*/ 6714 w 10042"/>
                  <a:gd name="connsiteY6-5904" fmla="*/ 41 h 12828"/>
                  <a:gd name="connsiteX7-5905" fmla="*/ 7901 w 10042"/>
                  <a:gd name="connsiteY7-5906" fmla="*/ 3537 h 12828"/>
                  <a:gd name="connsiteX8-5907" fmla="*/ 9157 w 10042"/>
                  <a:gd name="connsiteY8-5908" fmla="*/ 4539 h 12828"/>
                  <a:gd name="connsiteX9-5909" fmla="*/ 10040 w 10042"/>
                  <a:gd name="connsiteY9-5910" fmla="*/ 12732 h 12828"/>
                  <a:gd name="connsiteX10-5911" fmla="*/ 9069 w 10042"/>
                  <a:gd name="connsiteY10-5912" fmla="*/ 9004 h 12828"/>
                  <a:gd name="connsiteX11-5913" fmla="*/ 8134 w 10042"/>
                  <a:gd name="connsiteY11-5914" fmla="*/ 5973 h 12828"/>
                  <a:gd name="connsiteX12-5915" fmla="*/ 6738 w 10042"/>
                  <a:gd name="connsiteY12-5916" fmla="*/ 6740 h 12828"/>
                  <a:gd name="connsiteX13-5917" fmla="*/ 5786 w 10042"/>
                  <a:gd name="connsiteY13-5918" fmla="*/ 4993 h 12828"/>
                  <a:gd name="connsiteX14-5919" fmla="*/ 4837 w 10042"/>
                  <a:gd name="connsiteY14-5920" fmla="*/ 6389 h 12828"/>
                  <a:gd name="connsiteX15-5921" fmla="*/ 3802 w 10042"/>
                  <a:gd name="connsiteY15-5922" fmla="*/ 6374 h 12828"/>
                  <a:gd name="connsiteX16-5923" fmla="*/ 2967 w 10042"/>
                  <a:gd name="connsiteY16-5924" fmla="*/ 8842 h 12828"/>
                  <a:gd name="connsiteX17-5925" fmla="*/ 1950 w 10042"/>
                  <a:gd name="connsiteY17-5926" fmla="*/ 8326 h 12828"/>
                  <a:gd name="connsiteX18-5927" fmla="*/ 1085 w 10042"/>
                  <a:gd name="connsiteY18-5928" fmla="*/ 9243 h 12828"/>
                  <a:gd name="connsiteX19-5929" fmla="*/ 2 w 10042"/>
                  <a:gd name="connsiteY19-5930" fmla="*/ 10529 h 12828"/>
                  <a:gd name="connsiteX20-5931" fmla="*/ 894 w 10042"/>
                  <a:gd name="connsiteY20-5932" fmla="*/ 6184 h 12828"/>
                  <a:gd name="connsiteX0-5933" fmla="*/ 894 w 10042"/>
                  <a:gd name="connsiteY0-5934" fmla="*/ 6184 h 12828"/>
                  <a:gd name="connsiteX1-5935" fmla="*/ 1769 w 10042"/>
                  <a:gd name="connsiteY1-5936" fmla="*/ 4721 h 12828"/>
                  <a:gd name="connsiteX2-5937" fmla="*/ 2324 w 10042"/>
                  <a:gd name="connsiteY2-5938" fmla="*/ 1901 h 12828"/>
                  <a:gd name="connsiteX3-5939" fmla="*/ 3532 w 10042"/>
                  <a:gd name="connsiteY3-5940" fmla="*/ 3581 h 12828"/>
                  <a:gd name="connsiteX4-5941" fmla="*/ 4460 w 10042"/>
                  <a:gd name="connsiteY4-5942" fmla="*/ 554 h 12828"/>
                  <a:gd name="connsiteX5-5943" fmla="*/ 5607 w 10042"/>
                  <a:gd name="connsiteY5-5944" fmla="*/ 1576 h 12828"/>
                  <a:gd name="connsiteX6-5945" fmla="*/ 6714 w 10042"/>
                  <a:gd name="connsiteY6-5946" fmla="*/ 41 h 12828"/>
                  <a:gd name="connsiteX7-5947" fmla="*/ 7901 w 10042"/>
                  <a:gd name="connsiteY7-5948" fmla="*/ 3537 h 12828"/>
                  <a:gd name="connsiteX8-5949" fmla="*/ 9157 w 10042"/>
                  <a:gd name="connsiteY8-5950" fmla="*/ 4539 h 12828"/>
                  <a:gd name="connsiteX9-5951" fmla="*/ 10040 w 10042"/>
                  <a:gd name="connsiteY9-5952" fmla="*/ 12732 h 12828"/>
                  <a:gd name="connsiteX10-5953" fmla="*/ 9069 w 10042"/>
                  <a:gd name="connsiteY10-5954" fmla="*/ 9004 h 12828"/>
                  <a:gd name="connsiteX11-5955" fmla="*/ 8134 w 10042"/>
                  <a:gd name="connsiteY11-5956" fmla="*/ 5973 h 12828"/>
                  <a:gd name="connsiteX12-5957" fmla="*/ 6738 w 10042"/>
                  <a:gd name="connsiteY12-5958" fmla="*/ 6740 h 12828"/>
                  <a:gd name="connsiteX13-5959" fmla="*/ 5786 w 10042"/>
                  <a:gd name="connsiteY13-5960" fmla="*/ 4993 h 12828"/>
                  <a:gd name="connsiteX14-5961" fmla="*/ 4837 w 10042"/>
                  <a:gd name="connsiteY14-5962" fmla="*/ 6389 h 12828"/>
                  <a:gd name="connsiteX15-5963" fmla="*/ 3802 w 10042"/>
                  <a:gd name="connsiteY15-5964" fmla="*/ 6374 h 12828"/>
                  <a:gd name="connsiteX16-5965" fmla="*/ 2863 w 10042"/>
                  <a:gd name="connsiteY16-5966" fmla="*/ 8552 h 12828"/>
                  <a:gd name="connsiteX17-5967" fmla="*/ 1950 w 10042"/>
                  <a:gd name="connsiteY17-5968" fmla="*/ 8326 h 12828"/>
                  <a:gd name="connsiteX18-5969" fmla="*/ 1085 w 10042"/>
                  <a:gd name="connsiteY18-5970" fmla="*/ 9243 h 12828"/>
                  <a:gd name="connsiteX19-5971" fmla="*/ 2 w 10042"/>
                  <a:gd name="connsiteY19-5972" fmla="*/ 10529 h 12828"/>
                  <a:gd name="connsiteX20-5973" fmla="*/ 894 w 10042"/>
                  <a:gd name="connsiteY20-5974" fmla="*/ 6184 h 12828"/>
                  <a:gd name="connsiteX0-5975" fmla="*/ 894 w 10042"/>
                  <a:gd name="connsiteY0-5976" fmla="*/ 6184 h 12828"/>
                  <a:gd name="connsiteX1-5977" fmla="*/ 1769 w 10042"/>
                  <a:gd name="connsiteY1-5978" fmla="*/ 4721 h 12828"/>
                  <a:gd name="connsiteX2-5979" fmla="*/ 2487 w 10042"/>
                  <a:gd name="connsiteY2-5980" fmla="*/ 2046 h 12828"/>
                  <a:gd name="connsiteX3-5981" fmla="*/ 3532 w 10042"/>
                  <a:gd name="connsiteY3-5982" fmla="*/ 3581 h 12828"/>
                  <a:gd name="connsiteX4-5983" fmla="*/ 4460 w 10042"/>
                  <a:gd name="connsiteY4-5984" fmla="*/ 554 h 12828"/>
                  <a:gd name="connsiteX5-5985" fmla="*/ 5607 w 10042"/>
                  <a:gd name="connsiteY5-5986" fmla="*/ 1576 h 12828"/>
                  <a:gd name="connsiteX6-5987" fmla="*/ 6714 w 10042"/>
                  <a:gd name="connsiteY6-5988" fmla="*/ 41 h 12828"/>
                  <a:gd name="connsiteX7-5989" fmla="*/ 7901 w 10042"/>
                  <a:gd name="connsiteY7-5990" fmla="*/ 3537 h 12828"/>
                  <a:gd name="connsiteX8-5991" fmla="*/ 9157 w 10042"/>
                  <a:gd name="connsiteY8-5992" fmla="*/ 4539 h 12828"/>
                  <a:gd name="connsiteX9-5993" fmla="*/ 10040 w 10042"/>
                  <a:gd name="connsiteY9-5994" fmla="*/ 12732 h 12828"/>
                  <a:gd name="connsiteX10-5995" fmla="*/ 9069 w 10042"/>
                  <a:gd name="connsiteY10-5996" fmla="*/ 9004 h 12828"/>
                  <a:gd name="connsiteX11-5997" fmla="*/ 8134 w 10042"/>
                  <a:gd name="connsiteY11-5998" fmla="*/ 5973 h 12828"/>
                  <a:gd name="connsiteX12-5999" fmla="*/ 6738 w 10042"/>
                  <a:gd name="connsiteY12-6000" fmla="*/ 6740 h 12828"/>
                  <a:gd name="connsiteX13-6001" fmla="*/ 5786 w 10042"/>
                  <a:gd name="connsiteY13-6002" fmla="*/ 4993 h 12828"/>
                  <a:gd name="connsiteX14-6003" fmla="*/ 4837 w 10042"/>
                  <a:gd name="connsiteY14-6004" fmla="*/ 6389 h 12828"/>
                  <a:gd name="connsiteX15-6005" fmla="*/ 3802 w 10042"/>
                  <a:gd name="connsiteY15-6006" fmla="*/ 6374 h 12828"/>
                  <a:gd name="connsiteX16-6007" fmla="*/ 2863 w 10042"/>
                  <a:gd name="connsiteY16-6008" fmla="*/ 8552 h 12828"/>
                  <a:gd name="connsiteX17-6009" fmla="*/ 1950 w 10042"/>
                  <a:gd name="connsiteY17-6010" fmla="*/ 8326 h 12828"/>
                  <a:gd name="connsiteX18-6011" fmla="*/ 1085 w 10042"/>
                  <a:gd name="connsiteY18-6012" fmla="*/ 9243 h 12828"/>
                  <a:gd name="connsiteX19-6013" fmla="*/ 2 w 10042"/>
                  <a:gd name="connsiteY19-6014" fmla="*/ 10529 h 12828"/>
                  <a:gd name="connsiteX20-6015" fmla="*/ 894 w 10042"/>
                  <a:gd name="connsiteY20-6016" fmla="*/ 6184 h 12828"/>
                  <a:gd name="connsiteX0-6017" fmla="*/ 894 w 10046"/>
                  <a:gd name="connsiteY0-6018" fmla="*/ 6184 h 12828"/>
                  <a:gd name="connsiteX1-6019" fmla="*/ 1769 w 10046"/>
                  <a:gd name="connsiteY1-6020" fmla="*/ 4721 h 12828"/>
                  <a:gd name="connsiteX2-6021" fmla="*/ 2487 w 10046"/>
                  <a:gd name="connsiteY2-6022" fmla="*/ 2046 h 12828"/>
                  <a:gd name="connsiteX3-6023" fmla="*/ 3532 w 10046"/>
                  <a:gd name="connsiteY3-6024" fmla="*/ 3581 h 12828"/>
                  <a:gd name="connsiteX4-6025" fmla="*/ 4460 w 10046"/>
                  <a:gd name="connsiteY4-6026" fmla="*/ 554 h 12828"/>
                  <a:gd name="connsiteX5-6027" fmla="*/ 5607 w 10046"/>
                  <a:gd name="connsiteY5-6028" fmla="*/ 1576 h 12828"/>
                  <a:gd name="connsiteX6-6029" fmla="*/ 6714 w 10046"/>
                  <a:gd name="connsiteY6-6030" fmla="*/ 41 h 12828"/>
                  <a:gd name="connsiteX7-6031" fmla="*/ 7901 w 10046"/>
                  <a:gd name="connsiteY7-6032" fmla="*/ 3537 h 12828"/>
                  <a:gd name="connsiteX8-6033" fmla="*/ 9157 w 10046"/>
                  <a:gd name="connsiteY8-6034" fmla="*/ 4539 h 12828"/>
                  <a:gd name="connsiteX9-6035" fmla="*/ 10040 w 10046"/>
                  <a:gd name="connsiteY9-6036" fmla="*/ 12732 h 12828"/>
                  <a:gd name="connsiteX10-6037" fmla="*/ 9441 w 10046"/>
                  <a:gd name="connsiteY10-6038" fmla="*/ 9004 h 12828"/>
                  <a:gd name="connsiteX11-6039" fmla="*/ 8134 w 10046"/>
                  <a:gd name="connsiteY11-6040" fmla="*/ 5973 h 12828"/>
                  <a:gd name="connsiteX12-6041" fmla="*/ 6738 w 10046"/>
                  <a:gd name="connsiteY12-6042" fmla="*/ 6740 h 12828"/>
                  <a:gd name="connsiteX13-6043" fmla="*/ 5786 w 10046"/>
                  <a:gd name="connsiteY13-6044" fmla="*/ 4993 h 12828"/>
                  <a:gd name="connsiteX14-6045" fmla="*/ 4837 w 10046"/>
                  <a:gd name="connsiteY14-6046" fmla="*/ 6389 h 12828"/>
                  <a:gd name="connsiteX15-6047" fmla="*/ 3802 w 10046"/>
                  <a:gd name="connsiteY15-6048" fmla="*/ 6374 h 12828"/>
                  <a:gd name="connsiteX16-6049" fmla="*/ 2863 w 10046"/>
                  <a:gd name="connsiteY16-6050" fmla="*/ 8552 h 12828"/>
                  <a:gd name="connsiteX17-6051" fmla="*/ 1950 w 10046"/>
                  <a:gd name="connsiteY17-6052" fmla="*/ 8326 h 12828"/>
                  <a:gd name="connsiteX18-6053" fmla="*/ 1085 w 10046"/>
                  <a:gd name="connsiteY18-6054" fmla="*/ 9243 h 12828"/>
                  <a:gd name="connsiteX19-6055" fmla="*/ 2 w 10046"/>
                  <a:gd name="connsiteY19-6056" fmla="*/ 10529 h 12828"/>
                  <a:gd name="connsiteX20-6057" fmla="*/ 894 w 10046"/>
                  <a:gd name="connsiteY20-6058" fmla="*/ 6184 h 12828"/>
                  <a:gd name="connsiteX0-6059" fmla="*/ 894 w 10002"/>
                  <a:gd name="connsiteY0-6060" fmla="*/ 6184 h 13295"/>
                  <a:gd name="connsiteX1-6061" fmla="*/ 1769 w 10002"/>
                  <a:gd name="connsiteY1-6062" fmla="*/ 4721 h 13295"/>
                  <a:gd name="connsiteX2-6063" fmla="*/ 2487 w 10002"/>
                  <a:gd name="connsiteY2-6064" fmla="*/ 2046 h 13295"/>
                  <a:gd name="connsiteX3-6065" fmla="*/ 3532 w 10002"/>
                  <a:gd name="connsiteY3-6066" fmla="*/ 3581 h 13295"/>
                  <a:gd name="connsiteX4-6067" fmla="*/ 4460 w 10002"/>
                  <a:gd name="connsiteY4-6068" fmla="*/ 554 h 13295"/>
                  <a:gd name="connsiteX5-6069" fmla="*/ 5607 w 10002"/>
                  <a:gd name="connsiteY5-6070" fmla="*/ 1576 h 13295"/>
                  <a:gd name="connsiteX6-6071" fmla="*/ 6714 w 10002"/>
                  <a:gd name="connsiteY6-6072" fmla="*/ 41 h 13295"/>
                  <a:gd name="connsiteX7-6073" fmla="*/ 7901 w 10002"/>
                  <a:gd name="connsiteY7-6074" fmla="*/ 3537 h 13295"/>
                  <a:gd name="connsiteX8-6075" fmla="*/ 9157 w 10002"/>
                  <a:gd name="connsiteY8-6076" fmla="*/ 4539 h 13295"/>
                  <a:gd name="connsiteX9-6077" fmla="*/ 9995 w 10002"/>
                  <a:gd name="connsiteY9-6078" fmla="*/ 13210 h 13295"/>
                  <a:gd name="connsiteX10-6079" fmla="*/ 9441 w 10002"/>
                  <a:gd name="connsiteY10-6080" fmla="*/ 9004 h 13295"/>
                  <a:gd name="connsiteX11-6081" fmla="*/ 8134 w 10002"/>
                  <a:gd name="connsiteY11-6082" fmla="*/ 5973 h 13295"/>
                  <a:gd name="connsiteX12-6083" fmla="*/ 6738 w 10002"/>
                  <a:gd name="connsiteY12-6084" fmla="*/ 6740 h 13295"/>
                  <a:gd name="connsiteX13-6085" fmla="*/ 5786 w 10002"/>
                  <a:gd name="connsiteY13-6086" fmla="*/ 4993 h 13295"/>
                  <a:gd name="connsiteX14-6087" fmla="*/ 4837 w 10002"/>
                  <a:gd name="connsiteY14-6088" fmla="*/ 6389 h 13295"/>
                  <a:gd name="connsiteX15-6089" fmla="*/ 3802 w 10002"/>
                  <a:gd name="connsiteY15-6090" fmla="*/ 6374 h 13295"/>
                  <a:gd name="connsiteX16-6091" fmla="*/ 2863 w 10002"/>
                  <a:gd name="connsiteY16-6092" fmla="*/ 8552 h 13295"/>
                  <a:gd name="connsiteX17-6093" fmla="*/ 1950 w 10002"/>
                  <a:gd name="connsiteY17-6094" fmla="*/ 8326 h 13295"/>
                  <a:gd name="connsiteX18-6095" fmla="*/ 1085 w 10002"/>
                  <a:gd name="connsiteY18-6096" fmla="*/ 9243 h 13295"/>
                  <a:gd name="connsiteX19-6097" fmla="*/ 2 w 10002"/>
                  <a:gd name="connsiteY19-6098" fmla="*/ 10529 h 13295"/>
                  <a:gd name="connsiteX20-6099" fmla="*/ 894 w 10002"/>
                  <a:gd name="connsiteY20-6100" fmla="*/ 6184 h 13295"/>
                  <a:gd name="connsiteX0-6101" fmla="*/ 894 w 10002"/>
                  <a:gd name="connsiteY0-6102" fmla="*/ 6184 h 13295"/>
                  <a:gd name="connsiteX1-6103" fmla="*/ 1769 w 10002"/>
                  <a:gd name="connsiteY1-6104" fmla="*/ 4721 h 13295"/>
                  <a:gd name="connsiteX2-6105" fmla="*/ 2487 w 10002"/>
                  <a:gd name="connsiteY2-6106" fmla="*/ 2046 h 13295"/>
                  <a:gd name="connsiteX3-6107" fmla="*/ 3532 w 10002"/>
                  <a:gd name="connsiteY3-6108" fmla="*/ 3581 h 13295"/>
                  <a:gd name="connsiteX4-6109" fmla="*/ 4460 w 10002"/>
                  <a:gd name="connsiteY4-6110" fmla="*/ 554 h 13295"/>
                  <a:gd name="connsiteX5-6111" fmla="*/ 5607 w 10002"/>
                  <a:gd name="connsiteY5-6112" fmla="*/ 1576 h 13295"/>
                  <a:gd name="connsiteX6-6113" fmla="*/ 6714 w 10002"/>
                  <a:gd name="connsiteY6-6114" fmla="*/ 41 h 13295"/>
                  <a:gd name="connsiteX7-6115" fmla="*/ 7901 w 10002"/>
                  <a:gd name="connsiteY7-6116" fmla="*/ 3537 h 13295"/>
                  <a:gd name="connsiteX8-6117" fmla="*/ 9231 w 10002"/>
                  <a:gd name="connsiteY8-6118" fmla="*/ 5734 h 13295"/>
                  <a:gd name="connsiteX9-6119" fmla="*/ 9995 w 10002"/>
                  <a:gd name="connsiteY9-6120" fmla="*/ 13210 h 13295"/>
                  <a:gd name="connsiteX10-6121" fmla="*/ 9441 w 10002"/>
                  <a:gd name="connsiteY10-6122" fmla="*/ 9004 h 13295"/>
                  <a:gd name="connsiteX11-6123" fmla="*/ 8134 w 10002"/>
                  <a:gd name="connsiteY11-6124" fmla="*/ 5973 h 13295"/>
                  <a:gd name="connsiteX12-6125" fmla="*/ 6738 w 10002"/>
                  <a:gd name="connsiteY12-6126" fmla="*/ 6740 h 13295"/>
                  <a:gd name="connsiteX13-6127" fmla="*/ 5786 w 10002"/>
                  <a:gd name="connsiteY13-6128" fmla="*/ 4993 h 13295"/>
                  <a:gd name="connsiteX14-6129" fmla="*/ 4837 w 10002"/>
                  <a:gd name="connsiteY14-6130" fmla="*/ 6389 h 13295"/>
                  <a:gd name="connsiteX15-6131" fmla="*/ 3802 w 10002"/>
                  <a:gd name="connsiteY15-6132" fmla="*/ 6374 h 13295"/>
                  <a:gd name="connsiteX16-6133" fmla="*/ 2863 w 10002"/>
                  <a:gd name="connsiteY16-6134" fmla="*/ 8552 h 13295"/>
                  <a:gd name="connsiteX17-6135" fmla="*/ 1950 w 10002"/>
                  <a:gd name="connsiteY17-6136" fmla="*/ 8326 h 13295"/>
                  <a:gd name="connsiteX18-6137" fmla="*/ 1085 w 10002"/>
                  <a:gd name="connsiteY18-6138" fmla="*/ 9243 h 13295"/>
                  <a:gd name="connsiteX19-6139" fmla="*/ 2 w 10002"/>
                  <a:gd name="connsiteY19-6140" fmla="*/ 10529 h 13295"/>
                  <a:gd name="connsiteX20-6141" fmla="*/ 894 w 10002"/>
                  <a:gd name="connsiteY20-6142" fmla="*/ 6184 h 13295"/>
                  <a:gd name="connsiteX0-6143" fmla="*/ 894 w 9999"/>
                  <a:gd name="connsiteY0-6144" fmla="*/ 6184 h 13293"/>
                  <a:gd name="connsiteX1-6145" fmla="*/ 1769 w 9999"/>
                  <a:gd name="connsiteY1-6146" fmla="*/ 4721 h 13293"/>
                  <a:gd name="connsiteX2-6147" fmla="*/ 2487 w 9999"/>
                  <a:gd name="connsiteY2-6148" fmla="*/ 2046 h 13293"/>
                  <a:gd name="connsiteX3-6149" fmla="*/ 3532 w 9999"/>
                  <a:gd name="connsiteY3-6150" fmla="*/ 3581 h 13293"/>
                  <a:gd name="connsiteX4-6151" fmla="*/ 4460 w 9999"/>
                  <a:gd name="connsiteY4-6152" fmla="*/ 554 h 13293"/>
                  <a:gd name="connsiteX5-6153" fmla="*/ 5607 w 9999"/>
                  <a:gd name="connsiteY5-6154" fmla="*/ 1576 h 13293"/>
                  <a:gd name="connsiteX6-6155" fmla="*/ 6714 w 9999"/>
                  <a:gd name="connsiteY6-6156" fmla="*/ 41 h 13293"/>
                  <a:gd name="connsiteX7-6157" fmla="*/ 7901 w 9999"/>
                  <a:gd name="connsiteY7-6158" fmla="*/ 3537 h 13293"/>
                  <a:gd name="connsiteX8-6159" fmla="*/ 9231 w 9999"/>
                  <a:gd name="connsiteY8-6160" fmla="*/ 5734 h 13293"/>
                  <a:gd name="connsiteX9-6161" fmla="*/ 9995 w 9999"/>
                  <a:gd name="connsiteY9-6162" fmla="*/ 13210 h 13293"/>
                  <a:gd name="connsiteX10-6163" fmla="*/ 9292 w 9999"/>
                  <a:gd name="connsiteY10-6164" fmla="*/ 8924 h 13293"/>
                  <a:gd name="connsiteX11-6165" fmla="*/ 8134 w 9999"/>
                  <a:gd name="connsiteY11-6166" fmla="*/ 5973 h 13293"/>
                  <a:gd name="connsiteX12-6167" fmla="*/ 6738 w 9999"/>
                  <a:gd name="connsiteY12-6168" fmla="*/ 6740 h 13293"/>
                  <a:gd name="connsiteX13-6169" fmla="*/ 5786 w 9999"/>
                  <a:gd name="connsiteY13-6170" fmla="*/ 4993 h 13293"/>
                  <a:gd name="connsiteX14-6171" fmla="*/ 4837 w 9999"/>
                  <a:gd name="connsiteY14-6172" fmla="*/ 6389 h 13293"/>
                  <a:gd name="connsiteX15-6173" fmla="*/ 3802 w 9999"/>
                  <a:gd name="connsiteY15-6174" fmla="*/ 6374 h 13293"/>
                  <a:gd name="connsiteX16-6175" fmla="*/ 2863 w 9999"/>
                  <a:gd name="connsiteY16-6176" fmla="*/ 8552 h 13293"/>
                  <a:gd name="connsiteX17-6177" fmla="*/ 1950 w 9999"/>
                  <a:gd name="connsiteY17-6178" fmla="*/ 8326 h 13293"/>
                  <a:gd name="connsiteX18-6179" fmla="*/ 1085 w 9999"/>
                  <a:gd name="connsiteY18-6180" fmla="*/ 9243 h 13293"/>
                  <a:gd name="connsiteX19-6181" fmla="*/ 2 w 9999"/>
                  <a:gd name="connsiteY19-6182" fmla="*/ 10529 h 13293"/>
                  <a:gd name="connsiteX20-6183" fmla="*/ 894 w 9999"/>
                  <a:gd name="connsiteY20-6184" fmla="*/ 6184 h 13293"/>
                  <a:gd name="connsiteX0-6185" fmla="*/ 894 w 10000"/>
                  <a:gd name="connsiteY0-6186" fmla="*/ 4652 h 10000"/>
                  <a:gd name="connsiteX1-6187" fmla="*/ 1769 w 10000"/>
                  <a:gd name="connsiteY1-6188" fmla="*/ 3551 h 10000"/>
                  <a:gd name="connsiteX2-6189" fmla="*/ 2487 w 10000"/>
                  <a:gd name="connsiteY2-6190" fmla="*/ 1539 h 10000"/>
                  <a:gd name="connsiteX3-6191" fmla="*/ 3532 w 10000"/>
                  <a:gd name="connsiteY3-6192" fmla="*/ 2694 h 10000"/>
                  <a:gd name="connsiteX4-6193" fmla="*/ 4460 w 10000"/>
                  <a:gd name="connsiteY4-6194" fmla="*/ 417 h 10000"/>
                  <a:gd name="connsiteX5-6195" fmla="*/ 5608 w 10000"/>
                  <a:gd name="connsiteY5-6196" fmla="*/ 1186 h 10000"/>
                  <a:gd name="connsiteX6-6197" fmla="*/ 6715 w 10000"/>
                  <a:gd name="connsiteY6-6198" fmla="*/ 31 h 10000"/>
                  <a:gd name="connsiteX7-6199" fmla="*/ 7902 w 10000"/>
                  <a:gd name="connsiteY7-6200" fmla="*/ 2661 h 10000"/>
                  <a:gd name="connsiteX8-6201" fmla="*/ 9232 w 10000"/>
                  <a:gd name="connsiteY8-6202" fmla="*/ 4314 h 10000"/>
                  <a:gd name="connsiteX9-6203" fmla="*/ 9996 w 10000"/>
                  <a:gd name="connsiteY9-6204" fmla="*/ 9938 h 10000"/>
                  <a:gd name="connsiteX10-6205" fmla="*/ 9293 w 10000"/>
                  <a:gd name="connsiteY10-6206" fmla="*/ 6713 h 10000"/>
                  <a:gd name="connsiteX11-6207" fmla="*/ 8135 w 10000"/>
                  <a:gd name="connsiteY11-6208" fmla="*/ 4493 h 10000"/>
                  <a:gd name="connsiteX12-6209" fmla="*/ 6739 w 10000"/>
                  <a:gd name="connsiteY12-6210" fmla="*/ 5070 h 10000"/>
                  <a:gd name="connsiteX13-6211" fmla="*/ 5787 w 10000"/>
                  <a:gd name="connsiteY13-6212" fmla="*/ 3756 h 10000"/>
                  <a:gd name="connsiteX14-6213" fmla="*/ 4837 w 10000"/>
                  <a:gd name="connsiteY14-6214" fmla="*/ 4806 h 10000"/>
                  <a:gd name="connsiteX15-6215" fmla="*/ 3802 w 10000"/>
                  <a:gd name="connsiteY15-6216" fmla="*/ 4795 h 10000"/>
                  <a:gd name="connsiteX16-6217" fmla="*/ 2863 w 10000"/>
                  <a:gd name="connsiteY16-6218" fmla="*/ 6433 h 10000"/>
                  <a:gd name="connsiteX17-6219" fmla="*/ 1950 w 10000"/>
                  <a:gd name="connsiteY17-6220" fmla="*/ 6263 h 10000"/>
                  <a:gd name="connsiteX18-6221" fmla="*/ 1085 w 10000"/>
                  <a:gd name="connsiteY18-6222" fmla="*/ 6953 h 10000"/>
                  <a:gd name="connsiteX19-6223" fmla="*/ 2 w 10000"/>
                  <a:gd name="connsiteY19-6224" fmla="*/ 7921 h 10000"/>
                  <a:gd name="connsiteX20-6225" fmla="*/ 894 w 10000"/>
                  <a:gd name="connsiteY20-6226" fmla="*/ 4652 h 10000"/>
                  <a:gd name="connsiteX0-6227" fmla="*/ 894 w 10007"/>
                  <a:gd name="connsiteY0-6228" fmla="*/ 4652 h 10021"/>
                  <a:gd name="connsiteX1-6229" fmla="*/ 1769 w 10007"/>
                  <a:gd name="connsiteY1-6230" fmla="*/ 3551 h 10021"/>
                  <a:gd name="connsiteX2-6231" fmla="*/ 2487 w 10007"/>
                  <a:gd name="connsiteY2-6232" fmla="*/ 1539 h 10021"/>
                  <a:gd name="connsiteX3-6233" fmla="*/ 3532 w 10007"/>
                  <a:gd name="connsiteY3-6234" fmla="*/ 2694 h 10021"/>
                  <a:gd name="connsiteX4-6235" fmla="*/ 4460 w 10007"/>
                  <a:gd name="connsiteY4-6236" fmla="*/ 417 h 10021"/>
                  <a:gd name="connsiteX5-6237" fmla="*/ 5608 w 10007"/>
                  <a:gd name="connsiteY5-6238" fmla="*/ 1186 h 10021"/>
                  <a:gd name="connsiteX6-6239" fmla="*/ 6715 w 10007"/>
                  <a:gd name="connsiteY6-6240" fmla="*/ 31 h 10021"/>
                  <a:gd name="connsiteX7-6241" fmla="*/ 7902 w 10007"/>
                  <a:gd name="connsiteY7-6242" fmla="*/ 2661 h 10021"/>
                  <a:gd name="connsiteX8-6243" fmla="*/ 9232 w 10007"/>
                  <a:gd name="connsiteY8-6244" fmla="*/ 4314 h 10021"/>
                  <a:gd name="connsiteX9-6245" fmla="*/ 9996 w 10007"/>
                  <a:gd name="connsiteY9-6246" fmla="*/ 9938 h 10021"/>
                  <a:gd name="connsiteX10-6247" fmla="*/ 9516 w 10007"/>
                  <a:gd name="connsiteY10-6248" fmla="*/ 7492 h 10021"/>
                  <a:gd name="connsiteX11-6249" fmla="*/ 8135 w 10007"/>
                  <a:gd name="connsiteY11-6250" fmla="*/ 4493 h 10021"/>
                  <a:gd name="connsiteX12-6251" fmla="*/ 6739 w 10007"/>
                  <a:gd name="connsiteY12-6252" fmla="*/ 5070 h 10021"/>
                  <a:gd name="connsiteX13-6253" fmla="*/ 5787 w 10007"/>
                  <a:gd name="connsiteY13-6254" fmla="*/ 3756 h 10021"/>
                  <a:gd name="connsiteX14-6255" fmla="*/ 4837 w 10007"/>
                  <a:gd name="connsiteY14-6256" fmla="*/ 4806 h 10021"/>
                  <a:gd name="connsiteX15-6257" fmla="*/ 3802 w 10007"/>
                  <a:gd name="connsiteY15-6258" fmla="*/ 4795 h 10021"/>
                  <a:gd name="connsiteX16-6259" fmla="*/ 2863 w 10007"/>
                  <a:gd name="connsiteY16-6260" fmla="*/ 6433 h 10021"/>
                  <a:gd name="connsiteX17-6261" fmla="*/ 1950 w 10007"/>
                  <a:gd name="connsiteY17-6262" fmla="*/ 6263 h 10021"/>
                  <a:gd name="connsiteX18-6263" fmla="*/ 1085 w 10007"/>
                  <a:gd name="connsiteY18-6264" fmla="*/ 6953 h 10021"/>
                  <a:gd name="connsiteX19-6265" fmla="*/ 2 w 10007"/>
                  <a:gd name="connsiteY19-6266" fmla="*/ 7921 h 10021"/>
                  <a:gd name="connsiteX20-6267" fmla="*/ 894 w 10007"/>
                  <a:gd name="connsiteY20-6268" fmla="*/ 4652 h 10021"/>
                  <a:gd name="connsiteX0-6269" fmla="*/ 894 w 10007"/>
                  <a:gd name="connsiteY0-6270" fmla="*/ 4652 h 10021"/>
                  <a:gd name="connsiteX1-6271" fmla="*/ 1769 w 10007"/>
                  <a:gd name="connsiteY1-6272" fmla="*/ 3551 h 10021"/>
                  <a:gd name="connsiteX2-6273" fmla="*/ 2487 w 10007"/>
                  <a:gd name="connsiteY2-6274" fmla="*/ 1539 h 10021"/>
                  <a:gd name="connsiteX3-6275" fmla="*/ 3532 w 10007"/>
                  <a:gd name="connsiteY3-6276" fmla="*/ 2694 h 10021"/>
                  <a:gd name="connsiteX4-6277" fmla="*/ 4460 w 10007"/>
                  <a:gd name="connsiteY4-6278" fmla="*/ 417 h 10021"/>
                  <a:gd name="connsiteX5-6279" fmla="*/ 5608 w 10007"/>
                  <a:gd name="connsiteY5-6280" fmla="*/ 1186 h 10021"/>
                  <a:gd name="connsiteX6-6281" fmla="*/ 6715 w 10007"/>
                  <a:gd name="connsiteY6-6282" fmla="*/ 31 h 10021"/>
                  <a:gd name="connsiteX7-6283" fmla="*/ 7902 w 10007"/>
                  <a:gd name="connsiteY7-6284" fmla="*/ 2661 h 10021"/>
                  <a:gd name="connsiteX8-6285" fmla="*/ 9232 w 10007"/>
                  <a:gd name="connsiteY8-6286" fmla="*/ 4314 h 10021"/>
                  <a:gd name="connsiteX9-6287" fmla="*/ 9996 w 10007"/>
                  <a:gd name="connsiteY9-6288" fmla="*/ 9938 h 10021"/>
                  <a:gd name="connsiteX10-6289" fmla="*/ 9516 w 10007"/>
                  <a:gd name="connsiteY10-6290" fmla="*/ 7492 h 10021"/>
                  <a:gd name="connsiteX11-6291" fmla="*/ 8870 w 10007"/>
                  <a:gd name="connsiteY11-6292" fmla="*/ 6429 h 10021"/>
                  <a:gd name="connsiteX12-6293" fmla="*/ 8135 w 10007"/>
                  <a:gd name="connsiteY12-6294" fmla="*/ 4493 h 10021"/>
                  <a:gd name="connsiteX13-6295" fmla="*/ 6739 w 10007"/>
                  <a:gd name="connsiteY13-6296" fmla="*/ 5070 h 10021"/>
                  <a:gd name="connsiteX14-6297" fmla="*/ 5787 w 10007"/>
                  <a:gd name="connsiteY14-6298" fmla="*/ 3756 h 10021"/>
                  <a:gd name="connsiteX15-6299" fmla="*/ 4837 w 10007"/>
                  <a:gd name="connsiteY15-6300" fmla="*/ 4806 h 10021"/>
                  <a:gd name="connsiteX16-6301" fmla="*/ 3802 w 10007"/>
                  <a:gd name="connsiteY16-6302" fmla="*/ 4795 h 10021"/>
                  <a:gd name="connsiteX17-6303" fmla="*/ 2863 w 10007"/>
                  <a:gd name="connsiteY17-6304" fmla="*/ 6433 h 10021"/>
                  <a:gd name="connsiteX18-6305" fmla="*/ 1950 w 10007"/>
                  <a:gd name="connsiteY18-6306" fmla="*/ 6263 h 10021"/>
                  <a:gd name="connsiteX19-6307" fmla="*/ 1085 w 10007"/>
                  <a:gd name="connsiteY19-6308" fmla="*/ 6953 h 10021"/>
                  <a:gd name="connsiteX20-6309" fmla="*/ 2 w 10007"/>
                  <a:gd name="connsiteY20-6310" fmla="*/ 7921 h 10021"/>
                  <a:gd name="connsiteX21" fmla="*/ 894 w 10007"/>
                  <a:gd name="connsiteY21" fmla="*/ 4652 h 10021"/>
                  <a:gd name="connsiteX0-6311" fmla="*/ 894 w 10064"/>
                  <a:gd name="connsiteY0-6312" fmla="*/ 4652 h 10312"/>
                  <a:gd name="connsiteX1-6313" fmla="*/ 1769 w 10064"/>
                  <a:gd name="connsiteY1-6314" fmla="*/ 3551 h 10312"/>
                  <a:gd name="connsiteX2-6315" fmla="*/ 2487 w 10064"/>
                  <a:gd name="connsiteY2-6316" fmla="*/ 1539 h 10312"/>
                  <a:gd name="connsiteX3-6317" fmla="*/ 3532 w 10064"/>
                  <a:gd name="connsiteY3-6318" fmla="*/ 2694 h 10312"/>
                  <a:gd name="connsiteX4-6319" fmla="*/ 4460 w 10064"/>
                  <a:gd name="connsiteY4-6320" fmla="*/ 417 h 10312"/>
                  <a:gd name="connsiteX5-6321" fmla="*/ 5608 w 10064"/>
                  <a:gd name="connsiteY5-6322" fmla="*/ 1186 h 10312"/>
                  <a:gd name="connsiteX6-6323" fmla="*/ 6715 w 10064"/>
                  <a:gd name="connsiteY6-6324" fmla="*/ 31 h 10312"/>
                  <a:gd name="connsiteX7-6325" fmla="*/ 7902 w 10064"/>
                  <a:gd name="connsiteY7-6326" fmla="*/ 2661 h 10312"/>
                  <a:gd name="connsiteX8-6327" fmla="*/ 9232 w 10064"/>
                  <a:gd name="connsiteY8-6328" fmla="*/ 4314 h 10312"/>
                  <a:gd name="connsiteX9-6329" fmla="*/ 10056 w 10064"/>
                  <a:gd name="connsiteY9-6330" fmla="*/ 10238 h 10312"/>
                  <a:gd name="connsiteX10-6331" fmla="*/ 9516 w 10064"/>
                  <a:gd name="connsiteY10-6332" fmla="*/ 7492 h 10312"/>
                  <a:gd name="connsiteX11-6333" fmla="*/ 8870 w 10064"/>
                  <a:gd name="connsiteY11-6334" fmla="*/ 6429 h 10312"/>
                  <a:gd name="connsiteX12-6335" fmla="*/ 8135 w 10064"/>
                  <a:gd name="connsiteY12-6336" fmla="*/ 4493 h 10312"/>
                  <a:gd name="connsiteX13-6337" fmla="*/ 6739 w 10064"/>
                  <a:gd name="connsiteY13-6338" fmla="*/ 5070 h 10312"/>
                  <a:gd name="connsiteX14-6339" fmla="*/ 5787 w 10064"/>
                  <a:gd name="connsiteY14-6340" fmla="*/ 3756 h 10312"/>
                  <a:gd name="connsiteX15-6341" fmla="*/ 4837 w 10064"/>
                  <a:gd name="connsiteY15-6342" fmla="*/ 4806 h 10312"/>
                  <a:gd name="connsiteX16-6343" fmla="*/ 3802 w 10064"/>
                  <a:gd name="connsiteY16-6344" fmla="*/ 4795 h 10312"/>
                  <a:gd name="connsiteX17-6345" fmla="*/ 2863 w 10064"/>
                  <a:gd name="connsiteY17-6346" fmla="*/ 6433 h 10312"/>
                  <a:gd name="connsiteX18-6347" fmla="*/ 1950 w 10064"/>
                  <a:gd name="connsiteY18-6348" fmla="*/ 6263 h 10312"/>
                  <a:gd name="connsiteX19-6349" fmla="*/ 1085 w 10064"/>
                  <a:gd name="connsiteY19-6350" fmla="*/ 6953 h 10312"/>
                  <a:gd name="connsiteX20-6351" fmla="*/ 2 w 10064"/>
                  <a:gd name="connsiteY20-6352" fmla="*/ 7921 h 10312"/>
                  <a:gd name="connsiteX21-6353" fmla="*/ 894 w 10064"/>
                  <a:gd name="connsiteY21-6354" fmla="*/ 4652 h 10312"/>
                  <a:gd name="connsiteX0-6355" fmla="*/ 908 w 10078"/>
                  <a:gd name="connsiteY0-6356" fmla="*/ 4652 h 10312"/>
                  <a:gd name="connsiteX1-6357" fmla="*/ 1783 w 10078"/>
                  <a:gd name="connsiteY1-6358" fmla="*/ 3551 h 10312"/>
                  <a:gd name="connsiteX2-6359" fmla="*/ 2501 w 10078"/>
                  <a:gd name="connsiteY2-6360" fmla="*/ 1539 h 10312"/>
                  <a:gd name="connsiteX3-6361" fmla="*/ 3546 w 10078"/>
                  <a:gd name="connsiteY3-6362" fmla="*/ 2694 h 10312"/>
                  <a:gd name="connsiteX4-6363" fmla="*/ 4474 w 10078"/>
                  <a:gd name="connsiteY4-6364" fmla="*/ 417 h 10312"/>
                  <a:gd name="connsiteX5-6365" fmla="*/ 5622 w 10078"/>
                  <a:gd name="connsiteY5-6366" fmla="*/ 1186 h 10312"/>
                  <a:gd name="connsiteX6-6367" fmla="*/ 6729 w 10078"/>
                  <a:gd name="connsiteY6-6368" fmla="*/ 31 h 10312"/>
                  <a:gd name="connsiteX7-6369" fmla="*/ 7916 w 10078"/>
                  <a:gd name="connsiteY7-6370" fmla="*/ 2661 h 10312"/>
                  <a:gd name="connsiteX8-6371" fmla="*/ 9246 w 10078"/>
                  <a:gd name="connsiteY8-6372" fmla="*/ 4314 h 10312"/>
                  <a:gd name="connsiteX9-6373" fmla="*/ 10070 w 10078"/>
                  <a:gd name="connsiteY9-6374" fmla="*/ 10238 h 10312"/>
                  <a:gd name="connsiteX10-6375" fmla="*/ 9530 w 10078"/>
                  <a:gd name="connsiteY10-6376" fmla="*/ 7492 h 10312"/>
                  <a:gd name="connsiteX11-6377" fmla="*/ 8884 w 10078"/>
                  <a:gd name="connsiteY11-6378" fmla="*/ 6429 h 10312"/>
                  <a:gd name="connsiteX12-6379" fmla="*/ 8149 w 10078"/>
                  <a:gd name="connsiteY12-6380" fmla="*/ 4493 h 10312"/>
                  <a:gd name="connsiteX13-6381" fmla="*/ 6753 w 10078"/>
                  <a:gd name="connsiteY13-6382" fmla="*/ 5070 h 10312"/>
                  <a:gd name="connsiteX14-6383" fmla="*/ 5801 w 10078"/>
                  <a:gd name="connsiteY14-6384" fmla="*/ 3756 h 10312"/>
                  <a:gd name="connsiteX15-6385" fmla="*/ 4851 w 10078"/>
                  <a:gd name="connsiteY15-6386" fmla="*/ 4806 h 10312"/>
                  <a:gd name="connsiteX16-6387" fmla="*/ 3816 w 10078"/>
                  <a:gd name="connsiteY16-6388" fmla="*/ 4795 h 10312"/>
                  <a:gd name="connsiteX17-6389" fmla="*/ 2877 w 10078"/>
                  <a:gd name="connsiteY17-6390" fmla="*/ 6433 h 10312"/>
                  <a:gd name="connsiteX18-6391" fmla="*/ 1964 w 10078"/>
                  <a:gd name="connsiteY18-6392" fmla="*/ 6263 h 10312"/>
                  <a:gd name="connsiteX19-6393" fmla="*/ 1099 w 10078"/>
                  <a:gd name="connsiteY19-6394" fmla="*/ 6953 h 10312"/>
                  <a:gd name="connsiteX20-6395" fmla="*/ 1 w 10078"/>
                  <a:gd name="connsiteY20-6396" fmla="*/ 8566 h 10312"/>
                  <a:gd name="connsiteX21-6397" fmla="*/ 908 w 10078"/>
                  <a:gd name="connsiteY21-6398" fmla="*/ 4652 h 10312"/>
                  <a:gd name="connsiteX0-6399" fmla="*/ 908 w 10078"/>
                  <a:gd name="connsiteY0-6400" fmla="*/ 4652 h 10312"/>
                  <a:gd name="connsiteX1-6401" fmla="*/ 1783 w 10078"/>
                  <a:gd name="connsiteY1-6402" fmla="*/ 3551 h 10312"/>
                  <a:gd name="connsiteX2-6403" fmla="*/ 2501 w 10078"/>
                  <a:gd name="connsiteY2-6404" fmla="*/ 1539 h 10312"/>
                  <a:gd name="connsiteX3-6405" fmla="*/ 3546 w 10078"/>
                  <a:gd name="connsiteY3-6406" fmla="*/ 2694 h 10312"/>
                  <a:gd name="connsiteX4-6407" fmla="*/ 4474 w 10078"/>
                  <a:gd name="connsiteY4-6408" fmla="*/ 417 h 10312"/>
                  <a:gd name="connsiteX5-6409" fmla="*/ 5622 w 10078"/>
                  <a:gd name="connsiteY5-6410" fmla="*/ 1186 h 10312"/>
                  <a:gd name="connsiteX6-6411" fmla="*/ 6729 w 10078"/>
                  <a:gd name="connsiteY6-6412" fmla="*/ 31 h 10312"/>
                  <a:gd name="connsiteX7-6413" fmla="*/ 7916 w 10078"/>
                  <a:gd name="connsiteY7-6414" fmla="*/ 2661 h 10312"/>
                  <a:gd name="connsiteX8-6415" fmla="*/ 9246 w 10078"/>
                  <a:gd name="connsiteY8-6416" fmla="*/ 4314 h 10312"/>
                  <a:gd name="connsiteX9-6417" fmla="*/ 10070 w 10078"/>
                  <a:gd name="connsiteY9-6418" fmla="*/ 10238 h 10312"/>
                  <a:gd name="connsiteX10-6419" fmla="*/ 9530 w 10078"/>
                  <a:gd name="connsiteY10-6420" fmla="*/ 7492 h 10312"/>
                  <a:gd name="connsiteX11-6421" fmla="*/ 8884 w 10078"/>
                  <a:gd name="connsiteY11-6422" fmla="*/ 6429 h 10312"/>
                  <a:gd name="connsiteX12-6423" fmla="*/ 8149 w 10078"/>
                  <a:gd name="connsiteY12-6424" fmla="*/ 4493 h 10312"/>
                  <a:gd name="connsiteX13-6425" fmla="*/ 6753 w 10078"/>
                  <a:gd name="connsiteY13-6426" fmla="*/ 5070 h 10312"/>
                  <a:gd name="connsiteX14-6427" fmla="*/ 5801 w 10078"/>
                  <a:gd name="connsiteY14-6428" fmla="*/ 3756 h 10312"/>
                  <a:gd name="connsiteX15-6429" fmla="*/ 4851 w 10078"/>
                  <a:gd name="connsiteY15-6430" fmla="*/ 4806 h 10312"/>
                  <a:gd name="connsiteX16-6431" fmla="*/ 3816 w 10078"/>
                  <a:gd name="connsiteY16-6432" fmla="*/ 4795 h 10312"/>
                  <a:gd name="connsiteX17-6433" fmla="*/ 2877 w 10078"/>
                  <a:gd name="connsiteY17-6434" fmla="*/ 6433 h 10312"/>
                  <a:gd name="connsiteX18-6435" fmla="*/ 1964 w 10078"/>
                  <a:gd name="connsiteY18-6436" fmla="*/ 6263 h 10312"/>
                  <a:gd name="connsiteX19-6437" fmla="*/ 1099 w 10078"/>
                  <a:gd name="connsiteY19-6438" fmla="*/ 6953 h 10312"/>
                  <a:gd name="connsiteX20-6439" fmla="*/ 1 w 10078"/>
                  <a:gd name="connsiteY20-6440" fmla="*/ 8566 h 10312"/>
                  <a:gd name="connsiteX21-6441" fmla="*/ 908 w 10078"/>
                  <a:gd name="connsiteY21-6442" fmla="*/ 4652 h 10312"/>
                  <a:gd name="connsiteX0-6443" fmla="*/ 908 w 10078"/>
                  <a:gd name="connsiteY0-6444" fmla="*/ 4652 h 10312"/>
                  <a:gd name="connsiteX1-6445" fmla="*/ 1783 w 10078"/>
                  <a:gd name="connsiteY1-6446" fmla="*/ 3551 h 10312"/>
                  <a:gd name="connsiteX2-6447" fmla="*/ 2501 w 10078"/>
                  <a:gd name="connsiteY2-6448" fmla="*/ 1539 h 10312"/>
                  <a:gd name="connsiteX3-6449" fmla="*/ 3546 w 10078"/>
                  <a:gd name="connsiteY3-6450" fmla="*/ 2694 h 10312"/>
                  <a:gd name="connsiteX4-6451" fmla="*/ 4474 w 10078"/>
                  <a:gd name="connsiteY4-6452" fmla="*/ 417 h 10312"/>
                  <a:gd name="connsiteX5-6453" fmla="*/ 5622 w 10078"/>
                  <a:gd name="connsiteY5-6454" fmla="*/ 1186 h 10312"/>
                  <a:gd name="connsiteX6-6455" fmla="*/ 6729 w 10078"/>
                  <a:gd name="connsiteY6-6456" fmla="*/ 31 h 10312"/>
                  <a:gd name="connsiteX7-6457" fmla="*/ 7916 w 10078"/>
                  <a:gd name="connsiteY7-6458" fmla="*/ 2661 h 10312"/>
                  <a:gd name="connsiteX8-6459" fmla="*/ 9246 w 10078"/>
                  <a:gd name="connsiteY8-6460" fmla="*/ 4314 h 10312"/>
                  <a:gd name="connsiteX9-6461" fmla="*/ 10070 w 10078"/>
                  <a:gd name="connsiteY9-6462" fmla="*/ 10238 h 10312"/>
                  <a:gd name="connsiteX10-6463" fmla="*/ 9530 w 10078"/>
                  <a:gd name="connsiteY10-6464" fmla="*/ 7492 h 10312"/>
                  <a:gd name="connsiteX11-6465" fmla="*/ 8884 w 10078"/>
                  <a:gd name="connsiteY11-6466" fmla="*/ 6429 h 10312"/>
                  <a:gd name="connsiteX12-6467" fmla="*/ 8149 w 10078"/>
                  <a:gd name="connsiteY12-6468" fmla="*/ 4493 h 10312"/>
                  <a:gd name="connsiteX13-6469" fmla="*/ 6753 w 10078"/>
                  <a:gd name="connsiteY13-6470" fmla="*/ 5070 h 10312"/>
                  <a:gd name="connsiteX14-6471" fmla="*/ 5801 w 10078"/>
                  <a:gd name="connsiteY14-6472" fmla="*/ 3756 h 10312"/>
                  <a:gd name="connsiteX15-6473" fmla="*/ 4851 w 10078"/>
                  <a:gd name="connsiteY15-6474" fmla="*/ 4806 h 10312"/>
                  <a:gd name="connsiteX16-6475" fmla="*/ 3816 w 10078"/>
                  <a:gd name="connsiteY16-6476" fmla="*/ 4795 h 10312"/>
                  <a:gd name="connsiteX17-6477" fmla="*/ 2877 w 10078"/>
                  <a:gd name="connsiteY17-6478" fmla="*/ 6433 h 10312"/>
                  <a:gd name="connsiteX18-6479" fmla="*/ 1964 w 10078"/>
                  <a:gd name="connsiteY18-6480" fmla="*/ 6263 h 10312"/>
                  <a:gd name="connsiteX19-6481" fmla="*/ 1099 w 10078"/>
                  <a:gd name="connsiteY19-6482" fmla="*/ 6953 h 10312"/>
                  <a:gd name="connsiteX20-6483" fmla="*/ 1 w 10078"/>
                  <a:gd name="connsiteY20-6484" fmla="*/ 8566 h 10312"/>
                  <a:gd name="connsiteX21-6485" fmla="*/ 908 w 10078"/>
                  <a:gd name="connsiteY21-6486" fmla="*/ 4652 h 103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  <a:cxn ang="0">
                    <a:pos x="connsiteX20-4167" y="connsiteY20-4168"/>
                  </a:cxn>
                  <a:cxn ang="0">
                    <a:pos x="connsiteX21-6353" y="connsiteY21-6354"/>
                  </a:cxn>
                </a:cxnLst>
                <a:rect l="l" t="t" r="r" b="b"/>
                <a:pathLst>
                  <a:path w="10078" h="10312">
                    <a:moveTo>
                      <a:pt x="908" y="4652"/>
                    </a:moveTo>
                    <a:cubicBezTo>
                      <a:pt x="1072" y="3846"/>
                      <a:pt x="1441" y="3771"/>
                      <a:pt x="1783" y="3551"/>
                    </a:cubicBezTo>
                    <a:cubicBezTo>
                      <a:pt x="2124" y="3330"/>
                      <a:pt x="2207" y="1682"/>
                      <a:pt x="2501" y="1539"/>
                    </a:cubicBezTo>
                    <a:cubicBezTo>
                      <a:pt x="2795" y="1396"/>
                      <a:pt x="3188" y="2473"/>
                      <a:pt x="3546" y="2694"/>
                    </a:cubicBezTo>
                    <a:cubicBezTo>
                      <a:pt x="3905" y="2914"/>
                      <a:pt x="4128" y="668"/>
                      <a:pt x="4474" y="417"/>
                    </a:cubicBezTo>
                    <a:cubicBezTo>
                      <a:pt x="4820" y="166"/>
                      <a:pt x="5331" y="1319"/>
                      <a:pt x="5622" y="1186"/>
                    </a:cubicBezTo>
                    <a:cubicBezTo>
                      <a:pt x="5912" y="1052"/>
                      <a:pt x="6347" y="-215"/>
                      <a:pt x="6729" y="31"/>
                    </a:cubicBezTo>
                    <a:cubicBezTo>
                      <a:pt x="7111" y="277"/>
                      <a:pt x="7627" y="2283"/>
                      <a:pt x="7916" y="2661"/>
                    </a:cubicBezTo>
                    <a:cubicBezTo>
                      <a:pt x="8204" y="3039"/>
                      <a:pt x="8590" y="3053"/>
                      <a:pt x="9246" y="4314"/>
                    </a:cubicBezTo>
                    <a:cubicBezTo>
                      <a:pt x="9529" y="4828"/>
                      <a:pt x="10048" y="9551"/>
                      <a:pt x="10070" y="10238"/>
                    </a:cubicBezTo>
                    <a:cubicBezTo>
                      <a:pt x="10116" y="10745"/>
                      <a:pt x="9970" y="8524"/>
                      <a:pt x="9530" y="7492"/>
                    </a:cubicBezTo>
                    <a:cubicBezTo>
                      <a:pt x="9367" y="6857"/>
                      <a:pt x="9114" y="6929"/>
                      <a:pt x="8884" y="6429"/>
                    </a:cubicBezTo>
                    <a:cubicBezTo>
                      <a:pt x="8654" y="5929"/>
                      <a:pt x="8529" y="4670"/>
                      <a:pt x="8149" y="4493"/>
                    </a:cubicBezTo>
                    <a:cubicBezTo>
                      <a:pt x="7738" y="4464"/>
                      <a:pt x="7144" y="5193"/>
                      <a:pt x="6753" y="5070"/>
                    </a:cubicBezTo>
                    <a:cubicBezTo>
                      <a:pt x="6362" y="4948"/>
                      <a:pt x="6118" y="3800"/>
                      <a:pt x="5801" y="3756"/>
                    </a:cubicBezTo>
                    <a:cubicBezTo>
                      <a:pt x="5484" y="3712"/>
                      <a:pt x="5063" y="4915"/>
                      <a:pt x="4851" y="4806"/>
                    </a:cubicBezTo>
                    <a:cubicBezTo>
                      <a:pt x="4642" y="4696"/>
                      <a:pt x="4150" y="4627"/>
                      <a:pt x="3816" y="4795"/>
                    </a:cubicBezTo>
                    <a:cubicBezTo>
                      <a:pt x="3484" y="4962"/>
                      <a:pt x="3509" y="5244"/>
                      <a:pt x="2877" y="6433"/>
                    </a:cubicBezTo>
                    <a:cubicBezTo>
                      <a:pt x="2217" y="6913"/>
                      <a:pt x="2287" y="6196"/>
                      <a:pt x="1964" y="6263"/>
                    </a:cubicBezTo>
                    <a:cubicBezTo>
                      <a:pt x="1535" y="6057"/>
                      <a:pt x="1508" y="6768"/>
                      <a:pt x="1099" y="6953"/>
                    </a:cubicBezTo>
                    <a:cubicBezTo>
                      <a:pt x="244" y="7397"/>
                      <a:pt x="33" y="9058"/>
                      <a:pt x="1" y="8566"/>
                    </a:cubicBezTo>
                    <a:cubicBezTo>
                      <a:pt x="-31" y="8073"/>
                      <a:pt x="546" y="5736"/>
                      <a:pt x="908" y="4652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4" name="流程图: 资料带 2"/>
              <p:cNvSpPr/>
              <p:nvPr/>
            </p:nvSpPr>
            <p:spPr>
              <a:xfrm rot="16200000">
                <a:off x="3487269" y="2197771"/>
                <a:ext cx="3874120" cy="1957038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5"/>
                  <a:gd name="connsiteY0-3368" fmla="*/ 4788 h 10727"/>
                  <a:gd name="connsiteX1-3369" fmla="*/ 1979 w 10005"/>
                  <a:gd name="connsiteY1-3370" fmla="*/ 4702 h 10727"/>
                  <a:gd name="connsiteX2-3371" fmla="*/ 2549 w 10005"/>
                  <a:gd name="connsiteY2-3372" fmla="*/ 1955 h 10727"/>
                  <a:gd name="connsiteX3-3373" fmla="*/ 3505 w 10005"/>
                  <a:gd name="connsiteY3-3374" fmla="*/ 4070 h 10727"/>
                  <a:gd name="connsiteX4-3375" fmla="*/ 4492 w 10005"/>
                  <a:gd name="connsiteY4-3376" fmla="*/ 246 h 10727"/>
                  <a:gd name="connsiteX5-3377" fmla="*/ 5566 w 10005"/>
                  <a:gd name="connsiteY5-3378" fmla="*/ 2282 h 10727"/>
                  <a:gd name="connsiteX6-3379" fmla="*/ 6538 w 10005"/>
                  <a:gd name="connsiteY6-3380" fmla="*/ 24 h 10727"/>
                  <a:gd name="connsiteX7-3381" fmla="*/ 7711 w 10005"/>
                  <a:gd name="connsiteY7-3382" fmla="*/ 4026 h 10727"/>
                  <a:gd name="connsiteX8-3383" fmla="*/ 8967 w 10005"/>
                  <a:gd name="connsiteY8-3384" fmla="*/ 3941 h 10727"/>
                  <a:gd name="connsiteX9-3385" fmla="*/ 9998 w 10005"/>
                  <a:gd name="connsiteY9-3386" fmla="*/ 10539 h 10727"/>
                  <a:gd name="connsiteX10-3387" fmla="*/ 9502 w 10005"/>
                  <a:gd name="connsiteY10-3388" fmla="*/ 9058 h 10727"/>
                  <a:gd name="connsiteX11-3389" fmla="*/ 8077 w 10005"/>
                  <a:gd name="connsiteY11-3390" fmla="*/ 6970 h 10727"/>
                  <a:gd name="connsiteX12-3391" fmla="*/ 6770 w 10005"/>
                  <a:gd name="connsiteY12-3392" fmla="*/ 8317 h 10727"/>
                  <a:gd name="connsiteX13-3393" fmla="*/ 5774 w 10005"/>
                  <a:gd name="connsiteY13-3394" fmla="*/ 5555 h 10727"/>
                  <a:gd name="connsiteX14-3395" fmla="*/ 4662 w 10005"/>
                  <a:gd name="connsiteY14-3396" fmla="*/ 8400 h 10727"/>
                  <a:gd name="connsiteX15-3397" fmla="*/ 3894 w 10005"/>
                  <a:gd name="connsiteY15-3398" fmla="*/ 6428 h 10727"/>
                  <a:gd name="connsiteX16-3399" fmla="*/ 2866 w 10005"/>
                  <a:gd name="connsiteY16-3400" fmla="*/ 8968 h 10727"/>
                  <a:gd name="connsiteX17-3401" fmla="*/ 2101 w 10005"/>
                  <a:gd name="connsiteY17-3402" fmla="*/ 7438 h 10727"/>
                  <a:gd name="connsiteX18-3403" fmla="*/ 1043 w 10005"/>
                  <a:gd name="connsiteY18-3404" fmla="*/ 7920 h 10727"/>
                  <a:gd name="connsiteX19-3405" fmla="*/ 1015 w 10005"/>
                  <a:gd name="connsiteY19-3406" fmla="*/ 4788 h 10727"/>
                  <a:gd name="connsiteX0-3407" fmla="*/ 1015 w 10005"/>
                  <a:gd name="connsiteY0-3408" fmla="*/ 4788 h 19489"/>
                  <a:gd name="connsiteX1-3409" fmla="*/ 1979 w 10005"/>
                  <a:gd name="connsiteY1-3410" fmla="*/ 4702 h 19489"/>
                  <a:gd name="connsiteX2-3411" fmla="*/ 2549 w 10005"/>
                  <a:gd name="connsiteY2-3412" fmla="*/ 1955 h 19489"/>
                  <a:gd name="connsiteX3-3413" fmla="*/ 3505 w 10005"/>
                  <a:gd name="connsiteY3-3414" fmla="*/ 4070 h 19489"/>
                  <a:gd name="connsiteX4-3415" fmla="*/ 4492 w 10005"/>
                  <a:gd name="connsiteY4-3416" fmla="*/ 246 h 19489"/>
                  <a:gd name="connsiteX5-3417" fmla="*/ 5566 w 10005"/>
                  <a:gd name="connsiteY5-3418" fmla="*/ 2282 h 19489"/>
                  <a:gd name="connsiteX6-3419" fmla="*/ 6538 w 10005"/>
                  <a:gd name="connsiteY6-3420" fmla="*/ 24 h 19489"/>
                  <a:gd name="connsiteX7-3421" fmla="*/ 7711 w 10005"/>
                  <a:gd name="connsiteY7-3422" fmla="*/ 4026 h 19489"/>
                  <a:gd name="connsiteX8-3423" fmla="*/ 8967 w 10005"/>
                  <a:gd name="connsiteY8-3424" fmla="*/ 3941 h 19489"/>
                  <a:gd name="connsiteX9-3425" fmla="*/ 9998 w 10005"/>
                  <a:gd name="connsiteY9-3426" fmla="*/ 19457 h 19489"/>
                  <a:gd name="connsiteX10-3427" fmla="*/ 9502 w 10005"/>
                  <a:gd name="connsiteY10-3428" fmla="*/ 9058 h 19489"/>
                  <a:gd name="connsiteX11-3429" fmla="*/ 8077 w 10005"/>
                  <a:gd name="connsiteY11-3430" fmla="*/ 6970 h 19489"/>
                  <a:gd name="connsiteX12-3431" fmla="*/ 6770 w 10005"/>
                  <a:gd name="connsiteY12-3432" fmla="*/ 8317 h 19489"/>
                  <a:gd name="connsiteX13-3433" fmla="*/ 5774 w 10005"/>
                  <a:gd name="connsiteY13-3434" fmla="*/ 5555 h 19489"/>
                  <a:gd name="connsiteX14-3435" fmla="*/ 4662 w 10005"/>
                  <a:gd name="connsiteY14-3436" fmla="*/ 8400 h 19489"/>
                  <a:gd name="connsiteX15-3437" fmla="*/ 3894 w 10005"/>
                  <a:gd name="connsiteY15-3438" fmla="*/ 6428 h 19489"/>
                  <a:gd name="connsiteX16-3439" fmla="*/ 2866 w 10005"/>
                  <a:gd name="connsiteY16-3440" fmla="*/ 8968 h 19489"/>
                  <a:gd name="connsiteX17-3441" fmla="*/ 2101 w 10005"/>
                  <a:gd name="connsiteY17-3442" fmla="*/ 7438 h 19489"/>
                  <a:gd name="connsiteX18-3443" fmla="*/ 1043 w 10005"/>
                  <a:gd name="connsiteY18-3444" fmla="*/ 7920 h 19489"/>
                  <a:gd name="connsiteX19-3445" fmla="*/ 1015 w 10005"/>
                  <a:gd name="connsiteY19-3446" fmla="*/ 4788 h 19489"/>
                  <a:gd name="connsiteX0-3447" fmla="*/ 1015 w 10000"/>
                  <a:gd name="connsiteY0-3448" fmla="*/ 4788 h 19489"/>
                  <a:gd name="connsiteX1-3449" fmla="*/ 1979 w 10000"/>
                  <a:gd name="connsiteY1-3450" fmla="*/ 4702 h 19489"/>
                  <a:gd name="connsiteX2-3451" fmla="*/ 2549 w 10000"/>
                  <a:gd name="connsiteY2-3452" fmla="*/ 1955 h 19489"/>
                  <a:gd name="connsiteX3-3453" fmla="*/ 3505 w 10000"/>
                  <a:gd name="connsiteY3-3454" fmla="*/ 4070 h 19489"/>
                  <a:gd name="connsiteX4-3455" fmla="*/ 4492 w 10000"/>
                  <a:gd name="connsiteY4-3456" fmla="*/ 246 h 19489"/>
                  <a:gd name="connsiteX5-3457" fmla="*/ 5566 w 10000"/>
                  <a:gd name="connsiteY5-3458" fmla="*/ 2282 h 19489"/>
                  <a:gd name="connsiteX6-3459" fmla="*/ 6538 w 10000"/>
                  <a:gd name="connsiteY6-3460" fmla="*/ 24 h 19489"/>
                  <a:gd name="connsiteX7-3461" fmla="*/ 7711 w 10000"/>
                  <a:gd name="connsiteY7-3462" fmla="*/ 4026 h 19489"/>
                  <a:gd name="connsiteX8-3463" fmla="*/ 8967 w 10000"/>
                  <a:gd name="connsiteY8-3464" fmla="*/ 3941 h 19489"/>
                  <a:gd name="connsiteX9-3465" fmla="*/ 9998 w 10000"/>
                  <a:gd name="connsiteY9-3466" fmla="*/ 19457 h 19489"/>
                  <a:gd name="connsiteX10-3467" fmla="*/ 9101 w 10000"/>
                  <a:gd name="connsiteY10-3468" fmla="*/ 9058 h 19489"/>
                  <a:gd name="connsiteX11-3469" fmla="*/ 8077 w 10000"/>
                  <a:gd name="connsiteY11-3470" fmla="*/ 6970 h 19489"/>
                  <a:gd name="connsiteX12-3471" fmla="*/ 6770 w 10000"/>
                  <a:gd name="connsiteY12-3472" fmla="*/ 8317 h 19489"/>
                  <a:gd name="connsiteX13-3473" fmla="*/ 5774 w 10000"/>
                  <a:gd name="connsiteY13-3474" fmla="*/ 5555 h 19489"/>
                  <a:gd name="connsiteX14-3475" fmla="*/ 4662 w 10000"/>
                  <a:gd name="connsiteY14-3476" fmla="*/ 8400 h 19489"/>
                  <a:gd name="connsiteX15-3477" fmla="*/ 3894 w 10000"/>
                  <a:gd name="connsiteY15-3478" fmla="*/ 6428 h 19489"/>
                  <a:gd name="connsiteX16-3479" fmla="*/ 2866 w 10000"/>
                  <a:gd name="connsiteY16-3480" fmla="*/ 8968 h 19489"/>
                  <a:gd name="connsiteX17-3481" fmla="*/ 2101 w 10000"/>
                  <a:gd name="connsiteY17-3482" fmla="*/ 7438 h 19489"/>
                  <a:gd name="connsiteX18-3483" fmla="*/ 1043 w 10000"/>
                  <a:gd name="connsiteY18-3484" fmla="*/ 7920 h 19489"/>
                  <a:gd name="connsiteX19-3485" fmla="*/ 1015 w 10000"/>
                  <a:gd name="connsiteY19-3486" fmla="*/ 4788 h 19489"/>
                  <a:gd name="connsiteX0-3487" fmla="*/ 1015 w 10000"/>
                  <a:gd name="connsiteY0-3488" fmla="*/ 4788 h 19489"/>
                  <a:gd name="connsiteX1-3489" fmla="*/ 1979 w 10000"/>
                  <a:gd name="connsiteY1-3490" fmla="*/ 4702 h 19489"/>
                  <a:gd name="connsiteX2-3491" fmla="*/ 2549 w 10000"/>
                  <a:gd name="connsiteY2-3492" fmla="*/ 1955 h 19489"/>
                  <a:gd name="connsiteX3-3493" fmla="*/ 3505 w 10000"/>
                  <a:gd name="connsiteY3-3494" fmla="*/ 4070 h 19489"/>
                  <a:gd name="connsiteX4-3495" fmla="*/ 4492 w 10000"/>
                  <a:gd name="connsiteY4-3496" fmla="*/ 246 h 19489"/>
                  <a:gd name="connsiteX5-3497" fmla="*/ 5566 w 10000"/>
                  <a:gd name="connsiteY5-3498" fmla="*/ 2282 h 19489"/>
                  <a:gd name="connsiteX6-3499" fmla="*/ 6538 w 10000"/>
                  <a:gd name="connsiteY6-3500" fmla="*/ 24 h 19489"/>
                  <a:gd name="connsiteX7-3501" fmla="*/ 7711 w 10000"/>
                  <a:gd name="connsiteY7-3502" fmla="*/ 4026 h 19489"/>
                  <a:gd name="connsiteX8-3503" fmla="*/ 9397 w 10000"/>
                  <a:gd name="connsiteY8-3504" fmla="*/ 8203 h 19489"/>
                  <a:gd name="connsiteX9-3505" fmla="*/ 9998 w 10000"/>
                  <a:gd name="connsiteY9-3506" fmla="*/ 19457 h 19489"/>
                  <a:gd name="connsiteX10-3507" fmla="*/ 9101 w 10000"/>
                  <a:gd name="connsiteY10-3508" fmla="*/ 9058 h 19489"/>
                  <a:gd name="connsiteX11-3509" fmla="*/ 8077 w 10000"/>
                  <a:gd name="connsiteY11-3510" fmla="*/ 6970 h 19489"/>
                  <a:gd name="connsiteX12-3511" fmla="*/ 6770 w 10000"/>
                  <a:gd name="connsiteY12-3512" fmla="*/ 8317 h 19489"/>
                  <a:gd name="connsiteX13-3513" fmla="*/ 5774 w 10000"/>
                  <a:gd name="connsiteY13-3514" fmla="*/ 5555 h 19489"/>
                  <a:gd name="connsiteX14-3515" fmla="*/ 4662 w 10000"/>
                  <a:gd name="connsiteY14-3516" fmla="*/ 8400 h 19489"/>
                  <a:gd name="connsiteX15-3517" fmla="*/ 3894 w 10000"/>
                  <a:gd name="connsiteY15-3518" fmla="*/ 6428 h 19489"/>
                  <a:gd name="connsiteX16-3519" fmla="*/ 2866 w 10000"/>
                  <a:gd name="connsiteY16-3520" fmla="*/ 8968 h 19489"/>
                  <a:gd name="connsiteX17-3521" fmla="*/ 2101 w 10000"/>
                  <a:gd name="connsiteY17-3522" fmla="*/ 7438 h 19489"/>
                  <a:gd name="connsiteX18-3523" fmla="*/ 1043 w 10000"/>
                  <a:gd name="connsiteY18-3524" fmla="*/ 7920 h 19489"/>
                  <a:gd name="connsiteX19-3525" fmla="*/ 1015 w 10000"/>
                  <a:gd name="connsiteY19-3526" fmla="*/ 4788 h 19489"/>
                  <a:gd name="connsiteX0-3527" fmla="*/ 1015 w 10000"/>
                  <a:gd name="connsiteY0-3528" fmla="*/ 4788 h 19489"/>
                  <a:gd name="connsiteX1-3529" fmla="*/ 1979 w 10000"/>
                  <a:gd name="connsiteY1-3530" fmla="*/ 4702 h 19489"/>
                  <a:gd name="connsiteX2-3531" fmla="*/ 2549 w 10000"/>
                  <a:gd name="connsiteY2-3532" fmla="*/ 1955 h 19489"/>
                  <a:gd name="connsiteX3-3533" fmla="*/ 3505 w 10000"/>
                  <a:gd name="connsiteY3-3534" fmla="*/ 4070 h 19489"/>
                  <a:gd name="connsiteX4-3535" fmla="*/ 4492 w 10000"/>
                  <a:gd name="connsiteY4-3536" fmla="*/ 246 h 19489"/>
                  <a:gd name="connsiteX5-3537" fmla="*/ 5566 w 10000"/>
                  <a:gd name="connsiteY5-3538" fmla="*/ 2282 h 19489"/>
                  <a:gd name="connsiteX6-3539" fmla="*/ 6538 w 10000"/>
                  <a:gd name="connsiteY6-3540" fmla="*/ 24 h 19489"/>
                  <a:gd name="connsiteX7-3541" fmla="*/ 7711 w 10000"/>
                  <a:gd name="connsiteY7-3542" fmla="*/ 4026 h 19489"/>
                  <a:gd name="connsiteX8-3543" fmla="*/ 9397 w 10000"/>
                  <a:gd name="connsiteY8-3544" fmla="*/ 8203 h 19489"/>
                  <a:gd name="connsiteX9-3545" fmla="*/ 9998 w 10000"/>
                  <a:gd name="connsiteY9-3546" fmla="*/ 19457 h 19489"/>
                  <a:gd name="connsiteX10-3547" fmla="*/ 9101 w 10000"/>
                  <a:gd name="connsiteY10-3548" fmla="*/ 9058 h 19489"/>
                  <a:gd name="connsiteX11-3549" fmla="*/ 8077 w 10000"/>
                  <a:gd name="connsiteY11-3550" fmla="*/ 6970 h 19489"/>
                  <a:gd name="connsiteX12-3551" fmla="*/ 6770 w 10000"/>
                  <a:gd name="connsiteY12-3552" fmla="*/ 8317 h 19489"/>
                  <a:gd name="connsiteX13-3553" fmla="*/ 5774 w 10000"/>
                  <a:gd name="connsiteY13-3554" fmla="*/ 5555 h 19489"/>
                  <a:gd name="connsiteX14-3555" fmla="*/ 4662 w 10000"/>
                  <a:gd name="connsiteY14-3556" fmla="*/ 8400 h 19489"/>
                  <a:gd name="connsiteX15-3557" fmla="*/ 3894 w 10000"/>
                  <a:gd name="connsiteY15-3558" fmla="*/ 6428 h 19489"/>
                  <a:gd name="connsiteX16-3559" fmla="*/ 2866 w 10000"/>
                  <a:gd name="connsiteY16-3560" fmla="*/ 8968 h 19489"/>
                  <a:gd name="connsiteX17-3561" fmla="*/ 2101 w 10000"/>
                  <a:gd name="connsiteY17-3562" fmla="*/ 7438 h 19489"/>
                  <a:gd name="connsiteX18-3563" fmla="*/ 1043 w 10000"/>
                  <a:gd name="connsiteY18-3564" fmla="*/ 7920 h 19489"/>
                  <a:gd name="connsiteX19-3565" fmla="*/ 1015 w 10000"/>
                  <a:gd name="connsiteY19-3566" fmla="*/ 4788 h 19489"/>
                  <a:gd name="connsiteX0-3567" fmla="*/ 1015 w 10000"/>
                  <a:gd name="connsiteY0-3568" fmla="*/ 4788 h 19489"/>
                  <a:gd name="connsiteX1-3569" fmla="*/ 1979 w 10000"/>
                  <a:gd name="connsiteY1-3570" fmla="*/ 4702 h 19489"/>
                  <a:gd name="connsiteX2-3571" fmla="*/ 2549 w 10000"/>
                  <a:gd name="connsiteY2-3572" fmla="*/ 1955 h 19489"/>
                  <a:gd name="connsiteX3-3573" fmla="*/ 3505 w 10000"/>
                  <a:gd name="connsiteY3-3574" fmla="*/ 4070 h 19489"/>
                  <a:gd name="connsiteX4-3575" fmla="*/ 4492 w 10000"/>
                  <a:gd name="connsiteY4-3576" fmla="*/ 246 h 19489"/>
                  <a:gd name="connsiteX5-3577" fmla="*/ 5566 w 10000"/>
                  <a:gd name="connsiteY5-3578" fmla="*/ 2282 h 19489"/>
                  <a:gd name="connsiteX6-3579" fmla="*/ 6538 w 10000"/>
                  <a:gd name="connsiteY6-3580" fmla="*/ 24 h 19489"/>
                  <a:gd name="connsiteX7-3581" fmla="*/ 7711 w 10000"/>
                  <a:gd name="connsiteY7-3582" fmla="*/ 4026 h 19489"/>
                  <a:gd name="connsiteX8-3583" fmla="*/ 9397 w 10000"/>
                  <a:gd name="connsiteY8-3584" fmla="*/ 8203 h 19489"/>
                  <a:gd name="connsiteX9-3585" fmla="*/ 9998 w 10000"/>
                  <a:gd name="connsiteY9-3586" fmla="*/ 19457 h 19489"/>
                  <a:gd name="connsiteX10-3587" fmla="*/ 9101 w 10000"/>
                  <a:gd name="connsiteY10-3588" fmla="*/ 9058 h 19489"/>
                  <a:gd name="connsiteX11-3589" fmla="*/ 8077 w 10000"/>
                  <a:gd name="connsiteY11-3590" fmla="*/ 6970 h 19489"/>
                  <a:gd name="connsiteX12-3591" fmla="*/ 6770 w 10000"/>
                  <a:gd name="connsiteY12-3592" fmla="*/ 8317 h 19489"/>
                  <a:gd name="connsiteX13-3593" fmla="*/ 5774 w 10000"/>
                  <a:gd name="connsiteY13-3594" fmla="*/ 5555 h 19489"/>
                  <a:gd name="connsiteX14-3595" fmla="*/ 4662 w 10000"/>
                  <a:gd name="connsiteY14-3596" fmla="*/ 8400 h 19489"/>
                  <a:gd name="connsiteX15-3597" fmla="*/ 3894 w 10000"/>
                  <a:gd name="connsiteY15-3598" fmla="*/ 6428 h 19489"/>
                  <a:gd name="connsiteX16-3599" fmla="*/ 2866 w 10000"/>
                  <a:gd name="connsiteY16-3600" fmla="*/ 8968 h 19489"/>
                  <a:gd name="connsiteX17-3601" fmla="*/ 2101 w 10000"/>
                  <a:gd name="connsiteY17-3602" fmla="*/ 7438 h 19489"/>
                  <a:gd name="connsiteX18-3603" fmla="*/ 1043 w 10000"/>
                  <a:gd name="connsiteY18-3604" fmla="*/ 7920 h 19489"/>
                  <a:gd name="connsiteX19-3605" fmla="*/ 1015 w 10000"/>
                  <a:gd name="connsiteY19-3606" fmla="*/ 4788 h 19489"/>
                  <a:gd name="connsiteX0-3607" fmla="*/ 1015 w 10000"/>
                  <a:gd name="connsiteY0-3608" fmla="*/ 4788 h 19491"/>
                  <a:gd name="connsiteX1-3609" fmla="*/ 1979 w 10000"/>
                  <a:gd name="connsiteY1-3610" fmla="*/ 4702 h 19491"/>
                  <a:gd name="connsiteX2-3611" fmla="*/ 2549 w 10000"/>
                  <a:gd name="connsiteY2-3612" fmla="*/ 1955 h 19491"/>
                  <a:gd name="connsiteX3-3613" fmla="*/ 3505 w 10000"/>
                  <a:gd name="connsiteY3-3614" fmla="*/ 4070 h 19491"/>
                  <a:gd name="connsiteX4-3615" fmla="*/ 4492 w 10000"/>
                  <a:gd name="connsiteY4-3616" fmla="*/ 246 h 19491"/>
                  <a:gd name="connsiteX5-3617" fmla="*/ 5566 w 10000"/>
                  <a:gd name="connsiteY5-3618" fmla="*/ 2282 h 19491"/>
                  <a:gd name="connsiteX6-3619" fmla="*/ 6538 w 10000"/>
                  <a:gd name="connsiteY6-3620" fmla="*/ 24 h 19491"/>
                  <a:gd name="connsiteX7-3621" fmla="*/ 7711 w 10000"/>
                  <a:gd name="connsiteY7-3622" fmla="*/ 4026 h 19491"/>
                  <a:gd name="connsiteX8-3623" fmla="*/ 9397 w 10000"/>
                  <a:gd name="connsiteY8-3624" fmla="*/ 8203 h 19491"/>
                  <a:gd name="connsiteX9-3625" fmla="*/ 9998 w 10000"/>
                  <a:gd name="connsiteY9-3626" fmla="*/ 19457 h 19491"/>
                  <a:gd name="connsiteX10-3627" fmla="*/ 8967 w 10000"/>
                  <a:gd name="connsiteY10-3628" fmla="*/ 9926 h 19491"/>
                  <a:gd name="connsiteX11-3629" fmla="*/ 8077 w 10000"/>
                  <a:gd name="connsiteY11-3630" fmla="*/ 6970 h 19491"/>
                  <a:gd name="connsiteX12-3631" fmla="*/ 6770 w 10000"/>
                  <a:gd name="connsiteY12-3632" fmla="*/ 8317 h 19491"/>
                  <a:gd name="connsiteX13-3633" fmla="*/ 5774 w 10000"/>
                  <a:gd name="connsiteY13-3634" fmla="*/ 5555 h 19491"/>
                  <a:gd name="connsiteX14-3635" fmla="*/ 4662 w 10000"/>
                  <a:gd name="connsiteY14-3636" fmla="*/ 8400 h 19491"/>
                  <a:gd name="connsiteX15-3637" fmla="*/ 3894 w 10000"/>
                  <a:gd name="connsiteY15-3638" fmla="*/ 6428 h 19491"/>
                  <a:gd name="connsiteX16-3639" fmla="*/ 2866 w 10000"/>
                  <a:gd name="connsiteY16-3640" fmla="*/ 8968 h 19491"/>
                  <a:gd name="connsiteX17-3641" fmla="*/ 2101 w 10000"/>
                  <a:gd name="connsiteY17-3642" fmla="*/ 7438 h 19491"/>
                  <a:gd name="connsiteX18-3643" fmla="*/ 1043 w 10000"/>
                  <a:gd name="connsiteY18-3644" fmla="*/ 7920 h 19491"/>
                  <a:gd name="connsiteX19-3645" fmla="*/ 1015 w 10000"/>
                  <a:gd name="connsiteY19-3646" fmla="*/ 4788 h 19491"/>
                  <a:gd name="connsiteX0-3647" fmla="*/ 1015 w 10000"/>
                  <a:gd name="connsiteY0-3648" fmla="*/ 4788 h 19494"/>
                  <a:gd name="connsiteX1-3649" fmla="*/ 1979 w 10000"/>
                  <a:gd name="connsiteY1-3650" fmla="*/ 4702 h 19494"/>
                  <a:gd name="connsiteX2-3651" fmla="*/ 2549 w 10000"/>
                  <a:gd name="connsiteY2-3652" fmla="*/ 1955 h 19494"/>
                  <a:gd name="connsiteX3-3653" fmla="*/ 3505 w 10000"/>
                  <a:gd name="connsiteY3-3654" fmla="*/ 4070 h 19494"/>
                  <a:gd name="connsiteX4-3655" fmla="*/ 4492 w 10000"/>
                  <a:gd name="connsiteY4-3656" fmla="*/ 246 h 19494"/>
                  <a:gd name="connsiteX5-3657" fmla="*/ 5566 w 10000"/>
                  <a:gd name="connsiteY5-3658" fmla="*/ 2282 h 19494"/>
                  <a:gd name="connsiteX6-3659" fmla="*/ 6538 w 10000"/>
                  <a:gd name="connsiteY6-3660" fmla="*/ 24 h 19494"/>
                  <a:gd name="connsiteX7-3661" fmla="*/ 7711 w 10000"/>
                  <a:gd name="connsiteY7-3662" fmla="*/ 4026 h 19494"/>
                  <a:gd name="connsiteX8-3663" fmla="*/ 9397 w 10000"/>
                  <a:gd name="connsiteY8-3664" fmla="*/ 8203 h 19494"/>
                  <a:gd name="connsiteX9-3665" fmla="*/ 9998 w 10000"/>
                  <a:gd name="connsiteY9-3666" fmla="*/ 19457 h 19494"/>
                  <a:gd name="connsiteX10-3667" fmla="*/ 8967 w 10000"/>
                  <a:gd name="connsiteY10-3668" fmla="*/ 9926 h 19494"/>
                  <a:gd name="connsiteX11-3669" fmla="*/ 8077 w 10000"/>
                  <a:gd name="connsiteY11-3670" fmla="*/ 6970 h 19494"/>
                  <a:gd name="connsiteX12-3671" fmla="*/ 6770 w 10000"/>
                  <a:gd name="connsiteY12-3672" fmla="*/ 8317 h 19494"/>
                  <a:gd name="connsiteX13-3673" fmla="*/ 5774 w 10000"/>
                  <a:gd name="connsiteY13-3674" fmla="*/ 5555 h 19494"/>
                  <a:gd name="connsiteX14-3675" fmla="*/ 4662 w 10000"/>
                  <a:gd name="connsiteY14-3676" fmla="*/ 8400 h 19494"/>
                  <a:gd name="connsiteX15-3677" fmla="*/ 3894 w 10000"/>
                  <a:gd name="connsiteY15-3678" fmla="*/ 6428 h 19494"/>
                  <a:gd name="connsiteX16-3679" fmla="*/ 2866 w 10000"/>
                  <a:gd name="connsiteY16-3680" fmla="*/ 8968 h 19494"/>
                  <a:gd name="connsiteX17-3681" fmla="*/ 2101 w 10000"/>
                  <a:gd name="connsiteY17-3682" fmla="*/ 7438 h 19494"/>
                  <a:gd name="connsiteX18-3683" fmla="*/ 1043 w 10000"/>
                  <a:gd name="connsiteY18-3684" fmla="*/ 7920 h 19494"/>
                  <a:gd name="connsiteX19-3685" fmla="*/ 1015 w 10000"/>
                  <a:gd name="connsiteY19-3686" fmla="*/ 4788 h 19494"/>
                  <a:gd name="connsiteX0-3687" fmla="*/ 1015 w 10000"/>
                  <a:gd name="connsiteY0-3688" fmla="*/ 4809 h 19515"/>
                  <a:gd name="connsiteX1-3689" fmla="*/ 1979 w 10000"/>
                  <a:gd name="connsiteY1-3690" fmla="*/ 4723 h 19515"/>
                  <a:gd name="connsiteX2-3691" fmla="*/ 2549 w 10000"/>
                  <a:gd name="connsiteY2-3692" fmla="*/ 1976 h 19515"/>
                  <a:gd name="connsiteX3-3693" fmla="*/ 3505 w 10000"/>
                  <a:gd name="connsiteY3-3694" fmla="*/ 4091 h 19515"/>
                  <a:gd name="connsiteX4-3695" fmla="*/ 4492 w 10000"/>
                  <a:gd name="connsiteY4-3696" fmla="*/ 267 h 19515"/>
                  <a:gd name="connsiteX5-3697" fmla="*/ 5566 w 10000"/>
                  <a:gd name="connsiteY5-3698" fmla="*/ 2303 h 19515"/>
                  <a:gd name="connsiteX6-3699" fmla="*/ 6538 w 10000"/>
                  <a:gd name="connsiteY6-3700" fmla="*/ 45 h 19515"/>
                  <a:gd name="connsiteX7-3701" fmla="*/ 8186 w 10000"/>
                  <a:gd name="connsiteY7-3702" fmla="*/ 4757 h 19515"/>
                  <a:gd name="connsiteX8-3703" fmla="*/ 9397 w 10000"/>
                  <a:gd name="connsiteY8-3704" fmla="*/ 8224 h 19515"/>
                  <a:gd name="connsiteX9-3705" fmla="*/ 9998 w 10000"/>
                  <a:gd name="connsiteY9-3706" fmla="*/ 19478 h 19515"/>
                  <a:gd name="connsiteX10-3707" fmla="*/ 8967 w 10000"/>
                  <a:gd name="connsiteY10-3708" fmla="*/ 9947 h 19515"/>
                  <a:gd name="connsiteX11-3709" fmla="*/ 8077 w 10000"/>
                  <a:gd name="connsiteY11-3710" fmla="*/ 6991 h 19515"/>
                  <a:gd name="connsiteX12-3711" fmla="*/ 6770 w 10000"/>
                  <a:gd name="connsiteY12-3712" fmla="*/ 8338 h 19515"/>
                  <a:gd name="connsiteX13-3713" fmla="*/ 5774 w 10000"/>
                  <a:gd name="connsiteY13-3714" fmla="*/ 5576 h 19515"/>
                  <a:gd name="connsiteX14-3715" fmla="*/ 4662 w 10000"/>
                  <a:gd name="connsiteY14-3716" fmla="*/ 8421 h 19515"/>
                  <a:gd name="connsiteX15-3717" fmla="*/ 3894 w 10000"/>
                  <a:gd name="connsiteY15-3718" fmla="*/ 6449 h 19515"/>
                  <a:gd name="connsiteX16-3719" fmla="*/ 2866 w 10000"/>
                  <a:gd name="connsiteY16-3720" fmla="*/ 8989 h 19515"/>
                  <a:gd name="connsiteX17-3721" fmla="*/ 2101 w 10000"/>
                  <a:gd name="connsiteY17-3722" fmla="*/ 7459 h 19515"/>
                  <a:gd name="connsiteX18-3723" fmla="*/ 1043 w 10000"/>
                  <a:gd name="connsiteY18-3724" fmla="*/ 7941 h 19515"/>
                  <a:gd name="connsiteX19-3725" fmla="*/ 1015 w 10000"/>
                  <a:gd name="connsiteY19-3726" fmla="*/ 4809 h 19515"/>
                  <a:gd name="connsiteX0-3727" fmla="*/ 1015 w 10000"/>
                  <a:gd name="connsiteY0-3728" fmla="*/ 4567 h 19273"/>
                  <a:gd name="connsiteX1-3729" fmla="*/ 1979 w 10000"/>
                  <a:gd name="connsiteY1-3730" fmla="*/ 4481 h 19273"/>
                  <a:gd name="connsiteX2-3731" fmla="*/ 2549 w 10000"/>
                  <a:gd name="connsiteY2-3732" fmla="*/ 1734 h 19273"/>
                  <a:gd name="connsiteX3-3733" fmla="*/ 3505 w 10000"/>
                  <a:gd name="connsiteY3-3734" fmla="*/ 3849 h 19273"/>
                  <a:gd name="connsiteX4-3735" fmla="*/ 4492 w 10000"/>
                  <a:gd name="connsiteY4-3736" fmla="*/ 25 h 19273"/>
                  <a:gd name="connsiteX5-3737" fmla="*/ 5566 w 10000"/>
                  <a:gd name="connsiteY5-3738" fmla="*/ 2061 h 19273"/>
                  <a:gd name="connsiteX6-3739" fmla="*/ 7280 w 10000"/>
                  <a:gd name="connsiteY6-3740" fmla="*/ 513 h 19273"/>
                  <a:gd name="connsiteX7-3741" fmla="*/ 8186 w 10000"/>
                  <a:gd name="connsiteY7-3742" fmla="*/ 4515 h 19273"/>
                  <a:gd name="connsiteX8-3743" fmla="*/ 9397 w 10000"/>
                  <a:gd name="connsiteY8-3744" fmla="*/ 7982 h 19273"/>
                  <a:gd name="connsiteX9-3745" fmla="*/ 9998 w 10000"/>
                  <a:gd name="connsiteY9-3746" fmla="*/ 19236 h 19273"/>
                  <a:gd name="connsiteX10-3747" fmla="*/ 8967 w 10000"/>
                  <a:gd name="connsiteY10-3748" fmla="*/ 9705 h 19273"/>
                  <a:gd name="connsiteX11-3749" fmla="*/ 8077 w 10000"/>
                  <a:gd name="connsiteY11-3750" fmla="*/ 6749 h 19273"/>
                  <a:gd name="connsiteX12-3751" fmla="*/ 6770 w 10000"/>
                  <a:gd name="connsiteY12-3752" fmla="*/ 8096 h 19273"/>
                  <a:gd name="connsiteX13-3753" fmla="*/ 5774 w 10000"/>
                  <a:gd name="connsiteY13-3754" fmla="*/ 5334 h 19273"/>
                  <a:gd name="connsiteX14-3755" fmla="*/ 4662 w 10000"/>
                  <a:gd name="connsiteY14-3756" fmla="*/ 8179 h 19273"/>
                  <a:gd name="connsiteX15-3757" fmla="*/ 3894 w 10000"/>
                  <a:gd name="connsiteY15-3758" fmla="*/ 6207 h 19273"/>
                  <a:gd name="connsiteX16-3759" fmla="*/ 2866 w 10000"/>
                  <a:gd name="connsiteY16-3760" fmla="*/ 8747 h 19273"/>
                  <a:gd name="connsiteX17-3761" fmla="*/ 2101 w 10000"/>
                  <a:gd name="connsiteY17-3762" fmla="*/ 7217 h 19273"/>
                  <a:gd name="connsiteX18-3763" fmla="*/ 1043 w 10000"/>
                  <a:gd name="connsiteY18-3764" fmla="*/ 7699 h 19273"/>
                  <a:gd name="connsiteX19-3765" fmla="*/ 1015 w 10000"/>
                  <a:gd name="connsiteY19-3766" fmla="*/ 4567 h 19273"/>
                  <a:gd name="connsiteX0-3767" fmla="*/ 1015 w 10000"/>
                  <a:gd name="connsiteY0-3768" fmla="*/ 6292 h 20998"/>
                  <a:gd name="connsiteX1-3769" fmla="*/ 1979 w 10000"/>
                  <a:gd name="connsiteY1-3770" fmla="*/ 6206 h 20998"/>
                  <a:gd name="connsiteX2-3771" fmla="*/ 2549 w 10000"/>
                  <a:gd name="connsiteY2-3772" fmla="*/ 3459 h 20998"/>
                  <a:gd name="connsiteX3-3773" fmla="*/ 3505 w 10000"/>
                  <a:gd name="connsiteY3-3774" fmla="*/ 5574 h 20998"/>
                  <a:gd name="connsiteX4-3775" fmla="*/ 4626 w 10000"/>
                  <a:gd name="connsiteY4-3776" fmla="*/ 14 h 20998"/>
                  <a:gd name="connsiteX5-3777" fmla="*/ 5566 w 10000"/>
                  <a:gd name="connsiteY5-3778" fmla="*/ 3786 h 20998"/>
                  <a:gd name="connsiteX6-3779" fmla="*/ 7280 w 10000"/>
                  <a:gd name="connsiteY6-3780" fmla="*/ 2238 h 20998"/>
                  <a:gd name="connsiteX7-3781" fmla="*/ 8186 w 10000"/>
                  <a:gd name="connsiteY7-3782" fmla="*/ 6240 h 20998"/>
                  <a:gd name="connsiteX8-3783" fmla="*/ 9397 w 10000"/>
                  <a:gd name="connsiteY8-3784" fmla="*/ 9707 h 20998"/>
                  <a:gd name="connsiteX9-3785" fmla="*/ 9998 w 10000"/>
                  <a:gd name="connsiteY9-3786" fmla="*/ 20961 h 20998"/>
                  <a:gd name="connsiteX10-3787" fmla="*/ 8967 w 10000"/>
                  <a:gd name="connsiteY10-3788" fmla="*/ 11430 h 20998"/>
                  <a:gd name="connsiteX11-3789" fmla="*/ 8077 w 10000"/>
                  <a:gd name="connsiteY11-3790" fmla="*/ 8474 h 20998"/>
                  <a:gd name="connsiteX12-3791" fmla="*/ 6770 w 10000"/>
                  <a:gd name="connsiteY12-3792" fmla="*/ 9821 h 20998"/>
                  <a:gd name="connsiteX13-3793" fmla="*/ 5774 w 10000"/>
                  <a:gd name="connsiteY13-3794" fmla="*/ 7059 h 20998"/>
                  <a:gd name="connsiteX14-3795" fmla="*/ 4662 w 10000"/>
                  <a:gd name="connsiteY14-3796" fmla="*/ 9904 h 20998"/>
                  <a:gd name="connsiteX15-3797" fmla="*/ 3894 w 10000"/>
                  <a:gd name="connsiteY15-3798" fmla="*/ 7932 h 20998"/>
                  <a:gd name="connsiteX16-3799" fmla="*/ 2866 w 10000"/>
                  <a:gd name="connsiteY16-3800" fmla="*/ 10472 h 20998"/>
                  <a:gd name="connsiteX17-3801" fmla="*/ 2101 w 10000"/>
                  <a:gd name="connsiteY17-3802" fmla="*/ 8942 h 20998"/>
                  <a:gd name="connsiteX18-3803" fmla="*/ 1043 w 10000"/>
                  <a:gd name="connsiteY18-3804" fmla="*/ 9424 h 20998"/>
                  <a:gd name="connsiteX19-3805" fmla="*/ 1015 w 10000"/>
                  <a:gd name="connsiteY19-3806" fmla="*/ 6292 h 20998"/>
                  <a:gd name="connsiteX0-3807" fmla="*/ 1015 w 10000"/>
                  <a:gd name="connsiteY0-3808" fmla="*/ 6344 h 21050"/>
                  <a:gd name="connsiteX1-3809" fmla="*/ 1979 w 10000"/>
                  <a:gd name="connsiteY1-3810" fmla="*/ 6258 h 21050"/>
                  <a:gd name="connsiteX2-3811" fmla="*/ 2549 w 10000"/>
                  <a:gd name="connsiteY2-3812" fmla="*/ 3511 h 21050"/>
                  <a:gd name="connsiteX3-3813" fmla="*/ 3505 w 10000"/>
                  <a:gd name="connsiteY3-3814" fmla="*/ 5626 h 21050"/>
                  <a:gd name="connsiteX4-3815" fmla="*/ 4626 w 10000"/>
                  <a:gd name="connsiteY4-3816" fmla="*/ 66 h 21050"/>
                  <a:gd name="connsiteX5-3817" fmla="*/ 5670 w 10000"/>
                  <a:gd name="connsiteY5-3818" fmla="*/ 2339 h 21050"/>
                  <a:gd name="connsiteX6-3819" fmla="*/ 7280 w 10000"/>
                  <a:gd name="connsiteY6-3820" fmla="*/ 2290 h 21050"/>
                  <a:gd name="connsiteX7-3821" fmla="*/ 8186 w 10000"/>
                  <a:gd name="connsiteY7-3822" fmla="*/ 6292 h 21050"/>
                  <a:gd name="connsiteX8-3823" fmla="*/ 9397 w 10000"/>
                  <a:gd name="connsiteY8-3824" fmla="*/ 9759 h 21050"/>
                  <a:gd name="connsiteX9-3825" fmla="*/ 9998 w 10000"/>
                  <a:gd name="connsiteY9-3826" fmla="*/ 21013 h 21050"/>
                  <a:gd name="connsiteX10-3827" fmla="*/ 8967 w 10000"/>
                  <a:gd name="connsiteY10-3828" fmla="*/ 11482 h 21050"/>
                  <a:gd name="connsiteX11-3829" fmla="*/ 8077 w 10000"/>
                  <a:gd name="connsiteY11-3830" fmla="*/ 8526 h 21050"/>
                  <a:gd name="connsiteX12-3831" fmla="*/ 6770 w 10000"/>
                  <a:gd name="connsiteY12-3832" fmla="*/ 9873 h 21050"/>
                  <a:gd name="connsiteX13-3833" fmla="*/ 5774 w 10000"/>
                  <a:gd name="connsiteY13-3834" fmla="*/ 7111 h 21050"/>
                  <a:gd name="connsiteX14-3835" fmla="*/ 4662 w 10000"/>
                  <a:gd name="connsiteY14-3836" fmla="*/ 9956 h 21050"/>
                  <a:gd name="connsiteX15-3837" fmla="*/ 3894 w 10000"/>
                  <a:gd name="connsiteY15-3838" fmla="*/ 7984 h 21050"/>
                  <a:gd name="connsiteX16-3839" fmla="*/ 2866 w 10000"/>
                  <a:gd name="connsiteY16-3840" fmla="*/ 10524 h 21050"/>
                  <a:gd name="connsiteX17-3841" fmla="*/ 2101 w 10000"/>
                  <a:gd name="connsiteY17-3842" fmla="*/ 8994 h 21050"/>
                  <a:gd name="connsiteX18-3843" fmla="*/ 1043 w 10000"/>
                  <a:gd name="connsiteY18-3844" fmla="*/ 9476 h 21050"/>
                  <a:gd name="connsiteX19-3845" fmla="*/ 1015 w 10000"/>
                  <a:gd name="connsiteY19-3846" fmla="*/ 6344 h 21050"/>
                  <a:gd name="connsiteX0-3847" fmla="*/ 1015 w 10000"/>
                  <a:gd name="connsiteY0-3848" fmla="*/ 6344 h 21050"/>
                  <a:gd name="connsiteX1-3849" fmla="*/ 1979 w 10000"/>
                  <a:gd name="connsiteY1-3850" fmla="*/ 6258 h 21050"/>
                  <a:gd name="connsiteX2-3851" fmla="*/ 2549 w 10000"/>
                  <a:gd name="connsiteY2-3852" fmla="*/ 3511 h 21050"/>
                  <a:gd name="connsiteX3-3853" fmla="*/ 3505 w 10000"/>
                  <a:gd name="connsiteY3-3854" fmla="*/ 5626 h 21050"/>
                  <a:gd name="connsiteX4-3855" fmla="*/ 4626 w 10000"/>
                  <a:gd name="connsiteY4-3856" fmla="*/ 66 h 21050"/>
                  <a:gd name="connsiteX5-3857" fmla="*/ 5670 w 10000"/>
                  <a:gd name="connsiteY5-3858" fmla="*/ 2339 h 21050"/>
                  <a:gd name="connsiteX6-3859" fmla="*/ 7310 w 10000"/>
                  <a:gd name="connsiteY6-3860" fmla="*/ 475 h 21050"/>
                  <a:gd name="connsiteX7-3861" fmla="*/ 8186 w 10000"/>
                  <a:gd name="connsiteY7-3862" fmla="*/ 6292 h 21050"/>
                  <a:gd name="connsiteX8-3863" fmla="*/ 9397 w 10000"/>
                  <a:gd name="connsiteY8-3864" fmla="*/ 9759 h 21050"/>
                  <a:gd name="connsiteX9-3865" fmla="*/ 9998 w 10000"/>
                  <a:gd name="connsiteY9-3866" fmla="*/ 21013 h 21050"/>
                  <a:gd name="connsiteX10-3867" fmla="*/ 8967 w 10000"/>
                  <a:gd name="connsiteY10-3868" fmla="*/ 11482 h 21050"/>
                  <a:gd name="connsiteX11-3869" fmla="*/ 8077 w 10000"/>
                  <a:gd name="connsiteY11-3870" fmla="*/ 8526 h 21050"/>
                  <a:gd name="connsiteX12-3871" fmla="*/ 6770 w 10000"/>
                  <a:gd name="connsiteY12-3872" fmla="*/ 9873 h 21050"/>
                  <a:gd name="connsiteX13-3873" fmla="*/ 5774 w 10000"/>
                  <a:gd name="connsiteY13-3874" fmla="*/ 7111 h 21050"/>
                  <a:gd name="connsiteX14-3875" fmla="*/ 4662 w 10000"/>
                  <a:gd name="connsiteY14-3876" fmla="*/ 9956 h 21050"/>
                  <a:gd name="connsiteX15-3877" fmla="*/ 3894 w 10000"/>
                  <a:gd name="connsiteY15-3878" fmla="*/ 7984 h 21050"/>
                  <a:gd name="connsiteX16-3879" fmla="*/ 2866 w 10000"/>
                  <a:gd name="connsiteY16-3880" fmla="*/ 10524 h 21050"/>
                  <a:gd name="connsiteX17-3881" fmla="*/ 2101 w 10000"/>
                  <a:gd name="connsiteY17-3882" fmla="*/ 8994 h 21050"/>
                  <a:gd name="connsiteX18-3883" fmla="*/ 1043 w 10000"/>
                  <a:gd name="connsiteY18-3884" fmla="*/ 9476 h 21050"/>
                  <a:gd name="connsiteX19-3885" fmla="*/ 1015 w 10000"/>
                  <a:gd name="connsiteY19-3886" fmla="*/ 6344 h 21050"/>
                  <a:gd name="connsiteX0-3887" fmla="*/ 1015 w 10000"/>
                  <a:gd name="connsiteY0-3888" fmla="*/ 6344 h 21050"/>
                  <a:gd name="connsiteX1-3889" fmla="*/ 1979 w 10000"/>
                  <a:gd name="connsiteY1-3890" fmla="*/ 6258 h 21050"/>
                  <a:gd name="connsiteX2-3891" fmla="*/ 2460 w 10000"/>
                  <a:gd name="connsiteY2-3892" fmla="*/ 670 h 21050"/>
                  <a:gd name="connsiteX3-3893" fmla="*/ 3505 w 10000"/>
                  <a:gd name="connsiteY3-3894" fmla="*/ 5626 h 21050"/>
                  <a:gd name="connsiteX4-3895" fmla="*/ 4626 w 10000"/>
                  <a:gd name="connsiteY4-3896" fmla="*/ 66 h 21050"/>
                  <a:gd name="connsiteX5-3897" fmla="*/ 5670 w 10000"/>
                  <a:gd name="connsiteY5-3898" fmla="*/ 2339 h 21050"/>
                  <a:gd name="connsiteX6-3899" fmla="*/ 7310 w 10000"/>
                  <a:gd name="connsiteY6-3900" fmla="*/ 475 h 21050"/>
                  <a:gd name="connsiteX7-3901" fmla="*/ 8186 w 10000"/>
                  <a:gd name="connsiteY7-3902" fmla="*/ 6292 h 21050"/>
                  <a:gd name="connsiteX8-3903" fmla="*/ 9397 w 10000"/>
                  <a:gd name="connsiteY8-3904" fmla="*/ 9759 h 21050"/>
                  <a:gd name="connsiteX9-3905" fmla="*/ 9998 w 10000"/>
                  <a:gd name="connsiteY9-3906" fmla="*/ 21013 h 21050"/>
                  <a:gd name="connsiteX10-3907" fmla="*/ 8967 w 10000"/>
                  <a:gd name="connsiteY10-3908" fmla="*/ 11482 h 21050"/>
                  <a:gd name="connsiteX11-3909" fmla="*/ 8077 w 10000"/>
                  <a:gd name="connsiteY11-3910" fmla="*/ 8526 h 21050"/>
                  <a:gd name="connsiteX12-3911" fmla="*/ 6770 w 10000"/>
                  <a:gd name="connsiteY12-3912" fmla="*/ 9873 h 21050"/>
                  <a:gd name="connsiteX13-3913" fmla="*/ 5774 w 10000"/>
                  <a:gd name="connsiteY13-3914" fmla="*/ 7111 h 21050"/>
                  <a:gd name="connsiteX14-3915" fmla="*/ 4662 w 10000"/>
                  <a:gd name="connsiteY14-3916" fmla="*/ 9956 h 21050"/>
                  <a:gd name="connsiteX15-3917" fmla="*/ 3894 w 10000"/>
                  <a:gd name="connsiteY15-3918" fmla="*/ 7984 h 21050"/>
                  <a:gd name="connsiteX16-3919" fmla="*/ 2866 w 10000"/>
                  <a:gd name="connsiteY16-3920" fmla="*/ 10524 h 21050"/>
                  <a:gd name="connsiteX17-3921" fmla="*/ 2101 w 10000"/>
                  <a:gd name="connsiteY17-3922" fmla="*/ 8994 h 21050"/>
                  <a:gd name="connsiteX18-3923" fmla="*/ 1043 w 10000"/>
                  <a:gd name="connsiteY18-3924" fmla="*/ 9476 h 21050"/>
                  <a:gd name="connsiteX19-3925" fmla="*/ 1015 w 10000"/>
                  <a:gd name="connsiteY19-3926" fmla="*/ 6344 h 21050"/>
                  <a:gd name="connsiteX0-3927" fmla="*/ 1015 w 10000"/>
                  <a:gd name="connsiteY0-3928" fmla="*/ 6287 h 20993"/>
                  <a:gd name="connsiteX1-3929" fmla="*/ 1979 w 10000"/>
                  <a:gd name="connsiteY1-3930" fmla="*/ 6201 h 20993"/>
                  <a:gd name="connsiteX2-3931" fmla="*/ 2460 w 10000"/>
                  <a:gd name="connsiteY2-3932" fmla="*/ 613 h 20993"/>
                  <a:gd name="connsiteX3-3933" fmla="*/ 3505 w 10000"/>
                  <a:gd name="connsiteY3-3934" fmla="*/ 3359 h 20993"/>
                  <a:gd name="connsiteX4-3935" fmla="*/ 4626 w 10000"/>
                  <a:gd name="connsiteY4-3936" fmla="*/ 9 h 20993"/>
                  <a:gd name="connsiteX5-3937" fmla="*/ 5670 w 10000"/>
                  <a:gd name="connsiteY5-3938" fmla="*/ 2282 h 20993"/>
                  <a:gd name="connsiteX6-3939" fmla="*/ 7310 w 10000"/>
                  <a:gd name="connsiteY6-3940" fmla="*/ 418 h 20993"/>
                  <a:gd name="connsiteX7-3941" fmla="*/ 8186 w 10000"/>
                  <a:gd name="connsiteY7-3942" fmla="*/ 6235 h 20993"/>
                  <a:gd name="connsiteX8-3943" fmla="*/ 9397 w 10000"/>
                  <a:gd name="connsiteY8-3944" fmla="*/ 9702 h 20993"/>
                  <a:gd name="connsiteX9-3945" fmla="*/ 9998 w 10000"/>
                  <a:gd name="connsiteY9-3946" fmla="*/ 20956 h 20993"/>
                  <a:gd name="connsiteX10-3947" fmla="*/ 8967 w 10000"/>
                  <a:gd name="connsiteY10-3948" fmla="*/ 11425 h 20993"/>
                  <a:gd name="connsiteX11-3949" fmla="*/ 8077 w 10000"/>
                  <a:gd name="connsiteY11-3950" fmla="*/ 8469 h 20993"/>
                  <a:gd name="connsiteX12-3951" fmla="*/ 6770 w 10000"/>
                  <a:gd name="connsiteY12-3952" fmla="*/ 9816 h 20993"/>
                  <a:gd name="connsiteX13-3953" fmla="*/ 5774 w 10000"/>
                  <a:gd name="connsiteY13-3954" fmla="*/ 7054 h 20993"/>
                  <a:gd name="connsiteX14-3955" fmla="*/ 4662 w 10000"/>
                  <a:gd name="connsiteY14-3956" fmla="*/ 9899 h 20993"/>
                  <a:gd name="connsiteX15-3957" fmla="*/ 3894 w 10000"/>
                  <a:gd name="connsiteY15-3958" fmla="*/ 7927 h 20993"/>
                  <a:gd name="connsiteX16-3959" fmla="*/ 2866 w 10000"/>
                  <a:gd name="connsiteY16-3960" fmla="*/ 10467 h 20993"/>
                  <a:gd name="connsiteX17-3961" fmla="*/ 2101 w 10000"/>
                  <a:gd name="connsiteY17-3962" fmla="*/ 8937 h 20993"/>
                  <a:gd name="connsiteX18-3963" fmla="*/ 1043 w 10000"/>
                  <a:gd name="connsiteY18-3964" fmla="*/ 9419 h 20993"/>
                  <a:gd name="connsiteX19-3965" fmla="*/ 1015 w 10000"/>
                  <a:gd name="connsiteY19-3966" fmla="*/ 6287 h 20993"/>
                  <a:gd name="connsiteX0-3967" fmla="*/ 1015 w 10000"/>
                  <a:gd name="connsiteY0-3968" fmla="*/ 6287 h 20993"/>
                  <a:gd name="connsiteX1-3969" fmla="*/ 1875 w 10000"/>
                  <a:gd name="connsiteY1-3970" fmla="*/ 5491 h 20993"/>
                  <a:gd name="connsiteX2-3971" fmla="*/ 2460 w 10000"/>
                  <a:gd name="connsiteY2-3972" fmla="*/ 613 h 20993"/>
                  <a:gd name="connsiteX3-3973" fmla="*/ 3505 w 10000"/>
                  <a:gd name="connsiteY3-3974" fmla="*/ 3359 h 20993"/>
                  <a:gd name="connsiteX4-3975" fmla="*/ 4626 w 10000"/>
                  <a:gd name="connsiteY4-3976" fmla="*/ 9 h 20993"/>
                  <a:gd name="connsiteX5-3977" fmla="*/ 5670 w 10000"/>
                  <a:gd name="connsiteY5-3978" fmla="*/ 2282 h 20993"/>
                  <a:gd name="connsiteX6-3979" fmla="*/ 7310 w 10000"/>
                  <a:gd name="connsiteY6-3980" fmla="*/ 418 h 20993"/>
                  <a:gd name="connsiteX7-3981" fmla="*/ 8186 w 10000"/>
                  <a:gd name="connsiteY7-3982" fmla="*/ 6235 h 20993"/>
                  <a:gd name="connsiteX8-3983" fmla="*/ 9397 w 10000"/>
                  <a:gd name="connsiteY8-3984" fmla="*/ 9702 h 20993"/>
                  <a:gd name="connsiteX9-3985" fmla="*/ 9998 w 10000"/>
                  <a:gd name="connsiteY9-3986" fmla="*/ 20956 h 20993"/>
                  <a:gd name="connsiteX10-3987" fmla="*/ 8967 w 10000"/>
                  <a:gd name="connsiteY10-3988" fmla="*/ 11425 h 20993"/>
                  <a:gd name="connsiteX11-3989" fmla="*/ 8077 w 10000"/>
                  <a:gd name="connsiteY11-3990" fmla="*/ 8469 h 20993"/>
                  <a:gd name="connsiteX12-3991" fmla="*/ 6770 w 10000"/>
                  <a:gd name="connsiteY12-3992" fmla="*/ 9816 h 20993"/>
                  <a:gd name="connsiteX13-3993" fmla="*/ 5774 w 10000"/>
                  <a:gd name="connsiteY13-3994" fmla="*/ 7054 h 20993"/>
                  <a:gd name="connsiteX14-3995" fmla="*/ 4662 w 10000"/>
                  <a:gd name="connsiteY14-3996" fmla="*/ 9899 h 20993"/>
                  <a:gd name="connsiteX15-3997" fmla="*/ 3894 w 10000"/>
                  <a:gd name="connsiteY15-3998" fmla="*/ 7927 h 20993"/>
                  <a:gd name="connsiteX16-3999" fmla="*/ 2866 w 10000"/>
                  <a:gd name="connsiteY16-4000" fmla="*/ 10467 h 20993"/>
                  <a:gd name="connsiteX17-4001" fmla="*/ 2101 w 10000"/>
                  <a:gd name="connsiteY17-4002" fmla="*/ 8937 h 20993"/>
                  <a:gd name="connsiteX18-4003" fmla="*/ 1043 w 10000"/>
                  <a:gd name="connsiteY18-4004" fmla="*/ 9419 h 20993"/>
                  <a:gd name="connsiteX19-4005" fmla="*/ 1015 w 10000"/>
                  <a:gd name="connsiteY19-4006" fmla="*/ 6287 h 20993"/>
                  <a:gd name="connsiteX0-4007" fmla="*/ 996 w 9981"/>
                  <a:gd name="connsiteY0-4008" fmla="*/ 6287 h 20993"/>
                  <a:gd name="connsiteX1-4009" fmla="*/ 1856 w 9981"/>
                  <a:gd name="connsiteY1-4010" fmla="*/ 5491 h 20993"/>
                  <a:gd name="connsiteX2-4011" fmla="*/ 2441 w 9981"/>
                  <a:gd name="connsiteY2-4012" fmla="*/ 613 h 20993"/>
                  <a:gd name="connsiteX3-4013" fmla="*/ 3486 w 9981"/>
                  <a:gd name="connsiteY3-4014" fmla="*/ 3359 h 20993"/>
                  <a:gd name="connsiteX4-4015" fmla="*/ 4607 w 9981"/>
                  <a:gd name="connsiteY4-4016" fmla="*/ 9 h 20993"/>
                  <a:gd name="connsiteX5-4017" fmla="*/ 5651 w 9981"/>
                  <a:gd name="connsiteY5-4018" fmla="*/ 2282 h 20993"/>
                  <a:gd name="connsiteX6-4019" fmla="*/ 7291 w 9981"/>
                  <a:gd name="connsiteY6-4020" fmla="*/ 418 h 20993"/>
                  <a:gd name="connsiteX7-4021" fmla="*/ 8167 w 9981"/>
                  <a:gd name="connsiteY7-4022" fmla="*/ 6235 h 20993"/>
                  <a:gd name="connsiteX8-4023" fmla="*/ 9378 w 9981"/>
                  <a:gd name="connsiteY8-4024" fmla="*/ 9702 h 20993"/>
                  <a:gd name="connsiteX9-4025" fmla="*/ 9979 w 9981"/>
                  <a:gd name="connsiteY9-4026" fmla="*/ 20956 h 20993"/>
                  <a:gd name="connsiteX10-4027" fmla="*/ 8948 w 9981"/>
                  <a:gd name="connsiteY10-4028" fmla="*/ 11425 h 20993"/>
                  <a:gd name="connsiteX11-4029" fmla="*/ 8058 w 9981"/>
                  <a:gd name="connsiteY11-4030" fmla="*/ 8469 h 20993"/>
                  <a:gd name="connsiteX12-4031" fmla="*/ 6751 w 9981"/>
                  <a:gd name="connsiteY12-4032" fmla="*/ 9816 h 20993"/>
                  <a:gd name="connsiteX13-4033" fmla="*/ 5755 w 9981"/>
                  <a:gd name="connsiteY13-4034" fmla="*/ 7054 h 20993"/>
                  <a:gd name="connsiteX14-4035" fmla="*/ 4643 w 9981"/>
                  <a:gd name="connsiteY14-4036" fmla="*/ 9899 h 20993"/>
                  <a:gd name="connsiteX15-4037" fmla="*/ 3875 w 9981"/>
                  <a:gd name="connsiteY15-4038" fmla="*/ 7927 h 20993"/>
                  <a:gd name="connsiteX16-4039" fmla="*/ 2847 w 9981"/>
                  <a:gd name="connsiteY16-4040" fmla="*/ 10467 h 20993"/>
                  <a:gd name="connsiteX17-4041" fmla="*/ 2082 w 9981"/>
                  <a:gd name="connsiteY17-4042" fmla="*/ 8937 h 20993"/>
                  <a:gd name="connsiteX18-4043" fmla="*/ 1024 w 9981"/>
                  <a:gd name="connsiteY18-4044" fmla="*/ 9419 h 20993"/>
                  <a:gd name="connsiteX19-4045" fmla="*/ 1 w 9981"/>
                  <a:gd name="connsiteY19-4046" fmla="*/ 17579 h 20993"/>
                  <a:gd name="connsiteX20" fmla="*/ 996 w 9981"/>
                  <a:gd name="connsiteY20" fmla="*/ 6287 h 20993"/>
                  <a:gd name="connsiteX0-4047" fmla="*/ 998 w 10000"/>
                  <a:gd name="connsiteY0-4048" fmla="*/ 2995 h 9999"/>
                  <a:gd name="connsiteX1-4049" fmla="*/ 1860 w 10000"/>
                  <a:gd name="connsiteY1-4050" fmla="*/ 2616 h 9999"/>
                  <a:gd name="connsiteX2-4051" fmla="*/ 2446 w 10000"/>
                  <a:gd name="connsiteY2-4052" fmla="*/ 292 h 9999"/>
                  <a:gd name="connsiteX3-4053" fmla="*/ 3493 w 10000"/>
                  <a:gd name="connsiteY3-4054" fmla="*/ 1600 h 9999"/>
                  <a:gd name="connsiteX4-4055" fmla="*/ 4616 w 10000"/>
                  <a:gd name="connsiteY4-4056" fmla="*/ 4 h 9999"/>
                  <a:gd name="connsiteX5-4057" fmla="*/ 5662 w 10000"/>
                  <a:gd name="connsiteY5-4058" fmla="*/ 1087 h 9999"/>
                  <a:gd name="connsiteX6-4059" fmla="*/ 7305 w 10000"/>
                  <a:gd name="connsiteY6-4060" fmla="*/ 199 h 9999"/>
                  <a:gd name="connsiteX7-4061" fmla="*/ 8183 w 10000"/>
                  <a:gd name="connsiteY7-4062" fmla="*/ 2970 h 9999"/>
                  <a:gd name="connsiteX8-4063" fmla="*/ 9396 w 10000"/>
                  <a:gd name="connsiteY8-4064" fmla="*/ 4622 h 9999"/>
                  <a:gd name="connsiteX9-4065" fmla="*/ 9998 w 10000"/>
                  <a:gd name="connsiteY9-4066" fmla="*/ 9982 h 9999"/>
                  <a:gd name="connsiteX10-4067" fmla="*/ 8965 w 10000"/>
                  <a:gd name="connsiteY10-4068" fmla="*/ 5442 h 9999"/>
                  <a:gd name="connsiteX11-4069" fmla="*/ 8073 w 10000"/>
                  <a:gd name="connsiteY11-4070" fmla="*/ 4034 h 9999"/>
                  <a:gd name="connsiteX12-4071" fmla="*/ 6764 w 10000"/>
                  <a:gd name="connsiteY12-4072" fmla="*/ 4676 h 9999"/>
                  <a:gd name="connsiteX13-4073" fmla="*/ 5766 w 10000"/>
                  <a:gd name="connsiteY13-4074" fmla="*/ 3360 h 9999"/>
                  <a:gd name="connsiteX14-4075" fmla="*/ 4652 w 10000"/>
                  <a:gd name="connsiteY14-4076" fmla="*/ 4715 h 9999"/>
                  <a:gd name="connsiteX15-4077" fmla="*/ 3882 w 10000"/>
                  <a:gd name="connsiteY15-4078" fmla="*/ 3776 h 9999"/>
                  <a:gd name="connsiteX16-4079" fmla="*/ 2852 w 10000"/>
                  <a:gd name="connsiteY16-4080" fmla="*/ 4986 h 9999"/>
                  <a:gd name="connsiteX17-4081" fmla="*/ 2086 w 10000"/>
                  <a:gd name="connsiteY17-4082" fmla="*/ 4257 h 9999"/>
                  <a:gd name="connsiteX18-4083" fmla="*/ 1115 w 10000"/>
                  <a:gd name="connsiteY18-4084" fmla="*/ 5464 h 9999"/>
                  <a:gd name="connsiteX19-4085" fmla="*/ 1 w 10000"/>
                  <a:gd name="connsiteY19-4086" fmla="*/ 8374 h 9999"/>
                  <a:gd name="connsiteX20-4087" fmla="*/ 998 w 10000"/>
                  <a:gd name="connsiteY20-4088" fmla="*/ 2995 h 9999"/>
                  <a:gd name="connsiteX0-4089" fmla="*/ 998 w 10000"/>
                  <a:gd name="connsiteY0-4090" fmla="*/ 2995 h 10000"/>
                  <a:gd name="connsiteX1-4091" fmla="*/ 1860 w 10000"/>
                  <a:gd name="connsiteY1-4092" fmla="*/ 2616 h 10000"/>
                  <a:gd name="connsiteX2-4093" fmla="*/ 2446 w 10000"/>
                  <a:gd name="connsiteY2-4094" fmla="*/ 292 h 10000"/>
                  <a:gd name="connsiteX3-4095" fmla="*/ 3493 w 10000"/>
                  <a:gd name="connsiteY3-4096" fmla="*/ 1600 h 10000"/>
                  <a:gd name="connsiteX4-4097" fmla="*/ 4616 w 10000"/>
                  <a:gd name="connsiteY4-4098" fmla="*/ 4 h 10000"/>
                  <a:gd name="connsiteX5-4099" fmla="*/ 5662 w 10000"/>
                  <a:gd name="connsiteY5-4100" fmla="*/ 1087 h 10000"/>
                  <a:gd name="connsiteX6-4101" fmla="*/ 7305 w 10000"/>
                  <a:gd name="connsiteY6-4102" fmla="*/ 199 h 10000"/>
                  <a:gd name="connsiteX7-4103" fmla="*/ 8183 w 10000"/>
                  <a:gd name="connsiteY7-4104" fmla="*/ 2970 h 10000"/>
                  <a:gd name="connsiteX8-4105" fmla="*/ 9396 w 10000"/>
                  <a:gd name="connsiteY8-4106" fmla="*/ 4622 h 10000"/>
                  <a:gd name="connsiteX9-4107" fmla="*/ 9998 w 10000"/>
                  <a:gd name="connsiteY9-4108" fmla="*/ 9983 h 10000"/>
                  <a:gd name="connsiteX10-4109" fmla="*/ 8965 w 10000"/>
                  <a:gd name="connsiteY10-4110" fmla="*/ 5443 h 10000"/>
                  <a:gd name="connsiteX11-4111" fmla="*/ 8073 w 10000"/>
                  <a:gd name="connsiteY11-4112" fmla="*/ 4034 h 10000"/>
                  <a:gd name="connsiteX12-4113" fmla="*/ 6764 w 10000"/>
                  <a:gd name="connsiteY12-4114" fmla="*/ 4676 h 10000"/>
                  <a:gd name="connsiteX13-4115" fmla="*/ 5766 w 10000"/>
                  <a:gd name="connsiteY13-4116" fmla="*/ 3360 h 10000"/>
                  <a:gd name="connsiteX14-4117" fmla="*/ 4652 w 10000"/>
                  <a:gd name="connsiteY14-4118" fmla="*/ 4715 h 10000"/>
                  <a:gd name="connsiteX15-4119" fmla="*/ 3882 w 10000"/>
                  <a:gd name="connsiteY15-4120" fmla="*/ 3776 h 10000"/>
                  <a:gd name="connsiteX16-4121" fmla="*/ 2852 w 10000"/>
                  <a:gd name="connsiteY16-4122" fmla="*/ 4986 h 10000"/>
                  <a:gd name="connsiteX17-4123" fmla="*/ 2086 w 10000"/>
                  <a:gd name="connsiteY17-4124" fmla="*/ 4257 h 10000"/>
                  <a:gd name="connsiteX18-4125" fmla="*/ 1115 w 10000"/>
                  <a:gd name="connsiteY18-4126" fmla="*/ 5465 h 10000"/>
                  <a:gd name="connsiteX19-4127" fmla="*/ 1 w 10000"/>
                  <a:gd name="connsiteY19-4128" fmla="*/ 8375 h 10000"/>
                  <a:gd name="connsiteX20-4129" fmla="*/ 998 w 10000"/>
                  <a:gd name="connsiteY20-4130" fmla="*/ 2995 h 10000"/>
                  <a:gd name="connsiteX0-4131" fmla="*/ 998 w 10000"/>
                  <a:gd name="connsiteY0-4132" fmla="*/ 2995 h 10000"/>
                  <a:gd name="connsiteX1-4133" fmla="*/ 1860 w 10000"/>
                  <a:gd name="connsiteY1-4134" fmla="*/ 2616 h 10000"/>
                  <a:gd name="connsiteX2-4135" fmla="*/ 2446 w 10000"/>
                  <a:gd name="connsiteY2-4136" fmla="*/ 292 h 10000"/>
                  <a:gd name="connsiteX3-4137" fmla="*/ 3493 w 10000"/>
                  <a:gd name="connsiteY3-4138" fmla="*/ 1600 h 10000"/>
                  <a:gd name="connsiteX4-4139" fmla="*/ 4616 w 10000"/>
                  <a:gd name="connsiteY4-4140" fmla="*/ 4 h 10000"/>
                  <a:gd name="connsiteX5-4141" fmla="*/ 5662 w 10000"/>
                  <a:gd name="connsiteY5-4142" fmla="*/ 1087 h 10000"/>
                  <a:gd name="connsiteX6-4143" fmla="*/ 7305 w 10000"/>
                  <a:gd name="connsiteY6-4144" fmla="*/ 199 h 10000"/>
                  <a:gd name="connsiteX7-4145" fmla="*/ 8183 w 10000"/>
                  <a:gd name="connsiteY7-4146" fmla="*/ 2970 h 10000"/>
                  <a:gd name="connsiteX8-4147" fmla="*/ 9396 w 10000"/>
                  <a:gd name="connsiteY8-4148" fmla="*/ 4622 h 10000"/>
                  <a:gd name="connsiteX9-4149" fmla="*/ 9998 w 10000"/>
                  <a:gd name="connsiteY9-4150" fmla="*/ 9983 h 10000"/>
                  <a:gd name="connsiteX10-4151" fmla="*/ 8965 w 10000"/>
                  <a:gd name="connsiteY10-4152" fmla="*/ 5443 h 10000"/>
                  <a:gd name="connsiteX11-4153" fmla="*/ 8073 w 10000"/>
                  <a:gd name="connsiteY11-4154" fmla="*/ 4034 h 10000"/>
                  <a:gd name="connsiteX12-4155" fmla="*/ 6764 w 10000"/>
                  <a:gd name="connsiteY12-4156" fmla="*/ 4676 h 10000"/>
                  <a:gd name="connsiteX13-4157" fmla="*/ 5766 w 10000"/>
                  <a:gd name="connsiteY13-4158" fmla="*/ 3360 h 10000"/>
                  <a:gd name="connsiteX14-4159" fmla="*/ 4652 w 10000"/>
                  <a:gd name="connsiteY14-4160" fmla="*/ 4715 h 10000"/>
                  <a:gd name="connsiteX15-4161" fmla="*/ 3882 w 10000"/>
                  <a:gd name="connsiteY15-4162" fmla="*/ 3776 h 10000"/>
                  <a:gd name="connsiteX16-4163" fmla="*/ 2852 w 10000"/>
                  <a:gd name="connsiteY16-4164" fmla="*/ 4986 h 10000"/>
                  <a:gd name="connsiteX17-4165" fmla="*/ 2086 w 10000"/>
                  <a:gd name="connsiteY17-4166" fmla="*/ 4257 h 10000"/>
                  <a:gd name="connsiteX18-4167" fmla="*/ 1115 w 10000"/>
                  <a:gd name="connsiteY18-4168" fmla="*/ 5465 h 10000"/>
                  <a:gd name="connsiteX19-4169" fmla="*/ 1 w 10000"/>
                  <a:gd name="connsiteY19-4170" fmla="*/ 8375 h 10000"/>
                  <a:gd name="connsiteX20-4171" fmla="*/ 998 w 10000"/>
                  <a:gd name="connsiteY20-4172" fmla="*/ 2995 h 10000"/>
                  <a:gd name="connsiteX0-4173" fmla="*/ 998 w 10000"/>
                  <a:gd name="connsiteY0-4174" fmla="*/ 2995 h 10000"/>
                  <a:gd name="connsiteX1-4175" fmla="*/ 1860 w 10000"/>
                  <a:gd name="connsiteY1-4176" fmla="*/ 2616 h 10000"/>
                  <a:gd name="connsiteX2-4177" fmla="*/ 2446 w 10000"/>
                  <a:gd name="connsiteY2-4178" fmla="*/ 292 h 10000"/>
                  <a:gd name="connsiteX3-4179" fmla="*/ 3493 w 10000"/>
                  <a:gd name="connsiteY3-4180" fmla="*/ 1600 h 10000"/>
                  <a:gd name="connsiteX4-4181" fmla="*/ 4616 w 10000"/>
                  <a:gd name="connsiteY4-4182" fmla="*/ 4 h 10000"/>
                  <a:gd name="connsiteX5-4183" fmla="*/ 5662 w 10000"/>
                  <a:gd name="connsiteY5-4184" fmla="*/ 1087 h 10000"/>
                  <a:gd name="connsiteX6-4185" fmla="*/ 7305 w 10000"/>
                  <a:gd name="connsiteY6-4186" fmla="*/ 199 h 10000"/>
                  <a:gd name="connsiteX7-4187" fmla="*/ 8183 w 10000"/>
                  <a:gd name="connsiteY7-4188" fmla="*/ 2970 h 10000"/>
                  <a:gd name="connsiteX8-4189" fmla="*/ 9396 w 10000"/>
                  <a:gd name="connsiteY8-4190" fmla="*/ 4622 h 10000"/>
                  <a:gd name="connsiteX9-4191" fmla="*/ 9998 w 10000"/>
                  <a:gd name="connsiteY9-4192" fmla="*/ 9983 h 10000"/>
                  <a:gd name="connsiteX10-4193" fmla="*/ 8965 w 10000"/>
                  <a:gd name="connsiteY10-4194" fmla="*/ 5443 h 10000"/>
                  <a:gd name="connsiteX11-4195" fmla="*/ 8073 w 10000"/>
                  <a:gd name="connsiteY11-4196" fmla="*/ 4034 h 10000"/>
                  <a:gd name="connsiteX12-4197" fmla="*/ 6764 w 10000"/>
                  <a:gd name="connsiteY12-4198" fmla="*/ 4676 h 10000"/>
                  <a:gd name="connsiteX13-4199" fmla="*/ 5766 w 10000"/>
                  <a:gd name="connsiteY13-4200" fmla="*/ 3360 h 10000"/>
                  <a:gd name="connsiteX14-4201" fmla="*/ 4652 w 10000"/>
                  <a:gd name="connsiteY14-4202" fmla="*/ 4715 h 10000"/>
                  <a:gd name="connsiteX15-4203" fmla="*/ 3882 w 10000"/>
                  <a:gd name="connsiteY15-4204" fmla="*/ 3776 h 10000"/>
                  <a:gd name="connsiteX16-4205" fmla="*/ 2778 w 10000"/>
                  <a:gd name="connsiteY16-4206" fmla="*/ 4422 h 10000"/>
                  <a:gd name="connsiteX17-4207" fmla="*/ 2086 w 10000"/>
                  <a:gd name="connsiteY17-4208" fmla="*/ 4257 h 10000"/>
                  <a:gd name="connsiteX18-4209" fmla="*/ 1115 w 10000"/>
                  <a:gd name="connsiteY18-4210" fmla="*/ 5465 h 10000"/>
                  <a:gd name="connsiteX19-4211" fmla="*/ 1 w 10000"/>
                  <a:gd name="connsiteY19-4212" fmla="*/ 8375 h 10000"/>
                  <a:gd name="connsiteX20-4213" fmla="*/ 998 w 10000"/>
                  <a:gd name="connsiteY20-4214" fmla="*/ 2995 h 10000"/>
                  <a:gd name="connsiteX0-4215" fmla="*/ 998 w 10000"/>
                  <a:gd name="connsiteY0-4216" fmla="*/ 2995 h 10000"/>
                  <a:gd name="connsiteX1-4217" fmla="*/ 1860 w 10000"/>
                  <a:gd name="connsiteY1-4218" fmla="*/ 2616 h 10000"/>
                  <a:gd name="connsiteX2-4219" fmla="*/ 2446 w 10000"/>
                  <a:gd name="connsiteY2-4220" fmla="*/ 292 h 10000"/>
                  <a:gd name="connsiteX3-4221" fmla="*/ 3493 w 10000"/>
                  <a:gd name="connsiteY3-4222" fmla="*/ 1600 h 10000"/>
                  <a:gd name="connsiteX4-4223" fmla="*/ 4616 w 10000"/>
                  <a:gd name="connsiteY4-4224" fmla="*/ 4 h 10000"/>
                  <a:gd name="connsiteX5-4225" fmla="*/ 5662 w 10000"/>
                  <a:gd name="connsiteY5-4226" fmla="*/ 1087 h 10000"/>
                  <a:gd name="connsiteX6-4227" fmla="*/ 7305 w 10000"/>
                  <a:gd name="connsiteY6-4228" fmla="*/ 199 h 10000"/>
                  <a:gd name="connsiteX7-4229" fmla="*/ 8183 w 10000"/>
                  <a:gd name="connsiteY7-4230" fmla="*/ 2970 h 10000"/>
                  <a:gd name="connsiteX8-4231" fmla="*/ 9396 w 10000"/>
                  <a:gd name="connsiteY8-4232" fmla="*/ 4622 h 10000"/>
                  <a:gd name="connsiteX9-4233" fmla="*/ 9998 w 10000"/>
                  <a:gd name="connsiteY9-4234" fmla="*/ 9983 h 10000"/>
                  <a:gd name="connsiteX10-4235" fmla="*/ 8965 w 10000"/>
                  <a:gd name="connsiteY10-4236" fmla="*/ 5443 h 10000"/>
                  <a:gd name="connsiteX11-4237" fmla="*/ 8073 w 10000"/>
                  <a:gd name="connsiteY11-4238" fmla="*/ 4034 h 10000"/>
                  <a:gd name="connsiteX12-4239" fmla="*/ 6764 w 10000"/>
                  <a:gd name="connsiteY12-4240" fmla="*/ 4676 h 10000"/>
                  <a:gd name="connsiteX13-4241" fmla="*/ 5766 w 10000"/>
                  <a:gd name="connsiteY13-4242" fmla="*/ 3360 h 10000"/>
                  <a:gd name="connsiteX14-4243" fmla="*/ 4652 w 10000"/>
                  <a:gd name="connsiteY14-4244" fmla="*/ 4715 h 10000"/>
                  <a:gd name="connsiteX15-4245" fmla="*/ 3882 w 10000"/>
                  <a:gd name="connsiteY15-4246" fmla="*/ 3776 h 10000"/>
                  <a:gd name="connsiteX16-4247" fmla="*/ 2778 w 10000"/>
                  <a:gd name="connsiteY16-4248" fmla="*/ 4422 h 10000"/>
                  <a:gd name="connsiteX17-4249" fmla="*/ 1982 w 10000"/>
                  <a:gd name="connsiteY17-4250" fmla="*/ 3693 h 10000"/>
                  <a:gd name="connsiteX18-4251" fmla="*/ 1115 w 10000"/>
                  <a:gd name="connsiteY18-4252" fmla="*/ 5465 h 10000"/>
                  <a:gd name="connsiteX19-4253" fmla="*/ 1 w 10000"/>
                  <a:gd name="connsiteY19-4254" fmla="*/ 8375 h 10000"/>
                  <a:gd name="connsiteX20-4255" fmla="*/ 998 w 10000"/>
                  <a:gd name="connsiteY20-4256" fmla="*/ 2995 h 10000"/>
                  <a:gd name="connsiteX0-4257" fmla="*/ 998 w 10000"/>
                  <a:gd name="connsiteY0-4258" fmla="*/ 2995 h 10000"/>
                  <a:gd name="connsiteX1-4259" fmla="*/ 1860 w 10000"/>
                  <a:gd name="connsiteY1-4260" fmla="*/ 2616 h 10000"/>
                  <a:gd name="connsiteX2-4261" fmla="*/ 2446 w 10000"/>
                  <a:gd name="connsiteY2-4262" fmla="*/ 292 h 10000"/>
                  <a:gd name="connsiteX3-4263" fmla="*/ 3493 w 10000"/>
                  <a:gd name="connsiteY3-4264" fmla="*/ 1600 h 10000"/>
                  <a:gd name="connsiteX4-4265" fmla="*/ 4616 w 10000"/>
                  <a:gd name="connsiteY4-4266" fmla="*/ 4 h 10000"/>
                  <a:gd name="connsiteX5-4267" fmla="*/ 5662 w 10000"/>
                  <a:gd name="connsiteY5-4268" fmla="*/ 1087 h 10000"/>
                  <a:gd name="connsiteX6-4269" fmla="*/ 7305 w 10000"/>
                  <a:gd name="connsiteY6-4270" fmla="*/ 199 h 10000"/>
                  <a:gd name="connsiteX7-4271" fmla="*/ 8183 w 10000"/>
                  <a:gd name="connsiteY7-4272" fmla="*/ 2970 h 10000"/>
                  <a:gd name="connsiteX8-4273" fmla="*/ 9396 w 10000"/>
                  <a:gd name="connsiteY8-4274" fmla="*/ 4622 h 10000"/>
                  <a:gd name="connsiteX9-4275" fmla="*/ 9998 w 10000"/>
                  <a:gd name="connsiteY9-4276" fmla="*/ 9983 h 10000"/>
                  <a:gd name="connsiteX10-4277" fmla="*/ 8965 w 10000"/>
                  <a:gd name="connsiteY10-4278" fmla="*/ 5443 h 10000"/>
                  <a:gd name="connsiteX11-4279" fmla="*/ 8073 w 10000"/>
                  <a:gd name="connsiteY11-4280" fmla="*/ 4034 h 10000"/>
                  <a:gd name="connsiteX12-4281" fmla="*/ 6764 w 10000"/>
                  <a:gd name="connsiteY12-4282" fmla="*/ 4676 h 10000"/>
                  <a:gd name="connsiteX13-4283" fmla="*/ 5766 w 10000"/>
                  <a:gd name="connsiteY13-4284" fmla="*/ 3360 h 10000"/>
                  <a:gd name="connsiteX14-4285" fmla="*/ 4637 w 10000"/>
                  <a:gd name="connsiteY14-4286" fmla="*/ 3850 h 10000"/>
                  <a:gd name="connsiteX15-4287" fmla="*/ 3882 w 10000"/>
                  <a:gd name="connsiteY15-4288" fmla="*/ 3776 h 10000"/>
                  <a:gd name="connsiteX16-4289" fmla="*/ 2778 w 10000"/>
                  <a:gd name="connsiteY16-4290" fmla="*/ 4422 h 10000"/>
                  <a:gd name="connsiteX17-4291" fmla="*/ 1982 w 10000"/>
                  <a:gd name="connsiteY17-4292" fmla="*/ 3693 h 10000"/>
                  <a:gd name="connsiteX18-4293" fmla="*/ 1115 w 10000"/>
                  <a:gd name="connsiteY18-4294" fmla="*/ 5465 h 10000"/>
                  <a:gd name="connsiteX19-4295" fmla="*/ 1 w 10000"/>
                  <a:gd name="connsiteY19-4296" fmla="*/ 8375 h 10000"/>
                  <a:gd name="connsiteX20-4297" fmla="*/ 998 w 10000"/>
                  <a:gd name="connsiteY20-4298" fmla="*/ 2995 h 10000"/>
                  <a:gd name="connsiteX0-4299" fmla="*/ 998 w 10000"/>
                  <a:gd name="connsiteY0-4300" fmla="*/ 2995 h 10000"/>
                  <a:gd name="connsiteX1-4301" fmla="*/ 1860 w 10000"/>
                  <a:gd name="connsiteY1-4302" fmla="*/ 2616 h 10000"/>
                  <a:gd name="connsiteX2-4303" fmla="*/ 2446 w 10000"/>
                  <a:gd name="connsiteY2-4304" fmla="*/ 292 h 10000"/>
                  <a:gd name="connsiteX3-4305" fmla="*/ 3493 w 10000"/>
                  <a:gd name="connsiteY3-4306" fmla="*/ 1600 h 10000"/>
                  <a:gd name="connsiteX4-4307" fmla="*/ 4616 w 10000"/>
                  <a:gd name="connsiteY4-4308" fmla="*/ 4 h 10000"/>
                  <a:gd name="connsiteX5-4309" fmla="*/ 5662 w 10000"/>
                  <a:gd name="connsiteY5-4310" fmla="*/ 1087 h 10000"/>
                  <a:gd name="connsiteX6-4311" fmla="*/ 7305 w 10000"/>
                  <a:gd name="connsiteY6-4312" fmla="*/ 199 h 10000"/>
                  <a:gd name="connsiteX7-4313" fmla="*/ 8183 w 10000"/>
                  <a:gd name="connsiteY7-4314" fmla="*/ 2970 h 10000"/>
                  <a:gd name="connsiteX8-4315" fmla="*/ 9396 w 10000"/>
                  <a:gd name="connsiteY8-4316" fmla="*/ 4622 h 10000"/>
                  <a:gd name="connsiteX9-4317" fmla="*/ 9998 w 10000"/>
                  <a:gd name="connsiteY9-4318" fmla="*/ 9983 h 10000"/>
                  <a:gd name="connsiteX10-4319" fmla="*/ 8965 w 10000"/>
                  <a:gd name="connsiteY10-4320" fmla="*/ 5443 h 10000"/>
                  <a:gd name="connsiteX11-4321" fmla="*/ 8073 w 10000"/>
                  <a:gd name="connsiteY11-4322" fmla="*/ 4034 h 10000"/>
                  <a:gd name="connsiteX12-4323" fmla="*/ 6764 w 10000"/>
                  <a:gd name="connsiteY12-4324" fmla="*/ 4676 h 10000"/>
                  <a:gd name="connsiteX13-4325" fmla="*/ 5766 w 10000"/>
                  <a:gd name="connsiteY13-4326" fmla="*/ 3360 h 10000"/>
                  <a:gd name="connsiteX14-4327" fmla="*/ 4637 w 10000"/>
                  <a:gd name="connsiteY14-4328" fmla="*/ 3850 h 10000"/>
                  <a:gd name="connsiteX15-4329" fmla="*/ 3823 w 10000"/>
                  <a:gd name="connsiteY15-4330" fmla="*/ 2723 h 10000"/>
                  <a:gd name="connsiteX16-4331" fmla="*/ 2778 w 10000"/>
                  <a:gd name="connsiteY16-4332" fmla="*/ 4422 h 10000"/>
                  <a:gd name="connsiteX17-4333" fmla="*/ 1982 w 10000"/>
                  <a:gd name="connsiteY17-4334" fmla="*/ 3693 h 10000"/>
                  <a:gd name="connsiteX18-4335" fmla="*/ 1115 w 10000"/>
                  <a:gd name="connsiteY18-4336" fmla="*/ 5465 h 10000"/>
                  <a:gd name="connsiteX19-4337" fmla="*/ 1 w 10000"/>
                  <a:gd name="connsiteY19-4338" fmla="*/ 8375 h 10000"/>
                  <a:gd name="connsiteX20-4339" fmla="*/ 998 w 10000"/>
                  <a:gd name="connsiteY20-4340" fmla="*/ 2995 h 10000"/>
                  <a:gd name="connsiteX0-4341" fmla="*/ 998 w 10000"/>
                  <a:gd name="connsiteY0-4342" fmla="*/ 2995 h 10000"/>
                  <a:gd name="connsiteX1-4343" fmla="*/ 1860 w 10000"/>
                  <a:gd name="connsiteY1-4344" fmla="*/ 2616 h 10000"/>
                  <a:gd name="connsiteX2-4345" fmla="*/ 2446 w 10000"/>
                  <a:gd name="connsiteY2-4346" fmla="*/ 292 h 10000"/>
                  <a:gd name="connsiteX3-4347" fmla="*/ 3493 w 10000"/>
                  <a:gd name="connsiteY3-4348" fmla="*/ 1600 h 10000"/>
                  <a:gd name="connsiteX4-4349" fmla="*/ 4616 w 10000"/>
                  <a:gd name="connsiteY4-4350" fmla="*/ 4 h 10000"/>
                  <a:gd name="connsiteX5-4351" fmla="*/ 5662 w 10000"/>
                  <a:gd name="connsiteY5-4352" fmla="*/ 1087 h 10000"/>
                  <a:gd name="connsiteX6-4353" fmla="*/ 7305 w 10000"/>
                  <a:gd name="connsiteY6-4354" fmla="*/ 199 h 10000"/>
                  <a:gd name="connsiteX7-4355" fmla="*/ 8183 w 10000"/>
                  <a:gd name="connsiteY7-4356" fmla="*/ 2970 h 10000"/>
                  <a:gd name="connsiteX8-4357" fmla="*/ 9396 w 10000"/>
                  <a:gd name="connsiteY8-4358" fmla="*/ 4622 h 10000"/>
                  <a:gd name="connsiteX9-4359" fmla="*/ 9998 w 10000"/>
                  <a:gd name="connsiteY9-4360" fmla="*/ 9983 h 10000"/>
                  <a:gd name="connsiteX10-4361" fmla="*/ 8965 w 10000"/>
                  <a:gd name="connsiteY10-4362" fmla="*/ 5443 h 10000"/>
                  <a:gd name="connsiteX11-4363" fmla="*/ 8073 w 10000"/>
                  <a:gd name="connsiteY11-4364" fmla="*/ 4034 h 10000"/>
                  <a:gd name="connsiteX12-4365" fmla="*/ 6764 w 10000"/>
                  <a:gd name="connsiteY12-4366" fmla="*/ 4676 h 10000"/>
                  <a:gd name="connsiteX13-4367" fmla="*/ 5766 w 10000"/>
                  <a:gd name="connsiteY13-4368" fmla="*/ 3360 h 10000"/>
                  <a:gd name="connsiteX14-4369" fmla="*/ 4637 w 10000"/>
                  <a:gd name="connsiteY14-4370" fmla="*/ 3850 h 10000"/>
                  <a:gd name="connsiteX15-4371" fmla="*/ 3823 w 10000"/>
                  <a:gd name="connsiteY15-4372" fmla="*/ 2723 h 10000"/>
                  <a:gd name="connsiteX16-4373" fmla="*/ 2748 w 10000"/>
                  <a:gd name="connsiteY16-4374" fmla="*/ 3783 h 10000"/>
                  <a:gd name="connsiteX17-4375" fmla="*/ 1982 w 10000"/>
                  <a:gd name="connsiteY17-4376" fmla="*/ 3693 h 10000"/>
                  <a:gd name="connsiteX18-4377" fmla="*/ 1115 w 10000"/>
                  <a:gd name="connsiteY18-4378" fmla="*/ 5465 h 10000"/>
                  <a:gd name="connsiteX19-4379" fmla="*/ 1 w 10000"/>
                  <a:gd name="connsiteY19-4380" fmla="*/ 8375 h 10000"/>
                  <a:gd name="connsiteX20-4381" fmla="*/ 998 w 10000"/>
                  <a:gd name="connsiteY20-4382" fmla="*/ 2995 h 10000"/>
                  <a:gd name="connsiteX0-4383" fmla="*/ 998 w 10000"/>
                  <a:gd name="connsiteY0-4384" fmla="*/ 2995 h 10000"/>
                  <a:gd name="connsiteX1-4385" fmla="*/ 1860 w 10000"/>
                  <a:gd name="connsiteY1-4386" fmla="*/ 2616 h 10000"/>
                  <a:gd name="connsiteX2-4387" fmla="*/ 2446 w 10000"/>
                  <a:gd name="connsiteY2-4388" fmla="*/ 292 h 10000"/>
                  <a:gd name="connsiteX3-4389" fmla="*/ 3493 w 10000"/>
                  <a:gd name="connsiteY3-4390" fmla="*/ 1600 h 10000"/>
                  <a:gd name="connsiteX4-4391" fmla="*/ 4616 w 10000"/>
                  <a:gd name="connsiteY4-4392" fmla="*/ 4 h 10000"/>
                  <a:gd name="connsiteX5-4393" fmla="*/ 5662 w 10000"/>
                  <a:gd name="connsiteY5-4394" fmla="*/ 1087 h 10000"/>
                  <a:gd name="connsiteX6-4395" fmla="*/ 7305 w 10000"/>
                  <a:gd name="connsiteY6-4396" fmla="*/ 199 h 10000"/>
                  <a:gd name="connsiteX7-4397" fmla="*/ 8183 w 10000"/>
                  <a:gd name="connsiteY7-4398" fmla="*/ 2970 h 10000"/>
                  <a:gd name="connsiteX8-4399" fmla="*/ 9396 w 10000"/>
                  <a:gd name="connsiteY8-4400" fmla="*/ 4622 h 10000"/>
                  <a:gd name="connsiteX9-4401" fmla="*/ 9998 w 10000"/>
                  <a:gd name="connsiteY9-4402" fmla="*/ 9983 h 10000"/>
                  <a:gd name="connsiteX10-4403" fmla="*/ 8965 w 10000"/>
                  <a:gd name="connsiteY10-4404" fmla="*/ 5443 h 10000"/>
                  <a:gd name="connsiteX11-4405" fmla="*/ 8073 w 10000"/>
                  <a:gd name="connsiteY11-4406" fmla="*/ 4034 h 10000"/>
                  <a:gd name="connsiteX12-4407" fmla="*/ 6853 w 10000"/>
                  <a:gd name="connsiteY12-4408" fmla="*/ 4187 h 10000"/>
                  <a:gd name="connsiteX13-4409" fmla="*/ 5766 w 10000"/>
                  <a:gd name="connsiteY13-4410" fmla="*/ 3360 h 10000"/>
                  <a:gd name="connsiteX14-4411" fmla="*/ 4637 w 10000"/>
                  <a:gd name="connsiteY14-4412" fmla="*/ 3850 h 10000"/>
                  <a:gd name="connsiteX15-4413" fmla="*/ 3823 w 10000"/>
                  <a:gd name="connsiteY15-4414" fmla="*/ 2723 h 10000"/>
                  <a:gd name="connsiteX16-4415" fmla="*/ 2748 w 10000"/>
                  <a:gd name="connsiteY16-4416" fmla="*/ 3783 h 10000"/>
                  <a:gd name="connsiteX17-4417" fmla="*/ 1982 w 10000"/>
                  <a:gd name="connsiteY17-4418" fmla="*/ 3693 h 10000"/>
                  <a:gd name="connsiteX18-4419" fmla="*/ 1115 w 10000"/>
                  <a:gd name="connsiteY18-4420" fmla="*/ 5465 h 10000"/>
                  <a:gd name="connsiteX19-4421" fmla="*/ 1 w 10000"/>
                  <a:gd name="connsiteY19-4422" fmla="*/ 8375 h 10000"/>
                  <a:gd name="connsiteX20-4423" fmla="*/ 998 w 10000"/>
                  <a:gd name="connsiteY20-4424" fmla="*/ 2995 h 10000"/>
                  <a:gd name="connsiteX0-4425" fmla="*/ 998 w 10000"/>
                  <a:gd name="connsiteY0-4426" fmla="*/ 2995 h 10000"/>
                  <a:gd name="connsiteX1-4427" fmla="*/ 1860 w 10000"/>
                  <a:gd name="connsiteY1-4428" fmla="*/ 2616 h 10000"/>
                  <a:gd name="connsiteX2-4429" fmla="*/ 2446 w 10000"/>
                  <a:gd name="connsiteY2-4430" fmla="*/ 292 h 10000"/>
                  <a:gd name="connsiteX3-4431" fmla="*/ 3493 w 10000"/>
                  <a:gd name="connsiteY3-4432" fmla="*/ 1600 h 10000"/>
                  <a:gd name="connsiteX4-4433" fmla="*/ 4616 w 10000"/>
                  <a:gd name="connsiteY4-4434" fmla="*/ 4 h 10000"/>
                  <a:gd name="connsiteX5-4435" fmla="*/ 5662 w 10000"/>
                  <a:gd name="connsiteY5-4436" fmla="*/ 1087 h 10000"/>
                  <a:gd name="connsiteX6-4437" fmla="*/ 7305 w 10000"/>
                  <a:gd name="connsiteY6-4438" fmla="*/ 199 h 10000"/>
                  <a:gd name="connsiteX7-4439" fmla="*/ 8183 w 10000"/>
                  <a:gd name="connsiteY7-4440" fmla="*/ 2970 h 10000"/>
                  <a:gd name="connsiteX8-4441" fmla="*/ 9396 w 10000"/>
                  <a:gd name="connsiteY8-4442" fmla="*/ 4622 h 10000"/>
                  <a:gd name="connsiteX9-4443" fmla="*/ 9998 w 10000"/>
                  <a:gd name="connsiteY9-4444" fmla="*/ 9983 h 10000"/>
                  <a:gd name="connsiteX10-4445" fmla="*/ 8965 w 10000"/>
                  <a:gd name="connsiteY10-4446" fmla="*/ 5443 h 10000"/>
                  <a:gd name="connsiteX11-4447" fmla="*/ 8073 w 10000"/>
                  <a:gd name="connsiteY11-4448" fmla="*/ 4034 h 10000"/>
                  <a:gd name="connsiteX12-4449" fmla="*/ 6853 w 10000"/>
                  <a:gd name="connsiteY12-4450" fmla="*/ 4187 h 10000"/>
                  <a:gd name="connsiteX13-4451" fmla="*/ 5662 w 10000"/>
                  <a:gd name="connsiteY13-4452" fmla="*/ 2495 h 10000"/>
                  <a:gd name="connsiteX14-4453" fmla="*/ 4637 w 10000"/>
                  <a:gd name="connsiteY14-4454" fmla="*/ 3850 h 10000"/>
                  <a:gd name="connsiteX15-4455" fmla="*/ 3823 w 10000"/>
                  <a:gd name="connsiteY15-4456" fmla="*/ 2723 h 10000"/>
                  <a:gd name="connsiteX16-4457" fmla="*/ 2748 w 10000"/>
                  <a:gd name="connsiteY16-4458" fmla="*/ 3783 h 10000"/>
                  <a:gd name="connsiteX17-4459" fmla="*/ 1982 w 10000"/>
                  <a:gd name="connsiteY17-4460" fmla="*/ 3693 h 10000"/>
                  <a:gd name="connsiteX18-4461" fmla="*/ 1115 w 10000"/>
                  <a:gd name="connsiteY18-4462" fmla="*/ 5465 h 10000"/>
                  <a:gd name="connsiteX19-4463" fmla="*/ 1 w 10000"/>
                  <a:gd name="connsiteY19-4464" fmla="*/ 8375 h 10000"/>
                  <a:gd name="connsiteX20-4465" fmla="*/ 998 w 10000"/>
                  <a:gd name="connsiteY20-4466" fmla="*/ 2995 h 10000"/>
                  <a:gd name="connsiteX0-4467" fmla="*/ 998 w 10000"/>
                  <a:gd name="connsiteY0-4468" fmla="*/ 2995 h 10000"/>
                  <a:gd name="connsiteX1-4469" fmla="*/ 1860 w 10000"/>
                  <a:gd name="connsiteY1-4470" fmla="*/ 2616 h 10000"/>
                  <a:gd name="connsiteX2-4471" fmla="*/ 2446 w 10000"/>
                  <a:gd name="connsiteY2-4472" fmla="*/ 292 h 10000"/>
                  <a:gd name="connsiteX3-4473" fmla="*/ 3493 w 10000"/>
                  <a:gd name="connsiteY3-4474" fmla="*/ 1600 h 10000"/>
                  <a:gd name="connsiteX4-4475" fmla="*/ 4616 w 10000"/>
                  <a:gd name="connsiteY4-4476" fmla="*/ 4 h 10000"/>
                  <a:gd name="connsiteX5-4477" fmla="*/ 5662 w 10000"/>
                  <a:gd name="connsiteY5-4478" fmla="*/ 1087 h 10000"/>
                  <a:gd name="connsiteX6-4479" fmla="*/ 7305 w 10000"/>
                  <a:gd name="connsiteY6-4480" fmla="*/ 199 h 10000"/>
                  <a:gd name="connsiteX7-4481" fmla="*/ 8183 w 10000"/>
                  <a:gd name="connsiteY7-4482" fmla="*/ 2970 h 10000"/>
                  <a:gd name="connsiteX8-4483" fmla="*/ 9396 w 10000"/>
                  <a:gd name="connsiteY8-4484" fmla="*/ 4622 h 10000"/>
                  <a:gd name="connsiteX9-4485" fmla="*/ 9998 w 10000"/>
                  <a:gd name="connsiteY9-4486" fmla="*/ 9983 h 10000"/>
                  <a:gd name="connsiteX10-4487" fmla="*/ 8965 w 10000"/>
                  <a:gd name="connsiteY10-4488" fmla="*/ 5443 h 10000"/>
                  <a:gd name="connsiteX11-4489" fmla="*/ 8073 w 10000"/>
                  <a:gd name="connsiteY11-4490" fmla="*/ 4034 h 10000"/>
                  <a:gd name="connsiteX12-4491" fmla="*/ 6853 w 10000"/>
                  <a:gd name="connsiteY12-4492" fmla="*/ 4187 h 10000"/>
                  <a:gd name="connsiteX13-4493" fmla="*/ 5662 w 10000"/>
                  <a:gd name="connsiteY13-4494" fmla="*/ 2495 h 10000"/>
                  <a:gd name="connsiteX14-4495" fmla="*/ 4622 w 10000"/>
                  <a:gd name="connsiteY14-4496" fmla="*/ 3248 h 10000"/>
                  <a:gd name="connsiteX15-4497" fmla="*/ 3823 w 10000"/>
                  <a:gd name="connsiteY15-4498" fmla="*/ 2723 h 10000"/>
                  <a:gd name="connsiteX16-4499" fmla="*/ 2748 w 10000"/>
                  <a:gd name="connsiteY16-4500" fmla="*/ 3783 h 10000"/>
                  <a:gd name="connsiteX17-4501" fmla="*/ 1982 w 10000"/>
                  <a:gd name="connsiteY17-4502" fmla="*/ 3693 h 10000"/>
                  <a:gd name="connsiteX18-4503" fmla="*/ 1115 w 10000"/>
                  <a:gd name="connsiteY18-4504" fmla="*/ 5465 h 10000"/>
                  <a:gd name="connsiteX19-4505" fmla="*/ 1 w 10000"/>
                  <a:gd name="connsiteY19-4506" fmla="*/ 8375 h 10000"/>
                  <a:gd name="connsiteX20-4507" fmla="*/ 998 w 10000"/>
                  <a:gd name="connsiteY20-4508" fmla="*/ 2995 h 10000"/>
                  <a:gd name="connsiteX0-4509" fmla="*/ 998 w 10000"/>
                  <a:gd name="connsiteY0-4510" fmla="*/ 2995 h 10000"/>
                  <a:gd name="connsiteX1-4511" fmla="*/ 1860 w 10000"/>
                  <a:gd name="connsiteY1-4512" fmla="*/ 2616 h 10000"/>
                  <a:gd name="connsiteX2-4513" fmla="*/ 2446 w 10000"/>
                  <a:gd name="connsiteY2-4514" fmla="*/ 292 h 10000"/>
                  <a:gd name="connsiteX3-4515" fmla="*/ 3493 w 10000"/>
                  <a:gd name="connsiteY3-4516" fmla="*/ 1600 h 10000"/>
                  <a:gd name="connsiteX4-4517" fmla="*/ 4616 w 10000"/>
                  <a:gd name="connsiteY4-4518" fmla="*/ 4 h 10000"/>
                  <a:gd name="connsiteX5-4519" fmla="*/ 5662 w 10000"/>
                  <a:gd name="connsiteY5-4520" fmla="*/ 1087 h 10000"/>
                  <a:gd name="connsiteX6-4521" fmla="*/ 7305 w 10000"/>
                  <a:gd name="connsiteY6-4522" fmla="*/ 199 h 10000"/>
                  <a:gd name="connsiteX7-4523" fmla="*/ 8495 w 10000"/>
                  <a:gd name="connsiteY7-4524" fmla="*/ 2594 h 10000"/>
                  <a:gd name="connsiteX8-4525" fmla="*/ 9396 w 10000"/>
                  <a:gd name="connsiteY8-4526" fmla="*/ 4622 h 10000"/>
                  <a:gd name="connsiteX9-4527" fmla="*/ 9998 w 10000"/>
                  <a:gd name="connsiteY9-4528" fmla="*/ 9983 h 10000"/>
                  <a:gd name="connsiteX10-4529" fmla="*/ 8965 w 10000"/>
                  <a:gd name="connsiteY10-4530" fmla="*/ 5443 h 10000"/>
                  <a:gd name="connsiteX11-4531" fmla="*/ 8073 w 10000"/>
                  <a:gd name="connsiteY11-4532" fmla="*/ 4034 h 10000"/>
                  <a:gd name="connsiteX12-4533" fmla="*/ 6853 w 10000"/>
                  <a:gd name="connsiteY12-4534" fmla="*/ 4187 h 10000"/>
                  <a:gd name="connsiteX13-4535" fmla="*/ 5662 w 10000"/>
                  <a:gd name="connsiteY13-4536" fmla="*/ 2495 h 10000"/>
                  <a:gd name="connsiteX14-4537" fmla="*/ 4622 w 10000"/>
                  <a:gd name="connsiteY14-4538" fmla="*/ 3248 h 10000"/>
                  <a:gd name="connsiteX15-4539" fmla="*/ 3823 w 10000"/>
                  <a:gd name="connsiteY15-4540" fmla="*/ 2723 h 10000"/>
                  <a:gd name="connsiteX16-4541" fmla="*/ 2748 w 10000"/>
                  <a:gd name="connsiteY16-4542" fmla="*/ 3783 h 10000"/>
                  <a:gd name="connsiteX17-4543" fmla="*/ 1982 w 10000"/>
                  <a:gd name="connsiteY17-4544" fmla="*/ 3693 h 10000"/>
                  <a:gd name="connsiteX18-4545" fmla="*/ 1115 w 10000"/>
                  <a:gd name="connsiteY18-4546" fmla="*/ 5465 h 10000"/>
                  <a:gd name="connsiteX19-4547" fmla="*/ 1 w 10000"/>
                  <a:gd name="connsiteY19-4548" fmla="*/ 8375 h 10000"/>
                  <a:gd name="connsiteX20-4549" fmla="*/ 998 w 10000"/>
                  <a:gd name="connsiteY20-4550" fmla="*/ 2995 h 10000"/>
                  <a:gd name="connsiteX0-4551" fmla="*/ 998 w 10000"/>
                  <a:gd name="connsiteY0-4552" fmla="*/ 2995 h 10000"/>
                  <a:gd name="connsiteX1-4553" fmla="*/ 1860 w 10000"/>
                  <a:gd name="connsiteY1-4554" fmla="*/ 2616 h 10000"/>
                  <a:gd name="connsiteX2-4555" fmla="*/ 2446 w 10000"/>
                  <a:gd name="connsiteY2-4556" fmla="*/ 292 h 10000"/>
                  <a:gd name="connsiteX3-4557" fmla="*/ 3493 w 10000"/>
                  <a:gd name="connsiteY3-4558" fmla="*/ 1600 h 10000"/>
                  <a:gd name="connsiteX4-4559" fmla="*/ 4616 w 10000"/>
                  <a:gd name="connsiteY4-4560" fmla="*/ 4 h 10000"/>
                  <a:gd name="connsiteX5-4561" fmla="*/ 5662 w 10000"/>
                  <a:gd name="connsiteY5-4562" fmla="*/ 1087 h 10000"/>
                  <a:gd name="connsiteX6-4563" fmla="*/ 7305 w 10000"/>
                  <a:gd name="connsiteY6-4564" fmla="*/ 199 h 10000"/>
                  <a:gd name="connsiteX7-4565" fmla="*/ 8495 w 10000"/>
                  <a:gd name="connsiteY7-4566" fmla="*/ 2594 h 10000"/>
                  <a:gd name="connsiteX8-4567" fmla="*/ 9396 w 10000"/>
                  <a:gd name="connsiteY8-4568" fmla="*/ 4622 h 10000"/>
                  <a:gd name="connsiteX9-4569" fmla="*/ 9998 w 10000"/>
                  <a:gd name="connsiteY9-4570" fmla="*/ 9983 h 10000"/>
                  <a:gd name="connsiteX10-4571" fmla="*/ 8965 w 10000"/>
                  <a:gd name="connsiteY10-4572" fmla="*/ 5443 h 10000"/>
                  <a:gd name="connsiteX11-4573" fmla="*/ 8073 w 10000"/>
                  <a:gd name="connsiteY11-4574" fmla="*/ 4034 h 10000"/>
                  <a:gd name="connsiteX12-4575" fmla="*/ 6853 w 10000"/>
                  <a:gd name="connsiteY12-4576" fmla="*/ 4187 h 10000"/>
                  <a:gd name="connsiteX13-4577" fmla="*/ 5662 w 10000"/>
                  <a:gd name="connsiteY13-4578" fmla="*/ 2495 h 10000"/>
                  <a:gd name="connsiteX14-4579" fmla="*/ 4622 w 10000"/>
                  <a:gd name="connsiteY14-4580" fmla="*/ 3248 h 10000"/>
                  <a:gd name="connsiteX15-4581" fmla="*/ 3823 w 10000"/>
                  <a:gd name="connsiteY15-4582" fmla="*/ 2723 h 10000"/>
                  <a:gd name="connsiteX16-4583" fmla="*/ 2748 w 10000"/>
                  <a:gd name="connsiteY16-4584" fmla="*/ 3783 h 10000"/>
                  <a:gd name="connsiteX17-4585" fmla="*/ 1982 w 10000"/>
                  <a:gd name="connsiteY17-4586" fmla="*/ 3693 h 10000"/>
                  <a:gd name="connsiteX18-4587" fmla="*/ 1115 w 10000"/>
                  <a:gd name="connsiteY18-4588" fmla="*/ 5465 h 10000"/>
                  <a:gd name="connsiteX19-4589" fmla="*/ 1 w 10000"/>
                  <a:gd name="connsiteY19-4590" fmla="*/ 8375 h 10000"/>
                  <a:gd name="connsiteX20-4591" fmla="*/ 998 w 10000"/>
                  <a:gd name="connsiteY20-4592" fmla="*/ 2995 h 10000"/>
                  <a:gd name="connsiteX0-4593" fmla="*/ 998 w 10000"/>
                  <a:gd name="connsiteY0-4594" fmla="*/ 2995 h 10000"/>
                  <a:gd name="connsiteX1-4595" fmla="*/ 1860 w 10000"/>
                  <a:gd name="connsiteY1-4596" fmla="*/ 2616 h 10000"/>
                  <a:gd name="connsiteX2-4597" fmla="*/ 2446 w 10000"/>
                  <a:gd name="connsiteY2-4598" fmla="*/ 292 h 10000"/>
                  <a:gd name="connsiteX3-4599" fmla="*/ 3493 w 10000"/>
                  <a:gd name="connsiteY3-4600" fmla="*/ 1600 h 10000"/>
                  <a:gd name="connsiteX4-4601" fmla="*/ 4616 w 10000"/>
                  <a:gd name="connsiteY4-4602" fmla="*/ 4 h 10000"/>
                  <a:gd name="connsiteX5-4603" fmla="*/ 5662 w 10000"/>
                  <a:gd name="connsiteY5-4604" fmla="*/ 1087 h 10000"/>
                  <a:gd name="connsiteX6-4605" fmla="*/ 7305 w 10000"/>
                  <a:gd name="connsiteY6-4606" fmla="*/ 199 h 10000"/>
                  <a:gd name="connsiteX7-4607" fmla="*/ 8495 w 10000"/>
                  <a:gd name="connsiteY7-4608" fmla="*/ 2594 h 10000"/>
                  <a:gd name="connsiteX8-4609" fmla="*/ 9396 w 10000"/>
                  <a:gd name="connsiteY8-4610" fmla="*/ 4622 h 10000"/>
                  <a:gd name="connsiteX9-4611" fmla="*/ 9998 w 10000"/>
                  <a:gd name="connsiteY9-4612" fmla="*/ 9983 h 10000"/>
                  <a:gd name="connsiteX10-4613" fmla="*/ 8965 w 10000"/>
                  <a:gd name="connsiteY10-4614" fmla="*/ 5443 h 10000"/>
                  <a:gd name="connsiteX11-4615" fmla="*/ 8073 w 10000"/>
                  <a:gd name="connsiteY11-4616" fmla="*/ 4034 h 10000"/>
                  <a:gd name="connsiteX12-4617" fmla="*/ 6868 w 10000"/>
                  <a:gd name="connsiteY12-4618" fmla="*/ 3473 h 10000"/>
                  <a:gd name="connsiteX13-4619" fmla="*/ 5662 w 10000"/>
                  <a:gd name="connsiteY13-4620" fmla="*/ 2495 h 10000"/>
                  <a:gd name="connsiteX14-4621" fmla="*/ 4622 w 10000"/>
                  <a:gd name="connsiteY14-4622" fmla="*/ 3248 h 10000"/>
                  <a:gd name="connsiteX15-4623" fmla="*/ 3823 w 10000"/>
                  <a:gd name="connsiteY15-4624" fmla="*/ 2723 h 10000"/>
                  <a:gd name="connsiteX16-4625" fmla="*/ 2748 w 10000"/>
                  <a:gd name="connsiteY16-4626" fmla="*/ 3783 h 10000"/>
                  <a:gd name="connsiteX17-4627" fmla="*/ 1982 w 10000"/>
                  <a:gd name="connsiteY17-4628" fmla="*/ 3693 h 10000"/>
                  <a:gd name="connsiteX18-4629" fmla="*/ 1115 w 10000"/>
                  <a:gd name="connsiteY18-4630" fmla="*/ 5465 h 10000"/>
                  <a:gd name="connsiteX19-4631" fmla="*/ 1 w 10000"/>
                  <a:gd name="connsiteY19-4632" fmla="*/ 8375 h 10000"/>
                  <a:gd name="connsiteX20-4633" fmla="*/ 998 w 10000"/>
                  <a:gd name="connsiteY20-4634" fmla="*/ 2995 h 10000"/>
                  <a:gd name="connsiteX0-4635" fmla="*/ 998 w 10000"/>
                  <a:gd name="connsiteY0-4636" fmla="*/ 2995 h 10000"/>
                  <a:gd name="connsiteX1-4637" fmla="*/ 1860 w 10000"/>
                  <a:gd name="connsiteY1-4638" fmla="*/ 2616 h 10000"/>
                  <a:gd name="connsiteX2-4639" fmla="*/ 2446 w 10000"/>
                  <a:gd name="connsiteY2-4640" fmla="*/ 292 h 10000"/>
                  <a:gd name="connsiteX3-4641" fmla="*/ 3493 w 10000"/>
                  <a:gd name="connsiteY3-4642" fmla="*/ 1600 h 10000"/>
                  <a:gd name="connsiteX4-4643" fmla="*/ 4616 w 10000"/>
                  <a:gd name="connsiteY4-4644" fmla="*/ 4 h 10000"/>
                  <a:gd name="connsiteX5-4645" fmla="*/ 5662 w 10000"/>
                  <a:gd name="connsiteY5-4646" fmla="*/ 1087 h 10000"/>
                  <a:gd name="connsiteX6-4647" fmla="*/ 7305 w 10000"/>
                  <a:gd name="connsiteY6-4648" fmla="*/ 199 h 10000"/>
                  <a:gd name="connsiteX7-4649" fmla="*/ 8495 w 10000"/>
                  <a:gd name="connsiteY7-4650" fmla="*/ 2594 h 10000"/>
                  <a:gd name="connsiteX8-4651" fmla="*/ 9396 w 10000"/>
                  <a:gd name="connsiteY8-4652" fmla="*/ 4622 h 10000"/>
                  <a:gd name="connsiteX9-4653" fmla="*/ 9998 w 10000"/>
                  <a:gd name="connsiteY9-4654" fmla="*/ 9983 h 10000"/>
                  <a:gd name="connsiteX10-4655" fmla="*/ 8965 w 10000"/>
                  <a:gd name="connsiteY10-4656" fmla="*/ 5443 h 10000"/>
                  <a:gd name="connsiteX11-4657" fmla="*/ 8192 w 10000"/>
                  <a:gd name="connsiteY11-4658" fmla="*/ 3395 h 10000"/>
                  <a:gd name="connsiteX12-4659" fmla="*/ 6868 w 10000"/>
                  <a:gd name="connsiteY12-4660" fmla="*/ 3473 h 10000"/>
                  <a:gd name="connsiteX13-4661" fmla="*/ 5662 w 10000"/>
                  <a:gd name="connsiteY13-4662" fmla="*/ 2495 h 10000"/>
                  <a:gd name="connsiteX14-4663" fmla="*/ 4622 w 10000"/>
                  <a:gd name="connsiteY14-4664" fmla="*/ 3248 h 10000"/>
                  <a:gd name="connsiteX15-4665" fmla="*/ 3823 w 10000"/>
                  <a:gd name="connsiteY15-4666" fmla="*/ 2723 h 10000"/>
                  <a:gd name="connsiteX16-4667" fmla="*/ 2748 w 10000"/>
                  <a:gd name="connsiteY16-4668" fmla="*/ 3783 h 10000"/>
                  <a:gd name="connsiteX17-4669" fmla="*/ 1982 w 10000"/>
                  <a:gd name="connsiteY17-4670" fmla="*/ 3693 h 10000"/>
                  <a:gd name="connsiteX18-4671" fmla="*/ 1115 w 10000"/>
                  <a:gd name="connsiteY18-4672" fmla="*/ 5465 h 10000"/>
                  <a:gd name="connsiteX19-4673" fmla="*/ 1 w 10000"/>
                  <a:gd name="connsiteY19-4674" fmla="*/ 8375 h 10000"/>
                  <a:gd name="connsiteX20-4675" fmla="*/ 998 w 10000"/>
                  <a:gd name="connsiteY20-4676" fmla="*/ 2995 h 10000"/>
                  <a:gd name="connsiteX0-4677" fmla="*/ 998 w 10000"/>
                  <a:gd name="connsiteY0-4678" fmla="*/ 2995 h 10000"/>
                  <a:gd name="connsiteX1-4679" fmla="*/ 1860 w 10000"/>
                  <a:gd name="connsiteY1-4680" fmla="*/ 2616 h 10000"/>
                  <a:gd name="connsiteX2-4681" fmla="*/ 2446 w 10000"/>
                  <a:gd name="connsiteY2-4682" fmla="*/ 292 h 10000"/>
                  <a:gd name="connsiteX3-4683" fmla="*/ 3493 w 10000"/>
                  <a:gd name="connsiteY3-4684" fmla="*/ 1600 h 10000"/>
                  <a:gd name="connsiteX4-4685" fmla="*/ 4616 w 10000"/>
                  <a:gd name="connsiteY4-4686" fmla="*/ 4 h 10000"/>
                  <a:gd name="connsiteX5-4687" fmla="*/ 5662 w 10000"/>
                  <a:gd name="connsiteY5-4688" fmla="*/ 1087 h 10000"/>
                  <a:gd name="connsiteX6-4689" fmla="*/ 7305 w 10000"/>
                  <a:gd name="connsiteY6-4690" fmla="*/ 199 h 10000"/>
                  <a:gd name="connsiteX7-4691" fmla="*/ 8495 w 10000"/>
                  <a:gd name="connsiteY7-4692" fmla="*/ 2594 h 10000"/>
                  <a:gd name="connsiteX8-4693" fmla="*/ 9396 w 10000"/>
                  <a:gd name="connsiteY8-4694" fmla="*/ 4622 h 10000"/>
                  <a:gd name="connsiteX9-4695" fmla="*/ 9998 w 10000"/>
                  <a:gd name="connsiteY9-4696" fmla="*/ 9983 h 10000"/>
                  <a:gd name="connsiteX10-4697" fmla="*/ 8965 w 10000"/>
                  <a:gd name="connsiteY10-4698" fmla="*/ 5443 h 10000"/>
                  <a:gd name="connsiteX11-4699" fmla="*/ 8192 w 10000"/>
                  <a:gd name="connsiteY11-4700" fmla="*/ 3395 h 10000"/>
                  <a:gd name="connsiteX12-4701" fmla="*/ 6868 w 10000"/>
                  <a:gd name="connsiteY12-4702" fmla="*/ 3473 h 10000"/>
                  <a:gd name="connsiteX13-4703" fmla="*/ 5662 w 10000"/>
                  <a:gd name="connsiteY13-4704" fmla="*/ 2495 h 10000"/>
                  <a:gd name="connsiteX14-4705" fmla="*/ 4622 w 10000"/>
                  <a:gd name="connsiteY14-4706" fmla="*/ 3248 h 10000"/>
                  <a:gd name="connsiteX15-4707" fmla="*/ 3823 w 10000"/>
                  <a:gd name="connsiteY15-4708" fmla="*/ 2723 h 10000"/>
                  <a:gd name="connsiteX16-4709" fmla="*/ 2748 w 10000"/>
                  <a:gd name="connsiteY16-4710" fmla="*/ 3783 h 10000"/>
                  <a:gd name="connsiteX17-4711" fmla="*/ 1982 w 10000"/>
                  <a:gd name="connsiteY17-4712" fmla="*/ 3693 h 10000"/>
                  <a:gd name="connsiteX18-4713" fmla="*/ 1115 w 10000"/>
                  <a:gd name="connsiteY18-4714" fmla="*/ 5465 h 10000"/>
                  <a:gd name="connsiteX19-4715" fmla="*/ 1 w 10000"/>
                  <a:gd name="connsiteY19-4716" fmla="*/ 8375 h 10000"/>
                  <a:gd name="connsiteX20-4717" fmla="*/ 998 w 10000"/>
                  <a:gd name="connsiteY20-4718" fmla="*/ 2995 h 10000"/>
                  <a:gd name="connsiteX0-4719" fmla="*/ 998 w 10000"/>
                  <a:gd name="connsiteY0-4720" fmla="*/ 2995 h 10000"/>
                  <a:gd name="connsiteX1-4721" fmla="*/ 1860 w 10000"/>
                  <a:gd name="connsiteY1-4722" fmla="*/ 2616 h 10000"/>
                  <a:gd name="connsiteX2-4723" fmla="*/ 2446 w 10000"/>
                  <a:gd name="connsiteY2-4724" fmla="*/ 292 h 10000"/>
                  <a:gd name="connsiteX3-4725" fmla="*/ 3493 w 10000"/>
                  <a:gd name="connsiteY3-4726" fmla="*/ 1600 h 10000"/>
                  <a:gd name="connsiteX4-4727" fmla="*/ 4616 w 10000"/>
                  <a:gd name="connsiteY4-4728" fmla="*/ 4 h 10000"/>
                  <a:gd name="connsiteX5-4729" fmla="*/ 5662 w 10000"/>
                  <a:gd name="connsiteY5-4730" fmla="*/ 1087 h 10000"/>
                  <a:gd name="connsiteX6-4731" fmla="*/ 7305 w 10000"/>
                  <a:gd name="connsiteY6-4732" fmla="*/ 199 h 10000"/>
                  <a:gd name="connsiteX7-4733" fmla="*/ 8495 w 10000"/>
                  <a:gd name="connsiteY7-4734" fmla="*/ 2594 h 10000"/>
                  <a:gd name="connsiteX8-4735" fmla="*/ 9396 w 10000"/>
                  <a:gd name="connsiteY8-4736" fmla="*/ 4622 h 10000"/>
                  <a:gd name="connsiteX9-4737" fmla="*/ 9998 w 10000"/>
                  <a:gd name="connsiteY9-4738" fmla="*/ 9983 h 10000"/>
                  <a:gd name="connsiteX10-4739" fmla="*/ 8965 w 10000"/>
                  <a:gd name="connsiteY10-4740" fmla="*/ 5443 h 10000"/>
                  <a:gd name="connsiteX11-4741" fmla="*/ 8192 w 10000"/>
                  <a:gd name="connsiteY11-4742" fmla="*/ 3395 h 10000"/>
                  <a:gd name="connsiteX12-4743" fmla="*/ 6868 w 10000"/>
                  <a:gd name="connsiteY12-4744" fmla="*/ 3473 h 10000"/>
                  <a:gd name="connsiteX13-4745" fmla="*/ 5662 w 10000"/>
                  <a:gd name="connsiteY13-4746" fmla="*/ 2495 h 10000"/>
                  <a:gd name="connsiteX14-4747" fmla="*/ 4622 w 10000"/>
                  <a:gd name="connsiteY14-4748" fmla="*/ 3248 h 10000"/>
                  <a:gd name="connsiteX15-4749" fmla="*/ 3823 w 10000"/>
                  <a:gd name="connsiteY15-4750" fmla="*/ 2723 h 10000"/>
                  <a:gd name="connsiteX16-4751" fmla="*/ 2748 w 10000"/>
                  <a:gd name="connsiteY16-4752" fmla="*/ 3783 h 10000"/>
                  <a:gd name="connsiteX17-4753" fmla="*/ 1982 w 10000"/>
                  <a:gd name="connsiteY17-4754" fmla="*/ 3693 h 10000"/>
                  <a:gd name="connsiteX18-4755" fmla="*/ 1115 w 10000"/>
                  <a:gd name="connsiteY18-4756" fmla="*/ 5465 h 10000"/>
                  <a:gd name="connsiteX19-4757" fmla="*/ 1 w 10000"/>
                  <a:gd name="connsiteY19-4758" fmla="*/ 8375 h 10000"/>
                  <a:gd name="connsiteX20-4759" fmla="*/ 998 w 10000"/>
                  <a:gd name="connsiteY20-4760" fmla="*/ 2995 h 10000"/>
                  <a:gd name="connsiteX0-4761" fmla="*/ 998 w 10001"/>
                  <a:gd name="connsiteY0-4762" fmla="*/ 2995 h 10004"/>
                  <a:gd name="connsiteX1-4763" fmla="*/ 1860 w 10001"/>
                  <a:gd name="connsiteY1-4764" fmla="*/ 2616 h 10004"/>
                  <a:gd name="connsiteX2-4765" fmla="*/ 2446 w 10001"/>
                  <a:gd name="connsiteY2-4766" fmla="*/ 292 h 10004"/>
                  <a:gd name="connsiteX3-4767" fmla="*/ 3493 w 10001"/>
                  <a:gd name="connsiteY3-4768" fmla="*/ 1600 h 10004"/>
                  <a:gd name="connsiteX4-4769" fmla="*/ 4616 w 10001"/>
                  <a:gd name="connsiteY4-4770" fmla="*/ 4 h 10004"/>
                  <a:gd name="connsiteX5-4771" fmla="*/ 5662 w 10001"/>
                  <a:gd name="connsiteY5-4772" fmla="*/ 1087 h 10004"/>
                  <a:gd name="connsiteX6-4773" fmla="*/ 7305 w 10001"/>
                  <a:gd name="connsiteY6-4774" fmla="*/ 199 h 10004"/>
                  <a:gd name="connsiteX7-4775" fmla="*/ 8495 w 10001"/>
                  <a:gd name="connsiteY7-4776" fmla="*/ 2594 h 10004"/>
                  <a:gd name="connsiteX8-4777" fmla="*/ 9396 w 10001"/>
                  <a:gd name="connsiteY8-4778" fmla="*/ 4622 h 10004"/>
                  <a:gd name="connsiteX9-4779" fmla="*/ 9998 w 10001"/>
                  <a:gd name="connsiteY9-4780" fmla="*/ 9983 h 10004"/>
                  <a:gd name="connsiteX10-4781" fmla="*/ 9233 w 10001"/>
                  <a:gd name="connsiteY10-4782" fmla="*/ 6233 h 10004"/>
                  <a:gd name="connsiteX11-4783" fmla="*/ 8192 w 10001"/>
                  <a:gd name="connsiteY11-4784" fmla="*/ 3395 h 10004"/>
                  <a:gd name="connsiteX12-4785" fmla="*/ 6868 w 10001"/>
                  <a:gd name="connsiteY12-4786" fmla="*/ 3473 h 10004"/>
                  <a:gd name="connsiteX13-4787" fmla="*/ 5662 w 10001"/>
                  <a:gd name="connsiteY13-4788" fmla="*/ 2495 h 10004"/>
                  <a:gd name="connsiteX14-4789" fmla="*/ 4622 w 10001"/>
                  <a:gd name="connsiteY14-4790" fmla="*/ 3248 h 10004"/>
                  <a:gd name="connsiteX15-4791" fmla="*/ 3823 w 10001"/>
                  <a:gd name="connsiteY15-4792" fmla="*/ 2723 h 10004"/>
                  <a:gd name="connsiteX16-4793" fmla="*/ 2748 w 10001"/>
                  <a:gd name="connsiteY16-4794" fmla="*/ 3783 h 10004"/>
                  <a:gd name="connsiteX17-4795" fmla="*/ 1982 w 10001"/>
                  <a:gd name="connsiteY17-4796" fmla="*/ 3693 h 10004"/>
                  <a:gd name="connsiteX18-4797" fmla="*/ 1115 w 10001"/>
                  <a:gd name="connsiteY18-4798" fmla="*/ 5465 h 10004"/>
                  <a:gd name="connsiteX19-4799" fmla="*/ 1 w 10001"/>
                  <a:gd name="connsiteY19-4800" fmla="*/ 8375 h 10004"/>
                  <a:gd name="connsiteX20-4801" fmla="*/ 998 w 10001"/>
                  <a:gd name="connsiteY20-4802" fmla="*/ 2995 h 10004"/>
                  <a:gd name="connsiteX0-4803" fmla="*/ 998 w 10000"/>
                  <a:gd name="connsiteY0-4804" fmla="*/ 2995 h 10006"/>
                  <a:gd name="connsiteX1-4805" fmla="*/ 1860 w 10000"/>
                  <a:gd name="connsiteY1-4806" fmla="*/ 2616 h 10006"/>
                  <a:gd name="connsiteX2-4807" fmla="*/ 2446 w 10000"/>
                  <a:gd name="connsiteY2-4808" fmla="*/ 292 h 10006"/>
                  <a:gd name="connsiteX3-4809" fmla="*/ 3493 w 10000"/>
                  <a:gd name="connsiteY3-4810" fmla="*/ 1600 h 10006"/>
                  <a:gd name="connsiteX4-4811" fmla="*/ 4616 w 10000"/>
                  <a:gd name="connsiteY4-4812" fmla="*/ 4 h 10006"/>
                  <a:gd name="connsiteX5-4813" fmla="*/ 5662 w 10000"/>
                  <a:gd name="connsiteY5-4814" fmla="*/ 1087 h 10006"/>
                  <a:gd name="connsiteX6-4815" fmla="*/ 7305 w 10000"/>
                  <a:gd name="connsiteY6-4816" fmla="*/ 199 h 10006"/>
                  <a:gd name="connsiteX7-4817" fmla="*/ 8495 w 10000"/>
                  <a:gd name="connsiteY7-4818" fmla="*/ 2594 h 10006"/>
                  <a:gd name="connsiteX8-4819" fmla="*/ 9396 w 10000"/>
                  <a:gd name="connsiteY8-4820" fmla="*/ 4622 h 10006"/>
                  <a:gd name="connsiteX9-4821" fmla="*/ 9998 w 10000"/>
                  <a:gd name="connsiteY9-4822" fmla="*/ 9983 h 10006"/>
                  <a:gd name="connsiteX10-4823" fmla="*/ 9233 w 10000"/>
                  <a:gd name="connsiteY10-4824" fmla="*/ 6233 h 10006"/>
                  <a:gd name="connsiteX11-4825" fmla="*/ 8192 w 10000"/>
                  <a:gd name="connsiteY11-4826" fmla="*/ 3395 h 10006"/>
                  <a:gd name="connsiteX12-4827" fmla="*/ 6868 w 10000"/>
                  <a:gd name="connsiteY12-4828" fmla="*/ 3473 h 10006"/>
                  <a:gd name="connsiteX13-4829" fmla="*/ 5662 w 10000"/>
                  <a:gd name="connsiteY13-4830" fmla="*/ 2495 h 10006"/>
                  <a:gd name="connsiteX14-4831" fmla="*/ 4622 w 10000"/>
                  <a:gd name="connsiteY14-4832" fmla="*/ 3248 h 10006"/>
                  <a:gd name="connsiteX15-4833" fmla="*/ 3823 w 10000"/>
                  <a:gd name="connsiteY15-4834" fmla="*/ 2723 h 10006"/>
                  <a:gd name="connsiteX16-4835" fmla="*/ 2748 w 10000"/>
                  <a:gd name="connsiteY16-4836" fmla="*/ 3783 h 10006"/>
                  <a:gd name="connsiteX17-4837" fmla="*/ 1982 w 10000"/>
                  <a:gd name="connsiteY17-4838" fmla="*/ 3693 h 10006"/>
                  <a:gd name="connsiteX18-4839" fmla="*/ 1115 w 10000"/>
                  <a:gd name="connsiteY18-4840" fmla="*/ 5465 h 10006"/>
                  <a:gd name="connsiteX19-4841" fmla="*/ 1 w 10000"/>
                  <a:gd name="connsiteY19-4842" fmla="*/ 8375 h 10006"/>
                  <a:gd name="connsiteX20-4843" fmla="*/ 998 w 10000"/>
                  <a:gd name="connsiteY20-4844" fmla="*/ 2995 h 10006"/>
                  <a:gd name="connsiteX0-4845" fmla="*/ 998 w 10000"/>
                  <a:gd name="connsiteY0-4846" fmla="*/ 2995 h 10006"/>
                  <a:gd name="connsiteX1-4847" fmla="*/ 1860 w 10000"/>
                  <a:gd name="connsiteY1-4848" fmla="*/ 2616 h 10006"/>
                  <a:gd name="connsiteX2-4849" fmla="*/ 2446 w 10000"/>
                  <a:gd name="connsiteY2-4850" fmla="*/ 292 h 10006"/>
                  <a:gd name="connsiteX3-4851" fmla="*/ 3493 w 10000"/>
                  <a:gd name="connsiteY3-4852" fmla="*/ 1600 h 10006"/>
                  <a:gd name="connsiteX4-4853" fmla="*/ 4616 w 10000"/>
                  <a:gd name="connsiteY4-4854" fmla="*/ 4 h 10006"/>
                  <a:gd name="connsiteX5-4855" fmla="*/ 5662 w 10000"/>
                  <a:gd name="connsiteY5-4856" fmla="*/ 1087 h 10006"/>
                  <a:gd name="connsiteX6-4857" fmla="*/ 7305 w 10000"/>
                  <a:gd name="connsiteY6-4858" fmla="*/ 199 h 10006"/>
                  <a:gd name="connsiteX7-4859" fmla="*/ 8495 w 10000"/>
                  <a:gd name="connsiteY7-4860" fmla="*/ 2594 h 10006"/>
                  <a:gd name="connsiteX8-4861" fmla="*/ 9396 w 10000"/>
                  <a:gd name="connsiteY8-4862" fmla="*/ 4622 h 10006"/>
                  <a:gd name="connsiteX9-4863" fmla="*/ 9998 w 10000"/>
                  <a:gd name="connsiteY9-4864" fmla="*/ 9983 h 10006"/>
                  <a:gd name="connsiteX10-4865" fmla="*/ 9233 w 10000"/>
                  <a:gd name="connsiteY10-4866" fmla="*/ 6233 h 10006"/>
                  <a:gd name="connsiteX11-4867" fmla="*/ 8192 w 10000"/>
                  <a:gd name="connsiteY11-4868" fmla="*/ 3395 h 10006"/>
                  <a:gd name="connsiteX12-4869" fmla="*/ 6868 w 10000"/>
                  <a:gd name="connsiteY12-4870" fmla="*/ 3473 h 10006"/>
                  <a:gd name="connsiteX13-4871" fmla="*/ 5662 w 10000"/>
                  <a:gd name="connsiteY13-4872" fmla="*/ 2495 h 10006"/>
                  <a:gd name="connsiteX14-4873" fmla="*/ 4622 w 10000"/>
                  <a:gd name="connsiteY14-4874" fmla="*/ 3248 h 10006"/>
                  <a:gd name="connsiteX15-4875" fmla="*/ 3823 w 10000"/>
                  <a:gd name="connsiteY15-4876" fmla="*/ 2723 h 10006"/>
                  <a:gd name="connsiteX16-4877" fmla="*/ 2748 w 10000"/>
                  <a:gd name="connsiteY16-4878" fmla="*/ 3783 h 10006"/>
                  <a:gd name="connsiteX17-4879" fmla="*/ 1982 w 10000"/>
                  <a:gd name="connsiteY17-4880" fmla="*/ 3693 h 10006"/>
                  <a:gd name="connsiteX18-4881" fmla="*/ 1115 w 10000"/>
                  <a:gd name="connsiteY18-4882" fmla="*/ 5465 h 10006"/>
                  <a:gd name="connsiteX19-4883" fmla="*/ 1 w 10000"/>
                  <a:gd name="connsiteY19-4884" fmla="*/ 8375 h 10006"/>
                  <a:gd name="connsiteX20-4885" fmla="*/ 998 w 10000"/>
                  <a:gd name="connsiteY20-4886" fmla="*/ 2995 h 10006"/>
                  <a:gd name="connsiteX0-4887" fmla="*/ 998 w 10000"/>
                  <a:gd name="connsiteY0-4888" fmla="*/ 2995 h 10006"/>
                  <a:gd name="connsiteX1-4889" fmla="*/ 1860 w 10000"/>
                  <a:gd name="connsiteY1-4890" fmla="*/ 2616 h 10006"/>
                  <a:gd name="connsiteX2-4891" fmla="*/ 2446 w 10000"/>
                  <a:gd name="connsiteY2-4892" fmla="*/ 292 h 10006"/>
                  <a:gd name="connsiteX3-4893" fmla="*/ 3493 w 10000"/>
                  <a:gd name="connsiteY3-4894" fmla="*/ 1600 h 10006"/>
                  <a:gd name="connsiteX4-4895" fmla="*/ 4616 w 10000"/>
                  <a:gd name="connsiteY4-4896" fmla="*/ 4 h 10006"/>
                  <a:gd name="connsiteX5-4897" fmla="*/ 5662 w 10000"/>
                  <a:gd name="connsiteY5-4898" fmla="*/ 1087 h 10006"/>
                  <a:gd name="connsiteX6-4899" fmla="*/ 7305 w 10000"/>
                  <a:gd name="connsiteY6-4900" fmla="*/ 199 h 10006"/>
                  <a:gd name="connsiteX7-4901" fmla="*/ 8495 w 10000"/>
                  <a:gd name="connsiteY7-4902" fmla="*/ 2594 h 10006"/>
                  <a:gd name="connsiteX8-4903" fmla="*/ 9396 w 10000"/>
                  <a:gd name="connsiteY8-4904" fmla="*/ 4622 h 10006"/>
                  <a:gd name="connsiteX9-4905" fmla="*/ 9998 w 10000"/>
                  <a:gd name="connsiteY9-4906" fmla="*/ 9983 h 10006"/>
                  <a:gd name="connsiteX10-4907" fmla="*/ 9233 w 10000"/>
                  <a:gd name="connsiteY10-4908" fmla="*/ 6233 h 10006"/>
                  <a:gd name="connsiteX11-4909" fmla="*/ 8192 w 10000"/>
                  <a:gd name="connsiteY11-4910" fmla="*/ 3395 h 10006"/>
                  <a:gd name="connsiteX12-4911" fmla="*/ 6868 w 10000"/>
                  <a:gd name="connsiteY12-4912" fmla="*/ 3473 h 10006"/>
                  <a:gd name="connsiteX13-4913" fmla="*/ 5662 w 10000"/>
                  <a:gd name="connsiteY13-4914" fmla="*/ 2495 h 10006"/>
                  <a:gd name="connsiteX14-4915" fmla="*/ 4622 w 10000"/>
                  <a:gd name="connsiteY14-4916" fmla="*/ 3248 h 10006"/>
                  <a:gd name="connsiteX15-4917" fmla="*/ 3823 w 10000"/>
                  <a:gd name="connsiteY15-4918" fmla="*/ 2723 h 10006"/>
                  <a:gd name="connsiteX16-4919" fmla="*/ 2748 w 10000"/>
                  <a:gd name="connsiteY16-4920" fmla="*/ 3783 h 10006"/>
                  <a:gd name="connsiteX17-4921" fmla="*/ 1982 w 10000"/>
                  <a:gd name="connsiteY17-4922" fmla="*/ 3693 h 10006"/>
                  <a:gd name="connsiteX18-4923" fmla="*/ 1115 w 10000"/>
                  <a:gd name="connsiteY18-4924" fmla="*/ 5465 h 10006"/>
                  <a:gd name="connsiteX19-4925" fmla="*/ 1 w 10000"/>
                  <a:gd name="connsiteY19-4926" fmla="*/ 8375 h 10006"/>
                  <a:gd name="connsiteX20-4927" fmla="*/ 998 w 10000"/>
                  <a:gd name="connsiteY20-4928" fmla="*/ 2995 h 10006"/>
                  <a:gd name="connsiteX0-4929" fmla="*/ 998 w 10000"/>
                  <a:gd name="connsiteY0-4930" fmla="*/ 2995 h 10006"/>
                  <a:gd name="connsiteX1-4931" fmla="*/ 1860 w 10000"/>
                  <a:gd name="connsiteY1-4932" fmla="*/ 2616 h 10006"/>
                  <a:gd name="connsiteX2-4933" fmla="*/ 2446 w 10000"/>
                  <a:gd name="connsiteY2-4934" fmla="*/ 292 h 10006"/>
                  <a:gd name="connsiteX3-4935" fmla="*/ 3493 w 10000"/>
                  <a:gd name="connsiteY3-4936" fmla="*/ 1600 h 10006"/>
                  <a:gd name="connsiteX4-4937" fmla="*/ 4616 w 10000"/>
                  <a:gd name="connsiteY4-4938" fmla="*/ 4 h 10006"/>
                  <a:gd name="connsiteX5-4939" fmla="*/ 5662 w 10000"/>
                  <a:gd name="connsiteY5-4940" fmla="*/ 1087 h 10006"/>
                  <a:gd name="connsiteX6-4941" fmla="*/ 7305 w 10000"/>
                  <a:gd name="connsiteY6-4942" fmla="*/ 199 h 10006"/>
                  <a:gd name="connsiteX7-4943" fmla="*/ 8495 w 10000"/>
                  <a:gd name="connsiteY7-4944" fmla="*/ 2594 h 10006"/>
                  <a:gd name="connsiteX8-4945" fmla="*/ 9396 w 10000"/>
                  <a:gd name="connsiteY8-4946" fmla="*/ 4622 h 10006"/>
                  <a:gd name="connsiteX9-4947" fmla="*/ 9998 w 10000"/>
                  <a:gd name="connsiteY9-4948" fmla="*/ 9983 h 10006"/>
                  <a:gd name="connsiteX10-4949" fmla="*/ 9233 w 10000"/>
                  <a:gd name="connsiteY10-4950" fmla="*/ 6233 h 10006"/>
                  <a:gd name="connsiteX11-4951" fmla="*/ 8192 w 10000"/>
                  <a:gd name="connsiteY11-4952" fmla="*/ 3395 h 10006"/>
                  <a:gd name="connsiteX12-4953" fmla="*/ 6868 w 10000"/>
                  <a:gd name="connsiteY12-4954" fmla="*/ 3473 h 10006"/>
                  <a:gd name="connsiteX13-4955" fmla="*/ 5662 w 10000"/>
                  <a:gd name="connsiteY13-4956" fmla="*/ 2495 h 10006"/>
                  <a:gd name="connsiteX14-4957" fmla="*/ 4622 w 10000"/>
                  <a:gd name="connsiteY14-4958" fmla="*/ 3248 h 10006"/>
                  <a:gd name="connsiteX15-4959" fmla="*/ 3823 w 10000"/>
                  <a:gd name="connsiteY15-4960" fmla="*/ 2723 h 10006"/>
                  <a:gd name="connsiteX16-4961" fmla="*/ 2748 w 10000"/>
                  <a:gd name="connsiteY16-4962" fmla="*/ 3783 h 10006"/>
                  <a:gd name="connsiteX17-4963" fmla="*/ 1982 w 10000"/>
                  <a:gd name="connsiteY17-4964" fmla="*/ 3693 h 10006"/>
                  <a:gd name="connsiteX18-4965" fmla="*/ 1115 w 10000"/>
                  <a:gd name="connsiteY18-4966" fmla="*/ 5465 h 10006"/>
                  <a:gd name="connsiteX19-4967" fmla="*/ 1 w 10000"/>
                  <a:gd name="connsiteY19-4968" fmla="*/ 8375 h 10006"/>
                  <a:gd name="connsiteX20-4969" fmla="*/ 998 w 10000"/>
                  <a:gd name="connsiteY20-4970" fmla="*/ 2995 h 10006"/>
                  <a:gd name="connsiteX0-4971" fmla="*/ 998 w 10000"/>
                  <a:gd name="connsiteY0-4972" fmla="*/ 2995 h 10006"/>
                  <a:gd name="connsiteX1-4973" fmla="*/ 1860 w 10000"/>
                  <a:gd name="connsiteY1-4974" fmla="*/ 2616 h 10006"/>
                  <a:gd name="connsiteX2-4975" fmla="*/ 2446 w 10000"/>
                  <a:gd name="connsiteY2-4976" fmla="*/ 292 h 10006"/>
                  <a:gd name="connsiteX3-4977" fmla="*/ 3493 w 10000"/>
                  <a:gd name="connsiteY3-4978" fmla="*/ 1600 h 10006"/>
                  <a:gd name="connsiteX4-4979" fmla="*/ 4616 w 10000"/>
                  <a:gd name="connsiteY4-4980" fmla="*/ 4 h 10006"/>
                  <a:gd name="connsiteX5-4981" fmla="*/ 5662 w 10000"/>
                  <a:gd name="connsiteY5-4982" fmla="*/ 1087 h 10006"/>
                  <a:gd name="connsiteX6-4983" fmla="*/ 7305 w 10000"/>
                  <a:gd name="connsiteY6-4984" fmla="*/ 199 h 10006"/>
                  <a:gd name="connsiteX7-4985" fmla="*/ 8495 w 10000"/>
                  <a:gd name="connsiteY7-4986" fmla="*/ 2594 h 10006"/>
                  <a:gd name="connsiteX8-4987" fmla="*/ 9396 w 10000"/>
                  <a:gd name="connsiteY8-4988" fmla="*/ 4622 h 10006"/>
                  <a:gd name="connsiteX9-4989" fmla="*/ 9998 w 10000"/>
                  <a:gd name="connsiteY9-4990" fmla="*/ 9983 h 10006"/>
                  <a:gd name="connsiteX10-4991" fmla="*/ 9233 w 10000"/>
                  <a:gd name="connsiteY10-4992" fmla="*/ 6233 h 10006"/>
                  <a:gd name="connsiteX11-4993" fmla="*/ 8192 w 10000"/>
                  <a:gd name="connsiteY11-4994" fmla="*/ 3395 h 10006"/>
                  <a:gd name="connsiteX12-4995" fmla="*/ 6868 w 10000"/>
                  <a:gd name="connsiteY12-4996" fmla="*/ 3473 h 10006"/>
                  <a:gd name="connsiteX13-4997" fmla="*/ 5662 w 10000"/>
                  <a:gd name="connsiteY13-4998" fmla="*/ 2495 h 10006"/>
                  <a:gd name="connsiteX14-4999" fmla="*/ 4622 w 10000"/>
                  <a:gd name="connsiteY14-5000" fmla="*/ 3248 h 10006"/>
                  <a:gd name="connsiteX15-5001" fmla="*/ 3823 w 10000"/>
                  <a:gd name="connsiteY15-5002" fmla="*/ 2723 h 10006"/>
                  <a:gd name="connsiteX16-5003" fmla="*/ 2748 w 10000"/>
                  <a:gd name="connsiteY16-5004" fmla="*/ 3783 h 10006"/>
                  <a:gd name="connsiteX17-5005" fmla="*/ 1982 w 10000"/>
                  <a:gd name="connsiteY17-5006" fmla="*/ 3693 h 10006"/>
                  <a:gd name="connsiteX18-5007" fmla="*/ 1115 w 10000"/>
                  <a:gd name="connsiteY18-5008" fmla="*/ 5465 h 10006"/>
                  <a:gd name="connsiteX19-5009" fmla="*/ 1 w 10000"/>
                  <a:gd name="connsiteY19-5010" fmla="*/ 8375 h 10006"/>
                  <a:gd name="connsiteX20-5011" fmla="*/ 998 w 10000"/>
                  <a:gd name="connsiteY20-5012" fmla="*/ 2995 h 10006"/>
                  <a:gd name="connsiteX0-5013" fmla="*/ 998 w 10000"/>
                  <a:gd name="connsiteY0-5014" fmla="*/ 2995 h 10006"/>
                  <a:gd name="connsiteX1-5015" fmla="*/ 1860 w 10000"/>
                  <a:gd name="connsiteY1-5016" fmla="*/ 2616 h 10006"/>
                  <a:gd name="connsiteX2-5017" fmla="*/ 2446 w 10000"/>
                  <a:gd name="connsiteY2-5018" fmla="*/ 292 h 10006"/>
                  <a:gd name="connsiteX3-5019" fmla="*/ 3493 w 10000"/>
                  <a:gd name="connsiteY3-5020" fmla="*/ 1600 h 10006"/>
                  <a:gd name="connsiteX4-5021" fmla="*/ 4616 w 10000"/>
                  <a:gd name="connsiteY4-5022" fmla="*/ 4 h 10006"/>
                  <a:gd name="connsiteX5-5023" fmla="*/ 5662 w 10000"/>
                  <a:gd name="connsiteY5-5024" fmla="*/ 1087 h 10006"/>
                  <a:gd name="connsiteX6-5025" fmla="*/ 7305 w 10000"/>
                  <a:gd name="connsiteY6-5026" fmla="*/ 199 h 10006"/>
                  <a:gd name="connsiteX7-5027" fmla="*/ 8495 w 10000"/>
                  <a:gd name="connsiteY7-5028" fmla="*/ 2594 h 10006"/>
                  <a:gd name="connsiteX8-5029" fmla="*/ 9396 w 10000"/>
                  <a:gd name="connsiteY8-5030" fmla="*/ 4622 h 10006"/>
                  <a:gd name="connsiteX9-5031" fmla="*/ 9998 w 10000"/>
                  <a:gd name="connsiteY9-5032" fmla="*/ 9983 h 10006"/>
                  <a:gd name="connsiteX10-5033" fmla="*/ 9233 w 10000"/>
                  <a:gd name="connsiteY10-5034" fmla="*/ 6233 h 10006"/>
                  <a:gd name="connsiteX11-5035" fmla="*/ 8192 w 10000"/>
                  <a:gd name="connsiteY11-5036" fmla="*/ 3395 h 10006"/>
                  <a:gd name="connsiteX12-5037" fmla="*/ 6868 w 10000"/>
                  <a:gd name="connsiteY12-5038" fmla="*/ 3473 h 10006"/>
                  <a:gd name="connsiteX13-5039" fmla="*/ 5662 w 10000"/>
                  <a:gd name="connsiteY13-5040" fmla="*/ 2495 h 10006"/>
                  <a:gd name="connsiteX14-5041" fmla="*/ 4622 w 10000"/>
                  <a:gd name="connsiteY14-5042" fmla="*/ 3248 h 10006"/>
                  <a:gd name="connsiteX15-5043" fmla="*/ 3823 w 10000"/>
                  <a:gd name="connsiteY15-5044" fmla="*/ 2723 h 10006"/>
                  <a:gd name="connsiteX16-5045" fmla="*/ 2748 w 10000"/>
                  <a:gd name="connsiteY16-5046" fmla="*/ 3783 h 10006"/>
                  <a:gd name="connsiteX17-5047" fmla="*/ 1982 w 10000"/>
                  <a:gd name="connsiteY17-5048" fmla="*/ 3693 h 10006"/>
                  <a:gd name="connsiteX18-5049" fmla="*/ 1115 w 10000"/>
                  <a:gd name="connsiteY18-5050" fmla="*/ 5465 h 10006"/>
                  <a:gd name="connsiteX19-5051" fmla="*/ 1 w 10000"/>
                  <a:gd name="connsiteY19-5052" fmla="*/ 8375 h 10006"/>
                  <a:gd name="connsiteX20-5053" fmla="*/ 998 w 10000"/>
                  <a:gd name="connsiteY20-5054" fmla="*/ 2995 h 10006"/>
                  <a:gd name="connsiteX0-5055" fmla="*/ 998 w 10000"/>
                  <a:gd name="connsiteY0-5056" fmla="*/ 2995 h 10006"/>
                  <a:gd name="connsiteX1-5057" fmla="*/ 1860 w 10000"/>
                  <a:gd name="connsiteY1-5058" fmla="*/ 2616 h 10006"/>
                  <a:gd name="connsiteX2-5059" fmla="*/ 2446 w 10000"/>
                  <a:gd name="connsiteY2-5060" fmla="*/ 292 h 10006"/>
                  <a:gd name="connsiteX3-5061" fmla="*/ 3493 w 10000"/>
                  <a:gd name="connsiteY3-5062" fmla="*/ 1600 h 10006"/>
                  <a:gd name="connsiteX4-5063" fmla="*/ 4616 w 10000"/>
                  <a:gd name="connsiteY4-5064" fmla="*/ 4 h 10006"/>
                  <a:gd name="connsiteX5-5065" fmla="*/ 5662 w 10000"/>
                  <a:gd name="connsiteY5-5066" fmla="*/ 1087 h 10006"/>
                  <a:gd name="connsiteX6-5067" fmla="*/ 7305 w 10000"/>
                  <a:gd name="connsiteY6-5068" fmla="*/ 199 h 10006"/>
                  <a:gd name="connsiteX7-5069" fmla="*/ 8495 w 10000"/>
                  <a:gd name="connsiteY7-5070" fmla="*/ 2594 h 10006"/>
                  <a:gd name="connsiteX8-5071" fmla="*/ 9396 w 10000"/>
                  <a:gd name="connsiteY8-5072" fmla="*/ 4622 h 10006"/>
                  <a:gd name="connsiteX9-5073" fmla="*/ 9998 w 10000"/>
                  <a:gd name="connsiteY9-5074" fmla="*/ 9983 h 10006"/>
                  <a:gd name="connsiteX10-5075" fmla="*/ 9233 w 10000"/>
                  <a:gd name="connsiteY10-5076" fmla="*/ 6233 h 10006"/>
                  <a:gd name="connsiteX11-5077" fmla="*/ 8192 w 10000"/>
                  <a:gd name="connsiteY11-5078" fmla="*/ 3395 h 10006"/>
                  <a:gd name="connsiteX12-5079" fmla="*/ 6868 w 10000"/>
                  <a:gd name="connsiteY12-5080" fmla="*/ 3473 h 10006"/>
                  <a:gd name="connsiteX13-5081" fmla="*/ 5662 w 10000"/>
                  <a:gd name="connsiteY13-5082" fmla="*/ 2495 h 10006"/>
                  <a:gd name="connsiteX14-5083" fmla="*/ 4622 w 10000"/>
                  <a:gd name="connsiteY14-5084" fmla="*/ 3248 h 10006"/>
                  <a:gd name="connsiteX15-5085" fmla="*/ 3823 w 10000"/>
                  <a:gd name="connsiteY15-5086" fmla="*/ 2723 h 10006"/>
                  <a:gd name="connsiteX16-5087" fmla="*/ 2748 w 10000"/>
                  <a:gd name="connsiteY16-5088" fmla="*/ 3783 h 10006"/>
                  <a:gd name="connsiteX17-5089" fmla="*/ 1982 w 10000"/>
                  <a:gd name="connsiteY17-5090" fmla="*/ 3693 h 10006"/>
                  <a:gd name="connsiteX18-5091" fmla="*/ 1115 w 10000"/>
                  <a:gd name="connsiteY18-5092" fmla="*/ 5465 h 10006"/>
                  <a:gd name="connsiteX19-5093" fmla="*/ 1 w 10000"/>
                  <a:gd name="connsiteY19-5094" fmla="*/ 8375 h 10006"/>
                  <a:gd name="connsiteX20-5095" fmla="*/ 998 w 10000"/>
                  <a:gd name="connsiteY20-5096" fmla="*/ 2995 h 10006"/>
                  <a:gd name="connsiteX0-5097" fmla="*/ 998 w 10000"/>
                  <a:gd name="connsiteY0-5098" fmla="*/ 2995 h 10006"/>
                  <a:gd name="connsiteX1-5099" fmla="*/ 1860 w 10000"/>
                  <a:gd name="connsiteY1-5100" fmla="*/ 2616 h 10006"/>
                  <a:gd name="connsiteX2-5101" fmla="*/ 2446 w 10000"/>
                  <a:gd name="connsiteY2-5102" fmla="*/ 292 h 10006"/>
                  <a:gd name="connsiteX3-5103" fmla="*/ 3493 w 10000"/>
                  <a:gd name="connsiteY3-5104" fmla="*/ 1600 h 10006"/>
                  <a:gd name="connsiteX4-5105" fmla="*/ 4616 w 10000"/>
                  <a:gd name="connsiteY4-5106" fmla="*/ 4 h 10006"/>
                  <a:gd name="connsiteX5-5107" fmla="*/ 5662 w 10000"/>
                  <a:gd name="connsiteY5-5108" fmla="*/ 1087 h 10006"/>
                  <a:gd name="connsiteX6-5109" fmla="*/ 7305 w 10000"/>
                  <a:gd name="connsiteY6-5110" fmla="*/ 199 h 10006"/>
                  <a:gd name="connsiteX7-5111" fmla="*/ 8495 w 10000"/>
                  <a:gd name="connsiteY7-5112" fmla="*/ 2594 h 10006"/>
                  <a:gd name="connsiteX8-5113" fmla="*/ 9396 w 10000"/>
                  <a:gd name="connsiteY8-5114" fmla="*/ 4622 h 10006"/>
                  <a:gd name="connsiteX9-5115" fmla="*/ 9998 w 10000"/>
                  <a:gd name="connsiteY9-5116" fmla="*/ 9983 h 10006"/>
                  <a:gd name="connsiteX10-5117" fmla="*/ 9233 w 10000"/>
                  <a:gd name="connsiteY10-5118" fmla="*/ 6233 h 10006"/>
                  <a:gd name="connsiteX11-5119" fmla="*/ 8192 w 10000"/>
                  <a:gd name="connsiteY11-5120" fmla="*/ 3395 h 10006"/>
                  <a:gd name="connsiteX12-5121" fmla="*/ 6868 w 10000"/>
                  <a:gd name="connsiteY12-5122" fmla="*/ 3473 h 10006"/>
                  <a:gd name="connsiteX13-5123" fmla="*/ 5662 w 10000"/>
                  <a:gd name="connsiteY13-5124" fmla="*/ 2495 h 10006"/>
                  <a:gd name="connsiteX14-5125" fmla="*/ 4622 w 10000"/>
                  <a:gd name="connsiteY14-5126" fmla="*/ 3248 h 10006"/>
                  <a:gd name="connsiteX15-5127" fmla="*/ 3823 w 10000"/>
                  <a:gd name="connsiteY15-5128" fmla="*/ 2723 h 10006"/>
                  <a:gd name="connsiteX16-5129" fmla="*/ 2748 w 10000"/>
                  <a:gd name="connsiteY16-5130" fmla="*/ 3783 h 10006"/>
                  <a:gd name="connsiteX17-5131" fmla="*/ 1982 w 10000"/>
                  <a:gd name="connsiteY17-5132" fmla="*/ 3693 h 10006"/>
                  <a:gd name="connsiteX18-5133" fmla="*/ 1115 w 10000"/>
                  <a:gd name="connsiteY18-5134" fmla="*/ 5465 h 10006"/>
                  <a:gd name="connsiteX19-5135" fmla="*/ 1 w 10000"/>
                  <a:gd name="connsiteY19-5136" fmla="*/ 8375 h 10006"/>
                  <a:gd name="connsiteX20-5137" fmla="*/ 998 w 10000"/>
                  <a:gd name="connsiteY20-5138" fmla="*/ 2995 h 10006"/>
                  <a:gd name="connsiteX0-5139" fmla="*/ 998 w 10000"/>
                  <a:gd name="connsiteY0-5140" fmla="*/ 2992 h 10003"/>
                  <a:gd name="connsiteX1-5141" fmla="*/ 1860 w 10000"/>
                  <a:gd name="connsiteY1-5142" fmla="*/ 2613 h 10003"/>
                  <a:gd name="connsiteX2-5143" fmla="*/ 2446 w 10000"/>
                  <a:gd name="connsiteY2-5144" fmla="*/ 289 h 10003"/>
                  <a:gd name="connsiteX3-5145" fmla="*/ 3404 w 10000"/>
                  <a:gd name="connsiteY3-5146" fmla="*/ 1033 h 10003"/>
                  <a:gd name="connsiteX4-5147" fmla="*/ 4616 w 10000"/>
                  <a:gd name="connsiteY4-5148" fmla="*/ 1 h 10003"/>
                  <a:gd name="connsiteX5-5149" fmla="*/ 5662 w 10000"/>
                  <a:gd name="connsiteY5-5150" fmla="*/ 1084 h 10003"/>
                  <a:gd name="connsiteX6-5151" fmla="*/ 7305 w 10000"/>
                  <a:gd name="connsiteY6-5152" fmla="*/ 196 h 10003"/>
                  <a:gd name="connsiteX7-5153" fmla="*/ 8495 w 10000"/>
                  <a:gd name="connsiteY7-5154" fmla="*/ 2591 h 10003"/>
                  <a:gd name="connsiteX8-5155" fmla="*/ 9396 w 10000"/>
                  <a:gd name="connsiteY8-5156" fmla="*/ 4619 h 10003"/>
                  <a:gd name="connsiteX9-5157" fmla="*/ 9998 w 10000"/>
                  <a:gd name="connsiteY9-5158" fmla="*/ 9980 h 10003"/>
                  <a:gd name="connsiteX10-5159" fmla="*/ 9233 w 10000"/>
                  <a:gd name="connsiteY10-5160" fmla="*/ 6230 h 10003"/>
                  <a:gd name="connsiteX11-5161" fmla="*/ 8192 w 10000"/>
                  <a:gd name="connsiteY11-5162" fmla="*/ 3392 h 10003"/>
                  <a:gd name="connsiteX12-5163" fmla="*/ 6868 w 10000"/>
                  <a:gd name="connsiteY12-5164" fmla="*/ 3470 h 10003"/>
                  <a:gd name="connsiteX13-5165" fmla="*/ 5662 w 10000"/>
                  <a:gd name="connsiteY13-5166" fmla="*/ 2492 h 10003"/>
                  <a:gd name="connsiteX14-5167" fmla="*/ 4622 w 10000"/>
                  <a:gd name="connsiteY14-5168" fmla="*/ 3245 h 10003"/>
                  <a:gd name="connsiteX15-5169" fmla="*/ 3823 w 10000"/>
                  <a:gd name="connsiteY15-5170" fmla="*/ 2720 h 10003"/>
                  <a:gd name="connsiteX16-5171" fmla="*/ 2748 w 10000"/>
                  <a:gd name="connsiteY16-5172" fmla="*/ 3780 h 10003"/>
                  <a:gd name="connsiteX17-5173" fmla="*/ 1982 w 10000"/>
                  <a:gd name="connsiteY17-5174" fmla="*/ 3690 h 10003"/>
                  <a:gd name="connsiteX18-5175" fmla="*/ 1115 w 10000"/>
                  <a:gd name="connsiteY18-5176" fmla="*/ 5462 h 10003"/>
                  <a:gd name="connsiteX19-5177" fmla="*/ 1 w 10000"/>
                  <a:gd name="connsiteY19-5178" fmla="*/ 8372 h 10003"/>
                  <a:gd name="connsiteX20-5179" fmla="*/ 998 w 10000"/>
                  <a:gd name="connsiteY20-5180" fmla="*/ 2992 h 10003"/>
                  <a:gd name="connsiteX0-5181" fmla="*/ 998 w 10000"/>
                  <a:gd name="connsiteY0-5182" fmla="*/ 2992 h 10003"/>
                  <a:gd name="connsiteX1-5183" fmla="*/ 1786 w 10000"/>
                  <a:gd name="connsiteY1-5184" fmla="*/ 2275 h 10003"/>
                  <a:gd name="connsiteX2-5185" fmla="*/ 2446 w 10000"/>
                  <a:gd name="connsiteY2-5186" fmla="*/ 289 h 10003"/>
                  <a:gd name="connsiteX3-5187" fmla="*/ 3404 w 10000"/>
                  <a:gd name="connsiteY3-5188" fmla="*/ 1033 h 10003"/>
                  <a:gd name="connsiteX4-5189" fmla="*/ 4616 w 10000"/>
                  <a:gd name="connsiteY4-5190" fmla="*/ 1 h 10003"/>
                  <a:gd name="connsiteX5-5191" fmla="*/ 5662 w 10000"/>
                  <a:gd name="connsiteY5-5192" fmla="*/ 1084 h 10003"/>
                  <a:gd name="connsiteX6-5193" fmla="*/ 7305 w 10000"/>
                  <a:gd name="connsiteY6-5194" fmla="*/ 196 h 10003"/>
                  <a:gd name="connsiteX7-5195" fmla="*/ 8495 w 10000"/>
                  <a:gd name="connsiteY7-5196" fmla="*/ 2591 h 10003"/>
                  <a:gd name="connsiteX8-5197" fmla="*/ 9396 w 10000"/>
                  <a:gd name="connsiteY8-5198" fmla="*/ 4619 h 10003"/>
                  <a:gd name="connsiteX9-5199" fmla="*/ 9998 w 10000"/>
                  <a:gd name="connsiteY9-5200" fmla="*/ 9980 h 10003"/>
                  <a:gd name="connsiteX10-5201" fmla="*/ 9233 w 10000"/>
                  <a:gd name="connsiteY10-5202" fmla="*/ 6230 h 10003"/>
                  <a:gd name="connsiteX11-5203" fmla="*/ 8192 w 10000"/>
                  <a:gd name="connsiteY11-5204" fmla="*/ 3392 h 10003"/>
                  <a:gd name="connsiteX12-5205" fmla="*/ 6868 w 10000"/>
                  <a:gd name="connsiteY12-5206" fmla="*/ 3470 h 10003"/>
                  <a:gd name="connsiteX13-5207" fmla="*/ 5662 w 10000"/>
                  <a:gd name="connsiteY13-5208" fmla="*/ 2492 h 10003"/>
                  <a:gd name="connsiteX14-5209" fmla="*/ 4622 w 10000"/>
                  <a:gd name="connsiteY14-5210" fmla="*/ 3245 h 10003"/>
                  <a:gd name="connsiteX15-5211" fmla="*/ 3823 w 10000"/>
                  <a:gd name="connsiteY15-5212" fmla="*/ 2720 h 10003"/>
                  <a:gd name="connsiteX16-5213" fmla="*/ 2748 w 10000"/>
                  <a:gd name="connsiteY16-5214" fmla="*/ 3780 h 10003"/>
                  <a:gd name="connsiteX17-5215" fmla="*/ 1982 w 10000"/>
                  <a:gd name="connsiteY17-5216" fmla="*/ 3690 h 10003"/>
                  <a:gd name="connsiteX18-5217" fmla="*/ 1115 w 10000"/>
                  <a:gd name="connsiteY18-5218" fmla="*/ 5462 h 10003"/>
                  <a:gd name="connsiteX19-5219" fmla="*/ 1 w 10000"/>
                  <a:gd name="connsiteY19-5220" fmla="*/ 8372 h 10003"/>
                  <a:gd name="connsiteX20-5221" fmla="*/ 998 w 10000"/>
                  <a:gd name="connsiteY20-5222" fmla="*/ 2992 h 10003"/>
                  <a:gd name="connsiteX0-5223" fmla="*/ 998 w 10000"/>
                  <a:gd name="connsiteY0-5224" fmla="*/ 2992 h 10003"/>
                  <a:gd name="connsiteX1-5225" fmla="*/ 1786 w 10000"/>
                  <a:gd name="connsiteY1-5226" fmla="*/ 2275 h 10003"/>
                  <a:gd name="connsiteX2-5227" fmla="*/ 2446 w 10000"/>
                  <a:gd name="connsiteY2-5228" fmla="*/ 289 h 10003"/>
                  <a:gd name="connsiteX3-5229" fmla="*/ 3404 w 10000"/>
                  <a:gd name="connsiteY3-5230" fmla="*/ 1033 h 10003"/>
                  <a:gd name="connsiteX4-5231" fmla="*/ 4616 w 10000"/>
                  <a:gd name="connsiteY4-5232" fmla="*/ 1 h 10003"/>
                  <a:gd name="connsiteX5-5233" fmla="*/ 5662 w 10000"/>
                  <a:gd name="connsiteY5-5234" fmla="*/ 1084 h 10003"/>
                  <a:gd name="connsiteX6-5235" fmla="*/ 7305 w 10000"/>
                  <a:gd name="connsiteY6-5236" fmla="*/ 196 h 10003"/>
                  <a:gd name="connsiteX7-5237" fmla="*/ 8495 w 10000"/>
                  <a:gd name="connsiteY7-5238" fmla="*/ 2591 h 10003"/>
                  <a:gd name="connsiteX8-5239" fmla="*/ 9396 w 10000"/>
                  <a:gd name="connsiteY8-5240" fmla="*/ 4619 h 10003"/>
                  <a:gd name="connsiteX9-5241" fmla="*/ 9998 w 10000"/>
                  <a:gd name="connsiteY9-5242" fmla="*/ 9980 h 10003"/>
                  <a:gd name="connsiteX10-5243" fmla="*/ 9233 w 10000"/>
                  <a:gd name="connsiteY10-5244" fmla="*/ 6230 h 10003"/>
                  <a:gd name="connsiteX11-5245" fmla="*/ 8192 w 10000"/>
                  <a:gd name="connsiteY11-5246" fmla="*/ 3392 h 10003"/>
                  <a:gd name="connsiteX12-5247" fmla="*/ 6868 w 10000"/>
                  <a:gd name="connsiteY12-5248" fmla="*/ 3470 h 10003"/>
                  <a:gd name="connsiteX13-5249" fmla="*/ 5662 w 10000"/>
                  <a:gd name="connsiteY13-5250" fmla="*/ 2492 h 10003"/>
                  <a:gd name="connsiteX14-5251" fmla="*/ 4622 w 10000"/>
                  <a:gd name="connsiteY14-5252" fmla="*/ 3245 h 10003"/>
                  <a:gd name="connsiteX15-5253" fmla="*/ 3823 w 10000"/>
                  <a:gd name="connsiteY15-5254" fmla="*/ 2720 h 10003"/>
                  <a:gd name="connsiteX16-5255" fmla="*/ 2837 w 10000"/>
                  <a:gd name="connsiteY16-5256" fmla="*/ 3630 h 10003"/>
                  <a:gd name="connsiteX17-5257" fmla="*/ 1982 w 10000"/>
                  <a:gd name="connsiteY17-5258" fmla="*/ 3690 h 10003"/>
                  <a:gd name="connsiteX18-5259" fmla="*/ 1115 w 10000"/>
                  <a:gd name="connsiteY18-5260" fmla="*/ 5462 h 10003"/>
                  <a:gd name="connsiteX19-5261" fmla="*/ 1 w 10000"/>
                  <a:gd name="connsiteY19-5262" fmla="*/ 8372 h 10003"/>
                  <a:gd name="connsiteX20-5263" fmla="*/ 998 w 10000"/>
                  <a:gd name="connsiteY20-5264" fmla="*/ 2992 h 10003"/>
                  <a:gd name="connsiteX0-5265" fmla="*/ 998 w 10000"/>
                  <a:gd name="connsiteY0-5266" fmla="*/ 2992 h 10003"/>
                  <a:gd name="connsiteX1-5267" fmla="*/ 1786 w 10000"/>
                  <a:gd name="connsiteY1-5268" fmla="*/ 2275 h 10003"/>
                  <a:gd name="connsiteX2-5269" fmla="*/ 2446 w 10000"/>
                  <a:gd name="connsiteY2-5270" fmla="*/ 289 h 10003"/>
                  <a:gd name="connsiteX3-5271" fmla="*/ 3404 w 10000"/>
                  <a:gd name="connsiteY3-5272" fmla="*/ 1033 h 10003"/>
                  <a:gd name="connsiteX4-5273" fmla="*/ 4616 w 10000"/>
                  <a:gd name="connsiteY4-5274" fmla="*/ 1 h 10003"/>
                  <a:gd name="connsiteX5-5275" fmla="*/ 5662 w 10000"/>
                  <a:gd name="connsiteY5-5276" fmla="*/ 1084 h 10003"/>
                  <a:gd name="connsiteX6-5277" fmla="*/ 7305 w 10000"/>
                  <a:gd name="connsiteY6-5278" fmla="*/ 196 h 10003"/>
                  <a:gd name="connsiteX7-5279" fmla="*/ 8495 w 10000"/>
                  <a:gd name="connsiteY7-5280" fmla="*/ 2591 h 10003"/>
                  <a:gd name="connsiteX8-5281" fmla="*/ 9396 w 10000"/>
                  <a:gd name="connsiteY8-5282" fmla="*/ 4619 h 10003"/>
                  <a:gd name="connsiteX9-5283" fmla="*/ 9998 w 10000"/>
                  <a:gd name="connsiteY9-5284" fmla="*/ 9980 h 10003"/>
                  <a:gd name="connsiteX10-5285" fmla="*/ 9233 w 10000"/>
                  <a:gd name="connsiteY10-5286" fmla="*/ 6230 h 10003"/>
                  <a:gd name="connsiteX11-5287" fmla="*/ 8192 w 10000"/>
                  <a:gd name="connsiteY11-5288" fmla="*/ 3392 h 10003"/>
                  <a:gd name="connsiteX12-5289" fmla="*/ 6868 w 10000"/>
                  <a:gd name="connsiteY12-5290" fmla="*/ 3470 h 10003"/>
                  <a:gd name="connsiteX13-5291" fmla="*/ 5662 w 10000"/>
                  <a:gd name="connsiteY13-5292" fmla="*/ 2492 h 10003"/>
                  <a:gd name="connsiteX14-5293" fmla="*/ 4622 w 10000"/>
                  <a:gd name="connsiteY14-5294" fmla="*/ 3245 h 10003"/>
                  <a:gd name="connsiteX15-5295" fmla="*/ 3734 w 10000"/>
                  <a:gd name="connsiteY15-5296" fmla="*/ 2231 h 10003"/>
                  <a:gd name="connsiteX16-5297" fmla="*/ 2837 w 10000"/>
                  <a:gd name="connsiteY16-5298" fmla="*/ 3630 h 10003"/>
                  <a:gd name="connsiteX17-5299" fmla="*/ 1982 w 10000"/>
                  <a:gd name="connsiteY17-5300" fmla="*/ 3690 h 10003"/>
                  <a:gd name="connsiteX18-5301" fmla="*/ 1115 w 10000"/>
                  <a:gd name="connsiteY18-5302" fmla="*/ 5462 h 10003"/>
                  <a:gd name="connsiteX19-5303" fmla="*/ 1 w 10000"/>
                  <a:gd name="connsiteY19-5304" fmla="*/ 8372 h 10003"/>
                  <a:gd name="connsiteX20-5305" fmla="*/ 998 w 10000"/>
                  <a:gd name="connsiteY20-5306" fmla="*/ 2992 h 10003"/>
                  <a:gd name="connsiteX0-5307" fmla="*/ 998 w 10000"/>
                  <a:gd name="connsiteY0-5308" fmla="*/ 2992 h 10003"/>
                  <a:gd name="connsiteX1-5309" fmla="*/ 1786 w 10000"/>
                  <a:gd name="connsiteY1-5310" fmla="*/ 2275 h 10003"/>
                  <a:gd name="connsiteX2-5311" fmla="*/ 2446 w 10000"/>
                  <a:gd name="connsiteY2-5312" fmla="*/ 289 h 10003"/>
                  <a:gd name="connsiteX3-5313" fmla="*/ 3404 w 10000"/>
                  <a:gd name="connsiteY3-5314" fmla="*/ 1033 h 10003"/>
                  <a:gd name="connsiteX4-5315" fmla="*/ 4616 w 10000"/>
                  <a:gd name="connsiteY4-5316" fmla="*/ 1 h 10003"/>
                  <a:gd name="connsiteX5-5317" fmla="*/ 5662 w 10000"/>
                  <a:gd name="connsiteY5-5318" fmla="*/ 1084 h 10003"/>
                  <a:gd name="connsiteX6-5319" fmla="*/ 7305 w 10000"/>
                  <a:gd name="connsiteY6-5320" fmla="*/ 196 h 10003"/>
                  <a:gd name="connsiteX7-5321" fmla="*/ 8495 w 10000"/>
                  <a:gd name="connsiteY7-5322" fmla="*/ 2591 h 10003"/>
                  <a:gd name="connsiteX8-5323" fmla="*/ 9396 w 10000"/>
                  <a:gd name="connsiteY8-5324" fmla="*/ 4619 h 10003"/>
                  <a:gd name="connsiteX9-5325" fmla="*/ 9998 w 10000"/>
                  <a:gd name="connsiteY9-5326" fmla="*/ 9980 h 10003"/>
                  <a:gd name="connsiteX10-5327" fmla="*/ 9233 w 10000"/>
                  <a:gd name="connsiteY10-5328" fmla="*/ 6230 h 10003"/>
                  <a:gd name="connsiteX11-5329" fmla="*/ 8192 w 10000"/>
                  <a:gd name="connsiteY11-5330" fmla="*/ 3392 h 10003"/>
                  <a:gd name="connsiteX12-5331" fmla="*/ 6868 w 10000"/>
                  <a:gd name="connsiteY12-5332" fmla="*/ 3470 h 10003"/>
                  <a:gd name="connsiteX13-5333" fmla="*/ 5662 w 10000"/>
                  <a:gd name="connsiteY13-5334" fmla="*/ 2492 h 10003"/>
                  <a:gd name="connsiteX14-5335" fmla="*/ 4622 w 10000"/>
                  <a:gd name="connsiteY14-5336" fmla="*/ 3245 h 10003"/>
                  <a:gd name="connsiteX15-5337" fmla="*/ 3734 w 10000"/>
                  <a:gd name="connsiteY15-5338" fmla="*/ 2231 h 10003"/>
                  <a:gd name="connsiteX16-5339" fmla="*/ 2837 w 10000"/>
                  <a:gd name="connsiteY16-5340" fmla="*/ 3630 h 10003"/>
                  <a:gd name="connsiteX17-5341" fmla="*/ 1982 w 10000"/>
                  <a:gd name="connsiteY17-5342" fmla="*/ 3690 h 10003"/>
                  <a:gd name="connsiteX18-5343" fmla="*/ 1115 w 10000"/>
                  <a:gd name="connsiteY18-5344" fmla="*/ 5462 h 10003"/>
                  <a:gd name="connsiteX19-5345" fmla="*/ 1 w 10000"/>
                  <a:gd name="connsiteY19-5346" fmla="*/ 8372 h 10003"/>
                  <a:gd name="connsiteX20-5347" fmla="*/ 998 w 10000"/>
                  <a:gd name="connsiteY20-5348" fmla="*/ 2992 h 10003"/>
                  <a:gd name="connsiteX0-5349" fmla="*/ 998 w 10000"/>
                  <a:gd name="connsiteY0-5350" fmla="*/ 2992 h 10003"/>
                  <a:gd name="connsiteX1-5351" fmla="*/ 1786 w 10000"/>
                  <a:gd name="connsiteY1-5352" fmla="*/ 2275 h 10003"/>
                  <a:gd name="connsiteX2-5353" fmla="*/ 2446 w 10000"/>
                  <a:gd name="connsiteY2-5354" fmla="*/ 289 h 10003"/>
                  <a:gd name="connsiteX3-5355" fmla="*/ 3404 w 10000"/>
                  <a:gd name="connsiteY3-5356" fmla="*/ 1033 h 10003"/>
                  <a:gd name="connsiteX4-5357" fmla="*/ 4616 w 10000"/>
                  <a:gd name="connsiteY4-5358" fmla="*/ 1 h 10003"/>
                  <a:gd name="connsiteX5-5359" fmla="*/ 5662 w 10000"/>
                  <a:gd name="connsiteY5-5360" fmla="*/ 1084 h 10003"/>
                  <a:gd name="connsiteX6-5361" fmla="*/ 7305 w 10000"/>
                  <a:gd name="connsiteY6-5362" fmla="*/ 196 h 10003"/>
                  <a:gd name="connsiteX7-5363" fmla="*/ 8495 w 10000"/>
                  <a:gd name="connsiteY7-5364" fmla="*/ 2591 h 10003"/>
                  <a:gd name="connsiteX8-5365" fmla="*/ 9396 w 10000"/>
                  <a:gd name="connsiteY8-5366" fmla="*/ 4619 h 10003"/>
                  <a:gd name="connsiteX9-5367" fmla="*/ 9998 w 10000"/>
                  <a:gd name="connsiteY9-5368" fmla="*/ 9980 h 10003"/>
                  <a:gd name="connsiteX10-5369" fmla="*/ 9233 w 10000"/>
                  <a:gd name="connsiteY10-5370" fmla="*/ 6230 h 10003"/>
                  <a:gd name="connsiteX11-5371" fmla="*/ 8192 w 10000"/>
                  <a:gd name="connsiteY11-5372" fmla="*/ 3392 h 10003"/>
                  <a:gd name="connsiteX12-5373" fmla="*/ 6868 w 10000"/>
                  <a:gd name="connsiteY12-5374" fmla="*/ 3470 h 10003"/>
                  <a:gd name="connsiteX13-5375" fmla="*/ 5662 w 10000"/>
                  <a:gd name="connsiteY13-5376" fmla="*/ 2492 h 10003"/>
                  <a:gd name="connsiteX14-5377" fmla="*/ 4622 w 10000"/>
                  <a:gd name="connsiteY14-5378" fmla="*/ 3245 h 10003"/>
                  <a:gd name="connsiteX15-5379" fmla="*/ 3734 w 10000"/>
                  <a:gd name="connsiteY15-5380" fmla="*/ 2231 h 10003"/>
                  <a:gd name="connsiteX16-5381" fmla="*/ 2837 w 10000"/>
                  <a:gd name="connsiteY16-5382" fmla="*/ 3630 h 10003"/>
                  <a:gd name="connsiteX17-5383" fmla="*/ 1982 w 10000"/>
                  <a:gd name="connsiteY17-5384" fmla="*/ 3690 h 10003"/>
                  <a:gd name="connsiteX18-5385" fmla="*/ 1115 w 10000"/>
                  <a:gd name="connsiteY18-5386" fmla="*/ 5462 h 10003"/>
                  <a:gd name="connsiteX19-5387" fmla="*/ 1 w 10000"/>
                  <a:gd name="connsiteY19-5388" fmla="*/ 8372 h 10003"/>
                  <a:gd name="connsiteX20-5389" fmla="*/ 998 w 10000"/>
                  <a:gd name="connsiteY20-5390" fmla="*/ 2992 h 10003"/>
                  <a:gd name="connsiteX0-5391" fmla="*/ 998 w 10000"/>
                  <a:gd name="connsiteY0-5392" fmla="*/ 2992 h 10003"/>
                  <a:gd name="connsiteX1-5393" fmla="*/ 1786 w 10000"/>
                  <a:gd name="connsiteY1-5394" fmla="*/ 2275 h 10003"/>
                  <a:gd name="connsiteX2-5395" fmla="*/ 2520 w 10000"/>
                  <a:gd name="connsiteY2-5396" fmla="*/ 627 h 10003"/>
                  <a:gd name="connsiteX3-5397" fmla="*/ 3404 w 10000"/>
                  <a:gd name="connsiteY3-5398" fmla="*/ 1033 h 10003"/>
                  <a:gd name="connsiteX4-5399" fmla="*/ 4616 w 10000"/>
                  <a:gd name="connsiteY4-5400" fmla="*/ 1 h 10003"/>
                  <a:gd name="connsiteX5-5401" fmla="*/ 5662 w 10000"/>
                  <a:gd name="connsiteY5-5402" fmla="*/ 1084 h 10003"/>
                  <a:gd name="connsiteX6-5403" fmla="*/ 7305 w 10000"/>
                  <a:gd name="connsiteY6-5404" fmla="*/ 196 h 10003"/>
                  <a:gd name="connsiteX7-5405" fmla="*/ 8495 w 10000"/>
                  <a:gd name="connsiteY7-5406" fmla="*/ 2591 h 10003"/>
                  <a:gd name="connsiteX8-5407" fmla="*/ 9396 w 10000"/>
                  <a:gd name="connsiteY8-5408" fmla="*/ 4619 h 10003"/>
                  <a:gd name="connsiteX9-5409" fmla="*/ 9998 w 10000"/>
                  <a:gd name="connsiteY9-5410" fmla="*/ 9980 h 10003"/>
                  <a:gd name="connsiteX10-5411" fmla="*/ 9233 w 10000"/>
                  <a:gd name="connsiteY10-5412" fmla="*/ 6230 h 10003"/>
                  <a:gd name="connsiteX11-5413" fmla="*/ 8192 w 10000"/>
                  <a:gd name="connsiteY11-5414" fmla="*/ 3392 h 10003"/>
                  <a:gd name="connsiteX12-5415" fmla="*/ 6868 w 10000"/>
                  <a:gd name="connsiteY12-5416" fmla="*/ 3470 h 10003"/>
                  <a:gd name="connsiteX13-5417" fmla="*/ 5662 w 10000"/>
                  <a:gd name="connsiteY13-5418" fmla="*/ 2492 h 10003"/>
                  <a:gd name="connsiteX14-5419" fmla="*/ 4622 w 10000"/>
                  <a:gd name="connsiteY14-5420" fmla="*/ 3245 h 10003"/>
                  <a:gd name="connsiteX15-5421" fmla="*/ 3734 w 10000"/>
                  <a:gd name="connsiteY15-5422" fmla="*/ 2231 h 10003"/>
                  <a:gd name="connsiteX16-5423" fmla="*/ 2837 w 10000"/>
                  <a:gd name="connsiteY16-5424" fmla="*/ 3630 h 10003"/>
                  <a:gd name="connsiteX17-5425" fmla="*/ 1982 w 10000"/>
                  <a:gd name="connsiteY17-5426" fmla="*/ 3690 h 10003"/>
                  <a:gd name="connsiteX18-5427" fmla="*/ 1115 w 10000"/>
                  <a:gd name="connsiteY18-5428" fmla="*/ 5462 h 10003"/>
                  <a:gd name="connsiteX19-5429" fmla="*/ 1 w 10000"/>
                  <a:gd name="connsiteY19-5430" fmla="*/ 8372 h 10003"/>
                  <a:gd name="connsiteX20-5431" fmla="*/ 998 w 10000"/>
                  <a:gd name="connsiteY20-5432" fmla="*/ 2992 h 10003"/>
                  <a:gd name="connsiteX0-5433" fmla="*/ 998 w 10000"/>
                  <a:gd name="connsiteY0-5434" fmla="*/ 3330 h 10003"/>
                  <a:gd name="connsiteX1-5435" fmla="*/ 1786 w 10000"/>
                  <a:gd name="connsiteY1-5436" fmla="*/ 2275 h 10003"/>
                  <a:gd name="connsiteX2-5437" fmla="*/ 2520 w 10000"/>
                  <a:gd name="connsiteY2-5438" fmla="*/ 627 h 10003"/>
                  <a:gd name="connsiteX3-5439" fmla="*/ 3404 w 10000"/>
                  <a:gd name="connsiteY3-5440" fmla="*/ 1033 h 10003"/>
                  <a:gd name="connsiteX4-5441" fmla="*/ 4616 w 10000"/>
                  <a:gd name="connsiteY4-5442" fmla="*/ 1 h 10003"/>
                  <a:gd name="connsiteX5-5443" fmla="*/ 5662 w 10000"/>
                  <a:gd name="connsiteY5-5444" fmla="*/ 1084 h 10003"/>
                  <a:gd name="connsiteX6-5445" fmla="*/ 7305 w 10000"/>
                  <a:gd name="connsiteY6-5446" fmla="*/ 196 h 10003"/>
                  <a:gd name="connsiteX7-5447" fmla="*/ 8495 w 10000"/>
                  <a:gd name="connsiteY7-5448" fmla="*/ 2591 h 10003"/>
                  <a:gd name="connsiteX8-5449" fmla="*/ 9396 w 10000"/>
                  <a:gd name="connsiteY8-5450" fmla="*/ 4619 h 10003"/>
                  <a:gd name="connsiteX9-5451" fmla="*/ 9998 w 10000"/>
                  <a:gd name="connsiteY9-5452" fmla="*/ 9980 h 10003"/>
                  <a:gd name="connsiteX10-5453" fmla="*/ 9233 w 10000"/>
                  <a:gd name="connsiteY10-5454" fmla="*/ 6230 h 10003"/>
                  <a:gd name="connsiteX11-5455" fmla="*/ 8192 w 10000"/>
                  <a:gd name="connsiteY11-5456" fmla="*/ 3392 h 10003"/>
                  <a:gd name="connsiteX12-5457" fmla="*/ 6868 w 10000"/>
                  <a:gd name="connsiteY12-5458" fmla="*/ 3470 h 10003"/>
                  <a:gd name="connsiteX13-5459" fmla="*/ 5662 w 10000"/>
                  <a:gd name="connsiteY13-5460" fmla="*/ 2492 h 10003"/>
                  <a:gd name="connsiteX14-5461" fmla="*/ 4622 w 10000"/>
                  <a:gd name="connsiteY14-5462" fmla="*/ 3245 h 10003"/>
                  <a:gd name="connsiteX15-5463" fmla="*/ 3734 w 10000"/>
                  <a:gd name="connsiteY15-5464" fmla="*/ 2231 h 10003"/>
                  <a:gd name="connsiteX16-5465" fmla="*/ 2837 w 10000"/>
                  <a:gd name="connsiteY16-5466" fmla="*/ 3630 h 10003"/>
                  <a:gd name="connsiteX17-5467" fmla="*/ 1982 w 10000"/>
                  <a:gd name="connsiteY17-5468" fmla="*/ 3690 h 10003"/>
                  <a:gd name="connsiteX18-5469" fmla="*/ 1115 w 10000"/>
                  <a:gd name="connsiteY18-5470" fmla="*/ 5462 h 10003"/>
                  <a:gd name="connsiteX19-5471" fmla="*/ 1 w 10000"/>
                  <a:gd name="connsiteY19-5472" fmla="*/ 8372 h 10003"/>
                  <a:gd name="connsiteX20-5473" fmla="*/ 998 w 10000"/>
                  <a:gd name="connsiteY20-5474" fmla="*/ 3330 h 10003"/>
                  <a:gd name="connsiteX0-5475" fmla="*/ 998 w 10000"/>
                  <a:gd name="connsiteY0-5476" fmla="*/ 3330 h 10003"/>
                  <a:gd name="connsiteX1-5477" fmla="*/ 1578 w 10000"/>
                  <a:gd name="connsiteY1-5478" fmla="*/ 2764 h 10003"/>
                  <a:gd name="connsiteX2-5479" fmla="*/ 2520 w 10000"/>
                  <a:gd name="connsiteY2-5480" fmla="*/ 627 h 10003"/>
                  <a:gd name="connsiteX3-5481" fmla="*/ 3404 w 10000"/>
                  <a:gd name="connsiteY3-5482" fmla="*/ 1033 h 10003"/>
                  <a:gd name="connsiteX4-5483" fmla="*/ 4616 w 10000"/>
                  <a:gd name="connsiteY4-5484" fmla="*/ 1 h 10003"/>
                  <a:gd name="connsiteX5-5485" fmla="*/ 5662 w 10000"/>
                  <a:gd name="connsiteY5-5486" fmla="*/ 1084 h 10003"/>
                  <a:gd name="connsiteX6-5487" fmla="*/ 7305 w 10000"/>
                  <a:gd name="connsiteY6-5488" fmla="*/ 196 h 10003"/>
                  <a:gd name="connsiteX7-5489" fmla="*/ 8495 w 10000"/>
                  <a:gd name="connsiteY7-5490" fmla="*/ 2591 h 10003"/>
                  <a:gd name="connsiteX8-5491" fmla="*/ 9396 w 10000"/>
                  <a:gd name="connsiteY8-5492" fmla="*/ 4619 h 10003"/>
                  <a:gd name="connsiteX9-5493" fmla="*/ 9998 w 10000"/>
                  <a:gd name="connsiteY9-5494" fmla="*/ 9980 h 10003"/>
                  <a:gd name="connsiteX10-5495" fmla="*/ 9233 w 10000"/>
                  <a:gd name="connsiteY10-5496" fmla="*/ 6230 h 10003"/>
                  <a:gd name="connsiteX11-5497" fmla="*/ 8192 w 10000"/>
                  <a:gd name="connsiteY11-5498" fmla="*/ 3392 h 10003"/>
                  <a:gd name="connsiteX12-5499" fmla="*/ 6868 w 10000"/>
                  <a:gd name="connsiteY12-5500" fmla="*/ 3470 h 10003"/>
                  <a:gd name="connsiteX13-5501" fmla="*/ 5662 w 10000"/>
                  <a:gd name="connsiteY13-5502" fmla="*/ 2492 h 10003"/>
                  <a:gd name="connsiteX14-5503" fmla="*/ 4622 w 10000"/>
                  <a:gd name="connsiteY14-5504" fmla="*/ 3245 h 10003"/>
                  <a:gd name="connsiteX15-5505" fmla="*/ 3734 w 10000"/>
                  <a:gd name="connsiteY15-5506" fmla="*/ 2231 h 10003"/>
                  <a:gd name="connsiteX16-5507" fmla="*/ 2837 w 10000"/>
                  <a:gd name="connsiteY16-5508" fmla="*/ 3630 h 10003"/>
                  <a:gd name="connsiteX17-5509" fmla="*/ 1982 w 10000"/>
                  <a:gd name="connsiteY17-5510" fmla="*/ 3690 h 10003"/>
                  <a:gd name="connsiteX18-5511" fmla="*/ 1115 w 10000"/>
                  <a:gd name="connsiteY18-5512" fmla="*/ 5462 h 10003"/>
                  <a:gd name="connsiteX19-5513" fmla="*/ 1 w 10000"/>
                  <a:gd name="connsiteY19-5514" fmla="*/ 8372 h 10003"/>
                  <a:gd name="connsiteX20-5515" fmla="*/ 998 w 10000"/>
                  <a:gd name="connsiteY20-5516" fmla="*/ 3330 h 10003"/>
                  <a:gd name="connsiteX0-5517" fmla="*/ 760 w 10000"/>
                  <a:gd name="connsiteY0-5518" fmla="*/ 4646 h 10003"/>
                  <a:gd name="connsiteX1-5519" fmla="*/ 1578 w 10000"/>
                  <a:gd name="connsiteY1-5520" fmla="*/ 2764 h 10003"/>
                  <a:gd name="connsiteX2-5521" fmla="*/ 2520 w 10000"/>
                  <a:gd name="connsiteY2-5522" fmla="*/ 627 h 10003"/>
                  <a:gd name="connsiteX3-5523" fmla="*/ 3404 w 10000"/>
                  <a:gd name="connsiteY3-5524" fmla="*/ 1033 h 10003"/>
                  <a:gd name="connsiteX4-5525" fmla="*/ 4616 w 10000"/>
                  <a:gd name="connsiteY4-5526" fmla="*/ 1 h 10003"/>
                  <a:gd name="connsiteX5-5527" fmla="*/ 5662 w 10000"/>
                  <a:gd name="connsiteY5-5528" fmla="*/ 1084 h 10003"/>
                  <a:gd name="connsiteX6-5529" fmla="*/ 7305 w 10000"/>
                  <a:gd name="connsiteY6-5530" fmla="*/ 196 h 10003"/>
                  <a:gd name="connsiteX7-5531" fmla="*/ 8495 w 10000"/>
                  <a:gd name="connsiteY7-5532" fmla="*/ 2591 h 10003"/>
                  <a:gd name="connsiteX8-5533" fmla="*/ 9396 w 10000"/>
                  <a:gd name="connsiteY8-5534" fmla="*/ 4619 h 10003"/>
                  <a:gd name="connsiteX9-5535" fmla="*/ 9998 w 10000"/>
                  <a:gd name="connsiteY9-5536" fmla="*/ 9980 h 10003"/>
                  <a:gd name="connsiteX10-5537" fmla="*/ 9233 w 10000"/>
                  <a:gd name="connsiteY10-5538" fmla="*/ 6230 h 10003"/>
                  <a:gd name="connsiteX11-5539" fmla="*/ 8192 w 10000"/>
                  <a:gd name="connsiteY11-5540" fmla="*/ 3392 h 10003"/>
                  <a:gd name="connsiteX12-5541" fmla="*/ 6868 w 10000"/>
                  <a:gd name="connsiteY12-5542" fmla="*/ 3470 h 10003"/>
                  <a:gd name="connsiteX13-5543" fmla="*/ 5662 w 10000"/>
                  <a:gd name="connsiteY13-5544" fmla="*/ 2492 h 10003"/>
                  <a:gd name="connsiteX14-5545" fmla="*/ 4622 w 10000"/>
                  <a:gd name="connsiteY14-5546" fmla="*/ 3245 h 10003"/>
                  <a:gd name="connsiteX15-5547" fmla="*/ 3734 w 10000"/>
                  <a:gd name="connsiteY15-5548" fmla="*/ 2231 h 10003"/>
                  <a:gd name="connsiteX16-5549" fmla="*/ 2837 w 10000"/>
                  <a:gd name="connsiteY16-5550" fmla="*/ 3630 h 10003"/>
                  <a:gd name="connsiteX17-5551" fmla="*/ 1982 w 10000"/>
                  <a:gd name="connsiteY17-5552" fmla="*/ 3690 h 10003"/>
                  <a:gd name="connsiteX18-5553" fmla="*/ 1115 w 10000"/>
                  <a:gd name="connsiteY18-5554" fmla="*/ 5462 h 10003"/>
                  <a:gd name="connsiteX19-5555" fmla="*/ 1 w 10000"/>
                  <a:gd name="connsiteY19-5556" fmla="*/ 8372 h 10003"/>
                  <a:gd name="connsiteX20-5557" fmla="*/ 760 w 10000"/>
                  <a:gd name="connsiteY20-5558" fmla="*/ 4646 h 10003"/>
                  <a:gd name="connsiteX0-5559" fmla="*/ 760 w 10000"/>
                  <a:gd name="connsiteY0-5560" fmla="*/ 4646 h 10003"/>
                  <a:gd name="connsiteX1-5561" fmla="*/ 1578 w 10000"/>
                  <a:gd name="connsiteY1-5562" fmla="*/ 2764 h 10003"/>
                  <a:gd name="connsiteX2-5563" fmla="*/ 2520 w 10000"/>
                  <a:gd name="connsiteY2-5564" fmla="*/ 627 h 10003"/>
                  <a:gd name="connsiteX3-5565" fmla="*/ 3404 w 10000"/>
                  <a:gd name="connsiteY3-5566" fmla="*/ 1033 h 10003"/>
                  <a:gd name="connsiteX4-5567" fmla="*/ 4616 w 10000"/>
                  <a:gd name="connsiteY4-5568" fmla="*/ 1 h 10003"/>
                  <a:gd name="connsiteX5-5569" fmla="*/ 5662 w 10000"/>
                  <a:gd name="connsiteY5-5570" fmla="*/ 1084 h 10003"/>
                  <a:gd name="connsiteX6-5571" fmla="*/ 7305 w 10000"/>
                  <a:gd name="connsiteY6-5572" fmla="*/ 196 h 10003"/>
                  <a:gd name="connsiteX7-5573" fmla="*/ 8495 w 10000"/>
                  <a:gd name="connsiteY7-5574" fmla="*/ 2591 h 10003"/>
                  <a:gd name="connsiteX8-5575" fmla="*/ 9396 w 10000"/>
                  <a:gd name="connsiteY8-5576" fmla="*/ 4619 h 10003"/>
                  <a:gd name="connsiteX9-5577" fmla="*/ 9998 w 10000"/>
                  <a:gd name="connsiteY9-5578" fmla="*/ 9980 h 10003"/>
                  <a:gd name="connsiteX10-5579" fmla="*/ 9233 w 10000"/>
                  <a:gd name="connsiteY10-5580" fmla="*/ 6230 h 10003"/>
                  <a:gd name="connsiteX11-5581" fmla="*/ 8192 w 10000"/>
                  <a:gd name="connsiteY11-5582" fmla="*/ 3392 h 10003"/>
                  <a:gd name="connsiteX12-5583" fmla="*/ 6868 w 10000"/>
                  <a:gd name="connsiteY12-5584" fmla="*/ 3470 h 10003"/>
                  <a:gd name="connsiteX13-5585" fmla="*/ 5662 w 10000"/>
                  <a:gd name="connsiteY13-5586" fmla="*/ 2492 h 10003"/>
                  <a:gd name="connsiteX14-5587" fmla="*/ 4622 w 10000"/>
                  <a:gd name="connsiteY14-5588" fmla="*/ 3245 h 10003"/>
                  <a:gd name="connsiteX15-5589" fmla="*/ 3734 w 10000"/>
                  <a:gd name="connsiteY15-5590" fmla="*/ 2231 h 10003"/>
                  <a:gd name="connsiteX16-5591" fmla="*/ 2837 w 10000"/>
                  <a:gd name="connsiteY16-5592" fmla="*/ 3630 h 10003"/>
                  <a:gd name="connsiteX17-5593" fmla="*/ 1982 w 10000"/>
                  <a:gd name="connsiteY17-5594" fmla="*/ 3690 h 10003"/>
                  <a:gd name="connsiteX18-5595" fmla="*/ 1115 w 10000"/>
                  <a:gd name="connsiteY18-5596" fmla="*/ 5462 h 10003"/>
                  <a:gd name="connsiteX19-5597" fmla="*/ 1 w 10000"/>
                  <a:gd name="connsiteY19-5598" fmla="*/ 8372 h 10003"/>
                  <a:gd name="connsiteX20-5599" fmla="*/ 760 w 10000"/>
                  <a:gd name="connsiteY20-5600" fmla="*/ 4646 h 10003"/>
                  <a:gd name="connsiteX0-5601" fmla="*/ 671 w 10000"/>
                  <a:gd name="connsiteY0-5602" fmla="*/ 4496 h 10003"/>
                  <a:gd name="connsiteX1-5603" fmla="*/ 1578 w 10000"/>
                  <a:gd name="connsiteY1-5604" fmla="*/ 2764 h 10003"/>
                  <a:gd name="connsiteX2-5605" fmla="*/ 2520 w 10000"/>
                  <a:gd name="connsiteY2-5606" fmla="*/ 627 h 10003"/>
                  <a:gd name="connsiteX3-5607" fmla="*/ 3404 w 10000"/>
                  <a:gd name="connsiteY3-5608" fmla="*/ 1033 h 10003"/>
                  <a:gd name="connsiteX4-5609" fmla="*/ 4616 w 10000"/>
                  <a:gd name="connsiteY4-5610" fmla="*/ 1 h 10003"/>
                  <a:gd name="connsiteX5-5611" fmla="*/ 5662 w 10000"/>
                  <a:gd name="connsiteY5-5612" fmla="*/ 1084 h 10003"/>
                  <a:gd name="connsiteX6-5613" fmla="*/ 7305 w 10000"/>
                  <a:gd name="connsiteY6-5614" fmla="*/ 196 h 10003"/>
                  <a:gd name="connsiteX7-5615" fmla="*/ 8495 w 10000"/>
                  <a:gd name="connsiteY7-5616" fmla="*/ 2591 h 10003"/>
                  <a:gd name="connsiteX8-5617" fmla="*/ 9396 w 10000"/>
                  <a:gd name="connsiteY8-5618" fmla="*/ 4619 h 10003"/>
                  <a:gd name="connsiteX9-5619" fmla="*/ 9998 w 10000"/>
                  <a:gd name="connsiteY9-5620" fmla="*/ 9980 h 10003"/>
                  <a:gd name="connsiteX10-5621" fmla="*/ 9233 w 10000"/>
                  <a:gd name="connsiteY10-5622" fmla="*/ 6230 h 10003"/>
                  <a:gd name="connsiteX11-5623" fmla="*/ 8192 w 10000"/>
                  <a:gd name="connsiteY11-5624" fmla="*/ 3392 h 10003"/>
                  <a:gd name="connsiteX12-5625" fmla="*/ 6868 w 10000"/>
                  <a:gd name="connsiteY12-5626" fmla="*/ 3470 h 10003"/>
                  <a:gd name="connsiteX13-5627" fmla="*/ 5662 w 10000"/>
                  <a:gd name="connsiteY13-5628" fmla="*/ 2492 h 10003"/>
                  <a:gd name="connsiteX14-5629" fmla="*/ 4622 w 10000"/>
                  <a:gd name="connsiteY14-5630" fmla="*/ 3245 h 10003"/>
                  <a:gd name="connsiteX15-5631" fmla="*/ 3734 w 10000"/>
                  <a:gd name="connsiteY15-5632" fmla="*/ 2231 h 10003"/>
                  <a:gd name="connsiteX16-5633" fmla="*/ 2837 w 10000"/>
                  <a:gd name="connsiteY16-5634" fmla="*/ 3630 h 10003"/>
                  <a:gd name="connsiteX17-5635" fmla="*/ 1982 w 10000"/>
                  <a:gd name="connsiteY17-5636" fmla="*/ 3690 h 10003"/>
                  <a:gd name="connsiteX18-5637" fmla="*/ 1115 w 10000"/>
                  <a:gd name="connsiteY18-5638" fmla="*/ 5462 h 10003"/>
                  <a:gd name="connsiteX19-5639" fmla="*/ 1 w 10000"/>
                  <a:gd name="connsiteY19-5640" fmla="*/ 8372 h 10003"/>
                  <a:gd name="connsiteX20-5641" fmla="*/ 671 w 10000"/>
                  <a:gd name="connsiteY20-5642" fmla="*/ 4496 h 10003"/>
                  <a:gd name="connsiteX0-5643" fmla="*/ 671 w 10000"/>
                  <a:gd name="connsiteY0-5644" fmla="*/ 4496 h 10003"/>
                  <a:gd name="connsiteX1-5645" fmla="*/ 1578 w 10000"/>
                  <a:gd name="connsiteY1-5646" fmla="*/ 2764 h 10003"/>
                  <a:gd name="connsiteX2-5647" fmla="*/ 2520 w 10000"/>
                  <a:gd name="connsiteY2-5648" fmla="*/ 627 h 10003"/>
                  <a:gd name="connsiteX3-5649" fmla="*/ 3404 w 10000"/>
                  <a:gd name="connsiteY3-5650" fmla="*/ 1033 h 10003"/>
                  <a:gd name="connsiteX4-5651" fmla="*/ 4616 w 10000"/>
                  <a:gd name="connsiteY4-5652" fmla="*/ 1 h 10003"/>
                  <a:gd name="connsiteX5-5653" fmla="*/ 5662 w 10000"/>
                  <a:gd name="connsiteY5-5654" fmla="*/ 1084 h 10003"/>
                  <a:gd name="connsiteX6-5655" fmla="*/ 7305 w 10000"/>
                  <a:gd name="connsiteY6-5656" fmla="*/ 196 h 10003"/>
                  <a:gd name="connsiteX7-5657" fmla="*/ 8495 w 10000"/>
                  <a:gd name="connsiteY7-5658" fmla="*/ 2591 h 10003"/>
                  <a:gd name="connsiteX8-5659" fmla="*/ 9396 w 10000"/>
                  <a:gd name="connsiteY8-5660" fmla="*/ 4619 h 10003"/>
                  <a:gd name="connsiteX9-5661" fmla="*/ 9998 w 10000"/>
                  <a:gd name="connsiteY9-5662" fmla="*/ 9980 h 10003"/>
                  <a:gd name="connsiteX10-5663" fmla="*/ 9233 w 10000"/>
                  <a:gd name="connsiteY10-5664" fmla="*/ 6230 h 10003"/>
                  <a:gd name="connsiteX11-5665" fmla="*/ 8192 w 10000"/>
                  <a:gd name="connsiteY11-5666" fmla="*/ 3392 h 10003"/>
                  <a:gd name="connsiteX12-5667" fmla="*/ 6868 w 10000"/>
                  <a:gd name="connsiteY12-5668" fmla="*/ 3470 h 10003"/>
                  <a:gd name="connsiteX13-5669" fmla="*/ 5662 w 10000"/>
                  <a:gd name="connsiteY13-5670" fmla="*/ 2492 h 10003"/>
                  <a:gd name="connsiteX14-5671" fmla="*/ 4622 w 10000"/>
                  <a:gd name="connsiteY14-5672" fmla="*/ 3245 h 10003"/>
                  <a:gd name="connsiteX15-5673" fmla="*/ 3734 w 10000"/>
                  <a:gd name="connsiteY15-5674" fmla="*/ 2231 h 10003"/>
                  <a:gd name="connsiteX16-5675" fmla="*/ 2837 w 10000"/>
                  <a:gd name="connsiteY16-5676" fmla="*/ 3630 h 10003"/>
                  <a:gd name="connsiteX17-5677" fmla="*/ 1982 w 10000"/>
                  <a:gd name="connsiteY17-5678" fmla="*/ 3690 h 10003"/>
                  <a:gd name="connsiteX18-5679" fmla="*/ 1115 w 10000"/>
                  <a:gd name="connsiteY18-5680" fmla="*/ 5462 h 10003"/>
                  <a:gd name="connsiteX19-5681" fmla="*/ 1 w 10000"/>
                  <a:gd name="connsiteY19-5682" fmla="*/ 8372 h 10003"/>
                  <a:gd name="connsiteX20-5683" fmla="*/ 671 w 10000"/>
                  <a:gd name="connsiteY20-5684" fmla="*/ 4496 h 10003"/>
                  <a:gd name="connsiteX0-5685" fmla="*/ 671 w 10000"/>
                  <a:gd name="connsiteY0-5686" fmla="*/ 4496 h 10003"/>
                  <a:gd name="connsiteX1-5687" fmla="*/ 1578 w 10000"/>
                  <a:gd name="connsiteY1-5688" fmla="*/ 2764 h 10003"/>
                  <a:gd name="connsiteX2-5689" fmla="*/ 2520 w 10000"/>
                  <a:gd name="connsiteY2-5690" fmla="*/ 627 h 10003"/>
                  <a:gd name="connsiteX3-5691" fmla="*/ 3404 w 10000"/>
                  <a:gd name="connsiteY3-5692" fmla="*/ 1033 h 10003"/>
                  <a:gd name="connsiteX4-5693" fmla="*/ 4616 w 10000"/>
                  <a:gd name="connsiteY4-5694" fmla="*/ 1 h 10003"/>
                  <a:gd name="connsiteX5-5695" fmla="*/ 5662 w 10000"/>
                  <a:gd name="connsiteY5-5696" fmla="*/ 1084 h 10003"/>
                  <a:gd name="connsiteX6-5697" fmla="*/ 7305 w 10000"/>
                  <a:gd name="connsiteY6-5698" fmla="*/ 196 h 10003"/>
                  <a:gd name="connsiteX7-5699" fmla="*/ 8495 w 10000"/>
                  <a:gd name="connsiteY7-5700" fmla="*/ 2591 h 10003"/>
                  <a:gd name="connsiteX8-5701" fmla="*/ 9396 w 10000"/>
                  <a:gd name="connsiteY8-5702" fmla="*/ 4619 h 10003"/>
                  <a:gd name="connsiteX9-5703" fmla="*/ 9998 w 10000"/>
                  <a:gd name="connsiteY9-5704" fmla="*/ 9980 h 10003"/>
                  <a:gd name="connsiteX10-5705" fmla="*/ 9233 w 10000"/>
                  <a:gd name="connsiteY10-5706" fmla="*/ 6230 h 10003"/>
                  <a:gd name="connsiteX11-5707" fmla="*/ 8192 w 10000"/>
                  <a:gd name="connsiteY11-5708" fmla="*/ 3392 h 10003"/>
                  <a:gd name="connsiteX12-5709" fmla="*/ 7240 w 10000"/>
                  <a:gd name="connsiteY12-5710" fmla="*/ 3470 h 10003"/>
                  <a:gd name="connsiteX13-5711" fmla="*/ 5662 w 10000"/>
                  <a:gd name="connsiteY13-5712" fmla="*/ 2492 h 10003"/>
                  <a:gd name="connsiteX14-5713" fmla="*/ 4622 w 10000"/>
                  <a:gd name="connsiteY14-5714" fmla="*/ 3245 h 10003"/>
                  <a:gd name="connsiteX15-5715" fmla="*/ 3734 w 10000"/>
                  <a:gd name="connsiteY15-5716" fmla="*/ 2231 h 10003"/>
                  <a:gd name="connsiteX16-5717" fmla="*/ 2837 w 10000"/>
                  <a:gd name="connsiteY16-5718" fmla="*/ 3630 h 10003"/>
                  <a:gd name="connsiteX17-5719" fmla="*/ 1982 w 10000"/>
                  <a:gd name="connsiteY17-5720" fmla="*/ 3690 h 10003"/>
                  <a:gd name="connsiteX18-5721" fmla="*/ 1115 w 10000"/>
                  <a:gd name="connsiteY18-5722" fmla="*/ 5462 h 10003"/>
                  <a:gd name="connsiteX19-5723" fmla="*/ 1 w 10000"/>
                  <a:gd name="connsiteY19-5724" fmla="*/ 8372 h 10003"/>
                  <a:gd name="connsiteX20-5725" fmla="*/ 671 w 10000"/>
                  <a:gd name="connsiteY20-5726" fmla="*/ 4496 h 10003"/>
                  <a:gd name="connsiteX0-5727" fmla="*/ 671 w 10000"/>
                  <a:gd name="connsiteY0-5728" fmla="*/ 4496 h 10003"/>
                  <a:gd name="connsiteX1-5729" fmla="*/ 1578 w 10000"/>
                  <a:gd name="connsiteY1-5730" fmla="*/ 2764 h 10003"/>
                  <a:gd name="connsiteX2-5731" fmla="*/ 2520 w 10000"/>
                  <a:gd name="connsiteY2-5732" fmla="*/ 627 h 10003"/>
                  <a:gd name="connsiteX3-5733" fmla="*/ 3404 w 10000"/>
                  <a:gd name="connsiteY3-5734" fmla="*/ 1033 h 10003"/>
                  <a:gd name="connsiteX4-5735" fmla="*/ 4616 w 10000"/>
                  <a:gd name="connsiteY4-5736" fmla="*/ 1 h 10003"/>
                  <a:gd name="connsiteX5-5737" fmla="*/ 5662 w 10000"/>
                  <a:gd name="connsiteY5-5738" fmla="*/ 1084 h 10003"/>
                  <a:gd name="connsiteX6-5739" fmla="*/ 7305 w 10000"/>
                  <a:gd name="connsiteY6-5740" fmla="*/ 196 h 10003"/>
                  <a:gd name="connsiteX7-5741" fmla="*/ 8495 w 10000"/>
                  <a:gd name="connsiteY7-5742" fmla="*/ 2591 h 10003"/>
                  <a:gd name="connsiteX8-5743" fmla="*/ 9396 w 10000"/>
                  <a:gd name="connsiteY8-5744" fmla="*/ 4619 h 10003"/>
                  <a:gd name="connsiteX9-5745" fmla="*/ 9998 w 10000"/>
                  <a:gd name="connsiteY9-5746" fmla="*/ 9980 h 10003"/>
                  <a:gd name="connsiteX10-5747" fmla="*/ 9233 w 10000"/>
                  <a:gd name="connsiteY10-5748" fmla="*/ 6230 h 10003"/>
                  <a:gd name="connsiteX11-5749" fmla="*/ 8341 w 10000"/>
                  <a:gd name="connsiteY11-5750" fmla="*/ 3843 h 10003"/>
                  <a:gd name="connsiteX12-5751" fmla="*/ 7240 w 10000"/>
                  <a:gd name="connsiteY12-5752" fmla="*/ 3470 h 10003"/>
                  <a:gd name="connsiteX13-5753" fmla="*/ 5662 w 10000"/>
                  <a:gd name="connsiteY13-5754" fmla="*/ 2492 h 10003"/>
                  <a:gd name="connsiteX14-5755" fmla="*/ 4622 w 10000"/>
                  <a:gd name="connsiteY14-5756" fmla="*/ 3245 h 10003"/>
                  <a:gd name="connsiteX15-5757" fmla="*/ 3734 w 10000"/>
                  <a:gd name="connsiteY15-5758" fmla="*/ 2231 h 10003"/>
                  <a:gd name="connsiteX16-5759" fmla="*/ 2837 w 10000"/>
                  <a:gd name="connsiteY16-5760" fmla="*/ 3630 h 10003"/>
                  <a:gd name="connsiteX17-5761" fmla="*/ 1982 w 10000"/>
                  <a:gd name="connsiteY17-5762" fmla="*/ 3690 h 10003"/>
                  <a:gd name="connsiteX18-5763" fmla="*/ 1115 w 10000"/>
                  <a:gd name="connsiteY18-5764" fmla="*/ 5462 h 10003"/>
                  <a:gd name="connsiteX19-5765" fmla="*/ 1 w 10000"/>
                  <a:gd name="connsiteY19-5766" fmla="*/ 8372 h 10003"/>
                  <a:gd name="connsiteX20-5767" fmla="*/ 671 w 10000"/>
                  <a:gd name="connsiteY20-5768" fmla="*/ 4496 h 10003"/>
                  <a:gd name="connsiteX0-5769" fmla="*/ 671 w 10000"/>
                  <a:gd name="connsiteY0-5770" fmla="*/ 4496 h 10003"/>
                  <a:gd name="connsiteX1-5771" fmla="*/ 1578 w 10000"/>
                  <a:gd name="connsiteY1-5772" fmla="*/ 2764 h 10003"/>
                  <a:gd name="connsiteX2-5773" fmla="*/ 2520 w 10000"/>
                  <a:gd name="connsiteY2-5774" fmla="*/ 627 h 10003"/>
                  <a:gd name="connsiteX3-5775" fmla="*/ 3404 w 10000"/>
                  <a:gd name="connsiteY3-5776" fmla="*/ 1033 h 10003"/>
                  <a:gd name="connsiteX4-5777" fmla="*/ 4616 w 10000"/>
                  <a:gd name="connsiteY4-5778" fmla="*/ 1 h 10003"/>
                  <a:gd name="connsiteX5-5779" fmla="*/ 5662 w 10000"/>
                  <a:gd name="connsiteY5-5780" fmla="*/ 1084 h 10003"/>
                  <a:gd name="connsiteX6-5781" fmla="*/ 7305 w 10000"/>
                  <a:gd name="connsiteY6-5782" fmla="*/ 196 h 10003"/>
                  <a:gd name="connsiteX7-5783" fmla="*/ 8495 w 10000"/>
                  <a:gd name="connsiteY7-5784" fmla="*/ 2591 h 10003"/>
                  <a:gd name="connsiteX8-5785" fmla="*/ 9396 w 10000"/>
                  <a:gd name="connsiteY8-5786" fmla="*/ 4619 h 10003"/>
                  <a:gd name="connsiteX9-5787" fmla="*/ 9998 w 10000"/>
                  <a:gd name="connsiteY9-5788" fmla="*/ 9980 h 10003"/>
                  <a:gd name="connsiteX10-5789" fmla="*/ 9233 w 10000"/>
                  <a:gd name="connsiteY10-5790" fmla="*/ 6230 h 10003"/>
                  <a:gd name="connsiteX11-5791" fmla="*/ 8341 w 10000"/>
                  <a:gd name="connsiteY11-5792" fmla="*/ 3843 h 10003"/>
                  <a:gd name="connsiteX12-5793" fmla="*/ 7240 w 10000"/>
                  <a:gd name="connsiteY12-5794" fmla="*/ 3470 h 10003"/>
                  <a:gd name="connsiteX13-5795" fmla="*/ 5662 w 10000"/>
                  <a:gd name="connsiteY13-5796" fmla="*/ 2492 h 10003"/>
                  <a:gd name="connsiteX14-5797" fmla="*/ 4622 w 10000"/>
                  <a:gd name="connsiteY14-5798" fmla="*/ 3245 h 10003"/>
                  <a:gd name="connsiteX15-5799" fmla="*/ 3734 w 10000"/>
                  <a:gd name="connsiteY15-5800" fmla="*/ 2231 h 10003"/>
                  <a:gd name="connsiteX16-5801" fmla="*/ 2837 w 10000"/>
                  <a:gd name="connsiteY16-5802" fmla="*/ 3630 h 10003"/>
                  <a:gd name="connsiteX17-5803" fmla="*/ 1982 w 10000"/>
                  <a:gd name="connsiteY17-5804" fmla="*/ 3690 h 10003"/>
                  <a:gd name="connsiteX18-5805" fmla="*/ 1115 w 10000"/>
                  <a:gd name="connsiteY18-5806" fmla="*/ 5462 h 10003"/>
                  <a:gd name="connsiteX19-5807" fmla="*/ 1 w 10000"/>
                  <a:gd name="connsiteY19-5808" fmla="*/ 8372 h 10003"/>
                  <a:gd name="connsiteX20-5809" fmla="*/ 671 w 10000"/>
                  <a:gd name="connsiteY20-5810" fmla="*/ 4496 h 10003"/>
                  <a:gd name="connsiteX0-5811" fmla="*/ 671 w 10000"/>
                  <a:gd name="connsiteY0-5812" fmla="*/ 4496 h 10003"/>
                  <a:gd name="connsiteX1-5813" fmla="*/ 1578 w 10000"/>
                  <a:gd name="connsiteY1-5814" fmla="*/ 2764 h 10003"/>
                  <a:gd name="connsiteX2-5815" fmla="*/ 2520 w 10000"/>
                  <a:gd name="connsiteY2-5816" fmla="*/ 627 h 10003"/>
                  <a:gd name="connsiteX3-5817" fmla="*/ 3404 w 10000"/>
                  <a:gd name="connsiteY3-5818" fmla="*/ 1033 h 10003"/>
                  <a:gd name="connsiteX4-5819" fmla="*/ 4616 w 10000"/>
                  <a:gd name="connsiteY4-5820" fmla="*/ 1 h 10003"/>
                  <a:gd name="connsiteX5-5821" fmla="*/ 5662 w 10000"/>
                  <a:gd name="connsiteY5-5822" fmla="*/ 1084 h 10003"/>
                  <a:gd name="connsiteX6-5823" fmla="*/ 7305 w 10000"/>
                  <a:gd name="connsiteY6-5824" fmla="*/ 196 h 10003"/>
                  <a:gd name="connsiteX7-5825" fmla="*/ 8495 w 10000"/>
                  <a:gd name="connsiteY7-5826" fmla="*/ 2591 h 10003"/>
                  <a:gd name="connsiteX8-5827" fmla="*/ 9396 w 10000"/>
                  <a:gd name="connsiteY8-5828" fmla="*/ 4619 h 10003"/>
                  <a:gd name="connsiteX9-5829" fmla="*/ 9998 w 10000"/>
                  <a:gd name="connsiteY9-5830" fmla="*/ 9980 h 10003"/>
                  <a:gd name="connsiteX10-5831" fmla="*/ 9233 w 10000"/>
                  <a:gd name="connsiteY10-5832" fmla="*/ 6230 h 10003"/>
                  <a:gd name="connsiteX11-5833" fmla="*/ 8341 w 10000"/>
                  <a:gd name="connsiteY11-5834" fmla="*/ 3843 h 10003"/>
                  <a:gd name="connsiteX12-5835" fmla="*/ 7240 w 10000"/>
                  <a:gd name="connsiteY12-5836" fmla="*/ 3470 h 10003"/>
                  <a:gd name="connsiteX13-5837" fmla="*/ 5662 w 10000"/>
                  <a:gd name="connsiteY13-5838" fmla="*/ 2492 h 10003"/>
                  <a:gd name="connsiteX14-5839" fmla="*/ 4622 w 10000"/>
                  <a:gd name="connsiteY14-5840" fmla="*/ 3245 h 10003"/>
                  <a:gd name="connsiteX15-5841" fmla="*/ 3734 w 10000"/>
                  <a:gd name="connsiteY15-5842" fmla="*/ 2231 h 10003"/>
                  <a:gd name="connsiteX16-5843" fmla="*/ 2837 w 10000"/>
                  <a:gd name="connsiteY16-5844" fmla="*/ 3630 h 10003"/>
                  <a:gd name="connsiteX17-5845" fmla="*/ 1982 w 10000"/>
                  <a:gd name="connsiteY17-5846" fmla="*/ 3690 h 10003"/>
                  <a:gd name="connsiteX18-5847" fmla="*/ 1115 w 10000"/>
                  <a:gd name="connsiteY18-5848" fmla="*/ 5462 h 10003"/>
                  <a:gd name="connsiteX19-5849" fmla="*/ 1 w 10000"/>
                  <a:gd name="connsiteY19-5850" fmla="*/ 8372 h 10003"/>
                  <a:gd name="connsiteX20-5851" fmla="*/ 671 w 10000"/>
                  <a:gd name="connsiteY20-5852" fmla="*/ 4496 h 10003"/>
                  <a:gd name="connsiteX0-5853" fmla="*/ 671 w 10000"/>
                  <a:gd name="connsiteY0-5854" fmla="*/ 4496 h 10004"/>
                  <a:gd name="connsiteX1-5855" fmla="*/ 1578 w 10000"/>
                  <a:gd name="connsiteY1-5856" fmla="*/ 2764 h 10004"/>
                  <a:gd name="connsiteX2-5857" fmla="*/ 2520 w 10000"/>
                  <a:gd name="connsiteY2-5858" fmla="*/ 627 h 10004"/>
                  <a:gd name="connsiteX3-5859" fmla="*/ 3404 w 10000"/>
                  <a:gd name="connsiteY3-5860" fmla="*/ 1033 h 10004"/>
                  <a:gd name="connsiteX4-5861" fmla="*/ 4616 w 10000"/>
                  <a:gd name="connsiteY4-5862" fmla="*/ 1 h 10004"/>
                  <a:gd name="connsiteX5-5863" fmla="*/ 5662 w 10000"/>
                  <a:gd name="connsiteY5-5864" fmla="*/ 1084 h 10004"/>
                  <a:gd name="connsiteX6-5865" fmla="*/ 7305 w 10000"/>
                  <a:gd name="connsiteY6-5866" fmla="*/ 196 h 10004"/>
                  <a:gd name="connsiteX7-5867" fmla="*/ 8495 w 10000"/>
                  <a:gd name="connsiteY7-5868" fmla="*/ 2591 h 10004"/>
                  <a:gd name="connsiteX8-5869" fmla="*/ 9396 w 10000"/>
                  <a:gd name="connsiteY8-5870" fmla="*/ 4619 h 10004"/>
                  <a:gd name="connsiteX9-5871" fmla="*/ 9998 w 10000"/>
                  <a:gd name="connsiteY9-5872" fmla="*/ 9980 h 10004"/>
                  <a:gd name="connsiteX10-5873" fmla="*/ 9218 w 10000"/>
                  <a:gd name="connsiteY10-5874" fmla="*/ 6343 h 10004"/>
                  <a:gd name="connsiteX11-5875" fmla="*/ 8341 w 10000"/>
                  <a:gd name="connsiteY11-5876" fmla="*/ 3843 h 10004"/>
                  <a:gd name="connsiteX12-5877" fmla="*/ 7240 w 10000"/>
                  <a:gd name="connsiteY12-5878" fmla="*/ 3470 h 10004"/>
                  <a:gd name="connsiteX13-5879" fmla="*/ 5662 w 10000"/>
                  <a:gd name="connsiteY13-5880" fmla="*/ 2492 h 10004"/>
                  <a:gd name="connsiteX14-5881" fmla="*/ 4622 w 10000"/>
                  <a:gd name="connsiteY14-5882" fmla="*/ 3245 h 10004"/>
                  <a:gd name="connsiteX15-5883" fmla="*/ 3734 w 10000"/>
                  <a:gd name="connsiteY15-5884" fmla="*/ 2231 h 10004"/>
                  <a:gd name="connsiteX16-5885" fmla="*/ 2837 w 10000"/>
                  <a:gd name="connsiteY16-5886" fmla="*/ 3630 h 10004"/>
                  <a:gd name="connsiteX17-5887" fmla="*/ 1982 w 10000"/>
                  <a:gd name="connsiteY17-5888" fmla="*/ 3690 h 10004"/>
                  <a:gd name="connsiteX18-5889" fmla="*/ 1115 w 10000"/>
                  <a:gd name="connsiteY18-5890" fmla="*/ 5462 h 10004"/>
                  <a:gd name="connsiteX19-5891" fmla="*/ 1 w 10000"/>
                  <a:gd name="connsiteY19-5892" fmla="*/ 8372 h 10004"/>
                  <a:gd name="connsiteX20-5893" fmla="*/ 671 w 10000"/>
                  <a:gd name="connsiteY20-5894" fmla="*/ 4496 h 10004"/>
                  <a:gd name="connsiteX0-5895" fmla="*/ 671 w 10000"/>
                  <a:gd name="connsiteY0-5896" fmla="*/ 4496 h 10003"/>
                  <a:gd name="connsiteX1-5897" fmla="*/ 1578 w 10000"/>
                  <a:gd name="connsiteY1-5898" fmla="*/ 2764 h 10003"/>
                  <a:gd name="connsiteX2-5899" fmla="*/ 2520 w 10000"/>
                  <a:gd name="connsiteY2-5900" fmla="*/ 627 h 10003"/>
                  <a:gd name="connsiteX3-5901" fmla="*/ 3404 w 10000"/>
                  <a:gd name="connsiteY3-5902" fmla="*/ 1033 h 10003"/>
                  <a:gd name="connsiteX4-5903" fmla="*/ 4616 w 10000"/>
                  <a:gd name="connsiteY4-5904" fmla="*/ 1 h 10003"/>
                  <a:gd name="connsiteX5-5905" fmla="*/ 5662 w 10000"/>
                  <a:gd name="connsiteY5-5906" fmla="*/ 1084 h 10003"/>
                  <a:gd name="connsiteX6-5907" fmla="*/ 7305 w 10000"/>
                  <a:gd name="connsiteY6-5908" fmla="*/ 196 h 10003"/>
                  <a:gd name="connsiteX7-5909" fmla="*/ 8495 w 10000"/>
                  <a:gd name="connsiteY7-5910" fmla="*/ 2591 h 10003"/>
                  <a:gd name="connsiteX8-5911" fmla="*/ 9396 w 10000"/>
                  <a:gd name="connsiteY8-5912" fmla="*/ 4619 h 10003"/>
                  <a:gd name="connsiteX9-5913" fmla="*/ 9998 w 10000"/>
                  <a:gd name="connsiteY9-5914" fmla="*/ 9980 h 10003"/>
                  <a:gd name="connsiteX10-5915" fmla="*/ 9263 w 10000"/>
                  <a:gd name="connsiteY10-5916" fmla="*/ 6230 h 10003"/>
                  <a:gd name="connsiteX11-5917" fmla="*/ 8341 w 10000"/>
                  <a:gd name="connsiteY11-5918" fmla="*/ 3843 h 10003"/>
                  <a:gd name="connsiteX12-5919" fmla="*/ 7240 w 10000"/>
                  <a:gd name="connsiteY12-5920" fmla="*/ 3470 h 10003"/>
                  <a:gd name="connsiteX13-5921" fmla="*/ 5662 w 10000"/>
                  <a:gd name="connsiteY13-5922" fmla="*/ 2492 h 10003"/>
                  <a:gd name="connsiteX14-5923" fmla="*/ 4622 w 10000"/>
                  <a:gd name="connsiteY14-5924" fmla="*/ 3245 h 10003"/>
                  <a:gd name="connsiteX15-5925" fmla="*/ 3734 w 10000"/>
                  <a:gd name="connsiteY15-5926" fmla="*/ 2231 h 10003"/>
                  <a:gd name="connsiteX16-5927" fmla="*/ 2837 w 10000"/>
                  <a:gd name="connsiteY16-5928" fmla="*/ 3630 h 10003"/>
                  <a:gd name="connsiteX17-5929" fmla="*/ 1982 w 10000"/>
                  <a:gd name="connsiteY17-5930" fmla="*/ 3690 h 10003"/>
                  <a:gd name="connsiteX18-5931" fmla="*/ 1115 w 10000"/>
                  <a:gd name="connsiteY18-5932" fmla="*/ 5462 h 10003"/>
                  <a:gd name="connsiteX19-5933" fmla="*/ 1 w 10000"/>
                  <a:gd name="connsiteY19-5934" fmla="*/ 8372 h 10003"/>
                  <a:gd name="connsiteX20-5935" fmla="*/ 671 w 10000"/>
                  <a:gd name="connsiteY20-5936" fmla="*/ 4496 h 10003"/>
                  <a:gd name="connsiteX0-5937" fmla="*/ 671 w 10000"/>
                  <a:gd name="connsiteY0-5938" fmla="*/ 4496 h 10003"/>
                  <a:gd name="connsiteX1-5939" fmla="*/ 1578 w 10000"/>
                  <a:gd name="connsiteY1-5940" fmla="*/ 2764 h 10003"/>
                  <a:gd name="connsiteX2-5941" fmla="*/ 2520 w 10000"/>
                  <a:gd name="connsiteY2-5942" fmla="*/ 627 h 10003"/>
                  <a:gd name="connsiteX3-5943" fmla="*/ 3404 w 10000"/>
                  <a:gd name="connsiteY3-5944" fmla="*/ 1033 h 10003"/>
                  <a:gd name="connsiteX4-5945" fmla="*/ 4616 w 10000"/>
                  <a:gd name="connsiteY4-5946" fmla="*/ 1 h 10003"/>
                  <a:gd name="connsiteX5-5947" fmla="*/ 5662 w 10000"/>
                  <a:gd name="connsiteY5-5948" fmla="*/ 1084 h 10003"/>
                  <a:gd name="connsiteX6-5949" fmla="*/ 7305 w 10000"/>
                  <a:gd name="connsiteY6-5950" fmla="*/ 196 h 10003"/>
                  <a:gd name="connsiteX7-5951" fmla="*/ 8495 w 10000"/>
                  <a:gd name="connsiteY7-5952" fmla="*/ 2591 h 10003"/>
                  <a:gd name="connsiteX8-5953" fmla="*/ 9396 w 10000"/>
                  <a:gd name="connsiteY8-5954" fmla="*/ 4619 h 10003"/>
                  <a:gd name="connsiteX9-5955" fmla="*/ 9998 w 10000"/>
                  <a:gd name="connsiteY9-5956" fmla="*/ 9980 h 10003"/>
                  <a:gd name="connsiteX10-5957" fmla="*/ 9263 w 10000"/>
                  <a:gd name="connsiteY10-5958" fmla="*/ 6230 h 10003"/>
                  <a:gd name="connsiteX11-5959" fmla="*/ 8341 w 10000"/>
                  <a:gd name="connsiteY11-5960" fmla="*/ 3843 h 10003"/>
                  <a:gd name="connsiteX12-5961" fmla="*/ 7002 w 10000"/>
                  <a:gd name="connsiteY12-5962" fmla="*/ 3395 h 10003"/>
                  <a:gd name="connsiteX13-5963" fmla="*/ 5662 w 10000"/>
                  <a:gd name="connsiteY13-5964" fmla="*/ 2492 h 10003"/>
                  <a:gd name="connsiteX14-5965" fmla="*/ 4622 w 10000"/>
                  <a:gd name="connsiteY14-5966" fmla="*/ 3245 h 10003"/>
                  <a:gd name="connsiteX15-5967" fmla="*/ 3734 w 10000"/>
                  <a:gd name="connsiteY15-5968" fmla="*/ 2231 h 10003"/>
                  <a:gd name="connsiteX16-5969" fmla="*/ 2837 w 10000"/>
                  <a:gd name="connsiteY16-5970" fmla="*/ 3630 h 10003"/>
                  <a:gd name="connsiteX17-5971" fmla="*/ 1982 w 10000"/>
                  <a:gd name="connsiteY17-5972" fmla="*/ 3690 h 10003"/>
                  <a:gd name="connsiteX18-5973" fmla="*/ 1115 w 10000"/>
                  <a:gd name="connsiteY18-5974" fmla="*/ 5462 h 10003"/>
                  <a:gd name="connsiteX19-5975" fmla="*/ 1 w 10000"/>
                  <a:gd name="connsiteY19-5976" fmla="*/ 8372 h 10003"/>
                  <a:gd name="connsiteX20-5977" fmla="*/ 671 w 10000"/>
                  <a:gd name="connsiteY20-5978" fmla="*/ 4496 h 10003"/>
                  <a:gd name="connsiteX0-5979" fmla="*/ 671 w 10000"/>
                  <a:gd name="connsiteY0-5980" fmla="*/ 4496 h 10003"/>
                  <a:gd name="connsiteX1-5981" fmla="*/ 1578 w 10000"/>
                  <a:gd name="connsiteY1-5982" fmla="*/ 2764 h 10003"/>
                  <a:gd name="connsiteX2-5983" fmla="*/ 2520 w 10000"/>
                  <a:gd name="connsiteY2-5984" fmla="*/ 627 h 10003"/>
                  <a:gd name="connsiteX3-5985" fmla="*/ 3404 w 10000"/>
                  <a:gd name="connsiteY3-5986" fmla="*/ 1033 h 10003"/>
                  <a:gd name="connsiteX4-5987" fmla="*/ 4616 w 10000"/>
                  <a:gd name="connsiteY4-5988" fmla="*/ 1 h 10003"/>
                  <a:gd name="connsiteX5-5989" fmla="*/ 5662 w 10000"/>
                  <a:gd name="connsiteY5-5990" fmla="*/ 1084 h 10003"/>
                  <a:gd name="connsiteX6-5991" fmla="*/ 7305 w 10000"/>
                  <a:gd name="connsiteY6-5992" fmla="*/ 196 h 10003"/>
                  <a:gd name="connsiteX7-5993" fmla="*/ 8495 w 10000"/>
                  <a:gd name="connsiteY7-5994" fmla="*/ 2591 h 10003"/>
                  <a:gd name="connsiteX8-5995" fmla="*/ 9396 w 10000"/>
                  <a:gd name="connsiteY8-5996" fmla="*/ 4619 h 10003"/>
                  <a:gd name="connsiteX9-5997" fmla="*/ 9998 w 10000"/>
                  <a:gd name="connsiteY9-5998" fmla="*/ 9980 h 10003"/>
                  <a:gd name="connsiteX10-5999" fmla="*/ 9263 w 10000"/>
                  <a:gd name="connsiteY10-6000" fmla="*/ 6230 h 10003"/>
                  <a:gd name="connsiteX11-6001" fmla="*/ 8341 w 10000"/>
                  <a:gd name="connsiteY11-6002" fmla="*/ 3843 h 10003"/>
                  <a:gd name="connsiteX12-6003" fmla="*/ 7002 w 10000"/>
                  <a:gd name="connsiteY12-6004" fmla="*/ 3395 h 10003"/>
                  <a:gd name="connsiteX13-6005" fmla="*/ 5826 w 10000"/>
                  <a:gd name="connsiteY13-6006" fmla="*/ 2191 h 10003"/>
                  <a:gd name="connsiteX14-6007" fmla="*/ 4622 w 10000"/>
                  <a:gd name="connsiteY14-6008" fmla="*/ 3245 h 10003"/>
                  <a:gd name="connsiteX15-6009" fmla="*/ 3734 w 10000"/>
                  <a:gd name="connsiteY15-6010" fmla="*/ 2231 h 10003"/>
                  <a:gd name="connsiteX16-6011" fmla="*/ 2837 w 10000"/>
                  <a:gd name="connsiteY16-6012" fmla="*/ 3630 h 10003"/>
                  <a:gd name="connsiteX17-6013" fmla="*/ 1982 w 10000"/>
                  <a:gd name="connsiteY17-6014" fmla="*/ 3690 h 10003"/>
                  <a:gd name="connsiteX18-6015" fmla="*/ 1115 w 10000"/>
                  <a:gd name="connsiteY18-6016" fmla="*/ 5462 h 10003"/>
                  <a:gd name="connsiteX19-6017" fmla="*/ 1 w 10000"/>
                  <a:gd name="connsiteY19-6018" fmla="*/ 8372 h 10003"/>
                  <a:gd name="connsiteX20-6019" fmla="*/ 671 w 10000"/>
                  <a:gd name="connsiteY20-6020" fmla="*/ 4496 h 10003"/>
                  <a:gd name="connsiteX0-6021" fmla="*/ 671 w 10000"/>
                  <a:gd name="connsiteY0-6022" fmla="*/ 4496 h 10003"/>
                  <a:gd name="connsiteX1-6023" fmla="*/ 1578 w 10000"/>
                  <a:gd name="connsiteY1-6024" fmla="*/ 2764 h 10003"/>
                  <a:gd name="connsiteX2-6025" fmla="*/ 2520 w 10000"/>
                  <a:gd name="connsiteY2-6026" fmla="*/ 627 h 10003"/>
                  <a:gd name="connsiteX3-6027" fmla="*/ 3404 w 10000"/>
                  <a:gd name="connsiteY3-6028" fmla="*/ 1033 h 10003"/>
                  <a:gd name="connsiteX4-6029" fmla="*/ 4616 w 10000"/>
                  <a:gd name="connsiteY4-6030" fmla="*/ 1 h 10003"/>
                  <a:gd name="connsiteX5-6031" fmla="*/ 5662 w 10000"/>
                  <a:gd name="connsiteY5-6032" fmla="*/ 1084 h 10003"/>
                  <a:gd name="connsiteX6-6033" fmla="*/ 7305 w 10000"/>
                  <a:gd name="connsiteY6-6034" fmla="*/ 196 h 10003"/>
                  <a:gd name="connsiteX7-6035" fmla="*/ 8495 w 10000"/>
                  <a:gd name="connsiteY7-6036" fmla="*/ 2591 h 10003"/>
                  <a:gd name="connsiteX8-6037" fmla="*/ 9396 w 10000"/>
                  <a:gd name="connsiteY8-6038" fmla="*/ 4619 h 10003"/>
                  <a:gd name="connsiteX9-6039" fmla="*/ 9998 w 10000"/>
                  <a:gd name="connsiteY9-6040" fmla="*/ 9980 h 10003"/>
                  <a:gd name="connsiteX10-6041" fmla="*/ 9263 w 10000"/>
                  <a:gd name="connsiteY10-6042" fmla="*/ 6230 h 10003"/>
                  <a:gd name="connsiteX11-6043" fmla="*/ 8341 w 10000"/>
                  <a:gd name="connsiteY11-6044" fmla="*/ 3843 h 10003"/>
                  <a:gd name="connsiteX12-6045" fmla="*/ 7002 w 10000"/>
                  <a:gd name="connsiteY12-6046" fmla="*/ 3395 h 10003"/>
                  <a:gd name="connsiteX13-6047" fmla="*/ 5826 w 10000"/>
                  <a:gd name="connsiteY13-6048" fmla="*/ 2191 h 10003"/>
                  <a:gd name="connsiteX14-6049" fmla="*/ 4637 w 10000"/>
                  <a:gd name="connsiteY14-6050" fmla="*/ 2831 h 10003"/>
                  <a:gd name="connsiteX15-6051" fmla="*/ 3734 w 10000"/>
                  <a:gd name="connsiteY15-6052" fmla="*/ 2231 h 10003"/>
                  <a:gd name="connsiteX16-6053" fmla="*/ 2837 w 10000"/>
                  <a:gd name="connsiteY16-6054" fmla="*/ 3630 h 10003"/>
                  <a:gd name="connsiteX17-6055" fmla="*/ 1982 w 10000"/>
                  <a:gd name="connsiteY17-6056" fmla="*/ 3690 h 10003"/>
                  <a:gd name="connsiteX18-6057" fmla="*/ 1115 w 10000"/>
                  <a:gd name="connsiteY18-6058" fmla="*/ 5462 h 10003"/>
                  <a:gd name="connsiteX19-6059" fmla="*/ 1 w 10000"/>
                  <a:gd name="connsiteY19-6060" fmla="*/ 8372 h 10003"/>
                  <a:gd name="connsiteX20-6061" fmla="*/ 671 w 10000"/>
                  <a:gd name="connsiteY20-6062" fmla="*/ 4496 h 10003"/>
                  <a:gd name="connsiteX0-6063" fmla="*/ 671 w 10000"/>
                  <a:gd name="connsiteY0-6064" fmla="*/ 4496 h 10003"/>
                  <a:gd name="connsiteX1-6065" fmla="*/ 1578 w 10000"/>
                  <a:gd name="connsiteY1-6066" fmla="*/ 2764 h 10003"/>
                  <a:gd name="connsiteX2-6067" fmla="*/ 2520 w 10000"/>
                  <a:gd name="connsiteY2-6068" fmla="*/ 627 h 10003"/>
                  <a:gd name="connsiteX3-6069" fmla="*/ 3404 w 10000"/>
                  <a:gd name="connsiteY3-6070" fmla="*/ 1033 h 10003"/>
                  <a:gd name="connsiteX4-6071" fmla="*/ 4616 w 10000"/>
                  <a:gd name="connsiteY4-6072" fmla="*/ 1 h 10003"/>
                  <a:gd name="connsiteX5-6073" fmla="*/ 5662 w 10000"/>
                  <a:gd name="connsiteY5-6074" fmla="*/ 1084 h 10003"/>
                  <a:gd name="connsiteX6-6075" fmla="*/ 7305 w 10000"/>
                  <a:gd name="connsiteY6-6076" fmla="*/ 196 h 10003"/>
                  <a:gd name="connsiteX7-6077" fmla="*/ 8495 w 10000"/>
                  <a:gd name="connsiteY7-6078" fmla="*/ 2591 h 10003"/>
                  <a:gd name="connsiteX8-6079" fmla="*/ 9396 w 10000"/>
                  <a:gd name="connsiteY8-6080" fmla="*/ 4619 h 10003"/>
                  <a:gd name="connsiteX9-6081" fmla="*/ 9998 w 10000"/>
                  <a:gd name="connsiteY9-6082" fmla="*/ 9980 h 10003"/>
                  <a:gd name="connsiteX10-6083" fmla="*/ 9263 w 10000"/>
                  <a:gd name="connsiteY10-6084" fmla="*/ 6230 h 10003"/>
                  <a:gd name="connsiteX11-6085" fmla="*/ 8341 w 10000"/>
                  <a:gd name="connsiteY11-6086" fmla="*/ 3843 h 10003"/>
                  <a:gd name="connsiteX12-6087" fmla="*/ 7002 w 10000"/>
                  <a:gd name="connsiteY12-6088" fmla="*/ 3395 h 10003"/>
                  <a:gd name="connsiteX13-6089" fmla="*/ 5826 w 10000"/>
                  <a:gd name="connsiteY13-6090" fmla="*/ 2191 h 10003"/>
                  <a:gd name="connsiteX14-6091" fmla="*/ 4637 w 10000"/>
                  <a:gd name="connsiteY14-6092" fmla="*/ 2831 h 10003"/>
                  <a:gd name="connsiteX15-6093" fmla="*/ 3734 w 10000"/>
                  <a:gd name="connsiteY15-6094" fmla="*/ 2231 h 10003"/>
                  <a:gd name="connsiteX16-6095" fmla="*/ 2837 w 10000"/>
                  <a:gd name="connsiteY16-6096" fmla="*/ 3630 h 10003"/>
                  <a:gd name="connsiteX17-6097" fmla="*/ 1982 w 10000"/>
                  <a:gd name="connsiteY17-6098" fmla="*/ 3690 h 10003"/>
                  <a:gd name="connsiteX18-6099" fmla="*/ 1115 w 10000"/>
                  <a:gd name="connsiteY18-6100" fmla="*/ 5462 h 10003"/>
                  <a:gd name="connsiteX19-6101" fmla="*/ 1 w 10000"/>
                  <a:gd name="connsiteY19-6102" fmla="*/ 8372 h 10003"/>
                  <a:gd name="connsiteX20-6103" fmla="*/ 671 w 10000"/>
                  <a:gd name="connsiteY20-6104" fmla="*/ 4496 h 10003"/>
                  <a:gd name="connsiteX0-6105" fmla="*/ 671 w 10000"/>
                  <a:gd name="connsiteY0-6106" fmla="*/ 4496 h 10003"/>
                  <a:gd name="connsiteX1-6107" fmla="*/ 1578 w 10000"/>
                  <a:gd name="connsiteY1-6108" fmla="*/ 2764 h 10003"/>
                  <a:gd name="connsiteX2-6109" fmla="*/ 2520 w 10000"/>
                  <a:gd name="connsiteY2-6110" fmla="*/ 627 h 10003"/>
                  <a:gd name="connsiteX3-6111" fmla="*/ 3404 w 10000"/>
                  <a:gd name="connsiteY3-6112" fmla="*/ 1033 h 10003"/>
                  <a:gd name="connsiteX4-6113" fmla="*/ 4616 w 10000"/>
                  <a:gd name="connsiteY4-6114" fmla="*/ 1 h 10003"/>
                  <a:gd name="connsiteX5-6115" fmla="*/ 5662 w 10000"/>
                  <a:gd name="connsiteY5-6116" fmla="*/ 1084 h 10003"/>
                  <a:gd name="connsiteX6-6117" fmla="*/ 7305 w 10000"/>
                  <a:gd name="connsiteY6-6118" fmla="*/ 196 h 10003"/>
                  <a:gd name="connsiteX7-6119" fmla="*/ 8495 w 10000"/>
                  <a:gd name="connsiteY7-6120" fmla="*/ 2591 h 10003"/>
                  <a:gd name="connsiteX8-6121" fmla="*/ 9396 w 10000"/>
                  <a:gd name="connsiteY8-6122" fmla="*/ 4619 h 10003"/>
                  <a:gd name="connsiteX9-6123" fmla="*/ 9998 w 10000"/>
                  <a:gd name="connsiteY9-6124" fmla="*/ 9980 h 10003"/>
                  <a:gd name="connsiteX10-6125" fmla="*/ 9263 w 10000"/>
                  <a:gd name="connsiteY10-6126" fmla="*/ 6230 h 10003"/>
                  <a:gd name="connsiteX11-6127" fmla="*/ 8341 w 10000"/>
                  <a:gd name="connsiteY11-6128" fmla="*/ 3843 h 10003"/>
                  <a:gd name="connsiteX12-6129" fmla="*/ 7002 w 10000"/>
                  <a:gd name="connsiteY12-6130" fmla="*/ 3395 h 10003"/>
                  <a:gd name="connsiteX13-6131" fmla="*/ 5826 w 10000"/>
                  <a:gd name="connsiteY13-6132" fmla="*/ 2191 h 10003"/>
                  <a:gd name="connsiteX14-6133" fmla="*/ 4637 w 10000"/>
                  <a:gd name="connsiteY14-6134" fmla="*/ 2831 h 10003"/>
                  <a:gd name="connsiteX15-6135" fmla="*/ 3734 w 10000"/>
                  <a:gd name="connsiteY15-6136" fmla="*/ 2231 h 10003"/>
                  <a:gd name="connsiteX16-6137" fmla="*/ 2837 w 10000"/>
                  <a:gd name="connsiteY16-6138" fmla="*/ 3630 h 10003"/>
                  <a:gd name="connsiteX17-6139" fmla="*/ 1982 w 10000"/>
                  <a:gd name="connsiteY17-6140" fmla="*/ 3690 h 10003"/>
                  <a:gd name="connsiteX18-6141" fmla="*/ 1115 w 10000"/>
                  <a:gd name="connsiteY18-6142" fmla="*/ 5462 h 10003"/>
                  <a:gd name="connsiteX19-6143" fmla="*/ 1 w 10000"/>
                  <a:gd name="connsiteY19-6144" fmla="*/ 8372 h 10003"/>
                  <a:gd name="connsiteX20-6145" fmla="*/ 671 w 10000"/>
                  <a:gd name="connsiteY20-6146" fmla="*/ 4496 h 10003"/>
                  <a:gd name="connsiteX0-6147" fmla="*/ 671 w 10000"/>
                  <a:gd name="connsiteY0-6148" fmla="*/ 4496 h 10003"/>
                  <a:gd name="connsiteX1-6149" fmla="*/ 1578 w 10000"/>
                  <a:gd name="connsiteY1-6150" fmla="*/ 2764 h 10003"/>
                  <a:gd name="connsiteX2-6151" fmla="*/ 2520 w 10000"/>
                  <a:gd name="connsiteY2-6152" fmla="*/ 627 h 10003"/>
                  <a:gd name="connsiteX3-6153" fmla="*/ 3404 w 10000"/>
                  <a:gd name="connsiteY3-6154" fmla="*/ 1033 h 10003"/>
                  <a:gd name="connsiteX4-6155" fmla="*/ 4616 w 10000"/>
                  <a:gd name="connsiteY4-6156" fmla="*/ 1 h 10003"/>
                  <a:gd name="connsiteX5-6157" fmla="*/ 5662 w 10000"/>
                  <a:gd name="connsiteY5-6158" fmla="*/ 1084 h 10003"/>
                  <a:gd name="connsiteX6-6159" fmla="*/ 7305 w 10000"/>
                  <a:gd name="connsiteY6-6160" fmla="*/ 196 h 10003"/>
                  <a:gd name="connsiteX7-6161" fmla="*/ 8495 w 10000"/>
                  <a:gd name="connsiteY7-6162" fmla="*/ 2591 h 10003"/>
                  <a:gd name="connsiteX8-6163" fmla="*/ 9396 w 10000"/>
                  <a:gd name="connsiteY8-6164" fmla="*/ 4619 h 10003"/>
                  <a:gd name="connsiteX9-6165" fmla="*/ 9998 w 10000"/>
                  <a:gd name="connsiteY9-6166" fmla="*/ 9980 h 10003"/>
                  <a:gd name="connsiteX10-6167" fmla="*/ 9263 w 10000"/>
                  <a:gd name="connsiteY10-6168" fmla="*/ 6230 h 10003"/>
                  <a:gd name="connsiteX11-6169" fmla="*/ 8341 w 10000"/>
                  <a:gd name="connsiteY11-6170" fmla="*/ 3843 h 10003"/>
                  <a:gd name="connsiteX12-6171" fmla="*/ 7002 w 10000"/>
                  <a:gd name="connsiteY12-6172" fmla="*/ 3395 h 10003"/>
                  <a:gd name="connsiteX13-6173" fmla="*/ 5826 w 10000"/>
                  <a:gd name="connsiteY13-6174" fmla="*/ 2191 h 10003"/>
                  <a:gd name="connsiteX14-6175" fmla="*/ 4815 w 10000"/>
                  <a:gd name="connsiteY14-6176" fmla="*/ 2643 h 10003"/>
                  <a:gd name="connsiteX15-6177" fmla="*/ 3734 w 10000"/>
                  <a:gd name="connsiteY15-6178" fmla="*/ 2231 h 10003"/>
                  <a:gd name="connsiteX16-6179" fmla="*/ 2837 w 10000"/>
                  <a:gd name="connsiteY16-6180" fmla="*/ 3630 h 10003"/>
                  <a:gd name="connsiteX17-6181" fmla="*/ 1982 w 10000"/>
                  <a:gd name="connsiteY17-6182" fmla="*/ 3690 h 10003"/>
                  <a:gd name="connsiteX18-6183" fmla="*/ 1115 w 10000"/>
                  <a:gd name="connsiteY18-6184" fmla="*/ 5462 h 10003"/>
                  <a:gd name="connsiteX19-6185" fmla="*/ 1 w 10000"/>
                  <a:gd name="connsiteY19-6186" fmla="*/ 8372 h 10003"/>
                  <a:gd name="connsiteX20-6187" fmla="*/ 671 w 10000"/>
                  <a:gd name="connsiteY20-6188" fmla="*/ 4496 h 10003"/>
                  <a:gd name="connsiteX0-6189" fmla="*/ 671 w 10000"/>
                  <a:gd name="connsiteY0-6190" fmla="*/ 4497 h 10004"/>
                  <a:gd name="connsiteX1-6191" fmla="*/ 1578 w 10000"/>
                  <a:gd name="connsiteY1-6192" fmla="*/ 2765 h 10004"/>
                  <a:gd name="connsiteX2-6193" fmla="*/ 2520 w 10000"/>
                  <a:gd name="connsiteY2-6194" fmla="*/ 628 h 10004"/>
                  <a:gd name="connsiteX3-6195" fmla="*/ 3404 w 10000"/>
                  <a:gd name="connsiteY3-6196" fmla="*/ 1034 h 10004"/>
                  <a:gd name="connsiteX4-6197" fmla="*/ 4616 w 10000"/>
                  <a:gd name="connsiteY4-6198" fmla="*/ 2 h 10004"/>
                  <a:gd name="connsiteX5-6199" fmla="*/ 5692 w 10000"/>
                  <a:gd name="connsiteY5-6200" fmla="*/ 709 h 10004"/>
                  <a:gd name="connsiteX6-6201" fmla="*/ 7305 w 10000"/>
                  <a:gd name="connsiteY6-6202" fmla="*/ 197 h 10004"/>
                  <a:gd name="connsiteX7-6203" fmla="*/ 8495 w 10000"/>
                  <a:gd name="connsiteY7-6204" fmla="*/ 2592 h 10004"/>
                  <a:gd name="connsiteX8-6205" fmla="*/ 9396 w 10000"/>
                  <a:gd name="connsiteY8-6206" fmla="*/ 4620 h 10004"/>
                  <a:gd name="connsiteX9-6207" fmla="*/ 9998 w 10000"/>
                  <a:gd name="connsiteY9-6208" fmla="*/ 9981 h 10004"/>
                  <a:gd name="connsiteX10-6209" fmla="*/ 9263 w 10000"/>
                  <a:gd name="connsiteY10-6210" fmla="*/ 6231 h 10004"/>
                  <a:gd name="connsiteX11-6211" fmla="*/ 8341 w 10000"/>
                  <a:gd name="connsiteY11-6212" fmla="*/ 3844 h 10004"/>
                  <a:gd name="connsiteX12-6213" fmla="*/ 7002 w 10000"/>
                  <a:gd name="connsiteY12-6214" fmla="*/ 3396 h 10004"/>
                  <a:gd name="connsiteX13-6215" fmla="*/ 5826 w 10000"/>
                  <a:gd name="connsiteY13-6216" fmla="*/ 2192 h 10004"/>
                  <a:gd name="connsiteX14-6217" fmla="*/ 4815 w 10000"/>
                  <a:gd name="connsiteY14-6218" fmla="*/ 2644 h 10004"/>
                  <a:gd name="connsiteX15-6219" fmla="*/ 3734 w 10000"/>
                  <a:gd name="connsiteY15-6220" fmla="*/ 2232 h 10004"/>
                  <a:gd name="connsiteX16-6221" fmla="*/ 2837 w 10000"/>
                  <a:gd name="connsiteY16-6222" fmla="*/ 3631 h 10004"/>
                  <a:gd name="connsiteX17-6223" fmla="*/ 1982 w 10000"/>
                  <a:gd name="connsiteY17-6224" fmla="*/ 3691 h 10004"/>
                  <a:gd name="connsiteX18-6225" fmla="*/ 1115 w 10000"/>
                  <a:gd name="connsiteY18-6226" fmla="*/ 5463 h 10004"/>
                  <a:gd name="connsiteX19-6227" fmla="*/ 1 w 10000"/>
                  <a:gd name="connsiteY19-6228" fmla="*/ 8373 h 10004"/>
                  <a:gd name="connsiteX20-6229" fmla="*/ 671 w 10000"/>
                  <a:gd name="connsiteY20-6230" fmla="*/ 4497 h 10004"/>
                  <a:gd name="connsiteX0-6231" fmla="*/ 671 w 10000"/>
                  <a:gd name="connsiteY0-6232" fmla="*/ 4498 h 10005"/>
                  <a:gd name="connsiteX1-6233" fmla="*/ 1578 w 10000"/>
                  <a:gd name="connsiteY1-6234" fmla="*/ 2766 h 10005"/>
                  <a:gd name="connsiteX2-6235" fmla="*/ 2520 w 10000"/>
                  <a:gd name="connsiteY2-6236" fmla="*/ 629 h 10005"/>
                  <a:gd name="connsiteX3-6237" fmla="*/ 3404 w 10000"/>
                  <a:gd name="connsiteY3-6238" fmla="*/ 1035 h 10005"/>
                  <a:gd name="connsiteX4-6239" fmla="*/ 4616 w 10000"/>
                  <a:gd name="connsiteY4-6240" fmla="*/ 3 h 10005"/>
                  <a:gd name="connsiteX5-6241" fmla="*/ 5692 w 10000"/>
                  <a:gd name="connsiteY5-6242" fmla="*/ 710 h 10005"/>
                  <a:gd name="connsiteX6-6243" fmla="*/ 7305 w 10000"/>
                  <a:gd name="connsiteY6-6244" fmla="*/ 198 h 10005"/>
                  <a:gd name="connsiteX7-6245" fmla="*/ 8495 w 10000"/>
                  <a:gd name="connsiteY7-6246" fmla="*/ 2593 h 10005"/>
                  <a:gd name="connsiteX8-6247" fmla="*/ 9396 w 10000"/>
                  <a:gd name="connsiteY8-6248" fmla="*/ 4621 h 10005"/>
                  <a:gd name="connsiteX9-6249" fmla="*/ 9998 w 10000"/>
                  <a:gd name="connsiteY9-6250" fmla="*/ 9982 h 10005"/>
                  <a:gd name="connsiteX10-6251" fmla="*/ 9263 w 10000"/>
                  <a:gd name="connsiteY10-6252" fmla="*/ 6232 h 10005"/>
                  <a:gd name="connsiteX11-6253" fmla="*/ 8341 w 10000"/>
                  <a:gd name="connsiteY11-6254" fmla="*/ 3845 h 10005"/>
                  <a:gd name="connsiteX12-6255" fmla="*/ 7002 w 10000"/>
                  <a:gd name="connsiteY12-6256" fmla="*/ 3397 h 10005"/>
                  <a:gd name="connsiteX13-6257" fmla="*/ 5826 w 10000"/>
                  <a:gd name="connsiteY13-6258" fmla="*/ 2193 h 10005"/>
                  <a:gd name="connsiteX14-6259" fmla="*/ 4815 w 10000"/>
                  <a:gd name="connsiteY14-6260" fmla="*/ 2645 h 10005"/>
                  <a:gd name="connsiteX15-6261" fmla="*/ 3734 w 10000"/>
                  <a:gd name="connsiteY15-6262" fmla="*/ 2233 h 10005"/>
                  <a:gd name="connsiteX16-6263" fmla="*/ 2837 w 10000"/>
                  <a:gd name="connsiteY16-6264" fmla="*/ 3632 h 10005"/>
                  <a:gd name="connsiteX17-6265" fmla="*/ 1982 w 10000"/>
                  <a:gd name="connsiteY17-6266" fmla="*/ 3692 h 10005"/>
                  <a:gd name="connsiteX18-6267" fmla="*/ 1115 w 10000"/>
                  <a:gd name="connsiteY18-6268" fmla="*/ 5464 h 10005"/>
                  <a:gd name="connsiteX19-6269" fmla="*/ 1 w 10000"/>
                  <a:gd name="connsiteY19-6270" fmla="*/ 8374 h 10005"/>
                  <a:gd name="connsiteX20-6271" fmla="*/ 671 w 10000"/>
                  <a:gd name="connsiteY20-6272" fmla="*/ 4498 h 10005"/>
                  <a:gd name="connsiteX0-6273" fmla="*/ 671 w 10000"/>
                  <a:gd name="connsiteY0-6274" fmla="*/ 4498 h 10005"/>
                  <a:gd name="connsiteX1-6275" fmla="*/ 1578 w 10000"/>
                  <a:gd name="connsiteY1-6276" fmla="*/ 2766 h 10005"/>
                  <a:gd name="connsiteX2-6277" fmla="*/ 2520 w 10000"/>
                  <a:gd name="connsiteY2-6278" fmla="*/ 629 h 10005"/>
                  <a:gd name="connsiteX3-6279" fmla="*/ 3404 w 10000"/>
                  <a:gd name="connsiteY3-6280" fmla="*/ 1035 h 10005"/>
                  <a:gd name="connsiteX4-6281" fmla="*/ 4616 w 10000"/>
                  <a:gd name="connsiteY4-6282" fmla="*/ 3 h 10005"/>
                  <a:gd name="connsiteX5-6283" fmla="*/ 5692 w 10000"/>
                  <a:gd name="connsiteY5-6284" fmla="*/ 710 h 10005"/>
                  <a:gd name="connsiteX6-6285" fmla="*/ 7305 w 10000"/>
                  <a:gd name="connsiteY6-6286" fmla="*/ 198 h 10005"/>
                  <a:gd name="connsiteX7-6287" fmla="*/ 8495 w 10000"/>
                  <a:gd name="connsiteY7-6288" fmla="*/ 2593 h 10005"/>
                  <a:gd name="connsiteX8-6289" fmla="*/ 9396 w 10000"/>
                  <a:gd name="connsiteY8-6290" fmla="*/ 4621 h 10005"/>
                  <a:gd name="connsiteX9-6291" fmla="*/ 9998 w 10000"/>
                  <a:gd name="connsiteY9-6292" fmla="*/ 9982 h 10005"/>
                  <a:gd name="connsiteX10-6293" fmla="*/ 9263 w 10000"/>
                  <a:gd name="connsiteY10-6294" fmla="*/ 6232 h 10005"/>
                  <a:gd name="connsiteX11-6295" fmla="*/ 8341 w 10000"/>
                  <a:gd name="connsiteY11-6296" fmla="*/ 3845 h 10005"/>
                  <a:gd name="connsiteX12-6297" fmla="*/ 7002 w 10000"/>
                  <a:gd name="connsiteY12-6298" fmla="*/ 3397 h 10005"/>
                  <a:gd name="connsiteX13-6299" fmla="*/ 5826 w 10000"/>
                  <a:gd name="connsiteY13-6300" fmla="*/ 2193 h 10005"/>
                  <a:gd name="connsiteX14-6301" fmla="*/ 4815 w 10000"/>
                  <a:gd name="connsiteY14-6302" fmla="*/ 2645 h 10005"/>
                  <a:gd name="connsiteX15-6303" fmla="*/ 3734 w 10000"/>
                  <a:gd name="connsiteY15-6304" fmla="*/ 2233 h 10005"/>
                  <a:gd name="connsiteX16-6305" fmla="*/ 2837 w 10000"/>
                  <a:gd name="connsiteY16-6306" fmla="*/ 3632 h 10005"/>
                  <a:gd name="connsiteX17-6307" fmla="*/ 1982 w 10000"/>
                  <a:gd name="connsiteY17-6308" fmla="*/ 3692 h 10005"/>
                  <a:gd name="connsiteX18-6309" fmla="*/ 1115 w 10000"/>
                  <a:gd name="connsiteY18-6310" fmla="*/ 5464 h 10005"/>
                  <a:gd name="connsiteX19-6311" fmla="*/ 1 w 10000"/>
                  <a:gd name="connsiteY19-6312" fmla="*/ 8374 h 10005"/>
                  <a:gd name="connsiteX20-6313" fmla="*/ 671 w 10000"/>
                  <a:gd name="connsiteY20-6314" fmla="*/ 4498 h 10005"/>
                  <a:gd name="connsiteX0-6315" fmla="*/ 671 w 10000"/>
                  <a:gd name="connsiteY0-6316" fmla="*/ 4500 h 10007"/>
                  <a:gd name="connsiteX1-6317" fmla="*/ 1578 w 10000"/>
                  <a:gd name="connsiteY1-6318" fmla="*/ 2768 h 10007"/>
                  <a:gd name="connsiteX2-6319" fmla="*/ 2520 w 10000"/>
                  <a:gd name="connsiteY2-6320" fmla="*/ 631 h 10007"/>
                  <a:gd name="connsiteX3-6321" fmla="*/ 3404 w 10000"/>
                  <a:gd name="connsiteY3-6322" fmla="*/ 1037 h 10007"/>
                  <a:gd name="connsiteX4-6323" fmla="*/ 4616 w 10000"/>
                  <a:gd name="connsiteY4-6324" fmla="*/ 5 h 10007"/>
                  <a:gd name="connsiteX5-6325" fmla="*/ 5811 w 10000"/>
                  <a:gd name="connsiteY5-6326" fmla="*/ 637 h 10007"/>
                  <a:gd name="connsiteX6-6327" fmla="*/ 7305 w 10000"/>
                  <a:gd name="connsiteY6-6328" fmla="*/ 200 h 10007"/>
                  <a:gd name="connsiteX7-6329" fmla="*/ 8495 w 10000"/>
                  <a:gd name="connsiteY7-6330" fmla="*/ 2595 h 10007"/>
                  <a:gd name="connsiteX8-6331" fmla="*/ 9396 w 10000"/>
                  <a:gd name="connsiteY8-6332" fmla="*/ 4623 h 10007"/>
                  <a:gd name="connsiteX9-6333" fmla="*/ 9998 w 10000"/>
                  <a:gd name="connsiteY9-6334" fmla="*/ 9984 h 10007"/>
                  <a:gd name="connsiteX10-6335" fmla="*/ 9263 w 10000"/>
                  <a:gd name="connsiteY10-6336" fmla="*/ 6234 h 10007"/>
                  <a:gd name="connsiteX11-6337" fmla="*/ 8341 w 10000"/>
                  <a:gd name="connsiteY11-6338" fmla="*/ 3847 h 10007"/>
                  <a:gd name="connsiteX12-6339" fmla="*/ 7002 w 10000"/>
                  <a:gd name="connsiteY12-6340" fmla="*/ 3399 h 10007"/>
                  <a:gd name="connsiteX13-6341" fmla="*/ 5826 w 10000"/>
                  <a:gd name="connsiteY13-6342" fmla="*/ 2195 h 10007"/>
                  <a:gd name="connsiteX14-6343" fmla="*/ 4815 w 10000"/>
                  <a:gd name="connsiteY14-6344" fmla="*/ 2647 h 10007"/>
                  <a:gd name="connsiteX15-6345" fmla="*/ 3734 w 10000"/>
                  <a:gd name="connsiteY15-6346" fmla="*/ 2235 h 10007"/>
                  <a:gd name="connsiteX16-6347" fmla="*/ 2837 w 10000"/>
                  <a:gd name="connsiteY16-6348" fmla="*/ 3634 h 10007"/>
                  <a:gd name="connsiteX17-6349" fmla="*/ 1982 w 10000"/>
                  <a:gd name="connsiteY17-6350" fmla="*/ 3694 h 10007"/>
                  <a:gd name="connsiteX18-6351" fmla="*/ 1115 w 10000"/>
                  <a:gd name="connsiteY18-6352" fmla="*/ 5466 h 10007"/>
                  <a:gd name="connsiteX19-6353" fmla="*/ 1 w 10000"/>
                  <a:gd name="connsiteY19-6354" fmla="*/ 8376 h 10007"/>
                  <a:gd name="connsiteX20-6355" fmla="*/ 671 w 10000"/>
                  <a:gd name="connsiteY20-6356" fmla="*/ 4500 h 10007"/>
                  <a:gd name="connsiteX0-6357" fmla="*/ 671 w 10000"/>
                  <a:gd name="connsiteY0-6358" fmla="*/ 4500 h 10007"/>
                  <a:gd name="connsiteX1-6359" fmla="*/ 1578 w 10000"/>
                  <a:gd name="connsiteY1-6360" fmla="*/ 2768 h 10007"/>
                  <a:gd name="connsiteX2-6361" fmla="*/ 2520 w 10000"/>
                  <a:gd name="connsiteY2-6362" fmla="*/ 631 h 10007"/>
                  <a:gd name="connsiteX3-6363" fmla="*/ 3404 w 10000"/>
                  <a:gd name="connsiteY3-6364" fmla="*/ 1037 h 10007"/>
                  <a:gd name="connsiteX4-6365" fmla="*/ 4616 w 10000"/>
                  <a:gd name="connsiteY4-6366" fmla="*/ 5 h 10007"/>
                  <a:gd name="connsiteX5-6367" fmla="*/ 5811 w 10000"/>
                  <a:gd name="connsiteY5-6368" fmla="*/ 637 h 10007"/>
                  <a:gd name="connsiteX6-6369" fmla="*/ 7305 w 10000"/>
                  <a:gd name="connsiteY6-6370" fmla="*/ 200 h 10007"/>
                  <a:gd name="connsiteX7-6371" fmla="*/ 8733 w 10000"/>
                  <a:gd name="connsiteY7-6372" fmla="*/ 3272 h 10007"/>
                  <a:gd name="connsiteX8-6373" fmla="*/ 9396 w 10000"/>
                  <a:gd name="connsiteY8-6374" fmla="*/ 4623 h 10007"/>
                  <a:gd name="connsiteX9-6375" fmla="*/ 9998 w 10000"/>
                  <a:gd name="connsiteY9-6376" fmla="*/ 9984 h 10007"/>
                  <a:gd name="connsiteX10-6377" fmla="*/ 9263 w 10000"/>
                  <a:gd name="connsiteY10-6378" fmla="*/ 6234 h 10007"/>
                  <a:gd name="connsiteX11-6379" fmla="*/ 8341 w 10000"/>
                  <a:gd name="connsiteY11-6380" fmla="*/ 3847 h 10007"/>
                  <a:gd name="connsiteX12-6381" fmla="*/ 7002 w 10000"/>
                  <a:gd name="connsiteY12-6382" fmla="*/ 3399 h 10007"/>
                  <a:gd name="connsiteX13-6383" fmla="*/ 5826 w 10000"/>
                  <a:gd name="connsiteY13-6384" fmla="*/ 2195 h 10007"/>
                  <a:gd name="connsiteX14-6385" fmla="*/ 4815 w 10000"/>
                  <a:gd name="connsiteY14-6386" fmla="*/ 2647 h 10007"/>
                  <a:gd name="connsiteX15-6387" fmla="*/ 3734 w 10000"/>
                  <a:gd name="connsiteY15-6388" fmla="*/ 2235 h 10007"/>
                  <a:gd name="connsiteX16-6389" fmla="*/ 2837 w 10000"/>
                  <a:gd name="connsiteY16-6390" fmla="*/ 3634 h 10007"/>
                  <a:gd name="connsiteX17-6391" fmla="*/ 1982 w 10000"/>
                  <a:gd name="connsiteY17-6392" fmla="*/ 3694 h 10007"/>
                  <a:gd name="connsiteX18-6393" fmla="*/ 1115 w 10000"/>
                  <a:gd name="connsiteY18-6394" fmla="*/ 5466 h 10007"/>
                  <a:gd name="connsiteX19-6395" fmla="*/ 1 w 10000"/>
                  <a:gd name="connsiteY19-6396" fmla="*/ 8376 h 10007"/>
                  <a:gd name="connsiteX20-6397" fmla="*/ 671 w 10000"/>
                  <a:gd name="connsiteY20-6398" fmla="*/ 4500 h 10007"/>
                  <a:gd name="connsiteX0-6399" fmla="*/ 671 w 10000"/>
                  <a:gd name="connsiteY0-6400" fmla="*/ 4500 h 10007"/>
                  <a:gd name="connsiteX1-6401" fmla="*/ 1578 w 10000"/>
                  <a:gd name="connsiteY1-6402" fmla="*/ 2768 h 10007"/>
                  <a:gd name="connsiteX2-6403" fmla="*/ 2520 w 10000"/>
                  <a:gd name="connsiteY2-6404" fmla="*/ 631 h 10007"/>
                  <a:gd name="connsiteX3-6405" fmla="*/ 3404 w 10000"/>
                  <a:gd name="connsiteY3-6406" fmla="*/ 1037 h 10007"/>
                  <a:gd name="connsiteX4-6407" fmla="*/ 4616 w 10000"/>
                  <a:gd name="connsiteY4-6408" fmla="*/ 5 h 10007"/>
                  <a:gd name="connsiteX5-6409" fmla="*/ 5811 w 10000"/>
                  <a:gd name="connsiteY5-6410" fmla="*/ 637 h 10007"/>
                  <a:gd name="connsiteX6-6411" fmla="*/ 7305 w 10000"/>
                  <a:gd name="connsiteY6-6412" fmla="*/ 200 h 10007"/>
                  <a:gd name="connsiteX7-6413" fmla="*/ 8733 w 10000"/>
                  <a:gd name="connsiteY7-6414" fmla="*/ 3272 h 10007"/>
                  <a:gd name="connsiteX8-6415" fmla="*/ 9396 w 10000"/>
                  <a:gd name="connsiteY8-6416" fmla="*/ 4623 h 10007"/>
                  <a:gd name="connsiteX9-6417" fmla="*/ 9998 w 10000"/>
                  <a:gd name="connsiteY9-6418" fmla="*/ 9984 h 10007"/>
                  <a:gd name="connsiteX10-6419" fmla="*/ 9263 w 10000"/>
                  <a:gd name="connsiteY10-6420" fmla="*/ 6234 h 10007"/>
                  <a:gd name="connsiteX11-6421" fmla="*/ 8341 w 10000"/>
                  <a:gd name="connsiteY11-6422" fmla="*/ 3847 h 10007"/>
                  <a:gd name="connsiteX12-6423" fmla="*/ 7002 w 10000"/>
                  <a:gd name="connsiteY12-6424" fmla="*/ 3399 h 10007"/>
                  <a:gd name="connsiteX13-6425" fmla="*/ 5826 w 10000"/>
                  <a:gd name="connsiteY13-6426" fmla="*/ 2195 h 10007"/>
                  <a:gd name="connsiteX14-6427" fmla="*/ 4815 w 10000"/>
                  <a:gd name="connsiteY14-6428" fmla="*/ 2647 h 10007"/>
                  <a:gd name="connsiteX15-6429" fmla="*/ 3734 w 10000"/>
                  <a:gd name="connsiteY15-6430" fmla="*/ 2235 h 10007"/>
                  <a:gd name="connsiteX16-6431" fmla="*/ 2837 w 10000"/>
                  <a:gd name="connsiteY16-6432" fmla="*/ 3634 h 10007"/>
                  <a:gd name="connsiteX17-6433" fmla="*/ 1982 w 10000"/>
                  <a:gd name="connsiteY17-6434" fmla="*/ 3694 h 10007"/>
                  <a:gd name="connsiteX18-6435" fmla="*/ 1115 w 10000"/>
                  <a:gd name="connsiteY18-6436" fmla="*/ 5466 h 10007"/>
                  <a:gd name="connsiteX19-6437" fmla="*/ 1 w 10000"/>
                  <a:gd name="connsiteY19-6438" fmla="*/ 8376 h 10007"/>
                  <a:gd name="connsiteX20-6439" fmla="*/ 671 w 10000"/>
                  <a:gd name="connsiteY20-6440" fmla="*/ 4500 h 10007"/>
                  <a:gd name="connsiteX0-6441" fmla="*/ 671 w 10000"/>
                  <a:gd name="connsiteY0-6442" fmla="*/ 4500 h 10007"/>
                  <a:gd name="connsiteX1-6443" fmla="*/ 1578 w 10000"/>
                  <a:gd name="connsiteY1-6444" fmla="*/ 2768 h 10007"/>
                  <a:gd name="connsiteX2-6445" fmla="*/ 2520 w 10000"/>
                  <a:gd name="connsiteY2-6446" fmla="*/ 631 h 10007"/>
                  <a:gd name="connsiteX3-6447" fmla="*/ 3404 w 10000"/>
                  <a:gd name="connsiteY3-6448" fmla="*/ 1037 h 10007"/>
                  <a:gd name="connsiteX4-6449" fmla="*/ 4616 w 10000"/>
                  <a:gd name="connsiteY4-6450" fmla="*/ 5 h 10007"/>
                  <a:gd name="connsiteX5-6451" fmla="*/ 5811 w 10000"/>
                  <a:gd name="connsiteY5-6452" fmla="*/ 637 h 10007"/>
                  <a:gd name="connsiteX6-6453" fmla="*/ 7305 w 10000"/>
                  <a:gd name="connsiteY6-6454" fmla="*/ 200 h 10007"/>
                  <a:gd name="connsiteX7-6455" fmla="*/ 8733 w 10000"/>
                  <a:gd name="connsiteY7-6456" fmla="*/ 3272 h 10007"/>
                  <a:gd name="connsiteX8-6457" fmla="*/ 9396 w 10000"/>
                  <a:gd name="connsiteY8-6458" fmla="*/ 4623 h 10007"/>
                  <a:gd name="connsiteX9-6459" fmla="*/ 9998 w 10000"/>
                  <a:gd name="connsiteY9-6460" fmla="*/ 9984 h 10007"/>
                  <a:gd name="connsiteX10-6461" fmla="*/ 9263 w 10000"/>
                  <a:gd name="connsiteY10-6462" fmla="*/ 6234 h 10007"/>
                  <a:gd name="connsiteX11-6463" fmla="*/ 8341 w 10000"/>
                  <a:gd name="connsiteY11-6464" fmla="*/ 3847 h 10007"/>
                  <a:gd name="connsiteX12-6465" fmla="*/ 7002 w 10000"/>
                  <a:gd name="connsiteY12-6466" fmla="*/ 3399 h 10007"/>
                  <a:gd name="connsiteX13-6467" fmla="*/ 5826 w 10000"/>
                  <a:gd name="connsiteY13-6468" fmla="*/ 2195 h 10007"/>
                  <a:gd name="connsiteX14-6469" fmla="*/ 4815 w 10000"/>
                  <a:gd name="connsiteY14-6470" fmla="*/ 2647 h 10007"/>
                  <a:gd name="connsiteX15-6471" fmla="*/ 3734 w 10000"/>
                  <a:gd name="connsiteY15-6472" fmla="*/ 2235 h 10007"/>
                  <a:gd name="connsiteX16-6473" fmla="*/ 2837 w 10000"/>
                  <a:gd name="connsiteY16-6474" fmla="*/ 3634 h 10007"/>
                  <a:gd name="connsiteX17-6475" fmla="*/ 1982 w 10000"/>
                  <a:gd name="connsiteY17-6476" fmla="*/ 3694 h 10007"/>
                  <a:gd name="connsiteX18-6477" fmla="*/ 1115 w 10000"/>
                  <a:gd name="connsiteY18-6478" fmla="*/ 5466 h 10007"/>
                  <a:gd name="connsiteX19-6479" fmla="*/ 1 w 10000"/>
                  <a:gd name="connsiteY19-6480" fmla="*/ 8376 h 10007"/>
                  <a:gd name="connsiteX20-6481" fmla="*/ 671 w 10000"/>
                  <a:gd name="connsiteY20-6482" fmla="*/ 4500 h 10007"/>
                  <a:gd name="connsiteX0-6483" fmla="*/ 671 w 10000"/>
                  <a:gd name="connsiteY0-6484" fmla="*/ 4500 h 10007"/>
                  <a:gd name="connsiteX1-6485" fmla="*/ 1578 w 10000"/>
                  <a:gd name="connsiteY1-6486" fmla="*/ 2768 h 10007"/>
                  <a:gd name="connsiteX2-6487" fmla="*/ 2520 w 10000"/>
                  <a:gd name="connsiteY2-6488" fmla="*/ 631 h 10007"/>
                  <a:gd name="connsiteX3-6489" fmla="*/ 3404 w 10000"/>
                  <a:gd name="connsiteY3-6490" fmla="*/ 1037 h 10007"/>
                  <a:gd name="connsiteX4-6491" fmla="*/ 4616 w 10000"/>
                  <a:gd name="connsiteY4-6492" fmla="*/ 5 h 10007"/>
                  <a:gd name="connsiteX5-6493" fmla="*/ 5811 w 10000"/>
                  <a:gd name="connsiteY5-6494" fmla="*/ 637 h 10007"/>
                  <a:gd name="connsiteX6-6495" fmla="*/ 7305 w 10000"/>
                  <a:gd name="connsiteY6-6496" fmla="*/ 200 h 10007"/>
                  <a:gd name="connsiteX7-6497" fmla="*/ 8733 w 10000"/>
                  <a:gd name="connsiteY7-6498" fmla="*/ 3272 h 10007"/>
                  <a:gd name="connsiteX8-6499" fmla="*/ 9396 w 10000"/>
                  <a:gd name="connsiteY8-6500" fmla="*/ 4623 h 10007"/>
                  <a:gd name="connsiteX9-6501" fmla="*/ 9998 w 10000"/>
                  <a:gd name="connsiteY9-6502" fmla="*/ 9984 h 10007"/>
                  <a:gd name="connsiteX10-6503" fmla="*/ 9263 w 10000"/>
                  <a:gd name="connsiteY10-6504" fmla="*/ 6234 h 10007"/>
                  <a:gd name="connsiteX11-6505" fmla="*/ 8341 w 10000"/>
                  <a:gd name="connsiteY11-6506" fmla="*/ 3847 h 10007"/>
                  <a:gd name="connsiteX12-6507" fmla="*/ 7002 w 10000"/>
                  <a:gd name="connsiteY12-6508" fmla="*/ 3399 h 10007"/>
                  <a:gd name="connsiteX13-6509" fmla="*/ 5826 w 10000"/>
                  <a:gd name="connsiteY13-6510" fmla="*/ 2195 h 10007"/>
                  <a:gd name="connsiteX14-6511" fmla="*/ 4815 w 10000"/>
                  <a:gd name="connsiteY14-6512" fmla="*/ 2647 h 10007"/>
                  <a:gd name="connsiteX15-6513" fmla="*/ 3734 w 10000"/>
                  <a:gd name="connsiteY15-6514" fmla="*/ 2235 h 10007"/>
                  <a:gd name="connsiteX16-6515" fmla="*/ 2837 w 10000"/>
                  <a:gd name="connsiteY16-6516" fmla="*/ 3634 h 10007"/>
                  <a:gd name="connsiteX17-6517" fmla="*/ 1982 w 10000"/>
                  <a:gd name="connsiteY17-6518" fmla="*/ 3694 h 10007"/>
                  <a:gd name="connsiteX18-6519" fmla="*/ 1115 w 10000"/>
                  <a:gd name="connsiteY18-6520" fmla="*/ 5466 h 10007"/>
                  <a:gd name="connsiteX19-6521" fmla="*/ 1 w 10000"/>
                  <a:gd name="connsiteY19-6522" fmla="*/ 8376 h 10007"/>
                  <a:gd name="connsiteX20-6523" fmla="*/ 671 w 10000"/>
                  <a:gd name="connsiteY20-6524" fmla="*/ 4500 h 10007"/>
                  <a:gd name="connsiteX0-6525" fmla="*/ 671 w 10008"/>
                  <a:gd name="connsiteY0-6526" fmla="*/ 4500 h 10007"/>
                  <a:gd name="connsiteX1-6527" fmla="*/ 1578 w 10008"/>
                  <a:gd name="connsiteY1-6528" fmla="*/ 2768 h 10007"/>
                  <a:gd name="connsiteX2-6529" fmla="*/ 2520 w 10008"/>
                  <a:gd name="connsiteY2-6530" fmla="*/ 631 h 10007"/>
                  <a:gd name="connsiteX3-6531" fmla="*/ 3404 w 10008"/>
                  <a:gd name="connsiteY3-6532" fmla="*/ 1037 h 10007"/>
                  <a:gd name="connsiteX4-6533" fmla="*/ 4616 w 10008"/>
                  <a:gd name="connsiteY4-6534" fmla="*/ 5 h 10007"/>
                  <a:gd name="connsiteX5-6535" fmla="*/ 5811 w 10008"/>
                  <a:gd name="connsiteY5-6536" fmla="*/ 637 h 10007"/>
                  <a:gd name="connsiteX6-6537" fmla="*/ 7305 w 10008"/>
                  <a:gd name="connsiteY6-6538" fmla="*/ 200 h 10007"/>
                  <a:gd name="connsiteX7-6539" fmla="*/ 8733 w 10008"/>
                  <a:gd name="connsiteY7-6540" fmla="*/ 3272 h 10007"/>
                  <a:gd name="connsiteX8-6541" fmla="*/ 9396 w 10008"/>
                  <a:gd name="connsiteY8-6542" fmla="*/ 4623 h 10007"/>
                  <a:gd name="connsiteX9-6543" fmla="*/ 9634 w 10008"/>
                  <a:gd name="connsiteY9-6544" fmla="*/ 6684 h 10007"/>
                  <a:gd name="connsiteX10-6545" fmla="*/ 9998 w 10008"/>
                  <a:gd name="connsiteY10-6546" fmla="*/ 9984 h 10007"/>
                  <a:gd name="connsiteX11-6547" fmla="*/ 9263 w 10008"/>
                  <a:gd name="connsiteY11-6548" fmla="*/ 6234 h 10007"/>
                  <a:gd name="connsiteX12-6549" fmla="*/ 8341 w 10008"/>
                  <a:gd name="connsiteY12-6550" fmla="*/ 3847 h 10007"/>
                  <a:gd name="connsiteX13-6551" fmla="*/ 7002 w 10008"/>
                  <a:gd name="connsiteY13-6552" fmla="*/ 3399 h 10007"/>
                  <a:gd name="connsiteX14-6553" fmla="*/ 5826 w 10008"/>
                  <a:gd name="connsiteY14-6554" fmla="*/ 2195 h 10007"/>
                  <a:gd name="connsiteX15-6555" fmla="*/ 4815 w 10008"/>
                  <a:gd name="connsiteY15-6556" fmla="*/ 2647 h 10007"/>
                  <a:gd name="connsiteX16-6557" fmla="*/ 3734 w 10008"/>
                  <a:gd name="connsiteY16-6558" fmla="*/ 2235 h 10007"/>
                  <a:gd name="connsiteX17-6559" fmla="*/ 2837 w 10008"/>
                  <a:gd name="connsiteY17-6560" fmla="*/ 3634 h 10007"/>
                  <a:gd name="connsiteX18-6561" fmla="*/ 1982 w 10008"/>
                  <a:gd name="connsiteY18-6562" fmla="*/ 3694 h 10007"/>
                  <a:gd name="connsiteX19-6563" fmla="*/ 1115 w 10008"/>
                  <a:gd name="connsiteY19-6564" fmla="*/ 5466 h 10007"/>
                  <a:gd name="connsiteX20-6565" fmla="*/ 1 w 10008"/>
                  <a:gd name="connsiteY20-6566" fmla="*/ 8376 h 10007"/>
                  <a:gd name="connsiteX21" fmla="*/ 671 w 10008"/>
                  <a:gd name="connsiteY21" fmla="*/ 4500 h 10007"/>
                  <a:gd name="connsiteX0-6567" fmla="*/ 671 w 10008"/>
                  <a:gd name="connsiteY0-6568" fmla="*/ 4500 h 10007"/>
                  <a:gd name="connsiteX1-6569" fmla="*/ 1578 w 10008"/>
                  <a:gd name="connsiteY1-6570" fmla="*/ 2768 h 10007"/>
                  <a:gd name="connsiteX2-6571" fmla="*/ 2520 w 10008"/>
                  <a:gd name="connsiteY2-6572" fmla="*/ 631 h 10007"/>
                  <a:gd name="connsiteX3-6573" fmla="*/ 3404 w 10008"/>
                  <a:gd name="connsiteY3-6574" fmla="*/ 1037 h 10007"/>
                  <a:gd name="connsiteX4-6575" fmla="*/ 4616 w 10008"/>
                  <a:gd name="connsiteY4-6576" fmla="*/ 5 h 10007"/>
                  <a:gd name="connsiteX5-6577" fmla="*/ 5811 w 10008"/>
                  <a:gd name="connsiteY5-6578" fmla="*/ 637 h 10007"/>
                  <a:gd name="connsiteX6-6579" fmla="*/ 7305 w 10008"/>
                  <a:gd name="connsiteY6-6580" fmla="*/ 200 h 10007"/>
                  <a:gd name="connsiteX7-6581" fmla="*/ 8733 w 10008"/>
                  <a:gd name="connsiteY7-6582" fmla="*/ 3272 h 10007"/>
                  <a:gd name="connsiteX8-6583" fmla="*/ 9396 w 10008"/>
                  <a:gd name="connsiteY8-6584" fmla="*/ 4623 h 10007"/>
                  <a:gd name="connsiteX9-6585" fmla="*/ 9634 w 10008"/>
                  <a:gd name="connsiteY9-6586" fmla="*/ 6684 h 10007"/>
                  <a:gd name="connsiteX10-6587" fmla="*/ 9998 w 10008"/>
                  <a:gd name="connsiteY10-6588" fmla="*/ 9984 h 10007"/>
                  <a:gd name="connsiteX11-6589" fmla="*/ 9263 w 10008"/>
                  <a:gd name="connsiteY11-6590" fmla="*/ 6234 h 10007"/>
                  <a:gd name="connsiteX12-6591" fmla="*/ 8341 w 10008"/>
                  <a:gd name="connsiteY12-6592" fmla="*/ 3847 h 10007"/>
                  <a:gd name="connsiteX13-6593" fmla="*/ 7002 w 10008"/>
                  <a:gd name="connsiteY13-6594" fmla="*/ 3399 h 10007"/>
                  <a:gd name="connsiteX14-6595" fmla="*/ 5826 w 10008"/>
                  <a:gd name="connsiteY14-6596" fmla="*/ 2195 h 10007"/>
                  <a:gd name="connsiteX15-6597" fmla="*/ 4815 w 10008"/>
                  <a:gd name="connsiteY15-6598" fmla="*/ 2647 h 10007"/>
                  <a:gd name="connsiteX16-6599" fmla="*/ 3734 w 10008"/>
                  <a:gd name="connsiteY16-6600" fmla="*/ 2235 h 10007"/>
                  <a:gd name="connsiteX17-6601" fmla="*/ 2837 w 10008"/>
                  <a:gd name="connsiteY17-6602" fmla="*/ 3634 h 10007"/>
                  <a:gd name="connsiteX18-6603" fmla="*/ 1982 w 10008"/>
                  <a:gd name="connsiteY18-6604" fmla="*/ 3694 h 10007"/>
                  <a:gd name="connsiteX19-6605" fmla="*/ 1115 w 10008"/>
                  <a:gd name="connsiteY19-6606" fmla="*/ 5466 h 10007"/>
                  <a:gd name="connsiteX20-6607" fmla="*/ 1 w 10008"/>
                  <a:gd name="connsiteY20-6608" fmla="*/ 8376 h 10007"/>
                  <a:gd name="connsiteX21-6609" fmla="*/ 671 w 10008"/>
                  <a:gd name="connsiteY21-6610" fmla="*/ 4500 h 10007"/>
                  <a:gd name="connsiteX0-6611" fmla="*/ 671 w 10008"/>
                  <a:gd name="connsiteY0-6612" fmla="*/ 4500 h 10007"/>
                  <a:gd name="connsiteX1-6613" fmla="*/ 1578 w 10008"/>
                  <a:gd name="connsiteY1-6614" fmla="*/ 2768 h 10007"/>
                  <a:gd name="connsiteX2-6615" fmla="*/ 2520 w 10008"/>
                  <a:gd name="connsiteY2-6616" fmla="*/ 631 h 10007"/>
                  <a:gd name="connsiteX3-6617" fmla="*/ 3404 w 10008"/>
                  <a:gd name="connsiteY3-6618" fmla="*/ 1037 h 10007"/>
                  <a:gd name="connsiteX4-6619" fmla="*/ 4616 w 10008"/>
                  <a:gd name="connsiteY4-6620" fmla="*/ 5 h 10007"/>
                  <a:gd name="connsiteX5-6621" fmla="*/ 5811 w 10008"/>
                  <a:gd name="connsiteY5-6622" fmla="*/ 637 h 10007"/>
                  <a:gd name="connsiteX6-6623" fmla="*/ 7305 w 10008"/>
                  <a:gd name="connsiteY6-6624" fmla="*/ 200 h 10007"/>
                  <a:gd name="connsiteX7-6625" fmla="*/ 8733 w 10008"/>
                  <a:gd name="connsiteY7-6626" fmla="*/ 3272 h 10007"/>
                  <a:gd name="connsiteX8-6627" fmla="*/ 9396 w 10008"/>
                  <a:gd name="connsiteY8-6628" fmla="*/ 4623 h 10007"/>
                  <a:gd name="connsiteX9-6629" fmla="*/ 9634 w 10008"/>
                  <a:gd name="connsiteY9-6630" fmla="*/ 6684 h 10007"/>
                  <a:gd name="connsiteX10-6631" fmla="*/ 9998 w 10008"/>
                  <a:gd name="connsiteY10-6632" fmla="*/ 9984 h 10007"/>
                  <a:gd name="connsiteX11-6633" fmla="*/ 9263 w 10008"/>
                  <a:gd name="connsiteY11-6634" fmla="*/ 6234 h 10007"/>
                  <a:gd name="connsiteX12-6635" fmla="*/ 8341 w 10008"/>
                  <a:gd name="connsiteY12-6636" fmla="*/ 3847 h 10007"/>
                  <a:gd name="connsiteX13-6637" fmla="*/ 7002 w 10008"/>
                  <a:gd name="connsiteY13-6638" fmla="*/ 3399 h 10007"/>
                  <a:gd name="connsiteX14-6639" fmla="*/ 5826 w 10008"/>
                  <a:gd name="connsiteY14-6640" fmla="*/ 2195 h 10007"/>
                  <a:gd name="connsiteX15-6641" fmla="*/ 4815 w 10008"/>
                  <a:gd name="connsiteY15-6642" fmla="*/ 2647 h 10007"/>
                  <a:gd name="connsiteX16-6643" fmla="*/ 3734 w 10008"/>
                  <a:gd name="connsiteY16-6644" fmla="*/ 2235 h 10007"/>
                  <a:gd name="connsiteX17-6645" fmla="*/ 2837 w 10008"/>
                  <a:gd name="connsiteY17-6646" fmla="*/ 3634 h 10007"/>
                  <a:gd name="connsiteX18-6647" fmla="*/ 1982 w 10008"/>
                  <a:gd name="connsiteY18-6648" fmla="*/ 3694 h 10007"/>
                  <a:gd name="connsiteX19-6649" fmla="*/ 1115 w 10008"/>
                  <a:gd name="connsiteY19-6650" fmla="*/ 5466 h 10007"/>
                  <a:gd name="connsiteX20-6651" fmla="*/ 1 w 10008"/>
                  <a:gd name="connsiteY20-6652" fmla="*/ 8376 h 10007"/>
                  <a:gd name="connsiteX21-6653" fmla="*/ 671 w 10008"/>
                  <a:gd name="connsiteY21-6654" fmla="*/ 4500 h 10007"/>
                  <a:gd name="connsiteX0-6655" fmla="*/ 671 w 10008"/>
                  <a:gd name="connsiteY0-6656" fmla="*/ 4500 h 10007"/>
                  <a:gd name="connsiteX1-6657" fmla="*/ 1578 w 10008"/>
                  <a:gd name="connsiteY1-6658" fmla="*/ 2768 h 10007"/>
                  <a:gd name="connsiteX2-6659" fmla="*/ 2520 w 10008"/>
                  <a:gd name="connsiteY2-6660" fmla="*/ 631 h 10007"/>
                  <a:gd name="connsiteX3-6661" fmla="*/ 3404 w 10008"/>
                  <a:gd name="connsiteY3-6662" fmla="*/ 1037 h 10007"/>
                  <a:gd name="connsiteX4-6663" fmla="*/ 4616 w 10008"/>
                  <a:gd name="connsiteY4-6664" fmla="*/ 5 h 10007"/>
                  <a:gd name="connsiteX5-6665" fmla="*/ 5811 w 10008"/>
                  <a:gd name="connsiteY5-6666" fmla="*/ 637 h 10007"/>
                  <a:gd name="connsiteX6-6667" fmla="*/ 7305 w 10008"/>
                  <a:gd name="connsiteY6-6668" fmla="*/ 200 h 10007"/>
                  <a:gd name="connsiteX7-6669" fmla="*/ 8540 w 10008"/>
                  <a:gd name="connsiteY7-6670" fmla="*/ 2858 h 10007"/>
                  <a:gd name="connsiteX8-6671" fmla="*/ 9396 w 10008"/>
                  <a:gd name="connsiteY8-6672" fmla="*/ 4623 h 10007"/>
                  <a:gd name="connsiteX9-6673" fmla="*/ 9634 w 10008"/>
                  <a:gd name="connsiteY9-6674" fmla="*/ 6684 h 10007"/>
                  <a:gd name="connsiteX10-6675" fmla="*/ 9998 w 10008"/>
                  <a:gd name="connsiteY10-6676" fmla="*/ 9984 h 10007"/>
                  <a:gd name="connsiteX11-6677" fmla="*/ 9263 w 10008"/>
                  <a:gd name="connsiteY11-6678" fmla="*/ 6234 h 10007"/>
                  <a:gd name="connsiteX12-6679" fmla="*/ 8341 w 10008"/>
                  <a:gd name="connsiteY12-6680" fmla="*/ 3847 h 10007"/>
                  <a:gd name="connsiteX13-6681" fmla="*/ 7002 w 10008"/>
                  <a:gd name="connsiteY13-6682" fmla="*/ 3399 h 10007"/>
                  <a:gd name="connsiteX14-6683" fmla="*/ 5826 w 10008"/>
                  <a:gd name="connsiteY14-6684" fmla="*/ 2195 h 10007"/>
                  <a:gd name="connsiteX15-6685" fmla="*/ 4815 w 10008"/>
                  <a:gd name="connsiteY15-6686" fmla="*/ 2647 h 10007"/>
                  <a:gd name="connsiteX16-6687" fmla="*/ 3734 w 10008"/>
                  <a:gd name="connsiteY16-6688" fmla="*/ 2235 h 10007"/>
                  <a:gd name="connsiteX17-6689" fmla="*/ 2837 w 10008"/>
                  <a:gd name="connsiteY17-6690" fmla="*/ 3634 h 10007"/>
                  <a:gd name="connsiteX18-6691" fmla="*/ 1982 w 10008"/>
                  <a:gd name="connsiteY18-6692" fmla="*/ 3694 h 10007"/>
                  <a:gd name="connsiteX19-6693" fmla="*/ 1115 w 10008"/>
                  <a:gd name="connsiteY19-6694" fmla="*/ 5466 h 10007"/>
                  <a:gd name="connsiteX20-6695" fmla="*/ 1 w 10008"/>
                  <a:gd name="connsiteY20-6696" fmla="*/ 8376 h 10007"/>
                  <a:gd name="connsiteX21-6697" fmla="*/ 671 w 10008"/>
                  <a:gd name="connsiteY21-6698" fmla="*/ 4500 h 10007"/>
                  <a:gd name="connsiteX0-6699" fmla="*/ 671 w 10008"/>
                  <a:gd name="connsiteY0-6700" fmla="*/ 4500 h 10007"/>
                  <a:gd name="connsiteX1-6701" fmla="*/ 1578 w 10008"/>
                  <a:gd name="connsiteY1-6702" fmla="*/ 2768 h 10007"/>
                  <a:gd name="connsiteX2-6703" fmla="*/ 2520 w 10008"/>
                  <a:gd name="connsiteY2-6704" fmla="*/ 631 h 10007"/>
                  <a:gd name="connsiteX3-6705" fmla="*/ 3404 w 10008"/>
                  <a:gd name="connsiteY3-6706" fmla="*/ 1037 h 10007"/>
                  <a:gd name="connsiteX4-6707" fmla="*/ 4616 w 10008"/>
                  <a:gd name="connsiteY4-6708" fmla="*/ 5 h 10007"/>
                  <a:gd name="connsiteX5-6709" fmla="*/ 5811 w 10008"/>
                  <a:gd name="connsiteY5-6710" fmla="*/ 637 h 10007"/>
                  <a:gd name="connsiteX6-6711" fmla="*/ 7305 w 10008"/>
                  <a:gd name="connsiteY6-6712" fmla="*/ 200 h 10007"/>
                  <a:gd name="connsiteX7-6713" fmla="*/ 8540 w 10008"/>
                  <a:gd name="connsiteY7-6714" fmla="*/ 2858 h 10007"/>
                  <a:gd name="connsiteX8-6715" fmla="*/ 9396 w 10008"/>
                  <a:gd name="connsiteY8-6716" fmla="*/ 4623 h 10007"/>
                  <a:gd name="connsiteX9-6717" fmla="*/ 9634 w 10008"/>
                  <a:gd name="connsiteY9-6718" fmla="*/ 6684 h 10007"/>
                  <a:gd name="connsiteX10-6719" fmla="*/ 9998 w 10008"/>
                  <a:gd name="connsiteY10-6720" fmla="*/ 9984 h 10007"/>
                  <a:gd name="connsiteX11-6721" fmla="*/ 9263 w 10008"/>
                  <a:gd name="connsiteY11-6722" fmla="*/ 6234 h 10007"/>
                  <a:gd name="connsiteX12-6723" fmla="*/ 8341 w 10008"/>
                  <a:gd name="connsiteY12-6724" fmla="*/ 3847 h 10007"/>
                  <a:gd name="connsiteX13-6725" fmla="*/ 7002 w 10008"/>
                  <a:gd name="connsiteY13-6726" fmla="*/ 3399 h 10007"/>
                  <a:gd name="connsiteX14-6727" fmla="*/ 5826 w 10008"/>
                  <a:gd name="connsiteY14-6728" fmla="*/ 2195 h 10007"/>
                  <a:gd name="connsiteX15-6729" fmla="*/ 4696 w 10008"/>
                  <a:gd name="connsiteY15-6730" fmla="*/ 2722 h 10007"/>
                  <a:gd name="connsiteX16-6731" fmla="*/ 3734 w 10008"/>
                  <a:gd name="connsiteY16-6732" fmla="*/ 2235 h 10007"/>
                  <a:gd name="connsiteX17-6733" fmla="*/ 2837 w 10008"/>
                  <a:gd name="connsiteY17-6734" fmla="*/ 3634 h 10007"/>
                  <a:gd name="connsiteX18-6735" fmla="*/ 1982 w 10008"/>
                  <a:gd name="connsiteY18-6736" fmla="*/ 3694 h 10007"/>
                  <a:gd name="connsiteX19-6737" fmla="*/ 1115 w 10008"/>
                  <a:gd name="connsiteY19-6738" fmla="*/ 5466 h 10007"/>
                  <a:gd name="connsiteX20-6739" fmla="*/ 1 w 10008"/>
                  <a:gd name="connsiteY20-6740" fmla="*/ 8376 h 10007"/>
                  <a:gd name="connsiteX21-6741" fmla="*/ 671 w 10008"/>
                  <a:gd name="connsiteY21-6742" fmla="*/ 4500 h 10007"/>
                  <a:gd name="connsiteX0-6743" fmla="*/ 671 w 10008"/>
                  <a:gd name="connsiteY0-6744" fmla="*/ 4500 h 10007"/>
                  <a:gd name="connsiteX1-6745" fmla="*/ 1578 w 10008"/>
                  <a:gd name="connsiteY1-6746" fmla="*/ 2768 h 10007"/>
                  <a:gd name="connsiteX2-6747" fmla="*/ 2520 w 10008"/>
                  <a:gd name="connsiteY2-6748" fmla="*/ 631 h 10007"/>
                  <a:gd name="connsiteX3-6749" fmla="*/ 3404 w 10008"/>
                  <a:gd name="connsiteY3-6750" fmla="*/ 1037 h 10007"/>
                  <a:gd name="connsiteX4-6751" fmla="*/ 4616 w 10008"/>
                  <a:gd name="connsiteY4-6752" fmla="*/ 5 h 10007"/>
                  <a:gd name="connsiteX5-6753" fmla="*/ 5811 w 10008"/>
                  <a:gd name="connsiteY5-6754" fmla="*/ 637 h 10007"/>
                  <a:gd name="connsiteX6-6755" fmla="*/ 7691 w 10008"/>
                  <a:gd name="connsiteY6-6756" fmla="*/ 877 h 10007"/>
                  <a:gd name="connsiteX7-6757" fmla="*/ 8540 w 10008"/>
                  <a:gd name="connsiteY7-6758" fmla="*/ 2858 h 10007"/>
                  <a:gd name="connsiteX8-6759" fmla="*/ 9396 w 10008"/>
                  <a:gd name="connsiteY8-6760" fmla="*/ 4623 h 10007"/>
                  <a:gd name="connsiteX9-6761" fmla="*/ 9634 w 10008"/>
                  <a:gd name="connsiteY9-6762" fmla="*/ 6684 h 10007"/>
                  <a:gd name="connsiteX10-6763" fmla="*/ 9998 w 10008"/>
                  <a:gd name="connsiteY10-6764" fmla="*/ 9984 h 10007"/>
                  <a:gd name="connsiteX11-6765" fmla="*/ 9263 w 10008"/>
                  <a:gd name="connsiteY11-6766" fmla="*/ 6234 h 10007"/>
                  <a:gd name="connsiteX12-6767" fmla="*/ 8341 w 10008"/>
                  <a:gd name="connsiteY12-6768" fmla="*/ 3847 h 10007"/>
                  <a:gd name="connsiteX13-6769" fmla="*/ 7002 w 10008"/>
                  <a:gd name="connsiteY13-6770" fmla="*/ 3399 h 10007"/>
                  <a:gd name="connsiteX14-6771" fmla="*/ 5826 w 10008"/>
                  <a:gd name="connsiteY14-6772" fmla="*/ 2195 h 10007"/>
                  <a:gd name="connsiteX15-6773" fmla="*/ 4696 w 10008"/>
                  <a:gd name="connsiteY15-6774" fmla="*/ 2722 h 10007"/>
                  <a:gd name="connsiteX16-6775" fmla="*/ 3734 w 10008"/>
                  <a:gd name="connsiteY16-6776" fmla="*/ 2235 h 10007"/>
                  <a:gd name="connsiteX17-6777" fmla="*/ 2837 w 10008"/>
                  <a:gd name="connsiteY17-6778" fmla="*/ 3634 h 10007"/>
                  <a:gd name="connsiteX18-6779" fmla="*/ 1982 w 10008"/>
                  <a:gd name="connsiteY18-6780" fmla="*/ 3694 h 10007"/>
                  <a:gd name="connsiteX19-6781" fmla="*/ 1115 w 10008"/>
                  <a:gd name="connsiteY19-6782" fmla="*/ 5466 h 10007"/>
                  <a:gd name="connsiteX20-6783" fmla="*/ 1 w 10008"/>
                  <a:gd name="connsiteY20-6784" fmla="*/ 8376 h 10007"/>
                  <a:gd name="connsiteX21-6785" fmla="*/ 671 w 10008"/>
                  <a:gd name="connsiteY21-6786" fmla="*/ 4500 h 10007"/>
                  <a:gd name="connsiteX0-6787" fmla="*/ 671 w 10008"/>
                  <a:gd name="connsiteY0-6788" fmla="*/ 4500 h 10007"/>
                  <a:gd name="connsiteX1-6789" fmla="*/ 1578 w 10008"/>
                  <a:gd name="connsiteY1-6790" fmla="*/ 2768 h 10007"/>
                  <a:gd name="connsiteX2-6791" fmla="*/ 2520 w 10008"/>
                  <a:gd name="connsiteY2-6792" fmla="*/ 631 h 10007"/>
                  <a:gd name="connsiteX3-6793" fmla="*/ 3404 w 10008"/>
                  <a:gd name="connsiteY3-6794" fmla="*/ 1037 h 10007"/>
                  <a:gd name="connsiteX4-6795" fmla="*/ 4616 w 10008"/>
                  <a:gd name="connsiteY4-6796" fmla="*/ 5 h 10007"/>
                  <a:gd name="connsiteX5-6797" fmla="*/ 5811 w 10008"/>
                  <a:gd name="connsiteY5-6798" fmla="*/ 637 h 10007"/>
                  <a:gd name="connsiteX6-6799" fmla="*/ 6824 w 10008"/>
                  <a:gd name="connsiteY6-6800" fmla="*/ 894 h 10007"/>
                  <a:gd name="connsiteX7-6801" fmla="*/ 7691 w 10008"/>
                  <a:gd name="connsiteY7-6802" fmla="*/ 877 h 10007"/>
                  <a:gd name="connsiteX8-6803" fmla="*/ 8540 w 10008"/>
                  <a:gd name="connsiteY8-6804" fmla="*/ 2858 h 10007"/>
                  <a:gd name="connsiteX9-6805" fmla="*/ 9396 w 10008"/>
                  <a:gd name="connsiteY9-6806" fmla="*/ 4623 h 10007"/>
                  <a:gd name="connsiteX10-6807" fmla="*/ 9634 w 10008"/>
                  <a:gd name="connsiteY10-6808" fmla="*/ 6684 h 10007"/>
                  <a:gd name="connsiteX11-6809" fmla="*/ 9998 w 10008"/>
                  <a:gd name="connsiteY11-6810" fmla="*/ 9984 h 10007"/>
                  <a:gd name="connsiteX12-6811" fmla="*/ 9263 w 10008"/>
                  <a:gd name="connsiteY12-6812" fmla="*/ 6234 h 10007"/>
                  <a:gd name="connsiteX13-6813" fmla="*/ 8341 w 10008"/>
                  <a:gd name="connsiteY13-6814" fmla="*/ 3847 h 10007"/>
                  <a:gd name="connsiteX14-6815" fmla="*/ 7002 w 10008"/>
                  <a:gd name="connsiteY14-6816" fmla="*/ 3399 h 10007"/>
                  <a:gd name="connsiteX15-6817" fmla="*/ 5826 w 10008"/>
                  <a:gd name="connsiteY15-6818" fmla="*/ 2195 h 10007"/>
                  <a:gd name="connsiteX16-6819" fmla="*/ 4696 w 10008"/>
                  <a:gd name="connsiteY16-6820" fmla="*/ 2722 h 10007"/>
                  <a:gd name="connsiteX17-6821" fmla="*/ 3734 w 10008"/>
                  <a:gd name="connsiteY17-6822" fmla="*/ 2235 h 10007"/>
                  <a:gd name="connsiteX18-6823" fmla="*/ 2837 w 10008"/>
                  <a:gd name="connsiteY18-6824" fmla="*/ 3634 h 10007"/>
                  <a:gd name="connsiteX19-6825" fmla="*/ 1982 w 10008"/>
                  <a:gd name="connsiteY19-6826" fmla="*/ 3694 h 10007"/>
                  <a:gd name="connsiteX20-6827" fmla="*/ 1115 w 10008"/>
                  <a:gd name="connsiteY20-6828" fmla="*/ 5466 h 10007"/>
                  <a:gd name="connsiteX21-6829" fmla="*/ 1 w 10008"/>
                  <a:gd name="connsiteY21-6830" fmla="*/ 8376 h 10007"/>
                  <a:gd name="connsiteX22" fmla="*/ 671 w 10008"/>
                  <a:gd name="connsiteY22" fmla="*/ 4500 h 10007"/>
                  <a:gd name="connsiteX0-6831" fmla="*/ 671 w 10008"/>
                  <a:gd name="connsiteY0-6832" fmla="*/ 4547 h 10054"/>
                  <a:gd name="connsiteX1-6833" fmla="*/ 1578 w 10008"/>
                  <a:gd name="connsiteY1-6834" fmla="*/ 2815 h 10054"/>
                  <a:gd name="connsiteX2-6835" fmla="*/ 2520 w 10008"/>
                  <a:gd name="connsiteY2-6836" fmla="*/ 678 h 10054"/>
                  <a:gd name="connsiteX3-6837" fmla="*/ 3404 w 10008"/>
                  <a:gd name="connsiteY3-6838" fmla="*/ 1084 h 10054"/>
                  <a:gd name="connsiteX4-6839" fmla="*/ 4616 w 10008"/>
                  <a:gd name="connsiteY4-6840" fmla="*/ 52 h 10054"/>
                  <a:gd name="connsiteX5-6841" fmla="*/ 5811 w 10008"/>
                  <a:gd name="connsiteY5-6842" fmla="*/ 684 h 10054"/>
                  <a:gd name="connsiteX6-6843" fmla="*/ 6155 w 10008"/>
                  <a:gd name="connsiteY6-6844" fmla="*/ 1 h 10054"/>
                  <a:gd name="connsiteX7-6845" fmla="*/ 6824 w 10008"/>
                  <a:gd name="connsiteY7-6846" fmla="*/ 941 h 10054"/>
                  <a:gd name="connsiteX8-6847" fmla="*/ 7691 w 10008"/>
                  <a:gd name="connsiteY8-6848" fmla="*/ 924 h 10054"/>
                  <a:gd name="connsiteX9-6849" fmla="*/ 8540 w 10008"/>
                  <a:gd name="connsiteY9-6850" fmla="*/ 2905 h 10054"/>
                  <a:gd name="connsiteX10-6851" fmla="*/ 9396 w 10008"/>
                  <a:gd name="connsiteY10-6852" fmla="*/ 4670 h 10054"/>
                  <a:gd name="connsiteX11-6853" fmla="*/ 9634 w 10008"/>
                  <a:gd name="connsiteY11-6854" fmla="*/ 6731 h 10054"/>
                  <a:gd name="connsiteX12-6855" fmla="*/ 9998 w 10008"/>
                  <a:gd name="connsiteY12-6856" fmla="*/ 10031 h 10054"/>
                  <a:gd name="connsiteX13-6857" fmla="*/ 9263 w 10008"/>
                  <a:gd name="connsiteY13-6858" fmla="*/ 6281 h 10054"/>
                  <a:gd name="connsiteX14-6859" fmla="*/ 8341 w 10008"/>
                  <a:gd name="connsiteY14-6860" fmla="*/ 3894 h 10054"/>
                  <a:gd name="connsiteX15-6861" fmla="*/ 7002 w 10008"/>
                  <a:gd name="connsiteY15-6862" fmla="*/ 3446 h 10054"/>
                  <a:gd name="connsiteX16-6863" fmla="*/ 5826 w 10008"/>
                  <a:gd name="connsiteY16-6864" fmla="*/ 2242 h 10054"/>
                  <a:gd name="connsiteX17-6865" fmla="*/ 4696 w 10008"/>
                  <a:gd name="connsiteY17-6866" fmla="*/ 2769 h 10054"/>
                  <a:gd name="connsiteX18-6867" fmla="*/ 3734 w 10008"/>
                  <a:gd name="connsiteY18-6868" fmla="*/ 2282 h 10054"/>
                  <a:gd name="connsiteX19-6869" fmla="*/ 2837 w 10008"/>
                  <a:gd name="connsiteY19-6870" fmla="*/ 3681 h 10054"/>
                  <a:gd name="connsiteX20-6871" fmla="*/ 1982 w 10008"/>
                  <a:gd name="connsiteY20-6872" fmla="*/ 3741 h 10054"/>
                  <a:gd name="connsiteX21-6873" fmla="*/ 1115 w 10008"/>
                  <a:gd name="connsiteY21-6874" fmla="*/ 5513 h 10054"/>
                  <a:gd name="connsiteX22-6875" fmla="*/ 1 w 10008"/>
                  <a:gd name="connsiteY22-6876" fmla="*/ 8423 h 10054"/>
                  <a:gd name="connsiteX23" fmla="*/ 671 w 10008"/>
                  <a:gd name="connsiteY23" fmla="*/ 4547 h 10054"/>
                  <a:gd name="connsiteX0-6877" fmla="*/ 671 w 10008"/>
                  <a:gd name="connsiteY0-6878" fmla="*/ 4548 h 10055"/>
                  <a:gd name="connsiteX1-6879" fmla="*/ 1578 w 10008"/>
                  <a:gd name="connsiteY1-6880" fmla="*/ 2816 h 10055"/>
                  <a:gd name="connsiteX2-6881" fmla="*/ 2520 w 10008"/>
                  <a:gd name="connsiteY2-6882" fmla="*/ 679 h 10055"/>
                  <a:gd name="connsiteX3-6883" fmla="*/ 3404 w 10008"/>
                  <a:gd name="connsiteY3-6884" fmla="*/ 1085 h 10055"/>
                  <a:gd name="connsiteX4-6885" fmla="*/ 4616 w 10008"/>
                  <a:gd name="connsiteY4-6886" fmla="*/ 53 h 10055"/>
                  <a:gd name="connsiteX5-6887" fmla="*/ 5365 w 10008"/>
                  <a:gd name="connsiteY5-6888" fmla="*/ 309 h 10055"/>
                  <a:gd name="connsiteX6-6889" fmla="*/ 6155 w 10008"/>
                  <a:gd name="connsiteY6-6890" fmla="*/ 2 h 10055"/>
                  <a:gd name="connsiteX7-6891" fmla="*/ 6824 w 10008"/>
                  <a:gd name="connsiteY7-6892" fmla="*/ 942 h 10055"/>
                  <a:gd name="connsiteX8-6893" fmla="*/ 7691 w 10008"/>
                  <a:gd name="connsiteY8-6894" fmla="*/ 925 h 10055"/>
                  <a:gd name="connsiteX9-6895" fmla="*/ 8540 w 10008"/>
                  <a:gd name="connsiteY9-6896" fmla="*/ 2906 h 10055"/>
                  <a:gd name="connsiteX10-6897" fmla="*/ 9396 w 10008"/>
                  <a:gd name="connsiteY10-6898" fmla="*/ 4671 h 10055"/>
                  <a:gd name="connsiteX11-6899" fmla="*/ 9634 w 10008"/>
                  <a:gd name="connsiteY11-6900" fmla="*/ 6732 h 10055"/>
                  <a:gd name="connsiteX12-6901" fmla="*/ 9998 w 10008"/>
                  <a:gd name="connsiteY12-6902" fmla="*/ 10032 h 10055"/>
                  <a:gd name="connsiteX13-6903" fmla="*/ 9263 w 10008"/>
                  <a:gd name="connsiteY13-6904" fmla="*/ 6282 h 10055"/>
                  <a:gd name="connsiteX14-6905" fmla="*/ 8341 w 10008"/>
                  <a:gd name="connsiteY14-6906" fmla="*/ 3895 h 10055"/>
                  <a:gd name="connsiteX15-6907" fmla="*/ 7002 w 10008"/>
                  <a:gd name="connsiteY15-6908" fmla="*/ 3447 h 10055"/>
                  <a:gd name="connsiteX16-6909" fmla="*/ 5826 w 10008"/>
                  <a:gd name="connsiteY16-6910" fmla="*/ 2243 h 10055"/>
                  <a:gd name="connsiteX17-6911" fmla="*/ 4696 w 10008"/>
                  <a:gd name="connsiteY17-6912" fmla="*/ 2770 h 10055"/>
                  <a:gd name="connsiteX18-6913" fmla="*/ 3734 w 10008"/>
                  <a:gd name="connsiteY18-6914" fmla="*/ 2283 h 10055"/>
                  <a:gd name="connsiteX19-6915" fmla="*/ 2837 w 10008"/>
                  <a:gd name="connsiteY19-6916" fmla="*/ 3682 h 10055"/>
                  <a:gd name="connsiteX20-6917" fmla="*/ 1982 w 10008"/>
                  <a:gd name="connsiteY20-6918" fmla="*/ 3742 h 10055"/>
                  <a:gd name="connsiteX21-6919" fmla="*/ 1115 w 10008"/>
                  <a:gd name="connsiteY21-6920" fmla="*/ 5514 h 10055"/>
                  <a:gd name="connsiteX22-6921" fmla="*/ 1 w 10008"/>
                  <a:gd name="connsiteY22-6922" fmla="*/ 8424 h 10055"/>
                  <a:gd name="connsiteX23-6923" fmla="*/ 671 w 10008"/>
                  <a:gd name="connsiteY23-6924" fmla="*/ 4548 h 10055"/>
                  <a:gd name="connsiteX0-6925" fmla="*/ 671 w 10008"/>
                  <a:gd name="connsiteY0-6926" fmla="*/ 4548 h 10055"/>
                  <a:gd name="connsiteX1-6927" fmla="*/ 1578 w 10008"/>
                  <a:gd name="connsiteY1-6928" fmla="*/ 2816 h 10055"/>
                  <a:gd name="connsiteX2-6929" fmla="*/ 2520 w 10008"/>
                  <a:gd name="connsiteY2-6930" fmla="*/ 679 h 10055"/>
                  <a:gd name="connsiteX3-6931" fmla="*/ 3404 w 10008"/>
                  <a:gd name="connsiteY3-6932" fmla="*/ 1085 h 10055"/>
                  <a:gd name="connsiteX4-6933" fmla="*/ 4616 w 10008"/>
                  <a:gd name="connsiteY4-6934" fmla="*/ 53 h 10055"/>
                  <a:gd name="connsiteX5-6935" fmla="*/ 5365 w 10008"/>
                  <a:gd name="connsiteY5-6936" fmla="*/ 422 h 10055"/>
                  <a:gd name="connsiteX6-6937" fmla="*/ 6155 w 10008"/>
                  <a:gd name="connsiteY6-6938" fmla="*/ 2 h 10055"/>
                  <a:gd name="connsiteX7-6939" fmla="*/ 6824 w 10008"/>
                  <a:gd name="connsiteY7-6940" fmla="*/ 942 h 10055"/>
                  <a:gd name="connsiteX8-6941" fmla="*/ 7691 w 10008"/>
                  <a:gd name="connsiteY8-6942" fmla="*/ 925 h 10055"/>
                  <a:gd name="connsiteX9-6943" fmla="*/ 8540 w 10008"/>
                  <a:gd name="connsiteY9-6944" fmla="*/ 2906 h 10055"/>
                  <a:gd name="connsiteX10-6945" fmla="*/ 9396 w 10008"/>
                  <a:gd name="connsiteY10-6946" fmla="*/ 4671 h 10055"/>
                  <a:gd name="connsiteX11-6947" fmla="*/ 9634 w 10008"/>
                  <a:gd name="connsiteY11-6948" fmla="*/ 6732 h 10055"/>
                  <a:gd name="connsiteX12-6949" fmla="*/ 9998 w 10008"/>
                  <a:gd name="connsiteY12-6950" fmla="*/ 10032 h 10055"/>
                  <a:gd name="connsiteX13-6951" fmla="*/ 9263 w 10008"/>
                  <a:gd name="connsiteY13-6952" fmla="*/ 6282 h 10055"/>
                  <a:gd name="connsiteX14-6953" fmla="*/ 8341 w 10008"/>
                  <a:gd name="connsiteY14-6954" fmla="*/ 3895 h 10055"/>
                  <a:gd name="connsiteX15-6955" fmla="*/ 7002 w 10008"/>
                  <a:gd name="connsiteY15-6956" fmla="*/ 3447 h 10055"/>
                  <a:gd name="connsiteX16-6957" fmla="*/ 5826 w 10008"/>
                  <a:gd name="connsiteY16-6958" fmla="*/ 2243 h 10055"/>
                  <a:gd name="connsiteX17-6959" fmla="*/ 4696 w 10008"/>
                  <a:gd name="connsiteY17-6960" fmla="*/ 2770 h 10055"/>
                  <a:gd name="connsiteX18-6961" fmla="*/ 3734 w 10008"/>
                  <a:gd name="connsiteY18-6962" fmla="*/ 2283 h 10055"/>
                  <a:gd name="connsiteX19-6963" fmla="*/ 2837 w 10008"/>
                  <a:gd name="connsiteY19-6964" fmla="*/ 3682 h 10055"/>
                  <a:gd name="connsiteX20-6965" fmla="*/ 1982 w 10008"/>
                  <a:gd name="connsiteY20-6966" fmla="*/ 3742 h 10055"/>
                  <a:gd name="connsiteX21-6967" fmla="*/ 1115 w 10008"/>
                  <a:gd name="connsiteY21-6968" fmla="*/ 5514 h 10055"/>
                  <a:gd name="connsiteX22-6969" fmla="*/ 1 w 10008"/>
                  <a:gd name="connsiteY22-6970" fmla="*/ 8424 h 10055"/>
                  <a:gd name="connsiteX23-6971" fmla="*/ 671 w 10008"/>
                  <a:gd name="connsiteY23-6972" fmla="*/ 4548 h 10055"/>
                  <a:gd name="connsiteX0-6973" fmla="*/ 671 w 10008"/>
                  <a:gd name="connsiteY0-6974" fmla="*/ 4548 h 10055"/>
                  <a:gd name="connsiteX1-6975" fmla="*/ 1578 w 10008"/>
                  <a:gd name="connsiteY1-6976" fmla="*/ 2816 h 10055"/>
                  <a:gd name="connsiteX2-6977" fmla="*/ 2520 w 10008"/>
                  <a:gd name="connsiteY2-6978" fmla="*/ 679 h 10055"/>
                  <a:gd name="connsiteX3-6979" fmla="*/ 3404 w 10008"/>
                  <a:gd name="connsiteY3-6980" fmla="*/ 1085 h 10055"/>
                  <a:gd name="connsiteX4-6981" fmla="*/ 4616 w 10008"/>
                  <a:gd name="connsiteY4-6982" fmla="*/ 53 h 10055"/>
                  <a:gd name="connsiteX5-6983" fmla="*/ 5365 w 10008"/>
                  <a:gd name="connsiteY5-6984" fmla="*/ 422 h 10055"/>
                  <a:gd name="connsiteX6-6985" fmla="*/ 6155 w 10008"/>
                  <a:gd name="connsiteY6-6986" fmla="*/ 2 h 10055"/>
                  <a:gd name="connsiteX7-6987" fmla="*/ 6824 w 10008"/>
                  <a:gd name="connsiteY7-6988" fmla="*/ 942 h 10055"/>
                  <a:gd name="connsiteX8-6989" fmla="*/ 7691 w 10008"/>
                  <a:gd name="connsiteY8-6990" fmla="*/ 925 h 10055"/>
                  <a:gd name="connsiteX9-6991" fmla="*/ 8540 w 10008"/>
                  <a:gd name="connsiteY9-6992" fmla="*/ 2906 h 10055"/>
                  <a:gd name="connsiteX10-6993" fmla="*/ 9396 w 10008"/>
                  <a:gd name="connsiteY10-6994" fmla="*/ 4671 h 10055"/>
                  <a:gd name="connsiteX11-6995" fmla="*/ 9634 w 10008"/>
                  <a:gd name="connsiteY11-6996" fmla="*/ 6732 h 10055"/>
                  <a:gd name="connsiteX12-6997" fmla="*/ 9998 w 10008"/>
                  <a:gd name="connsiteY12-6998" fmla="*/ 10032 h 10055"/>
                  <a:gd name="connsiteX13-6999" fmla="*/ 9263 w 10008"/>
                  <a:gd name="connsiteY13-7000" fmla="*/ 6282 h 10055"/>
                  <a:gd name="connsiteX14-7001" fmla="*/ 8341 w 10008"/>
                  <a:gd name="connsiteY14-7002" fmla="*/ 3895 h 10055"/>
                  <a:gd name="connsiteX15-7003" fmla="*/ 7002 w 10008"/>
                  <a:gd name="connsiteY15-7004" fmla="*/ 3447 h 10055"/>
                  <a:gd name="connsiteX16-7005" fmla="*/ 5826 w 10008"/>
                  <a:gd name="connsiteY16-7006" fmla="*/ 2243 h 10055"/>
                  <a:gd name="connsiteX17-7007" fmla="*/ 4696 w 10008"/>
                  <a:gd name="connsiteY17-7008" fmla="*/ 2770 h 10055"/>
                  <a:gd name="connsiteX18-7009" fmla="*/ 3734 w 10008"/>
                  <a:gd name="connsiteY18-7010" fmla="*/ 2283 h 10055"/>
                  <a:gd name="connsiteX19-7011" fmla="*/ 2837 w 10008"/>
                  <a:gd name="connsiteY19-7012" fmla="*/ 3682 h 10055"/>
                  <a:gd name="connsiteX20-7013" fmla="*/ 1982 w 10008"/>
                  <a:gd name="connsiteY20-7014" fmla="*/ 3742 h 10055"/>
                  <a:gd name="connsiteX21-7015" fmla="*/ 1115 w 10008"/>
                  <a:gd name="connsiteY21-7016" fmla="*/ 5514 h 10055"/>
                  <a:gd name="connsiteX22-7017" fmla="*/ 1 w 10008"/>
                  <a:gd name="connsiteY22-7018" fmla="*/ 8424 h 10055"/>
                  <a:gd name="connsiteX23-7019" fmla="*/ 671 w 10008"/>
                  <a:gd name="connsiteY23-7020" fmla="*/ 4548 h 10055"/>
                  <a:gd name="connsiteX0-7021" fmla="*/ 671 w 10008"/>
                  <a:gd name="connsiteY0-7022" fmla="*/ 4553 h 10060"/>
                  <a:gd name="connsiteX1-7023" fmla="*/ 1578 w 10008"/>
                  <a:gd name="connsiteY1-7024" fmla="*/ 2821 h 10060"/>
                  <a:gd name="connsiteX2-7025" fmla="*/ 2520 w 10008"/>
                  <a:gd name="connsiteY2-7026" fmla="*/ 684 h 10060"/>
                  <a:gd name="connsiteX3-7027" fmla="*/ 3404 w 10008"/>
                  <a:gd name="connsiteY3-7028" fmla="*/ 1090 h 10060"/>
                  <a:gd name="connsiteX4-7029" fmla="*/ 4616 w 10008"/>
                  <a:gd name="connsiteY4-7030" fmla="*/ 58 h 10060"/>
                  <a:gd name="connsiteX5-7031" fmla="*/ 5365 w 10008"/>
                  <a:gd name="connsiteY5-7032" fmla="*/ 427 h 10060"/>
                  <a:gd name="connsiteX6-7033" fmla="*/ 6155 w 10008"/>
                  <a:gd name="connsiteY6-7034" fmla="*/ 7 h 10060"/>
                  <a:gd name="connsiteX7-7035" fmla="*/ 6824 w 10008"/>
                  <a:gd name="connsiteY7-7036" fmla="*/ 947 h 10060"/>
                  <a:gd name="connsiteX8-7037" fmla="*/ 7691 w 10008"/>
                  <a:gd name="connsiteY8-7038" fmla="*/ 930 h 10060"/>
                  <a:gd name="connsiteX9-7039" fmla="*/ 8540 w 10008"/>
                  <a:gd name="connsiteY9-7040" fmla="*/ 2911 h 10060"/>
                  <a:gd name="connsiteX10-7041" fmla="*/ 9396 w 10008"/>
                  <a:gd name="connsiteY10-7042" fmla="*/ 4676 h 10060"/>
                  <a:gd name="connsiteX11-7043" fmla="*/ 9634 w 10008"/>
                  <a:gd name="connsiteY11-7044" fmla="*/ 6737 h 10060"/>
                  <a:gd name="connsiteX12-7045" fmla="*/ 9998 w 10008"/>
                  <a:gd name="connsiteY12-7046" fmla="*/ 10037 h 10060"/>
                  <a:gd name="connsiteX13-7047" fmla="*/ 9263 w 10008"/>
                  <a:gd name="connsiteY13-7048" fmla="*/ 6287 h 10060"/>
                  <a:gd name="connsiteX14-7049" fmla="*/ 8341 w 10008"/>
                  <a:gd name="connsiteY14-7050" fmla="*/ 3900 h 10060"/>
                  <a:gd name="connsiteX15-7051" fmla="*/ 7002 w 10008"/>
                  <a:gd name="connsiteY15-7052" fmla="*/ 3452 h 10060"/>
                  <a:gd name="connsiteX16-7053" fmla="*/ 5826 w 10008"/>
                  <a:gd name="connsiteY16-7054" fmla="*/ 2248 h 10060"/>
                  <a:gd name="connsiteX17-7055" fmla="*/ 4696 w 10008"/>
                  <a:gd name="connsiteY17-7056" fmla="*/ 2775 h 10060"/>
                  <a:gd name="connsiteX18-7057" fmla="*/ 3734 w 10008"/>
                  <a:gd name="connsiteY18-7058" fmla="*/ 2288 h 10060"/>
                  <a:gd name="connsiteX19-7059" fmla="*/ 2837 w 10008"/>
                  <a:gd name="connsiteY19-7060" fmla="*/ 3687 h 10060"/>
                  <a:gd name="connsiteX20-7061" fmla="*/ 1982 w 10008"/>
                  <a:gd name="connsiteY20-7062" fmla="*/ 3747 h 10060"/>
                  <a:gd name="connsiteX21-7063" fmla="*/ 1115 w 10008"/>
                  <a:gd name="connsiteY21-7064" fmla="*/ 5519 h 10060"/>
                  <a:gd name="connsiteX22-7065" fmla="*/ 1 w 10008"/>
                  <a:gd name="connsiteY22-7066" fmla="*/ 8429 h 10060"/>
                  <a:gd name="connsiteX23-7067" fmla="*/ 671 w 10008"/>
                  <a:gd name="connsiteY23-7068" fmla="*/ 4553 h 10060"/>
                  <a:gd name="connsiteX0-7069" fmla="*/ 671 w 10008"/>
                  <a:gd name="connsiteY0-7070" fmla="*/ 4553 h 10060"/>
                  <a:gd name="connsiteX1-7071" fmla="*/ 1578 w 10008"/>
                  <a:gd name="connsiteY1-7072" fmla="*/ 2821 h 10060"/>
                  <a:gd name="connsiteX2-7073" fmla="*/ 2520 w 10008"/>
                  <a:gd name="connsiteY2-7074" fmla="*/ 684 h 10060"/>
                  <a:gd name="connsiteX3-7075" fmla="*/ 3404 w 10008"/>
                  <a:gd name="connsiteY3-7076" fmla="*/ 1090 h 10060"/>
                  <a:gd name="connsiteX4-7077" fmla="*/ 4616 w 10008"/>
                  <a:gd name="connsiteY4-7078" fmla="*/ 58 h 10060"/>
                  <a:gd name="connsiteX5-7079" fmla="*/ 5365 w 10008"/>
                  <a:gd name="connsiteY5-7080" fmla="*/ 427 h 10060"/>
                  <a:gd name="connsiteX6-7081" fmla="*/ 6155 w 10008"/>
                  <a:gd name="connsiteY6-7082" fmla="*/ 7 h 10060"/>
                  <a:gd name="connsiteX7-7083" fmla="*/ 6824 w 10008"/>
                  <a:gd name="connsiteY7-7084" fmla="*/ 947 h 10060"/>
                  <a:gd name="connsiteX8-7085" fmla="*/ 7706 w 10008"/>
                  <a:gd name="connsiteY8-7086" fmla="*/ 1591 h 10060"/>
                  <a:gd name="connsiteX9-7087" fmla="*/ 8540 w 10008"/>
                  <a:gd name="connsiteY9-7088" fmla="*/ 2911 h 10060"/>
                  <a:gd name="connsiteX10-7089" fmla="*/ 9396 w 10008"/>
                  <a:gd name="connsiteY10-7090" fmla="*/ 4676 h 10060"/>
                  <a:gd name="connsiteX11-7091" fmla="*/ 9634 w 10008"/>
                  <a:gd name="connsiteY11-7092" fmla="*/ 6737 h 10060"/>
                  <a:gd name="connsiteX12-7093" fmla="*/ 9998 w 10008"/>
                  <a:gd name="connsiteY12-7094" fmla="*/ 10037 h 10060"/>
                  <a:gd name="connsiteX13-7095" fmla="*/ 9263 w 10008"/>
                  <a:gd name="connsiteY13-7096" fmla="*/ 6287 h 10060"/>
                  <a:gd name="connsiteX14-7097" fmla="*/ 8341 w 10008"/>
                  <a:gd name="connsiteY14-7098" fmla="*/ 3900 h 10060"/>
                  <a:gd name="connsiteX15-7099" fmla="*/ 7002 w 10008"/>
                  <a:gd name="connsiteY15-7100" fmla="*/ 3452 h 10060"/>
                  <a:gd name="connsiteX16-7101" fmla="*/ 5826 w 10008"/>
                  <a:gd name="connsiteY16-7102" fmla="*/ 2248 h 10060"/>
                  <a:gd name="connsiteX17-7103" fmla="*/ 4696 w 10008"/>
                  <a:gd name="connsiteY17-7104" fmla="*/ 2775 h 10060"/>
                  <a:gd name="connsiteX18-7105" fmla="*/ 3734 w 10008"/>
                  <a:gd name="connsiteY18-7106" fmla="*/ 2288 h 10060"/>
                  <a:gd name="connsiteX19-7107" fmla="*/ 2837 w 10008"/>
                  <a:gd name="connsiteY19-7108" fmla="*/ 3687 h 10060"/>
                  <a:gd name="connsiteX20-7109" fmla="*/ 1982 w 10008"/>
                  <a:gd name="connsiteY20-7110" fmla="*/ 3747 h 10060"/>
                  <a:gd name="connsiteX21-7111" fmla="*/ 1115 w 10008"/>
                  <a:gd name="connsiteY21-7112" fmla="*/ 5519 h 10060"/>
                  <a:gd name="connsiteX22-7113" fmla="*/ 1 w 10008"/>
                  <a:gd name="connsiteY22-7114" fmla="*/ 8429 h 10060"/>
                  <a:gd name="connsiteX23-7115" fmla="*/ 671 w 10008"/>
                  <a:gd name="connsiteY23-7116" fmla="*/ 4553 h 10060"/>
                  <a:gd name="connsiteX0-7117" fmla="*/ 671 w 10008"/>
                  <a:gd name="connsiteY0-7118" fmla="*/ 4553 h 10060"/>
                  <a:gd name="connsiteX1-7119" fmla="*/ 1578 w 10008"/>
                  <a:gd name="connsiteY1-7120" fmla="*/ 2821 h 10060"/>
                  <a:gd name="connsiteX2-7121" fmla="*/ 2520 w 10008"/>
                  <a:gd name="connsiteY2-7122" fmla="*/ 684 h 10060"/>
                  <a:gd name="connsiteX3-7123" fmla="*/ 3404 w 10008"/>
                  <a:gd name="connsiteY3-7124" fmla="*/ 1090 h 10060"/>
                  <a:gd name="connsiteX4-7125" fmla="*/ 4616 w 10008"/>
                  <a:gd name="connsiteY4-7126" fmla="*/ 58 h 10060"/>
                  <a:gd name="connsiteX5-7127" fmla="*/ 5365 w 10008"/>
                  <a:gd name="connsiteY5-7128" fmla="*/ 427 h 10060"/>
                  <a:gd name="connsiteX6-7129" fmla="*/ 6155 w 10008"/>
                  <a:gd name="connsiteY6-7130" fmla="*/ 7 h 10060"/>
                  <a:gd name="connsiteX7-7131" fmla="*/ 6824 w 10008"/>
                  <a:gd name="connsiteY7-7132" fmla="*/ 947 h 10060"/>
                  <a:gd name="connsiteX8-7133" fmla="*/ 7587 w 10008"/>
                  <a:gd name="connsiteY8-7134" fmla="*/ 1839 h 10060"/>
                  <a:gd name="connsiteX9-7135" fmla="*/ 8540 w 10008"/>
                  <a:gd name="connsiteY9-7136" fmla="*/ 2911 h 10060"/>
                  <a:gd name="connsiteX10-7137" fmla="*/ 9396 w 10008"/>
                  <a:gd name="connsiteY10-7138" fmla="*/ 4676 h 10060"/>
                  <a:gd name="connsiteX11-7139" fmla="*/ 9634 w 10008"/>
                  <a:gd name="connsiteY11-7140" fmla="*/ 6737 h 10060"/>
                  <a:gd name="connsiteX12-7141" fmla="*/ 9998 w 10008"/>
                  <a:gd name="connsiteY12-7142" fmla="*/ 10037 h 10060"/>
                  <a:gd name="connsiteX13-7143" fmla="*/ 9263 w 10008"/>
                  <a:gd name="connsiteY13-7144" fmla="*/ 6287 h 10060"/>
                  <a:gd name="connsiteX14-7145" fmla="*/ 8341 w 10008"/>
                  <a:gd name="connsiteY14-7146" fmla="*/ 3900 h 10060"/>
                  <a:gd name="connsiteX15-7147" fmla="*/ 7002 w 10008"/>
                  <a:gd name="connsiteY15-7148" fmla="*/ 3452 h 10060"/>
                  <a:gd name="connsiteX16-7149" fmla="*/ 5826 w 10008"/>
                  <a:gd name="connsiteY16-7150" fmla="*/ 2248 h 10060"/>
                  <a:gd name="connsiteX17-7151" fmla="*/ 4696 w 10008"/>
                  <a:gd name="connsiteY17-7152" fmla="*/ 2775 h 10060"/>
                  <a:gd name="connsiteX18-7153" fmla="*/ 3734 w 10008"/>
                  <a:gd name="connsiteY18-7154" fmla="*/ 2288 h 10060"/>
                  <a:gd name="connsiteX19-7155" fmla="*/ 2837 w 10008"/>
                  <a:gd name="connsiteY19-7156" fmla="*/ 3687 h 10060"/>
                  <a:gd name="connsiteX20-7157" fmla="*/ 1982 w 10008"/>
                  <a:gd name="connsiteY20-7158" fmla="*/ 3747 h 10060"/>
                  <a:gd name="connsiteX21-7159" fmla="*/ 1115 w 10008"/>
                  <a:gd name="connsiteY21-7160" fmla="*/ 5519 h 10060"/>
                  <a:gd name="connsiteX22-7161" fmla="*/ 1 w 10008"/>
                  <a:gd name="connsiteY22-7162" fmla="*/ 8429 h 10060"/>
                  <a:gd name="connsiteX23-7163" fmla="*/ 671 w 10008"/>
                  <a:gd name="connsiteY23-7164" fmla="*/ 4553 h 10060"/>
                  <a:gd name="connsiteX0-7165" fmla="*/ 671 w 10008"/>
                  <a:gd name="connsiteY0-7166" fmla="*/ 4553 h 10060"/>
                  <a:gd name="connsiteX1-7167" fmla="*/ 1578 w 10008"/>
                  <a:gd name="connsiteY1-7168" fmla="*/ 2821 h 10060"/>
                  <a:gd name="connsiteX2-7169" fmla="*/ 2520 w 10008"/>
                  <a:gd name="connsiteY2-7170" fmla="*/ 684 h 10060"/>
                  <a:gd name="connsiteX3-7171" fmla="*/ 3404 w 10008"/>
                  <a:gd name="connsiteY3-7172" fmla="*/ 1090 h 10060"/>
                  <a:gd name="connsiteX4-7173" fmla="*/ 4616 w 10008"/>
                  <a:gd name="connsiteY4-7174" fmla="*/ 58 h 10060"/>
                  <a:gd name="connsiteX5-7175" fmla="*/ 5365 w 10008"/>
                  <a:gd name="connsiteY5-7176" fmla="*/ 427 h 10060"/>
                  <a:gd name="connsiteX6-7177" fmla="*/ 6155 w 10008"/>
                  <a:gd name="connsiteY6-7178" fmla="*/ 7 h 10060"/>
                  <a:gd name="connsiteX7-7179" fmla="*/ 6824 w 10008"/>
                  <a:gd name="connsiteY7-7180" fmla="*/ 947 h 10060"/>
                  <a:gd name="connsiteX8-7181" fmla="*/ 8540 w 10008"/>
                  <a:gd name="connsiteY8-7182" fmla="*/ 2911 h 10060"/>
                  <a:gd name="connsiteX9-7183" fmla="*/ 9396 w 10008"/>
                  <a:gd name="connsiteY9-7184" fmla="*/ 4676 h 10060"/>
                  <a:gd name="connsiteX10-7185" fmla="*/ 9634 w 10008"/>
                  <a:gd name="connsiteY10-7186" fmla="*/ 6737 h 10060"/>
                  <a:gd name="connsiteX11-7187" fmla="*/ 9998 w 10008"/>
                  <a:gd name="connsiteY11-7188" fmla="*/ 10037 h 10060"/>
                  <a:gd name="connsiteX12-7189" fmla="*/ 9263 w 10008"/>
                  <a:gd name="connsiteY12-7190" fmla="*/ 6287 h 10060"/>
                  <a:gd name="connsiteX13-7191" fmla="*/ 8341 w 10008"/>
                  <a:gd name="connsiteY13-7192" fmla="*/ 3900 h 10060"/>
                  <a:gd name="connsiteX14-7193" fmla="*/ 7002 w 10008"/>
                  <a:gd name="connsiteY14-7194" fmla="*/ 3452 h 10060"/>
                  <a:gd name="connsiteX15-7195" fmla="*/ 5826 w 10008"/>
                  <a:gd name="connsiteY15-7196" fmla="*/ 2248 h 10060"/>
                  <a:gd name="connsiteX16-7197" fmla="*/ 4696 w 10008"/>
                  <a:gd name="connsiteY16-7198" fmla="*/ 2775 h 10060"/>
                  <a:gd name="connsiteX17-7199" fmla="*/ 3734 w 10008"/>
                  <a:gd name="connsiteY17-7200" fmla="*/ 2288 h 10060"/>
                  <a:gd name="connsiteX18-7201" fmla="*/ 2837 w 10008"/>
                  <a:gd name="connsiteY18-7202" fmla="*/ 3687 h 10060"/>
                  <a:gd name="connsiteX19-7203" fmla="*/ 1982 w 10008"/>
                  <a:gd name="connsiteY19-7204" fmla="*/ 3747 h 10060"/>
                  <a:gd name="connsiteX20-7205" fmla="*/ 1115 w 10008"/>
                  <a:gd name="connsiteY20-7206" fmla="*/ 5519 h 10060"/>
                  <a:gd name="connsiteX21-7207" fmla="*/ 1 w 10008"/>
                  <a:gd name="connsiteY21-7208" fmla="*/ 8429 h 10060"/>
                  <a:gd name="connsiteX22-7209" fmla="*/ 671 w 10008"/>
                  <a:gd name="connsiteY22-7210" fmla="*/ 4553 h 10060"/>
                  <a:gd name="connsiteX0-7211" fmla="*/ 671 w 10008"/>
                  <a:gd name="connsiteY0-7212" fmla="*/ 4518 h 10025"/>
                  <a:gd name="connsiteX1-7213" fmla="*/ 1578 w 10008"/>
                  <a:gd name="connsiteY1-7214" fmla="*/ 2786 h 10025"/>
                  <a:gd name="connsiteX2-7215" fmla="*/ 2520 w 10008"/>
                  <a:gd name="connsiteY2-7216" fmla="*/ 649 h 10025"/>
                  <a:gd name="connsiteX3-7217" fmla="*/ 3404 w 10008"/>
                  <a:gd name="connsiteY3-7218" fmla="*/ 1055 h 10025"/>
                  <a:gd name="connsiteX4-7219" fmla="*/ 4616 w 10008"/>
                  <a:gd name="connsiteY4-7220" fmla="*/ 23 h 10025"/>
                  <a:gd name="connsiteX5-7221" fmla="*/ 5365 w 10008"/>
                  <a:gd name="connsiteY5-7222" fmla="*/ 392 h 10025"/>
                  <a:gd name="connsiteX6-7223" fmla="*/ 6824 w 10008"/>
                  <a:gd name="connsiteY6-7224" fmla="*/ 912 h 10025"/>
                  <a:gd name="connsiteX7-7225" fmla="*/ 8540 w 10008"/>
                  <a:gd name="connsiteY7-7226" fmla="*/ 2876 h 10025"/>
                  <a:gd name="connsiteX8-7227" fmla="*/ 9396 w 10008"/>
                  <a:gd name="connsiteY8-7228" fmla="*/ 4641 h 10025"/>
                  <a:gd name="connsiteX9-7229" fmla="*/ 9634 w 10008"/>
                  <a:gd name="connsiteY9-7230" fmla="*/ 6702 h 10025"/>
                  <a:gd name="connsiteX10-7231" fmla="*/ 9998 w 10008"/>
                  <a:gd name="connsiteY10-7232" fmla="*/ 10002 h 10025"/>
                  <a:gd name="connsiteX11-7233" fmla="*/ 9263 w 10008"/>
                  <a:gd name="connsiteY11-7234" fmla="*/ 6252 h 10025"/>
                  <a:gd name="connsiteX12-7235" fmla="*/ 8341 w 10008"/>
                  <a:gd name="connsiteY12-7236" fmla="*/ 3865 h 10025"/>
                  <a:gd name="connsiteX13-7237" fmla="*/ 7002 w 10008"/>
                  <a:gd name="connsiteY13-7238" fmla="*/ 3417 h 10025"/>
                  <a:gd name="connsiteX14-7239" fmla="*/ 5826 w 10008"/>
                  <a:gd name="connsiteY14-7240" fmla="*/ 2213 h 10025"/>
                  <a:gd name="connsiteX15-7241" fmla="*/ 4696 w 10008"/>
                  <a:gd name="connsiteY15-7242" fmla="*/ 2740 h 10025"/>
                  <a:gd name="connsiteX16-7243" fmla="*/ 3734 w 10008"/>
                  <a:gd name="connsiteY16-7244" fmla="*/ 2253 h 10025"/>
                  <a:gd name="connsiteX17-7245" fmla="*/ 2837 w 10008"/>
                  <a:gd name="connsiteY17-7246" fmla="*/ 3652 h 10025"/>
                  <a:gd name="connsiteX18-7247" fmla="*/ 1982 w 10008"/>
                  <a:gd name="connsiteY18-7248" fmla="*/ 3712 h 10025"/>
                  <a:gd name="connsiteX19-7249" fmla="*/ 1115 w 10008"/>
                  <a:gd name="connsiteY19-7250" fmla="*/ 5484 h 10025"/>
                  <a:gd name="connsiteX20-7251" fmla="*/ 1 w 10008"/>
                  <a:gd name="connsiteY20-7252" fmla="*/ 8394 h 10025"/>
                  <a:gd name="connsiteX21-7253" fmla="*/ 671 w 10008"/>
                  <a:gd name="connsiteY21-7254" fmla="*/ 4518 h 10025"/>
                  <a:gd name="connsiteX0-7255" fmla="*/ 671 w 10008"/>
                  <a:gd name="connsiteY0-7256" fmla="*/ 4126 h 9633"/>
                  <a:gd name="connsiteX1-7257" fmla="*/ 1578 w 10008"/>
                  <a:gd name="connsiteY1-7258" fmla="*/ 2394 h 9633"/>
                  <a:gd name="connsiteX2-7259" fmla="*/ 2520 w 10008"/>
                  <a:gd name="connsiteY2-7260" fmla="*/ 257 h 9633"/>
                  <a:gd name="connsiteX3-7261" fmla="*/ 3404 w 10008"/>
                  <a:gd name="connsiteY3-7262" fmla="*/ 663 h 9633"/>
                  <a:gd name="connsiteX4-7263" fmla="*/ 5365 w 10008"/>
                  <a:gd name="connsiteY4-7264" fmla="*/ 0 h 9633"/>
                  <a:gd name="connsiteX5-7265" fmla="*/ 6824 w 10008"/>
                  <a:gd name="connsiteY5-7266" fmla="*/ 520 h 9633"/>
                  <a:gd name="connsiteX6-7267" fmla="*/ 8540 w 10008"/>
                  <a:gd name="connsiteY6-7268" fmla="*/ 2484 h 9633"/>
                  <a:gd name="connsiteX7-7269" fmla="*/ 9396 w 10008"/>
                  <a:gd name="connsiteY7-7270" fmla="*/ 4249 h 9633"/>
                  <a:gd name="connsiteX8-7271" fmla="*/ 9634 w 10008"/>
                  <a:gd name="connsiteY8-7272" fmla="*/ 6310 h 9633"/>
                  <a:gd name="connsiteX9-7273" fmla="*/ 9998 w 10008"/>
                  <a:gd name="connsiteY9-7274" fmla="*/ 9610 h 9633"/>
                  <a:gd name="connsiteX10-7275" fmla="*/ 9263 w 10008"/>
                  <a:gd name="connsiteY10-7276" fmla="*/ 5860 h 9633"/>
                  <a:gd name="connsiteX11-7277" fmla="*/ 8341 w 10008"/>
                  <a:gd name="connsiteY11-7278" fmla="*/ 3473 h 9633"/>
                  <a:gd name="connsiteX12-7279" fmla="*/ 7002 w 10008"/>
                  <a:gd name="connsiteY12-7280" fmla="*/ 3025 h 9633"/>
                  <a:gd name="connsiteX13-7281" fmla="*/ 5826 w 10008"/>
                  <a:gd name="connsiteY13-7282" fmla="*/ 1821 h 9633"/>
                  <a:gd name="connsiteX14-7283" fmla="*/ 4696 w 10008"/>
                  <a:gd name="connsiteY14-7284" fmla="*/ 2348 h 9633"/>
                  <a:gd name="connsiteX15-7285" fmla="*/ 3734 w 10008"/>
                  <a:gd name="connsiteY15-7286" fmla="*/ 1861 h 9633"/>
                  <a:gd name="connsiteX16-7287" fmla="*/ 2837 w 10008"/>
                  <a:gd name="connsiteY16-7288" fmla="*/ 3260 h 9633"/>
                  <a:gd name="connsiteX17-7289" fmla="*/ 1982 w 10008"/>
                  <a:gd name="connsiteY17-7290" fmla="*/ 3320 h 9633"/>
                  <a:gd name="connsiteX18-7291" fmla="*/ 1115 w 10008"/>
                  <a:gd name="connsiteY18-7292" fmla="*/ 5092 h 9633"/>
                  <a:gd name="connsiteX19-7293" fmla="*/ 1 w 10008"/>
                  <a:gd name="connsiteY19-7294" fmla="*/ 8002 h 9633"/>
                  <a:gd name="connsiteX20-7295" fmla="*/ 671 w 10008"/>
                  <a:gd name="connsiteY20-7296" fmla="*/ 4126 h 9633"/>
                  <a:gd name="connsiteX0-7297" fmla="*/ 670 w 10000"/>
                  <a:gd name="connsiteY0-7298" fmla="*/ 4283 h 10000"/>
                  <a:gd name="connsiteX1-7299" fmla="*/ 1577 w 10000"/>
                  <a:gd name="connsiteY1-7300" fmla="*/ 2485 h 10000"/>
                  <a:gd name="connsiteX2-7301" fmla="*/ 3401 w 10000"/>
                  <a:gd name="connsiteY2-7302" fmla="*/ 688 h 10000"/>
                  <a:gd name="connsiteX3-7303" fmla="*/ 5361 w 10000"/>
                  <a:gd name="connsiteY3-7304" fmla="*/ 0 h 10000"/>
                  <a:gd name="connsiteX4-7305" fmla="*/ 6819 w 10000"/>
                  <a:gd name="connsiteY4-7306" fmla="*/ 540 h 10000"/>
                  <a:gd name="connsiteX5-7307" fmla="*/ 8533 w 10000"/>
                  <a:gd name="connsiteY5-7308" fmla="*/ 2579 h 10000"/>
                  <a:gd name="connsiteX6-7309" fmla="*/ 9388 w 10000"/>
                  <a:gd name="connsiteY6-7310" fmla="*/ 4411 h 10000"/>
                  <a:gd name="connsiteX7-7311" fmla="*/ 9626 w 10000"/>
                  <a:gd name="connsiteY7-7312" fmla="*/ 6550 h 10000"/>
                  <a:gd name="connsiteX8-7313" fmla="*/ 9990 w 10000"/>
                  <a:gd name="connsiteY8-7314" fmla="*/ 9976 h 10000"/>
                  <a:gd name="connsiteX9-7315" fmla="*/ 9256 w 10000"/>
                  <a:gd name="connsiteY9-7316" fmla="*/ 6083 h 10000"/>
                  <a:gd name="connsiteX10-7317" fmla="*/ 8334 w 10000"/>
                  <a:gd name="connsiteY10-7318" fmla="*/ 3605 h 10000"/>
                  <a:gd name="connsiteX11-7319" fmla="*/ 6996 w 10000"/>
                  <a:gd name="connsiteY11-7320" fmla="*/ 3140 h 10000"/>
                  <a:gd name="connsiteX12-7321" fmla="*/ 5821 w 10000"/>
                  <a:gd name="connsiteY12-7322" fmla="*/ 1890 h 10000"/>
                  <a:gd name="connsiteX13-7323" fmla="*/ 4692 w 10000"/>
                  <a:gd name="connsiteY13-7324" fmla="*/ 2437 h 10000"/>
                  <a:gd name="connsiteX14-7325" fmla="*/ 3731 w 10000"/>
                  <a:gd name="connsiteY14-7326" fmla="*/ 1932 h 10000"/>
                  <a:gd name="connsiteX15-7327" fmla="*/ 2835 w 10000"/>
                  <a:gd name="connsiteY15-7328" fmla="*/ 3384 h 10000"/>
                  <a:gd name="connsiteX16-7329" fmla="*/ 1980 w 10000"/>
                  <a:gd name="connsiteY16-7330" fmla="*/ 3446 h 10000"/>
                  <a:gd name="connsiteX17-7331" fmla="*/ 1114 w 10000"/>
                  <a:gd name="connsiteY17-7332" fmla="*/ 5286 h 10000"/>
                  <a:gd name="connsiteX18-7333" fmla="*/ 1 w 10000"/>
                  <a:gd name="connsiteY18-7334" fmla="*/ 8307 h 10000"/>
                  <a:gd name="connsiteX19-7335" fmla="*/ 670 w 10000"/>
                  <a:gd name="connsiteY19-7336" fmla="*/ 4283 h 10000"/>
                  <a:gd name="connsiteX0-7337" fmla="*/ 0 w 9999"/>
                  <a:gd name="connsiteY0-7338" fmla="*/ 8307 h 10000"/>
                  <a:gd name="connsiteX1-7339" fmla="*/ 1576 w 9999"/>
                  <a:gd name="connsiteY1-7340" fmla="*/ 2485 h 10000"/>
                  <a:gd name="connsiteX2-7341" fmla="*/ 3400 w 9999"/>
                  <a:gd name="connsiteY2-7342" fmla="*/ 688 h 10000"/>
                  <a:gd name="connsiteX3-7343" fmla="*/ 5360 w 9999"/>
                  <a:gd name="connsiteY3-7344" fmla="*/ 0 h 10000"/>
                  <a:gd name="connsiteX4-7345" fmla="*/ 6818 w 9999"/>
                  <a:gd name="connsiteY4-7346" fmla="*/ 540 h 10000"/>
                  <a:gd name="connsiteX5-7347" fmla="*/ 8532 w 9999"/>
                  <a:gd name="connsiteY5-7348" fmla="*/ 2579 h 10000"/>
                  <a:gd name="connsiteX6-7349" fmla="*/ 9387 w 9999"/>
                  <a:gd name="connsiteY6-7350" fmla="*/ 4411 h 10000"/>
                  <a:gd name="connsiteX7-7351" fmla="*/ 9625 w 9999"/>
                  <a:gd name="connsiteY7-7352" fmla="*/ 6550 h 10000"/>
                  <a:gd name="connsiteX8-7353" fmla="*/ 9989 w 9999"/>
                  <a:gd name="connsiteY8-7354" fmla="*/ 9976 h 10000"/>
                  <a:gd name="connsiteX9-7355" fmla="*/ 9255 w 9999"/>
                  <a:gd name="connsiteY9-7356" fmla="*/ 6083 h 10000"/>
                  <a:gd name="connsiteX10-7357" fmla="*/ 8333 w 9999"/>
                  <a:gd name="connsiteY10-7358" fmla="*/ 3605 h 10000"/>
                  <a:gd name="connsiteX11-7359" fmla="*/ 6995 w 9999"/>
                  <a:gd name="connsiteY11-7360" fmla="*/ 3140 h 10000"/>
                  <a:gd name="connsiteX12-7361" fmla="*/ 5820 w 9999"/>
                  <a:gd name="connsiteY12-7362" fmla="*/ 1890 h 10000"/>
                  <a:gd name="connsiteX13-7363" fmla="*/ 4691 w 9999"/>
                  <a:gd name="connsiteY13-7364" fmla="*/ 2437 h 10000"/>
                  <a:gd name="connsiteX14-7365" fmla="*/ 3730 w 9999"/>
                  <a:gd name="connsiteY14-7366" fmla="*/ 1932 h 10000"/>
                  <a:gd name="connsiteX15-7367" fmla="*/ 2834 w 9999"/>
                  <a:gd name="connsiteY15-7368" fmla="*/ 3384 h 10000"/>
                  <a:gd name="connsiteX16-7369" fmla="*/ 1979 w 9999"/>
                  <a:gd name="connsiteY16-7370" fmla="*/ 3446 h 10000"/>
                  <a:gd name="connsiteX17-7371" fmla="*/ 1113 w 9999"/>
                  <a:gd name="connsiteY17-7372" fmla="*/ 5286 h 10000"/>
                  <a:gd name="connsiteX18-7373" fmla="*/ 0 w 9999"/>
                  <a:gd name="connsiteY18-7374" fmla="*/ 8307 h 10000"/>
                  <a:gd name="connsiteX0-7375" fmla="*/ 0 w 10000"/>
                  <a:gd name="connsiteY0-7376" fmla="*/ 8307 h 10000"/>
                  <a:gd name="connsiteX1-7377" fmla="*/ 1576 w 10000"/>
                  <a:gd name="connsiteY1-7378" fmla="*/ 2628 h 10000"/>
                  <a:gd name="connsiteX2-7379" fmla="*/ 3400 w 10000"/>
                  <a:gd name="connsiteY2-7380" fmla="*/ 688 h 10000"/>
                  <a:gd name="connsiteX3-7381" fmla="*/ 5361 w 10000"/>
                  <a:gd name="connsiteY3-7382" fmla="*/ 0 h 10000"/>
                  <a:gd name="connsiteX4-7383" fmla="*/ 6819 w 10000"/>
                  <a:gd name="connsiteY4-7384" fmla="*/ 540 h 10000"/>
                  <a:gd name="connsiteX5-7385" fmla="*/ 8533 w 10000"/>
                  <a:gd name="connsiteY5-7386" fmla="*/ 2579 h 10000"/>
                  <a:gd name="connsiteX6-7387" fmla="*/ 9388 w 10000"/>
                  <a:gd name="connsiteY6-7388" fmla="*/ 4411 h 10000"/>
                  <a:gd name="connsiteX7-7389" fmla="*/ 9626 w 10000"/>
                  <a:gd name="connsiteY7-7390" fmla="*/ 6550 h 10000"/>
                  <a:gd name="connsiteX8-7391" fmla="*/ 9990 w 10000"/>
                  <a:gd name="connsiteY8-7392" fmla="*/ 9976 h 10000"/>
                  <a:gd name="connsiteX9-7393" fmla="*/ 9256 w 10000"/>
                  <a:gd name="connsiteY9-7394" fmla="*/ 6083 h 10000"/>
                  <a:gd name="connsiteX10-7395" fmla="*/ 8334 w 10000"/>
                  <a:gd name="connsiteY10-7396" fmla="*/ 3605 h 10000"/>
                  <a:gd name="connsiteX11-7397" fmla="*/ 6996 w 10000"/>
                  <a:gd name="connsiteY11-7398" fmla="*/ 3140 h 10000"/>
                  <a:gd name="connsiteX12-7399" fmla="*/ 5821 w 10000"/>
                  <a:gd name="connsiteY12-7400" fmla="*/ 1890 h 10000"/>
                  <a:gd name="connsiteX13-7401" fmla="*/ 4691 w 10000"/>
                  <a:gd name="connsiteY13-7402" fmla="*/ 2437 h 10000"/>
                  <a:gd name="connsiteX14-7403" fmla="*/ 3730 w 10000"/>
                  <a:gd name="connsiteY14-7404" fmla="*/ 1932 h 10000"/>
                  <a:gd name="connsiteX15-7405" fmla="*/ 2834 w 10000"/>
                  <a:gd name="connsiteY15-7406" fmla="*/ 3384 h 10000"/>
                  <a:gd name="connsiteX16-7407" fmla="*/ 1979 w 10000"/>
                  <a:gd name="connsiteY16-7408" fmla="*/ 3446 h 10000"/>
                  <a:gd name="connsiteX17-7409" fmla="*/ 1113 w 10000"/>
                  <a:gd name="connsiteY17-7410" fmla="*/ 5286 h 10000"/>
                  <a:gd name="connsiteX18-7411" fmla="*/ 0 w 10000"/>
                  <a:gd name="connsiteY18-7412" fmla="*/ 8307 h 10000"/>
                  <a:gd name="connsiteX0-7413" fmla="*/ 0 w 10000"/>
                  <a:gd name="connsiteY0-7414" fmla="*/ 8307 h 10000"/>
                  <a:gd name="connsiteX1-7415" fmla="*/ 1576 w 10000"/>
                  <a:gd name="connsiteY1-7416" fmla="*/ 2628 h 10000"/>
                  <a:gd name="connsiteX2-7417" fmla="*/ 3400 w 10000"/>
                  <a:gd name="connsiteY2-7418" fmla="*/ 688 h 10000"/>
                  <a:gd name="connsiteX3-7419" fmla="*/ 5361 w 10000"/>
                  <a:gd name="connsiteY3-7420" fmla="*/ 0 h 10000"/>
                  <a:gd name="connsiteX4-7421" fmla="*/ 6819 w 10000"/>
                  <a:gd name="connsiteY4-7422" fmla="*/ 540 h 10000"/>
                  <a:gd name="connsiteX5-7423" fmla="*/ 8533 w 10000"/>
                  <a:gd name="connsiteY5-7424" fmla="*/ 2579 h 10000"/>
                  <a:gd name="connsiteX6-7425" fmla="*/ 9626 w 10000"/>
                  <a:gd name="connsiteY6-7426" fmla="*/ 6550 h 10000"/>
                  <a:gd name="connsiteX7-7427" fmla="*/ 9990 w 10000"/>
                  <a:gd name="connsiteY7-7428" fmla="*/ 9976 h 10000"/>
                  <a:gd name="connsiteX8-7429" fmla="*/ 9256 w 10000"/>
                  <a:gd name="connsiteY8-7430" fmla="*/ 6083 h 10000"/>
                  <a:gd name="connsiteX9-7431" fmla="*/ 8334 w 10000"/>
                  <a:gd name="connsiteY9-7432" fmla="*/ 3605 h 10000"/>
                  <a:gd name="connsiteX10-7433" fmla="*/ 6996 w 10000"/>
                  <a:gd name="connsiteY10-7434" fmla="*/ 3140 h 10000"/>
                  <a:gd name="connsiteX11-7435" fmla="*/ 5821 w 10000"/>
                  <a:gd name="connsiteY11-7436" fmla="*/ 1890 h 10000"/>
                  <a:gd name="connsiteX12-7437" fmla="*/ 4691 w 10000"/>
                  <a:gd name="connsiteY12-7438" fmla="*/ 2437 h 10000"/>
                  <a:gd name="connsiteX13-7439" fmla="*/ 3730 w 10000"/>
                  <a:gd name="connsiteY13-7440" fmla="*/ 1932 h 10000"/>
                  <a:gd name="connsiteX14-7441" fmla="*/ 2834 w 10000"/>
                  <a:gd name="connsiteY14-7442" fmla="*/ 3384 h 10000"/>
                  <a:gd name="connsiteX15-7443" fmla="*/ 1979 w 10000"/>
                  <a:gd name="connsiteY15-7444" fmla="*/ 3446 h 10000"/>
                  <a:gd name="connsiteX16-7445" fmla="*/ 1113 w 10000"/>
                  <a:gd name="connsiteY16-7446" fmla="*/ 5286 h 10000"/>
                  <a:gd name="connsiteX17-7447" fmla="*/ 0 w 10000"/>
                  <a:gd name="connsiteY17-7448" fmla="*/ 8307 h 10000"/>
                  <a:gd name="connsiteX0-7449" fmla="*/ 0 w 10009"/>
                  <a:gd name="connsiteY0-7450" fmla="*/ 8307 h 10000"/>
                  <a:gd name="connsiteX1-7451" fmla="*/ 1576 w 10009"/>
                  <a:gd name="connsiteY1-7452" fmla="*/ 2628 h 10000"/>
                  <a:gd name="connsiteX2-7453" fmla="*/ 3400 w 10009"/>
                  <a:gd name="connsiteY2-7454" fmla="*/ 688 h 10000"/>
                  <a:gd name="connsiteX3-7455" fmla="*/ 5361 w 10009"/>
                  <a:gd name="connsiteY3-7456" fmla="*/ 0 h 10000"/>
                  <a:gd name="connsiteX4-7457" fmla="*/ 6819 w 10009"/>
                  <a:gd name="connsiteY4-7458" fmla="*/ 540 h 10000"/>
                  <a:gd name="connsiteX5-7459" fmla="*/ 8533 w 10009"/>
                  <a:gd name="connsiteY5-7460" fmla="*/ 2579 h 10000"/>
                  <a:gd name="connsiteX6-7461" fmla="*/ 9819 w 10009"/>
                  <a:gd name="connsiteY6-7462" fmla="*/ 7150 h 10000"/>
                  <a:gd name="connsiteX7-7463" fmla="*/ 9990 w 10009"/>
                  <a:gd name="connsiteY7-7464" fmla="*/ 9976 h 10000"/>
                  <a:gd name="connsiteX8-7465" fmla="*/ 9256 w 10009"/>
                  <a:gd name="connsiteY8-7466" fmla="*/ 6083 h 10000"/>
                  <a:gd name="connsiteX9-7467" fmla="*/ 8334 w 10009"/>
                  <a:gd name="connsiteY9-7468" fmla="*/ 3605 h 10000"/>
                  <a:gd name="connsiteX10-7469" fmla="*/ 6996 w 10009"/>
                  <a:gd name="connsiteY10-7470" fmla="*/ 3140 h 10000"/>
                  <a:gd name="connsiteX11-7471" fmla="*/ 5821 w 10009"/>
                  <a:gd name="connsiteY11-7472" fmla="*/ 1890 h 10000"/>
                  <a:gd name="connsiteX12-7473" fmla="*/ 4691 w 10009"/>
                  <a:gd name="connsiteY12-7474" fmla="*/ 2437 h 10000"/>
                  <a:gd name="connsiteX13-7475" fmla="*/ 3730 w 10009"/>
                  <a:gd name="connsiteY13-7476" fmla="*/ 1932 h 10000"/>
                  <a:gd name="connsiteX14-7477" fmla="*/ 2834 w 10009"/>
                  <a:gd name="connsiteY14-7478" fmla="*/ 3384 h 10000"/>
                  <a:gd name="connsiteX15-7479" fmla="*/ 1979 w 10009"/>
                  <a:gd name="connsiteY15-7480" fmla="*/ 3446 h 10000"/>
                  <a:gd name="connsiteX16-7481" fmla="*/ 1113 w 10009"/>
                  <a:gd name="connsiteY16-7482" fmla="*/ 5286 h 10000"/>
                  <a:gd name="connsiteX17-7483" fmla="*/ 0 w 10009"/>
                  <a:gd name="connsiteY17-7484" fmla="*/ 8307 h 10000"/>
                  <a:gd name="connsiteX0-7485" fmla="*/ 0 w 10020"/>
                  <a:gd name="connsiteY0-7486" fmla="*/ 8307 h 10000"/>
                  <a:gd name="connsiteX1-7487" fmla="*/ 1576 w 10020"/>
                  <a:gd name="connsiteY1-7488" fmla="*/ 2628 h 10000"/>
                  <a:gd name="connsiteX2-7489" fmla="*/ 3400 w 10020"/>
                  <a:gd name="connsiteY2-7490" fmla="*/ 688 h 10000"/>
                  <a:gd name="connsiteX3-7491" fmla="*/ 5361 w 10020"/>
                  <a:gd name="connsiteY3-7492" fmla="*/ 0 h 10000"/>
                  <a:gd name="connsiteX4-7493" fmla="*/ 6819 w 10020"/>
                  <a:gd name="connsiteY4-7494" fmla="*/ 540 h 10000"/>
                  <a:gd name="connsiteX5-7495" fmla="*/ 8533 w 10020"/>
                  <a:gd name="connsiteY5-7496" fmla="*/ 2579 h 10000"/>
                  <a:gd name="connsiteX6-7497" fmla="*/ 9819 w 10020"/>
                  <a:gd name="connsiteY6-7498" fmla="*/ 7150 h 10000"/>
                  <a:gd name="connsiteX7-7499" fmla="*/ 9990 w 10020"/>
                  <a:gd name="connsiteY7-7500" fmla="*/ 9976 h 10000"/>
                  <a:gd name="connsiteX8-7501" fmla="*/ 9256 w 10020"/>
                  <a:gd name="connsiteY8-7502" fmla="*/ 6083 h 10000"/>
                  <a:gd name="connsiteX9-7503" fmla="*/ 8334 w 10020"/>
                  <a:gd name="connsiteY9-7504" fmla="*/ 3605 h 10000"/>
                  <a:gd name="connsiteX10-7505" fmla="*/ 6996 w 10020"/>
                  <a:gd name="connsiteY10-7506" fmla="*/ 3140 h 10000"/>
                  <a:gd name="connsiteX11-7507" fmla="*/ 5821 w 10020"/>
                  <a:gd name="connsiteY11-7508" fmla="*/ 1890 h 10000"/>
                  <a:gd name="connsiteX12-7509" fmla="*/ 4691 w 10020"/>
                  <a:gd name="connsiteY12-7510" fmla="*/ 2437 h 10000"/>
                  <a:gd name="connsiteX13-7511" fmla="*/ 3730 w 10020"/>
                  <a:gd name="connsiteY13-7512" fmla="*/ 1932 h 10000"/>
                  <a:gd name="connsiteX14-7513" fmla="*/ 2834 w 10020"/>
                  <a:gd name="connsiteY14-7514" fmla="*/ 3384 h 10000"/>
                  <a:gd name="connsiteX15-7515" fmla="*/ 1979 w 10020"/>
                  <a:gd name="connsiteY15-7516" fmla="*/ 3446 h 10000"/>
                  <a:gd name="connsiteX16-7517" fmla="*/ 1113 w 10020"/>
                  <a:gd name="connsiteY16-7518" fmla="*/ 5286 h 10000"/>
                  <a:gd name="connsiteX17-7519" fmla="*/ 0 w 10020"/>
                  <a:gd name="connsiteY17-7520" fmla="*/ 8307 h 10000"/>
                  <a:gd name="connsiteX0-7521" fmla="*/ 0 w 10020"/>
                  <a:gd name="connsiteY0-7522" fmla="*/ 8307 h 10000"/>
                  <a:gd name="connsiteX1-7523" fmla="*/ 1576 w 10020"/>
                  <a:gd name="connsiteY1-7524" fmla="*/ 2628 h 10000"/>
                  <a:gd name="connsiteX2-7525" fmla="*/ 3400 w 10020"/>
                  <a:gd name="connsiteY2-7526" fmla="*/ 688 h 10000"/>
                  <a:gd name="connsiteX3-7527" fmla="*/ 5361 w 10020"/>
                  <a:gd name="connsiteY3-7528" fmla="*/ 0 h 10000"/>
                  <a:gd name="connsiteX4-7529" fmla="*/ 6819 w 10020"/>
                  <a:gd name="connsiteY4-7530" fmla="*/ 540 h 10000"/>
                  <a:gd name="connsiteX5-7531" fmla="*/ 8399 w 10020"/>
                  <a:gd name="connsiteY5-7532" fmla="*/ 2722 h 10000"/>
                  <a:gd name="connsiteX6-7533" fmla="*/ 9819 w 10020"/>
                  <a:gd name="connsiteY6-7534" fmla="*/ 7150 h 10000"/>
                  <a:gd name="connsiteX7-7535" fmla="*/ 9990 w 10020"/>
                  <a:gd name="connsiteY7-7536" fmla="*/ 9976 h 10000"/>
                  <a:gd name="connsiteX8-7537" fmla="*/ 9256 w 10020"/>
                  <a:gd name="connsiteY8-7538" fmla="*/ 6083 h 10000"/>
                  <a:gd name="connsiteX9-7539" fmla="*/ 8334 w 10020"/>
                  <a:gd name="connsiteY9-7540" fmla="*/ 3605 h 10000"/>
                  <a:gd name="connsiteX10-7541" fmla="*/ 6996 w 10020"/>
                  <a:gd name="connsiteY10-7542" fmla="*/ 3140 h 10000"/>
                  <a:gd name="connsiteX11-7543" fmla="*/ 5821 w 10020"/>
                  <a:gd name="connsiteY11-7544" fmla="*/ 1890 h 10000"/>
                  <a:gd name="connsiteX12-7545" fmla="*/ 4691 w 10020"/>
                  <a:gd name="connsiteY12-7546" fmla="*/ 2437 h 10000"/>
                  <a:gd name="connsiteX13-7547" fmla="*/ 3730 w 10020"/>
                  <a:gd name="connsiteY13-7548" fmla="*/ 1932 h 10000"/>
                  <a:gd name="connsiteX14-7549" fmla="*/ 2834 w 10020"/>
                  <a:gd name="connsiteY14-7550" fmla="*/ 3384 h 10000"/>
                  <a:gd name="connsiteX15-7551" fmla="*/ 1979 w 10020"/>
                  <a:gd name="connsiteY15-7552" fmla="*/ 3446 h 10000"/>
                  <a:gd name="connsiteX16-7553" fmla="*/ 1113 w 10020"/>
                  <a:gd name="connsiteY16-7554" fmla="*/ 5286 h 10000"/>
                  <a:gd name="connsiteX17-7555" fmla="*/ 0 w 10020"/>
                  <a:gd name="connsiteY17-7556" fmla="*/ 8307 h 10000"/>
                  <a:gd name="connsiteX0-7557" fmla="*/ 0 w 10020"/>
                  <a:gd name="connsiteY0-7558" fmla="*/ 8307 h 10000"/>
                  <a:gd name="connsiteX1-7559" fmla="*/ 1576 w 10020"/>
                  <a:gd name="connsiteY1-7560" fmla="*/ 2628 h 10000"/>
                  <a:gd name="connsiteX2-7561" fmla="*/ 3400 w 10020"/>
                  <a:gd name="connsiteY2-7562" fmla="*/ 688 h 10000"/>
                  <a:gd name="connsiteX3-7563" fmla="*/ 5361 w 10020"/>
                  <a:gd name="connsiteY3-7564" fmla="*/ 0 h 10000"/>
                  <a:gd name="connsiteX4-7565" fmla="*/ 6819 w 10020"/>
                  <a:gd name="connsiteY4-7566" fmla="*/ 540 h 10000"/>
                  <a:gd name="connsiteX5-7567" fmla="*/ 8325 w 10020"/>
                  <a:gd name="connsiteY5-7568" fmla="*/ 2808 h 10000"/>
                  <a:gd name="connsiteX6-7569" fmla="*/ 9819 w 10020"/>
                  <a:gd name="connsiteY6-7570" fmla="*/ 7150 h 10000"/>
                  <a:gd name="connsiteX7-7571" fmla="*/ 9990 w 10020"/>
                  <a:gd name="connsiteY7-7572" fmla="*/ 9976 h 10000"/>
                  <a:gd name="connsiteX8-7573" fmla="*/ 9256 w 10020"/>
                  <a:gd name="connsiteY8-7574" fmla="*/ 6083 h 10000"/>
                  <a:gd name="connsiteX9-7575" fmla="*/ 8334 w 10020"/>
                  <a:gd name="connsiteY9-7576" fmla="*/ 3605 h 10000"/>
                  <a:gd name="connsiteX10-7577" fmla="*/ 6996 w 10020"/>
                  <a:gd name="connsiteY10-7578" fmla="*/ 3140 h 10000"/>
                  <a:gd name="connsiteX11-7579" fmla="*/ 5821 w 10020"/>
                  <a:gd name="connsiteY11-7580" fmla="*/ 1890 h 10000"/>
                  <a:gd name="connsiteX12-7581" fmla="*/ 4691 w 10020"/>
                  <a:gd name="connsiteY12-7582" fmla="*/ 2437 h 10000"/>
                  <a:gd name="connsiteX13-7583" fmla="*/ 3730 w 10020"/>
                  <a:gd name="connsiteY13-7584" fmla="*/ 1932 h 10000"/>
                  <a:gd name="connsiteX14-7585" fmla="*/ 2834 w 10020"/>
                  <a:gd name="connsiteY14-7586" fmla="*/ 3384 h 10000"/>
                  <a:gd name="connsiteX15-7587" fmla="*/ 1979 w 10020"/>
                  <a:gd name="connsiteY15-7588" fmla="*/ 3446 h 10000"/>
                  <a:gd name="connsiteX16-7589" fmla="*/ 1113 w 10020"/>
                  <a:gd name="connsiteY16-7590" fmla="*/ 5286 h 10000"/>
                  <a:gd name="connsiteX17-7591" fmla="*/ 0 w 10020"/>
                  <a:gd name="connsiteY17-7592" fmla="*/ 8307 h 10000"/>
                  <a:gd name="connsiteX0-7593" fmla="*/ 0 w 10020"/>
                  <a:gd name="connsiteY0-7594" fmla="*/ 8307 h 10000"/>
                  <a:gd name="connsiteX1-7595" fmla="*/ 1576 w 10020"/>
                  <a:gd name="connsiteY1-7596" fmla="*/ 2628 h 10000"/>
                  <a:gd name="connsiteX2-7597" fmla="*/ 3400 w 10020"/>
                  <a:gd name="connsiteY2-7598" fmla="*/ 688 h 10000"/>
                  <a:gd name="connsiteX3-7599" fmla="*/ 5361 w 10020"/>
                  <a:gd name="connsiteY3-7600" fmla="*/ 0 h 10000"/>
                  <a:gd name="connsiteX4-7601" fmla="*/ 6819 w 10020"/>
                  <a:gd name="connsiteY4-7602" fmla="*/ 540 h 10000"/>
                  <a:gd name="connsiteX5-7603" fmla="*/ 8355 w 10020"/>
                  <a:gd name="connsiteY5-7604" fmla="*/ 2722 h 10000"/>
                  <a:gd name="connsiteX6-7605" fmla="*/ 9819 w 10020"/>
                  <a:gd name="connsiteY6-7606" fmla="*/ 7150 h 10000"/>
                  <a:gd name="connsiteX7-7607" fmla="*/ 9990 w 10020"/>
                  <a:gd name="connsiteY7-7608" fmla="*/ 9976 h 10000"/>
                  <a:gd name="connsiteX8-7609" fmla="*/ 9256 w 10020"/>
                  <a:gd name="connsiteY8-7610" fmla="*/ 6083 h 10000"/>
                  <a:gd name="connsiteX9-7611" fmla="*/ 8334 w 10020"/>
                  <a:gd name="connsiteY9-7612" fmla="*/ 3605 h 10000"/>
                  <a:gd name="connsiteX10-7613" fmla="*/ 6996 w 10020"/>
                  <a:gd name="connsiteY10-7614" fmla="*/ 3140 h 10000"/>
                  <a:gd name="connsiteX11-7615" fmla="*/ 5821 w 10020"/>
                  <a:gd name="connsiteY11-7616" fmla="*/ 1890 h 10000"/>
                  <a:gd name="connsiteX12-7617" fmla="*/ 4691 w 10020"/>
                  <a:gd name="connsiteY12-7618" fmla="*/ 2437 h 10000"/>
                  <a:gd name="connsiteX13-7619" fmla="*/ 3730 w 10020"/>
                  <a:gd name="connsiteY13-7620" fmla="*/ 1932 h 10000"/>
                  <a:gd name="connsiteX14-7621" fmla="*/ 2834 w 10020"/>
                  <a:gd name="connsiteY14-7622" fmla="*/ 3384 h 10000"/>
                  <a:gd name="connsiteX15-7623" fmla="*/ 1979 w 10020"/>
                  <a:gd name="connsiteY15-7624" fmla="*/ 3446 h 10000"/>
                  <a:gd name="connsiteX16-7625" fmla="*/ 1113 w 10020"/>
                  <a:gd name="connsiteY16-7626" fmla="*/ 5286 h 10000"/>
                  <a:gd name="connsiteX17-7627" fmla="*/ 0 w 10020"/>
                  <a:gd name="connsiteY17-7628" fmla="*/ 8307 h 10000"/>
                  <a:gd name="connsiteX0-7629" fmla="*/ 0 w 10020"/>
                  <a:gd name="connsiteY0-7630" fmla="*/ 8307 h 10000"/>
                  <a:gd name="connsiteX1-7631" fmla="*/ 1576 w 10020"/>
                  <a:gd name="connsiteY1-7632" fmla="*/ 2628 h 10000"/>
                  <a:gd name="connsiteX2-7633" fmla="*/ 3400 w 10020"/>
                  <a:gd name="connsiteY2-7634" fmla="*/ 688 h 10000"/>
                  <a:gd name="connsiteX3-7635" fmla="*/ 5361 w 10020"/>
                  <a:gd name="connsiteY3-7636" fmla="*/ 0 h 10000"/>
                  <a:gd name="connsiteX4-7637" fmla="*/ 6819 w 10020"/>
                  <a:gd name="connsiteY4-7638" fmla="*/ 540 h 10000"/>
                  <a:gd name="connsiteX5-7639" fmla="*/ 8355 w 10020"/>
                  <a:gd name="connsiteY5-7640" fmla="*/ 2722 h 10000"/>
                  <a:gd name="connsiteX6-7641" fmla="*/ 9819 w 10020"/>
                  <a:gd name="connsiteY6-7642" fmla="*/ 7150 h 10000"/>
                  <a:gd name="connsiteX7-7643" fmla="*/ 9990 w 10020"/>
                  <a:gd name="connsiteY7-7644" fmla="*/ 9976 h 10000"/>
                  <a:gd name="connsiteX8-7645" fmla="*/ 9256 w 10020"/>
                  <a:gd name="connsiteY8-7646" fmla="*/ 6083 h 10000"/>
                  <a:gd name="connsiteX9-7647" fmla="*/ 8334 w 10020"/>
                  <a:gd name="connsiteY9-7648" fmla="*/ 3605 h 10000"/>
                  <a:gd name="connsiteX10-7649" fmla="*/ 6996 w 10020"/>
                  <a:gd name="connsiteY10-7650" fmla="*/ 3140 h 10000"/>
                  <a:gd name="connsiteX11-7651" fmla="*/ 5821 w 10020"/>
                  <a:gd name="connsiteY11-7652" fmla="*/ 1890 h 10000"/>
                  <a:gd name="connsiteX12-7653" fmla="*/ 4691 w 10020"/>
                  <a:gd name="connsiteY12-7654" fmla="*/ 2437 h 10000"/>
                  <a:gd name="connsiteX13-7655" fmla="*/ 3730 w 10020"/>
                  <a:gd name="connsiteY13-7656" fmla="*/ 1932 h 10000"/>
                  <a:gd name="connsiteX14-7657" fmla="*/ 2834 w 10020"/>
                  <a:gd name="connsiteY14-7658" fmla="*/ 3384 h 10000"/>
                  <a:gd name="connsiteX15-7659" fmla="*/ 1979 w 10020"/>
                  <a:gd name="connsiteY15-7660" fmla="*/ 3446 h 10000"/>
                  <a:gd name="connsiteX16-7661" fmla="*/ 1113 w 10020"/>
                  <a:gd name="connsiteY16-7662" fmla="*/ 5286 h 10000"/>
                  <a:gd name="connsiteX17-7663" fmla="*/ 0 w 10020"/>
                  <a:gd name="connsiteY17-7664" fmla="*/ 8307 h 10000"/>
                  <a:gd name="connsiteX0-7665" fmla="*/ 0 w 10020"/>
                  <a:gd name="connsiteY0-7666" fmla="*/ 8307 h 10000"/>
                  <a:gd name="connsiteX1-7667" fmla="*/ 1576 w 10020"/>
                  <a:gd name="connsiteY1-7668" fmla="*/ 2628 h 10000"/>
                  <a:gd name="connsiteX2-7669" fmla="*/ 3400 w 10020"/>
                  <a:gd name="connsiteY2-7670" fmla="*/ 688 h 10000"/>
                  <a:gd name="connsiteX3-7671" fmla="*/ 5361 w 10020"/>
                  <a:gd name="connsiteY3-7672" fmla="*/ 0 h 10000"/>
                  <a:gd name="connsiteX4-7673" fmla="*/ 6685 w 10020"/>
                  <a:gd name="connsiteY4-7674" fmla="*/ 1112 h 10000"/>
                  <a:gd name="connsiteX5-7675" fmla="*/ 8355 w 10020"/>
                  <a:gd name="connsiteY5-7676" fmla="*/ 2722 h 10000"/>
                  <a:gd name="connsiteX6-7677" fmla="*/ 9819 w 10020"/>
                  <a:gd name="connsiteY6-7678" fmla="*/ 7150 h 10000"/>
                  <a:gd name="connsiteX7-7679" fmla="*/ 9990 w 10020"/>
                  <a:gd name="connsiteY7-7680" fmla="*/ 9976 h 10000"/>
                  <a:gd name="connsiteX8-7681" fmla="*/ 9256 w 10020"/>
                  <a:gd name="connsiteY8-7682" fmla="*/ 6083 h 10000"/>
                  <a:gd name="connsiteX9-7683" fmla="*/ 8334 w 10020"/>
                  <a:gd name="connsiteY9-7684" fmla="*/ 3605 h 10000"/>
                  <a:gd name="connsiteX10-7685" fmla="*/ 6996 w 10020"/>
                  <a:gd name="connsiteY10-7686" fmla="*/ 3140 h 10000"/>
                  <a:gd name="connsiteX11-7687" fmla="*/ 5821 w 10020"/>
                  <a:gd name="connsiteY11-7688" fmla="*/ 1890 h 10000"/>
                  <a:gd name="connsiteX12-7689" fmla="*/ 4691 w 10020"/>
                  <a:gd name="connsiteY12-7690" fmla="*/ 2437 h 10000"/>
                  <a:gd name="connsiteX13-7691" fmla="*/ 3730 w 10020"/>
                  <a:gd name="connsiteY13-7692" fmla="*/ 1932 h 10000"/>
                  <a:gd name="connsiteX14-7693" fmla="*/ 2834 w 10020"/>
                  <a:gd name="connsiteY14-7694" fmla="*/ 3384 h 10000"/>
                  <a:gd name="connsiteX15-7695" fmla="*/ 1979 w 10020"/>
                  <a:gd name="connsiteY15-7696" fmla="*/ 3446 h 10000"/>
                  <a:gd name="connsiteX16-7697" fmla="*/ 1113 w 10020"/>
                  <a:gd name="connsiteY16-7698" fmla="*/ 5286 h 10000"/>
                  <a:gd name="connsiteX17-7699" fmla="*/ 0 w 10020"/>
                  <a:gd name="connsiteY17-7700" fmla="*/ 8307 h 10000"/>
                  <a:gd name="connsiteX0-7701" fmla="*/ 0 w 10020"/>
                  <a:gd name="connsiteY0-7702" fmla="*/ 8307 h 10000"/>
                  <a:gd name="connsiteX1-7703" fmla="*/ 1576 w 10020"/>
                  <a:gd name="connsiteY1-7704" fmla="*/ 2628 h 10000"/>
                  <a:gd name="connsiteX2-7705" fmla="*/ 3400 w 10020"/>
                  <a:gd name="connsiteY2-7706" fmla="*/ 688 h 10000"/>
                  <a:gd name="connsiteX3-7707" fmla="*/ 5361 w 10020"/>
                  <a:gd name="connsiteY3-7708" fmla="*/ 0 h 10000"/>
                  <a:gd name="connsiteX4-7709" fmla="*/ 6759 w 10020"/>
                  <a:gd name="connsiteY4-7710" fmla="*/ 912 h 10000"/>
                  <a:gd name="connsiteX5-7711" fmla="*/ 8355 w 10020"/>
                  <a:gd name="connsiteY5-7712" fmla="*/ 2722 h 10000"/>
                  <a:gd name="connsiteX6-7713" fmla="*/ 9819 w 10020"/>
                  <a:gd name="connsiteY6-7714" fmla="*/ 7150 h 10000"/>
                  <a:gd name="connsiteX7-7715" fmla="*/ 9990 w 10020"/>
                  <a:gd name="connsiteY7-7716" fmla="*/ 9976 h 10000"/>
                  <a:gd name="connsiteX8-7717" fmla="*/ 9256 w 10020"/>
                  <a:gd name="connsiteY8-7718" fmla="*/ 6083 h 10000"/>
                  <a:gd name="connsiteX9-7719" fmla="*/ 8334 w 10020"/>
                  <a:gd name="connsiteY9-7720" fmla="*/ 3605 h 10000"/>
                  <a:gd name="connsiteX10-7721" fmla="*/ 6996 w 10020"/>
                  <a:gd name="connsiteY10-7722" fmla="*/ 3140 h 10000"/>
                  <a:gd name="connsiteX11-7723" fmla="*/ 5821 w 10020"/>
                  <a:gd name="connsiteY11-7724" fmla="*/ 1890 h 10000"/>
                  <a:gd name="connsiteX12-7725" fmla="*/ 4691 w 10020"/>
                  <a:gd name="connsiteY12-7726" fmla="*/ 2437 h 10000"/>
                  <a:gd name="connsiteX13-7727" fmla="*/ 3730 w 10020"/>
                  <a:gd name="connsiteY13-7728" fmla="*/ 1932 h 10000"/>
                  <a:gd name="connsiteX14-7729" fmla="*/ 2834 w 10020"/>
                  <a:gd name="connsiteY14-7730" fmla="*/ 3384 h 10000"/>
                  <a:gd name="connsiteX15-7731" fmla="*/ 1979 w 10020"/>
                  <a:gd name="connsiteY15-7732" fmla="*/ 3446 h 10000"/>
                  <a:gd name="connsiteX16-7733" fmla="*/ 1113 w 10020"/>
                  <a:gd name="connsiteY16-7734" fmla="*/ 5286 h 10000"/>
                  <a:gd name="connsiteX17-7735" fmla="*/ 0 w 10020"/>
                  <a:gd name="connsiteY17-7736" fmla="*/ 8307 h 10000"/>
                  <a:gd name="connsiteX0-7737" fmla="*/ 0 w 10020"/>
                  <a:gd name="connsiteY0-7738" fmla="*/ 8307 h 10000"/>
                  <a:gd name="connsiteX1-7739" fmla="*/ 1576 w 10020"/>
                  <a:gd name="connsiteY1-7740" fmla="*/ 2628 h 10000"/>
                  <a:gd name="connsiteX2-7741" fmla="*/ 3400 w 10020"/>
                  <a:gd name="connsiteY2-7742" fmla="*/ 688 h 10000"/>
                  <a:gd name="connsiteX3-7743" fmla="*/ 5361 w 10020"/>
                  <a:gd name="connsiteY3-7744" fmla="*/ 0 h 10000"/>
                  <a:gd name="connsiteX4-7745" fmla="*/ 6759 w 10020"/>
                  <a:gd name="connsiteY4-7746" fmla="*/ 912 h 10000"/>
                  <a:gd name="connsiteX5-7747" fmla="*/ 8355 w 10020"/>
                  <a:gd name="connsiteY5-7748" fmla="*/ 2722 h 10000"/>
                  <a:gd name="connsiteX6-7749" fmla="*/ 9819 w 10020"/>
                  <a:gd name="connsiteY6-7750" fmla="*/ 7150 h 10000"/>
                  <a:gd name="connsiteX7-7751" fmla="*/ 9990 w 10020"/>
                  <a:gd name="connsiteY7-7752" fmla="*/ 9976 h 10000"/>
                  <a:gd name="connsiteX8-7753" fmla="*/ 9256 w 10020"/>
                  <a:gd name="connsiteY8-7754" fmla="*/ 6083 h 10000"/>
                  <a:gd name="connsiteX9-7755" fmla="*/ 8334 w 10020"/>
                  <a:gd name="connsiteY9-7756" fmla="*/ 3605 h 10000"/>
                  <a:gd name="connsiteX10-7757" fmla="*/ 6996 w 10020"/>
                  <a:gd name="connsiteY10-7758" fmla="*/ 3140 h 10000"/>
                  <a:gd name="connsiteX11-7759" fmla="*/ 5821 w 10020"/>
                  <a:gd name="connsiteY11-7760" fmla="*/ 1890 h 10000"/>
                  <a:gd name="connsiteX12-7761" fmla="*/ 4691 w 10020"/>
                  <a:gd name="connsiteY12-7762" fmla="*/ 2437 h 10000"/>
                  <a:gd name="connsiteX13-7763" fmla="*/ 3730 w 10020"/>
                  <a:gd name="connsiteY13-7764" fmla="*/ 1932 h 10000"/>
                  <a:gd name="connsiteX14-7765" fmla="*/ 2834 w 10020"/>
                  <a:gd name="connsiteY14-7766" fmla="*/ 3384 h 10000"/>
                  <a:gd name="connsiteX15-7767" fmla="*/ 1979 w 10020"/>
                  <a:gd name="connsiteY15-7768" fmla="*/ 3446 h 10000"/>
                  <a:gd name="connsiteX16-7769" fmla="*/ 1113 w 10020"/>
                  <a:gd name="connsiteY16-7770" fmla="*/ 5286 h 10000"/>
                  <a:gd name="connsiteX17-7771" fmla="*/ 0 w 10020"/>
                  <a:gd name="connsiteY17-7772" fmla="*/ 8307 h 10000"/>
                  <a:gd name="connsiteX0-7773" fmla="*/ 0 w 10020"/>
                  <a:gd name="connsiteY0-7774" fmla="*/ 7821 h 9514"/>
                  <a:gd name="connsiteX1-7775" fmla="*/ 1576 w 10020"/>
                  <a:gd name="connsiteY1-7776" fmla="*/ 2142 h 9514"/>
                  <a:gd name="connsiteX2-7777" fmla="*/ 3400 w 10020"/>
                  <a:gd name="connsiteY2-7778" fmla="*/ 202 h 9514"/>
                  <a:gd name="connsiteX3-7779" fmla="*/ 5168 w 10020"/>
                  <a:gd name="connsiteY3-7780" fmla="*/ 0 h 9514"/>
                  <a:gd name="connsiteX4-7781" fmla="*/ 6759 w 10020"/>
                  <a:gd name="connsiteY4-7782" fmla="*/ 426 h 9514"/>
                  <a:gd name="connsiteX5-7783" fmla="*/ 8355 w 10020"/>
                  <a:gd name="connsiteY5-7784" fmla="*/ 2236 h 9514"/>
                  <a:gd name="connsiteX6-7785" fmla="*/ 9819 w 10020"/>
                  <a:gd name="connsiteY6-7786" fmla="*/ 6664 h 9514"/>
                  <a:gd name="connsiteX7-7787" fmla="*/ 9990 w 10020"/>
                  <a:gd name="connsiteY7-7788" fmla="*/ 9490 h 9514"/>
                  <a:gd name="connsiteX8-7789" fmla="*/ 9256 w 10020"/>
                  <a:gd name="connsiteY8-7790" fmla="*/ 5597 h 9514"/>
                  <a:gd name="connsiteX9-7791" fmla="*/ 8334 w 10020"/>
                  <a:gd name="connsiteY9-7792" fmla="*/ 3119 h 9514"/>
                  <a:gd name="connsiteX10-7793" fmla="*/ 6996 w 10020"/>
                  <a:gd name="connsiteY10-7794" fmla="*/ 2654 h 9514"/>
                  <a:gd name="connsiteX11-7795" fmla="*/ 5821 w 10020"/>
                  <a:gd name="connsiteY11-7796" fmla="*/ 1404 h 9514"/>
                  <a:gd name="connsiteX12-7797" fmla="*/ 4691 w 10020"/>
                  <a:gd name="connsiteY12-7798" fmla="*/ 1951 h 9514"/>
                  <a:gd name="connsiteX13-7799" fmla="*/ 3730 w 10020"/>
                  <a:gd name="connsiteY13-7800" fmla="*/ 1446 h 9514"/>
                  <a:gd name="connsiteX14-7801" fmla="*/ 2834 w 10020"/>
                  <a:gd name="connsiteY14-7802" fmla="*/ 2898 h 9514"/>
                  <a:gd name="connsiteX15-7803" fmla="*/ 1979 w 10020"/>
                  <a:gd name="connsiteY15-7804" fmla="*/ 2960 h 9514"/>
                  <a:gd name="connsiteX16-7805" fmla="*/ 1113 w 10020"/>
                  <a:gd name="connsiteY16-7806" fmla="*/ 4800 h 9514"/>
                  <a:gd name="connsiteX17-7807" fmla="*/ 0 w 10020"/>
                  <a:gd name="connsiteY17-7808" fmla="*/ 7821 h 9514"/>
                  <a:gd name="connsiteX0-7809" fmla="*/ 0 w 10000"/>
                  <a:gd name="connsiteY0-7810" fmla="*/ 8431 h 10210"/>
                  <a:gd name="connsiteX1-7811" fmla="*/ 1573 w 10000"/>
                  <a:gd name="connsiteY1-7812" fmla="*/ 2461 h 10210"/>
                  <a:gd name="connsiteX2-7813" fmla="*/ 3393 w 10000"/>
                  <a:gd name="connsiteY2-7814" fmla="*/ 422 h 10210"/>
                  <a:gd name="connsiteX3-7815" fmla="*/ 5202 w 10000"/>
                  <a:gd name="connsiteY3-7816" fmla="*/ 0 h 10210"/>
                  <a:gd name="connsiteX4-7817" fmla="*/ 6746 w 10000"/>
                  <a:gd name="connsiteY4-7818" fmla="*/ 658 h 10210"/>
                  <a:gd name="connsiteX5-7819" fmla="*/ 8338 w 10000"/>
                  <a:gd name="connsiteY5-7820" fmla="*/ 2560 h 10210"/>
                  <a:gd name="connsiteX6-7821" fmla="*/ 9799 w 10000"/>
                  <a:gd name="connsiteY6-7822" fmla="*/ 7214 h 10210"/>
                  <a:gd name="connsiteX7-7823" fmla="*/ 9970 w 10000"/>
                  <a:gd name="connsiteY7-7824" fmla="*/ 10185 h 10210"/>
                  <a:gd name="connsiteX8-7825" fmla="*/ 9238 w 10000"/>
                  <a:gd name="connsiteY8-7826" fmla="*/ 6093 h 10210"/>
                  <a:gd name="connsiteX9-7827" fmla="*/ 8317 w 10000"/>
                  <a:gd name="connsiteY9-7828" fmla="*/ 3488 h 10210"/>
                  <a:gd name="connsiteX10-7829" fmla="*/ 6982 w 10000"/>
                  <a:gd name="connsiteY10-7830" fmla="*/ 3000 h 10210"/>
                  <a:gd name="connsiteX11-7831" fmla="*/ 5809 w 10000"/>
                  <a:gd name="connsiteY11-7832" fmla="*/ 1686 h 10210"/>
                  <a:gd name="connsiteX12-7833" fmla="*/ 4682 w 10000"/>
                  <a:gd name="connsiteY12-7834" fmla="*/ 2261 h 10210"/>
                  <a:gd name="connsiteX13-7835" fmla="*/ 3723 w 10000"/>
                  <a:gd name="connsiteY13-7836" fmla="*/ 1730 h 10210"/>
                  <a:gd name="connsiteX14-7837" fmla="*/ 2828 w 10000"/>
                  <a:gd name="connsiteY14-7838" fmla="*/ 3256 h 10210"/>
                  <a:gd name="connsiteX15-7839" fmla="*/ 1975 w 10000"/>
                  <a:gd name="connsiteY15-7840" fmla="*/ 3321 h 10210"/>
                  <a:gd name="connsiteX16-7841" fmla="*/ 1111 w 10000"/>
                  <a:gd name="connsiteY16-7842" fmla="*/ 5255 h 10210"/>
                  <a:gd name="connsiteX17-7843" fmla="*/ 0 w 10000"/>
                  <a:gd name="connsiteY17-7844" fmla="*/ 8431 h 10210"/>
                  <a:gd name="connsiteX0-7845" fmla="*/ 0 w 10000"/>
                  <a:gd name="connsiteY0-7846" fmla="*/ 8431 h 10210"/>
                  <a:gd name="connsiteX1-7847" fmla="*/ 1573 w 10000"/>
                  <a:gd name="connsiteY1-7848" fmla="*/ 2461 h 10210"/>
                  <a:gd name="connsiteX2-7849" fmla="*/ 3393 w 10000"/>
                  <a:gd name="connsiteY2-7850" fmla="*/ 422 h 10210"/>
                  <a:gd name="connsiteX3-7851" fmla="*/ 5202 w 10000"/>
                  <a:gd name="connsiteY3-7852" fmla="*/ 0 h 10210"/>
                  <a:gd name="connsiteX4-7853" fmla="*/ 6746 w 10000"/>
                  <a:gd name="connsiteY4-7854" fmla="*/ 658 h 10210"/>
                  <a:gd name="connsiteX5-7855" fmla="*/ 8338 w 10000"/>
                  <a:gd name="connsiteY5-7856" fmla="*/ 2560 h 10210"/>
                  <a:gd name="connsiteX6-7857" fmla="*/ 9799 w 10000"/>
                  <a:gd name="connsiteY6-7858" fmla="*/ 7214 h 10210"/>
                  <a:gd name="connsiteX7-7859" fmla="*/ 9970 w 10000"/>
                  <a:gd name="connsiteY7-7860" fmla="*/ 10185 h 10210"/>
                  <a:gd name="connsiteX8-7861" fmla="*/ 9238 w 10000"/>
                  <a:gd name="connsiteY8-7862" fmla="*/ 6093 h 10210"/>
                  <a:gd name="connsiteX9-7863" fmla="*/ 8317 w 10000"/>
                  <a:gd name="connsiteY9-7864" fmla="*/ 3488 h 10210"/>
                  <a:gd name="connsiteX10-7865" fmla="*/ 6982 w 10000"/>
                  <a:gd name="connsiteY10-7866" fmla="*/ 3000 h 10210"/>
                  <a:gd name="connsiteX11-7867" fmla="*/ 5809 w 10000"/>
                  <a:gd name="connsiteY11-7868" fmla="*/ 1686 h 10210"/>
                  <a:gd name="connsiteX12-7869" fmla="*/ 4682 w 10000"/>
                  <a:gd name="connsiteY12-7870" fmla="*/ 2261 h 10210"/>
                  <a:gd name="connsiteX13-7871" fmla="*/ 3723 w 10000"/>
                  <a:gd name="connsiteY13-7872" fmla="*/ 1730 h 10210"/>
                  <a:gd name="connsiteX14-7873" fmla="*/ 2828 w 10000"/>
                  <a:gd name="connsiteY14-7874" fmla="*/ 3256 h 10210"/>
                  <a:gd name="connsiteX15-7875" fmla="*/ 1975 w 10000"/>
                  <a:gd name="connsiteY15-7876" fmla="*/ 3321 h 10210"/>
                  <a:gd name="connsiteX16-7877" fmla="*/ 1111 w 10000"/>
                  <a:gd name="connsiteY16-7878" fmla="*/ 5255 h 10210"/>
                  <a:gd name="connsiteX17-7879" fmla="*/ 0 w 10000"/>
                  <a:gd name="connsiteY17-7880" fmla="*/ 8431 h 10210"/>
                  <a:gd name="connsiteX0-7881" fmla="*/ 0 w 10000"/>
                  <a:gd name="connsiteY0-7882" fmla="*/ 8443 h 10222"/>
                  <a:gd name="connsiteX1-7883" fmla="*/ 1573 w 10000"/>
                  <a:gd name="connsiteY1-7884" fmla="*/ 2473 h 10222"/>
                  <a:gd name="connsiteX2-7885" fmla="*/ 3393 w 10000"/>
                  <a:gd name="connsiteY2-7886" fmla="*/ 434 h 10222"/>
                  <a:gd name="connsiteX3-7887" fmla="*/ 5202 w 10000"/>
                  <a:gd name="connsiteY3-7888" fmla="*/ 12 h 10222"/>
                  <a:gd name="connsiteX4-7889" fmla="*/ 6746 w 10000"/>
                  <a:gd name="connsiteY4-7890" fmla="*/ 670 h 10222"/>
                  <a:gd name="connsiteX5-7891" fmla="*/ 8338 w 10000"/>
                  <a:gd name="connsiteY5-7892" fmla="*/ 2572 h 10222"/>
                  <a:gd name="connsiteX6-7893" fmla="*/ 9799 w 10000"/>
                  <a:gd name="connsiteY6-7894" fmla="*/ 7226 h 10222"/>
                  <a:gd name="connsiteX7-7895" fmla="*/ 9970 w 10000"/>
                  <a:gd name="connsiteY7-7896" fmla="*/ 10197 h 10222"/>
                  <a:gd name="connsiteX8-7897" fmla="*/ 9238 w 10000"/>
                  <a:gd name="connsiteY8-7898" fmla="*/ 6105 h 10222"/>
                  <a:gd name="connsiteX9-7899" fmla="*/ 8317 w 10000"/>
                  <a:gd name="connsiteY9-7900" fmla="*/ 3500 h 10222"/>
                  <a:gd name="connsiteX10-7901" fmla="*/ 6982 w 10000"/>
                  <a:gd name="connsiteY10-7902" fmla="*/ 3012 h 10222"/>
                  <a:gd name="connsiteX11-7903" fmla="*/ 5809 w 10000"/>
                  <a:gd name="connsiteY11-7904" fmla="*/ 1698 h 10222"/>
                  <a:gd name="connsiteX12-7905" fmla="*/ 4682 w 10000"/>
                  <a:gd name="connsiteY12-7906" fmla="*/ 2273 h 10222"/>
                  <a:gd name="connsiteX13-7907" fmla="*/ 3723 w 10000"/>
                  <a:gd name="connsiteY13-7908" fmla="*/ 1742 h 10222"/>
                  <a:gd name="connsiteX14-7909" fmla="*/ 2828 w 10000"/>
                  <a:gd name="connsiteY14-7910" fmla="*/ 3268 h 10222"/>
                  <a:gd name="connsiteX15-7911" fmla="*/ 1975 w 10000"/>
                  <a:gd name="connsiteY15-7912" fmla="*/ 3333 h 10222"/>
                  <a:gd name="connsiteX16-7913" fmla="*/ 1111 w 10000"/>
                  <a:gd name="connsiteY16-7914" fmla="*/ 5267 h 10222"/>
                  <a:gd name="connsiteX17-7915" fmla="*/ 0 w 10000"/>
                  <a:gd name="connsiteY17-7916" fmla="*/ 8443 h 10222"/>
                  <a:gd name="connsiteX0-7917" fmla="*/ 0 w 10000"/>
                  <a:gd name="connsiteY0-7918" fmla="*/ 8440 h 10219"/>
                  <a:gd name="connsiteX1-7919" fmla="*/ 1573 w 10000"/>
                  <a:gd name="connsiteY1-7920" fmla="*/ 2470 h 10219"/>
                  <a:gd name="connsiteX2-7921" fmla="*/ 3378 w 10000"/>
                  <a:gd name="connsiteY2-7922" fmla="*/ 701 h 10219"/>
                  <a:gd name="connsiteX3-7923" fmla="*/ 5202 w 10000"/>
                  <a:gd name="connsiteY3-7924" fmla="*/ 9 h 10219"/>
                  <a:gd name="connsiteX4-7925" fmla="*/ 6746 w 10000"/>
                  <a:gd name="connsiteY4-7926" fmla="*/ 667 h 10219"/>
                  <a:gd name="connsiteX5-7927" fmla="*/ 8338 w 10000"/>
                  <a:gd name="connsiteY5-7928" fmla="*/ 2569 h 10219"/>
                  <a:gd name="connsiteX6-7929" fmla="*/ 9799 w 10000"/>
                  <a:gd name="connsiteY6-7930" fmla="*/ 7223 h 10219"/>
                  <a:gd name="connsiteX7-7931" fmla="*/ 9970 w 10000"/>
                  <a:gd name="connsiteY7-7932" fmla="*/ 10194 h 10219"/>
                  <a:gd name="connsiteX8-7933" fmla="*/ 9238 w 10000"/>
                  <a:gd name="connsiteY8-7934" fmla="*/ 6102 h 10219"/>
                  <a:gd name="connsiteX9-7935" fmla="*/ 8317 w 10000"/>
                  <a:gd name="connsiteY9-7936" fmla="*/ 3497 h 10219"/>
                  <a:gd name="connsiteX10-7937" fmla="*/ 6982 w 10000"/>
                  <a:gd name="connsiteY10-7938" fmla="*/ 3009 h 10219"/>
                  <a:gd name="connsiteX11-7939" fmla="*/ 5809 w 10000"/>
                  <a:gd name="connsiteY11-7940" fmla="*/ 1695 h 10219"/>
                  <a:gd name="connsiteX12-7941" fmla="*/ 4682 w 10000"/>
                  <a:gd name="connsiteY12-7942" fmla="*/ 2270 h 10219"/>
                  <a:gd name="connsiteX13-7943" fmla="*/ 3723 w 10000"/>
                  <a:gd name="connsiteY13-7944" fmla="*/ 1739 h 10219"/>
                  <a:gd name="connsiteX14-7945" fmla="*/ 2828 w 10000"/>
                  <a:gd name="connsiteY14-7946" fmla="*/ 3265 h 10219"/>
                  <a:gd name="connsiteX15-7947" fmla="*/ 1975 w 10000"/>
                  <a:gd name="connsiteY15-7948" fmla="*/ 3330 h 10219"/>
                  <a:gd name="connsiteX16-7949" fmla="*/ 1111 w 10000"/>
                  <a:gd name="connsiteY16-7950" fmla="*/ 5264 h 10219"/>
                  <a:gd name="connsiteX17-7951" fmla="*/ 0 w 10000"/>
                  <a:gd name="connsiteY17-7952" fmla="*/ 8440 h 10219"/>
                  <a:gd name="connsiteX0-7953" fmla="*/ 0 w 10000"/>
                  <a:gd name="connsiteY0-7954" fmla="*/ 8440 h 10219"/>
                  <a:gd name="connsiteX1-7955" fmla="*/ 1573 w 10000"/>
                  <a:gd name="connsiteY1-7956" fmla="*/ 2470 h 10219"/>
                  <a:gd name="connsiteX2-7957" fmla="*/ 3363 w 10000"/>
                  <a:gd name="connsiteY2-7958" fmla="*/ 611 h 10219"/>
                  <a:gd name="connsiteX3-7959" fmla="*/ 5202 w 10000"/>
                  <a:gd name="connsiteY3-7960" fmla="*/ 9 h 10219"/>
                  <a:gd name="connsiteX4-7961" fmla="*/ 6746 w 10000"/>
                  <a:gd name="connsiteY4-7962" fmla="*/ 667 h 10219"/>
                  <a:gd name="connsiteX5-7963" fmla="*/ 8338 w 10000"/>
                  <a:gd name="connsiteY5-7964" fmla="*/ 2569 h 10219"/>
                  <a:gd name="connsiteX6-7965" fmla="*/ 9799 w 10000"/>
                  <a:gd name="connsiteY6-7966" fmla="*/ 7223 h 10219"/>
                  <a:gd name="connsiteX7-7967" fmla="*/ 9970 w 10000"/>
                  <a:gd name="connsiteY7-7968" fmla="*/ 10194 h 10219"/>
                  <a:gd name="connsiteX8-7969" fmla="*/ 9238 w 10000"/>
                  <a:gd name="connsiteY8-7970" fmla="*/ 6102 h 10219"/>
                  <a:gd name="connsiteX9-7971" fmla="*/ 8317 w 10000"/>
                  <a:gd name="connsiteY9-7972" fmla="*/ 3497 h 10219"/>
                  <a:gd name="connsiteX10-7973" fmla="*/ 6982 w 10000"/>
                  <a:gd name="connsiteY10-7974" fmla="*/ 3009 h 10219"/>
                  <a:gd name="connsiteX11-7975" fmla="*/ 5809 w 10000"/>
                  <a:gd name="connsiteY11-7976" fmla="*/ 1695 h 10219"/>
                  <a:gd name="connsiteX12-7977" fmla="*/ 4682 w 10000"/>
                  <a:gd name="connsiteY12-7978" fmla="*/ 2270 h 10219"/>
                  <a:gd name="connsiteX13-7979" fmla="*/ 3723 w 10000"/>
                  <a:gd name="connsiteY13-7980" fmla="*/ 1739 h 10219"/>
                  <a:gd name="connsiteX14-7981" fmla="*/ 2828 w 10000"/>
                  <a:gd name="connsiteY14-7982" fmla="*/ 3265 h 10219"/>
                  <a:gd name="connsiteX15-7983" fmla="*/ 1975 w 10000"/>
                  <a:gd name="connsiteY15-7984" fmla="*/ 3330 h 10219"/>
                  <a:gd name="connsiteX16-7985" fmla="*/ 1111 w 10000"/>
                  <a:gd name="connsiteY16-7986" fmla="*/ 5264 h 10219"/>
                  <a:gd name="connsiteX17-7987" fmla="*/ 0 w 10000"/>
                  <a:gd name="connsiteY17-7988" fmla="*/ 8440 h 10219"/>
                  <a:gd name="connsiteX0-7989" fmla="*/ 0 w 10000"/>
                  <a:gd name="connsiteY0-7990" fmla="*/ 8445 h 10224"/>
                  <a:gd name="connsiteX1-7991" fmla="*/ 1573 w 10000"/>
                  <a:gd name="connsiteY1-7992" fmla="*/ 2475 h 10224"/>
                  <a:gd name="connsiteX2-7993" fmla="*/ 3363 w 10000"/>
                  <a:gd name="connsiteY2-7994" fmla="*/ 616 h 10224"/>
                  <a:gd name="connsiteX3-7995" fmla="*/ 5202 w 10000"/>
                  <a:gd name="connsiteY3-7996" fmla="*/ 14 h 10224"/>
                  <a:gd name="connsiteX4-7997" fmla="*/ 6746 w 10000"/>
                  <a:gd name="connsiteY4-7998" fmla="*/ 672 h 10224"/>
                  <a:gd name="connsiteX5-7999" fmla="*/ 8338 w 10000"/>
                  <a:gd name="connsiteY5-8000" fmla="*/ 2574 h 10224"/>
                  <a:gd name="connsiteX6-8001" fmla="*/ 9799 w 10000"/>
                  <a:gd name="connsiteY6-8002" fmla="*/ 7228 h 10224"/>
                  <a:gd name="connsiteX7-8003" fmla="*/ 9970 w 10000"/>
                  <a:gd name="connsiteY7-8004" fmla="*/ 10199 h 10224"/>
                  <a:gd name="connsiteX8-8005" fmla="*/ 9238 w 10000"/>
                  <a:gd name="connsiteY8-8006" fmla="*/ 6107 h 10224"/>
                  <a:gd name="connsiteX9-8007" fmla="*/ 8317 w 10000"/>
                  <a:gd name="connsiteY9-8008" fmla="*/ 3502 h 10224"/>
                  <a:gd name="connsiteX10-8009" fmla="*/ 6982 w 10000"/>
                  <a:gd name="connsiteY10-8010" fmla="*/ 3014 h 10224"/>
                  <a:gd name="connsiteX11-8011" fmla="*/ 5809 w 10000"/>
                  <a:gd name="connsiteY11-8012" fmla="*/ 1700 h 10224"/>
                  <a:gd name="connsiteX12-8013" fmla="*/ 4682 w 10000"/>
                  <a:gd name="connsiteY12-8014" fmla="*/ 2275 h 10224"/>
                  <a:gd name="connsiteX13-8015" fmla="*/ 3723 w 10000"/>
                  <a:gd name="connsiteY13-8016" fmla="*/ 1744 h 10224"/>
                  <a:gd name="connsiteX14-8017" fmla="*/ 2828 w 10000"/>
                  <a:gd name="connsiteY14-8018" fmla="*/ 3270 h 10224"/>
                  <a:gd name="connsiteX15-8019" fmla="*/ 1975 w 10000"/>
                  <a:gd name="connsiteY15-8020" fmla="*/ 3335 h 10224"/>
                  <a:gd name="connsiteX16-8021" fmla="*/ 1111 w 10000"/>
                  <a:gd name="connsiteY16-8022" fmla="*/ 5269 h 10224"/>
                  <a:gd name="connsiteX17-8023" fmla="*/ 0 w 10000"/>
                  <a:gd name="connsiteY17-8024" fmla="*/ 8445 h 10224"/>
                  <a:gd name="connsiteX0-8025" fmla="*/ 0 w 10000"/>
                  <a:gd name="connsiteY0-8026" fmla="*/ 8445 h 10224"/>
                  <a:gd name="connsiteX1-8027" fmla="*/ 1721 w 10000"/>
                  <a:gd name="connsiteY1-8028" fmla="*/ 2926 h 10224"/>
                  <a:gd name="connsiteX2-8029" fmla="*/ 3363 w 10000"/>
                  <a:gd name="connsiteY2-8030" fmla="*/ 616 h 10224"/>
                  <a:gd name="connsiteX3-8031" fmla="*/ 5202 w 10000"/>
                  <a:gd name="connsiteY3-8032" fmla="*/ 14 h 10224"/>
                  <a:gd name="connsiteX4-8033" fmla="*/ 6746 w 10000"/>
                  <a:gd name="connsiteY4-8034" fmla="*/ 672 h 10224"/>
                  <a:gd name="connsiteX5-8035" fmla="*/ 8338 w 10000"/>
                  <a:gd name="connsiteY5-8036" fmla="*/ 2574 h 10224"/>
                  <a:gd name="connsiteX6-8037" fmla="*/ 9799 w 10000"/>
                  <a:gd name="connsiteY6-8038" fmla="*/ 7228 h 10224"/>
                  <a:gd name="connsiteX7-8039" fmla="*/ 9970 w 10000"/>
                  <a:gd name="connsiteY7-8040" fmla="*/ 10199 h 10224"/>
                  <a:gd name="connsiteX8-8041" fmla="*/ 9238 w 10000"/>
                  <a:gd name="connsiteY8-8042" fmla="*/ 6107 h 10224"/>
                  <a:gd name="connsiteX9-8043" fmla="*/ 8317 w 10000"/>
                  <a:gd name="connsiteY9-8044" fmla="*/ 3502 h 10224"/>
                  <a:gd name="connsiteX10-8045" fmla="*/ 6982 w 10000"/>
                  <a:gd name="connsiteY10-8046" fmla="*/ 3014 h 10224"/>
                  <a:gd name="connsiteX11-8047" fmla="*/ 5809 w 10000"/>
                  <a:gd name="connsiteY11-8048" fmla="*/ 1700 h 10224"/>
                  <a:gd name="connsiteX12-8049" fmla="*/ 4682 w 10000"/>
                  <a:gd name="connsiteY12-8050" fmla="*/ 2275 h 10224"/>
                  <a:gd name="connsiteX13-8051" fmla="*/ 3723 w 10000"/>
                  <a:gd name="connsiteY13-8052" fmla="*/ 1744 h 10224"/>
                  <a:gd name="connsiteX14-8053" fmla="*/ 2828 w 10000"/>
                  <a:gd name="connsiteY14-8054" fmla="*/ 3270 h 10224"/>
                  <a:gd name="connsiteX15-8055" fmla="*/ 1975 w 10000"/>
                  <a:gd name="connsiteY15-8056" fmla="*/ 3335 h 10224"/>
                  <a:gd name="connsiteX16-8057" fmla="*/ 1111 w 10000"/>
                  <a:gd name="connsiteY16-8058" fmla="*/ 5269 h 10224"/>
                  <a:gd name="connsiteX17-8059" fmla="*/ 0 w 10000"/>
                  <a:gd name="connsiteY17-8060" fmla="*/ 8445 h 10224"/>
                  <a:gd name="connsiteX0-8061" fmla="*/ 0 w 10000"/>
                  <a:gd name="connsiteY0-8062" fmla="*/ 8445 h 10224"/>
                  <a:gd name="connsiteX1-8063" fmla="*/ 1573 w 10000"/>
                  <a:gd name="connsiteY1-8064" fmla="*/ 2776 h 10224"/>
                  <a:gd name="connsiteX2-8065" fmla="*/ 3363 w 10000"/>
                  <a:gd name="connsiteY2-8066" fmla="*/ 616 h 10224"/>
                  <a:gd name="connsiteX3-8067" fmla="*/ 5202 w 10000"/>
                  <a:gd name="connsiteY3-8068" fmla="*/ 14 h 10224"/>
                  <a:gd name="connsiteX4-8069" fmla="*/ 6746 w 10000"/>
                  <a:gd name="connsiteY4-8070" fmla="*/ 672 h 10224"/>
                  <a:gd name="connsiteX5-8071" fmla="*/ 8338 w 10000"/>
                  <a:gd name="connsiteY5-8072" fmla="*/ 2574 h 10224"/>
                  <a:gd name="connsiteX6-8073" fmla="*/ 9799 w 10000"/>
                  <a:gd name="connsiteY6-8074" fmla="*/ 7228 h 10224"/>
                  <a:gd name="connsiteX7-8075" fmla="*/ 9970 w 10000"/>
                  <a:gd name="connsiteY7-8076" fmla="*/ 10199 h 10224"/>
                  <a:gd name="connsiteX8-8077" fmla="*/ 9238 w 10000"/>
                  <a:gd name="connsiteY8-8078" fmla="*/ 6107 h 10224"/>
                  <a:gd name="connsiteX9-8079" fmla="*/ 8317 w 10000"/>
                  <a:gd name="connsiteY9-8080" fmla="*/ 3502 h 10224"/>
                  <a:gd name="connsiteX10-8081" fmla="*/ 6982 w 10000"/>
                  <a:gd name="connsiteY10-8082" fmla="*/ 3014 h 10224"/>
                  <a:gd name="connsiteX11-8083" fmla="*/ 5809 w 10000"/>
                  <a:gd name="connsiteY11-8084" fmla="*/ 1700 h 10224"/>
                  <a:gd name="connsiteX12-8085" fmla="*/ 4682 w 10000"/>
                  <a:gd name="connsiteY12-8086" fmla="*/ 2275 h 10224"/>
                  <a:gd name="connsiteX13-8087" fmla="*/ 3723 w 10000"/>
                  <a:gd name="connsiteY13-8088" fmla="*/ 1744 h 10224"/>
                  <a:gd name="connsiteX14-8089" fmla="*/ 2828 w 10000"/>
                  <a:gd name="connsiteY14-8090" fmla="*/ 3270 h 10224"/>
                  <a:gd name="connsiteX15-8091" fmla="*/ 1975 w 10000"/>
                  <a:gd name="connsiteY15-8092" fmla="*/ 3335 h 10224"/>
                  <a:gd name="connsiteX16-8093" fmla="*/ 1111 w 10000"/>
                  <a:gd name="connsiteY16-8094" fmla="*/ 5269 h 10224"/>
                  <a:gd name="connsiteX17-8095" fmla="*/ 0 w 10000"/>
                  <a:gd name="connsiteY17-8096" fmla="*/ 8445 h 10224"/>
                  <a:gd name="connsiteX0-8097" fmla="*/ 0 w 10000"/>
                  <a:gd name="connsiteY0-8098" fmla="*/ 8445 h 10224"/>
                  <a:gd name="connsiteX1-8099" fmla="*/ 1573 w 10000"/>
                  <a:gd name="connsiteY1-8100" fmla="*/ 2776 h 10224"/>
                  <a:gd name="connsiteX2-8101" fmla="*/ 3363 w 10000"/>
                  <a:gd name="connsiteY2-8102" fmla="*/ 616 h 10224"/>
                  <a:gd name="connsiteX3-8103" fmla="*/ 5202 w 10000"/>
                  <a:gd name="connsiteY3-8104" fmla="*/ 14 h 10224"/>
                  <a:gd name="connsiteX4-8105" fmla="*/ 6746 w 10000"/>
                  <a:gd name="connsiteY4-8106" fmla="*/ 672 h 10224"/>
                  <a:gd name="connsiteX5-8107" fmla="*/ 8338 w 10000"/>
                  <a:gd name="connsiteY5-8108" fmla="*/ 2574 h 10224"/>
                  <a:gd name="connsiteX6-8109" fmla="*/ 9799 w 10000"/>
                  <a:gd name="connsiteY6-8110" fmla="*/ 7228 h 10224"/>
                  <a:gd name="connsiteX7-8111" fmla="*/ 9970 w 10000"/>
                  <a:gd name="connsiteY7-8112" fmla="*/ 10199 h 10224"/>
                  <a:gd name="connsiteX8-8113" fmla="*/ 9238 w 10000"/>
                  <a:gd name="connsiteY8-8114" fmla="*/ 6107 h 10224"/>
                  <a:gd name="connsiteX9-8115" fmla="*/ 8317 w 10000"/>
                  <a:gd name="connsiteY9-8116" fmla="*/ 3502 h 10224"/>
                  <a:gd name="connsiteX10-8117" fmla="*/ 6982 w 10000"/>
                  <a:gd name="connsiteY10-8118" fmla="*/ 3014 h 10224"/>
                  <a:gd name="connsiteX11-8119" fmla="*/ 5809 w 10000"/>
                  <a:gd name="connsiteY11-8120" fmla="*/ 1700 h 10224"/>
                  <a:gd name="connsiteX12-8121" fmla="*/ 4682 w 10000"/>
                  <a:gd name="connsiteY12-8122" fmla="*/ 2275 h 10224"/>
                  <a:gd name="connsiteX13-8123" fmla="*/ 3723 w 10000"/>
                  <a:gd name="connsiteY13-8124" fmla="*/ 1744 h 10224"/>
                  <a:gd name="connsiteX14-8125" fmla="*/ 2828 w 10000"/>
                  <a:gd name="connsiteY14-8126" fmla="*/ 3270 h 10224"/>
                  <a:gd name="connsiteX15-8127" fmla="*/ 1975 w 10000"/>
                  <a:gd name="connsiteY15-8128" fmla="*/ 3335 h 10224"/>
                  <a:gd name="connsiteX16-8129" fmla="*/ 1111 w 10000"/>
                  <a:gd name="connsiteY16-8130" fmla="*/ 5269 h 10224"/>
                  <a:gd name="connsiteX17-8131" fmla="*/ 0 w 10000"/>
                  <a:gd name="connsiteY17-8132" fmla="*/ 8445 h 10224"/>
                  <a:gd name="connsiteX0-8133" fmla="*/ 0 w 10000"/>
                  <a:gd name="connsiteY0-8134" fmla="*/ 8445 h 10224"/>
                  <a:gd name="connsiteX1-8135" fmla="*/ 1573 w 10000"/>
                  <a:gd name="connsiteY1-8136" fmla="*/ 2776 h 10224"/>
                  <a:gd name="connsiteX2-8137" fmla="*/ 3363 w 10000"/>
                  <a:gd name="connsiteY2-8138" fmla="*/ 616 h 10224"/>
                  <a:gd name="connsiteX3-8139" fmla="*/ 5202 w 10000"/>
                  <a:gd name="connsiteY3-8140" fmla="*/ 14 h 10224"/>
                  <a:gd name="connsiteX4-8141" fmla="*/ 6746 w 10000"/>
                  <a:gd name="connsiteY4-8142" fmla="*/ 672 h 10224"/>
                  <a:gd name="connsiteX5-8143" fmla="*/ 8338 w 10000"/>
                  <a:gd name="connsiteY5-8144" fmla="*/ 2574 h 10224"/>
                  <a:gd name="connsiteX6-8145" fmla="*/ 9799 w 10000"/>
                  <a:gd name="connsiteY6-8146" fmla="*/ 7228 h 10224"/>
                  <a:gd name="connsiteX7-8147" fmla="*/ 9970 w 10000"/>
                  <a:gd name="connsiteY7-8148" fmla="*/ 10199 h 10224"/>
                  <a:gd name="connsiteX8-8149" fmla="*/ 9238 w 10000"/>
                  <a:gd name="connsiteY8-8150" fmla="*/ 6107 h 10224"/>
                  <a:gd name="connsiteX9-8151" fmla="*/ 8317 w 10000"/>
                  <a:gd name="connsiteY9-8152" fmla="*/ 3502 h 10224"/>
                  <a:gd name="connsiteX10-8153" fmla="*/ 6982 w 10000"/>
                  <a:gd name="connsiteY10-8154" fmla="*/ 3014 h 10224"/>
                  <a:gd name="connsiteX11-8155" fmla="*/ 5809 w 10000"/>
                  <a:gd name="connsiteY11-8156" fmla="*/ 1700 h 10224"/>
                  <a:gd name="connsiteX12-8157" fmla="*/ 4682 w 10000"/>
                  <a:gd name="connsiteY12-8158" fmla="*/ 2275 h 10224"/>
                  <a:gd name="connsiteX13-8159" fmla="*/ 3723 w 10000"/>
                  <a:gd name="connsiteY13-8160" fmla="*/ 1744 h 10224"/>
                  <a:gd name="connsiteX14-8161" fmla="*/ 2828 w 10000"/>
                  <a:gd name="connsiteY14-8162" fmla="*/ 3270 h 10224"/>
                  <a:gd name="connsiteX15-8163" fmla="*/ 1975 w 10000"/>
                  <a:gd name="connsiteY15-8164" fmla="*/ 3335 h 10224"/>
                  <a:gd name="connsiteX16-8165" fmla="*/ 1111 w 10000"/>
                  <a:gd name="connsiteY16-8166" fmla="*/ 5269 h 10224"/>
                  <a:gd name="connsiteX17-8167" fmla="*/ 0 w 10000"/>
                  <a:gd name="connsiteY17-8168" fmla="*/ 8445 h 10224"/>
                  <a:gd name="connsiteX0-8169" fmla="*/ 0 w 10000"/>
                  <a:gd name="connsiteY0-8170" fmla="*/ 9046 h 10224"/>
                  <a:gd name="connsiteX1-8171" fmla="*/ 1573 w 10000"/>
                  <a:gd name="connsiteY1-8172" fmla="*/ 2776 h 10224"/>
                  <a:gd name="connsiteX2-8173" fmla="*/ 3363 w 10000"/>
                  <a:gd name="connsiteY2-8174" fmla="*/ 616 h 10224"/>
                  <a:gd name="connsiteX3-8175" fmla="*/ 5202 w 10000"/>
                  <a:gd name="connsiteY3-8176" fmla="*/ 14 h 10224"/>
                  <a:gd name="connsiteX4-8177" fmla="*/ 6746 w 10000"/>
                  <a:gd name="connsiteY4-8178" fmla="*/ 672 h 10224"/>
                  <a:gd name="connsiteX5-8179" fmla="*/ 8338 w 10000"/>
                  <a:gd name="connsiteY5-8180" fmla="*/ 2574 h 10224"/>
                  <a:gd name="connsiteX6-8181" fmla="*/ 9799 w 10000"/>
                  <a:gd name="connsiteY6-8182" fmla="*/ 7228 h 10224"/>
                  <a:gd name="connsiteX7-8183" fmla="*/ 9970 w 10000"/>
                  <a:gd name="connsiteY7-8184" fmla="*/ 10199 h 10224"/>
                  <a:gd name="connsiteX8-8185" fmla="*/ 9238 w 10000"/>
                  <a:gd name="connsiteY8-8186" fmla="*/ 6107 h 10224"/>
                  <a:gd name="connsiteX9-8187" fmla="*/ 8317 w 10000"/>
                  <a:gd name="connsiteY9-8188" fmla="*/ 3502 h 10224"/>
                  <a:gd name="connsiteX10-8189" fmla="*/ 6982 w 10000"/>
                  <a:gd name="connsiteY10-8190" fmla="*/ 3014 h 10224"/>
                  <a:gd name="connsiteX11-8191" fmla="*/ 5809 w 10000"/>
                  <a:gd name="connsiteY11-8192" fmla="*/ 1700 h 10224"/>
                  <a:gd name="connsiteX12-8193" fmla="*/ 4682 w 10000"/>
                  <a:gd name="connsiteY12-8194" fmla="*/ 2275 h 10224"/>
                  <a:gd name="connsiteX13-8195" fmla="*/ 3723 w 10000"/>
                  <a:gd name="connsiteY13-8196" fmla="*/ 1744 h 10224"/>
                  <a:gd name="connsiteX14-8197" fmla="*/ 2828 w 10000"/>
                  <a:gd name="connsiteY14-8198" fmla="*/ 3270 h 10224"/>
                  <a:gd name="connsiteX15-8199" fmla="*/ 1975 w 10000"/>
                  <a:gd name="connsiteY15-8200" fmla="*/ 3335 h 10224"/>
                  <a:gd name="connsiteX16-8201" fmla="*/ 1111 w 10000"/>
                  <a:gd name="connsiteY16-8202" fmla="*/ 5269 h 10224"/>
                  <a:gd name="connsiteX17-8203" fmla="*/ 0 w 10000"/>
                  <a:gd name="connsiteY17-8204" fmla="*/ 9046 h 10224"/>
                  <a:gd name="connsiteX0-8205" fmla="*/ 0 w 10000"/>
                  <a:gd name="connsiteY0-8206" fmla="*/ 9046 h 10224"/>
                  <a:gd name="connsiteX1-8207" fmla="*/ 1573 w 10000"/>
                  <a:gd name="connsiteY1-8208" fmla="*/ 2776 h 10224"/>
                  <a:gd name="connsiteX2-8209" fmla="*/ 3363 w 10000"/>
                  <a:gd name="connsiteY2-8210" fmla="*/ 616 h 10224"/>
                  <a:gd name="connsiteX3-8211" fmla="*/ 5202 w 10000"/>
                  <a:gd name="connsiteY3-8212" fmla="*/ 14 h 10224"/>
                  <a:gd name="connsiteX4-8213" fmla="*/ 6746 w 10000"/>
                  <a:gd name="connsiteY4-8214" fmla="*/ 672 h 10224"/>
                  <a:gd name="connsiteX5-8215" fmla="*/ 8338 w 10000"/>
                  <a:gd name="connsiteY5-8216" fmla="*/ 2574 h 10224"/>
                  <a:gd name="connsiteX6-8217" fmla="*/ 9799 w 10000"/>
                  <a:gd name="connsiteY6-8218" fmla="*/ 7228 h 10224"/>
                  <a:gd name="connsiteX7-8219" fmla="*/ 9970 w 10000"/>
                  <a:gd name="connsiteY7-8220" fmla="*/ 10199 h 10224"/>
                  <a:gd name="connsiteX8-8221" fmla="*/ 9238 w 10000"/>
                  <a:gd name="connsiteY8-8222" fmla="*/ 6107 h 10224"/>
                  <a:gd name="connsiteX9-8223" fmla="*/ 8317 w 10000"/>
                  <a:gd name="connsiteY9-8224" fmla="*/ 3502 h 10224"/>
                  <a:gd name="connsiteX10-8225" fmla="*/ 6982 w 10000"/>
                  <a:gd name="connsiteY10-8226" fmla="*/ 3014 h 10224"/>
                  <a:gd name="connsiteX11-8227" fmla="*/ 5809 w 10000"/>
                  <a:gd name="connsiteY11-8228" fmla="*/ 1700 h 10224"/>
                  <a:gd name="connsiteX12-8229" fmla="*/ 4682 w 10000"/>
                  <a:gd name="connsiteY12-8230" fmla="*/ 2275 h 10224"/>
                  <a:gd name="connsiteX13-8231" fmla="*/ 3723 w 10000"/>
                  <a:gd name="connsiteY13-8232" fmla="*/ 1744 h 10224"/>
                  <a:gd name="connsiteX14-8233" fmla="*/ 2828 w 10000"/>
                  <a:gd name="connsiteY14-8234" fmla="*/ 3270 h 10224"/>
                  <a:gd name="connsiteX15-8235" fmla="*/ 1975 w 10000"/>
                  <a:gd name="connsiteY15-8236" fmla="*/ 3335 h 10224"/>
                  <a:gd name="connsiteX16-8237" fmla="*/ 1111 w 10000"/>
                  <a:gd name="connsiteY16-8238" fmla="*/ 5269 h 10224"/>
                  <a:gd name="connsiteX17-8239" fmla="*/ 0 w 10000"/>
                  <a:gd name="connsiteY17-8240" fmla="*/ 9046 h 10224"/>
                  <a:gd name="connsiteX0-8241" fmla="*/ 0 w 10000"/>
                  <a:gd name="connsiteY0-8242" fmla="*/ 9046 h 10224"/>
                  <a:gd name="connsiteX1-8243" fmla="*/ 1573 w 10000"/>
                  <a:gd name="connsiteY1-8244" fmla="*/ 2776 h 10224"/>
                  <a:gd name="connsiteX2-8245" fmla="*/ 3363 w 10000"/>
                  <a:gd name="connsiteY2-8246" fmla="*/ 616 h 10224"/>
                  <a:gd name="connsiteX3-8247" fmla="*/ 5202 w 10000"/>
                  <a:gd name="connsiteY3-8248" fmla="*/ 14 h 10224"/>
                  <a:gd name="connsiteX4-8249" fmla="*/ 6746 w 10000"/>
                  <a:gd name="connsiteY4-8250" fmla="*/ 672 h 10224"/>
                  <a:gd name="connsiteX5-8251" fmla="*/ 8338 w 10000"/>
                  <a:gd name="connsiteY5-8252" fmla="*/ 2574 h 10224"/>
                  <a:gd name="connsiteX6-8253" fmla="*/ 9799 w 10000"/>
                  <a:gd name="connsiteY6-8254" fmla="*/ 7228 h 10224"/>
                  <a:gd name="connsiteX7-8255" fmla="*/ 9970 w 10000"/>
                  <a:gd name="connsiteY7-8256" fmla="*/ 10199 h 10224"/>
                  <a:gd name="connsiteX8-8257" fmla="*/ 9238 w 10000"/>
                  <a:gd name="connsiteY8-8258" fmla="*/ 6107 h 10224"/>
                  <a:gd name="connsiteX9-8259" fmla="*/ 8317 w 10000"/>
                  <a:gd name="connsiteY9-8260" fmla="*/ 3502 h 10224"/>
                  <a:gd name="connsiteX10-8261" fmla="*/ 6982 w 10000"/>
                  <a:gd name="connsiteY10-8262" fmla="*/ 3014 h 10224"/>
                  <a:gd name="connsiteX11-8263" fmla="*/ 5913 w 10000"/>
                  <a:gd name="connsiteY11-8264" fmla="*/ 1610 h 10224"/>
                  <a:gd name="connsiteX12-8265" fmla="*/ 4682 w 10000"/>
                  <a:gd name="connsiteY12-8266" fmla="*/ 2275 h 10224"/>
                  <a:gd name="connsiteX13-8267" fmla="*/ 3723 w 10000"/>
                  <a:gd name="connsiteY13-8268" fmla="*/ 1744 h 10224"/>
                  <a:gd name="connsiteX14-8269" fmla="*/ 2828 w 10000"/>
                  <a:gd name="connsiteY14-8270" fmla="*/ 3270 h 10224"/>
                  <a:gd name="connsiteX15-8271" fmla="*/ 1975 w 10000"/>
                  <a:gd name="connsiteY15-8272" fmla="*/ 3335 h 10224"/>
                  <a:gd name="connsiteX16-8273" fmla="*/ 1111 w 10000"/>
                  <a:gd name="connsiteY16-8274" fmla="*/ 5269 h 10224"/>
                  <a:gd name="connsiteX17-8275" fmla="*/ 0 w 10000"/>
                  <a:gd name="connsiteY17-8276" fmla="*/ 9046 h 10224"/>
                  <a:gd name="connsiteX0-8277" fmla="*/ 0 w 10000"/>
                  <a:gd name="connsiteY0-8278" fmla="*/ 9046 h 10224"/>
                  <a:gd name="connsiteX1-8279" fmla="*/ 1573 w 10000"/>
                  <a:gd name="connsiteY1-8280" fmla="*/ 2776 h 10224"/>
                  <a:gd name="connsiteX2-8281" fmla="*/ 3363 w 10000"/>
                  <a:gd name="connsiteY2-8282" fmla="*/ 616 h 10224"/>
                  <a:gd name="connsiteX3-8283" fmla="*/ 5202 w 10000"/>
                  <a:gd name="connsiteY3-8284" fmla="*/ 14 h 10224"/>
                  <a:gd name="connsiteX4-8285" fmla="*/ 6746 w 10000"/>
                  <a:gd name="connsiteY4-8286" fmla="*/ 672 h 10224"/>
                  <a:gd name="connsiteX5-8287" fmla="*/ 8338 w 10000"/>
                  <a:gd name="connsiteY5-8288" fmla="*/ 2574 h 10224"/>
                  <a:gd name="connsiteX6-8289" fmla="*/ 9799 w 10000"/>
                  <a:gd name="connsiteY6-8290" fmla="*/ 7228 h 10224"/>
                  <a:gd name="connsiteX7-8291" fmla="*/ 9970 w 10000"/>
                  <a:gd name="connsiteY7-8292" fmla="*/ 10199 h 10224"/>
                  <a:gd name="connsiteX8-8293" fmla="*/ 9238 w 10000"/>
                  <a:gd name="connsiteY8-8294" fmla="*/ 6107 h 10224"/>
                  <a:gd name="connsiteX9-8295" fmla="*/ 8317 w 10000"/>
                  <a:gd name="connsiteY9-8296" fmla="*/ 3502 h 10224"/>
                  <a:gd name="connsiteX10-8297" fmla="*/ 7071 w 10000"/>
                  <a:gd name="connsiteY10-8298" fmla="*/ 2984 h 10224"/>
                  <a:gd name="connsiteX11-8299" fmla="*/ 5913 w 10000"/>
                  <a:gd name="connsiteY11-8300" fmla="*/ 1610 h 10224"/>
                  <a:gd name="connsiteX12-8301" fmla="*/ 4682 w 10000"/>
                  <a:gd name="connsiteY12-8302" fmla="*/ 2275 h 10224"/>
                  <a:gd name="connsiteX13-8303" fmla="*/ 3723 w 10000"/>
                  <a:gd name="connsiteY13-8304" fmla="*/ 1744 h 10224"/>
                  <a:gd name="connsiteX14-8305" fmla="*/ 2828 w 10000"/>
                  <a:gd name="connsiteY14-8306" fmla="*/ 3270 h 10224"/>
                  <a:gd name="connsiteX15-8307" fmla="*/ 1975 w 10000"/>
                  <a:gd name="connsiteY15-8308" fmla="*/ 3335 h 10224"/>
                  <a:gd name="connsiteX16-8309" fmla="*/ 1111 w 10000"/>
                  <a:gd name="connsiteY16-8310" fmla="*/ 5269 h 10224"/>
                  <a:gd name="connsiteX17-8311" fmla="*/ 0 w 10000"/>
                  <a:gd name="connsiteY17-8312" fmla="*/ 9046 h 10224"/>
                  <a:gd name="connsiteX0-8313" fmla="*/ 0 w 10000"/>
                  <a:gd name="connsiteY0-8314" fmla="*/ 9046 h 10224"/>
                  <a:gd name="connsiteX1-8315" fmla="*/ 1573 w 10000"/>
                  <a:gd name="connsiteY1-8316" fmla="*/ 2776 h 10224"/>
                  <a:gd name="connsiteX2-8317" fmla="*/ 3363 w 10000"/>
                  <a:gd name="connsiteY2-8318" fmla="*/ 616 h 10224"/>
                  <a:gd name="connsiteX3-8319" fmla="*/ 5202 w 10000"/>
                  <a:gd name="connsiteY3-8320" fmla="*/ 14 h 10224"/>
                  <a:gd name="connsiteX4-8321" fmla="*/ 6746 w 10000"/>
                  <a:gd name="connsiteY4-8322" fmla="*/ 672 h 10224"/>
                  <a:gd name="connsiteX5-8323" fmla="*/ 8338 w 10000"/>
                  <a:gd name="connsiteY5-8324" fmla="*/ 2574 h 10224"/>
                  <a:gd name="connsiteX6-8325" fmla="*/ 9799 w 10000"/>
                  <a:gd name="connsiteY6-8326" fmla="*/ 7228 h 10224"/>
                  <a:gd name="connsiteX7-8327" fmla="*/ 9970 w 10000"/>
                  <a:gd name="connsiteY7-8328" fmla="*/ 10199 h 10224"/>
                  <a:gd name="connsiteX8-8329" fmla="*/ 9238 w 10000"/>
                  <a:gd name="connsiteY8-8330" fmla="*/ 6107 h 10224"/>
                  <a:gd name="connsiteX9-8331" fmla="*/ 8317 w 10000"/>
                  <a:gd name="connsiteY9-8332" fmla="*/ 3502 h 10224"/>
                  <a:gd name="connsiteX10-8333" fmla="*/ 7071 w 10000"/>
                  <a:gd name="connsiteY10-8334" fmla="*/ 2984 h 10224"/>
                  <a:gd name="connsiteX11-8335" fmla="*/ 5913 w 10000"/>
                  <a:gd name="connsiteY11-8336" fmla="*/ 1610 h 10224"/>
                  <a:gd name="connsiteX12-8337" fmla="*/ 4786 w 10000"/>
                  <a:gd name="connsiteY12-8338" fmla="*/ 2155 h 10224"/>
                  <a:gd name="connsiteX13-8339" fmla="*/ 3723 w 10000"/>
                  <a:gd name="connsiteY13-8340" fmla="*/ 1744 h 10224"/>
                  <a:gd name="connsiteX14-8341" fmla="*/ 2828 w 10000"/>
                  <a:gd name="connsiteY14-8342" fmla="*/ 3270 h 10224"/>
                  <a:gd name="connsiteX15-8343" fmla="*/ 1975 w 10000"/>
                  <a:gd name="connsiteY15-8344" fmla="*/ 3335 h 10224"/>
                  <a:gd name="connsiteX16-8345" fmla="*/ 1111 w 10000"/>
                  <a:gd name="connsiteY16-8346" fmla="*/ 5269 h 10224"/>
                  <a:gd name="connsiteX17-8347" fmla="*/ 0 w 10000"/>
                  <a:gd name="connsiteY17-8348" fmla="*/ 9046 h 10224"/>
                  <a:gd name="connsiteX0-8349" fmla="*/ 0 w 10000"/>
                  <a:gd name="connsiteY0-8350" fmla="*/ 9046 h 10224"/>
                  <a:gd name="connsiteX1-8351" fmla="*/ 1573 w 10000"/>
                  <a:gd name="connsiteY1-8352" fmla="*/ 2776 h 10224"/>
                  <a:gd name="connsiteX2-8353" fmla="*/ 3363 w 10000"/>
                  <a:gd name="connsiteY2-8354" fmla="*/ 616 h 10224"/>
                  <a:gd name="connsiteX3-8355" fmla="*/ 5202 w 10000"/>
                  <a:gd name="connsiteY3-8356" fmla="*/ 14 h 10224"/>
                  <a:gd name="connsiteX4-8357" fmla="*/ 6746 w 10000"/>
                  <a:gd name="connsiteY4-8358" fmla="*/ 672 h 10224"/>
                  <a:gd name="connsiteX5-8359" fmla="*/ 8338 w 10000"/>
                  <a:gd name="connsiteY5-8360" fmla="*/ 2574 h 10224"/>
                  <a:gd name="connsiteX6-8361" fmla="*/ 9799 w 10000"/>
                  <a:gd name="connsiteY6-8362" fmla="*/ 7228 h 10224"/>
                  <a:gd name="connsiteX7-8363" fmla="*/ 9970 w 10000"/>
                  <a:gd name="connsiteY7-8364" fmla="*/ 10199 h 10224"/>
                  <a:gd name="connsiteX8-8365" fmla="*/ 9238 w 10000"/>
                  <a:gd name="connsiteY8-8366" fmla="*/ 6107 h 10224"/>
                  <a:gd name="connsiteX9-8367" fmla="*/ 8317 w 10000"/>
                  <a:gd name="connsiteY9-8368" fmla="*/ 3502 h 10224"/>
                  <a:gd name="connsiteX10-8369" fmla="*/ 7071 w 10000"/>
                  <a:gd name="connsiteY10-8370" fmla="*/ 2984 h 10224"/>
                  <a:gd name="connsiteX11-8371" fmla="*/ 5913 w 10000"/>
                  <a:gd name="connsiteY11-8372" fmla="*/ 1610 h 10224"/>
                  <a:gd name="connsiteX12-8373" fmla="*/ 4786 w 10000"/>
                  <a:gd name="connsiteY12-8374" fmla="*/ 2155 h 10224"/>
                  <a:gd name="connsiteX13-8375" fmla="*/ 3723 w 10000"/>
                  <a:gd name="connsiteY13-8376" fmla="*/ 1744 h 10224"/>
                  <a:gd name="connsiteX14-8377" fmla="*/ 2843 w 10000"/>
                  <a:gd name="connsiteY14-8378" fmla="*/ 3060 h 10224"/>
                  <a:gd name="connsiteX15-8379" fmla="*/ 1975 w 10000"/>
                  <a:gd name="connsiteY15-8380" fmla="*/ 3335 h 10224"/>
                  <a:gd name="connsiteX16-8381" fmla="*/ 1111 w 10000"/>
                  <a:gd name="connsiteY16-8382" fmla="*/ 5269 h 10224"/>
                  <a:gd name="connsiteX17-8383" fmla="*/ 0 w 10000"/>
                  <a:gd name="connsiteY17-8384" fmla="*/ 9046 h 10224"/>
                  <a:gd name="connsiteX0-8385" fmla="*/ 0 w 10000"/>
                  <a:gd name="connsiteY0-8386" fmla="*/ 9046 h 10224"/>
                  <a:gd name="connsiteX1-8387" fmla="*/ 1573 w 10000"/>
                  <a:gd name="connsiteY1-8388" fmla="*/ 2776 h 10224"/>
                  <a:gd name="connsiteX2-8389" fmla="*/ 3363 w 10000"/>
                  <a:gd name="connsiteY2-8390" fmla="*/ 616 h 10224"/>
                  <a:gd name="connsiteX3-8391" fmla="*/ 5202 w 10000"/>
                  <a:gd name="connsiteY3-8392" fmla="*/ 14 h 10224"/>
                  <a:gd name="connsiteX4-8393" fmla="*/ 6746 w 10000"/>
                  <a:gd name="connsiteY4-8394" fmla="*/ 672 h 10224"/>
                  <a:gd name="connsiteX5-8395" fmla="*/ 8338 w 10000"/>
                  <a:gd name="connsiteY5-8396" fmla="*/ 2574 h 10224"/>
                  <a:gd name="connsiteX6-8397" fmla="*/ 9799 w 10000"/>
                  <a:gd name="connsiteY6-8398" fmla="*/ 7228 h 10224"/>
                  <a:gd name="connsiteX7-8399" fmla="*/ 9970 w 10000"/>
                  <a:gd name="connsiteY7-8400" fmla="*/ 10199 h 10224"/>
                  <a:gd name="connsiteX8-8401" fmla="*/ 9238 w 10000"/>
                  <a:gd name="connsiteY8-8402" fmla="*/ 6107 h 10224"/>
                  <a:gd name="connsiteX9-8403" fmla="*/ 8317 w 10000"/>
                  <a:gd name="connsiteY9-8404" fmla="*/ 3502 h 10224"/>
                  <a:gd name="connsiteX10-8405" fmla="*/ 7071 w 10000"/>
                  <a:gd name="connsiteY10-8406" fmla="*/ 2984 h 10224"/>
                  <a:gd name="connsiteX11-8407" fmla="*/ 5913 w 10000"/>
                  <a:gd name="connsiteY11-8408" fmla="*/ 1610 h 10224"/>
                  <a:gd name="connsiteX12-8409" fmla="*/ 4786 w 10000"/>
                  <a:gd name="connsiteY12-8410" fmla="*/ 2155 h 10224"/>
                  <a:gd name="connsiteX13-8411" fmla="*/ 3723 w 10000"/>
                  <a:gd name="connsiteY13-8412" fmla="*/ 1744 h 10224"/>
                  <a:gd name="connsiteX14-8413" fmla="*/ 2843 w 10000"/>
                  <a:gd name="connsiteY14-8414" fmla="*/ 3060 h 10224"/>
                  <a:gd name="connsiteX15-8415" fmla="*/ 1975 w 10000"/>
                  <a:gd name="connsiteY15-8416" fmla="*/ 3335 h 10224"/>
                  <a:gd name="connsiteX16-8417" fmla="*/ 1111 w 10000"/>
                  <a:gd name="connsiteY16-8418" fmla="*/ 5269 h 10224"/>
                  <a:gd name="connsiteX17-8419" fmla="*/ 0 w 10000"/>
                  <a:gd name="connsiteY17-8420" fmla="*/ 9046 h 10224"/>
                  <a:gd name="connsiteX0-8421" fmla="*/ 0 w 10000"/>
                  <a:gd name="connsiteY0-8422" fmla="*/ 9046 h 10224"/>
                  <a:gd name="connsiteX1-8423" fmla="*/ 1573 w 10000"/>
                  <a:gd name="connsiteY1-8424" fmla="*/ 2776 h 10224"/>
                  <a:gd name="connsiteX2-8425" fmla="*/ 3363 w 10000"/>
                  <a:gd name="connsiteY2-8426" fmla="*/ 616 h 10224"/>
                  <a:gd name="connsiteX3-8427" fmla="*/ 5202 w 10000"/>
                  <a:gd name="connsiteY3-8428" fmla="*/ 14 h 10224"/>
                  <a:gd name="connsiteX4-8429" fmla="*/ 6746 w 10000"/>
                  <a:gd name="connsiteY4-8430" fmla="*/ 672 h 10224"/>
                  <a:gd name="connsiteX5-8431" fmla="*/ 8338 w 10000"/>
                  <a:gd name="connsiteY5-8432" fmla="*/ 2574 h 10224"/>
                  <a:gd name="connsiteX6-8433" fmla="*/ 9799 w 10000"/>
                  <a:gd name="connsiteY6-8434" fmla="*/ 7228 h 10224"/>
                  <a:gd name="connsiteX7-8435" fmla="*/ 9970 w 10000"/>
                  <a:gd name="connsiteY7-8436" fmla="*/ 10199 h 10224"/>
                  <a:gd name="connsiteX8-8437" fmla="*/ 9238 w 10000"/>
                  <a:gd name="connsiteY8-8438" fmla="*/ 6107 h 10224"/>
                  <a:gd name="connsiteX9-8439" fmla="*/ 8317 w 10000"/>
                  <a:gd name="connsiteY9-8440" fmla="*/ 3502 h 10224"/>
                  <a:gd name="connsiteX10-8441" fmla="*/ 7071 w 10000"/>
                  <a:gd name="connsiteY10-8442" fmla="*/ 2984 h 10224"/>
                  <a:gd name="connsiteX11-8443" fmla="*/ 5913 w 10000"/>
                  <a:gd name="connsiteY11-8444" fmla="*/ 1610 h 10224"/>
                  <a:gd name="connsiteX12-8445" fmla="*/ 4786 w 10000"/>
                  <a:gd name="connsiteY12-8446" fmla="*/ 2155 h 10224"/>
                  <a:gd name="connsiteX13-8447" fmla="*/ 3723 w 10000"/>
                  <a:gd name="connsiteY13-8448" fmla="*/ 1744 h 10224"/>
                  <a:gd name="connsiteX14-8449" fmla="*/ 2843 w 10000"/>
                  <a:gd name="connsiteY14-8450" fmla="*/ 3060 h 10224"/>
                  <a:gd name="connsiteX15-8451" fmla="*/ 1975 w 10000"/>
                  <a:gd name="connsiteY15-8452" fmla="*/ 3335 h 10224"/>
                  <a:gd name="connsiteX16-8453" fmla="*/ 1111 w 10000"/>
                  <a:gd name="connsiteY16-8454" fmla="*/ 5269 h 10224"/>
                  <a:gd name="connsiteX17-8455" fmla="*/ 0 w 10000"/>
                  <a:gd name="connsiteY17-8456" fmla="*/ 9046 h 10224"/>
                  <a:gd name="connsiteX0-8457" fmla="*/ 0 w 10000"/>
                  <a:gd name="connsiteY0-8458" fmla="*/ 9046 h 10224"/>
                  <a:gd name="connsiteX1-8459" fmla="*/ 1573 w 10000"/>
                  <a:gd name="connsiteY1-8460" fmla="*/ 2776 h 10224"/>
                  <a:gd name="connsiteX2-8461" fmla="*/ 3363 w 10000"/>
                  <a:gd name="connsiteY2-8462" fmla="*/ 616 h 10224"/>
                  <a:gd name="connsiteX3-8463" fmla="*/ 5202 w 10000"/>
                  <a:gd name="connsiteY3-8464" fmla="*/ 14 h 10224"/>
                  <a:gd name="connsiteX4-8465" fmla="*/ 6746 w 10000"/>
                  <a:gd name="connsiteY4-8466" fmla="*/ 672 h 10224"/>
                  <a:gd name="connsiteX5-8467" fmla="*/ 8338 w 10000"/>
                  <a:gd name="connsiteY5-8468" fmla="*/ 2574 h 10224"/>
                  <a:gd name="connsiteX6-8469" fmla="*/ 9799 w 10000"/>
                  <a:gd name="connsiteY6-8470" fmla="*/ 7228 h 10224"/>
                  <a:gd name="connsiteX7-8471" fmla="*/ 9970 w 10000"/>
                  <a:gd name="connsiteY7-8472" fmla="*/ 10199 h 10224"/>
                  <a:gd name="connsiteX8-8473" fmla="*/ 9238 w 10000"/>
                  <a:gd name="connsiteY8-8474" fmla="*/ 6107 h 10224"/>
                  <a:gd name="connsiteX9-8475" fmla="*/ 8317 w 10000"/>
                  <a:gd name="connsiteY9-8476" fmla="*/ 3502 h 10224"/>
                  <a:gd name="connsiteX10-8477" fmla="*/ 7071 w 10000"/>
                  <a:gd name="connsiteY10-8478" fmla="*/ 2984 h 10224"/>
                  <a:gd name="connsiteX11-8479" fmla="*/ 5913 w 10000"/>
                  <a:gd name="connsiteY11-8480" fmla="*/ 1610 h 10224"/>
                  <a:gd name="connsiteX12-8481" fmla="*/ 4786 w 10000"/>
                  <a:gd name="connsiteY12-8482" fmla="*/ 2155 h 10224"/>
                  <a:gd name="connsiteX13-8483" fmla="*/ 3723 w 10000"/>
                  <a:gd name="connsiteY13-8484" fmla="*/ 1744 h 10224"/>
                  <a:gd name="connsiteX14-8485" fmla="*/ 2843 w 10000"/>
                  <a:gd name="connsiteY14-8486" fmla="*/ 3060 h 10224"/>
                  <a:gd name="connsiteX15-8487" fmla="*/ 1916 w 10000"/>
                  <a:gd name="connsiteY15-8488" fmla="*/ 3515 h 10224"/>
                  <a:gd name="connsiteX16-8489" fmla="*/ 1111 w 10000"/>
                  <a:gd name="connsiteY16-8490" fmla="*/ 5269 h 10224"/>
                  <a:gd name="connsiteX17-8491" fmla="*/ 0 w 10000"/>
                  <a:gd name="connsiteY17-8492" fmla="*/ 9046 h 10224"/>
                  <a:gd name="connsiteX0-8493" fmla="*/ 0 w 10000"/>
                  <a:gd name="connsiteY0-8494" fmla="*/ 9046 h 10224"/>
                  <a:gd name="connsiteX1-8495" fmla="*/ 1573 w 10000"/>
                  <a:gd name="connsiteY1-8496" fmla="*/ 2776 h 10224"/>
                  <a:gd name="connsiteX2-8497" fmla="*/ 3363 w 10000"/>
                  <a:gd name="connsiteY2-8498" fmla="*/ 616 h 10224"/>
                  <a:gd name="connsiteX3-8499" fmla="*/ 5202 w 10000"/>
                  <a:gd name="connsiteY3-8500" fmla="*/ 14 h 10224"/>
                  <a:gd name="connsiteX4-8501" fmla="*/ 6746 w 10000"/>
                  <a:gd name="connsiteY4-8502" fmla="*/ 672 h 10224"/>
                  <a:gd name="connsiteX5-8503" fmla="*/ 8338 w 10000"/>
                  <a:gd name="connsiteY5-8504" fmla="*/ 2574 h 10224"/>
                  <a:gd name="connsiteX6-8505" fmla="*/ 9799 w 10000"/>
                  <a:gd name="connsiteY6-8506" fmla="*/ 7228 h 10224"/>
                  <a:gd name="connsiteX7-8507" fmla="*/ 9970 w 10000"/>
                  <a:gd name="connsiteY7-8508" fmla="*/ 10199 h 10224"/>
                  <a:gd name="connsiteX8-8509" fmla="*/ 9238 w 10000"/>
                  <a:gd name="connsiteY8-8510" fmla="*/ 6107 h 10224"/>
                  <a:gd name="connsiteX9-8511" fmla="*/ 8317 w 10000"/>
                  <a:gd name="connsiteY9-8512" fmla="*/ 3502 h 10224"/>
                  <a:gd name="connsiteX10-8513" fmla="*/ 7071 w 10000"/>
                  <a:gd name="connsiteY10-8514" fmla="*/ 2984 h 10224"/>
                  <a:gd name="connsiteX11-8515" fmla="*/ 5913 w 10000"/>
                  <a:gd name="connsiteY11-8516" fmla="*/ 1610 h 10224"/>
                  <a:gd name="connsiteX12-8517" fmla="*/ 4786 w 10000"/>
                  <a:gd name="connsiteY12-8518" fmla="*/ 2155 h 10224"/>
                  <a:gd name="connsiteX13-8519" fmla="*/ 3723 w 10000"/>
                  <a:gd name="connsiteY13-8520" fmla="*/ 1744 h 10224"/>
                  <a:gd name="connsiteX14-8521" fmla="*/ 2843 w 10000"/>
                  <a:gd name="connsiteY14-8522" fmla="*/ 3060 h 10224"/>
                  <a:gd name="connsiteX15-8523" fmla="*/ 1916 w 10000"/>
                  <a:gd name="connsiteY15-8524" fmla="*/ 3515 h 10224"/>
                  <a:gd name="connsiteX16-8525" fmla="*/ 1155 w 10000"/>
                  <a:gd name="connsiteY16-8526" fmla="*/ 5329 h 10224"/>
                  <a:gd name="connsiteX17-8527" fmla="*/ 0 w 10000"/>
                  <a:gd name="connsiteY17-8528" fmla="*/ 9046 h 10224"/>
                  <a:gd name="connsiteX0-8529" fmla="*/ 0 w 10000"/>
                  <a:gd name="connsiteY0-8530" fmla="*/ 9046 h 10224"/>
                  <a:gd name="connsiteX1-8531" fmla="*/ 1573 w 10000"/>
                  <a:gd name="connsiteY1-8532" fmla="*/ 2776 h 10224"/>
                  <a:gd name="connsiteX2-8533" fmla="*/ 3363 w 10000"/>
                  <a:gd name="connsiteY2-8534" fmla="*/ 616 h 10224"/>
                  <a:gd name="connsiteX3-8535" fmla="*/ 5202 w 10000"/>
                  <a:gd name="connsiteY3-8536" fmla="*/ 14 h 10224"/>
                  <a:gd name="connsiteX4-8537" fmla="*/ 6746 w 10000"/>
                  <a:gd name="connsiteY4-8538" fmla="*/ 672 h 10224"/>
                  <a:gd name="connsiteX5-8539" fmla="*/ 8338 w 10000"/>
                  <a:gd name="connsiteY5-8540" fmla="*/ 2574 h 10224"/>
                  <a:gd name="connsiteX6-8541" fmla="*/ 9799 w 10000"/>
                  <a:gd name="connsiteY6-8542" fmla="*/ 7228 h 10224"/>
                  <a:gd name="connsiteX7-8543" fmla="*/ 9970 w 10000"/>
                  <a:gd name="connsiteY7-8544" fmla="*/ 10199 h 10224"/>
                  <a:gd name="connsiteX8-8545" fmla="*/ 9238 w 10000"/>
                  <a:gd name="connsiteY8-8546" fmla="*/ 6107 h 10224"/>
                  <a:gd name="connsiteX9-8547" fmla="*/ 8317 w 10000"/>
                  <a:gd name="connsiteY9-8548" fmla="*/ 3502 h 10224"/>
                  <a:gd name="connsiteX10-8549" fmla="*/ 7071 w 10000"/>
                  <a:gd name="connsiteY10-8550" fmla="*/ 2984 h 10224"/>
                  <a:gd name="connsiteX11-8551" fmla="*/ 5913 w 10000"/>
                  <a:gd name="connsiteY11-8552" fmla="*/ 1610 h 10224"/>
                  <a:gd name="connsiteX12-8553" fmla="*/ 4786 w 10000"/>
                  <a:gd name="connsiteY12-8554" fmla="*/ 2155 h 10224"/>
                  <a:gd name="connsiteX13-8555" fmla="*/ 3723 w 10000"/>
                  <a:gd name="connsiteY13-8556" fmla="*/ 1744 h 10224"/>
                  <a:gd name="connsiteX14-8557" fmla="*/ 2843 w 10000"/>
                  <a:gd name="connsiteY14-8558" fmla="*/ 3060 h 10224"/>
                  <a:gd name="connsiteX15-8559" fmla="*/ 1916 w 10000"/>
                  <a:gd name="connsiteY15-8560" fmla="*/ 3515 h 10224"/>
                  <a:gd name="connsiteX16-8561" fmla="*/ 1155 w 10000"/>
                  <a:gd name="connsiteY16-8562" fmla="*/ 5329 h 10224"/>
                  <a:gd name="connsiteX17-8563" fmla="*/ 0 w 10000"/>
                  <a:gd name="connsiteY17-8564" fmla="*/ 9046 h 10224"/>
                  <a:gd name="connsiteX0-8565" fmla="*/ 32 w 10032"/>
                  <a:gd name="connsiteY0-8566" fmla="*/ 9046 h 10224"/>
                  <a:gd name="connsiteX1-8567" fmla="*/ 1605 w 10032"/>
                  <a:gd name="connsiteY1-8568" fmla="*/ 2776 h 10224"/>
                  <a:gd name="connsiteX2-8569" fmla="*/ 3395 w 10032"/>
                  <a:gd name="connsiteY2-8570" fmla="*/ 616 h 10224"/>
                  <a:gd name="connsiteX3-8571" fmla="*/ 5234 w 10032"/>
                  <a:gd name="connsiteY3-8572" fmla="*/ 14 h 10224"/>
                  <a:gd name="connsiteX4-8573" fmla="*/ 6778 w 10032"/>
                  <a:gd name="connsiteY4-8574" fmla="*/ 672 h 10224"/>
                  <a:gd name="connsiteX5-8575" fmla="*/ 8370 w 10032"/>
                  <a:gd name="connsiteY5-8576" fmla="*/ 2574 h 10224"/>
                  <a:gd name="connsiteX6-8577" fmla="*/ 9831 w 10032"/>
                  <a:gd name="connsiteY6-8578" fmla="*/ 7228 h 10224"/>
                  <a:gd name="connsiteX7-8579" fmla="*/ 10002 w 10032"/>
                  <a:gd name="connsiteY7-8580" fmla="*/ 10199 h 10224"/>
                  <a:gd name="connsiteX8-8581" fmla="*/ 9270 w 10032"/>
                  <a:gd name="connsiteY8-8582" fmla="*/ 6107 h 10224"/>
                  <a:gd name="connsiteX9-8583" fmla="*/ 8349 w 10032"/>
                  <a:gd name="connsiteY9-8584" fmla="*/ 3502 h 10224"/>
                  <a:gd name="connsiteX10-8585" fmla="*/ 7103 w 10032"/>
                  <a:gd name="connsiteY10-8586" fmla="*/ 2984 h 10224"/>
                  <a:gd name="connsiteX11-8587" fmla="*/ 5945 w 10032"/>
                  <a:gd name="connsiteY11-8588" fmla="*/ 1610 h 10224"/>
                  <a:gd name="connsiteX12-8589" fmla="*/ 4818 w 10032"/>
                  <a:gd name="connsiteY12-8590" fmla="*/ 2155 h 10224"/>
                  <a:gd name="connsiteX13-8591" fmla="*/ 3755 w 10032"/>
                  <a:gd name="connsiteY13-8592" fmla="*/ 1744 h 10224"/>
                  <a:gd name="connsiteX14-8593" fmla="*/ 2875 w 10032"/>
                  <a:gd name="connsiteY14-8594" fmla="*/ 3060 h 10224"/>
                  <a:gd name="connsiteX15-8595" fmla="*/ 1948 w 10032"/>
                  <a:gd name="connsiteY15-8596" fmla="*/ 3515 h 10224"/>
                  <a:gd name="connsiteX16-8597" fmla="*/ 1187 w 10032"/>
                  <a:gd name="connsiteY16-8598" fmla="*/ 5329 h 10224"/>
                  <a:gd name="connsiteX17-8599" fmla="*/ 492 w 10032"/>
                  <a:gd name="connsiteY17-8600" fmla="*/ 6758 h 10224"/>
                  <a:gd name="connsiteX18-8601" fmla="*/ 32 w 10032"/>
                  <a:gd name="connsiteY18-8602" fmla="*/ 9046 h 10224"/>
                  <a:gd name="connsiteX0-8603" fmla="*/ 32 w 10032"/>
                  <a:gd name="connsiteY0-8604" fmla="*/ 9046 h 10224"/>
                  <a:gd name="connsiteX1-8605" fmla="*/ 1605 w 10032"/>
                  <a:gd name="connsiteY1-8606" fmla="*/ 2776 h 10224"/>
                  <a:gd name="connsiteX2-8607" fmla="*/ 3395 w 10032"/>
                  <a:gd name="connsiteY2-8608" fmla="*/ 616 h 10224"/>
                  <a:gd name="connsiteX3-8609" fmla="*/ 5234 w 10032"/>
                  <a:gd name="connsiteY3-8610" fmla="*/ 14 h 10224"/>
                  <a:gd name="connsiteX4-8611" fmla="*/ 6778 w 10032"/>
                  <a:gd name="connsiteY4-8612" fmla="*/ 672 h 10224"/>
                  <a:gd name="connsiteX5-8613" fmla="*/ 8370 w 10032"/>
                  <a:gd name="connsiteY5-8614" fmla="*/ 2574 h 10224"/>
                  <a:gd name="connsiteX6-8615" fmla="*/ 9831 w 10032"/>
                  <a:gd name="connsiteY6-8616" fmla="*/ 7228 h 10224"/>
                  <a:gd name="connsiteX7-8617" fmla="*/ 10002 w 10032"/>
                  <a:gd name="connsiteY7-8618" fmla="*/ 10199 h 10224"/>
                  <a:gd name="connsiteX8-8619" fmla="*/ 9270 w 10032"/>
                  <a:gd name="connsiteY8-8620" fmla="*/ 6107 h 10224"/>
                  <a:gd name="connsiteX9-8621" fmla="*/ 8349 w 10032"/>
                  <a:gd name="connsiteY9-8622" fmla="*/ 3502 h 10224"/>
                  <a:gd name="connsiteX10-8623" fmla="*/ 7103 w 10032"/>
                  <a:gd name="connsiteY10-8624" fmla="*/ 2984 h 10224"/>
                  <a:gd name="connsiteX11-8625" fmla="*/ 5945 w 10032"/>
                  <a:gd name="connsiteY11-8626" fmla="*/ 1610 h 10224"/>
                  <a:gd name="connsiteX12-8627" fmla="*/ 4818 w 10032"/>
                  <a:gd name="connsiteY12-8628" fmla="*/ 2155 h 10224"/>
                  <a:gd name="connsiteX13-8629" fmla="*/ 3755 w 10032"/>
                  <a:gd name="connsiteY13-8630" fmla="*/ 1744 h 10224"/>
                  <a:gd name="connsiteX14-8631" fmla="*/ 2875 w 10032"/>
                  <a:gd name="connsiteY14-8632" fmla="*/ 3060 h 10224"/>
                  <a:gd name="connsiteX15-8633" fmla="*/ 1948 w 10032"/>
                  <a:gd name="connsiteY15-8634" fmla="*/ 3515 h 10224"/>
                  <a:gd name="connsiteX16-8635" fmla="*/ 1187 w 10032"/>
                  <a:gd name="connsiteY16-8636" fmla="*/ 5329 h 10224"/>
                  <a:gd name="connsiteX17-8637" fmla="*/ 492 w 10032"/>
                  <a:gd name="connsiteY17-8638" fmla="*/ 6758 h 10224"/>
                  <a:gd name="connsiteX18-8639" fmla="*/ 32 w 10032"/>
                  <a:gd name="connsiteY18-8640" fmla="*/ 9046 h 10224"/>
                  <a:gd name="connsiteX0-8641" fmla="*/ 32 w 10032"/>
                  <a:gd name="connsiteY0-8642" fmla="*/ 9046 h 10224"/>
                  <a:gd name="connsiteX1-8643" fmla="*/ 1605 w 10032"/>
                  <a:gd name="connsiteY1-8644" fmla="*/ 2776 h 10224"/>
                  <a:gd name="connsiteX2-8645" fmla="*/ 3395 w 10032"/>
                  <a:gd name="connsiteY2-8646" fmla="*/ 616 h 10224"/>
                  <a:gd name="connsiteX3-8647" fmla="*/ 5234 w 10032"/>
                  <a:gd name="connsiteY3-8648" fmla="*/ 14 h 10224"/>
                  <a:gd name="connsiteX4-8649" fmla="*/ 6778 w 10032"/>
                  <a:gd name="connsiteY4-8650" fmla="*/ 672 h 10224"/>
                  <a:gd name="connsiteX5-8651" fmla="*/ 8370 w 10032"/>
                  <a:gd name="connsiteY5-8652" fmla="*/ 2574 h 10224"/>
                  <a:gd name="connsiteX6-8653" fmla="*/ 9831 w 10032"/>
                  <a:gd name="connsiteY6-8654" fmla="*/ 7228 h 10224"/>
                  <a:gd name="connsiteX7-8655" fmla="*/ 10002 w 10032"/>
                  <a:gd name="connsiteY7-8656" fmla="*/ 10199 h 10224"/>
                  <a:gd name="connsiteX8-8657" fmla="*/ 9270 w 10032"/>
                  <a:gd name="connsiteY8-8658" fmla="*/ 6107 h 10224"/>
                  <a:gd name="connsiteX9-8659" fmla="*/ 8349 w 10032"/>
                  <a:gd name="connsiteY9-8660" fmla="*/ 3502 h 10224"/>
                  <a:gd name="connsiteX10-8661" fmla="*/ 7103 w 10032"/>
                  <a:gd name="connsiteY10-8662" fmla="*/ 2984 h 10224"/>
                  <a:gd name="connsiteX11-8663" fmla="*/ 5945 w 10032"/>
                  <a:gd name="connsiteY11-8664" fmla="*/ 1610 h 10224"/>
                  <a:gd name="connsiteX12-8665" fmla="*/ 4818 w 10032"/>
                  <a:gd name="connsiteY12-8666" fmla="*/ 2155 h 10224"/>
                  <a:gd name="connsiteX13-8667" fmla="*/ 3755 w 10032"/>
                  <a:gd name="connsiteY13-8668" fmla="*/ 1744 h 10224"/>
                  <a:gd name="connsiteX14-8669" fmla="*/ 2875 w 10032"/>
                  <a:gd name="connsiteY14-8670" fmla="*/ 3060 h 10224"/>
                  <a:gd name="connsiteX15-8671" fmla="*/ 1948 w 10032"/>
                  <a:gd name="connsiteY15-8672" fmla="*/ 3515 h 10224"/>
                  <a:gd name="connsiteX16-8673" fmla="*/ 1187 w 10032"/>
                  <a:gd name="connsiteY16-8674" fmla="*/ 5329 h 10224"/>
                  <a:gd name="connsiteX17-8675" fmla="*/ 492 w 10032"/>
                  <a:gd name="connsiteY17-8676" fmla="*/ 6758 h 10224"/>
                  <a:gd name="connsiteX18-8677" fmla="*/ 32 w 10032"/>
                  <a:gd name="connsiteY18-8678" fmla="*/ 9046 h 10224"/>
                  <a:gd name="connsiteX0-8679" fmla="*/ 38 w 9964"/>
                  <a:gd name="connsiteY0-8680" fmla="*/ 9046 h 10224"/>
                  <a:gd name="connsiteX1-8681" fmla="*/ 1537 w 9964"/>
                  <a:gd name="connsiteY1-8682" fmla="*/ 2776 h 10224"/>
                  <a:gd name="connsiteX2-8683" fmla="*/ 3327 w 9964"/>
                  <a:gd name="connsiteY2-8684" fmla="*/ 616 h 10224"/>
                  <a:gd name="connsiteX3-8685" fmla="*/ 5166 w 9964"/>
                  <a:gd name="connsiteY3-8686" fmla="*/ 14 h 10224"/>
                  <a:gd name="connsiteX4-8687" fmla="*/ 6710 w 9964"/>
                  <a:gd name="connsiteY4-8688" fmla="*/ 672 h 10224"/>
                  <a:gd name="connsiteX5-8689" fmla="*/ 8302 w 9964"/>
                  <a:gd name="connsiteY5-8690" fmla="*/ 2574 h 10224"/>
                  <a:gd name="connsiteX6-8691" fmla="*/ 9763 w 9964"/>
                  <a:gd name="connsiteY6-8692" fmla="*/ 7228 h 10224"/>
                  <a:gd name="connsiteX7-8693" fmla="*/ 9934 w 9964"/>
                  <a:gd name="connsiteY7-8694" fmla="*/ 10199 h 10224"/>
                  <a:gd name="connsiteX8-8695" fmla="*/ 9202 w 9964"/>
                  <a:gd name="connsiteY8-8696" fmla="*/ 6107 h 10224"/>
                  <a:gd name="connsiteX9-8697" fmla="*/ 8281 w 9964"/>
                  <a:gd name="connsiteY9-8698" fmla="*/ 3502 h 10224"/>
                  <a:gd name="connsiteX10-8699" fmla="*/ 7035 w 9964"/>
                  <a:gd name="connsiteY10-8700" fmla="*/ 2984 h 10224"/>
                  <a:gd name="connsiteX11-8701" fmla="*/ 5877 w 9964"/>
                  <a:gd name="connsiteY11-8702" fmla="*/ 1610 h 10224"/>
                  <a:gd name="connsiteX12-8703" fmla="*/ 4750 w 9964"/>
                  <a:gd name="connsiteY12-8704" fmla="*/ 2155 h 10224"/>
                  <a:gd name="connsiteX13-8705" fmla="*/ 3687 w 9964"/>
                  <a:gd name="connsiteY13-8706" fmla="*/ 1744 h 10224"/>
                  <a:gd name="connsiteX14-8707" fmla="*/ 2807 w 9964"/>
                  <a:gd name="connsiteY14-8708" fmla="*/ 3060 h 10224"/>
                  <a:gd name="connsiteX15-8709" fmla="*/ 1880 w 9964"/>
                  <a:gd name="connsiteY15-8710" fmla="*/ 3515 h 10224"/>
                  <a:gd name="connsiteX16-8711" fmla="*/ 1119 w 9964"/>
                  <a:gd name="connsiteY16-8712" fmla="*/ 5329 h 10224"/>
                  <a:gd name="connsiteX17-8713" fmla="*/ 424 w 9964"/>
                  <a:gd name="connsiteY17-8714" fmla="*/ 6758 h 10224"/>
                  <a:gd name="connsiteX18-8715" fmla="*/ 38 w 9964"/>
                  <a:gd name="connsiteY18-8716" fmla="*/ 9046 h 10224"/>
                  <a:gd name="connsiteX0-8717" fmla="*/ 32 w 10054"/>
                  <a:gd name="connsiteY0-8718" fmla="*/ 8877 h 10000"/>
                  <a:gd name="connsiteX1-8719" fmla="*/ 1597 w 10054"/>
                  <a:gd name="connsiteY1-8720" fmla="*/ 2715 h 10000"/>
                  <a:gd name="connsiteX2-8721" fmla="*/ 3393 w 10054"/>
                  <a:gd name="connsiteY2-8722" fmla="*/ 603 h 10000"/>
                  <a:gd name="connsiteX3-8723" fmla="*/ 5239 w 10054"/>
                  <a:gd name="connsiteY3-8724" fmla="*/ 14 h 10000"/>
                  <a:gd name="connsiteX4-8725" fmla="*/ 6788 w 10054"/>
                  <a:gd name="connsiteY4-8726" fmla="*/ 657 h 10000"/>
                  <a:gd name="connsiteX5-8727" fmla="*/ 8386 w 10054"/>
                  <a:gd name="connsiteY5-8728" fmla="*/ 2518 h 10000"/>
                  <a:gd name="connsiteX6-8729" fmla="*/ 9852 w 10054"/>
                  <a:gd name="connsiteY6-8730" fmla="*/ 7070 h 10000"/>
                  <a:gd name="connsiteX7-8731" fmla="*/ 10024 w 10054"/>
                  <a:gd name="connsiteY7-8732" fmla="*/ 9976 h 10000"/>
                  <a:gd name="connsiteX8-8733" fmla="*/ 9289 w 10054"/>
                  <a:gd name="connsiteY8-8734" fmla="*/ 5973 h 10000"/>
                  <a:gd name="connsiteX9-8735" fmla="*/ 8365 w 10054"/>
                  <a:gd name="connsiteY9-8736" fmla="*/ 3425 h 10000"/>
                  <a:gd name="connsiteX10-8737" fmla="*/ 7114 w 10054"/>
                  <a:gd name="connsiteY10-8738" fmla="*/ 2919 h 10000"/>
                  <a:gd name="connsiteX11-8739" fmla="*/ 5952 w 10054"/>
                  <a:gd name="connsiteY11-8740" fmla="*/ 1575 h 10000"/>
                  <a:gd name="connsiteX12-8741" fmla="*/ 4821 w 10054"/>
                  <a:gd name="connsiteY12-8742" fmla="*/ 2108 h 10000"/>
                  <a:gd name="connsiteX13-8743" fmla="*/ 3754 w 10054"/>
                  <a:gd name="connsiteY13-8744" fmla="*/ 1706 h 10000"/>
                  <a:gd name="connsiteX14-8745" fmla="*/ 2871 w 10054"/>
                  <a:gd name="connsiteY14-8746" fmla="*/ 2993 h 10000"/>
                  <a:gd name="connsiteX15-8747" fmla="*/ 1941 w 10054"/>
                  <a:gd name="connsiteY15-8748" fmla="*/ 3438 h 10000"/>
                  <a:gd name="connsiteX16-8749" fmla="*/ 1177 w 10054"/>
                  <a:gd name="connsiteY16-8750" fmla="*/ 5212 h 10000"/>
                  <a:gd name="connsiteX17-8751" fmla="*/ 480 w 10054"/>
                  <a:gd name="connsiteY17-8752" fmla="*/ 6610 h 10000"/>
                  <a:gd name="connsiteX18-8753" fmla="*/ 32 w 10054"/>
                  <a:gd name="connsiteY18-8754" fmla="*/ 8877 h 10000"/>
                  <a:gd name="connsiteX0-8755" fmla="*/ 1 w 10023"/>
                  <a:gd name="connsiteY0-8756" fmla="*/ 8877 h 10000"/>
                  <a:gd name="connsiteX1-8757" fmla="*/ 1566 w 10023"/>
                  <a:gd name="connsiteY1-8758" fmla="*/ 2715 h 10000"/>
                  <a:gd name="connsiteX2-8759" fmla="*/ 3362 w 10023"/>
                  <a:gd name="connsiteY2-8760" fmla="*/ 603 h 10000"/>
                  <a:gd name="connsiteX3-8761" fmla="*/ 5208 w 10023"/>
                  <a:gd name="connsiteY3-8762" fmla="*/ 14 h 10000"/>
                  <a:gd name="connsiteX4-8763" fmla="*/ 6757 w 10023"/>
                  <a:gd name="connsiteY4-8764" fmla="*/ 657 h 10000"/>
                  <a:gd name="connsiteX5-8765" fmla="*/ 8355 w 10023"/>
                  <a:gd name="connsiteY5-8766" fmla="*/ 2518 h 10000"/>
                  <a:gd name="connsiteX6-8767" fmla="*/ 9821 w 10023"/>
                  <a:gd name="connsiteY6-8768" fmla="*/ 7070 h 10000"/>
                  <a:gd name="connsiteX7-8769" fmla="*/ 9993 w 10023"/>
                  <a:gd name="connsiteY7-8770" fmla="*/ 9976 h 10000"/>
                  <a:gd name="connsiteX8-8771" fmla="*/ 9258 w 10023"/>
                  <a:gd name="connsiteY8-8772" fmla="*/ 5973 h 10000"/>
                  <a:gd name="connsiteX9-8773" fmla="*/ 8334 w 10023"/>
                  <a:gd name="connsiteY9-8774" fmla="*/ 3425 h 10000"/>
                  <a:gd name="connsiteX10-8775" fmla="*/ 7083 w 10023"/>
                  <a:gd name="connsiteY10-8776" fmla="*/ 2919 h 10000"/>
                  <a:gd name="connsiteX11-8777" fmla="*/ 5921 w 10023"/>
                  <a:gd name="connsiteY11-8778" fmla="*/ 1575 h 10000"/>
                  <a:gd name="connsiteX12-8779" fmla="*/ 4790 w 10023"/>
                  <a:gd name="connsiteY12-8780" fmla="*/ 2108 h 10000"/>
                  <a:gd name="connsiteX13-8781" fmla="*/ 3723 w 10023"/>
                  <a:gd name="connsiteY13-8782" fmla="*/ 1706 h 10000"/>
                  <a:gd name="connsiteX14-8783" fmla="*/ 2840 w 10023"/>
                  <a:gd name="connsiteY14-8784" fmla="*/ 2993 h 10000"/>
                  <a:gd name="connsiteX15-8785" fmla="*/ 1910 w 10023"/>
                  <a:gd name="connsiteY15-8786" fmla="*/ 3438 h 10000"/>
                  <a:gd name="connsiteX16-8787" fmla="*/ 1146 w 10023"/>
                  <a:gd name="connsiteY16-8788" fmla="*/ 5212 h 10000"/>
                  <a:gd name="connsiteX17-8789" fmla="*/ 449 w 10023"/>
                  <a:gd name="connsiteY17-8790" fmla="*/ 6610 h 10000"/>
                  <a:gd name="connsiteX18-8791" fmla="*/ 1 w 10023"/>
                  <a:gd name="connsiteY18-8792" fmla="*/ 8877 h 10000"/>
                  <a:gd name="connsiteX0-8793" fmla="*/ 1 w 10023"/>
                  <a:gd name="connsiteY0-8794" fmla="*/ 8877 h 9999"/>
                  <a:gd name="connsiteX1-8795" fmla="*/ 1566 w 10023"/>
                  <a:gd name="connsiteY1-8796" fmla="*/ 2715 h 9999"/>
                  <a:gd name="connsiteX2-8797" fmla="*/ 3362 w 10023"/>
                  <a:gd name="connsiteY2-8798" fmla="*/ 603 h 9999"/>
                  <a:gd name="connsiteX3-8799" fmla="*/ 5208 w 10023"/>
                  <a:gd name="connsiteY3-8800" fmla="*/ 14 h 9999"/>
                  <a:gd name="connsiteX4-8801" fmla="*/ 6757 w 10023"/>
                  <a:gd name="connsiteY4-8802" fmla="*/ 657 h 9999"/>
                  <a:gd name="connsiteX5-8803" fmla="*/ 8355 w 10023"/>
                  <a:gd name="connsiteY5-8804" fmla="*/ 2518 h 9999"/>
                  <a:gd name="connsiteX6-8805" fmla="*/ 9821 w 10023"/>
                  <a:gd name="connsiteY6-8806" fmla="*/ 7070 h 9999"/>
                  <a:gd name="connsiteX7-8807" fmla="*/ 9993 w 10023"/>
                  <a:gd name="connsiteY7-8808" fmla="*/ 9976 h 9999"/>
                  <a:gd name="connsiteX8-8809" fmla="*/ 9867 w 10023"/>
                  <a:gd name="connsiteY8-8810" fmla="*/ 8284 h 9999"/>
                  <a:gd name="connsiteX9-8811" fmla="*/ 9258 w 10023"/>
                  <a:gd name="connsiteY9-8812" fmla="*/ 5973 h 9999"/>
                  <a:gd name="connsiteX10-8813" fmla="*/ 8334 w 10023"/>
                  <a:gd name="connsiteY10-8814" fmla="*/ 3425 h 9999"/>
                  <a:gd name="connsiteX11-8815" fmla="*/ 7083 w 10023"/>
                  <a:gd name="connsiteY11-8816" fmla="*/ 2919 h 9999"/>
                  <a:gd name="connsiteX12-8817" fmla="*/ 5921 w 10023"/>
                  <a:gd name="connsiteY12-8818" fmla="*/ 1575 h 9999"/>
                  <a:gd name="connsiteX13-8819" fmla="*/ 4790 w 10023"/>
                  <a:gd name="connsiteY13-8820" fmla="*/ 2108 h 9999"/>
                  <a:gd name="connsiteX14-8821" fmla="*/ 3723 w 10023"/>
                  <a:gd name="connsiteY14-8822" fmla="*/ 1706 h 9999"/>
                  <a:gd name="connsiteX15-8823" fmla="*/ 2840 w 10023"/>
                  <a:gd name="connsiteY15-8824" fmla="*/ 2993 h 9999"/>
                  <a:gd name="connsiteX16-8825" fmla="*/ 1910 w 10023"/>
                  <a:gd name="connsiteY16-8826" fmla="*/ 3438 h 9999"/>
                  <a:gd name="connsiteX17-8827" fmla="*/ 1146 w 10023"/>
                  <a:gd name="connsiteY17-8828" fmla="*/ 5212 h 9999"/>
                  <a:gd name="connsiteX18-8829" fmla="*/ 449 w 10023"/>
                  <a:gd name="connsiteY18-8830" fmla="*/ 6610 h 9999"/>
                  <a:gd name="connsiteX19-8831" fmla="*/ 1 w 10023"/>
                  <a:gd name="connsiteY19-8832" fmla="*/ 8877 h 9999"/>
                  <a:gd name="connsiteX0-8833" fmla="*/ 1 w 10000"/>
                  <a:gd name="connsiteY0-8834" fmla="*/ 8878 h 10000"/>
                  <a:gd name="connsiteX1-8835" fmla="*/ 1562 w 10000"/>
                  <a:gd name="connsiteY1-8836" fmla="*/ 2715 h 10000"/>
                  <a:gd name="connsiteX2-8837" fmla="*/ 3354 w 10000"/>
                  <a:gd name="connsiteY2-8838" fmla="*/ 603 h 10000"/>
                  <a:gd name="connsiteX3-8839" fmla="*/ 5196 w 10000"/>
                  <a:gd name="connsiteY3-8840" fmla="*/ 14 h 10000"/>
                  <a:gd name="connsiteX4-8841" fmla="*/ 6741 w 10000"/>
                  <a:gd name="connsiteY4-8842" fmla="*/ 657 h 10000"/>
                  <a:gd name="connsiteX5-8843" fmla="*/ 8336 w 10000"/>
                  <a:gd name="connsiteY5-8844" fmla="*/ 2518 h 10000"/>
                  <a:gd name="connsiteX6-8845" fmla="*/ 9798 w 10000"/>
                  <a:gd name="connsiteY6-8846" fmla="*/ 7071 h 10000"/>
                  <a:gd name="connsiteX7-8847" fmla="*/ 9970 w 10000"/>
                  <a:gd name="connsiteY7-8848" fmla="*/ 9977 h 10000"/>
                  <a:gd name="connsiteX8-8849" fmla="*/ 9844 w 10000"/>
                  <a:gd name="connsiteY8-8850" fmla="*/ 8285 h 10000"/>
                  <a:gd name="connsiteX9-8851" fmla="*/ 9237 w 10000"/>
                  <a:gd name="connsiteY9-8852" fmla="*/ 5974 h 10000"/>
                  <a:gd name="connsiteX10-8853" fmla="*/ 8315 w 10000"/>
                  <a:gd name="connsiteY10-8854" fmla="*/ 3425 h 10000"/>
                  <a:gd name="connsiteX11-8855" fmla="*/ 7319 w 10000"/>
                  <a:gd name="connsiteY11-8856" fmla="*/ 2978 h 10000"/>
                  <a:gd name="connsiteX12-8857" fmla="*/ 5907 w 10000"/>
                  <a:gd name="connsiteY12-8858" fmla="*/ 1575 h 10000"/>
                  <a:gd name="connsiteX13-8859" fmla="*/ 4779 w 10000"/>
                  <a:gd name="connsiteY13-8860" fmla="*/ 2108 h 10000"/>
                  <a:gd name="connsiteX14-8861" fmla="*/ 3714 w 10000"/>
                  <a:gd name="connsiteY14-8862" fmla="*/ 1706 h 10000"/>
                  <a:gd name="connsiteX15-8863" fmla="*/ 2833 w 10000"/>
                  <a:gd name="connsiteY15-8864" fmla="*/ 2993 h 10000"/>
                  <a:gd name="connsiteX16-8865" fmla="*/ 1906 w 10000"/>
                  <a:gd name="connsiteY16-8866" fmla="*/ 3438 h 10000"/>
                  <a:gd name="connsiteX17-8867" fmla="*/ 1143 w 10000"/>
                  <a:gd name="connsiteY17-8868" fmla="*/ 5213 h 10000"/>
                  <a:gd name="connsiteX18-8869" fmla="*/ 448 w 10000"/>
                  <a:gd name="connsiteY18-8870" fmla="*/ 6611 h 10000"/>
                  <a:gd name="connsiteX19-8871" fmla="*/ 1 w 10000"/>
                  <a:gd name="connsiteY19-8872" fmla="*/ 8878 h 10000"/>
                  <a:gd name="connsiteX0-8873" fmla="*/ 1 w 10000"/>
                  <a:gd name="connsiteY0-8874" fmla="*/ 8878 h 10000"/>
                  <a:gd name="connsiteX1-8875" fmla="*/ 1562 w 10000"/>
                  <a:gd name="connsiteY1-8876" fmla="*/ 2715 h 10000"/>
                  <a:gd name="connsiteX2-8877" fmla="*/ 3354 w 10000"/>
                  <a:gd name="connsiteY2-8878" fmla="*/ 603 h 10000"/>
                  <a:gd name="connsiteX3-8879" fmla="*/ 5196 w 10000"/>
                  <a:gd name="connsiteY3-8880" fmla="*/ 14 h 10000"/>
                  <a:gd name="connsiteX4-8881" fmla="*/ 6741 w 10000"/>
                  <a:gd name="connsiteY4-8882" fmla="*/ 657 h 10000"/>
                  <a:gd name="connsiteX5-8883" fmla="*/ 8336 w 10000"/>
                  <a:gd name="connsiteY5-8884" fmla="*/ 2518 h 10000"/>
                  <a:gd name="connsiteX6-8885" fmla="*/ 9798 w 10000"/>
                  <a:gd name="connsiteY6-8886" fmla="*/ 7071 h 10000"/>
                  <a:gd name="connsiteX7-8887" fmla="*/ 9970 w 10000"/>
                  <a:gd name="connsiteY7-8888" fmla="*/ 9977 h 10000"/>
                  <a:gd name="connsiteX8-8889" fmla="*/ 9844 w 10000"/>
                  <a:gd name="connsiteY8-8890" fmla="*/ 8285 h 10000"/>
                  <a:gd name="connsiteX9-8891" fmla="*/ 9237 w 10000"/>
                  <a:gd name="connsiteY9-8892" fmla="*/ 5974 h 10000"/>
                  <a:gd name="connsiteX10-8893" fmla="*/ 8538 w 10000"/>
                  <a:gd name="connsiteY10-8894" fmla="*/ 3925 h 10000"/>
                  <a:gd name="connsiteX11-8895" fmla="*/ 7319 w 10000"/>
                  <a:gd name="connsiteY11-8896" fmla="*/ 2978 h 10000"/>
                  <a:gd name="connsiteX12-8897" fmla="*/ 5907 w 10000"/>
                  <a:gd name="connsiteY12-8898" fmla="*/ 1575 h 10000"/>
                  <a:gd name="connsiteX13-8899" fmla="*/ 4779 w 10000"/>
                  <a:gd name="connsiteY13-8900" fmla="*/ 2108 h 10000"/>
                  <a:gd name="connsiteX14-8901" fmla="*/ 3714 w 10000"/>
                  <a:gd name="connsiteY14-8902" fmla="*/ 1706 h 10000"/>
                  <a:gd name="connsiteX15-8903" fmla="*/ 2833 w 10000"/>
                  <a:gd name="connsiteY15-8904" fmla="*/ 2993 h 10000"/>
                  <a:gd name="connsiteX16-8905" fmla="*/ 1906 w 10000"/>
                  <a:gd name="connsiteY16-8906" fmla="*/ 3438 h 10000"/>
                  <a:gd name="connsiteX17-8907" fmla="*/ 1143 w 10000"/>
                  <a:gd name="connsiteY17-8908" fmla="*/ 5213 h 10000"/>
                  <a:gd name="connsiteX18-8909" fmla="*/ 448 w 10000"/>
                  <a:gd name="connsiteY18-8910" fmla="*/ 6611 h 10000"/>
                  <a:gd name="connsiteX19-8911" fmla="*/ 1 w 10000"/>
                  <a:gd name="connsiteY19-8912" fmla="*/ 8878 h 10000"/>
                  <a:gd name="connsiteX0-8913" fmla="*/ 1 w 10000"/>
                  <a:gd name="connsiteY0-8914" fmla="*/ 8878 h 10000"/>
                  <a:gd name="connsiteX1-8915" fmla="*/ 1562 w 10000"/>
                  <a:gd name="connsiteY1-8916" fmla="*/ 2715 h 10000"/>
                  <a:gd name="connsiteX2-8917" fmla="*/ 3354 w 10000"/>
                  <a:gd name="connsiteY2-8918" fmla="*/ 603 h 10000"/>
                  <a:gd name="connsiteX3-8919" fmla="*/ 5196 w 10000"/>
                  <a:gd name="connsiteY3-8920" fmla="*/ 14 h 10000"/>
                  <a:gd name="connsiteX4-8921" fmla="*/ 6741 w 10000"/>
                  <a:gd name="connsiteY4-8922" fmla="*/ 657 h 10000"/>
                  <a:gd name="connsiteX5-8923" fmla="*/ 8336 w 10000"/>
                  <a:gd name="connsiteY5-8924" fmla="*/ 2518 h 10000"/>
                  <a:gd name="connsiteX6-8925" fmla="*/ 9798 w 10000"/>
                  <a:gd name="connsiteY6-8926" fmla="*/ 7071 h 10000"/>
                  <a:gd name="connsiteX7-8927" fmla="*/ 9970 w 10000"/>
                  <a:gd name="connsiteY7-8928" fmla="*/ 9977 h 10000"/>
                  <a:gd name="connsiteX8-8929" fmla="*/ 9844 w 10000"/>
                  <a:gd name="connsiteY8-8930" fmla="*/ 8285 h 10000"/>
                  <a:gd name="connsiteX9-8931" fmla="*/ 9237 w 10000"/>
                  <a:gd name="connsiteY9-8932" fmla="*/ 5974 h 10000"/>
                  <a:gd name="connsiteX10-8933" fmla="*/ 8538 w 10000"/>
                  <a:gd name="connsiteY10-8934" fmla="*/ 3925 h 10000"/>
                  <a:gd name="connsiteX11-8935" fmla="*/ 7200 w 10000"/>
                  <a:gd name="connsiteY11-8936" fmla="*/ 2978 h 10000"/>
                  <a:gd name="connsiteX12-8937" fmla="*/ 5907 w 10000"/>
                  <a:gd name="connsiteY12-8938" fmla="*/ 1575 h 10000"/>
                  <a:gd name="connsiteX13-8939" fmla="*/ 4779 w 10000"/>
                  <a:gd name="connsiteY13-8940" fmla="*/ 2108 h 10000"/>
                  <a:gd name="connsiteX14-8941" fmla="*/ 3714 w 10000"/>
                  <a:gd name="connsiteY14-8942" fmla="*/ 1706 h 10000"/>
                  <a:gd name="connsiteX15-8943" fmla="*/ 2833 w 10000"/>
                  <a:gd name="connsiteY15-8944" fmla="*/ 2993 h 10000"/>
                  <a:gd name="connsiteX16-8945" fmla="*/ 1906 w 10000"/>
                  <a:gd name="connsiteY16-8946" fmla="*/ 3438 h 10000"/>
                  <a:gd name="connsiteX17-8947" fmla="*/ 1143 w 10000"/>
                  <a:gd name="connsiteY17-8948" fmla="*/ 5213 h 10000"/>
                  <a:gd name="connsiteX18-8949" fmla="*/ 448 w 10000"/>
                  <a:gd name="connsiteY18-8950" fmla="*/ 6611 h 10000"/>
                  <a:gd name="connsiteX19-8951" fmla="*/ 1 w 10000"/>
                  <a:gd name="connsiteY19-8952" fmla="*/ 8878 h 10000"/>
                  <a:gd name="connsiteX0-8953" fmla="*/ 1 w 10000"/>
                  <a:gd name="connsiteY0-8954" fmla="*/ 8878 h 10000"/>
                  <a:gd name="connsiteX1-8955" fmla="*/ 1562 w 10000"/>
                  <a:gd name="connsiteY1-8956" fmla="*/ 2715 h 10000"/>
                  <a:gd name="connsiteX2-8957" fmla="*/ 3354 w 10000"/>
                  <a:gd name="connsiteY2-8958" fmla="*/ 603 h 10000"/>
                  <a:gd name="connsiteX3-8959" fmla="*/ 5196 w 10000"/>
                  <a:gd name="connsiteY3-8960" fmla="*/ 14 h 10000"/>
                  <a:gd name="connsiteX4-8961" fmla="*/ 6741 w 10000"/>
                  <a:gd name="connsiteY4-8962" fmla="*/ 657 h 10000"/>
                  <a:gd name="connsiteX5-8963" fmla="*/ 8336 w 10000"/>
                  <a:gd name="connsiteY5-8964" fmla="*/ 2518 h 10000"/>
                  <a:gd name="connsiteX6-8965" fmla="*/ 9798 w 10000"/>
                  <a:gd name="connsiteY6-8966" fmla="*/ 7071 h 10000"/>
                  <a:gd name="connsiteX7-8967" fmla="*/ 9970 w 10000"/>
                  <a:gd name="connsiteY7-8968" fmla="*/ 9977 h 10000"/>
                  <a:gd name="connsiteX8-8969" fmla="*/ 9844 w 10000"/>
                  <a:gd name="connsiteY8-8970" fmla="*/ 8285 h 10000"/>
                  <a:gd name="connsiteX9-8971" fmla="*/ 9237 w 10000"/>
                  <a:gd name="connsiteY9-8972" fmla="*/ 5974 h 10000"/>
                  <a:gd name="connsiteX10-8973" fmla="*/ 8449 w 10000"/>
                  <a:gd name="connsiteY10-8974" fmla="*/ 3543 h 10000"/>
                  <a:gd name="connsiteX11-8975" fmla="*/ 7200 w 10000"/>
                  <a:gd name="connsiteY11-8976" fmla="*/ 2978 h 10000"/>
                  <a:gd name="connsiteX12-8977" fmla="*/ 5907 w 10000"/>
                  <a:gd name="connsiteY12-8978" fmla="*/ 1575 h 10000"/>
                  <a:gd name="connsiteX13-8979" fmla="*/ 4779 w 10000"/>
                  <a:gd name="connsiteY13-8980" fmla="*/ 2108 h 10000"/>
                  <a:gd name="connsiteX14-8981" fmla="*/ 3714 w 10000"/>
                  <a:gd name="connsiteY14-8982" fmla="*/ 1706 h 10000"/>
                  <a:gd name="connsiteX15-8983" fmla="*/ 2833 w 10000"/>
                  <a:gd name="connsiteY15-8984" fmla="*/ 2993 h 10000"/>
                  <a:gd name="connsiteX16-8985" fmla="*/ 1906 w 10000"/>
                  <a:gd name="connsiteY16-8986" fmla="*/ 3438 h 10000"/>
                  <a:gd name="connsiteX17-8987" fmla="*/ 1143 w 10000"/>
                  <a:gd name="connsiteY17-8988" fmla="*/ 5213 h 10000"/>
                  <a:gd name="connsiteX18-8989" fmla="*/ 448 w 10000"/>
                  <a:gd name="connsiteY18-8990" fmla="*/ 6611 h 10000"/>
                  <a:gd name="connsiteX19-8991" fmla="*/ 1 w 10000"/>
                  <a:gd name="connsiteY19-8992" fmla="*/ 8878 h 10000"/>
                  <a:gd name="connsiteX0-8993" fmla="*/ 1 w 10000"/>
                  <a:gd name="connsiteY0-8994" fmla="*/ 8878 h 10000"/>
                  <a:gd name="connsiteX1-8995" fmla="*/ 1562 w 10000"/>
                  <a:gd name="connsiteY1-8996" fmla="*/ 2715 h 10000"/>
                  <a:gd name="connsiteX2-8997" fmla="*/ 3354 w 10000"/>
                  <a:gd name="connsiteY2-8998" fmla="*/ 603 h 10000"/>
                  <a:gd name="connsiteX3-8999" fmla="*/ 5196 w 10000"/>
                  <a:gd name="connsiteY3-9000" fmla="*/ 14 h 10000"/>
                  <a:gd name="connsiteX4-9001" fmla="*/ 6741 w 10000"/>
                  <a:gd name="connsiteY4-9002" fmla="*/ 657 h 10000"/>
                  <a:gd name="connsiteX5-9003" fmla="*/ 8336 w 10000"/>
                  <a:gd name="connsiteY5-9004" fmla="*/ 2518 h 10000"/>
                  <a:gd name="connsiteX6-9005" fmla="*/ 9798 w 10000"/>
                  <a:gd name="connsiteY6-9006" fmla="*/ 7071 h 10000"/>
                  <a:gd name="connsiteX7-9007" fmla="*/ 9970 w 10000"/>
                  <a:gd name="connsiteY7-9008" fmla="*/ 9977 h 10000"/>
                  <a:gd name="connsiteX8-9009" fmla="*/ 9844 w 10000"/>
                  <a:gd name="connsiteY8-9010" fmla="*/ 8285 h 10000"/>
                  <a:gd name="connsiteX9-9011" fmla="*/ 9237 w 10000"/>
                  <a:gd name="connsiteY9-9012" fmla="*/ 5974 h 10000"/>
                  <a:gd name="connsiteX10-9013" fmla="*/ 8449 w 10000"/>
                  <a:gd name="connsiteY10-9014" fmla="*/ 3543 h 10000"/>
                  <a:gd name="connsiteX11-9015" fmla="*/ 7215 w 10000"/>
                  <a:gd name="connsiteY11-9016" fmla="*/ 2743 h 10000"/>
                  <a:gd name="connsiteX12-9017" fmla="*/ 5907 w 10000"/>
                  <a:gd name="connsiteY12-9018" fmla="*/ 1575 h 10000"/>
                  <a:gd name="connsiteX13-9019" fmla="*/ 4779 w 10000"/>
                  <a:gd name="connsiteY13-9020" fmla="*/ 2108 h 10000"/>
                  <a:gd name="connsiteX14-9021" fmla="*/ 3714 w 10000"/>
                  <a:gd name="connsiteY14-9022" fmla="*/ 1706 h 10000"/>
                  <a:gd name="connsiteX15-9023" fmla="*/ 2833 w 10000"/>
                  <a:gd name="connsiteY15-9024" fmla="*/ 2993 h 10000"/>
                  <a:gd name="connsiteX16-9025" fmla="*/ 1906 w 10000"/>
                  <a:gd name="connsiteY16-9026" fmla="*/ 3438 h 10000"/>
                  <a:gd name="connsiteX17-9027" fmla="*/ 1143 w 10000"/>
                  <a:gd name="connsiteY17-9028" fmla="*/ 5213 h 10000"/>
                  <a:gd name="connsiteX18-9029" fmla="*/ 448 w 10000"/>
                  <a:gd name="connsiteY18-9030" fmla="*/ 6611 h 10000"/>
                  <a:gd name="connsiteX19-9031" fmla="*/ 1 w 10000"/>
                  <a:gd name="connsiteY19-9032" fmla="*/ 8878 h 10000"/>
                  <a:gd name="connsiteX0-9033" fmla="*/ 1 w 10000"/>
                  <a:gd name="connsiteY0-9034" fmla="*/ 8878 h 10000"/>
                  <a:gd name="connsiteX1-9035" fmla="*/ 1562 w 10000"/>
                  <a:gd name="connsiteY1-9036" fmla="*/ 2715 h 10000"/>
                  <a:gd name="connsiteX2-9037" fmla="*/ 3354 w 10000"/>
                  <a:gd name="connsiteY2-9038" fmla="*/ 603 h 10000"/>
                  <a:gd name="connsiteX3-9039" fmla="*/ 5196 w 10000"/>
                  <a:gd name="connsiteY3-9040" fmla="*/ 14 h 10000"/>
                  <a:gd name="connsiteX4-9041" fmla="*/ 6741 w 10000"/>
                  <a:gd name="connsiteY4-9042" fmla="*/ 657 h 10000"/>
                  <a:gd name="connsiteX5-9043" fmla="*/ 8336 w 10000"/>
                  <a:gd name="connsiteY5-9044" fmla="*/ 2518 h 10000"/>
                  <a:gd name="connsiteX6-9045" fmla="*/ 9798 w 10000"/>
                  <a:gd name="connsiteY6-9046" fmla="*/ 7071 h 10000"/>
                  <a:gd name="connsiteX7-9047" fmla="*/ 9970 w 10000"/>
                  <a:gd name="connsiteY7-9048" fmla="*/ 9977 h 10000"/>
                  <a:gd name="connsiteX8-9049" fmla="*/ 9844 w 10000"/>
                  <a:gd name="connsiteY8-9050" fmla="*/ 8285 h 10000"/>
                  <a:gd name="connsiteX9-9051" fmla="*/ 9237 w 10000"/>
                  <a:gd name="connsiteY9-9052" fmla="*/ 5974 h 10000"/>
                  <a:gd name="connsiteX10-9053" fmla="*/ 8449 w 10000"/>
                  <a:gd name="connsiteY10-9054" fmla="*/ 3543 h 10000"/>
                  <a:gd name="connsiteX11-9055" fmla="*/ 7215 w 10000"/>
                  <a:gd name="connsiteY11-9056" fmla="*/ 2743 h 10000"/>
                  <a:gd name="connsiteX12-9057" fmla="*/ 5966 w 10000"/>
                  <a:gd name="connsiteY12-9058" fmla="*/ 1134 h 10000"/>
                  <a:gd name="connsiteX13-9059" fmla="*/ 4779 w 10000"/>
                  <a:gd name="connsiteY13-9060" fmla="*/ 2108 h 10000"/>
                  <a:gd name="connsiteX14-9061" fmla="*/ 3714 w 10000"/>
                  <a:gd name="connsiteY14-9062" fmla="*/ 1706 h 10000"/>
                  <a:gd name="connsiteX15-9063" fmla="*/ 2833 w 10000"/>
                  <a:gd name="connsiteY15-9064" fmla="*/ 2993 h 10000"/>
                  <a:gd name="connsiteX16-9065" fmla="*/ 1906 w 10000"/>
                  <a:gd name="connsiteY16-9066" fmla="*/ 3438 h 10000"/>
                  <a:gd name="connsiteX17-9067" fmla="*/ 1143 w 10000"/>
                  <a:gd name="connsiteY17-9068" fmla="*/ 5213 h 10000"/>
                  <a:gd name="connsiteX18-9069" fmla="*/ 448 w 10000"/>
                  <a:gd name="connsiteY18-9070" fmla="*/ 6611 h 10000"/>
                  <a:gd name="connsiteX19-9071" fmla="*/ 1 w 10000"/>
                  <a:gd name="connsiteY19-9072" fmla="*/ 8878 h 10000"/>
                  <a:gd name="connsiteX0-9073" fmla="*/ 1 w 10000"/>
                  <a:gd name="connsiteY0-9074" fmla="*/ 8878 h 10000"/>
                  <a:gd name="connsiteX1-9075" fmla="*/ 1562 w 10000"/>
                  <a:gd name="connsiteY1-9076" fmla="*/ 2715 h 10000"/>
                  <a:gd name="connsiteX2-9077" fmla="*/ 3354 w 10000"/>
                  <a:gd name="connsiteY2-9078" fmla="*/ 603 h 10000"/>
                  <a:gd name="connsiteX3-9079" fmla="*/ 5196 w 10000"/>
                  <a:gd name="connsiteY3-9080" fmla="*/ 14 h 10000"/>
                  <a:gd name="connsiteX4-9081" fmla="*/ 6741 w 10000"/>
                  <a:gd name="connsiteY4-9082" fmla="*/ 657 h 10000"/>
                  <a:gd name="connsiteX5-9083" fmla="*/ 8336 w 10000"/>
                  <a:gd name="connsiteY5-9084" fmla="*/ 2518 h 10000"/>
                  <a:gd name="connsiteX6-9085" fmla="*/ 9798 w 10000"/>
                  <a:gd name="connsiteY6-9086" fmla="*/ 7071 h 10000"/>
                  <a:gd name="connsiteX7-9087" fmla="*/ 9970 w 10000"/>
                  <a:gd name="connsiteY7-9088" fmla="*/ 9977 h 10000"/>
                  <a:gd name="connsiteX8-9089" fmla="*/ 9844 w 10000"/>
                  <a:gd name="connsiteY8-9090" fmla="*/ 8285 h 10000"/>
                  <a:gd name="connsiteX9-9091" fmla="*/ 9237 w 10000"/>
                  <a:gd name="connsiteY9-9092" fmla="*/ 5974 h 10000"/>
                  <a:gd name="connsiteX10-9093" fmla="*/ 8449 w 10000"/>
                  <a:gd name="connsiteY10-9094" fmla="*/ 3543 h 10000"/>
                  <a:gd name="connsiteX11-9095" fmla="*/ 7215 w 10000"/>
                  <a:gd name="connsiteY11-9096" fmla="*/ 2743 h 10000"/>
                  <a:gd name="connsiteX12-9097" fmla="*/ 5966 w 10000"/>
                  <a:gd name="connsiteY12-9098" fmla="*/ 1134 h 10000"/>
                  <a:gd name="connsiteX13-9099" fmla="*/ 4764 w 10000"/>
                  <a:gd name="connsiteY13-9100" fmla="*/ 1755 h 10000"/>
                  <a:gd name="connsiteX14-9101" fmla="*/ 3714 w 10000"/>
                  <a:gd name="connsiteY14-9102" fmla="*/ 1706 h 10000"/>
                  <a:gd name="connsiteX15-9103" fmla="*/ 2833 w 10000"/>
                  <a:gd name="connsiteY15-9104" fmla="*/ 2993 h 10000"/>
                  <a:gd name="connsiteX16-9105" fmla="*/ 1906 w 10000"/>
                  <a:gd name="connsiteY16-9106" fmla="*/ 3438 h 10000"/>
                  <a:gd name="connsiteX17-9107" fmla="*/ 1143 w 10000"/>
                  <a:gd name="connsiteY17-9108" fmla="*/ 5213 h 10000"/>
                  <a:gd name="connsiteX18-9109" fmla="*/ 448 w 10000"/>
                  <a:gd name="connsiteY18-9110" fmla="*/ 6611 h 10000"/>
                  <a:gd name="connsiteX19-9111" fmla="*/ 1 w 10000"/>
                  <a:gd name="connsiteY19-9112" fmla="*/ 8878 h 10000"/>
                  <a:gd name="connsiteX0-9113" fmla="*/ 1 w 10000"/>
                  <a:gd name="connsiteY0-9114" fmla="*/ 8878 h 10000"/>
                  <a:gd name="connsiteX1-9115" fmla="*/ 1562 w 10000"/>
                  <a:gd name="connsiteY1-9116" fmla="*/ 2715 h 10000"/>
                  <a:gd name="connsiteX2-9117" fmla="*/ 3354 w 10000"/>
                  <a:gd name="connsiteY2-9118" fmla="*/ 603 h 10000"/>
                  <a:gd name="connsiteX3-9119" fmla="*/ 5196 w 10000"/>
                  <a:gd name="connsiteY3-9120" fmla="*/ 14 h 10000"/>
                  <a:gd name="connsiteX4-9121" fmla="*/ 6741 w 10000"/>
                  <a:gd name="connsiteY4-9122" fmla="*/ 657 h 10000"/>
                  <a:gd name="connsiteX5-9123" fmla="*/ 8336 w 10000"/>
                  <a:gd name="connsiteY5-9124" fmla="*/ 2518 h 10000"/>
                  <a:gd name="connsiteX6-9125" fmla="*/ 9798 w 10000"/>
                  <a:gd name="connsiteY6-9126" fmla="*/ 7071 h 10000"/>
                  <a:gd name="connsiteX7-9127" fmla="*/ 9970 w 10000"/>
                  <a:gd name="connsiteY7-9128" fmla="*/ 9977 h 10000"/>
                  <a:gd name="connsiteX8-9129" fmla="*/ 9844 w 10000"/>
                  <a:gd name="connsiteY8-9130" fmla="*/ 8285 h 10000"/>
                  <a:gd name="connsiteX9-9131" fmla="*/ 9237 w 10000"/>
                  <a:gd name="connsiteY9-9132" fmla="*/ 5974 h 10000"/>
                  <a:gd name="connsiteX10-9133" fmla="*/ 8449 w 10000"/>
                  <a:gd name="connsiteY10-9134" fmla="*/ 3543 h 10000"/>
                  <a:gd name="connsiteX11-9135" fmla="*/ 7215 w 10000"/>
                  <a:gd name="connsiteY11-9136" fmla="*/ 2743 h 10000"/>
                  <a:gd name="connsiteX12-9137" fmla="*/ 5966 w 10000"/>
                  <a:gd name="connsiteY12-9138" fmla="*/ 1134 h 10000"/>
                  <a:gd name="connsiteX13-9139" fmla="*/ 4764 w 10000"/>
                  <a:gd name="connsiteY13-9140" fmla="*/ 1755 h 10000"/>
                  <a:gd name="connsiteX14-9141" fmla="*/ 3610 w 10000"/>
                  <a:gd name="connsiteY14-9142" fmla="*/ 1442 h 10000"/>
                  <a:gd name="connsiteX15-9143" fmla="*/ 2833 w 10000"/>
                  <a:gd name="connsiteY15-9144" fmla="*/ 2993 h 10000"/>
                  <a:gd name="connsiteX16-9145" fmla="*/ 1906 w 10000"/>
                  <a:gd name="connsiteY16-9146" fmla="*/ 3438 h 10000"/>
                  <a:gd name="connsiteX17-9147" fmla="*/ 1143 w 10000"/>
                  <a:gd name="connsiteY17-9148" fmla="*/ 5213 h 10000"/>
                  <a:gd name="connsiteX18-9149" fmla="*/ 448 w 10000"/>
                  <a:gd name="connsiteY18-9150" fmla="*/ 6611 h 10000"/>
                  <a:gd name="connsiteX19-9151" fmla="*/ 1 w 10000"/>
                  <a:gd name="connsiteY19-9152" fmla="*/ 8878 h 10000"/>
                  <a:gd name="connsiteX0-9153" fmla="*/ 1 w 10000"/>
                  <a:gd name="connsiteY0-9154" fmla="*/ 8878 h 10000"/>
                  <a:gd name="connsiteX1-9155" fmla="*/ 1562 w 10000"/>
                  <a:gd name="connsiteY1-9156" fmla="*/ 2715 h 10000"/>
                  <a:gd name="connsiteX2-9157" fmla="*/ 3354 w 10000"/>
                  <a:gd name="connsiteY2-9158" fmla="*/ 603 h 10000"/>
                  <a:gd name="connsiteX3-9159" fmla="*/ 5196 w 10000"/>
                  <a:gd name="connsiteY3-9160" fmla="*/ 14 h 10000"/>
                  <a:gd name="connsiteX4-9161" fmla="*/ 6741 w 10000"/>
                  <a:gd name="connsiteY4-9162" fmla="*/ 657 h 10000"/>
                  <a:gd name="connsiteX5-9163" fmla="*/ 8336 w 10000"/>
                  <a:gd name="connsiteY5-9164" fmla="*/ 2518 h 10000"/>
                  <a:gd name="connsiteX6-9165" fmla="*/ 9798 w 10000"/>
                  <a:gd name="connsiteY6-9166" fmla="*/ 7071 h 10000"/>
                  <a:gd name="connsiteX7-9167" fmla="*/ 9970 w 10000"/>
                  <a:gd name="connsiteY7-9168" fmla="*/ 9977 h 10000"/>
                  <a:gd name="connsiteX8-9169" fmla="*/ 9844 w 10000"/>
                  <a:gd name="connsiteY8-9170" fmla="*/ 8285 h 10000"/>
                  <a:gd name="connsiteX9-9171" fmla="*/ 9237 w 10000"/>
                  <a:gd name="connsiteY9-9172" fmla="*/ 5974 h 10000"/>
                  <a:gd name="connsiteX10-9173" fmla="*/ 8449 w 10000"/>
                  <a:gd name="connsiteY10-9174" fmla="*/ 3543 h 10000"/>
                  <a:gd name="connsiteX11-9175" fmla="*/ 7215 w 10000"/>
                  <a:gd name="connsiteY11-9176" fmla="*/ 2743 h 10000"/>
                  <a:gd name="connsiteX12-9177" fmla="*/ 5966 w 10000"/>
                  <a:gd name="connsiteY12-9178" fmla="*/ 1134 h 10000"/>
                  <a:gd name="connsiteX13-9179" fmla="*/ 4764 w 10000"/>
                  <a:gd name="connsiteY13-9180" fmla="*/ 1755 h 10000"/>
                  <a:gd name="connsiteX14-9181" fmla="*/ 3610 w 10000"/>
                  <a:gd name="connsiteY14-9182" fmla="*/ 1442 h 10000"/>
                  <a:gd name="connsiteX15-9183" fmla="*/ 2699 w 10000"/>
                  <a:gd name="connsiteY15-9184" fmla="*/ 2758 h 10000"/>
                  <a:gd name="connsiteX16-9185" fmla="*/ 1906 w 10000"/>
                  <a:gd name="connsiteY16-9186" fmla="*/ 3438 h 10000"/>
                  <a:gd name="connsiteX17-9187" fmla="*/ 1143 w 10000"/>
                  <a:gd name="connsiteY17-9188" fmla="*/ 5213 h 10000"/>
                  <a:gd name="connsiteX18-9189" fmla="*/ 448 w 10000"/>
                  <a:gd name="connsiteY18-9190" fmla="*/ 6611 h 10000"/>
                  <a:gd name="connsiteX19-9191" fmla="*/ 1 w 10000"/>
                  <a:gd name="connsiteY19-9192" fmla="*/ 8878 h 10000"/>
                  <a:gd name="connsiteX0-9193" fmla="*/ 1 w 10000"/>
                  <a:gd name="connsiteY0-9194" fmla="*/ 8878 h 10000"/>
                  <a:gd name="connsiteX1-9195" fmla="*/ 1562 w 10000"/>
                  <a:gd name="connsiteY1-9196" fmla="*/ 2715 h 10000"/>
                  <a:gd name="connsiteX2-9197" fmla="*/ 3354 w 10000"/>
                  <a:gd name="connsiteY2-9198" fmla="*/ 603 h 10000"/>
                  <a:gd name="connsiteX3-9199" fmla="*/ 5196 w 10000"/>
                  <a:gd name="connsiteY3-9200" fmla="*/ 14 h 10000"/>
                  <a:gd name="connsiteX4-9201" fmla="*/ 6741 w 10000"/>
                  <a:gd name="connsiteY4-9202" fmla="*/ 657 h 10000"/>
                  <a:gd name="connsiteX5-9203" fmla="*/ 8336 w 10000"/>
                  <a:gd name="connsiteY5-9204" fmla="*/ 2518 h 10000"/>
                  <a:gd name="connsiteX6-9205" fmla="*/ 9798 w 10000"/>
                  <a:gd name="connsiteY6-9206" fmla="*/ 7071 h 10000"/>
                  <a:gd name="connsiteX7-9207" fmla="*/ 9970 w 10000"/>
                  <a:gd name="connsiteY7-9208" fmla="*/ 9977 h 10000"/>
                  <a:gd name="connsiteX8-9209" fmla="*/ 9844 w 10000"/>
                  <a:gd name="connsiteY8-9210" fmla="*/ 8285 h 10000"/>
                  <a:gd name="connsiteX9-9211" fmla="*/ 9237 w 10000"/>
                  <a:gd name="connsiteY9-9212" fmla="*/ 5974 h 10000"/>
                  <a:gd name="connsiteX10-9213" fmla="*/ 8449 w 10000"/>
                  <a:gd name="connsiteY10-9214" fmla="*/ 3543 h 10000"/>
                  <a:gd name="connsiteX11-9215" fmla="*/ 7215 w 10000"/>
                  <a:gd name="connsiteY11-9216" fmla="*/ 2743 h 10000"/>
                  <a:gd name="connsiteX12-9217" fmla="*/ 5966 w 10000"/>
                  <a:gd name="connsiteY12-9218" fmla="*/ 1134 h 10000"/>
                  <a:gd name="connsiteX13-9219" fmla="*/ 4764 w 10000"/>
                  <a:gd name="connsiteY13-9220" fmla="*/ 1755 h 10000"/>
                  <a:gd name="connsiteX14-9221" fmla="*/ 3610 w 10000"/>
                  <a:gd name="connsiteY14-9222" fmla="*/ 1442 h 10000"/>
                  <a:gd name="connsiteX15-9223" fmla="*/ 2699 w 10000"/>
                  <a:gd name="connsiteY15-9224" fmla="*/ 2758 h 10000"/>
                  <a:gd name="connsiteX16-9225" fmla="*/ 1861 w 10000"/>
                  <a:gd name="connsiteY16-9226" fmla="*/ 3320 h 10000"/>
                  <a:gd name="connsiteX17-9227" fmla="*/ 1143 w 10000"/>
                  <a:gd name="connsiteY17-9228" fmla="*/ 5213 h 10000"/>
                  <a:gd name="connsiteX18-9229" fmla="*/ 448 w 10000"/>
                  <a:gd name="connsiteY18-9230" fmla="*/ 6611 h 10000"/>
                  <a:gd name="connsiteX19-9231" fmla="*/ 1 w 10000"/>
                  <a:gd name="connsiteY19-9232" fmla="*/ 8878 h 10000"/>
                  <a:gd name="connsiteX0-9233" fmla="*/ 1 w 10000"/>
                  <a:gd name="connsiteY0-9234" fmla="*/ 8878 h 10000"/>
                  <a:gd name="connsiteX1-9235" fmla="*/ 1562 w 10000"/>
                  <a:gd name="connsiteY1-9236" fmla="*/ 2715 h 10000"/>
                  <a:gd name="connsiteX2-9237" fmla="*/ 3354 w 10000"/>
                  <a:gd name="connsiteY2-9238" fmla="*/ 603 h 10000"/>
                  <a:gd name="connsiteX3-9239" fmla="*/ 5196 w 10000"/>
                  <a:gd name="connsiteY3-9240" fmla="*/ 14 h 10000"/>
                  <a:gd name="connsiteX4-9241" fmla="*/ 6741 w 10000"/>
                  <a:gd name="connsiteY4-9242" fmla="*/ 657 h 10000"/>
                  <a:gd name="connsiteX5-9243" fmla="*/ 8336 w 10000"/>
                  <a:gd name="connsiteY5-9244" fmla="*/ 2518 h 10000"/>
                  <a:gd name="connsiteX6-9245" fmla="*/ 9798 w 10000"/>
                  <a:gd name="connsiteY6-9246" fmla="*/ 7071 h 10000"/>
                  <a:gd name="connsiteX7-9247" fmla="*/ 9970 w 10000"/>
                  <a:gd name="connsiteY7-9248" fmla="*/ 9977 h 10000"/>
                  <a:gd name="connsiteX8-9249" fmla="*/ 9844 w 10000"/>
                  <a:gd name="connsiteY8-9250" fmla="*/ 8285 h 10000"/>
                  <a:gd name="connsiteX9-9251" fmla="*/ 9237 w 10000"/>
                  <a:gd name="connsiteY9-9252" fmla="*/ 5974 h 10000"/>
                  <a:gd name="connsiteX10-9253" fmla="*/ 8449 w 10000"/>
                  <a:gd name="connsiteY10-9254" fmla="*/ 3543 h 10000"/>
                  <a:gd name="connsiteX11-9255" fmla="*/ 7215 w 10000"/>
                  <a:gd name="connsiteY11-9256" fmla="*/ 2743 h 10000"/>
                  <a:gd name="connsiteX12-9257" fmla="*/ 5966 w 10000"/>
                  <a:gd name="connsiteY12-9258" fmla="*/ 1134 h 10000"/>
                  <a:gd name="connsiteX13-9259" fmla="*/ 4764 w 10000"/>
                  <a:gd name="connsiteY13-9260" fmla="*/ 1755 h 10000"/>
                  <a:gd name="connsiteX14-9261" fmla="*/ 3610 w 10000"/>
                  <a:gd name="connsiteY14-9262" fmla="*/ 1442 h 10000"/>
                  <a:gd name="connsiteX15-9263" fmla="*/ 2699 w 10000"/>
                  <a:gd name="connsiteY15-9264" fmla="*/ 2758 h 10000"/>
                  <a:gd name="connsiteX16-9265" fmla="*/ 1861 w 10000"/>
                  <a:gd name="connsiteY16-9266" fmla="*/ 3320 h 10000"/>
                  <a:gd name="connsiteX17-9267" fmla="*/ 1143 w 10000"/>
                  <a:gd name="connsiteY17-9268" fmla="*/ 5213 h 10000"/>
                  <a:gd name="connsiteX18-9269" fmla="*/ 448 w 10000"/>
                  <a:gd name="connsiteY18-9270" fmla="*/ 6611 h 10000"/>
                  <a:gd name="connsiteX19-9271" fmla="*/ 1 w 10000"/>
                  <a:gd name="connsiteY19-9272" fmla="*/ 8878 h 10000"/>
                  <a:gd name="connsiteX0-9273" fmla="*/ 1 w 10000"/>
                  <a:gd name="connsiteY0-9274" fmla="*/ 8878 h 10000"/>
                  <a:gd name="connsiteX1-9275" fmla="*/ 1562 w 10000"/>
                  <a:gd name="connsiteY1-9276" fmla="*/ 2715 h 10000"/>
                  <a:gd name="connsiteX2-9277" fmla="*/ 3354 w 10000"/>
                  <a:gd name="connsiteY2-9278" fmla="*/ 603 h 10000"/>
                  <a:gd name="connsiteX3-9279" fmla="*/ 5196 w 10000"/>
                  <a:gd name="connsiteY3-9280" fmla="*/ 14 h 10000"/>
                  <a:gd name="connsiteX4-9281" fmla="*/ 6741 w 10000"/>
                  <a:gd name="connsiteY4-9282" fmla="*/ 657 h 10000"/>
                  <a:gd name="connsiteX5-9283" fmla="*/ 8336 w 10000"/>
                  <a:gd name="connsiteY5-9284" fmla="*/ 2518 h 10000"/>
                  <a:gd name="connsiteX6-9285" fmla="*/ 9798 w 10000"/>
                  <a:gd name="connsiteY6-9286" fmla="*/ 7071 h 10000"/>
                  <a:gd name="connsiteX7-9287" fmla="*/ 9970 w 10000"/>
                  <a:gd name="connsiteY7-9288" fmla="*/ 9977 h 10000"/>
                  <a:gd name="connsiteX8-9289" fmla="*/ 9844 w 10000"/>
                  <a:gd name="connsiteY8-9290" fmla="*/ 8285 h 10000"/>
                  <a:gd name="connsiteX9-9291" fmla="*/ 9237 w 10000"/>
                  <a:gd name="connsiteY9-9292" fmla="*/ 5974 h 10000"/>
                  <a:gd name="connsiteX10-9293" fmla="*/ 8449 w 10000"/>
                  <a:gd name="connsiteY10-9294" fmla="*/ 3543 h 10000"/>
                  <a:gd name="connsiteX11-9295" fmla="*/ 7215 w 10000"/>
                  <a:gd name="connsiteY11-9296" fmla="*/ 2743 h 10000"/>
                  <a:gd name="connsiteX12-9297" fmla="*/ 5996 w 10000"/>
                  <a:gd name="connsiteY12-9298" fmla="*/ 1016 h 10000"/>
                  <a:gd name="connsiteX13-9299" fmla="*/ 4764 w 10000"/>
                  <a:gd name="connsiteY13-9300" fmla="*/ 1755 h 10000"/>
                  <a:gd name="connsiteX14-9301" fmla="*/ 3610 w 10000"/>
                  <a:gd name="connsiteY14-9302" fmla="*/ 1442 h 10000"/>
                  <a:gd name="connsiteX15-9303" fmla="*/ 2699 w 10000"/>
                  <a:gd name="connsiteY15-9304" fmla="*/ 2758 h 10000"/>
                  <a:gd name="connsiteX16-9305" fmla="*/ 1861 w 10000"/>
                  <a:gd name="connsiteY16-9306" fmla="*/ 3320 h 10000"/>
                  <a:gd name="connsiteX17-9307" fmla="*/ 1143 w 10000"/>
                  <a:gd name="connsiteY17-9308" fmla="*/ 5213 h 10000"/>
                  <a:gd name="connsiteX18-9309" fmla="*/ 448 w 10000"/>
                  <a:gd name="connsiteY18-9310" fmla="*/ 6611 h 10000"/>
                  <a:gd name="connsiteX19-9311" fmla="*/ 1 w 10000"/>
                  <a:gd name="connsiteY19-9312" fmla="*/ 8878 h 10000"/>
                  <a:gd name="connsiteX0-9313" fmla="*/ 1 w 10000"/>
                  <a:gd name="connsiteY0-9314" fmla="*/ 8878 h 10000"/>
                  <a:gd name="connsiteX1-9315" fmla="*/ 1562 w 10000"/>
                  <a:gd name="connsiteY1-9316" fmla="*/ 2715 h 10000"/>
                  <a:gd name="connsiteX2-9317" fmla="*/ 3354 w 10000"/>
                  <a:gd name="connsiteY2-9318" fmla="*/ 603 h 10000"/>
                  <a:gd name="connsiteX3-9319" fmla="*/ 5196 w 10000"/>
                  <a:gd name="connsiteY3-9320" fmla="*/ 14 h 10000"/>
                  <a:gd name="connsiteX4-9321" fmla="*/ 6741 w 10000"/>
                  <a:gd name="connsiteY4-9322" fmla="*/ 657 h 10000"/>
                  <a:gd name="connsiteX5-9323" fmla="*/ 8336 w 10000"/>
                  <a:gd name="connsiteY5-9324" fmla="*/ 2518 h 10000"/>
                  <a:gd name="connsiteX6-9325" fmla="*/ 9798 w 10000"/>
                  <a:gd name="connsiteY6-9326" fmla="*/ 7071 h 10000"/>
                  <a:gd name="connsiteX7-9327" fmla="*/ 9970 w 10000"/>
                  <a:gd name="connsiteY7-9328" fmla="*/ 9977 h 10000"/>
                  <a:gd name="connsiteX8-9329" fmla="*/ 9844 w 10000"/>
                  <a:gd name="connsiteY8-9330" fmla="*/ 8285 h 10000"/>
                  <a:gd name="connsiteX9-9331" fmla="*/ 9237 w 10000"/>
                  <a:gd name="connsiteY9-9332" fmla="*/ 5974 h 10000"/>
                  <a:gd name="connsiteX10-9333" fmla="*/ 8449 w 10000"/>
                  <a:gd name="connsiteY10-9334" fmla="*/ 3543 h 10000"/>
                  <a:gd name="connsiteX11-9335" fmla="*/ 7215 w 10000"/>
                  <a:gd name="connsiteY11-9336" fmla="*/ 2743 h 10000"/>
                  <a:gd name="connsiteX12-9337" fmla="*/ 5996 w 10000"/>
                  <a:gd name="connsiteY12-9338" fmla="*/ 1016 h 10000"/>
                  <a:gd name="connsiteX13-9339" fmla="*/ 4749 w 10000"/>
                  <a:gd name="connsiteY13-9340" fmla="*/ 1549 h 10000"/>
                  <a:gd name="connsiteX14-9341" fmla="*/ 3610 w 10000"/>
                  <a:gd name="connsiteY14-9342" fmla="*/ 1442 h 10000"/>
                  <a:gd name="connsiteX15-9343" fmla="*/ 2699 w 10000"/>
                  <a:gd name="connsiteY15-9344" fmla="*/ 2758 h 10000"/>
                  <a:gd name="connsiteX16-9345" fmla="*/ 1861 w 10000"/>
                  <a:gd name="connsiteY16-9346" fmla="*/ 3320 h 10000"/>
                  <a:gd name="connsiteX17-9347" fmla="*/ 1143 w 10000"/>
                  <a:gd name="connsiteY17-9348" fmla="*/ 5213 h 10000"/>
                  <a:gd name="connsiteX18-9349" fmla="*/ 448 w 10000"/>
                  <a:gd name="connsiteY18-9350" fmla="*/ 6611 h 10000"/>
                  <a:gd name="connsiteX19-9351" fmla="*/ 1 w 10000"/>
                  <a:gd name="connsiteY19-9352" fmla="*/ 8878 h 10000"/>
                  <a:gd name="connsiteX0-9353" fmla="*/ 1 w 10000"/>
                  <a:gd name="connsiteY0-9354" fmla="*/ 8878 h 10000"/>
                  <a:gd name="connsiteX1-9355" fmla="*/ 1562 w 10000"/>
                  <a:gd name="connsiteY1-9356" fmla="*/ 2715 h 10000"/>
                  <a:gd name="connsiteX2-9357" fmla="*/ 3354 w 10000"/>
                  <a:gd name="connsiteY2-9358" fmla="*/ 603 h 10000"/>
                  <a:gd name="connsiteX3-9359" fmla="*/ 5196 w 10000"/>
                  <a:gd name="connsiteY3-9360" fmla="*/ 14 h 10000"/>
                  <a:gd name="connsiteX4-9361" fmla="*/ 6741 w 10000"/>
                  <a:gd name="connsiteY4-9362" fmla="*/ 657 h 10000"/>
                  <a:gd name="connsiteX5-9363" fmla="*/ 8336 w 10000"/>
                  <a:gd name="connsiteY5-9364" fmla="*/ 2518 h 10000"/>
                  <a:gd name="connsiteX6-9365" fmla="*/ 9798 w 10000"/>
                  <a:gd name="connsiteY6-9366" fmla="*/ 7071 h 10000"/>
                  <a:gd name="connsiteX7-9367" fmla="*/ 9970 w 10000"/>
                  <a:gd name="connsiteY7-9368" fmla="*/ 9977 h 10000"/>
                  <a:gd name="connsiteX8-9369" fmla="*/ 9844 w 10000"/>
                  <a:gd name="connsiteY8-9370" fmla="*/ 8285 h 10000"/>
                  <a:gd name="connsiteX9-9371" fmla="*/ 9237 w 10000"/>
                  <a:gd name="connsiteY9-9372" fmla="*/ 5974 h 10000"/>
                  <a:gd name="connsiteX10-9373" fmla="*/ 8449 w 10000"/>
                  <a:gd name="connsiteY10-9374" fmla="*/ 3543 h 10000"/>
                  <a:gd name="connsiteX11-9375" fmla="*/ 7200 w 10000"/>
                  <a:gd name="connsiteY11-9376" fmla="*/ 2537 h 10000"/>
                  <a:gd name="connsiteX12-9377" fmla="*/ 5996 w 10000"/>
                  <a:gd name="connsiteY12-9378" fmla="*/ 1016 h 10000"/>
                  <a:gd name="connsiteX13-9379" fmla="*/ 4749 w 10000"/>
                  <a:gd name="connsiteY13-9380" fmla="*/ 1549 h 10000"/>
                  <a:gd name="connsiteX14-9381" fmla="*/ 3610 w 10000"/>
                  <a:gd name="connsiteY14-9382" fmla="*/ 1442 h 10000"/>
                  <a:gd name="connsiteX15-9383" fmla="*/ 2699 w 10000"/>
                  <a:gd name="connsiteY15-9384" fmla="*/ 2758 h 10000"/>
                  <a:gd name="connsiteX16-9385" fmla="*/ 1861 w 10000"/>
                  <a:gd name="connsiteY16-9386" fmla="*/ 3320 h 10000"/>
                  <a:gd name="connsiteX17-9387" fmla="*/ 1143 w 10000"/>
                  <a:gd name="connsiteY17-9388" fmla="*/ 5213 h 10000"/>
                  <a:gd name="connsiteX18-9389" fmla="*/ 448 w 10000"/>
                  <a:gd name="connsiteY18-9390" fmla="*/ 6611 h 10000"/>
                  <a:gd name="connsiteX19-9391" fmla="*/ 1 w 10000"/>
                  <a:gd name="connsiteY19-9392" fmla="*/ 8878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</a:cxnLst>
                <a:rect l="l" t="t" r="r" b="b"/>
                <a:pathLst>
                  <a:path w="10000" h="10000">
                    <a:moveTo>
                      <a:pt x="1" y="8878"/>
                    </a:moveTo>
                    <a:cubicBezTo>
                      <a:pt x="78" y="8398"/>
                      <a:pt x="149" y="5432"/>
                      <a:pt x="1562" y="2715"/>
                    </a:cubicBezTo>
                    <a:cubicBezTo>
                      <a:pt x="2016" y="1924"/>
                      <a:pt x="2724" y="1028"/>
                      <a:pt x="3354" y="603"/>
                    </a:cubicBezTo>
                    <a:cubicBezTo>
                      <a:pt x="3828" y="293"/>
                      <a:pt x="4462" y="-78"/>
                      <a:pt x="5196" y="14"/>
                    </a:cubicBezTo>
                    <a:cubicBezTo>
                      <a:pt x="5711" y="113"/>
                      <a:pt x="6213" y="215"/>
                      <a:pt x="6741" y="657"/>
                    </a:cubicBezTo>
                    <a:cubicBezTo>
                      <a:pt x="7360" y="1114"/>
                      <a:pt x="7908" y="1854"/>
                      <a:pt x="8336" y="2518"/>
                    </a:cubicBezTo>
                    <a:cubicBezTo>
                      <a:pt x="9235" y="4283"/>
                      <a:pt x="9556" y="5803"/>
                      <a:pt x="9798" y="7071"/>
                    </a:cubicBezTo>
                    <a:cubicBezTo>
                      <a:pt x="9988" y="8641"/>
                      <a:pt x="10042" y="10023"/>
                      <a:pt x="9970" y="9977"/>
                    </a:cubicBezTo>
                    <a:cubicBezTo>
                      <a:pt x="9955" y="10184"/>
                      <a:pt x="9967" y="8952"/>
                      <a:pt x="9844" y="8285"/>
                    </a:cubicBezTo>
                    <a:cubicBezTo>
                      <a:pt x="9723" y="7618"/>
                      <a:pt x="9469" y="6789"/>
                      <a:pt x="9237" y="5974"/>
                    </a:cubicBezTo>
                    <a:cubicBezTo>
                      <a:pt x="8499" y="4567"/>
                      <a:pt x="8922" y="4267"/>
                      <a:pt x="8449" y="3543"/>
                    </a:cubicBezTo>
                    <a:cubicBezTo>
                      <a:pt x="7890" y="2775"/>
                      <a:pt x="7609" y="2958"/>
                      <a:pt x="7200" y="2537"/>
                    </a:cubicBezTo>
                    <a:cubicBezTo>
                      <a:pt x="6791" y="2116"/>
                      <a:pt x="6404" y="1181"/>
                      <a:pt x="5996" y="1016"/>
                    </a:cubicBezTo>
                    <a:cubicBezTo>
                      <a:pt x="5588" y="851"/>
                      <a:pt x="5229" y="1622"/>
                      <a:pt x="4749" y="1549"/>
                    </a:cubicBezTo>
                    <a:cubicBezTo>
                      <a:pt x="4213" y="1556"/>
                      <a:pt x="3946" y="1328"/>
                      <a:pt x="3610" y="1442"/>
                    </a:cubicBezTo>
                    <a:cubicBezTo>
                      <a:pt x="3278" y="1554"/>
                      <a:pt x="3049" y="2494"/>
                      <a:pt x="2699" y="2758"/>
                    </a:cubicBezTo>
                    <a:cubicBezTo>
                      <a:pt x="2337" y="3083"/>
                      <a:pt x="2228" y="3119"/>
                      <a:pt x="1861" y="3320"/>
                    </a:cubicBezTo>
                    <a:cubicBezTo>
                      <a:pt x="1267" y="4014"/>
                      <a:pt x="1404" y="4618"/>
                      <a:pt x="1143" y="5213"/>
                    </a:cubicBezTo>
                    <a:cubicBezTo>
                      <a:pt x="891" y="5742"/>
                      <a:pt x="640" y="6005"/>
                      <a:pt x="448" y="6611"/>
                    </a:cubicBezTo>
                    <a:cubicBezTo>
                      <a:pt x="255" y="7216"/>
                      <a:pt x="-16" y="9645"/>
                      <a:pt x="1" y="8878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5" name="流程图: 资料带 2"/>
              <p:cNvSpPr/>
              <p:nvPr/>
            </p:nvSpPr>
            <p:spPr>
              <a:xfrm rot="5400000">
                <a:off x="5256691" y="2393485"/>
                <a:ext cx="3856882" cy="1582851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5"/>
                  <a:gd name="connsiteY0-3368" fmla="*/ 4788 h 10727"/>
                  <a:gd name="connsiteX1-3369" fmla="*/ 1979 w 10005"/>
                  <a:gd name="connsiteY1-3370" fmla="*/ 4702 h 10727"/>
                  <a:gd name="connsiteX2-3371" fmla="*/ 2549 w 10005"/>
                  <a:gd name="connsiteY2-3372" fmla="*/ 1955 h 10727"/>
                  <a:gd name="connsiteX3-3373" fmla="*/ 3505 w 10005"/>
                  <a:gd name="connsiteY3-3374" fmla="*/ 4070 h 10727"/>
                  <a:gd name="connsiteX4-3375" fmla="*/ 4492 w 10005"/>
                  <a:gd name="connsiteY4-3376" fmla="*/ 246 h 10727"/>
                  <a:gd name="connsiteX5-3377" fmla="*/ 5566 w 10005"/>
                  <a:gd name="connsiteY5-3378" fmla="*/ 2282 h 10727"/>
                  <a:gd name="connsiteX6-3379" fmla="*/ 6538 w 10005"/>
                  <a:gd name="connsiteY6-3380" fmla="*/ 24 h 10727"/>
                  <a:gd name="connsiteX7-3381" fmla="*/ 7711 w 10005"/>
                  <a:gd name="connsiteY7-3382" fmla="*/ 4026 h 10727"/>
                  <a:gd name="connsiteX8-3383" fmla="*/ 8967 w 10005"/>
                  <a:gd name="connsiteY8-3384" fmla="*/ 3941 h 10727"/>
                  <a:gd name="connsiteX9-3385" fmla="*/ 9998 w 10005"/>
                  <a:gd name="connsiteY9-3386" fmla="*/ 10539 h 10727"/>
                  <a:gd name="connsiteX10-3387" fmla="*/ 9502 w 10005"/>
                  <a:gd name="connsiteY10-3388" fmla="*/ 9058 h 10727"/>
                  <a:gd name="connsiteX11-3389" fmla="*/ 8077 w 10005"/>
                  <a:gd name="connsiteY11-3390" fmla="*/ 6970 h 10727"/>
                  <a:gd name="connsiteX12-3391" fmla="*/ 6770 w 10005"/>
                  <a:gd name="connsiteY12-3392" fmla="*/ 8317 h 10727"/>
                  <a:gd name="connsiteX13-3393" fmla="*/ 5774 w 10005"/>
                  <a:gd name="connsiteY13-3394" fmla="*/ 5555 h 10727"/>
                  <a:gd name="connsiteX14-3395" fmla="*/ 4662 w 10005"/>
                  <a:gd name="connsiteY14-3396" fmla="*/ 8400 h 10727"/>
                  <a:gd name="connsiteX15-3397" fmla="*/ 3894 w 10005"/>
                  <a:gd name="connsiteY15-3398" fmla="*/ 6428 h 10727"/>
                  <a:gd name="connsiteX16-3399" fmla="*/ 2866 w 10005"/>
                  <a:gd name="connsiteY16-3400" fmla="*/ 8968 h 10727"/>
                  <a:gd name="connsiteX17-3401" fmla="*/ 2101 w 10005"/>
                  <a:gd name="connsiteY17-3402" fmla="*/ 7438 h 10727"/>
                  <a:gd name="connsiteX18-3403" fmla="*/ 1043 w 10005"/>
                  <a:gd name="connsiteY18-3404" fmla="*/ 7920 h 10727"/>
                  <a:gd name="connsiteX19-3405" fmla="*/ 1015 w 10005"/>
                  <a:gd name="connsiteY19-3406" fmla="*/ 4788 h 10727"/>
                  <a:gd name="connsiteX0-3407" fmla="*/ 1015 w 10005"/>
                  <a:gd name="connsiteY0-3408" fmla="*/ 4788 h 19489"/>
                  <a:gd name="connsiteX1-3409" fmla="*/ 1979 w 10005"/>
                  <a:gd name="connsiteY1-3410" fmla="*/ 4702 h 19489"/>
                  <a:gd name="connsiteX2-3411" fmla="*/ 2549 w 10005"/>
                  <a:gd name="connsiteY2-3412" fmla="*/ 1955 h 19489"/>
                  <a:gd name="connsiteX3-3413" fmla="*/ 3505 w 10005"/>
                  <a:gd name="connsiteY3-3414" fmla="*/ 4070 h 19489"/>
                  <a:gd name="connsiteX4-3415" fmla="*/ 4492 w 10005"/>
                  <a:gd name="connsiteY4-3416" fmla="*/ 246 h 19489"/>
                  <a:gd name="connsiteX5-3417" fmla="*/ 5566 w 10005"/>
                  <a:gd name="connsiteY5-3418" fmla="*/ 2282 h 19489"/>
                  <a:gd name="connsiteX6-3419" fmla="*/ 6538 w 10005"/>
                  <a:gd name="connsiteY6-3420" fmla="*/ 24 h 19489"/>
                  <a:gd name="connsiteX7-3421" fmla="*/ 7711 w 10005"/>
                  <a:gd name="connsiteY7-3422" fmla="*/ 4026 h 19489"/>
                  <a:gd name="connsiteX8-3423" fmla="*/ 8967 w 10005"/>
                  <a:gd name="connsiteY8-3424" fmla="*/ 3941 h 19489"/>
                  <a:gd name="connsiteX9-3425" fmla="*/ 9998 w 10005"/>
                  <a:gd name="connsiteY9-3426" fmla="*/ 19457 h 19489"/>
                  <a:gd name="connsiteX10-3427" fmla="*/ 9502 w 10005"/>
                  <a:gd name="connsiteY10-3428" fmla="*/ 9058 h 19489"/>
                  <a:gd name="connsiteX11-3429" fmla="*/ 8077 w 10005"/>
                  <a:gd name="connsiteY11-3430" fmla="*/ 6970 h 19489"/>
                  <a:gd name="connsiteX12-3431" fmla="*/ 6770 w 10005"/>
                  <a:gd name="connsiteY12-3432" fmla="*/ 8317 h 19489"/>
                  <a:gd name="connsiteX13-3433" fmla="*/ 5774 w 10005"/>
                  <a:gd name="connsiteY13-3434" fmla="*/ 5555 h 19489"/>
                  <a:gd name="connsiteX14-3435" fmla="*/ 4662 w 10005"/>
                  <a:gd name="connsiteY14-3436" fmla="*/ 8400 h 19489"/>
                  <a:gd name="connsiteX15-3437" fmla="*/ 3894 w 10005"/>
                  <a:gd name="connsiteY15-3438" fmla="*/ 6428 h 19489"/>
                  <a:gd name="connsiteX16-3439" fmla="*/ 2866 w 10005"/>
                  <a:gd name="connsiteY16-3440" fmla="*/ 8968 h 19489"/>
                  <a:gd name="connsiteX17-3441" fmla="*/ 2101 w 10005"/>
                  <a:gd name="connsiteY17-3442" fmla="*/ 7438 h 19489"/>
                  <a:gd name="connsiteX18-3443" fmla="*/ 1043 w 10005"/>
                  <a:gd name="connsiteY18-3444" fmla="*/ 7920 h 19489"/>
                  <a:gd name="connsiteX19-3445" fmla="*/ 1015 w 10005"/>
                  <a:gd name="connsiteY19-3446" fmla="*/ 4788 h 19489"/>
                  <a:gd name="connsiteX0-3447" fmla="*/ 1015 w 10000"/>
                  <a:gd name="connsiteY0-3448" fmla="*/ 4788 h 19489"/>
                  <a:gd name="connsiteX1-3449" fmla="*/ 1979 w 10000"/>
                  <a:gd name="connsiteY1-3450" fmla="*/ 4702 h 19489"/>
                  <a:gd name="connsiteX2-3451" fmla="*/ 2549 w 10000"/>
                  <a:gd name="connsiteY2-3452" fmla="*/ 1955 h 19489"/>
                  <a:gd name="connsiteX3-3453" fmla="*/ 3505 w 10000"/>
                  <a:gd name="connsiteY3-3454" fmla="*/ 4070 h 19489"/>
                  <a:gd name="connsiteX4-3455" fmla="*/ 4492 w 10000"/>
                  <a:gd name="connsiteY4-3456" fmla="*/ 246 h 19489"/>
                  <a:gd name="connsiteX5-3457" fmla="*/ 5566 w 10000"/>
                  <a:gd name="connsiteY5-3458" fmla="*/ 2282 h 19489"/>
                  <a:gd name="connsiteX6-3459" fmla="*/ 6538 w 10000"/>
                  <a:gd name="connsiteY6-3460" fmla="*/ 24 h 19489"/>
                  <a:gd name="connsiteX7-3461" fmla="*/ 7711 w 10000"/>
                  <a:gd name="connsiteY7-3462" fmla="*/ 4026 h 19489"/>
                  <a:gd name="connsiteX8-3463" fmla="*/ 8967 w 10000"/>
                  <a:gd name="connsiteY8-3464" fmla="*/ 3941 h 19489"/>
                  <a:gd name="connsiteX9-3465" fmla="*/ 9998 w 10000"/>
                  <a:gd name="connsiteY9-3466" fmla="*/ 19457 h 19489"/>
                  <a:gd name="connsiteX10-3467" fmla="*/ 9101 w 10000"/>
                  <a:gd name="connsiteY10-3468" fmla="*/ 9058 h 19489"/>
                  <a:gd name="connsiteX11-3469" fmla="*/ 8077 w 10000"/>
                  <a:gd name="connsiteY11-3470" fmla="*/ 6970 h 19489"/>
                  <a:gd name="connsiteX12-3471" fmla="*/ 6770 w 10000"/>
                  <a:gd name="connsiteY12-3472" fmla="*/ 8317 h 19489"/>
                  <a:gd name="connsiteX13-3473" fmla="*/ 5774 w 10000"/>
                  <a:gd name="connsiteY13-3474" fmla="*/ 5555 h 19489"/>
                  <a:gd name="connsiteX14-3475" fmla="*/ 4662 w 10000"/>
                  <a:gd name="connsiteY14-3476" fmla="*/ 8400 h 19489"/>
                  <a:gd name="connsiteX15-3477" fmla="*/ 3894 w 10000"/>
                  <a:gd name="connsiteY15-3478" fmla="*/ 6428 h 19489"/>
                  <a:gd name="connsiteX16-3479" fmla="*/ 2866 w 10000"/>
                  <a:gd name="connsiteY16-3480" fmla="*/ 8968 h 19489"/>
                  <a:gd name="connsiteX17-3481" fmla="*/ 2101 w 10000"/>
                  <a:gd name="connsiteY17-3482" fmla="*/ 7438 h 19489"/>
                  <a:gd name="connsiteX18-3483" fmla="*/ 1043 w 10000"/>
                  <a:gd name="connsiteY18-3484" fmla="*/ 7920 h 19489"/>
                  <a:gd name="connsiteX19-3485" fmla="*/ 1015 w 10000"/>
                  <a:gd name="connsiteY19-3486" fmla="*/ 4788 h 19489"/>
                  <a:gd name="connsiteX0-3487" fmla="*/ 1015 w 10000"/>
                  <a:gd name="connsiteY0-3488" fmla="*/ 4788 h 19489"/>
                  <a:gd name="connsiteX1-3489" fmla="*/ 1979 w 10000"/>
                  <a:gd name="connsiteY1-3490" fmla="*/ 4702 h 19489"/>
                  <a:gd name="connsiteX2-3491" fmla="*/ 2549 w 10000"/>
                  <a:gd name="connsiteY2-3492" fmla="*/ 1955 h 19489"/>
                  <a:gd name="connsiteX3-3493" fmla="*/ 3505 w 10000"/>
                  <a:gd name="connsiteY3-3494" fmla="*/ 4070 h 19489"/>
                  <a:gd name="connsiteX4-3495" fmla="*/ 4492 w 10000"/>
                  <a:gd name="connsiteY4-3496" fmla="*/ 246 h 19489"/>
                  <a:gd name="connsiteX5-3497" fmla="*/ 5566 w 10000"/>
                  <a:gd name="connsiteY5-3498" fmla="*/ 2282 h 19489"/>
                  <a:gd name="connsiteX6-3499" fmla="*/ 6538 w 10000"/>
                  <a:gd name="connsiteY6-3500" fmla="*/ 24 h 19489"/>
                  <a:gd name="connsiteX7-3501" fmla="*/ 7711 w 10000"/>
                  <a:gd name="connsiteY7-3502" fmla="*/ 4026 h 19489"/>
                  <a:gd name="connsiteX8-3503" fmla="*/ 9397 w 10000"/>
                  <a:gd name="connsiteY8-3504" fmla="*/ 8203 h 19489"/>
                  <a:gd name="connsiteX9-3505" fmla="*/ 9998 w 10000"/>
                  <a:gd name="connsiteY9-3506" fmla="*/ 19457 h 19489"/>
                  <a:gd name="connsiteX10-3507" fmla="*/ 9101 w 10000"/>
                  <a:gd name="connsiteY10-3508" fmla="*/ 9058 h 19489"/>
                  <a:gd name="connsiteX11-3509" fmla="*/ 8077 w 10000"/>
                  <a:gd name="connsiteY11-3510" fmla="*/ 6970 h 19489"/>
                  <a:gd name="connsiteX12-3511" fmla="*/ 6770 w 10000"/>
                  <a:gd name="connsiteY12-3512" fmla="*/ 8317 h 19489"/>
                  <a:gd name="connsiteX13-3513" fmla="*/ 5774 w 10000"/>
                  <a:gd name="connsiteY13-3514" fmla="*/ 5555 h 19489"/>
                  <a:gd name="connsiteX14-3515" fmla="*/ 4662 w 10000"/>
                  <a:gd name="connsiteY14-3516" fmla="*/ 8400 h 19489"/>
                  <a:gd name="connsiteX15-3517" fmla="*/ 3894 w 10000"/>
                  <a:gd name="connsiteY15-3518" fmla="*/ 6428 h 19489"/>
                  <a:gd name="connsiteX16-3519" fmla="*/ 2866 w 10000"/>
                  <a:gd name="connsiteY16-3520" fmla="*/ 8968 h 19489"/>
                  <a:gd name="connsiteX17-3521" fmla="*/ 2101 w 10000"/>
                  <a:gd name="connsiteY17-3522" fmla="*/ 7438 h 19489"/>
                  <a:gd name="connsiteX18-3523" fmla="*/ 1043 w 10000"/>
                  <a:gd name="connsiteY18-3524" fmla="*/ 7920 h 19489"/>
                  <a:gd name="connsiteX19-3525" fmla="*/ 1015 w 10000"/>
                  <a:gd name="connsiteY19-3526" fmla="*/ 4788 h 19489"/>
                  <a:gd name="connsiteX0-3527" fmla="*/ 1015 w 10000"/>
                  <a:gd name="connsiteY0-3528" fmla="*/ 4788 h 19489"/>
                  <a:gd name="connsiteX1-3529" fmla="*/ 1979 w 10000"/>
                  <a:gd name="connsiteY1-3530" fmla="*/ 4702 h 19489"/>
                  <a:gd name="connsiteX2-3531" fmla="*/ 2549 w 10000"/>
                  <a:gd name="connsiteY2-3532" fmla="*/ 1955 h 19489"/>
                  <a:gd name="connsiteX3-3533" fmla="*/ 3505 w 10000"/>
                  <a:gd name="connsiteY3-3534" fmla="*/ 4070 h 19489"/>
                  <a:gd name="connsiteX4-3535" fmla="*/ 4492 w 10000"/>
                  <a:gd name="connsiteY4-3536" fmla="*/ 246 h 19489"/>
                  <a:gd name="connsiteX5-3537" fmla="*/ 5566 w 10000"/>
                  <a:gd name="connsiteY5-3538" fmla="*/ 2282 h 19489"/>
                  <a:gd name="connsiteX6-3539" fmla="*/ 6538 w 10000"/>
                  <a:gd name="connsiteY6-3540" fmla="*/ 24 h 19489"/>
                  <a:gd name="connsiteX7-3541" fmla="*/ 7711 w 10000"/>
                  <a:gd name="connsiteY7-3542" fmla="*/ 4026 h 19489"/>
                  <a:gd name="connsiteX8-3543" fmla="*/ 9397 w 10000"/>
                  <a:gd name="connsiteY8-3544" fmla="*/ 8203 h 19489"/>
                  <a:gd name="connsiteX9-3545" fmla="*/ 9998 w 10000"/>
                  <a:gd name="connsiteY9-3546" fmla="*/ 19457 h 19489"/>
                  <a:gd name="connsiteX10-3547" fmla="*/ 9101 w 10000"/>
                  <a:gd name="connsiteY10-3548" fmla="*/ 9058 h 19489"/>
                  <a:gd name="connsiteX11-3549" fmla="*/ 8077 w 10000"/>
                  <a:gd name="connsiteY11-3550" fmla="*/ 6970 h 19489"/>
                  <a:gd name="connsiteX12-3551" fmla="*/ 6770 w 10000"/>
                  <a:gd name="connsiteY12-3552" fmla="*/ 8317 h 19489"/>
                  <a:gd name="connsiteX13-3553" fmla="*/ 5774 w 10000"/>
                  <a:gd name="connsiteY13-3554" fmla="*/ 5555 h 19489"/>
                  <a:gd name="connsiteX14-3555" fmla="*/ 4662 w 10000"/>
                  <a:gd name="connsiteY14-3556" fmla="*/ 8400 h 19489"/>
                  <a:gd name="connsiteX15-3557" fmla="*/ 3894 w 10000"/>
                  <a:gd name="connsiteY15-3558" fmla="*/ 6428 h 19489"/>
                  <a:gd name="connsiteX16-3559" fmla="*/ 2866 w 10000"/>
                  <a:gd name="connsiteY16-3560" fmla="*/ 8968 h 19489"/>
                  <a:gd name="connsiteX17-3561" fmla="*/ 2101 w 10000"/>
                  <a:gd name="connsiteY17-3562" fmla="*/ 7438 h 19489"/>
                  <a:gd name="connsiteX18-3563" fmla="*/ 1043 w 10000"/>
                  <a:gd name="connsiteY18-3564" fmla="*/ 7920 h 19489"/>
                  <a:gd name="connsiteX19-3565" fmla="*/ 1015 w 10000"/>
                  <a:gd name="connsiteY19-3566" fmla="*/ 4788 h 19489"/>
                  <a:gd name="connsiteX0-3567" fmla="*/ 1015 w 10000"/>
                  <a:gd name="connsiteY0-3568" fmla="*/ 4788 h 19489"/>
                  <a:gd name="connsiteX1-3569" fmla="*/ 1979 w 10000"/>
                  <a:gd name="connsiteY1-3570" fmla="*/ 4702 h 19489"/>
                  <a:gd name="connsiteX2-3571" fmla="*/ 2549 w 10000"/>
                  <a:gd name="connsiteY2-3572" fmla="*/ 1955 h 19489"/>
                  <a:gd name="connsiteX3-3573" fmla="*/ 3505 w 10000"/>
                  <a:gd name="connsiteY3-3574" fmla="*/ 4070 h 19489"/>
                  <a:gd name="connsiteX4-3575" fmla="*/ 4492 w 10000"/>
                  <a:gd name="connsiteY4-3576" fmla="*/ 246 h 19489"/>
                  <a:gd name="connsiteX5-3577" fmla="*/ 5566 w 10000"/>
                  <a:gd name="connsiteY5-3578" fmla="*/ 2282 h 19489"/>
                  <a:gd name="connsiteX6-3579" fmla="*/ 6538 w 10000"/>
                  <a:gd name="connsiteY6-3580" fmla="*/ 24 h 19489"/>
                  <a:gd name="connsiteX7-3581" fmla="*/ 7711 w 10000"/>
                  <a:gd name="connsiteY7-3582" fmla="*/ 4026 h 19489"/>
                  <a:gd name="connsiteX8-3583" fmla="*/ 9397 w 10000"/>
                  <a:gd name="connsiteY8-3584" fmla="*/ 8203 h 19489"/>
                  <a:gd name="connsiteX9-3585" fmla="*/ 9998 w 10000"/>
                  <a:gd name="connsiteY9-3586" fmla="*/ 19457 h 19489"/>
                  <a:gd name="connsiteX10-3587" fmla="*/ 9101 w 10000"/>
                  <a:gd name="connsiteY10-3588" fmla="*/ 9058 h 19489"/>
                  <a:gd name="connsiteX11-3589" fmla="*/ 8077 w 10000"/>
                  <a:gd name="connsiteY11-3590" fmla="*/ 6970 h 19489"/>
                  <a:gd name="connsiteX12-3591" fmla="*/ 6770 w 10000"/>
                  <a:gd name="connsiteY12-3592" fmla="*/ 8317 h 19489"/>
                  <a:gd name="connsiteX13-3593" fmla="*/ 5774 w 10000"/>
                  <a:gd name="connsiteY13-3594" fmla="*/ 5555 h 19489"/>
                  <a:gd name="connsiteX14-3595" fmla="*/ 4662 w 10000"/>
                  <a:gd name="connsiteY14-3596" fmla="*/ 8400 h 19489"/>
                  <a:gd name="connsiteX15-3597" fmla="*/ 3894 w 10000"/>
                  <a:gd name="connsiteY15-3598" fmla="*/ 6428 h 19489"/>
                  <a:gd name="connsiteX16-3599" fmla="*/ 2866 w 10000"/>
                  <a:gd name="connsiteY16-3600" fmla="*/ 8968 h 19489"/>
                  <a:gd name="connsiteX17-3601" fmla="*/ 2101 w 10000"/>
                  <a:gd name="connsiteY17-3602" fmla="*/ 7438 h 19489"/>
                  <a:gd name="connsiteX18-3603" fmla="*/ 1043 w 10000"/>
                  <a:gd name="connsiteY18-3604" fmla="*/ 7920 h 19489"/>
                  <a:gd name="connsiteX19-3605" fmla="*/ 1015 w 10000"/>
                  <a:gd name="connsiteY19-3606" fmla="*/ 4788 h 19489"/>
                  <a:gd name="connsiteX0-3607" fmla="*/ 1015 w 10000"/>
                  <a:gd name="connsiteY0-3608" fmla="*/ 4788 h 19491"/>
                  <a:gd name="connsiteX1-3609" fmla="*/ 1979 w 10000"/>
                  <a:gd name="connsiteY1-3610" fmla="*/ 4702 h 19491"/>
                  <a:gd name="connsiteX2-3611" fmla="*/ 2549 w 10000"/>
                  <a:gd name="connsiteY2-3612" fmla="*/ 1955 h 19491"/>
                  <a:gd name="connsiteX3-3613" fmla="*/ 3505 w 10000"/>
                  <a:gd name="connsiteY3-3614" fmla="*/ 4070 h 19491"/>
                  <a:gd name="connsiteX4-3615" fmla="*/ 4492 w 10000"/>
                  <a:gd name="connsiteY4-3616" fmla="*/ 246 h 19491"/>
                  <a:gd name="connsiteX5-3617" fmla="*/ 5566 w 10000"/>
                  <a:gd name="connsiteY5-3618" fmla="*/ 2282 h 19491"/>
                  <a:gd name="connsiteX6-3619" fmla="*/ 6538 w 10000"/>
                  <a:gd name="connsiteY6-3620" fmla="*/ 24 h 19491"/>
                  <a:gd name="connsiteX7-3621" fmla="*/ 7711 w 10000"/>
                  <a:gd name="connsiteY7-3622" fmla="*/ 4026 h 19491"/>
                  <a:gd name="connsiteX8-3623" fmla="*/ 9397 w 10000"/>
                  <a:gd name="connsiteY8-3624" fmla="*/ 8203 h 19491"/>
                  <a:gd name="connsiteX9-3625" fmla="*/ 9998 w 10000"/>
                  <a:gd name="connsiteY9-3626" fmla="*/ 19457 h 19491"/>
                  <a:gd name="connsiteX10-3627" fmla="*/ 8967 w 10000"/>
                  <a:gd name="connsiteY10-3628" fmla="*/ 9926 h 19491"/>
                  <a:gd name="connsiteX11-3629" fmla="*/ 8077 w 10000"/>
                  <a:gd name="connsiteY11-3630" fmla="*/ 6970 h 19491"/>
                  <a:gd name="connsiteX12-3631" fmla="*/ 6770 w 10000"/>
                  <a:gd name="connsiteY12-3632" fmla="*/ 8317 h 19491"/>
                  <a:gd name="connsiteX13-3633" fmla="*/ 5774 w 10000"/>
                  <a:gd name="connsiteY13-3634" fmla="*/ 5555 h 19491"/>
                  <a:gd name="connsiteX14-3635" fmla="*/ 4662 w 10000"/>
                  <a:gd name="connsiteY14-3636" fmla="*/ 8400 h 19491"/>
                  <a:gd name="connsiteX15-3637" fmla="*/ 3894 w 10000"/>
                  <a:gd name="connsiteY15-3638" fmla="*/ 6428 h 19491"/>
                  <a:gd name="connsiteX16-3639" fmla="*/ 2866 w 10000"/>
                  <a:gd name="connsiteY16-3640" fmla="*/ 8968 h 19491"/>
                  <a:gd name="connsiteX17-3641" fmla="*/ 2101 w 10000"/>
                  <a:gd name="connsiteY17-3642" fmla="*/ 7438 h 19491"/>
                  <a:gd name="connsiteX18-3643" fmla="*/ 1043 w 10000"/>
                  <a:gd name="connsiteY18-3644" fmla="*/ 7920 h 19491"/>
                  <a:gd name="connsiteX19-3645" fmla="*/ 1015 w 10000"/>
                  <a:gd name="connsiteY19-3646" fmla="*/ 4788 h 19491"/>
                  <a:gd name="connsiteX0-3647" fmla="*/ 1015 w 10000"/>
                  <a:gd name="connsiteY0-3648" fmla="*/ 4788 h 19494"/>
                  <a:gd name="connsiteX1-3649" fmla="*/ 1979 w 10000"/>
                  <a:gd name="connsiteY1-3650" fmla="*/ 4702 h 19494"/>
                  <a:gd name="connsiteX2-3651" fmla="*/ 2549 w 10000"/>
                  <a:gd name="connsiteY2-3652" fmla="*/ 1955 h 19494"/>
                  <a:gd name="connsiteX3-3653" fmla="*/ 3505 w 10000"/>
                  <a:gd name="connsiteY3-3654" fmla="*/ 4070 h 19494"/>
                  <a:gd name="connsiteX4-3655" fmla="*/ 4492 w 10000"/>
                  <a:gd name="connsiteY4-3656" fmla="*/ 246 h 19494"/>
                  <a:gd name="connsiteX5-3657" fmla="*/ 5566 w 10000"/>
                  <a:gd name="connsiteY5-3658" fmla="*/ 2282 h 19494"/>
                  <a:gd name="connsiteX6-3659" fmla="*/ 6538 w 10000"/>
                  <a:gd name="connsiteY6-3660" fmla="*/ 24 h 19494"/>
                  <a:gd name="connsiteX7-3661" fmla="*/ 7711 w 10000"/>
                  <a:gd name="connsiteY7-3662" fmla="*/ 4026 h 19494"/>
                  <a:gd name="connsiteX8-3663" fmla="*/ 9397 w 10000"/>
                  <a:gd name="connsiteY8-3664" fmla="*/ 8203 h 19494"/>
                  <a:gd name="connsiteX9-3665" fmla="*/ 9998 w 10000"/>
                  <a:gd name="connsiteY9-3666" fmla="*/ 19457 h 19494"/>
                  <a:gd name="connsiteX10-3667" fmla="*/ 8967 w 10000"/>
                  <a:gd name="connsiteY10-3668" fmla="*/ 9926 h 19494"/>
                  <a:gd name="connsiteX11-3669" fmla="*/ 8077 w 10000"/>
                  <a:gd name="connsiteY11-3670" fmla="*/ 6970 h 19494"/>
                  <a:gd name="connsiteX12-3671" fmla="*/ 6770 w 10000"/>
                  <a:gd name="connsiteY12-3672" fmla="*/ 8317 h 19494"/>
                  <a:gd name="connsiteX13-3673" fmla="*/ 5774 w 10000"/>
                  <a:gd name="connsiteY13-3674" fmla="*/ 5555 h 19494"/>
                  <a:gd name="connsiteX14-3675" fmla="*/ 4662 w 10000"/>
                  <a:gd name="connsiteY14-3676" fmla="*/ 8400 h 19494"/>
                  <a:gd name="connsiteX15-3677" fmla="*/ 3894 w 10000"/>
                  <a:gd name="connsiteY15-3678" fmla="*/ 6428 h 19494"/>
                  <a:gd name="connsiteX16-3679" fmla="*/ 2866 w 10000"/>
                  <a:gd name="connsiteY16-3680" fmla="*/ 8968 h 19494"/>
                  <a:gd name="connsiteX17-3681" fmla="*/ 2101 w 10000"/>
                  <a:gd name="connsiteY17-3682" fmla="*/ 7438 h 19494"/>
                  <a:gd name="connsiteX18-3683" fmla="*/ 1043 w 10000"/>
                  <a:gd name="connsiteY18-3684" fmla="*/ 7920 h 19494"/>
                  <a:gd name="connsiteX19-3685" fmla="*/ 1015 w 10000"/>
                  <a:gd name="connsiteY19-3686" fmla="*/ 4788 h 19494"/>
                  <a:gd name="connsiteX0-3687" fmla="*/ 1015 w 10000"/>
                  <a:gd name="connsiteY0-3688" fmla="*/ 4809 h 19515"/>
                  <a:gd name="connsiteX1-3689" fmla="*/ 1979 w 10000"/>
                  <a:gd name="connsiteY1-3690" fmla="*/ 4723 h 19515"/>
                  <a:gd name="connsiteX2-3691" fmla="*/ 2549 w 10000"/>
                  <a:gd name="connsiteY2-3692" fmla="*/ 1976 h 19515"/>
                  <a:gd name="connsiteX3-3693" fmla="*/ 3505 w 10000"/>
                  <a:gd name="connsiteY3-3694" fmla="*/ 4091 h 19515"/>
                  <a:gd name="connsiteX4-3695" fmla="*/ 4492 w 10000"/>
                  <a:gd name="connsiteY4-3696" fmla="*/ 267 h 19515"/>
                  <a:gd name="connsiteX5-3697" fmla="*/ 5566 w 10000"/>
                  <a:gd name="connsiteY5-3698" fmla="*/ 2303 h 19515"/>
                  <a:gd name="connsiteX6-3699" fmla="*/ 6538 w 10000"/>
                  <a:gd name="connsiteY6-3700" fmla="*/ 45 h 19515"/>
                  <a:gd name="connsiteX7-3701" fmla="*/ 8186 w 10000"/>
                  <a:gd name="connsiteY7-3702" fmla="*/ 4757 h 19515"/>
                  <a:gd name="connsiteX8-3703" fmla="*/ 9397 w 10000"/>
                  <a:gd name="connsiteY8-3704" fmla="*/ 8224 h 19515"/>
                  <a:gd name="connsiteX9-3705" fmla="*/ 9998 w 10000"/>
                  <a:gd name="connsiteY9-3706" fmla="*/ 19478 h 19515"/>
                  <a:gd name="connsiteX10-3707" fmla="*/ 8967 w 10000"/>
                  <a:gd name="connsiteY10-3708" fmla="*/ 9947 h 19515"/>
                  <a:gd name="connsiteX11-3709" fmla="*/ 8077 w 10000"/>
                  <a:gd name="connsiteY11-3710" fmla="*/ 6991 h 19515"/>
                  <a:gd name="connsiteX12-3711" fmla="*/ 6770 w 10000"/>
                  <a:gd name="connsiteY12-3712" fmla="*/ 8338 h 19515"/>
                  <a:gd name="connsiteX13-3713" fmla="*/ 5774 w 10000"/>
                  <a:gd name="connsiteY13-3714" fmla="*/ 5576 h 19515"/>
                  <a:gd name="connsiteX14-3715" fmla="*/ 4662 w 10000"/>
                  <a:gd name="connsiteY14-3716" fmla="*/ 8421 h 19515"/>
                  <a:gd name="connsiteX15-3717" fmla="*/ 3894 w 10000"/>
                  <a:gd name="connsiteY15-3718" fmla="*/ 6449 h 19515"/>
                  <a:gd name="connsiteX16-3719" fmla="*/ 2866 w 10000"/>
                  <a:gd name="connsiteY16-3720" fmla="*/ 8989 h 19515"/>
                  <a:gd name="connsiteX17-3721" fmla="*/ 2101 w 10000"/>
                  <a:gd name="connsiteY17-3722" fmla="*/ 7459 h 19515"/>
                  <a:gd name="connsiteX18-3723" fmla="*/ 1043 w 10000"/>
                  <a:gd name="connsiteY18-3724" fmla="*/ 7941 h 19515"/>
                  <a:gd name="connsiteX19-3725" fmla="*/ 1015 w 10000"/>
                  <a:gd name="connsiteY19-3726" fmla="*/ 4809 h 19515"/>
                  <a:gd name="connsiteX0-3727" fmla="*/ 1015 w 10000"/>
                  <a:gd name="connsiteY0-3728" fmla="*/ 4567 h 19273"/>
                  <a:gd name="connsiteX1-3729" fmla="*/ 1979 w 10000"/>
                  <a:gd name="connsiteY1-3730" fmla="*/ 4481 h 19273"/>
                  <a:gd name="connsiteX2-3731" fmla="*/ 2549 w 10000"/>
                  <a:gd name="connsiteY2-3732" fmla="*/ 1734 h 19273"/>
                  <a:gd name="connsiteX3-3733" fmla="*/ 3505 w 10000"/>
                  <a:gd name="connsiteY3-3734" fmla="*/ 3849 h 19273"/>
                  <a:gd name="connsiteX4-3735" fmla="*/ 4492 w 10000"/>
                  <a:gd name="connsiteY4-3736" fmla="*/ 25 h 19273"/>
                  <a:gd name="connsiteX5-3737" fmla="*/ 5566 w 10000"/>
                  <a:gd name="connsiteY5-3738" fmla="*/ 2061 h 19273"/>
                  <a:gd name="connsiteX6-3739" fmla="*/ 7280 w 10000"/>
                  <a:gd name="connsiteY6-3740" fmla="*/ 513 h 19273"/>
                  <a:gd name="connsiteX7-3741" fmla="*/ 8186 w 10000"/>
                  <a:gd name="connsiteY7-3742" fmla="*/ 4515 h 19273"/>
                  <a:gd name="connsiteX8-3743" fmla="*/ 9397 w 10000"/>
                  <a:gd name="connsiteY8-3744" fmla="*/ 7982 h 19273"/>
                  <a:gd name="connsiteX9-3745" fmla="*/ 9998 w 10000"/>
                  <a:gd name="connsiteY9-3746" fmla="*/ 19236 h 19273"/>
                  <a:gd name="connsiteX10-3747" fmla="*/ 8967 w 10000"/>
                  <a:gd name="connsiteY10-3748" fmla="*/ 9705 h 19273"/>
                  <a:gd name="connsiteX11-3749" fmla="*/ 8077 w 10000"/>
                  <a:gd name="connsiteY11-3750" fmla="*/ 6749 h 19273"/>
                  <a:gd name="connsiteX12-3751" fmla="*/ 6770 w 10000"/>
                  <a:gd name="connsiteY12-3752" fmla="*/ 8096 h 19273"/>
                  <a:gd name="connsiteX13-3753" fmla="*/ 5774 w 10000"/>
                  <a:gd name="connsiteY13-3754" fmla="*/ 5334 h 19273"/>
                  <a:gd name="connsiteX14-3755" fmla="*/ 4662 w 10000"/>
                  <a:gd name="connsiteY14-3756" fmla="*/ 8179 h 19273"/>
                  <a:gd name="connsiteX15-3757" fmla="*/ 3894 w 10000"/>
                  <a:gd name="connsiteY15-3758" fmla="*/ 6207 h 19273"/>
                  <a:gd name="connsiteX16-3759" fmla="*/ 2866 w 10000"/>
                  <a:gd name="connsiteY16-3760" fmla="*/ 8747 h 19273"/>
                  <a:gd name="connsiteX17-3761" fmla="*/ 2101 w 10000"/>
                  <a:gd name="connsiteY17-3762" fmla="*/ 7217 h 19273"/>
                  <a:gd name="connsiteX18-3763" fmla="*/ 1043 w 10000"/>
                  <a:gd name="connsiteY18-3764" fmla="*/ 7699 h 19273"/>
                  <a:gd name="connsiteX19-3765" fmla="*/ 1015 w 10000"/>
                  <a:gd name="connsiteY19-3766" fmla="*/ 4567 h 19273"/>
                  <a:gd name="connsiteX0-3767" fmla="*/ 1015 w 10000"/>
                  <a:gd name="connsiteY0-3768" fmla="*/ 6292 h 20998"/>
                  <a:gd name="connsiteX1-3769" fmla="*/ 1979 w 10000"/>
                  <a:gd name="connsiteY1-3770" fmla="*/ 6206 h 20998"/>
                  <a:gd name="connsiteX2-3771" fmla="*/ 2549 w 10000"/>
                  <a:gd name="connsiteY2-3772" fmla="*/ 3459 h 20998"/>
                  <a:gd name="connsiteX3-3773" fmla="*/ 3505 w 10000"/>
                  <a:gd name="connsiteY3-3774" fmla="*/ 5574 h 20998"/>
                  <a:gd name="connsiteX4-3775" fmla="*/ 4626 w 10000"/>
                  <a:gd name="connsiteY4-3776" fmla="*/ 14 h 20998"/>
                  <a:gd name="connsiteX5-3777" fmla="*/ 5566 w 10000"/>
                  <a:gd name="connsiteY5-3778" fmla="*/ 3786 h 20998"/>
                  <a:gd name="connsiteX6-3779" fmla="*/ 7280 w 10000"/>
                  <a:gd name="connsiteY6-3780" fmla="*/ 2238 h 20998"/>
                  <a:gd name="connsiteX7-3781" fmla="*/ 8186 w 10000"/>
                  <a:gd name="connsiteY7-3782" fmla="*/ 6240 h 20998"/>
                  <a:gd name="connsiteX8-3783" fmla="*/ 9397 w 10000"/>
                  <a:gd name="connsiteY8-3784" fmla="*/ 9707 h 20998"/>
                  <a:gd name="connsiteX9-3785" fmla="*/ 9998 w 10000"/>
                  <a:gd name="connsiteY9-3786" fmla="*/ 20961 h 20998"/>
                  <a:gd name="connsiteX10-3787" fmla="*/ 8967 w 10000"/>
                  <a:gd name="connsiteY10-3788" fmla="*/ 11430 h 20998"/>
                  <a:gd name="connsiteX11-3789" fmla="*/ 8077 w 10000"/>
                  <a:gd name="connsiteY11-3790" fmla="*/ 8474 h 20998"/>
                  <a:gd name="connsiteX12-3791" fmla="*/ 6770 w 10000"/>
                  <a:gd name="connsiteY12-3792" fmla="*/ 9821 h 20998"/>
                  <a:gd name="connsiteX13-3793" fmla="*/ 5774 w 10000"/>
                  <a:gd name="connsiteY13-3794" fmla="*/ 7059 h 20998"/>
                  <a:gd name="connsiteX14-3795" fmla="*/ 4662 w 10000"/>
                  <a:gd name="connsiteY14-3796" fmla="*/ 9904 h 20998"/>
                  <a:gd name="connsiteX15-3797" fmla="*/ 3894 w 10000"/>
                  <a:gd name="connsiteY15-3798" fmla="*/ 7932 h 20998"/>
                  <a:gd name="connsiteX16-3799" fmla="*/ 2866 w 10000"/>
                  <a:gd name="connsiteY16-3800" fmla="*/ 10472 h 20998"/>
                  <a:gd name="connsiteX17-3801" fmla="*/ 2101 w 10000"/>
                  <a:gd name="connsiteY17-3802" fmla="*/ 8942 h 20998"/>
                  <a:gd name="connsiteX18-3803" fmla="*/ 1043 w 10000"/>
                  <a:gd name="connsiteY18-3804" fmla="*/ 9424 h 20998"/>
                  <a:gd name="connsiteX19-3805" fmla="*/ 1015 w 10000"/>
                  <a:gd name="connsiteY19-3806" fmla="*/ 6292 h 20998"/>
                  <a:gd name="connsiteX0-3807" fmla="*/ 1015 w 10000"/>
                  <a:gd name="connsiteY0-3808" fmla="*/ 6344 h 21050"/>
                  <a:gd name="connsiteX1-3809" fmla="*/ 1979 w 10000"/>
                  <a:gd name="connsiteY1-3810" fmla="*/ 6258 h 21050"/>
                  <a:gd name="connsiteX2-3811" fmla="*/ 2549 w 10000"/>
                  <a:gd name="connsiteY2-3812" fmla="*/ 3511 h 21050"/>
                  <a:gd name="connsiteX3-3813" fmla="*/ 3505 w 10000"/>
                  <a:gd name="connsiteY3-3814" fmla="*/ 5626 h 21050"/>
                  <a:gd name="connsiteX4-3815" fmla="*/ 4626 w 10000"/>
                  <a:gd name="connsiteY4-3816" fmla="*/ 66 h 21050"/>
                  <a:gd name="connsiteX5-3817" fmla="*/ 5670 w 10000"/>
                  <a:gd name="connsiteY5-3818" fmla="*/ 2339 h 21050"/>
                  <a:gd name="connsiteX6-3819" fmla="*/ 7280 w 10000"/>
                  <a:gd name="connsiteY6-3820" fmla="*/ 2290 h 21050"/>
                  <a:gd name="connsiteX7-3821" fmla="*/ 8186 w 10000"/>
                  <a:gd name="connsiteY7-3822" fmla="*/ 6292 h 21050"/>
                  <a:gd name="connsiteX8-3823" fmla="*/ 9397 w 10000"/>
                  <a:gd name="connsiteY8-3824" fmla="*/ 9759 h 21050"/>
                  <a:gd name="connsiteX9-3825" fmla="*/ 9998 w 10000"/>
                  <a:gd name="connsiteY9-3826" fmla="*/ 21013 h 21050"/>
                  <a:gd name="connsiteX10-3827" fmla="*/ 8967 w 10000"/>
                  <a:gd name="connsiteY10-3828" fmla="*/ 11482 h 21050"/>
                  <a:gd name="connsiteX11-3829" fmla="*/ 8077 w 10000"/>
                  <a:gd name="connsiteY11-3830" fmla="*/ 8526 h 21050"/>
                  <a:gd name="connsiteX12-3831" fmla="*/ 6770 w 10000"/>
                  <a:gd name="connsiteY12-3832" fmla="*/ 9873 h 21050"/>
                  <a:gd name="connsiteX13-3833" fmla="*/ 5774 w 10000"/>
                  <a:gd name="connsiteY13-3834" fmla="*/ 7111 h 21050"/>
                  <a:gd name="connsiteX14-3835" fmla="*/ 4662 w 10000"/>
                  <a:gd name="connsiteY14-3836" fmla="*/ 9956 h 21050"/>
                  <a:gd name="connsiteX15-3837" fmla="*/ 3894 w 10000"/>
                  <a:gd name="connsiteY15-3838" fmla="*/ 7984 h 21050"/>
                  <a:gd name="connsiteX16-3839" fmla="*/ 2866 w 10000"/>
                  <a:gd name="connsiteY16-3840" fmla="*/ 10524 h 21050"/>
                  <a:gd name="connsiteX17-3841" fmla="*/ 2101 w 10000"/>
                  <a:gd name="connsiteY17-3842" fmla="*/ 8994 h 21050"/>
                  <a:gd name="connsiteX18-3843" fmla="*/ 1043 w 10000"/>
                  <a:gd name="connsiteY18-3844" fmla="*/ 9476 h 21050"/>
                  <a:gd name="connsiteX19-3845" fmla="*/ 1015 w 10000"/>
                  <a:gd name="connsiteY19-3846" fmla="*/ 6344 h 21050"/>
                  <a:gd name="connsiteX0-3847" fmla="*/ 1015 w 10000"/>
                  <a:gd name="connsiteY0-3848" fmla="*/ 6344 h 21050"/>
                  <a:gd name="connsiteX1-3849" fmla="*/ 1979 w 10000"/>
                  <a:gd name="connsiteY1-3850" fmla="*/ 6258 h 21050"/>
                  <a:gd name="connsiteX2-3851" fmla="*/ 2549 w 10000"/>
                  <a:gd name="connsiteY2-3852" fmla="*/ 3511 h 21050"/>
                  <a:gd name="connsiteX3-3853" fmla="*/ 3505 w 10000"/>
                  <a:gd name="connsiteY3-3854" fmla="*/ 5626 h 21050"/>
                  <a:gd name="connsiteX4-3855" fmla="*/ 4626 w 10000"/>
                  <a:gd name="connsiteY4-3856" fmla="*/ 66 h 21050"/>
                  <a:gd name="connsiteX5-3857" fmla="*/ 5670 w 10000"/>
                  <a:gd name="connsiteY5-3858" fmla="*/ 2339 h 21050"/>
                  <a:gd name="connsiteX6-3859" fmla="*/ 7310 w 10000"/>
                  <a:gd name="connsiteY6-3860" fmla="*/ 475 h 21050"/>
                  <a:gd name="connsiteX7-3861" fmla="*/ 8186 w 10000"/>
                  <a:gd name="connsiteY7-3862" fmla="*/ 6292 h 21050"/>
                  <a:gd name="connsiteX8-3863" fmla="*/ 9397 w 10000"/>
                  <a:gd name="connsiteY8-3864" fmla="*/ 9759 h 21050"/>
                  <a:gd name="connsiteX9-3865" fmla="*/ 9998 w 10000"/>
                  <a:gd name="connsiteY9-3866" fmla="*/ 21013 h 21050"/>
                  <a:gd name="connsiteX10-3867" fmla="*/ 8967 w 10000"/>
                  <a:gd name="connsiteY10-3868" fmla="*/ 11482 h 21050"/>
                  <a:gd name="connsiteX11-3869" fmla="*/ 8077 w 10000"/>
                  <a:gd name="connsiteY11-3870" fmla="*/ 8526 h 21050"/>
                  <a:gd name="connsiteX12-3871" fmla="*/ 6770 w 10000"/>
                  <a:gd name="connsiteY12-3872" fmla="*/ 9873 h 21050"/>
                  <a:gd name="connsiteX13-3873" fmla="*/ 5774 w 10000"/>
                  <a:gd name="connsiteY13-3874" fmla="*/ 7111 h 21050"/>
                  <a:gd name="connsiteX14-3875" fmla="*/ 4662 w 10000"/>
                  <a:gd name="connsiteY14-3876" fmla="*/ 9956 h 21050"/>
                  <a:gd name="connsiteX15-3877" fmla="*/ 3894 w 10000"/>
                  <a:gd name="connsiteY15-3878" fmla="*/ 7984 h 21050"/>
                  <a:gd name="connsiteX16-3879" fmla="*/ 2866 w 10000"/>
                  <a:gd name="connsiteY16-3880" fmla="*/ 10524 h 21050"/>
                  <a:gd name="connsiteX17-3881" fmla="*/ 2101 w 10000"/>
                  <a:gd name="connsiteY17-3882" fmla="*/ 8994 h 21050"/>
                  <a:gd name="connsiteX18-3883" fmla="*/ 1043 w 10000"/>
                  <a:gd name="connsiteY18-3884" fmla="*/ 9476 h 21050"/>
                  <a:gd name="connsiteX19-3885" fmla="*/ 1015 w 10000"/>
                  <a:gd name="connsiteY19-3886" fmla="*/ 6344 h 21050"/>
                  <a:gd name="connsiteX0-3887" fmla="*/ 1015 w 10000"/>
                  <a:gd name="connsiteY0-3888" fmla="*/ 6344 h 21050"/>
                  <a:gd name="connsiteX1-3889" fmla="*/ 1979 w 10000"/>
                  <a:gd name="connsiteY1-3890" fmla="*/ 6258 h 21050"/>
                  <a:gd name="connsiteX2-3891" fmla="*/ 2460 w 10000"/>
                  <a:gd name="connsiteY2-3892" fmla="*/ 670 h 21050"/>
                  <a:gd name="connsiteX3-3893" fmla="*/ 3505 w 10000"/>
                  <a:gd name="connsiteY3-3894" fmla="*/ 5626 h 21050"/>
                  <a:gd name="connsiteX4-3895" fmla="*/ 4626 w 10000"/>
                  <a:gd name="connsiteY4-3896" fmla="*/ 66 h 21050"/>
                  <a:gd name="connsiteX5-3897" fmla="*/ 5670 w 10000"/>
                  <a:gd name="connsiteY5-3898" fmla="*/ 2339 h 21050"/>
                  <a:gd name="connsiteX6-3899" fmla="*/ 7310 w 10000"/>
                  <a:gd name="connsiteY6-3900" fmla="*/ 475 h 21050"/>
                  <a:gd name="connsiteX7-3901" fmla="*/ 8186 w 10000"/>
                  <a:gd name="connsiteY7-3902" fmla="*/ 6292 h 21050"/>
                  <a:gd name="connsiteX8-3903" fmla="*/ 9397 w 10000"/>
                  <a:gd name="connsiteY8-3904" fmla="*/ 9759 h 21050"/>
                  <a:gd name="connsiteX9-3905" fmla="*/ 9998 w 10000"/>
                  <a:gd name="connsiteY9-3906" fmla="*/ 21013 h 21050"/>
                  <a:gd name="connsiteX10-3907" fmla="*/ 8967 w 10000"/>
                  <a:gd name="connsiteY10-3908" fmla="*/ 11482 h 21050"/>
                  <a:gd name="connsiteX11-3909" fmla="*/ 8077 w 10000"/>
                  <a:gd name="connsiteY11-3910" fmla="*/ 8526 h 21050"/>
                  <a:gd name="connsiteX12-3911" fmla="*/ 6770 w 10000"/>
                  <a:gd name="connsiteY12-3912" fmla="*/ 9873 h 21050"/>
                  <a:gd name="connsiteX13-3913" fmla="*/ 5774 w 10000"/>
                  <a:gd name="connsiteY13-3914" fmla="*/ 7111 h 21050"/>
                  <a:gd name="connsiteX14-3915" fmla="*/ 4662 w 10000"/>
                  <a:gd name="connsiteY14-3916" fmla="*/ 9956 h 21050"/>
                  <a:gd name="connsiteX15-3917" fmla="*/ 3894 w 10000"/>
                  <a:gd name="connsiteY15-3918" fmla="*/ 7984 h 21050"/>
                  <a:gd name="connsiteX16-3919" fmla="*/ 2866 w 10000"/>
                  <a:gd name="connsiteY16-3920" fmla="*/ 10524 h 21050"/>
                  <a:gd name="connsiteX17-3921" fmla="*/ 2101 w 10000"/>
                  <a:gd name="connsiteY17-3922" fmla="*/ 8994 h 21050"/>
                  <a:gd name="connsiteX18-3923" fmla="*/ 1043 w 10000"/>
                  <a:gd name="connsiteY18-3924" fmla="*/ 9476 h 21050"/>
                  <a:gd name="connsiteX19-3925" fmla="*/ 1015 w 10000"/>
                  <a:gd name="connsiteY19-3926" fmla="*/ 6344 h 21050"/>
                  <a:gd name="connsiteX0-3927" fmla="*/ 1015 w 10000"/>
                  <a:gd name="connsiteY0-3928" fmla="*/ 6287 h 20993"/>
                  <a:gd name="connsiteX1-3929" fmla="*/ 1979 w 10000"/>
                  <a:gd name="connsiteY1-3930" fmla="*/ 6201 h 20993"/>
                  <a:gd name="connsiteX2-3931" fmla="*/ 2460 w 10000"/>
                  <a:gd name="connsiteY2-3932" fmla="*/ 613 h 20993"/>
                  <a:gd name="connsiteX3-3933" fmla="*/ 3505 w 10000"/>
                  <a:gd name="connsiteY3-3934" fmla="*/ 3359 h 20993"/>
                  <a:gd name="connsiteX4-3935" fmla="*/ 4626 w 10000"/>
                  <a:gd name="connsiteY4-3936" fmla="*/ 9 h 20993"/>
                  <a:gd name="connsiteX5-3937" fmla="*/ 5670 w 10000"/>
                  <a:gd name="connsiteY5-3938" fmla="*/ 2282 h 20993"/>
                  <a:gd name="connsiteX6-3939" fmla="*/ 7310 w 10000"/>
                  <a:gd name="connsiteY6-3940" fmla="*/ 418 h 20993"/>
                  <a:gd name="connsiteX7-3941" fmla="*/ 8186 w 10000"/>
                  <a:gd name="connsiteY7-3942" fmla="*/ 6235 h 20993"/>
                  <a:gd name="connsiteX8-3943" fmla="*/ 9397 w 10000"/>
                  <a:gd name="connsiteY8-3944" fmla="*/ 9702 h 20993"/>
                  <a:gd name="connsiteX9-3945" fmla="*/ 9998 w 10000"/>
                  <a:gd name="connsiteY9-3946" fmla="*/ 20956 h 20993"/>
                  <a:gd name="connsiteX10-3947" fmla="*/ 8967 w 10000"/>
                  <a:gd name="connsiteY10-3948" fmla="*/ 11425 h 20993"/>
                  <a:gd name="connsiteX11-3949" fmla="*/ 8077 w 10000"/>
                  <a:gd name="connsiteY11-3950" fmla="*/ 8469 h 20993"/>
                  <a:gd name="connsiteX12-3951" fmla="*/ 6770 w 10000"/>
                  <a:gd name="connsiteY12-3952" fmla="*/ 9816 h 20993"/>
                  <a:gd name="connsiteX13-3953" fmla="*/ 5774 w 10000"/>
                  <a:gd name="connsiteY13-3954" fmla="*/ 7054 h 20993"/>
                  <a:gd name="connsiteX14-3955" fmla="*/ 4662 w 10000"/>
                  <a:gd name="connsiteY14-3956" fmla="*/ 9899 h 20993"/>
                  <a:gd name="connsiteX15-3957" fmla="*/ 3894 w 10000"/>
                  <a:gd name="connsiteY15-3958" fmla="*/ 7927 h 20993"/>
                  <a:gd name="connsiteX16-3959" fmla="*/ 2866 w 10000"/>
                  <a:gd name="connsiteY16-3960" fmla="*/ 10467 h 20993"/>
                  <a:gd name="connsiteX17-3961" fmla="*/ 2101 w 10000"/>
                  <a:gd name="connsiteY17-3962" fmla="*/ 8937 h 20993"/>
                  <a:gd name="connsiteX18-3963" fmla="*/ 1043 w 10000"/>
                  <a:gd name="connsiteY18-3964" fmla="*/ 9419 h 20993"/>
                  <a:gd name="connsiteX19-3965" fmla="*/ 1015 w 10000"/>
                  <a:gd name="connsiteY19-3966" fmla="*/ 6287 h 20993"/>
                  <a:gd name="connsiteX0-3967" fmla="*/ 1015 w 10000"/>
                  <a:gd name="connsiteY0-3968" fmla="*/ 6287 h 20993"/>
                  <a:gd name="connsiteX1-3969" fmla="*/ 1875 w 10000"/>
                  <a:gd name="connsiteY1-3970" fmla="*/ 5491 h 20993"/>
                  <a:gd name="connsiteX2-3971" fmla="*/ 2460 w 10000"/>
                  <a:gd name="connsiteY2-3972" fmla="*/ 613 h 20993"/>
                  <a:gd name="connsiteX3-3973" fmla="*/ 3505 w 10000"/>
                  <a:gd name="connsiteY3-3974" fmla="*/ 3359 h 20993"/>
                  <a:gd name="connsiteX4-3975" fmla="*/ 4626 w 10000"/>
                  <a:gd name="connsiteY4-3976" fmla="*/ 9 h 20993"/>
                  <a:gd name="connsiteX5-3977" fmla="*/ 5670 w 10000"/>
                  <a:gd name="connsiteY5-3978" fmla="*/ 2282 h 20993"/>
                  <a:gd name="connsiteX6-3979" fmla="*/ 7310 w 10000"/>
                  <a:gd name="connsiteY6-3980" fmla="*/ 418 h 20993"/>
                  <a:gd name="connsiteX7-3981" fmla="*/ 8186 w 10000"/>
                  <a:gd name="connsiteY7-3982" fmla="*/ 6235 h 20993"/>
                  <a:gd name="connsiteX8-3983" fmla="*/ 9397 w 10000"/>
                  <a:gd name="connsiteY8-3984" fmla="*/ 9702 h 20993"/>
                  <a:gd name="connsiteX9-3985" fmla="*/ 9998 w 10000"/>
                  <a:gd name="connsiteY9-3986" fmla="*/ 20956 h 20993"/>
                  <a:gd name="connsiteX10-3987" fmla="*/ 8967 w 10000"/>
                  <a:gd name="connsiteY10-3988" fmla="*/ 11425 h 20993"/>
                  <a:gd name="connsiteX11-3989" fmla="*/ 8077 w 10000"/>
                  <a:gd name="connsiteY11-3990" fmla="*/ 8469 h 20993"/>
                  <a:gd name="connsiteX12-3991" fmla="*/ 6770 w 10000"/>
                  <a:gd name="connsiteY12-3992" fmla="*/ 9816 h 20993"/>
                  <a:gd name="connsiteX13-3993" fmla="*/ 5774 w 10000"/>
                  <a:gd name="connsiteY13-3994" fmla="*/ 7054 h 20993"/>
                  <a:gd name="connsiteX14-3995" fmla="*/ 4662 w 10000"/>
                  <a:gd name="connsiteY14-3996" fmla="*/ 9899 h 20993"/>
                  <a:gd name="connsiteX15-3997" fmla="*/ 3894 w 10000"/>
                  <a:gd name="connsiteY15-3998" fmla="*/ 7927 h 20993"/>
                  <a:gd name="connsiteX16-3999" fmla="*/ 2866 w 10000"/>
                  <a:gd name="connsiteY16-4000" fmla="*/ 10467 h 20993"/>
                  <a:gd name="connsiteX17-4001" fmla="*/ 2101 w 10000"/>
                  <a:gd name="connsiteY17-4002" fmla="*/ 8937 h 20993"/>
                  <a:gd name="connsiteX18-4003" fmla="*/ 1043 w 10000"/>
                  <a:gd name="connsiteY18-4004" fmla="*/ 9419 h 20993"/>
                  <a:gd name="connsiteX19-4005" fmla="*/ 1015 w 10000"/>
                  <a:gd name="connsiteY19-4006" fmla="*/ 6287 h 20993"/>
                  <a:gd name="connsiteX0-4007" fmla="*/ 996 w 9981"/>
                  <a:gd name="connsiteY0-4008" fmla="*/ 6287 h 20993"/>
                  <a:gd name="connsiteX1-4009" fmla="*/ 1856 w 9981"/>
                  <a:gd name="connsiteY1-4010" fmla="*/ 5491 h 20993"/>
                  <a:gd name="connsiteX2-4011" fmla="*/ 2441 w 9981"/>
                  <a:gd name="connsiteY2-4012" fmla="*/ 613 h 20993"/>
                  <a:gd name="connsiteX3-4013" fmla="*/ 3486 w 9981"/>
                  <a:gd name="connsiteY3-4014" fmla="*/ 3359 h 20993"/>
                  <a:gd name="connsiteX4-4015" fmla="*/ 4607 w 9981"/>
                  <a:gd name="connsiteY4-4016" fmla="*/ 9 h 20993"/>
                  <a:gd name="connsiteX5-4017" fmla="*/ 5651 w 9981"/>
                  <a:gd name="connsiteY5-4018" fmla="*/ 2282 h 20993"/>
                  <a:gd name="connsiteX6-4019" fmla="*/ 7291 w 9981"/>
                  <a:gd name="connsiteY6-4020" fmla="*/ 418 h 20993"/>
                  <a:gd name="connsiteX7-4021" fmla="*/ 8167 w 9981"/>
                  <a:gd name="connsiteY7-4022" fmla="*/ 6235 h 20993"/>
                  <a:gd name="connsiteX8-4023" fmla="*/ 9378 w 9981"/>
                  <a:gd name="connsiteY8-4024" fmla="*/ 9702 h 20993"/>
                  <a:gd name="connsiteX9-4025" fmla="*/ 9979 w 9981"/>
                  <a:gd name="connsiteY9-4026" fmla="*/ 20956 h 20993"/>
                  <a:gd name="connsiteX10-4027" fmla="*/ 8948 w 9981"/>
                  <a:gd name="connsiteY10-4028" fmla="*/ 11425 h 20993"/>
                  <a:gd name="connsiteX11-4029" fmla="*/ 8058 w 9981"/>
                  <a:gd name="connsiteY11-4030" fmla="*/ 8469 h 20993"/>
                  <a:gd name="connsiteX12-4031" fmla="*/ 6751 w 9981"/>
                  <a:gd name="connsiteY12-4032" fmla="*/ 9816 h 20993"/>
                  <a:gd name="connsiteX13-4033" fmla="*/ 5755 w 9981"/>
                  <a:gd name="connsiteY13-4034" fmla="*/ 7054 h 20993"/>
                  <a:gd name="connsiteX14-4035" fmla="*/ 4643 w 9981"/>
                  <a:gd name="connsiteY14-4036" fmla="*/ 9899 h 20993"/>
                  <a:gd name="connsiteX15-4037" fmla="*/ 3875 w 9981"/>
                  <a:gd name="connsiteY15-4038" fmla="*/ 7927 h 20993"/>
                  <a:gd name="connsiteX16-4039" fmla="*/ 2847 w 9981"/>
                  <a:gd name="connsiteY16-4040" fmla="*/ 10467 h 20993"/>
                  <a:gd name="connsiteX17-4041" fmla="*/ 2082 w 9981"/>
                  <a:gd name="connsiteY17-4042" fmla="*/ 8937 h 20993"/>
                  <a:gd name="connsiteX18-4043" fmla="*/ 1024 w 9981"/>
                  <a:gd name="connsiteY18-4044" fmla="*/ 9419 h 20993"/>
                  <a:gd name="connsiteX19-4045" fmla="*/ 1 w 9981"/>
                  <a:gd name="connsiteY19-4046" fmla="*/ 17579 h 20993"/>
                  <a:gd name="connsiteX20" fmla="*/ 996 w 9981"/>
                  <a:gd name="connsiteY20" fmla="*/ 6287 h 20993"/>
                  <a:gd name="connsiteX0-4047" fmla="*/ 998 w 10000"/>
                  <a:gd name="connsiteY0-4048" fmla="*/ 2995 h 9999"/>
                  <a:gd name="connsiteX1-4049" fmla="*/ 1860 w 10000"/>
                  <a:gd name="connsiteY1-4050" fmla="*/ 2616 h 9999"/>
                  <a:gd name="connsiteX2-4051" fmla="*/ 2446 w 10000"/>
                  <a:gd name="connsiteY2-4052" fmla="*/ 292 h 9999"/>
                  <a:gd name="connsiteX3-4053" fmla="*/ 3493 w 10000"/>
                  <a:gd name="connsiteY3-4054" fmla="*/ 1600 h 9999"/>
                  <a:gd name="connsiteX4-4055" fmla="*/ 4616 w 10000"/>
                  <a:gd name="connsiteY4-4056" fmla="*/ 4 h 9999"/>
                  <a:gd name="connsiteX5-4057" fmla="*/ 5662 w 10000"/>
                  <a:gd name="connsiteY5-4058" fmla="*/ 1087 h 9999"/>
                  <a:gd name="connsiteX6-4059" fmla="*/ 7305 w 10000"/>
                  <a:gd name="connsiteY6-4060" fmla="*/ 199 h 9999"/>
                  <a:gd name="connsiteX7-4061" fmla="*/ 8183 w 10000"/>
                  <a:gd name="connsiteY7-4062" fmla="*/ 2970 h 9999"/>
                  <a:gd name="connsiteX8-4063" fmla="*/ 9396 w 10000"/>
                  <a:gd name="connsiteY8-4064" fmla="*/ 4622 h 9999"/>
                  <a:gd name="connsiteX9-4065" fmla="*/ 9998 w 10000"/>
                  <a:gd name="connsiteY9-4066" fmla="*/ 9982 h 9999"/>
                  <a:gd name="connsiteX10-4067" fmla="*/ 8965 w 10000"/>
                  <a:gd name="connsiteY10-4068" fmla="*/ 5442 h 9999"/>
                  <a:gd name="connsiteX11-4069" fmla="*/ 8073 w 10000"/>
                  <a:gd name="connsiteY11-4070" fmla="*/ 4034 h 9999"/>
                  <a:gd name="connsiteX12-4071" fmla="*/ 6764 w 10000"/>
                  <a:gd name="connsiteY12-4072" fmla="*/ 4676 h 9999"/>
                  <a:gd name="connsiteX13-4073" fmla="*/ 5766 w 10000"/>
                  <a:gd name="connsiteY13-4074" fmla="*/ 3360 h 9999"/>
                  <a:gd name="connsiteX14-4075" fmla="*/ 4652 w 10000"/>
                  <a:gd name="connsiteY14-4076" fmla="*/ 4715 h 9999"/>
                  <a:gd name="connsiteX15-4077" fmla="*/ 3882 w 10000"/>
                  <a:gd name="connsiteY15-4078" fmla="*/ 3776 h 9999"/>
                  <a:gd name="connsiteX16-4079" fmla="*/ 2852 w 10000"/>
                  <a:gd name="connsiteY16-4080" fmla="*/ 4986 h 9999"/>
                  <a:gd name="connsiteX17-4081" fmla="*/ 2086 w 10000"/>
                  <a:gd name="connsiteY17-4082" fmla="*/ 4257 h 9999"/>
                  <a:gd name="connsiteX18-4083" fmla="*/ 1115 w 10000"/>
                  <a:gd name="connsiteY18-4084" fmla="*/ 5464 h 9999"/>
                  <a:gd name="connsiteX19-4085" fmla="*/ 1 w 10000"/>
                  <a:gd name="connsiteY19-4086" fmla="*/ 8374 h 9999"/>
                  <a:gd name="connsiteX20-4087" fmla="*/ 998 w 10000"/>
                  <a:gd name="connsiteY20-4088" fmla="*/ 2995 h 9999"/>
                  <a:gd name="connsiteX0-4089" fmla="*/ 998 w 10000"/>
                  <a:gd name="connsiteY0-4090" fmla="*/ 2995 h 10000"/>
                  <a:gd name="connsiteX1-4091" fmla="*/ 1860 w 10000"/>
                  <a:gd name="connsiteY1-4092" fmla="*/ 2616 h 10000"/>
                  <a:gd name="connsiteX2-4093" fmla="*/ 2446 w 10000"/>
                  <a:gd name="connsiteY2-4094" fmla="*/ 292 h 10000"/>
                  <a:gd name="connsiteX3-4095" fmla="*/ 3493 w 10000"/>
                  <a:gd name="connsiteY3-4096" fmla="*/ 1600 h 10000"/>
                  <a:gd name="connsiteX4-4097" fmla="*/ 4616 w 10000"/>
                  <a:gd name="connsiteY4-4098" fmla="*/ 4 h 10000"/>
                  <a:gd name="connsiteX5-4099" fmla="*/ 5662 w 10000"/>
                  <a:gd name="connsiteY5-4100" fmla="*/ 1087 h 10000"/>
                  <a:gd name="connsiteX6-4101" fmla="*/ 7305 w 10000"/>
                  <a:gd name="connsiteY6-4102" fmla="*/ 199 h 10000"/>
                  <a:gd name="connsiteX7-4103" fmla="*/ 8183 w 10000"/>
                  <a:gd name="connsiteY7-4104" fmla="*/ 2970 h 10000"/>
                  <a:gd name="connsiteX8-4105" fmla="*/ 9396 w 10000"/>
                  <a:gd name="connsiteY8-4106" fmla="*/ 4622 h 10000"/>
                  <a:gd name="connsiteX9-4107" fmla="*/ 9998 w 10000"/>
                  <a:gd name="connsiteY9-4108" fmla="*/ 9983 h 10000"/>
                  <a:gd name="connsiteX10-4109" fmla="*/ 8965 w 10000"/>
                  <a:gd name="connsiteY10-4110" fmla="*/ 5443 h 10000"/>
                  <a:gd name="connsiteX11-4111" fmla="*/ 8073 w 10000"/>
                  <a:gd name="connsiteY11-4112" fmla="*/ 4034 h 10000"/>
                  <a:gd name="connsiteX12-4113" fmla="*/ 6764 w 10000"/>
                  <a:gd name="connsiteY12-4114" fmla="*/ 4676 h 10000"/>
                  <a:gd name="connsiteX13-4115" fmla="*/ 5766 w 10000"/>
                  <a:gd name="connsiteY13-4116" fmla="*/ 3360 h 10000"/>
                  <a:gd name="connsiteX14-4117" fmla="*/ 4652 w 10000"/>
                  <a:gd name="connsiteY14-4118" fmla="*/ 4715 h 10000"/>
                  <a:gd name="connsiteX15-4119" fmla="*/ 3882 w 10000"/>
                  <a:gd name="connsiteY15-4120" fmla="*/ 3776 h 10000"/>
                  <a:gd name="connsiteX16-4121" fmla="*/ 2852 w 10000"/>
                  <a:gd name="connsiteY16-4122" fmla="*/ 4986 h 10000"/>
                  <a:gd name="connsiteX17-4123" fmla="*/ 2086 w 10000"/>
                  <a:gd name="connsiteY17-4124" fmla="*/ 4257 h 10000"/>
                  <a:gd name="connsiteX18-4125" fmla="*/ 1115 w 10000"/>
                  <a:gd name="connsiteY18-4126" fmla="*/ 5465 h 10000"/>
                  <a:gd name="connsiteX19-4127" fmla="*/ 1 w 10000"/>
                  <a:gd name="connsiteY19-4128" fmla="*/ 8375 h 10000"/>
                  <a:gd name="connsiteX20-4129" fmla="*/ 998 w 10000"/>
                  <a:gd name="connsiteY20-4130" fmla="*/ 2995 h 10000"/>
                  <a:gd name="connsiteX0-4131" fmla="*/ 998 w 10000"/>
                  <a:gd name="connsiteY0-4132" fmla="*/ 2995 h 10000"/>
                  <a:gd name="connsiteX1-4133" fmla="*/ 1860 w 10000"/>
                  <a:gd name="connsiteY1-4134" fmla="*/ 2616 h 10000"/>
                  <a:gd name="connsiteX2-4135" fmla="*/ 2446 w 10000"/>
                  <a:gd name="connsiteY2-4136" fmla="*/ 292 h 10000"/>
                  <a:gd name="connsiteX3-4137" fmla="*/ 3493 w 10000"/>
                  <a:gd name="connsiteY3-4138" fmla="*/ 1600 h 10000"/>
                  <a:gd name="connsiteX4-4139" fmla="*/ 4616 w 10000"/>
                  <a:gd name="connsiteY4-4140" fmla="*/ 4 h 10000"/>
                  <a:gd name="connsiteX5-4141" fmla="*/ 5662 w 10000"/>
                  <a:gd name="connsiteY5-4142" fmla="*/ 1087 h 10000"/>
                  <a:gd name="connsiteX6-4143" fmla="*/ 7305 w 10000"/>
                  <a:gd name="connsiteY6-4144" fmla="*/ 199 h 10000"/>
                  <a:gd name="connsiteX7-4145" fmla="*/ 8183 w 10000"/>
                  <a:gd name="connsiteY7-4146" fmla="*/ 2970 h 10000"/>
                  <a:gd name="connsiteX8-4147" fmla="*/ 9396 w 10000"/>
                  <a:gd name="connsiteY8-4148" fmla="*/ 4622 h 10000"/>
                  <a:gd name="connsiteX9-4149" fmla="*/ 9998 w 10000"/>
                  <a:gd name="connsiteY9-4150" fmla="*/ 9983 h 10000"/>
                  <a:gd name="connsiteX10-4151" fmla="*/ 8965 w 10000"/>
                  <a:gd name="connsiteY10-4152" fmla="*/ 5443 h 10000"/>
                  <a:gd name="connsiteX11-4153" fmla="*/ 8073 w 10000"/>
                  <a:gd name="connsiteY11-4154" fmla="*/ 4034 h 10000"/>
                  <a:gd name="connsiteX12-4155" fmla="*/ 6764 w 10000"/>
                  <a:gd name="connsiteY12-4156" fmla="*/ 4676 h 10000"/>
                  <a:gd name="connsiteX13-4157" fmla="*/ 5766 w 10000"/>
                  <a:gd name="connsiteY13-4158" fmla="*/ 3360 h 10000"/>
                  <a:gd name="connsiteX14-4159" fmla="*/ 4652 w 10000"/>
                  <a:gd name="connsiteY14-4160" fmla="*/ 4715 h 10000"/>
                  <a:gd name="connsiteX15-4161" fmla="*/ 3882 w 10000"/>
                  <a:gd name="connsiteY15-4162" fmla="*/ 3776 h 10000"/>
                  <a:gd name="connsiteX16-4163" fmla="*/ 2852 w 10000"/>
                  <a:gd name="connsiteY16-4164" fmla="*/ 4986 h 10000"/>
                  <a:gd name="connsiteX17-4165" fmla="*/ 2086 w 10000"/>
                  <a:gd name="connsiteY17-4166" fmla="*/ 4257 h 10000"/>
                  <a:gd name="connsiteX18-4167" fmla="*/ 1115 w 10000"/>
                  <a:gd name="connsiteY18-4168" fmla="*/ 5465 h 10000"/>
                  <a:gd name="connsiteX19-4169" fmla="*/ 1 w 10000"/>
                  <a:gd name="connsiteY19-4170" fmla="*/ 8375 h 10000"/>
                  <a:gd name="connsiteX20-4171" fmla="*/ 998 w 10000"/>
                  <a:gd name="connsiteY20-4172" fmla="*/ 2995 h 10000"/>
                  <a:gd name="connsiteX0-4173" fmla="*/ 998 w 10000"/>
                  <a:gd name="connsiteY0-4174" fmla="*/ 2995 h 10000"/>
                  <a:gd name="connsiteX1-4175" fmla="*/ 1860 w 10000"/>
                  <a:gd name="connsiteY1-4176" fmla="*/ 2616 h 10000"/>
                  <a:gd name="connsiteX2-4177" fmla="*/ 2446 w 10000"/>
                  <a:gd name="connsiteY2-4178" fmla="*/ 292 h 10000"/>
                  <a:gd name="connsiteX3-4179" fmla="*/ 3493 w 10000"/>
                  <a:gd name="connsiteY3-4180" fmla="*/ 1600 h 10000"/>
                  <a:gd name="connsiteX4-4181" fmla="*/ 4616 w 10000"/>
                  <a:gd name="connsiteY4-4182" fmla="*/ 4 h 10000"/>
                  <a:gd name="connsiteX5-4183" fmla="*/ 5662 w 10000"/>
                  <a:gd name="connsiteY5-4184" fmla="*/ 1087 h 10000"/>
                  <a:gd name="connsiteX6-4185" fmla="*/ 7305 w 10000"/>
                  <a:gd name="connsiteY6-4186" fmla="*/ 199 h 10000"/>
                  <a:gd name="connsiteX7-4187" fmla="*/ 8183 w 10000"/>
                  <a:gd name="connsiteY7-4188" fmla="*/ 2970 h 10000"/>
                  <a:gd name="connsiteX8-4189" fmla="*/ 9396 w 10000"/>
                  <a:gd name="connsiteY8-4190" fmla="*/ 4622 h 10000"/>
                  <a:gd name="connsiteX9-4191" fmla="*/ 9998 w 10000"/>
                  <a:gd name="connsiteY9-4192" fmla="*/ 9983 h 10000"/>
                  <a:gd name="connsiteX10-4193" fmla="*/ 8965 w 10000"/>
                  <a:gd name="connsiteY10-4194" fmla="*/ 5443 h 10000"/>
                  <a:gd name="connsiteX11-4195" fmla="*/ 8073 w 10000"/>
                  <a:gd name="connsiteY11-4196" fmla="*/ 4034 h 10000"/>
                  <a:gd name="connsiteX12-4197" fmla="*/ 6764 w 10000"/>
                  <a:gd name="connsiteY12-4198" fmla="*/ 4676 h 10000"/>
                  <a:gd name="connsiteX13-4199" fmla="*/ 5766 w 10000"/>
                  <a:gd name="connsiteY13-4200" fmla="*/ 3360 h 10000"/>
                  <a:gd name="connsiteX14-4201" fmla="*/ 4652 w 10000"/>
                  <a:gd name="connsiteY14-4202" fmla="*/ 4715 h 10000"/>
                  <a:gd name="connsiteX15-4203" fmla="*/ 3882 w 10000"/>
                  <a:gd name="connsiteY15-4204" fmla="*/ 3776 h 10000"/>
                  <a:gd name="connsiteX16-4205" fmla="*/ 2778 w 10000"/>
                  <a:gd name="connsiteY16-4206" fmla="*/ 4422 h 10000"/>
                  <a:gd name="connsiteX17-4207" fmla="*/ 2086 w 10000"/>
                  <a:gd name="connsiteY17-4208" fmla="*/ 4257 h 10000"/>
                  <a:gd name="connsiteX18-4209" fmla="*/ 1115 w 10000"/>
                  <a:gd name="connsiteY18-4210" fmla="*/ 5465 h 10000"/>
                  <a:gd name="connsiteX19-4211" fmla="*/ 1 w 10000"/>
                  <a:gd name="connsiteY19-4212" fmla="*/ 8375 h 10000"/>
                  <a:gd name="connsiteX20-4213" fmla="*/ 998 w 10000"/>
                  <a:gd name="connsiteY20-4214" fmla="*/ 2995 h 10000"/>
                  <a:gd name="connsiteX0-4215" fmla="*/ 998 w 10000"/>
                  <a:gd name="connsiteY0-4216" fmla="*/ 2995 h 10000"/>
                  <a:gd name="connsiteX1-4217" fmla="*/ 1860 w 10000"/>
                  <a:gd name="connsiteY1-4218" fmla="*/ 2616 h 10000"/>
                  <a:gd name="connsiteX2-4219" fmla="*/ 2446 w 10000"/>
                  <a:gd name="connsiteY2-4220" fmla="*/ 292 h 10000"/>
                  <a:gd name="connsiteX3-4221" fmla="*/ 3493 w 10000"/>
                  <a:gd name="connsiteY3-4222" fmla="*/ 1600 h 10000"/>
                  <a:gd name="connsiteX4-4223" fmla="*/ 4616 w 10000"/>
                  <a:gd name="connsiteY4-4224" fmla="*/ 4 h 10000"/>
                  <a:gd name="connsiteX5-4225" fmla="*/ 5662 w 10000"/>
                  <a:gd name="connsiteY5-4226" fmla="*/ 1087 h 10000"/>
                  <a:gd name="connsiteX6-4227" fmla="*/ 7305 w 10000"/>
                  <a:gd name="connsiteY6-4228" fmla="*/ 199 h 10000"/>
                  <a:gd name="connsiteX7-4229" fmla="*/ 8183 w 10000"/>
                  <a:gd name="connsiteY7-4230" fmla="*/ 2970 h 10000"/>
                  <a:gd name="connsiteX8-4231" fmla="*/ 9396 w 10000"/>
                  <a:gd name="connsiteY8-4232" fmla="*/ 4622 h 10000"/>
                  <a:gd name="connsiteX9-4233" fmla="*/ 9998 w 10000"/>
                  <a:gd name="connsiteY9-4234" fmla="*/ 9983 h 10000"/>
                  <a:gd name="connsiteX10-4235" fmla="*/ 8965 w 10000"/>
                  <a:gd name="connsiteY10-4236" fmla="*/ 5443 h 10000"/>
                  <a:gd name="connsiteX11-4237" fmla="*/ 8073 w 10000"/>
                  <a:gd name="connsiteY11-4238" fmla="*/ 4034 h 10000"/>
                  <a:gd name="connsiteX12-4239" fmla="*/ 6764 w 10000"/>
                  <a:gd name="connsiteY12-4240" fmla="*/ 4676 h 10000"/>
                  <a:gd name="connsiteX13-4241" fmla="*/ 5766 w 10000"/>
                  <a:gd name="connsiteY13-4242" fmla="*/ 3360 h 10000"/>
                  <a:gd name="connsiteX14-4243" fmla="*/ 4652 w 10000"/>
                  <a:gd name="connsiteY14-4244" fmla="*/ 4715 h 10000"/>
                  <a:gd name="connsiteX15-4245" fmla="*/ 3882 w 10000"/>
                  <a:gd name="connsiteY15-4246" fmla="*/ 3776 h 10000"/>
                  <a:gd name="connsiteX16-4247" fmla="*/ 2778 w 10000"/>
                  <a:gd name="connsiteY16-4248" fmla="*/ 4422 h 10000"/>
                  <a:gd name="connsiteX17-4249" fmla="*/ 1982 w 10000"/>
                  <a:gd name="connsiteY17-4250" fmla="*/ 3693 h 10000"/>
                  <a:gd name="connsiteX18-4251" fmla="*/ 1115 w 10000"/>
                  <a:gd name="connsiteY18-4252" fmla="*/ 5465 h 10000"/>
                  <a:gd name="connsiteX19-4253" fmla="*/ 1 w 10000"/>
                  <a:gd name="connsiteY19-4254" fmla="*/ 8375 h 10000"/>
                  <a:gd name="connsiteX20-4255" fmla="*/ 998 w 10000"/>
                  <a:gd name="connsiteY20-4256" fmla="*/ 2995 h 10000"/>
                  <a:gd name="connsiteX0-4257" fmla="*/ 998 w 10000"/>
                  <a:gd name="connsiteY0-4258" fmla="*/ 2995 h 10000"/>
                  <a:gd name="connsiteX1-4259" fmla="*/ 1860 w 10000"/>
                  <a:gd name="connsiteY1-4260" fmla="*/ 2616 h 10000"/>
                  <a:gd name="connsiteX2-4261" fmla="*/ 2446 w 10000"/>
                  <a:gd name="connsiteY2-4262" fmla="*/ 292 h 10000"/>
                  <a:gd name="connsiteX3-4263" fmla="*/ 3493 w 10000"/>
                  <a:gd name="connsiteY3-4264" fmla="*/ 1600 h 10000"/>
                  <a:gd name="connsiteX4-4265" fmla="*/ 4616 w 10000"/>
                  <a:gd name="connsiteY4-4266" fmla="*/ 4 h 10000"/>
                  <a:gd name="connsiteX5-4267" fmla="*/ 5662 w 10000"/>
                  <a:gd name="connsiteY5-4268" fmla="*/ 1087 h 10000"/>
                  <a:gd name="connsiteX6-4269" fmla="*/ 7305 w 10000"/>
                  <a:gd name="connsiteY6-4270" fmla="*/ 199 h 10000"/>
                  <a:gd name="connsiteX7-4271" fmla="*/ 8183 w 10000"/>
                  <a:gd name="connsiteY7-4272" fmla="*/ 2970 h 10000"/>
                  <a:gd name="connsiteX8-4273" fmla="*/ 9396 w 10000"/>
                  <a:gd name="connsiteY8-4274" fmla="*/ 4622 h 10000"/>
                  <a:gd name="connsiteX9-4275" fmla="*/ 9998 w 10000"/>
                  <a:gd name="connsiteY9-4276" fmla="*/ 9983 h 10000"/>
                  <a:gd name="connsiteX10-4277" fmla="*/ 8965 w 10000"/>
                  <a:gd name="connsiteY10-4278" fmla="*/ 5443 h 10000"/>
                  <a:gd name="connsiteX11-4279" fmla="*/ 8073 w 10000"/>
                  <a:gd name="connsiteY11-4280" fmla="*/ 4034 h 10000"/>
                  <a:gd name="connsiteX12-4281" fmla="*/ 6764 w 10000"/>
                  <a:gd name="connsiteY12-4282" fmla="*/ 4676 h 10000"/>
                  <a:gd name="connsiteX13-4283" fmla="*/ 5766 w 10000"/>
                  <a:gd name="connsiteY13-4284" fmla="*/ 3360 h 10000"/>
                  <a:gd name="connsiteX14-4285" fmla="*/ 4637 w 10000"/>
                  <a:gd name="connsiteY14-4286" fmla="*/ 3850 h 10000"/>
                  <a:gd name="connsiteX15-4287" fmla="*/ 3882 w 10000"/>
                  <a:gd name="connsiteY15-4288" fmla="*/ 3776 h 10000"/>
                  <a:gd name="connsiteX16-4289" fmla="*/ 2778 w 10000"/>
                  <a:gd name="connsiteY16-4290" fmla="*/ 4422 h 10000"/>
                  <a:gd name="connsiteX17-4291" fmla="*/ 1982 w 10000"/>
                  <a:gd name="connsiteY17-4292" fmla="*/ 3693 h 10000"/>
                  <a:gd name="connsiteX18-4293" fmla="*/ 1115 w 10000"/>
                  <a:gd name="connsiteY18-4294" fmla="*/ 5465 h 10000"/>
                  <a:gd name="connsiteX19-4295" fmla="*/ 1 w 10000"/>
                  <a:gd name="connsiteY19-4296" fmla="*/ 8375 h 10000"/>
                  <a:gd name="connsiteX20-4297" fmla="*/ 998 w 10000"/>
                  <a:gd name="connsiteY20-4298" fmla="*/ 2995 h 10000"/>
                  <a:gd name="connsiteX0-4299" fmla="*/ 998 w 10000"/>
                  <a:gd name="connsiteY0-4300" fmla="*/ 2995 h 10000"/>
                  <a:gd name="connsiteX1-4301" fmla="*/ 1860 w 10000"/>
                  <a:gd name="connsiteY1-4302" fmla="*/ 2616 h 10000"/>
                  <a:gd name="connsiteX2-4303" fmla="*/ 2446 w 10000"/>
                  <a:gd name="connsiteY2-4304" fmla="*/ 292 h 10000"/>
                  <a:gd name="connsiteX3-4305" fmla="*/ 3493 w 10000"/>
                  <a:gd name="connsiteY3-4306" fmla="*/ 1600 h 10000"/>
                  <a:gd name="connsiteX4-4307" fmla="*/ 4616 w 10000"/>
                  <a:gd name="connsiteY4-4308" fmla="*/ 4 h 10000"/>
                  <a:gd name="connsiteX5-4309" fmla="*/ 5662 w 10000"/>
                  <a:gd name="connsiteY5-4310" fmla="*/ 1087 h 10000"/>
                  <a:gd name="connsiteX6-4311" fmla="*/ 7305 w 10000"/>
                  <a:gd name="connsiteY6-4312" fmla="*/ 199 h 10000"/>
                  <a:gd name="connsiteX7-4313" fmla="*/ 8183 w 10000"/>
                  <a:gd name="connsiteY7-4314" fmla="*/ 2970 h 10000"/>
                  <a:gd name="connsiteX8-4315" fmla="*/ 9396 w 10000"/>
                  <a:gd name="connsiteY8-4316" fmla="*/ 4622 h 10000"/>
                  <a:gd name="connsiteX9-4317" fmla="*/ 9998 w 10000"/>
                  <a:gd name="connsiteY9-4318" fmla="*/ 9983 h 10000"/>
                  <a:gd name="connsiteX10-4319" fmla="*/ 8965 w 10000"/>
                  <a:gd name="connsiteY10-4320" fmla="*/ 5443 h 10000"/>
                  <a:gd name="connsiteX11-4321" fmla="*/ 8073 w 10000"/>
                  <a:gd name="connsiteY11-4322" fmla="*/ 4034 h 10000"/>
                  <a:gd name="connsiteX12-4323" fmla="*/ 6764 w 10000"/>
                  <a:gd name="connsiteY12-4324" fmla="*/ 4676 h 10000"/>
                  <a:gd name="connsiteX13-4325" fmla="*/ 5766 w 10000"/>
                  <a:gd name="connsiteY13-4326" fmla="*/ 3360 h 10000"/>
                  <a:gd name="connsiteX14-4327" fmla="*/ 4637 w 10000"/>
                  <a:gd name="connsiteY14-4328" fmla="*/ 3850 h 10000"/>
                  <a:gd name="connsiteX15-4329" fmla="*/ 3823 w 10000"/>
                  <a:gd name="connsiteY15-4330" fmla="*/ 2723 h 10000"/>
                  <a:gd name="connsiteX16-4331" fmla="*/ 2778 w 10000"/>
                  <a:gd name="connsiteY16-4332" fmla="*/ 4422 h 10000"/>
                  <a:gd name="connsiteX17-4333" fmla="*/ 1982 w 10000"/>
                  <a:gd name="connsiteY17-4334" fmla="*/ 3693 h 10000"/>
                  <a:gd name="connsiteX18-4335" fmla="*/ 1115 w 10000"/>
                  <a:gd name="connsiteY18-4336" fmla="*/ 5465 h 10000"/>
                  <a:gd name="connsiteX19-4337" fmla="*/ 1 w 10000"/>
                  <a:gd name="connsiteY19-4338" fmla="*/ 8375 h 10000"/>
                  <a:gd name="connsiteX20-4339" fmla="*/ 998 w 10000"/>
                  <a:gd name="connsiteY20-4340" fmla="*/ 2995 h 10000"/>
                  <a:gd name="connsiteX0-4341" fmla="*/ 998 w 10000"/>
                  <a:gd name="connsiteY0-4342" fmla="*/ 2995 h 10000"/>
                  <a:gd name="connsiteX1-4343" fmla="*/ 1860 w 10000"/>
                  <a:gd name="connsiteY1-4344" fmla="*/ 2616 h 10000"/>
                  <a:gd name="connsiteX2-4345" fmla="*/ 2446 w 10000"/>
                  <a:gd name="connsiteY2-4346" fmla="*/ 292 h 10000"/>
                  <a:gd name="connsiteX3-4347" fmla="*/ 3493 w 10000"/>
                  <a:gd name="connsiteY3-4348" fmla="*/ 1600 h 10000"/>
                  <a:gd name="connsiteX4-4349" fmla="*/ 4616 w 10000"/>
                  <a:gd name="connsiteY4-4350" fmla="*/ 4 h 10000"/>
                  <a:gd name="connsiteX5-4351" fmla="*/ 5662 w 10000"/>
                  <a:gd name="connsiteY5-4352" fmla="*/ 1087 h 10000"/>
                  <a:gd name="connsiteX6-4353" fmla="*/ 7305 w 10000"/>
                  <a:gd name="connsiteY6-4354" fmla="*/ 199 h 10000"/>
                  <a:gd name="connsiteX7-4355" fmla="*/ 8183 w 10000"/>
                  <a:gd name="connsiteY7-4356" fmla="*/ 2970 h 10000"/>
                  <a:gd name="connsiteX8-4357" fmla="*/ 9396 w 10000"/>
                  <a:gd name="connsiteY8-4358" fmla="*/ 4622 h 10000"/>
                  <a:gd name="connsiteX9-4359" fmla="*/ 9998 w 10000"/>
                  <a:gd name="connsiteY9-4360" fmla="*/ 9983 h 10000"/>
                  <a:gd name="connsiteX10-4361" fmla="*/ 8965 w 10000"/>
                  <a:gd name="connsiteY10-4362" fmla="*/ 5443 h 10000"/>
                  <a:gd name="connsiteX11-4363" fmla="*/ 8073 w 10000"/>
                  <a:gd name="connsiteY11-4364" fmla="*/ 4034 h 10000"/>
                  <a:gd name="connsiteX12-4365" fmla="*/ 6764 w 10000"/>
                  <a:gd name="connsiteY12-4366" fmla="*/ 4676 h 10000"/>
                  <a:gd name="connsiteX13-4367" fmla="*/ 5766 w 10000"/>
                  <a:gd name="connsiteY13-4368" fmla="*/ 3360 h 10000"/>
                  <a:gd name="connsiteX14-4369" fmla="*/ 4637 w 10000"/>
                  <a:gd name="connsiteY14-4370" fmla="*/ 3850 h 10000"/>
                  <a:gd name="connsiteX15-4371" fmla="*/ 3823 w 10000"/>
                  <a:gd name="connsiteY15-4372" fmla="*/ 2723 h 10000"/>
                  <a:gd name="connsiteX16-4373" fmla="*/ 2748 w 10000"/>
                  <a:gd name="connsiteY16-4374" fmla="*/ 3783 h 10000"/>
                  <a:gd name="connsiteX17-4375" fmla="*/ 1982 w 10000"/>
                  <a:gd name="connsiteY17-4376" fmla="*/ 3693 h 10000"/>
                  <a:gd name="connsiteX18-4377" fmla="*/ 1115 w 10000"/>
                  <a:gd name="connsiteY18-4378" fmla="*/ 5465 h 10000"/>
                  <a:gd name="connsiteX19-4379" fmla="*/ 1 w 10000"/>
                  <a:gd name="connsiteY19-4380" fmla="*/ 8375 h 10000"/>
                  <a:gd name="connsiteX20-4381" fmla="*/ 998 w 10000"/>
                  <a:gd name="connsiteY20-4382" fmla="*/ 2995 h 10000"/>
                  <a:gd name="connsiteX0-4383" fmla="*/ 998 w 10000"/>
                  <a:gd name="connsiteY0-4384" fmla="*/ 2995 h 10000"/>
                  <a:gd name="connsiteX1-4385" fmla="*/ 1860 w 10000"/>
                  <a:gd name="connsiteY1-4386" fmla="*/ 2616 h 10000"/>
                  <a:gd name="connsiteX2-4387" fmla="*/ 2446 w 10000"/>
                  <a:gd name="connsiteY2-4388" fmla="*/ 292 h 10000"/>
                  <a:gd name="connsiteX3-4389" fmla="*/ 3493 w 10000"/>
                  <a:gd name="connsiteY3-4390" fmla="*/ 1600 h 10000"/>
                  <a:gd name="connsiteX4-4391" fmla="*/ 4616 w 10000"/>
                  <a:gd name="connsiteY4-4392" fmla="*/ 4 h 10000"/>
                  <a:gd name="connsiteX5-4393" fmla="*/ 5662 w 10000"/>
                  <a:gd name="connsiteY5-4394" fmla="*/ 1087 h 10000"/>
                  <a:gd name="connsiteX6-4395" fmla="*/ 7305 w 10000"/>
                  <a:gd name="connsiteY6-4396" fmla="*/ 199 h 10000"/>
                  <a:gd name="connsiteX7-4397" fmla="*/ 8183 w 10000"/>
                  <a:gd name="connsiteY7-4398" fmla="*/ 2970 h 10000"/>
                  <a:gd name="connsiteX8-4399" fmla="*/ 9396 w 10000"/>
                  <a:gd name="connsiteY8-4400" fmla="*/ 4622 h 10000"/>
                  <a:gd name="connsiteX9-4401" fmla="*/ 9998 w 10000"/>
                  <a:gd name="connsiteY9-4402" fmla="*/ 9983 h 10000"/>
                  <a:gd name="connsiteX10-4403" fmla="*/ 8965 w 10000"/>
                  <a:gd name="connsiteY10-4404" fmla="*/ 5443 h 10000"/>
                  <a:gd name="connsiteX11-4405" fmla="*/ 8073 w 10000"/>
                  <a:gd name="connsiteY11-4406" fmla="*/ 4034 h 10000"/>
                  <a:gd name="connsiteX12-4407" fmla="*/ 6853 w 10000"/>
                  <a:gd name="connsiteY12-4408" fmla="*/ 4187 h 10000"/>
                  <a:gd name="connsiteX13-4409" fmla="*/ 5766 w 10000"/>
                  <a:gd name="connsiteY13-4410" fmla="*/ 3360 h 10000"/>
                  <a:gd name="connsiteX14-4411" fmla="*/ 4637 w 10000"/>
                  <a:gd name="connsiteY14-4412" fmla="*/ 3850 h 10000"/>
                  <a:gd name="connsiteX15-4413" fmla="*/ 3823 w 10000"/>
                  <a:gd name="connsiteY15-4414" fmla="*/ 2723 h 10000"/>
                  <a:gd name="connsiteX16-4415" fmla="*/ 2748 w 10000"/>
                  <a:gd name="connsiteY16-4416" fmla="*/ 3783 h 10000"/>
                  <a:gd name="connsiteX17-4417" fmla="*/ 1982 w 10000"/>
                  <a:gd name="connsiteY17-4418" fmla="*/ 3693 h 10000"/>
                  <a:gd name="connsiteX18-4419" fmla="*/ 1115 w 10000"/>
                  <a:gd name="connsiteY18-4420" fmla="*/ 5465 h 10000"/>
                  <a:gd name="connsiteX19-4421" fmla="*/ 1 w 10000"/>
                  <a:gd name="connsiteY19-4422" fmla="*/ 8375 h 10000"/>
                  <a:gd name="connsiteX20-4423" fmla="*/ 998 w 10000"/>
                  <a:gd name="connsiteY20-4424" fmla="*/ 2995 h 10000"/>
                  <a:gd name="connsiteX0-4425" fmla="*/ 998 w 10000"/>
                  <a:gd name="connsiteY0-4426" fmla="*/ 2995 h 10000"/>
                  <a:gd name="connsiteX1-4427" fmla="*/ 1860 w 10000"/>
                  <a:gd name="connsiteY1-4428" fmla="*/ 2616 h 10000"/>
                  <a:gd name="connsiteX2-4429" fmla="*/ 2446 w 10000"/>
                  <a:gd name="connsiteY2-4430" fmla="*/ 292 h 10000"/>
                  <a:gd name="connsiteX3-4431" fmla="*/ 3493 w 10000"/>
                  <a:gd name="connsiteY3-4432" fmla="*/ 1600 h 10000"/>
                  <a:gd name="connsiteX4-4433" fmla="*/ 4616 w 10000"/>
                  <a:gd name="connsiteY4-4434" fmla="*/ 4 h 10000"/>
                  <a:gd name="connsiteX5-4435" fmla="*/ 5662 w 10000"/>
                  <a:gd name="connsiteY5-4436" fmla="*/ 1087 h 10000"/>
                  <a:gd name="connsiteX6-4437" fmla="*/ 7305 w 10000"/>
                  <a:gd name="connsiteY6-4438" fmla="*/ 199 h 10000"/>
                  <a:gd name="connsiteX7-4439" fmla="*/ 8183 w 10000"/>
                  <a:gd name="connsiteY7-4440" fmla="*/ 2970 h 10000"/>
                  <a:gd name="connsiteX8-4441" fmla="*/ 9396 w 10000"/>
                  <a:gd name="connsiteY8-4442" fmla="*/ 4622 h 10000"/>
                  <a:gd name="connsiteX9-4443" fmla="*/ 9998 w 10000"/>
                  <a:gd name="connsiteY9-4444" fmla="*/ 9983 h 10000"/>
                  <a:gd name="connsiteX10-4445" fmla="*/ 8965 w 10000"/>
                  <a:gd name="connsiteY10-4446" fmla="*/ 5443 h 10000"/>
                  <a:gd name="connsiteX11-4447" fmla="*/ 8073 w 10000"/>
                  <a:gd name="connsiteY11-4448" fmla="*/ 4034 h 10000"/>
                  <a:gd name="connsiteX12-4449" fmla="*/ 6853 w 10000"/>
                  <a:gd name="connsiteY12-4450" fmla="*/ 4187 h 10000"/>
                  <a:gd name="connsiteX13-4451" fmla="*/ 5662 w 10000"/>
                  <a:gd name="connsiteY13-4452" fmla="*/ 2495 h 10000"/>
                  <a:gd name="connsiteX14-4453" fmla="*/ 4637 w 10000"/>
                  <a:gd name="connsiteY14-4454" fmla="*/ 3850 h 10000"/>
                  <a:gd name="connsiteX15-4455" fmla="*/ 3823 w 10000"/>
                  <a:gd name="connsiteY15-4456" fmla="*/ 2723 h 10000"/>
                  <a:gd name="connsiteX16-4457" fmla="*/ 2748 w 10000"/>
                  <a:gd name="connsiteY16-4458" fmla="*/ 3783 h 10000"/>
                  <a:gd name="connsiteX17-4459" fmla="*/ 1982 w 10000"/>
                  <a:gd name="connsiteY17-4460" fmla="*/ 3693 h 10000"/>
                  <a:gd name="connsiteX18-4461" fmla="*/ 1115 w 10000"/>
                  <a:gd name="connsiteY18-4462" fmla="*/ 5465 h 10000"/>
                  <a:gd name="connsiteX19-4463" fmla="*/ 1 w 10000"/>
                  <a:gd name="connsiteY19-4464" fmla="*/ 8375 h 10000"/>
                  <a:gd name="connsiteX20-4465" fmla="*/ 998 w 10000"/>
                  <a:gd name="connsiteY20-4466" fmla="*/ 2995 h 10000"/>
                  <a:gd name="connsiteX0-4467" fmla="*/ 998 w 10000"/>
                  <a:gd name="connsiteY0-4468" fmla="*/ 2995 h 10000"/>
                  <a:gd name="connsiteX1-4469" fmla="*/ 1860 w 10000"/>
                  <a:gd name="connsiteY1-4470" fmla="*/ 2616 h 10000"/>
                  <a:gd name="connsiteX2-4471" fmla="*/ 2446 w 10000"/>
                  <a:gd name="connsiteY2-4472" fmla="*/ 292 h 10000"/>
                  <a:gd name="connsiteX3-4473" fmla="*/ 3493 w 10000"/>
                  <a:gd name="connsiteY3-4474" fmla="*/ 1600 h 10000"/>
                  <a:gd name="connsiteX4-4475" fmla="*/ 4616 w 10000"/>
                  <a:gd name="connsiteY4-4476" fmla="*/ 4 h 10000"/>
                  <a:gd name="connsiteX5-4477" fmla="*/ 5662 w 10000"/>
                  <a:gd name="connsiteY5-4478" fmla="*/ 1087 h 10000"/>
                  <a:gd name="connsiteX6-4479" fmla="*/ 7305 w 10000"/>
                  <a:gd name="connsiteY6-4480" fmla="*/ 199 h 10000"/>
                  <a:gd name="connsiteX7-4481" fmla="*/ 8183 w 10000"/>
                  <a:gd name="connsiteY7-4482" fmla="*/ 2970 h 10000"/>
                  <a:gd name="connsiteX8-4483" fmla="*/ 9396 w 10000"/>
                  <a:gd name="connsiteY8-4484" fmla="*/ 4622 h 10000"/>
                  <a:gd name="connsiteX9-4485" fmla="*/ 9998 w 10000"/>
                  <a:gd name="connsiteY9-4486" fmla="*/ 9983 h 10000"/>
                  <a:gd name="connsiteX10-4487" fmla="*/ 8965 w 10000"/>
                  <a:gd name="connsiteY10-4488" fmla="*/ 5443 h 10000"/>
                  <a:gd name="connsiteX11-4489" fmla="*/ 8073 w 10000"/>
                  <a:gd name="connsiteY11-4490" fmla="*/ 4034 h 10000"/>
                  <a:gd name="connsiteX12-4491" fmla="*/ 6853 w 10000"/>
                  <a:gd name="connsiteY12-4492" fmla="*/ 4187 h 10000"/>
                  <a:gd name="connsiteX13-4493" fmla="*/ 5662 w 10000"/>
                  <a:gd name="connsiteY13-4494" fmla="*/ 2495 h 10000"/>
                  <a:gd name="connsiteX14-4495" fmla="*/ 4622 w 10000"/>
                  <a:gd name="connsiteY14-4496" fmla="*/ 3248 h 10000"/>
                  <a:gd name="connsiteX15-4497" fmla="*/ 3823 w 10000"/>
                  <a:gd name="connsiteY15-4498" fmla="*/ 2723 h 10000"/>
                  <a:gd name="connsiteX16-4499" fmla="*/ 2748 w 10000"/>
                  <a:gd name="connsiteY16-4500" fmla="*/ 3783 h 10000"/>
                  <a:gd name="connsiteX17-4501" fmla="*/ 1982 w 10000"/>
                  <a:gd name="connsiteY17-4502" fmla="*/ 3693 h 10000"/>
                  <a:gd name="connsiteX18-4503" fmla="*/ 1115 w 10000"/>
                  <a:gd name="connsiteY18-4504" fmla="*/ 5465 h 10000"/>
                  <a:gd name="connsiteX19-4505" fmla="*/ 1 w 10000"/>
                  <a:gd name="connsiteY19-4506" fmla="*/ 8375 h 10000"/>
                  <a:gd name="connsiteX20-4507" fmla="*/ 998 w 10000"/>
                  <a:gd name="connsiteY20-4508" fmla="*/ 2995 h 10000"/>
                  <a:gd name="connsiteX0-4509" fmla="*/ 998 w 10000"/>
                  <a:gd name="connsiteY0-4510" fmla="*/ 2995 h 10000"/>
                  <a:gd name="connsiteX1-4511" fmla="*/ 1860 w 10000"/>
                  <a:gd name="connsiteY1-4512" fmla="*/ 2616 h 10000"/>
                  <a:gd name="connsiteX2-4513" fmla="*/ 2446 w 10000"/>
                  <a:gd name="connsiteY2-4514" fmla="*/ 292 h 10000"/>
                  <a:gd name="connsiteX3-4515" fmla="*/ 3493 w 10000"/>
                  <a:gd name="connsiteY3-4516" fmla="*/ 1600 h 10000"/>
                  <a:gd name="connsiteX4-4517" fmla="*/ 4616 w 10000"/>
                  <a:gd name="connsiteY4-4518" fmla="*/ 4 h 10000"/>
                  <a:gd name="connsiteX5-4519" fmla="*/ 5662 w 10000"/>
                  <a:gd name="connsiteY5-4520" fmla="*/ 1087 h 10000"/>
                  <a:gd name="connsiteX6-4521" fmla="*/ 7305 w 10000"/>
                  <a:gd name="connsiteY6-4522" fmla="*/ 199 h 10000"/>
                  <a:gd name="connsiteX7-4523" fmla="*/ 8495 w 10000"/>
                  <a:gd name="connsiteY7-4524" fmla="*/ 2594 h 10000"/>
                  <a:gd name="connsiteX8-4525" fmla="*/ 9396 w 10000"/>
                  <a:gd name="connsiteY8-4526" fmla="*/ 4622 h 10000"/>
                  <a:gd name="connsiteX9-4527" fmla="*/ 9998 w 10000"/>
                  <a:gd name="connsiteY9-4528" fmla="*/ 9983 h 10000"/>
                  <a:gd name="connsiteX10-4529" fmla="*/ 8965 w 10000"/>
                  <a:gd name="connsiteY10-4530" fmla="*/ 5443 h 10000"/>
                  <a:gd name="connsiteX11-4531" fmla="*/ 8073 w 10000"/>
                  <a:gd name="connsiteY11-4532" fmla="*/ 4034 h 10000"/>
                  <a:gd name="connsiteX12-4533" fmla="*/ 6853 w 10000"/>
                  <a:gd name="connsiteY12-4534" fmla="*/ 4187 h 10000"/>
                  <a:gd name="connsiteX13-4535" fmla="*/ 5662 w 10000"/>
                  <a:gd name="connsiteY13-4536" fmla="*/ 2495 h 10000"/>
                  <a:gd name="connsiteX14-4537" fmla="*/ 4622 w 10000"/>
                  <a:gd name="connsiteY14-4538" fmla="*/ 3248 h 10000"/>
                  <a:gd name="connsiteX15-4539" fmla="*/ 3823 w 10000"/>
                  <a:gd name="connsiteY15-4540" fmla="*/ 2723 h 10000"/>
                  <a:gd name="connsiteX16-4541" fmla="*/ 2748 w 10000"/>
                  <a:gd name="connsiteY16-4542" fmla="*/ 3783 h 10000"/>
                  <a:gd name="connsiteX17-4543" fmla="*/ 1982 w 10000"/>
                  <a:gd name="connsiteY17-4544" fmla="*/ 3693 h 10000"/>
                  <a:gd name="connsiteX18-4545" fmla="*/ 1115 w 10000"/>
                  <a:gd name="connsiteY18-4546" fmla="*/ 5465 h 10000"/>
                  <a:gd name="connsiteX19-4547" fmla="*/ 1 w 10000"/>
                  <a:gd name="connsiteY19-4548" fmla="*/ 8375 h 10000"/>
                  <a:gd name="connsiteX20-4549" fmla="*/ 998 w 10000"/>
                  <a:gd name="connsiteY20-4550" fmla="*/ 2995 h 10000"/>
                  <a:gd name="connsiteX0-4551" fmla="*/ 998 w 10000"/>
                  <a:gd name="connsiteY0-4552" fmla="*/ 2995 h 10000"/>
                  <a:gd name="connsiteX1-4553" fmla="*/ 1860 w 10000"/>
                  <a:gd name="connsiteY1-4554" fmla="*/ 2616 h 10000"/>
                  <a:gd name="connsiteX2-4555" fmla="*/ 2446 w 10000"/>
                  <a:gd name="connsiteY2-4556" fmla="*/ 292 h 10000"/>
                  <a:gd name="connsiteX3-4557" fmla="*/ 3493 w 10000"/>
                  <a:gd name="connsiteY3-4558" fmla="*/ 1600 h 10000"/>
                  <a:gd name="connsiteX4-4559" fmla="*/ 4616 w 10000"/>
                  <a:gd name="connsiteY4-4560" fmla="*/ 4 h 10000"/>
                  <a:gd name="connsiteX5-4561" fmla="*/ 5662 w 10000"/>
                  <a:gd name="connsiteY5-4562" fmla="*/ 1087 h 10000"/>
                  <a:gd name="connsiteX6-4563" fmla="*/ 7305 w 10000"/>
                  <a:gd name="connsiteY6-4564" fmla="*/ 199 h 10000"/>
                  <a:gd name="connsiteX7-4565" fmla="*/ 8495 w 10000"/>
                  <a:gd name="connsiteY7-4566" fmla="*/ 2594 h 10000"/>
                  <a:gd name="connsiteX8-4567" fmla="*/ 9396 w 10000"/>
                  <a:gd name="connsiteY8-4568" fmla="*/ 4622 h 10000"/>
                  <a:gd name="connsiteX9-4569" fmla="*/ 9998 w 10000"/>
                  <a:gd name="connsiteY9-4570" fmla="*/ 9983 h 10000"/>
                  <a:gd name="connsiteX10-4571" fmla="*/ 8965 w 10000"/>
                  <a:gd name="connsiteY10-4572" fmla="*/ 5443 h 10000"/>
                  <a:gd name="connsiteX11-4573" fmla="*/ 8073 w 10000"/>
                  <a:gd name="connsiteY11-4574" fmla="*/ 4034 h 10000"/>
                  <a:gd name="connsiteX12-4575" fmla="*/ 6853 w 10000"/>
                  <a:gd name="connsiteY12-4576" fmla="*/ 4187 h 10000"/>
                  <a:gd name="connsiteX13-4577" fmla="*/ 5662 w 10000"/>
                  <a:gd name="connsiteY13-4578" fmla="*/ 2495 h 10000"/>
                  <a:gd name="connsiteX14-4579" fmla="*/ 4622 w 10000"/>
                  <a:gd name="connsiteY14-4580" fmla="*/ 3248 h 10000"/>
                  <a:gd name="connsiteX15-4581" fmla="*/ 3823 w 10000"/>
                  <a:gd name="connsiteY15-4582" fmla="*/ 2723 h 10000"/>
                  <a:gd name="connsiteX16-4583" fmla="*/ 2748 w 10000"/>
                  <a:gd name="connsiteY16-4584" fmla="*/ 3783 h 10000"/>
                  <a:gd name="connsiteX17-4585" fmla="*/ 1982 w 10000"/>
                  <a:gd name="connsiteY17-4586" fmla="*/ 3693 h 10000"/>
                  <a:gd name="connsiteX18-4587" fmla="*/ 1115 w 10000"/>
                  <a:gd name="connsiteY18-4588" fmla="*/ 5465 h 10000"/>
                  <a:gd name="connsiteX19-4589" fmla="*/ 1 w 10000"/>
                  <a:gd name="connsiteY19-4590" fmla="*/ 8375 h 10000"/>
                  <a:gd name="connsiteX20-4591" fmla="*/ 998 w 10000"/>
                  <a:gd name="connsiteY20-4592" fmla="*/ 2995 h 10000"/>
                  <a:gd name="connsiteX0-4593" fmla="*/ 998 w 10000"/>
                  <a:gd name="connsiteY0-4594" fmla="*/ 2995 h 10000"/>
                  <a:gd name="connsiteX1-4595" fmla="*/ 1860 w 10000"/>
                  <a:gd name="connsiteY1-4596" fmla="*/ 2616 h 10000"/>
                  <a:gd name="connsiteX2-4597" fmla="*/ 2446 w 10000"/>
                  <a:gd name="connsiteY2-4598" fmla="*/ 292 h 10000"/>
                  <a:gd name="connsiteX3-4599" fmla="*/ 3493 w 10000"/>
                  <a:gd name="connsiteY3-4600" fmla="*/ 1600 h 10000"/>
                  <a:gd name="connsiteX4-4601" fmla="*/ 4616 w 10000"/>
                  <a:gd name="connsiteY4-4602" fmla="*/ 4 h 10000"/>
                  <a:gd name="connsiteX5-4603" fmla="*/ 5662 w 10000"/>
                  <a:gd name="connsiteY5-4604" fmla="*/ 1087 h 10000"/>
                  <a:gd name="connsiteX6-4605" fmla="*/ 7305 w 10000"/>
                  <a:gd name="connsiteY6-4606" fmla="*/ 199 h 10000"/>
                  <a:gd name="connsiteX7-4607" fmla="*/ 8495 w 10000"/>
                  <a:gd name="connsiteY7-4608" fmla="*/ 2594 h 10000"/>
                  <a:gd name="connsiteX8-4609" fmla="*/ 9396 w 10000"/>
                  <a:gd name="connsiteY8-4610" fmla="*/ 4622 h 10000"/>
                  <a:gd name="connsiteX9-4611" fmla="*/ 9998 w 10000"/>
                  <a:gd name="connsiteY9-4612" fmla="*/ 9983 h 10000"/>
                  <a:gd name="connsiteX10-4613" fmla="*/ 8965 w 10000"/>
                  <a:gd name="connsiteY10-4614" fmla="*/ 5443 h 10000"/>
                  <a:gd name="connsiteX11-4615" fmla="*/ 8073 w 10000"/>
                  <a:gd name="connsiteY11-4616" fmla="*/ 4034 h 10000"/>
                  <a:gd name="connsiteX12-4617" fmla="*/ 6868 w 10000"/>
                  <a:gd name="connsiteY12-4618" fmla="*/ 3473 h 10000"/>
                  <a:gd name="connsiteX13-4619" fmla="*/ 5662 w 10000"/>
                  <a:gd name="connsiteY13-4620" fmla="*/ 2495 h 10000"/>
                  <a:gd name="connsiteX14-4621" fmla="*/ 4622 w 10000"/>
                  <a:gd name="connsiteY14-4622" fmla="*/ 3248 h 10000"/>
                  <a:gd name="connsiteX15-4623" fmla="*/ 3823 w 10000"/>
                  <a:gd name="connsiteY15-4624" fmla="*/ 2723 h 10000"/>
                  <a:gd name="connsiteX16-4625" fmla="*/ 2748 w 10000"/>
                  <a:gd name="connsiteY16-4626" fmla="*/ 3783 h 10000"/>
                  <a:gd name="connsiteX17-4627" fmla="*/ 1982 w 10000"/>
                  <a:gd name="connsiteY17-4628" fmla="*/ 3693 h 10000"/>
                  <a:gd name="connsiteX18-4629" fmla="*/ 1115 w 10000"/>
                  <a:gd name="connsiteY18-4630" fmla="*/ 5465 h 10000"/>
                  <a:gd name="connsiteX19-4631" fmla="*/ 1 w 10000"/>
                  <a:gd name="connsiteY19-4632" fmla="*/ 8375 h 10000"/>
                  <a:gd name="connsiteX20-4633" fmla="*/ 998 w 10000"/>
                  <a:gd name="connsiteY20-4634" fmla="*/ 2995 h 10000"/>
                  <a:gd name="connsiteX0-4635" fmla="*/ 998 w 10000"/>
                  <a:gd name="connsiteY0-4636" fmla="*/ 2995 h 10000"/>
                  <a:gd name="connsiteX1-4637" fmla="*/ 1860 w 10000"/>
                  <a:gd name="connsiteY1-4638" fmla="*/ 2616 h 10000"/>
                  <a:gd name="connsiteX2-4639" fmla="*/ 2446 w 10000"/>
                  <a:gd name="connsiteY2-4640" fmla="*/ 292 h 10000"/>
                  <a:gd name="connsiteX3-4641" fmla="*/ 3493 w 10000"/>
                  <a:gd name="connsiteY3-4642" fmla="*/ 1600 h 10000"/>
                  <a:gd name="connsiteX4-4643" fmla="*/ 4616 w 10000"/>
                  <a:gd name="connsiteY4-4644" fmla="*/ 4 h 10000"/>
                  <a:gd name="connsiteX5-4645" fmla="*/ 5662 w 10000"/>
                  <a:gd name="connsiteY5-4646" fmla="*/ 1087 h 10000"/>
                  <a:gd name="connsiteX6-4647" fmla="*/ 7305 w 10000"/>
                  <a:gd name="connsiteY6-4648" fmla="*/ 199 h 10000"/>
                  <a:gd name="connsiteX7-4649" fmla="*/ 8495 w 10000"/>
                  <a:gd name="connsiteY7-4650" fmla="*/ 2594 h 10000"/>
                  <a:gd name="connsiteX8-4651" fmla="*/ 9396 w 10000"/>
                  <a:gd name="connsiteY8-4652" fmla="*/ 4622 h 10000"/>
                  <a:gd name="connsiteX9-4653" fmla="*/ 9998 w 10000"/>
                  <a:gd name="connsiteY9-4654" fmla="*/ 9983 h 10000"/>
                  <a:gd name="connsiteX10-4655" fmla="*/ 8965 w 10000"/>
                  <a:gd name="connsiteY10-4656" fmla="*/ 5443 h 10000"/>
                  <a:gd name="connsiteX11-4657" fmla="*/ 8192 w 10000"/>
                  <a:gd name="connsiteY11-4658" fmla="*/ 3395 h 10000"/>
                  <a:gd name="connsiteX12-4659" fmla="*/ 6868 w 10000"/>
                  <a:gd name="connsiteY12-4660" fmla="*/ 3473 h 10000"/>
                  <a:gd name="connsiteX13-4661" fmla="*/ 5662 w 10000"/>
                  <a:gd name="connsiteY13-4662" fmla="*/ 2495 h 10000"/>
                  <a:gd name="connsiteX14-4663" fmla="*/ 4622 w 10000"/>
                  <a:gd name="connsiteY14-4664" fmla="*/ 3248 h 10000"/>
                  <a:gd name="connsiteX15-4665" fmla="*/ 3823 w 10000"/>
                  <a:gd name="connsiteY15-4666" fmla="*/ 2723 h 10000"/>
                  <a:gd name="connsiteX16-4667" fmla="*/ 2748 w 10000"/>
                  <a:gd name="connsiteY16-4668" fmla="*/ 3783 h 10000"/>
                  <a:gd name="connsiteX17-4669" fmla="*/ 1982 w 10000"/>
                  <a:gd name="connsiteY17-4670" fmla="*/ 3693 h 10000"/>
                  <a:gd name="connsiteX18-4671" fmla="*/ 1115 w 10000"/>
                  <a:gd name="connsiteY18-4672" fmla="*/ 5465 h 10000"/>
                  <a:gd name="connsiteX19-4673" fmla="*/ 1 w 10000"/>
                  <a:gd name="connsiteY19-4674" fmla="*/ 8375 h 10000"/>
                  <a:gd name="connsiteX20-4675" fmla="*/ 998 w 10000"/>
                  <a:gd name="connsiteY20-4676" fmla="*/ 2995 h 10000"/>
                  <a:gd name="connsiteX0-4677" fmla="*/ 998 w 10000"/>
                  <a:gd name="connsiteY0-4678" fmla="*/ 2995 h 10000"/>
                  <a:gd name="connsiteX1-4679" fmla="*/ 1860 w 10000"/>
                  <a:gd name="connsiteY1-4680" fmla="*/ 2616 h 10000"/>
                  <a:gd name="connsiteX2-4681" fmla="*/ 2446 w 10000"/>
                  <a:gd name="connsiteY2-4682" fmla="*/ 292 h 10000"/>
                  <a:gd name="connsiteX3-4683" fmla="*/ 3493 w 10000"/>
                  <a:gd name="connsiteY3-4684" fmla="*/ 1600 h 10000"/>
                  <a:gd name="connsiteX4-4685" fmla="*/ 4616 w 10000"/>
                  <a:gd name="connsiteY4-4686" fmla="*/ 4 h 10000"/>
                  <a:gd name="connsiteX5-4687" fmla="*/ 5662 w 10000"/>
                  <a:gd name="connsiteY5-4688" fmla="*/ 1087 h 10000"/>
                  <a:gd name="connsiteX6-4689" fmla="*/ 7305 w 10000"/>
                  <a:gd name="connsiteY6-4690" fmla="*/ 199 h 10000"/>
                  <a:gd name="connsiteX7-4691" fmla="*/ 8495 w 10000"/>
                  <a:gd name="connsiteY7-4692" fmla="*/ 2594 h 10000"/>
                  <a:gd name="connsiteX8-4693" fmla="*/ 9396 w 10000"/>
                  <a:gd name="connsiteY8-4694" fmla="*/ 4622 h 10000"/>
                  <a:gd name="connsiteX9-4695" fmla="*/ 9998 w 10000"/>
                  <a:gd name="connsiteY9-4696" fmla="*/ 9983 h 10000"/>
                  <a:gd name="connsiteX10-4697" fmla="*/ 8965 w 10000"/>
                  <a:gd name="connsiteY10-4698" fmla="*/ 5443 h 10000"/>
                  <a:gd name="connsiteX11-4699" fmla="*/ 8192 w 10000"/>
                  <a:gd name="connsiteY11-4700" fmla="*/ 3395 h 10000"/>
                  <a:gd name="connsiteX12-4701" fmla="*/ 6868 w 10000"/>
                  <a:gd name="connsiteY12-4702" fmla="*/ 3473 h 10000"/>
                  <a:gd name="connsiteX13-4703" fmla="*/ 5662 w 10000"/>
                  <a:gd name="connsiteY13-4704" fmla="*/ 2495 h 10000"/>
                  <a:gd name="connsiteX14-4705" fmla="*/ 4622 w 10000"/>
                  <a:gd name="connsiteY14-4706" fmla="*/ 3248 h 10000"/>
                  <a:gd name="connsiteX15-4707" fmla="*/ 3823 w 10000"/>
                  <a:gd name="connsiteY15-4708" fmla="*/ 2723 h 10000"/>
                  <a:gd name="connsiteX16-4709" fmla="*/ 2748 w 10000"/>
                  <a:gd name="connsiteY16-4710" fmla="*/ 3783 h 10000"/>
                  <a:gd name="connsiteX17-4711" fmla="*/ 1982 w 10000"/>
                  <a:gd name="connsiteY17-4712" fmla="*/ 3693 h 10000"/>
                  <a:gd name="connsiteX18-4713" fmla="*/ 1115 w 10000"/>
                  <a:gd name="connsiteY18-4714" fmla="*/ 5465 h 10000"/>
                  <a:gd name="connsiteX19-4715" fmla="*/ 1 w 10000"/>
                  <a:gd name="connsiteY19-4716" fmla="*/ 8375 h 10000"/>
                  <a:gd name="connsiteX20-4717" fmla="*/ 998 w 10000"/>
                  <a:gd name="connsiteY20-4718" fmla="*/ 2995 h 10000"/>
                  <a:gd name="connsiteX0-4719" fmla="*/ 998 w 10000"/>
                  <a:gd name="connsiteY0-4720" fmla="*/ 2995 h 10000"/>
                  <a:gd name="connsiteX1-4721" fmla="*/ 1860 w 10000"/>
                  <a:gd name="connsiteY1-4722" fmla="*/ 2616 h 10000"/>
                  <a:gd name="connsiteX2-4723" fmla="*/ 2446 w 10000"/>
                  <a:gd name="connsiteY2-4724" fmla="*/ 292 h 10000"/>
                  <a:gd name="connsiteX3-4725" fmla="*/ 3493 w 10000"/>
                  <a:gd name="connsiteY3-4726" fmla="*/ 1600 h 10000"/>
                  <a:gd name="connsiteX4-4727" fmla="*/ 4616 w 10000"/>
                  <a:gd name="connsiteY4-4728" fmla="*/ 4 h 10000"/>
                  <a:gd name="connsiteX5-4729" fmla="*/ 5662 w 10000"/>
                  <a:gd name="connsiteY5-4730" fmla="*/ 1087 h 10000"/>
                  <a:gd name="connsiteX6-4731" fmla="*/ 7305 w 10000"/>
                  <a:gd name="connsiteY6-4732" fmla="*/ 199 h 10000"/>
                  <a:gd name="connsiteX7-4733" fmla="*/ 8495 w 10000"/>
                  <a:gd name="connsiteY7-4734" fmla="*/ 2594 h 10000"/>
                  <a:gd name="connsiteX8-4735" fmla="*/ 9396 w 10000"/>
                  <a:gd name="connsiteY8-4736" fmla="*/ 4622 h 10000"/>
                  <a:gd name="connsiteX9-4737" fmla="*/ 9998 w 10000"/>
                  <a:gd name="connsiteY9-4738" fmla="*/ 9983 h 10000"/>
                  <a:gd name="connsiteX10-4739" fmla="*/ 8965 w 10000"/>
                  <a:gd name="connsiteY10-4740" fmla="*/ 5443 h 10000"/>
                  <a:gd name="connsiteX11-4741" fmla="*/ 8192 w 10000"/>
                  <a:gd name="connsiteY11-4742" fmla="*/ 3395 h 10000"/>
                  <a:gd name="connsiteX12-4743" fmla="*/ 6868 w 10000"/>
                  <a:gd name="connsiteY12-4744" fmla="*/ 3473 h 10000"/>
                  <a:gd name="connsiteX13-4745" fmla="*/ 5662 w 10000"/>
                  <a:gd name="connsiteY13-4746" fmla="*/ 2495 h 10000"/>
                  <a:gd name="connsiteX14-4747" fmla="*/ 4622 w 10000"/>
                  <a:gd name="connsiteY14-4748" fmla="*/ 3248 h 10000"/>
                  <a:gd name="connsiteX15-4749" fmla="*/ 3823 w 10000"/>
                  <a:gd name="connsiteY15-4750" fmla="*/ 2723 h 10000"/>
                  <a:gd name="connsiteX16-4751" fmla="*/ 2748 w 10000"/>
                  <a:gd name="connsiteY16-4752" fmla="*/ 3783 h 10000"/>
                  <a:gd name="connsiteX17-4753" fmla="*/ 1982 w 10000"/>
                  <a:gd name="connsiteY17-4754" fmla="*/ 3693 h 10000"/>
                  <a:gd name="connsiteX18-4755" fmla="*/ 1115 w 10000"/>
                  <a:gd name="connsiteY18-4756" fmla="*/ 5465 h 10000"/>
                  <a:gd name="connsiteX19-4757" fmla="*/ 1 w 10000"/>
                  <a:gd name="connsiteY19-4758" fmla="*/ 8375 h 10000"/>
                  <a:gd name="connsiteX20-4759" fmla="*/ 998 w 10000"/>
                  <a:gd name="connsiteY20-4760" fmla="*/ 2995 h 10000"/>
                  <a:gd name="connsiteX0-4761" fmla="*/ 998 w 10001"/>
                  <a:gd name="connsiteY0-4762" fmla="*/ 2995 h 10004"/>
                  <a:gd name="connsiteX1-4763" fmla="*/ 1860 w 10001"/>
                  <a:gd name="connsiteY1-4764" fmla="*/ 2616 h 10004"/>
                  <a:gd name="connsiteX2-4765" fmla="*/ 2446 w 10001"/>
                  <a:gd name="connsiteY2-4766" fmla="*/ 292 h 10004"/>
                  <a:gd name="connsiteX3-4767" fmla="*/ 3493 w 10001"/>
                  <a:gd name="connsiteY3-4768" fmla="*/ 1600 h 10004"/>
                  <a:gd name="connsiteX4-4769" fmla="*/ 4616 w 10001"/>
                  <a:gd name="connsiteY4-4770" fmla="*/ 4 h 10004"/>
                  <a:gd name="connsiteX5-4771" fmla="*/ 5662 w 10001"/>
                  <a:gd name="connsiteY5-4772" fmla="*/ 1087 h 10004"/>
                  <a:gd name="connsiteX6-4773" fmla="*/ 7305 w 10001"/>
                  <a:gd name="connsiteY6-4774" fmla="*/ 199 h 10004"/>
                  <a:gd name="connsiteX7-4775" fmla="*/ 8495 w 10001"/>
                  <a:gd name="connsiteY7-4776" fmla="*/ 2594 h 10004"/>
                  <a:gd name="connsiteX8-4777" fmla="*/ 9396 w 10001"/>
                  <a:gd name="connsiteY8-4778" fmla="*/ 4622 h 10004"/>
                  <a:gd name="connsiteX9-4779" fmla="*/ 9998 w 10001"/>
                  <a:gd name="connsiteY9-4780" fmla="*/ 9983 h 10004"/>
                  <a:gd name="connsiteX10-4781" fmla="*/ 9233 w 10001"/>
                  <a:gd name="connsiteY10-4782" fmla="*/ 6233 h 10004"/>
                  <a:gd name="connsiteX11-4783" fmla="*/ 8192 w 10001"/>
                  <a:gd name="connsiteY11-4784" fmla="*/ 3395 h 10004"/>
                  <a:gd name="connsiteX12-4785" fmla="*/ 6868 w 10001"/>
                  <a:gd name="connsiteY12-4786" fmla="*/ 3473 h 10004"/>
                  <a:gd name="connsiteX13-4787" fmla="*/ 5662 w 10001"/>
                  <a:gd name="connsiteY13-4788" fmla="*/ 2495 h 10004"/>
                  <a:gd name="connsiteX14-4789" fmla="*/ 4622 w 10001"/>
                  <a:gd name="connsiteY14-4790" fmla="*/ 3248 h 10004"/>
                  <a:gd name="connsiteX15-4791" fmla="*/ 3823 w 10001"/>
                  <a:gd name="connsiteY15-4792" fmla="*/ 2723 h 10004"/>
                  <a:gd name="connsiteX16-4793" fmla="*/ 2748 w 10001"/>
                  <a:gd name="connsiteY16-4794" fmla="*/ 3783 h 10004"/>
                  <a:gd name="connsiteX17-4795" fmla="*/ 1982 w 10001"/>
                  <a:gd name="connsiteY17-4796" fmla="*/ 3693 h 10004"/>
                  <a:gd name="connsiteX18-4797" fmla="*/ 1115 w 10001"/>
                  <a:gd name="connsiteY18-4798" fmla="*/ 5465 h 10004"/>
                  <a:gd name="connsiteX19-4799" fmla="*/ 1 w 10001"/>
                  <a:gd name="connsiteY19-4800" fmla="*/ 8375 h 10004"/>
                  <a:gd name="connsiteX20-4801" fmla="*/ 998 w 10001"/>
                  <a:gd name="connsiteY20-4802" fmla="*/ 2995 h 10004"/>
                  <a:gd name="connsiteX0-4803" fmla="*/ 998 w 10000"/>
                  <a:gd name="connsiteY0-4804" fmla="*/ 2995 h 10006"/>
                  <a:gd name="connsiteX1-4805" fmla="*/ 1860 w 10000"/>
                  <a:gd name="connsiteY1-4806" fmla="*/ 2616 h 10006"/>
                  <a:gd name="connsiteX2-4807" fmla="*/ 2446 w 10000"/>
                  <a:gd name="connsiteY2-4808" fmla="*/ 292 h 10006"/>
                  <a:gd name="connsiteX3-4809" fmla="*/ 3493 w 10000"/>
                  <a:gd name="connsiteY3-4810" fmla="*/ 1600 h 10006"/>
                  <a:gd name="connsiteX4-4811" fmla="*/ 4616 w 10000"/>
                  <a:gd name="connsiteY4-4812" fmla="*/ 4 h 10006"/>
                  <a:gd name="connsiteX5-4813" fmla="*/ 5662 w 10000"/>
                  <a:gd name="connsiteY5-4814" fmla="*/ 1087 h 10006"/>
                  <a:gd name="connsiteX6-4815" fmla="*/ 7305 w 10000"/>
                  <a:gd name="connsiteY6-4816" fmla="*/ 199 h 10006"/>
                  <a:gd name="connsiteX7-4817" fmla="*/ 8495 w 10000"/>
                  <a:gd name="connsiteY7-4818" fmla="*/ 2594 h 10006"/>
                  <a:gd name="connsiteX8-4819" fmla="*/ 9396 w 10000"/>
                  <a:gd name="connsiteY8-4820" fmla="*/ 4622 h 10006"/>
                  <a:gd name="connsiteX9-4821" fmla="*/ 9998 w 10000"/>
                  <a:gd name="connsiteY9-4822" fmla="*/ 9983 h 10006"/>
                  <a:gd name="connsiteX10-4823" fmla="*/ 9233 w 10000"/>
                  <a:gd name="connsiteY10-4824" fmla="*/ 6233 h 10006"/>
                  <a:gd name="connsiteX11-4825" fmla="*/ 8192 w 10000"/>
                  <a:gd name="connsiteY11-4826" fmla="*/ 3395 h 10006"/>
                  <a:gd name="connsiteX12-4827" fmla="*/ 6868 w 10000"/>
                  <a:gd name="connsiteY12-4828" fmla="*/ 3473 h 10006"/>
                  <a:gd name="connsiteX13-4829" fmla="*/ 5662 w 10000"/>
                  <a:gd name="connsiteY13-4830" fmla="*/ 2495 h 10006"/>
                  <a:gd name="connsiteX14-4831" fmla="*/ 4622 w 10000"/>
                  <a:gd name="connsiteY14-4832" fmla="*/ 3248 h 10006"/>
                  <a:gd name="connsiteX15-4833" fmla="*/ 3823 w 10000"/>
                  <a:gd name="connsiteY15-4834" fmla="*/ 2723 h 10006"/>
                  <a:gd name="connsiteX16-4835" fmla="*/ 2748 w 10000"/>
                  <a:gd name="connsiteY16-4836" fmla="*/ 3783 h 10006"/>
                  <a:gd name="connsiteX17-4837" fmla="*/ 1982 w 10000"/>
                  <a:gd name="connsiteY17-4838" fmla="*/ 3693 h 10006"/>
                  <a:gd name="connsiteX18-4839" fmla="*/ 1115 w 10000"/>
                  <a:gd name="connsiteY18-4840" fmla="*/ 5465 h 10006"/>
                  <a:gd name="connsiteX19-4841" fmla="*/ 1 w 10000"/>
                  <a:gd name="connsiteY19-4842" fmla="*/ 8375 h 10006"/>
                  <a:gd name="connsiteX20-4843" fmla="*/ 998 w 10000"/>
                  <a:gd name="connsiteY20-4844" fmla="*/ 2995 h 10006"/>
                  <a:gd name="connsiteX0-4845" fmla="*/ 998 w 10000"/>
                  <a:gd name="connsiteY0-4846" fmla="*/ 2995 h 10006"/>
                  <a:gd name="connsiteX1-4847" fmla="*/ 1860 w 10000"/>
                  <a:gd name="connsiteY1-4848" fmla="*/ 2616 h 10006"/>
                  <a:gd name="connsiteX2-4849" fmla="*/ 2446 w 10000"/>
                  <a:gd name="connsiteY2-4850" fmla="*/ 292 h 10006"/>
                  <a:gd name="connsiteX3-4851" fmla="*/ 3493 w 10000"/>
                  <a:gd name="connsiteY3-4852" fmla="*/ 1600 h 10006"/>
                  <a:gd name="connsiteX4-4853" fmla="*/ 4616 w 10000"/>
                  <a:gd name="connsiteY4-4854" fmla="*/ 4 h 10006"/>
                  <a:gd name="connsiteX5-4855" fmla="*/ 5662 w 10000"/>
                  <a:gd name="connsiteY5-4856" fmla="*/ 1087 h 10006"/>
                  <a:gd name="connsiteX6-4857" fmla="*/ 7305 w 10000"/>
                  <a:gd name="connsiteY6-4858" fmla="*/ 199 h 10006"/>
                  <a:gd name="connsiteX7-4859" fmla="*/ 8495 w 10000"/>
                  <a:gd name="connsiteY7-4860" fmla="*/ 2594 h 10006"/>
                  <a:gd name="connsiteX8-4861" fmla="*/ 9396 w 10000"/>
                  <a:gd name="connsiteY8-4862" fmla="*/ 4622 h 10006"/>
                  <a:gd name="connsiteX9-4863" fmla="*/ 9998 w 10000"/>
                  <a:gd name="connsiteY9-4864" fmla="*/ 9983 h 10006"/>
                  <a:gd name="connsiteX10-4865" fmla="*/ 9233 w 10000"/>
                  <a:gd name="connsiteY10-4866" fmla="*/ 6233 h 10006"/>
                  <a:gd name="connsiteX11-4867" fmla="*/ 8192 w 10000"/>
                  <a:gd name="connsiteY11-4868" fmla="*/ 3395 h 10006"/>
                  <a:gd name="connsiteX12-4869" fmla="*/ 6868 w 10000"/>
                  <a:gd name="connsiteY12-4870" fmla="*/ 3473 h 10006"/>
                  <a:gd name="connsiteX13-4871" fmla="*/ 5662 w 10000"/>
                  <a:gd name="connsiteY13-4872" fmla="*/ 2495 h 10006"/>
                  <a:gd name="connsiteX14-4873" fmla="*/ 4622 w 10000"/>
                  <a:gd name="connsiteY14-4874" fmla="*/ 3248 h 10006"/>
                  <a:gd name="connsiteX15-4875" fmla="*/ 3823 w 10000"/>
                  <a:gd name="connsiteY15-4876" fmla="*/ 2723 h 10006"/>
                  <a:gd name="connsiteX16-4877" fmla="*/ 2748 w 10000"/>
                  <a:gd name="connsiteY16-4878" fmla="*/ 3783 h 10006"/>
                  <a:gd name="connsiteX17-4879" fmla="*/ 1982 w 10000"/>
                  <a:gd name="connsiteY17-4880" fmla="*/ 3693 h 10006"/>
                  <a:gd name="connsiteX18-4881" fmla="*/ 1115 w 10000"/>
                  <a:gd name="connsiteY18-4882" fmla="*/ 5465 h 10006"/>
                  <a:gd name="connsiteX19-4883" fmla="*/ 1 w 10000"/>
                  <a:gd name="connsiteY19-4884" fmla="*/ 8375 h 10006"/>
                  <a:gd name="connsiteX20-4885" fmla="*/ 998 w 10000"/>
                  <a:gd name="connsiteY20-4886" fmla="*/ 2995 h 10006"/>
                  <a:gd name="connsiteX0-4887" fmla="*/ 998 w 10000"/>
                  <a:gd name="connsiteY0-4888" fmla="*/ 2995 h 10006"/>
                  <a:gd name="connsiteX1-4889" fmla="*/ 1860 w 10000"/>
                  <a:gd name="connsiteY1-4890" fmla="*/ 2616 h 10006"/>
                  <a:gd name="connsiteX2-4891" fmla="*/ 2446 w 10000"/>
                  <a:gd name="connsiteY2-4892" fmla="*/ 292 h 10006"/>
                  <a:gd name="connsiteX3-4893" fmla="*/ 3493 w 10000"/>
                  <a:gd name="connsiteY3-4894" fmla="*/ 1600 h 10006"/>
                  <a:gd name="connsiteX4-4895" fmla="*/ 4616 w 10000"/>
                  <a:gd name="connsiteY4-4896" fmla="*/ 4 h 10006"/>
                  <a:gd name="connsiteX5-4897" fmla="*/ 5662 w 10000"/>
                  <a:gd name="connsiteY5-4898" fmla="*/ 1087 h 10006"/>
                  <a:gd name="connsiteX6-4899" fmla="*/ 7305 w 10000"/>
                  <a:gd name="connsiteY6-4900" fmla="*/ 199 h 10006"/>
                  <a:gd name="connsiteX7-4901" fmla="*/ 8495 w 10000"/>
                  <a:gd name="connsiteY7-4902" fmla="*/ 2594 h 10006"/>
                  <a:gd name="connsiteX8-4903" fmla="*/ 9396 w 10000"/>
                  <a:gd name="connsiteY8-4904" fmla="*/ 4622 h 10006"/>
                  <a:gd name="connsiteX9-4905" fmla="*/ 9998 w 10000"/>
                  <a:gd name="connsiteY9-4906" fmla="*/ 9983 h 10006"/>
                  <a:gd name="connsiteX10-4907" fmla="*/ 9233 w 10000"/>
                  <a:gd name="connsiteY10-4908" fmla="*/ 6233 h 10006"/>
                  <a:gd name="connsiteX11-4909" fmla="*/ 8192 w 10000"/>
                  <a:gd name="connsiteY11-4910" fmla="*/ 3395 h 10006"/>
                  <a:gd name="connsiteX12-4911" fmla="*/ 6868 w 10000"/>
                  <a:gd name="connsiteY12-4912" fmla="*/ 3473 h 10006"/>
                  <a:gd name="connsiteX13-4913" fmla="*/ 5662 w 10000"/>
                  <a:gd name="connsiteY13-4914" fmla="*/ 2495 h 10006"/>
                  <a:gd name="connsiteX14-4915" fmla="*/ 4622 w 10000"/>
                  <a:gd name="connsiteY14-4916" fmla="*/ 3248 h 10006"/>
                  <a:gd name="connsiteX15-4917" fmla="*/ 3823 w 10000"/>
                  <a:gd name="connsiteY15-4918" fmla="*/ 2723 h 10006"/>
                  <a:gd name="connsiteX16-4919" fmla="*/ 2748 w 10000"/>
                  <a:gd name="connsiteY16-4920" fmla="*/ 3783 h 10006"/>
                  <a:gd name="connsiteX17-4921" fmla="*/ 1982 w 10000"/>
                  <a:gd name="connsiteY17-4922" fmla="*/ 3693 h 10006"/>
                  <a:gd name="connsiteX18-4923" fmla="*/ 1115 w 10000"/>
                  <a:gd name="connsiteY18-4924" fmla="*/ 5465 h 10006"/>
                  <a:gd name="connsiteX19-4925" fmla="*/ 1 w 10000"/>
                  <a:gd name="connsiteY19-4926" fmla="*/ 8375 h 10006"/>
                  <a:gd name="connsiteX20-4927" fmla="*/ 998 w 10000"/>
                  <a:gd name="connsiteY20-4928" fmla="*/ 2995 h 10006"/>
                  <a:gd name="connsiteX0-4929" fmla="*/ 998 w 10000"/>
                  <a:gd name="connsiteY0-4930" fmla="*/ 2995 h 10006"/>
                  <a:gd name="connsiteX1-4931" fmla="*/ 1860 w 10000"/>
                  <a:gd name="connsiteY1-4932" fmla="*/ 2616 h 10006"/>
                  <a:gd name="connsiteX2-4933" fmla="*/ 2446 w 10000"/>
                  <a:gd name="connsiteY2-4934" fmla="*/ 292 h 10006"/>
                  <a:gd name="connsiteX3-4935" fmla="*/ 3493 w 10000"/>
                  <a:gd name="connsiteY3-4936" fmla="*/ 1600 h 10006"/>
                  <a:gd name="connsiteX4-4937" fmla="*/ 4616 w 10000"/>
                  <a:gd name="connsiteY4-4938" fmla="*/ 4 h 10006"/>
                  <a:gd name="connsiteX5-4939" fmla="*/ 5662 w 10000"/>
                  <a:gd name="connsiteY5-4940" fmla="*/ 1087 h 10006"/>
                  <a:gd name="connsiteX6-4941" fmla="*/ 7305 w 10000"/>
                  <a:gd name="connsiteY6-4942" fmla="*/ 199 h 10006"/>
                  <a:gd name="connsiteX7-4943" fmla="*/ 8495 w 10000"/>
                  <a:gd name="connsiteY7-4944" fmla="*/ 2594 h 10006"/>
                  <a:gd name="connsiteX8-4945" fmla="*/ 9396 w 10000"/>
                  <a:gd name="connsiteY8-4946" fmla="*/ 4622 h 10006"/>
                  <a:gd name="connsiteX9-4947" fmla="*/ 9998 w 10000"/>
                  <a:gd name="connsiteY9-4948" fmla="*/ 9983 h 10006"/>
                  <a:gd name="connsiteX10-4949" fmla="*/ 9233 w 10000"/>
                  <a:gd name="connsiteY10-4950" fmla="*/ 6233 h 10006"/>
                  <a:gd name="connsiteX11-4951" fmla="*/ 8192 w 10000"/>
                  <a:gd name="connsiteY11-4952" fmla="*/ 3395 h 10006"/>
                  <a:gd name="connsiteX12-4953" fmla="*/ 6868 w 10000"/>
                  <a:gd name="connsiteY12-4954" fmla="*/ 3473 h 10006"/>
                  <a:gd name="connsiteX13-4955" fmla="*/ 5662 w 10000"/>
                  <a:gd name="connsiteY13-4956" fmla="*/ 2495 h 10006"/>
                  <a:gd name="connsiteX14-4957" fmla="*/ 4622 w 10000"/>
                  <a:gd name="connsiteY14-4958" fmla="*/ 3248 h 10006"/>
                  <a:gd name="connsiteX15-4959" fmla="*/ 3823 w 10000"/>
                  <a:gd name="connsiteY15-4960" fmla="*/ 2723 h 10006"/>
                  <a:gd name="connsiteX16-4961" fmla="*/ 2748 w 10000"/>
                  <a:gd name="connsiteY16-4962" fmla="*/ 3783 h 10006"/>
                  <a:gd name="connsiteX17-4963" fmla="*/ 1982 w 10000"/>
                  <a:gd name="connsiteY17-4964" fmla="*/ 3693 h 10006"/>
                  <a:gd name="connsiteX18-4965" fmla="*/ 1115 w 10000"/>
                  <a:gd name="connsiteY18-4966" fmla="*/ 5465 h 10006"/>
                  <a:gd name="connsiteX19-4967" fmla="*/ 1 w 10000"/>
                  <a:gd name="connsiteY19-4968" fmla="*/ 8375 h 10006"/>
                  <a:gd name="connsiteX20-4969" fmla="*/ 998 w 10000"/>
                  <a:gd name="connsiteY20-4970" fmla="*/ 2995 h 10006"/>
                  <a:gd name="connsiteX0-4971" fmla="*/ 998 w 10000"/>
                  <a:gd name="connsiteY0-4972" fmla="*/ 2995 h 10006"/>
                  <a:gd name="connsiteX1-4973" fmla="*/ 1860 w 10000"/>
                  <a:gd name="connsiteY1-4974" fmla="*/ 2616 h 10006"/>
                  <a:gd name="connsiteX2-4975" fmla="*/ 2446 w 10000"/>
                  <a:gd name="connsiteY2-4976" fmla="*/ 292 h 10006"/>
                  <a:gd name="connsiteX3-4977" fmla="*/ 3493 w 10000"/>
                  <a:gd name="connsiteY3-4978" fmla="*/ 1600 h 10006"/>
                  <a:gd name="connsiteX4-4979" fmla="*/ 4616 w 10000"/>
                  <a:gd name="connsiteY4-4980" fmla="*/ 4 h 10006"/>
                  <a:gd name="connsiteX5-4981" fmla="*/ 5662 w 10000"/>
                  <a:gd name="connsiteY5-4982" fmla="*/ 1087 h 10006"/>
                  <a:gd name="connsiteX6-4983" fmla="*/ 7305 w 10000"/>
                  <a:gd name="connsiteY6-4984" fmla="*/ 199 h 10006"/>
                  <a:gd name="connsiteX7-4985" fmla="*/ 8495 w 10000"/>
                  <a:gd name="connsiteY7-4986" fmla="*/ 2594 h 10006"/>
                  <a:gd name="connsiteX8-4987" fmla="*/ 9396 w 10000"/>
                  <a:gd name="connsiteY8-4988" fmla="*/ 4622 h 10006"/>
                  <a:gd name="connsiteX9-4989" fmla="*/ 9998 w 10000"/>
                  <a:gd name="connsiteY9-4990" fmla="*/ 9983 h 10006"/>
                  <a:gd name="connsiteX10-4991" fmla="*/ 9233 w 10000"/>
                  <a:gd name="connsiteY10-4992" fmla="*/ 6233 h 10006"/>
                  <a:gd name="connsiteX11-4993" fmla="*/ 8192 w 10000"/>
                  <a:gd name="connsiteY11-4994" fmla="*/ 3395 h 10006"/>
                  <a:gd name="connsiteX12-4995" fmla="*/ 6868 w 10000"/>
                  <a:gd name="connsiteY12-4996" fmla="*/ 3473 h 10006"/>
                  <a:gd name="connsiteX13-4997" fmla="*/ 5662 w 10000"/>
                  <a:gd name="connsiteY13-4998" fmla="*/ 2495 h 10006"/>
                  <a:gd name="connsiteX14-4999" fmla="*/ 4622 w 10000"/>
                  <a:gd name="connsiteY14-5000" fmla="*/ 3248 h 10006"/>
                  <a:gd name="connsiteX15-5001" fmla="*/ 3823 w 10000"/>
                  <a:gd name="connsiteY15-5002" fmla="*/ 2723 h 10006"/>
                  <a:gd name="connsiteX16-5003" fmla="*/ 2748 w 10000"/>
                  <a:gd name="connsiteY16-5004" fmla="*/ 3783 h 10006"/>
                  <a:gd name="connsiteX17-5005" fmla="*/ 1982 w 10000"/>
                  <a:gd name="connsiteY17-5006" fmla="*/ 3693 h 10006"/>
                  <a:gd name="connsiteX18-5007" fmla="*/ 1115 w 10000"/>
                  <a:gd name="connsiteY18-5008" fmla="*/ 5465 h 10006"/>
                  <a:gd name="connsiteX19-5009" fmla="*/ 1 w 10000"/>
                  <a:gd name="connsiteY19-5010" fmla="*/ 8375 h 10006"/>
                  <a:gd name="connsiteX20-5011" fmla="*/ 998 w 10000"/>
                  <a:gd name="connsiteY20-5012" fmla="*/ 2995 h 10006"/>
                  <a:gd name="connsiteX0-5013" fmla="*/ 998 w 10000"/>
                  <a:gd name="connsiteY0-5014" fmla="*/ 2995 h 10006"/>
                  <a:gd name="connsiteX1-5015" fmla="*/ 1860 w 10000"/>
                  <a:gd name="connsiteY1-5016" fmla="*/ 2616 h 10006"/>
                  <a:gd name="connsiteX2-5017" fmla="*/ 2446 w 10000"/>
                  <a:gd name="connsiteY2-5018" fmla="*/ 292 h 10006"/>
                  <a:gd name="connsiteX3-5019" fmla="*/ 3493 w 10000"/>
                  <a:gd name="connsiteY3-5020" fmla="*/ 1600 h 10006"/>
                  <a:gd name="connsiteX4-5021" fmla="*/ 4616 w 10000"/>
                  <a:gd name="connsiteY4-5022" fmla="*/ 4 h 10006"/>
                  <a:gd name="connsiteX5-5023" fmla="*/ 5662 w 10000"/>
                  <a:gd name="connsiteY5-5024" fmla="*/ 1087 h 10006"/>
                  <a:gd name="connsiteX6-5025" fmla="*/ 7305 w 10000"/>
                  <a:gd name="connsiteY6-5026" fmla="*/ 199 h 10006"/>
                  <a:gd name="connsiteX7-5027" fmla="*/ 8495 w 10000"/>
                  <a:gd name="connsiteY7-5028" fmla="*/ 2594 h 10006"/>
                  <a:gd name="connsiteX8-5029" fmla="*/ 9396 w 10000"/>
                  <a:gd name="connsiteY8-5030" fmla="*/ 4622 h 10006"/>
                  <a:gd name="connsiteX9-5031" fmla="*/ 9998 w 10000"/>
                  <a:gd name="connsiteY9-5032" fmla="*/ 9983 h 10006"/>
                  <a:gd name="connsiteX10-5033" fmla="*/ 9233 w 10000"/>
                  <a:gd name="connsiteY10-5034" fmla="*/ 6233 h 10006"/>
                  <a:gd name="connsiteX11-5035" fmla="*/ 8192 w 10000"/>
                  <a:gd name="connsiteY11-5036" fmla="*/ 3395 h 10006"/>
                  <a:gd name="connsiteX12-5037" fmla="*/ 6868 w 10000"/>
                  <a:gd name="connsiteY12-5038" fmla="*/ 3473 h 10006"/>
                  <a:gd name="connsiteX13-5039" fmla="*/ 5662 w 10000"/>
                  <a:gd name="connsiteY13-5040" fmla="*/ 2495 h 10006"/>
                  <a:gd name="connsiteX14-5041" fmla="*/ 4622 w 10000"/>
                  <a:gd name="connsiteY14-5042" fmla="*/ 3248 h 10006"/>
                  <a:gd name="connsiteX15-5043" fmla="*/ 3823 w 10000"/>
                  <a:gd name="connsiteY15-5044" fmla="*/ 2723 h 10006"/>
                  <a:gd name="connsiteX16-5045" fmla="*/ 2748 w 10000"/>
                  <a:gd name="connsiteY16-5046" fmla="*/ 3783 h 10006"/>
                  <a:gd name="connsiteX17-5047" fmla="*/ 1982 w 10000"/>
                  <a:gd name="connsiteY17-5048" fmla="*/ 3693 h 10006"/>
                  <a:gd name="connsiteX18-5049" fmla="*/ 1115 w 10000"/>
                  <a:gd name="connsiteY18-5050" fmla="*/ 5465 h 10006"/>
                  <a:gd name="connsiteX19-5051" fmla="*/ 1 w 10000"/>
                  <a:gd name="connsiteY19-5052" fmla="*/ 8375 h 10006"/>
                  <a:gd name="connsiteX20-5053" fmla="*/ 998 w 10000"/>
                  <a:gd name="connsiteY20-5054" fmla="*/ 2995 h 10006"/>
                  <a:gd name="connsiteX0-5055" fmla="*/ 998 w 10000"/>
                  <a:gd name="connsiteY0-5056" fmla="*/ 2995 h 10006"/>
                  <a:gd name="connsiteX1-5057" fmla="*/ 1860 w 10000"/>
                  <a:gd name="connsiteY1-5058" fmla="*/ 2616 h 10006"/>
                  <a:gd name="connsiteX2-5059" fmla="*/ 2446 w 10000"/>
                  <a:gd name="connsiteY2-5060" fmla="*/ 292 h 10006"/>
                  <a:gd name="connsiteX3-5061" fmla="*/ 3493 w 10000"/>
                  <a:gd name="connsiteY3-5062" fmla="*/ 1600 h 10006"/>
                  <a:gd name="connsiteX4-5063" fmla="*/ 4616 w 10000"/>
                  <a:gd name="connsiteY4-5064" fmla="*/ 4 h 10006"/>
                  <a:gd name="connsiteX5-5065" fmla="*/ 5662 w 10000"/>
                  <a:gd name="connsiteY5-5066" fmla="*/ 1087 h 10006"/>
                  <a:gd name="connsiteX6-5067" fmla="*/ 7305 w 10000"/>
                  <a:gd name="connsiteY6-5068" fmla="*/ 199 h 10006"/>
                  <a:gd name="connsiteX7-5069" fmla="*/ 8495 w 10000"/>
                  <a:gd name="connsiteY7-5070" fmla="*/ 2594 h 10006"/>
                  <a:gd name="connsiteX8-5071" fmla="*/ 9396 w 10000"/>
                  <a:gd name="connsiteY8-5072" fmla="*/ 4622 h 10006"/>
                  <a:gd name="connsiteX9-5073" fmla="*/ 9998 w 10000"/>
                  <a:gd name="connsiteY9-5074" fmla="*/ 9983 h 10006"/>
                  <a:gd name="connsiteX10-5075" fmla="*/ 9233 w 10000"/>
                  <a:gd name="connsiteY10-5076" fmla="*/ 6233 h 10006"/>
                  <a:gd name="connsiteX11-5077" fmla="*/ 8192 w 10000"/>
                  <a:gd name="connsiteY11-5078" fmla="*/ 3395 h 10006"/>
                  <a:gd name="connsiteX12-5079" fmla="*/ 6868 w 10000"/>
                  <a:gd name="connsiteY12-5080" fmla="*/ 3473 h 10006"/>
                  <a:gd name="connsiteX13-5081" fmla="*/ 5662 w 10000"/>
                  <a:gd name="connsiteY13-5082" fmla="*/ 2495 h 10006"/>
                  <a:gd name="connsiteX14-5083" fmla="*/ 4622 w 10000"/>
                  <a:gd name="connsiteY14-5084" fmla="*/ 3248 h 10006"/>
                  <a:gd name="connsiteX15-5085" fmla="*/ 3823 w 10000"/>
                  <a:gd name="connsiteY15-5086" fmla="*/ 2723 h 10006"/>
                  <a:gd name="connsiteX16-5087" fmla="*/ 2748 w 10000"/>
                  <a:gd name="connsiteY16-5088" fmla="*/ 3783 h 10006"/>
                  <a:gd name="connsiteX17-5089" fmla="*/ 1982 w 10000"/>
                  <a:gd name="connsiteY17-5090" fmla="*/ 3693 h 10006"/>
                  <a:gd name="connsiteX18-5091" fmla="*/ 1115 w 10000"/>
                  <a:gd name="connsiteY18-5092" fmla="*/ 5465 h 10006"/>
                  <a:gd name="connsiteX19-5093" fmla="*/ 1 w 10000"/>
                  <a:gd name="connsiteY19-5094" fmla="*/ 8375 h 10006"/>
                  <a:gd name="connsiteX20-5095" fmla="*/ 998 w 10000"/>
                  <a:gd name="connsiteY20-5096" fmla="*/ 2995 h 10006"/>
                  <a:gd name="connsiteX0-5097" fmla="*/ 998 w 10000"/>
                  <a:gd name="connsiteY0-5098" fmla="*/ 2995 h 10006"/>
                  <a:gd name="connsiteX1-5099" fmla="*/ 1860 w 10000"/>
                  <a:gd name="connsiteY1-5100" fmla="*/ 2616 h 10006"/>
                  <a:gd name="connsiteX2-5101" fmla="*/ 2446 w 10000"/>
                  <a:gd name="connsiteY2-5102" fmla="*/ 292 h 10006"/>
                  <a:gd name="connsiteX3-5103" fmla="*/ 3493 w 10000"/>
                  <a:gd name="connsiteY3-5104" fmla="*/ 1600 h 10006"/>
                  <a:gd name="connsiteX4-5105" fmla="*/ 4616 w 10000"/>
                  <a:gd name="connsiteY4-5106" fmla="*/ 4 h 10006"/>
                  <a:gd name="connsiteX5-5107" fmla="*/ 5662 w 10000"/>
                  <a:gd name="connsiteY5-5108" fmla="*/ 1087 h 10006"/>
                  <a:gd name="connsiteX6-5109" fmla="*/ 7305 w 10000"/>
                  <a:gd name="connsiteY6-5110" fmla="*/ 199 h 10006"/>
                  <a:gd name="connsiteX7-5111" fmla="*/ 8495 w 10000"/>
                  <a:gd name="connsiteY7-5112" fmla="*/ 2594 h 10006"/>
                  <a:gd name="connsiteX8-5113" fmla="*/ 9396 w 10000"/>
                  <a:gd name="connsiteY8-5114" fmla="*/ 4622 h 10006"/>
                  <a:gd name="connsiteX9-5115" fmla="*/ 9998 w 10000"/>
                  <a:gd name="connsiteY9-5116" fmla="*/ 9983 h 10006"/>
                  <a:gd name="connsiteX10-5117" fmla="*/ 9233 w 10000"/>
                  <a:gd name="connsiteY10-5118" fmla="*/ 6233 h 10006"/>
                  <a:gd name="connsiteX11-5119" fmla="*/ 8192 w 10000"/>
                  <a:gd name="connsiteY11-5120" fmla="*/ 3395 h 10006"/>
                  <a:gd name="connsiteX12-5121" fmla="*/ 6868 w 10000"/>
                  <a:gd name="connsiteY12-5122" fmla="*/ 3473 h 10006"/>
                  <a:gd name="connsiteX13-5123" fmla="*/ 5662 w 10000"/>
                  <a:gd name="connsiteY13-5124" fmla="*/ 2495 h 10006"/>
                  <a:gd name="connsiteX14-5125" fmla="*/ 4622 w 10000"/>
                  <a:gd name="connsiteY14-5126" fmla="*/ 3248 h 10006"/>
                  <a:gd name="connsiteX15-5127" fmla="*/ 3823 w 10000"/>
                  <a:gd name="connsiteY15-5128" fmla="*/ 2723 h 10006"/>
                  <a:gd name="connsiteX16-5129" fmla="*/ 2748 w 10000"/>
                  <a:gd name="connsiteY16-5130" fmla="*/ 3783 h 10006"/>
                  <a:gd name="connsiteX17-5131" fmla="*/ 1982 w 10000"/>
                  <a:gd name="connsiteY17-5132" fmla="*/ 3693 h 10006"/>
                  <a:gd name="connsiteX18-5133" fmla="*/ 1115 w 10000"/>
                  <a:gd name="connsiteY18-5134" fmla="*/ 5465 h 10006"/>
                  <a:gd name="connsiteX19-5135" fmla="*/ 1 w 10000"/>
                  <a:gd name="connsiteY19-5136" fmla="*/ 8375 h 10006"/>
                  <a:gd name="connsiteX20-5137" fmla="*/ 998 w 10000"/>
                  <a:gd name="connsiteY20-5138" fmla="*/ 2995 h 10006"/>
                  <a:gd name="connsiteX0-5139" fmla="*/ 998 w 10000"/>
                  <a:gd name="connsiteY0-5140" fmla="*/ 2992 h 10003"/>
                  <a:gd name="connsiteX1-5141" fmla="*/ 1860 w 10000"/>
                  <a:gd name="connsiteY1-5142" fmla="*/ 2613 h 10003"/>
                  <a:gd name="connsiteX2-5143" fmla="*/ 2446 w 10000"/>
                  <a:gd name="connsiteY2-5144" fmla="*/ 289 h 10003"/>
                  <a:gd name="connsiteX3-5145" fmla="*/ 3404 w 10000"/>
                  <a:gd name="connsiteY3-5146" fmla="*/ 1033 h 10003"/>
                  <a:gd name="connsiteX4-5147" fmla="*/ 4616 w 10000"/>
                  <a:gd name="connsiteY4-5148" fmla="*/ 1 h 10003"/>
                  <a:gd name="connsiteX5-5149" fmla="*/ 5662 w 10000"/>
                  <a:gd name="connsiteY5-5150" fmla="*/ 1084 h 10003"/>
                  <a:gd name="connsiteX6-5151" fmla="*/ 7305 w 10000"/>
                  <a:gd name="connsiteY6-5152" fmla="*/ 196 h 10003"/>
                  <a:gd name="connsiteX7-5153" fmla="*/ 8495 w 10000"/>
                  <a:gd name="connsiteY7-5154" fmla="*/ 2591 h 10003"/>
                  <a:gd name="connsiteX8-5155" fmla="*/ 9396 w 10000"/>
                  <a:gd name="connsiteY8-5156" fmla="*/ 4619 h 10003"/>
                  <a:gd name="connsiteX9-5157" fmla="*/ 9998 w 10000"/>
                  <a:gd name="connsiteY9-5158" fmla="*/ 9980 h 10003"/>
                  <a:gd name="connsiteX10-5159" fmla="*/ 9233 w 10000"/>
                  <a:gd name="connsiteY10-5160" fmla="*/ 6230 h 10003"/>
                  <a:gd name="connsiteX11-5161" fmla="*/ 8192 w 10000"/>
                  <a:gd name="connsiteY11-5162" fmla="*/ 3392 h 10003"/>
                  <a:gd name="connsiteX12-5163" fmla="*/ 6868 w 10000"/>
                  <a:gd name="connsiteY12-5164" fmla="*/ 3470 h 10003"/>
                  <a:gd name="connsiteX13-5165" fmla="*/ 5662 w 10000"/>
                  <a:gd name="connsiteY13-5166" fmla="*/ 2492 h 10003"/>
                  <a:gd name="connsiteX14-5167" fmla="*/ 4622 w 10000"/>
                  <a:gd name="connsiteY14-5168" fmla="*/ 3245 h 10003"/>
                  <a:gd name="connsiteX15-5169" fmla="*/ 3823 w 10000"/>
                  <a:gd name="connsiteY15-5170" fmla="*/ 2720 h 10003"/>
                  <a:gd name="connsiteX16-5171" fmla="*/ 2748 w 10000"/>
                  <a:gd name="connsiteY16-5172" fmla="*/ 3780 h 10003"/>
                  <a:gd name="connsiteX17-5173" fmla="*/ 1982 w 10000"/>
                  <a:gd name="connsiteY17-5174" fmla="*/ 3690 h 10003"/>
                  <a:gd name="connsiteX18-5175" fmla="*/ 1115 w 10000"/>
                  <a:gd name="connsiteY18-5176" fmla="*/ 5462 h 10003"/>
                  <a:gd name="connsiteX19-5177" fmla="*/ 1 w 10000"/>
                  <a:gd name="connsiteY19-5178" fmla="*/ 8372 h 10003"/>
                  <a:gd name="connsiteX20-5179" fmla="*/ 998 w 10000"/>
                  <a:gd name="connsiteY20-5180" fmla="*/ 2992 h 10003"/>
                  <a:gd name="connsiteX0-5181" fmla="*/ 998 w 10000"/>
                  <a:gd name="connsiteY0-5182" fmla="*/ 2992 h 10003"/>
                  <a:gd name="connsiteX1-5183" fmla="*/ 1786 w 10000"/>
                  <a:gd name="connsiteY1-5184" fmla="*/ 2275 h 10003"/>
                  <a:gd name="connsiteX2-5185" fmla="*/ 2446 w 10000"/>
                  <a:gd name="connsiteY2-5186" fmla="*/ 289 h 10003"/>
                  <a:gd name="connsiteX3-5187" fmla="*/ 3404 w 10000"/>
                  <a:gd name="connsiteY3-5188" fmla="*/ 1033 h 10003"/>
                  <a:gd name="connsiteX4-5189" fmla="*/ 4616 w 10000"/>
                  <a:gd name="connsiteY4-5190" fmla="*/ 1 h 10003"/>
                  <a:gd name="connsiteX5-5191" fmla="*/ 5662 w 10000"/>
                  <a:gd name="connsiteY5-5192" fmla="*/ 1084 h 10003"/>
                  <a:gd name="connsiteX6-5193" fmla="*/ 7305 w 10000"/>
                  <a:gd name="connsiteY6-5194" fmla="*/ 196 h 10003"/>
                  <a:gd name="connsiteX7-5195" fmla="*/ 8495 w 10000"/>
                  <a:gd name="connsiteY7-5196" fmla="*/ 2591 h 10003"/>
                  <a:gd name="connsiteX8-5197" fmla="*/ 9396 w 10000"/>
                  <a:gd name="connsiteY8-5198" fmla="*/ 4619 h 10003"/>
                  <a:gd name="connsiteX9-5199" fmla="*/ 9998 w 10000"/>
                  <a:gd name="connsiteY9-5200" fmla="*/ 9980 h 10003"/>
                  <a:gd name="connsiteX10-5201" fmla="*/ 9233 w 10000"/>
                  <a:gd name="connsiteY10-5202" fmla="*/ 6230 h 10003"/>
                  <a:gd name="connsiteX11-5203" fmla="*/ 8192 w 10000"/>
                  <a:gd name="connsiteY11-5204" fmla="*/ 3392 h 10003"/>
                  <a:gd name="connsiteX12-5205" fmla="*/ 6868 w 10000"/>
                  <a:gd name="connsiteY12-5206" fmla="*/ 3470 h 10003"/>
                  <a:gd name="connsiteX13-5207" fmla="*/ 5662 w 10000"/>
                  <a:gd name="connsiteY13-5208" fmla="*/ 2492 h 10003"/>
                  <a:gd name="connsiteX14-5209" fmla="*/ 4622 w 10000"/>
                  <a:gd name="connsiteY14-5210" fmla="*/ 3245 h 10003"/>
                  <a:gd name="connsiteX15-5211" fmla="*/ 3823 w 10000"/>
                  <a:gd name="connsiteY15-5212" fmla="*/ 2720 h 10003"/>
                  <a:gd name="connsiteX16-5213" fmla="*/ 2748 w 10000"/>
                  <a:gd name="connsiteY16-5214" fmla="*/ 3780 h 10003"/>
                  <a:gd name="connsiteX17-5215" fmla="*/ 1982 w 10000"/>
                  <a:gd name="connsiteY17-5216" fmla="*/ 3690 h 10003"/>
                  <a:gd name="connsiteX18-5217" fmla="*/ 1115 w 10000"/>
                  <a:gd name="connsiteY18-5218" fmla="*/ 5462 h 10003"/>
                  <a:gd name="connsiteX19-5219" fmla="*/ 1 w 10000"/>
                  <a:gd name="connsiteY19-5220" fmla="*/ 8372 h 10003"/>
                  <a:gd name="connsiteX20-5221" fmla="*/ 998 w 10000"/>
                  <a:gd name="connsiteY20-5222" fmla="*/ 2992 h 10003"/>
                  <a:gd name="connsiteX0-5223" fmla="*/ 998 w 10000"/>
                  <a:gd name="connsiteY0-5224" fmla="*/ 2992 h 10003"/>
                  <a:gd name="connsiteX1-5225" fmla="*/ 1786 w 10000"/>
                  <a:gd name="connsiteY1-5226" fmla="*/ 2275 h 10003"/>
                  <a:gd name="connsiteX2-5227" fmla="*/ 2446 w 10000"/>
                  <a:gd name="connsiteY2-5228" fmla="*/ 289 h 10003"/>
                  <a:gd name="connsiteX3-5229" fmla="*/ 3404 w 10000"/>
                  <a:gd name="connsiteY3-5230" fmla="*/ 1033 h 10003"/>
                  <a:gd name="connsiteX4-5231" fmla="*/ 4616 w 10000"/>
                  <a:gd name="connsiteY4-5232" fmla="*/ 1 h 10003"/>
                  <a:gd name="connsiteX5-5233" fmla="*/ 5662 w 10000"/>
                  <a:gd name="connsiteY5-5234" fmla="*/ 1084 h 10003"/>
                  <a:gd name="connsiteX6-5235" fmla="*/ 7305 w 10000"/>
                  <a:gd name="connsiteY6-5236" fmla="*/ 196 h 10003"/>
                  <a:gd name="connsiteX7-5237" fmla="*/ 8495 w 10000"/>
                  <a:gd name="connsiteY7-5238" fmla="*/ 2591 h 10003"/>
                  <a:gd name="connsiteX8-5239" fmla="*/ 9396 w 10000"/>
                  <a:gd name="connsiteY8-5240" fmla="*/ 4619 h 10003"/>
                  <a:gd name="connsiteX9-5241" fmla="*/ 9998 w 10000"/>
                  <a:gd name="connsiteY9-5242" fmla="*/ 9980 h 10003"/>
                  <a:gd name="connsiteX10-5243" fmla="*/ 9233 w 10000"/>
                  <a:gd name="connsiteY10-5244" fmla="*/ 6230 h 10003"/>
                  <a:gd name="connsiteX11-5245" fmla="*/ 8192 w 10000"/>
                  <a:gd name="connsiteY11-5246" fmla="*/ 3392 h 10003"/>
                  <a:gd name="connsiteX12-5247" fmla="*/ 6868 w 10000"/>
                  <a:gd name="connsiteY12-5248" fmla="*/ 3470 h 10003"/>
                  <a:gd name="connsiteX13-5249" fmla="*/ 5662 w 10000"/>
                  <a:gd name="connsiteY13-5250" fmla="*/ 2492 h 10003"/>
                  <a:gd name="connsiteX14-5251" fmla="*/ 4622 w 10000"/>
                  <a:gd name="connsiteY14-5252" fmla="*/ 3245 h 10003"/>
                  <a:gd name="connsiteX15-5253" fmla="*/ 3823 w 10000"/>
                  <a:gd name="connsiteY15-5254" fmla="*/ 2720 h 10003"/>
                  <a:gd name="connsiteX16-5255" fmla="*/ 2837 w 10000"/>
                  <a:gd name="connsiteY16-5256" fmla="*/ 3630 h 10003"/>
                  <a:gd name="connsiteX17-5257" fmla="*/ 1982 w 10000"/>
                  <a:gd name="connsiteY17-5258" fmla="*/ 3690 h 10003"/>
                  <a:gd name="connsiteX18-5259" fmla="*/ 1115 w 10000"/>
                  <a:gd name="connsiteY18-5260" fmla="*/ 5462 h 10003"/>
                  <a:gd name="connsiteX19-5261" fmla="*/ 1 w 10000"/>
                  <a:gd name="connsiteY19-5262" fmla="*/ 8372 h 10003"/>
                  <a:gd name="connsiteX20-5263" fmla="*/ 998 w 10000"/>
                  <a:gd name="connsiteY20-5264" fmla="*/ 2992 h 10003"/>
                  <a:gd name="connsiteX0-5265" fmla="*/ 998 w 10000"/>
                  <a:gd name="connsiteY0-5266" fmla="*/ 2992 h 10003"/>
                  <a:gd name="connsiteX1-5267" fmla="*/ 1786 w 10000"/>
                  <a:gd name="connsiteY1-5268" fmla="*/ 2275 h 10003"/>
                  <a:gd name="connsiteX2-5269" fmla="*/ 2446 w 10000"/>
                  <a:gd name="connsiteY2-5270" fmla="*/ 289 h 10003"/>
                  <a:gd name="connsiteX3-5271" fmla="*/ 3404 w 10000"/>
                  <a:gd name="connsiteY3-5272" fmla="*/ 1033 h 10003"/>
                  <a:gd name="connsiteX4-5273" fmla="*/ 4616 w 10000"/>
                  <a:gd name="connsiteY4-5274" fmla="*/ 1 h 10003"/>
                  <a:gd name="connsiteX5-5275" fmla="*/ 5662 w 10000"/>
                  <a:gd name="connsiteY5-5276" fmla="*/ 1084 h 10003"/>
                  <a:gd name="connsiteX6-5277" fmla="*/ 7305 w 10000"/>
                  <a:gd name="connsiteY6-5278" fmla="*/ 196 h 10003"/>
                  <a:gd name="connsiteX7-5279" fmla="*/ 8495 w 10000"/>
                  <a:gd name="connsiteY7-5280" fmla="*/ 2591 h 10003"/>
                  <a:gd name="connsiteX8-5281" fmla="*/ 9396 w 10000"/>
                  <a:gd name="connsiteY8-5282" fmla="*/ 4619 h 10003"/>
                  <a:gd name="connsiteX9-5283" fmla="*/ 9998 w 10000"/>
                  <a:gd name="connsiteY9-5284" fmla="*/ 9980 h 10003"/>
                  <a:gd name="connsiteX10-5285" fmla="*/ 9233 w 10000"/>
                  <a:gd name="connsiteY10-5286" fmla="*/ 6230 h 10003"/>
                  <a:gd name="connsiteX11-5287" fmla="*/ 8192 w 10000"/>
                  <a:gd name="connsiteY11-5288" fmla="*/ 3392 h 10003"/>
                  <a:gd name="connsiteX12-5289" fmla="*/ 6868 w 10000"/>
                  <a:gd name="connsiteY12-5290" fmla="*/ 3470 h 10003"/>
                  <a:gd name="connsiteX13-5291" fmla="*/ 5662 w 10000"/>
                  <a:gd name="connsiteY13-5292" fmla="*/ 2492 h 10003"/>
                  <a:gd name="connsiteX14-5293" fmla="*/ 4622 w 10000"/>
                  <a:gd name="connsiteY14-5294" fmla="*/ 3245 h 10003"/>
                  <a:gd name="connsiteX15-5295" fmla="*/ 3734 w 10000"/>
                  <a:gd name="connsiteY15-5296" fmla="*/ 2231 h 10003"/>
                  <a:gd name="connsiteX16-5297" fmla="*/ 2837 w 10000"/>
                  <a:gd name="connsiteY16-5298" fmla="*/ 3630 h 10003"/>
                  <a:gd name="connsiteX17-5299" fmla="*/ 1982 w 10000"/>
                  <a:gd name="connsiteY17-5300" fmla="*/ 3690 h 10003"/>
                  <a:gd name="connsiteX18-5301" fmla="*/ 1115 w 10000"/>
                  <a:gd name="connsiteY18-5302" fmla="*/ 5462 h 10003"/>
                  <a:gd name="connsiteX19-5303" fmla="*/ 1 w 10000"/>
                  <a:gd name="connsiteY19-5304" fmla="*/ 8372 h 10003"/>
                  <a:gd name="connsiteX20-5305" fmla="*/ 998 w 10000"/>
                  <a:gd name="connsiteY20-5306" fmla="*/ 2992 h 10003"/>
                  <a:gd name="connsiteX0-5307" fmla="*/ 998 w 10000"/>
                  <a:gd name="connsiteY0-5308" fmla="*/ 2992 h 10003"/>
                  <a:gd name="connsiteX1-5309" fmla="*/ 1786 w 10000"/>
                  <a:gd name="connsiteY1-5310" fmla="*/ 2275 h 10003"/>
                  <a:gd name="connsiteX2-5311" fmla="*/ 2446 w 10000"/>
                  <a:gd name="connsiteY2-5312" fmla="*/ 289 h 10003"/>
                  <a:gd name="connsiteX3-5313" fmla="*/ 3404 w 10000"/>
                  <a:gd name="connsiteY3-5314" fmla="*/ 1033 h 10003"/>
                  <a:gd name="connsiteX4-5315" fmla="*/ 4616 w 10000"/>
                  <a:gd name="connsiteY4-5316" fmla="*/ 1 h 10003"/>
                  <a:gd name="connsiteX5-5317" fmla="*/ 5662 w 10000"/>
                  <a:gd name="connsiteY5-5318" fmla="*/ 1084 h 10003"/>
                  <a:gd name="connsiteX6-5319" fmla="*/ 7305 w 10000"/>
                  <a:gd name="connsiteY6-5320" fmla="*/ 196 h 10003"/>
                  <a:gd name="connsiteX7-5321" fmla="*/ 8495 w 10000"/>
                  <a:gd name="connsiteY7-5322" fmla="*/ 2591 h 10003"/>
                  <a:gd name="connsiteX8-5323" fmla="*/ 9396 w 10000"/>
                  <a:gd name="connsiteY8-5324" fmla="*/ 4619 h 10003"/>
                  <a:gd name="connsiteX9-5325" fmla="*/ 9998 w 10000"/>
                  <a:gd name="connsiteY9-5326" fmla="*/ 9980 h 10003"/>
                  <a:gd name="connsiteX10-5327" fmla="*/ 9233 w 10000"/>
                  <a:gd name="connsiteY10-5328" fmla="*/ 6230 h 10003"/>
                  <a:gd name="connsiteX11-5329" fmla="*/ 8192 w 10000"/>
                  <a:gd name="connsiteY11-5330" fmla="*/ 3392 h 10003"/>
                  <a:gd name="connsiteX12-5331" fmla="*/ 6868 w 10000"/>
                  <a:gd name="connsiteY12-5332" fmla="*/ 3470 h 10003"/>
                  <a:gd name="connsiteX13-5333" fmla="*/ 5662 w 10000"/>
                  <a:gd name="connsiteY13-5334" fmla="*/ 2492 h 10003"/>
                  <a:gd name="connsiteX14-5335" fmla="*/ 4622 w 10000"/>
                  <a:gd name="connsiteY14-5336" fmla="*/ 3245 h 10003"/>
                  <a:gd name="connsiteX15-5337" fmla="*/ 3734 w 10000"/>
                  <a:gd name="connsiteY15-5338" fmla="*/ 2231 h 10003"/>
                  <a:gd name="connsiteX16-5339" fmla="*/ 2837 w 10000"/>
                  <a:gd name="connsiteY16-5340" fmla="*/ 3630 h 10003"/>
                  <a:gd name="connsiteX17-5341" fmla="*/ 1982 w 10000"/>
                  <a:gd name="connsiteY17-5342" fmla="*/ 3690 h 10003"/>
                  <a:gd name="connsiteX18-5343" fmla="*/ 1115 w 10000"/>
                  <a:gd name="connsiteY18-5344" fmla="*/ 5462 h 10003"/>
                  <a:gd name="connsiteX19-5345" fmla="*/ 1 w 10000"/>
                  <a:gd name="connsiteY19-5346" fmla="*/ 8372 h 10003"/>
                  <a:gd name="connsiteX20-5347" fmla="*/ 998 w 10000"/>
                  <a:gd name="connsiteY20-5348" fmla="*/ 2992 h 10003"/>
                  <a:gd name="connsiteX0-5349" fmla="*/ 998 w 10000"/>
                  <a:gd name="connsiteY0-5350" fmla="*/ 2992 h 10003"/>
                  <a:gd name="connsiteX1-5351" fmla="*/ 1786 w 10000"/>
                  <a:gd name="connsiteY1-5352" fmla="*/ 2275 h 10003"/>
                  <a:gd name="connsiteX2-5353" fmla="*/ 2446 w 10000"/>
                  <a:gd name="connsiteY2-5354" fmla="*/ 289 h 10003"/>
                  <a:gd name="connsiteX3-5355" fmla="*/ 3404 w 10000"/>
                  <a:gd name="connsiteY3-5356" fmla="*/ 1033 h 10003"/>
                  <a:gd name="connsiteX4-5357" fmla="*/ 4616 w 10000"/>
                  <a:gd name="connsiteY4-5358" fmla="*/ 1 h 10003"/>
                  <a:gd name="connsiteX5-5359" fmla="*/ 5662 w 10000"/>
                  <a:gd name="connsiteY5-5360" fmla="*/ 1084 h 10003"/>
                  <a:gd name="connsiteX6-5361" fmla="*/ 7305 w 10000"/>
                  <a:gd name="connsiteY6-5362" fmla="*/ 196 h 10003"/>
                  <a:gd name="connsiteX7-5363" fmla="*/ 8495 w 10000"/>
                  <a:gd name="connsiteY7-5364" fmla="*/ 2591 h 10003"/>
                  <a:gd name="connsiteX8-5365" fmla="*/ 9396 w 10000"/>
                  <a:gd name="connsiteY8-5366" fmla="*/ 4619 h 10003"/>
                  <a:gd name="connsiteX9-5367" fmla="*/ 9998 w 10000"/>
                  <a:gd name="connsiteY9-5368" fmla="*/ 9980 h 10003"/>
                  <a:gd name="connsiteX10-5369" fmla="*/ 9233 w 10000"/>
                  <a:gd name="connsiteY10-5370" fmla="*/ 6230 h 10003"/>
                  <a:gd name="connsiteX11-5371" fmla="*/ 8192 w 10000"/>
                  <a:gd name="connsiteY11-5372" fmla="*/ 3392 h 10003"/>
                  <a:gd name="connsiteX12-5373" fmla="*/ 6868 w 10000"/>
                  <a:gd name="connsiteY12-5374" fmla="*/ 3470 h 10003"/>
                  <a:gd name="connsiteX13-5375" fmla="*/ 5662 w 10000"/>
                  <a:gd name="connsiteY13-5376" fmla="*/ 2492 h 10003"/>
                  <a:gd name="connsiteX14-5377" fmla="*/ 4622 w 10000"/>
                  <a:gd name="connsiteY14-5378" fmla="*/ 3245 h 10003"/>
                  <a:gd name="connsiteX15-5379" fmla="*/ 3734 w 10000"/>
                  <a:gd name="connsiteY15-5380" fmla="*/ 2231 h 10003"/>
                  <a:gd name="connsiteX16-5381" fmla="*/ 2837 w 10000"/>
                  <a:gd name="connsiteY16-5382" fmla="*/ 3630 h 10003"/>
                  <a:gd name="connsiteX17-5383" fmla="*/ 1982 w 10000"/>
                  <a:gd name="connsiteY17-5384" fmla="*/ 3690 h 10003"/>
                  <a:gd name="connsiteX18-5385" fmla="*/ 1115 w 10000"/>
                  <a:gd name="connsiteY18-5386" fmla="*/ 5462 h 10003"/>
                  <a:gd name="connsiteX19-5387" fmla="*/ 1 w 10000"/>
                  <a:gd name="connsiteY19-5388" fmla="*/ 8372 h 10003"/>
                  <a:gd name="connsiteX20-5389" fmla="*/ 998 w 10000"/>
                  <a:gd name="connsiteY20-5390" fmla="*/ 2992 h 10003"/>
                  <a:gd name="connsiteX0-5391" fmla="*/ 998 w 10000"/>
                  <a:gd name="connsiteY0-5392" fmla="*/ 2992 h 10003"/>
                  <a:gd name="connsiteX1-5393" fmla="*/ 1786 w 10000"/>
                  <a:gd name="connsiteY1-5394" fmla="*/ 2275 h 10003"/>
                  <a:gd name="connsiteX2-5395" fmla="*/ 2520 w 10000"/>
                  <a:gd name="connsiteY2-5396" fmla="*/ 627 h 10003"/>
                  <a:gd name="connsiteX3-5397" fmla="*/ 3404 w 10000"/>
                  <a:gd name="connsiteY3-5398" fmla="*/ 1033 h 10003"/>
                  <a:gd name="connsiteX4-5399" fmla="*/ 4616 w 10000"/>
                  <a:gd name="connsiteY4-5400" fmla="*/ 1 h 10003"/>
                  <a:gd name="connsiteX5-5401" fmla="*/ 5662 w 10000"/>
                  <a:gd name="connsiteY5-5402" fmla="*/ 1084 h 10003"/>
                  <a:gd name="connsiteX6-5403" fmla="*/ 7305 w 10000"/>
                  <a:gd name="connsiteY6-5404" fmla="*/ 196 h 10003"/>
                  <a:gd name="connsiteX7-5405" fmla="*/ 8495 w 10000"/>
                  <a:gd name="connsiteY7-5406" fmla="*/ 2591 h 10003"/>
                  <a:gd name="connsiteX8-5407" fmla="*/ 9396 w 10000"/>
                  <a:gd name="connsiteY8-5408" fmla="*/ 4619 h 10003"/>
                  <a:gd name="connsiteX9-5409" fmla="*/ 9998 w 10000"/>
                  <a:gd name="connsiteY9-5410" fmla="*/ 9980 h 10003"/>
                  <a:gd name="connsiteX10-5411" fmla="*/ 9233 w 10000"/>
                  <a:gd name="connsiteY10-5412" fmla="*/ 6230 h 10003"/>
                  <a:gd name="connsiteX11-5413" fmla="*/ 8192 w 10000"/>
                  <a:gd name="connsiteY11-5414" fmla="*/ 3392 h 10003"/>
                  <a:gd name="connsiteX12-5415" fmla="*/ 6868 w 10000"/>
                  <a:gd name="connsiteY12-5416" fmla="*/ 3470 h 10003"/>
                  <a:gd name="connsiteX13-5417" fmla="*/ 5662 w 10000"/>
                  <a:gd name="connsiteY13-5418" fmla="*/ 2492 h 10003"/>
                  <a:gd name="connsiteX14-5419" fmla="*/ 4622 w 10000"/>
                  <a:gd name="connsiteY14-5420" fmla="*/ 3245 h 10003"/>
                  <a:gd name="connsiteX15-5421" fmla="*/ 3734 w 10000"/>
                  <a:gd name="connsiteY15-5422" fmla="*/ 2231 h 10003"/>
                  <a:gd name="connsiteX16-5423" fmla="*/ 2837 w 10000"/>
                  <a:gd name="connsiteY16-5424" fmla="*/ 3630 h 10003"/>
                  <a:gd name="connsiteX17-5425" fmla="*/ 1982 w 10000"/>
                  <a:gd name="connsiteY17-5426" fmla="*/ 3690 h 10003"/>
                  <a:gd name="connsiteX18-5427" fmla="*/ 1115 w 10000"/>
                  <a:gd name="connsiteY18-5428" fmla="*/ 5462 h 10003"/>
                  <a:gd name="connsiteX19-5429" fmla="*/ 1 w 10000"/>
                  <a:gd name="connsiteY19-5430" fmla="*/ 8372 h 10003"/>
                  <a:gd name="connsiteX20-5431" fmla="*/ 998 w 10000"/>
                  <a:gd name="connsiteY20-5432" fmla="*/ 2992 h 10003"/>
                  <a:gd name="connsiteX0-5433" fmla="*/ 998 w 10000"/>
                  <a:gd name="connsiteY0-5434" fmla="*/ 3330 h 10003"/>
                  <a:gd name="connsiteX1-5435" fmla="*/ 1786 w 10000"/>
                  <a:gd name="connsiteY1-5436" fmla="*/ 2275 h 10003"/>
                  <a:gd name="connsiteX2-5437" fmla="*/ 2520 w 10000"/>
                  <a:gd name="connsiteY2-5438" fmla="*/ 627 h 10003"/>
                  <a:gd name="connsiteX3-5439" fmla="*/ 3404 w 10000"/>
                  <a:gd name="connsiteY3-5440" fmla="*/ 1033 h 10003"/>
                  <a:gd name="connsiteX4-5441" fmla="*/ 4616 w 10000"/>
                  <a:gd name="connsiteY4-5442" fmla="*/ 1 h 10003"/>
                  <a:gd name="connsiteX5-5443" fmla="*/ 5662 w 10000"/>
                  <a:gd name="connsiteY5-5444" fmla="*/ 1084 h 10003"/>
                  <a:gd name="connsiteX6-5445" fmla="*/ 7305 w 10000"/>
                  <a:gd name="connsiteY6-5446" fmla="*/ 196 h 10003"/>
                  <a:gd name="connsiteX7-5447" fmla="*/ 8495 w 10000"/>
                  <a:gd name="connsiteY7-5448" fmla="*/ 2591 h 10003"/>
                  <a:gd name="connsiteX8-5449" fmla="*/ 9396 w 10000"/>
                  <a:gd name="connsiteY8-5450" fmla="*/ 4619 h 10003"/>
                  <a:gd name="connsiteX9-5451" fmla="*/ 9998 w 10000"/>
                  <a:gd name="connsiteY9-5452" fmla="*/ 9980 h 10003"/>
                  <a:gd name="connsiteX10-5453" fmla="*/ 9233 w 10000"/>
                  <a:gd name="connsiteY10-5454" fmla="*/ 6230 h 10003"/>
                  <a:gd name="connsiteX11-5455" fmla="*/ 8192 w 10000"/>
                  <a:gd name="connsiteY11-5456" fmla="*/ 3392 h 10003"/>
                  <a:gd name="connsiteX12-5457" fmla="*/ 6868 w 10000"/>
                  <a:gd name="connsiteY12-5458" fmla="*/ 3470 h 10003"/>
                  <a:gd name="connsiteX13-5459" fmla="*/ 5662 w 10000"/>
                  <a:gd name="connsiteY13-5460" fmla="*/ 2492 h 10003"/>
                  <a:gd name="connsiteX14-5461" fmla="*/ 4622 w 10000"/>
                  <a:gd name="connsiteY14-5462" fmla="*/ 3245 h 10003"/>
                  <a:gd name="connsiteX15-5463" fmla="*/ 3734 w 10000"/>
                  <a:gd name="connsiteY15-5464" fmla="*/ 2231 h 10003"/>
                  <a:gd name="connsiteX16-5465" fmla="*/ 2837 w 10000"/>
                  <a:gd name="connsiteY16-5466" fmla="*/ 3630 h 10003"/>
                  <a:gd name="connsiteX17-5467" fmla="*/ 1982 w 10000"/>
                  <a:gd name="connsiteY17-5468" fmla="*/ 3690 h 10003"/>
                  <a:gd name="connsiteX18-5469" fmla="*/ 1115 w 10000"/>
                  <a:gd name="connsiteY18-5470" fmla="*/ 5462 h 10003"/>
                  <a:gd name="connsiteX19-5471" fmla="*/ 1 w 10000"/>
                  <a:gd name="connsiteY19-5472" fmla="*/ 8372 h 10003"/>
                  <a:gd name="connsiteX20-5473" fmla="*/ 998 w 10000"/>
                  <a:gd name="connsiteY20-5474" fmla="*/ 3330 h 10003"/>
                  <a:gd name="connsiteX0-5475" fmla="*/ 998 w 10000"/>
                  <a:gd name="connsiteY0-5476" fmla="*/ 3330 h 10003"/>
                  <a:gd name="connsiteX1-5477" fmla="*/ 1578 w 10000"/>
                  <a:gd name="connsiteY1-5478" fmla="*/ 2764 h 10003"/>
                  <a:gd name="connsiteX2-5479" fmla="*/ 2520 w 10000"/>
                  <a:gd name="connsiteY2-5480" fmla="*/ 627 h 10003"/>
                  <a:gd name="connsiteX3-5481" fmla="*/ 3404 w 10000"/>
                  <a:gd name="connsiteY3-5482" fmla="*/ 1033 h 10003"/>
                  <a:gd name="connsiteX4-5483" fmla="*/ 4616 w 10000"/>
                  <a:gd name="connsiteY4-5484" fmla="*/ 1 h 10003"/>
                  <a:gd name="connsiteX5-5485" fmla="*/ 5662 w 10000"/>
                  <a:gd name="connsiteY5-5486" fmla="*/ 1084 h 10003"/>
                  <a:gd name="connsiteX6-5487" fmla="*/ 7305 w 10000"/>
                  <a:gd name="connsiteY6-5488" fmla="*/ 196 h 10003"/>
                  <a:gd name="connsiteX7-5489" fmla="*/ 8495 w 10000"/>
                  <a:gd name="connsiteY7-5490" fmla="*/ 2591 h 10003"/>
                  <a:gd name="connsiteX8-5491" fmla="*/ 9396 w 10000"/>
                  <a:gd name="connsiteY8-5492" fmla="*/ 4619 h 10003"/>
                  <a:gd name="connsiteX9-5493" fmla="*/ 9998 w 10000"/>
                  <a:gd name="connsiteY9-5494" fmla="*/ 9980 h 10003"/>
                  <a:gd name="connsiteX10-5495" fmla="*/ 9233 w 10000"/>
                  <a:gd name="connsiteY10-5496" fmla="*/ 6230 h 10003"/>
                  <a:gd name="connsiteX11-5497" fmla="*/ 8192 w 10000"/>
                  <a:gd name="connsiteY11-5498" fmla="*/ 3392 h 10003"/>
                  <a:gd name="connsiteX12-5499" fmla="*/ 6868 w 10000"/>
                  <a:gd name="connsiteY12-5500" fmla="*/ 3470 h 10003"/>
                  <a:gd name="connsiteX13-5501" fmla="*/ 5662 w 10000"/>
                  <a:gd name="connsiteY13-5502" fmla="*/ 2492 h 10003"/>
                  <a:gd name="connsiteX14-5503" fmla="*/ 4622 w 10000"/>
                  <a:gd name="connsiteY14-5504" fmla="*/ 3245 h 10003"/>
                  <a:gd name="connsiteX15-5505" fmla="*/ 3734 w 10000"/>
                  <a:gd name="connsiteY15-5506" fmla="*/ 2231 h 10003"/>
                  <a:gd name="connsiteX16-5507" fmla="*/ 2837 w 10000"/>
                  <a:gd name="connsiteY16-5508" fmla="*/ 3630 h 10003"/>
                  <a:gd name="connsiteX17-5509" fmla="*/ 1982 w 10000"/>
                  <a:gd name="connsiteY17-5510" fmla="*/ 3690 h 10003"/>
                  <a:gd name="connsiteX18-5511" fmla="*/ 1115 w 10000"/>
                  <a:gd name="connsiteY18-5512" fmla="*/ 5462 h 10003"/>
                  <a:gd name="connsiteX19-5513" fmla="*/ 1 w 10000"/>
                  <a:gd name="connsiteY19-5514" fmla="*/ 8372 h 10003"/>
                  <a:gd name="connsiteX20-5515" fmla="*/ 998 w 10000"/>
                  <a:gd name="connsiteY20-5516" fmla="*/ 3330 h 10003"/>
                  <a:gd name="connsiteX0-5517" fmla="*/ 760 w 10000"/>
                  <a:gd name="connsiteY0-5518" fmla="*/ 4646 h 10003"/>
                  <a:gd name="connsiteX1-5519" fmla="*/ 1578 w 10000"/>
                  <a:gd name="connsiteY1-5520" fmla="*/ 2764 h 10003"/>
                  <a:gd name="connsiteX2-5521" fmla="*/ 2520 w 10000"/>
                  <a:gd name="connsiteY2-5522" fmla="*/ 627 h 10003"/>
                  <a:gd name="connsiteX3-5523" fmla="*/ 3404 w 10000"/>
                  <a:gd name="connsiteY3-5524" fmla="*/ 1033 h 10003"/>
                  <a:gd name="connsiteX4-5525" fmla="*/ 4616 w 10000"/>
                  <a:gd name="connsiteY4-5526" fmla="*/ 1 h 10003"/>
                  <a:gd name="connsiteX5-5527" fmla="*/ 5662 w 10000"/>
                  <a:gd name="connsiteY5-5528" fmla="*/ 1084 h 10003"/>
                  <a:gd name="connsiteX6-5529" fmla="*/ 7305 w 10000"/>
                  <a:gd name="connsiteY6-5530" fmla="*/ 196 h 10003"/>
                  <a:gd name="connsiteX7-5531" fmla="*/ 8495 w 10000"/>
                  <a:gd name="connsiteY7-5532" fmla="*/ 2591 h 10003"/>
                  <a:gd name="connsiteX8-5533" fmla="*/ 9396 w 10000"/>
                  <a:gd name="connsiteY8-5534" fmla="*/ 4619 h 10003"/>
                  <a:gd name="connsiteX9-5535" fmla="*/ 9998 w 10000"/>
                  <a:gd name="connsiteY9-5536" fmla="*/ 9980 h 10003"/>
                  <a:gd name="connsiteX10-5537" fmla="*/ 9233 w 10000"/>
                  <a:gd name="connsiteY10-5538" fmla="*/ 6230 h 10003"/>
                  <a:gd name="connsiteX11-5539" fmla="*/ 8192 w 10000"/>
                  <a:gd name="connsiteY11-5540" fmla="*/ 3392 h 10003"/>
                  <a:gd name="connsiteX12-5541" fmla="*/ 6868 w 10000"/>
                  <a:gd name="connsiteY12-5542" fmla="*/ 3470 h 10003"/>
                  <a:gd name="connsiteX13-5543" fmla="*/ 5662 w 10000"/>
                  <a:gd name="connsiteY13-5544" fmla="*/ 2492 h 10003"/>
                  <a:gd name="connsiteX14-5545" fmla="*/ 4622 w 10000"/>
                  <a:gd name="connsiteY14-5546" fmla="*/ 3245 h 10003"/>
                  <a:gd name="connsiteX15-5547" fmla="*/ 3734 w 10000"/>
                  <a:gd name="connsiteY15-5548" fmla="*/ 2231 h 10003"/>
                  <a:gd name="connsiteX16-5549" fmla="*/ 2837 w 10000"/>
                  <a:gd name="connsiteY16-5550" fmla="*/ 3630 h 10003"/>
                  <a:gd name="connsiteX17-5551" fmla="*/ 1982 w 10000"/>
                  <a:gd name="connsiteY17-5552" fmla="*/ 3690 h 10003"/>
                  <a:gd name="connsiteX18-5553" fmla="*/ 1115 w 10000"/>
                  <a:gd name="connsiteY18-5554" fmla="*/ 5462 h 10003"/>
                  <a:gd name="connsiteX19-5555" fmla="*/ 1 w 10000"/>
                  <a:gd name="connsiteY19-5556" fmla="*/ 8372 h 10003"/>
                  <a:gd name="connsiteX20-5557" fmla="*/ 760 w 10000"/>
                  <a:gd name="connsiteY20-5558" fmla="*/ 4646 h 10003"/>
                  <a:gd name="connsiteX0-5559" fmla="*/ 760 w 10000"/>
                  <a:gd name="connsiteY0-5560" fmla="*/ 4646 h 10003"/>
                  <a:gd name="connsiteX1-5561" fmla="*/ 1578 w 10000"/>
                  <a:gd name="connsiteY1-5562" fmla="*/ 2764 h 10003"/>
                  <a:gd name="connsiteX2-5563" fmla="*/ 2520 w 10000"/>
                  <a:gd name="connsiteY2-5564" fmla="*/ 627 h 10003"/>
                  <a:gd name="connsiteX3-5565" fmla="*/ 3404 w 10000"/>
                  <a:gd name="connsiteY3-5566" fmla="*/ 1033 h 10003"/>
                  <a:gd name="connsiteX4-5567" fmla="*/ 4616 w 10000"/>
                  <a:gd name="connsiteY4-5568" fmla="*/ 1 h 10003"/>
                  <a:gd name="connsiteX5-5569" fmla="*/ 5662 w 10000"/>
                  <a:gd name="connsiteY5-5570" fmla="*/ 1084 h 10003"/>
                  <a:gd name="connsiteX6-5571" fmla="*/ 7305 w 10000"/>
                  <a:gd name="connsiteY6-5572" fmla="*/ 196 h 10003"/>
                  <a:gd name="connsiteX7-5573" fmla="*/ 8495 w 10000"/>
                  <a:gd name="connsiteY7-5574" fmla="*/ 2591 h 10003"/>
                  <a:gd name="connsiteX8-5575" fmla="*/ 9396 w 10000"/>
                  <a:gd name="connsiteY8-5576" fmla="*/ 4619 h 10003"/>
                  <a:gd name="connsiteX9-5577" fmla="*/ 9998 w 10000"/>
                  <a:gd name="connsiteY9-5578" fmla="*/ 9980 h 10003"/>
                  <a:gd name="connsiteX10-5579" fmla="*/ 9233 w 10000"/>
                  <a:gd name="connsiteY10-5580" fmla="*/ 6230 h 10003"/>
                  <a:gd name="connsiteX11-5581" fmla="*/ 8192 w 10000"/>
                  <a:gd name="connsiteY11-5582" fmla="*/ 3392 h 10003"/>
                  <a:gd name="connsiteX12-5583" fmla="*/ 6868 w 10000"/>
                  <a:gd name="connsiteY12-5584" fmla="*/ 3470 h 10003"/>
                  <a:gd name="connsiteX13-5585" fmla="*/ 5662 w 10000"/>
                  <a:gd name="connsiteY13-5586" fmla="*/ 2492 h 10003"/>
                  <a:gd name="connsiteX14-5587" fmla="*/ 4622 w 10000"/>
                  <a:gd name="connsiteY14-5588" fmla="*/ 3245 h 10003"/>
                  <a:gd name="connsiteX15-5589" fmla="*/ 3734 w 10000"/>
                  <a:gd name="connsiteY15-5590" fmla="*/ 2231 h 10003"/>
                  <a:gd name="connsiteX16-5591" fmla="*/ 2837 w 10000"/>
                  <a:gd name="connsiteY16-5592" fmla="*/ 3630 h 10003"/>
                  <a:gd name="connsiteX17-5593" fmla="*/ 1982 w 10000"/>
                  <a:gd name="connsiteY17-5594" fmla="*/ 3690 h 10003"/>
                  <a:gd name="connsiteX18-5595" fmla="*/ 1115 w 10000"/>
                  <a:gd name="connsiteY18-5596" fmla="*/ 5462 h 10003"/>
                  <a:gd name="connsiteX19-5597" fmla="*/ 1 w 10000"/>
                  <a:gd name="connsiteY19-5598" fmla="*/ 8372 h 10003"/>
                  <a:gd name="connsiteX20-5599" fmla="*/ 760 w 10000"/>
                  <a:gd name="connsiteY20-5600" fmla="*/ 4646 h 10003"/>
                  <a:gd name="connsiteX0-5601" fmla="*/ 671 w 10000"/>
                  <a:gd name="connsiteY0-5602" fmla="*/ 4496 h 10003"/>
                  <a:gd name="connsiteX1-5603" fmla="*/ 1578 w 10000"/>
                  <a:gd name="connsiteY1-5604" fmla="*/ 2764 h 10003"/>
                  <a:gd name="connsiteX2-5605" fmla="*/ 2520 w 10000"/>
                  <a:gd name="connsiteY2-5606" fmla="*/ 627 h 10003"/>
                  <a:gd name="connsiteX3-5607" fmla="*/ 3404 w 10000"/>
                  <a:gd name="connsiteY3-5608" fmla="*/ 1033 h 10003"/>
                  <a:gd name="connsiteX4-5609" fmla="*/ 4616 w 10000"/>
                  <a:gd name="connsiteY4-5610" fmla="*/ 1 h 10003"/>
                  <a:gd name="connsiteX5-5611" fmla="*/ 5662 w 10000"/>
                  <a:gd name="connsiteY5-5612" fmla="*/ 1084 h 10003"/>
                  <a:gd name="connsiteX6-5613" fmla="*/ 7305 w 10000"/>
                  <a:gd name="connsiteY6-5614" fmla="*/ 196 h 10003"/>
                  <a:gd name="connsiteX7-5615" fmla="*/ 8495 w 10000"/>
                  <a:gd name="connsiteY7-5616" fmla="*/ 2591 h 10003"/>
                  <a:gd name="connsiteX8-5617" fmla="*/ 9396 w 10000"/>
                  <a:gd name="connsiteY8-5618" fmla="*/ 4619 h 10003"/>
                  <a:gd name="connsiteX9-5619" fmla="*/ 9998 w 10000"/>
                  <a:gd name="connsiteY9-5620" fmla="*/ 9980 h 10003"/>
                  <a:gd name="connsiteX10-5621" fmla="*/ 9233 w 10000"/>
                  <a:gd name="connsiteY10-5622" fmla="*/ 6230 h 10003"/>
                  <a:gd name="connsiteX11-5623" fmla="*/ 8192 w 10000"/>
                  <a:gd name="connsiteY11-5624" fmla="*/ 3392 h 10003"/>
                  <a:gd name="connsiteX12-5625" fmla="*/ 6868 w 10000"/>
                  <a:gd name="connsiteY12-5626" fmla="*/ 3470 h 10003"/>
                  <a:gd name="connsiteX13-5627" fmla="*/ 5662 w 10000"/>
                  <a:gd name="connsiteY13-5628" fmla="*/ 2492 h 10003"/>
                  <a:gd name="connsiteX14-5629" fmla="*/ 4622 w 10000"/>
                  <a:gd name="connsiteY14-5630" fmla="*/ 3245 h 10003"/>
                  <a:gd name="connsiteX15-5631" fmla="*/ 3734 w 10000"/>
                  <a:gd name="connsiteY15-5632" fmla="*/ 2231 h 10003"/>
                  <a:gd name="connsiteX16-5633" fmla="*/ 2837 w 10000"/>
                  <a:gd name="connsiteY16-5634" fmla="*/ 3630 h 10003"/>
                  <a:gd name="connsiteX17-5635" fmla="*/ 1982 w 10000"/>
                  <a:gd name="connsiteY17-5636" fmla="*/ 3690 h 10003"/>
                  <a:gd name="connsiteX18-5637" fmla="*/ 1115 w 10000"/>
                  <a:gd name="connsiteY18-5638" fmla="*/ 5462 h 10003"/>
                  <a:gd name="connsiteX19-5639" fmla="*/ 1 w 10000"/>
                  <a:gd name="connsiteY19-5640" fmla="*/ 8372 h 10003"/>
                  <a:gd name="connsiteX20-5641" fmla="*/ 671 w 10000"/>
                  <a:gd name="connsiteY20-5642" fmla="*/ 4496 h 10003"/>
                  <a:gd name="connsiteX0-5643" fmla="*/ 671 w 10000"/>
                  <a:gd name="connsiteY0-5644" fmla="*/ 4496 h 10003"/>
                  <a:gd name="connsiteX1-5645" fmla="*/ 1578 w 10000"/>
                  <a:gd name="connsiteY1-5646" fmla="*/ 2764 h 10003"/>
                  <a:gd name="connsiteX2-5647" fmla="*/ 2520 w 10000"/>
                  <a:gd name="connsiteY2-5648" fmla="*/ 627 h 10003"/>
                  <a:gd name="connsiteX3-5649" fmla="*/ 3404 w 10000"/>
                  <a:gd name="connsiteY3-5650" fmla="*/ 1033 h 10003"/>
                  <a:gd name="connsiteX4-5651" fmla="*/ 4616 w 10000"/>
                  <a:gd name="connsiteY4-5652" fmla="*/ 1 h 10003"/>
                  <a:gd name="connsiteX5-5653" fmla="*/ 5662 w 10000"/>
                  <a:gd name="connsiteY5-5654" fmla="*/ 1084 h 10003"/>
                  <a:gd name="connsiteX6-5655" fmla="*/ 7305 w 10000"/>
                  <a:gd name="connsiteY6-5656" fmla="*/ 196 h 10003"/>
                  <a:gd name="connsiteX7-5657" fmla="*/ 8495 w 10000"/>
                  <a:gd name="connsiteY7-5658" fmla="*/ 2591 h 10003"/>
                  <a:gd name="connsiteX8-5659" fmla="*/ 9396 w 10000"/>
                  <a:gd name="connsiteY8-5660" fmla="*/ 4619 h 10003"/>
                  <a:gd name="connsiteX9-5661" fmla="*/ 9998 w 10000"/>
                  <a:gd name="connsiteY9-5662" fmla="*/ 9980 h 10003"/>
                  <a:gd name="connsiteX10-5663" fmla="*/ 9233 w 10000"/>
                  <a:gd name="connsiteY10-5664" fmla="*/ 6230 h 10003"/>
                  <a:gd name="connsiteX11-5665" fmla="*/ 8192 w 10000"/>
                  <a:gd name="connsiteY11-5666" fmla="*/ 3392 h 10003"/>
                  <a:gd name="connsiteX12-5667" fmla="*/ 6868 w 10000"/>
                  <a:gd name="connsiteY12-5668" fmla="*/ 3470 h 10003"/>
                  <a:gd name="connsiteX13-5669" fmla="*/ 5662 w 10000"/>
                  <a:gd name="connsiteY13-5670" fmla="*/ 2492 h 10003"/>
                  <a:gd name="connsiteX14-5671" fmla="*/ 4622 w 10000"/>
                  <a:gd name="connsiteY14-5672" fmla="*/ 3245 h 10003"/>
                  <a:gd name="connsiteX15-5673" fmla="*/ 3734 w 10000"/>
                  <a:gd name="connsiteY15-5674" fmla="*/ 2231 h 10003"/>
                  <a:gd name="connsiteX16-5675" fmla="*/ 2837 w 10000"/>
                  <a:gd name="connsiteY16-5676" fmla="*/ 3630 h 10003"/>
                  <a:gd name="connsiteX17-5677" fmla="*/ 1982 w 10000"/>
                  <a:gd name="connsiteY17-5678" fmla="*/ 3690 h 10003"/>
                  <a:gd name="connsiteX18-5679" fmla="*/ 1115 w 10000"/>
                  <a:gd name="connsiteY18-5680" fmla="*/ 5462 h 10003"/>
                  <a:gd name="connsiteX19-5681" fmla="*/ 1 w 10000"/>
                  <a:gd name="connsiteY19-5682" fmla="*/ 8372 h 10003"/>
                  <a:gd name="connsiteX20-5683" fmla="*/ 671 w 10000"/>
                  <a:gd name="connsiteY20-5684" fmla="*/ 4496 h 10003"/>
                  <a:gd name="connsiteX0-5685" fmla="*/ 671 w 10000"/>
                  <a:gd name="connsiteY0-5686" fmla="*/ 4496 h 10003"/>
                  <a:gd name="connsiteX1-5687" fmla="*/ 1578 w 10000"/>
                  <a:gd name="connsiteY1-5688" fmla="*/ 2764 h 10003"/>
                  <a:gd name="connsiteX2-5689" fmla="*/ 2520 w 10000"/>
                  <a:gd name="connsiteY2-5690" fmla="*/ 627 h 10003"/>
                  <a:gd name="connsiteX3-5691" fmla="*/ 3404 w 10000"/>
                  <a:gd name="connsiteY3-5692" fmla="*/ 1033 h 10003"/>
                  <a:gd name="connsiteX4-5693" fmla="*/ 4616 w 10000"/>
                  <a:gd name="connsiteY4-5694" fmla="*/ 1 h 10003"/>
                  <a:gd name="connsiteX5-5695" fmla="*/ 5662 w 10000"/>
                  <a:gd name="connsiteY5-5696" fmla="*/ 1084 h 10003"/>
                  <a:gd name="connsiteX6-5697" fmla="*/ 7305 w 10000"/>
                  <a:gd name="connsiteY6-5698" fmla="*/ 196 h 10003"/>
                  <a:gd name="connsiteX7-5699" fmla="*/ 8495 w 10000"/>
                  <a:gd name="connsiteY7-5700" fmla="*/ 2591 h 10003"/>
                  <a:gd name="connsiteX8-5701" fmla="*/ 9396 w 10000"/>
                  <a:gd name="connsiteY8-5702" fmla="*/ 4619 h 10003"/>
                  <a:gd name="connsiteX9-5703" fmla="*/ 9998 w 10000"/>
                  <a:gd name="connsiteY9-5704" fmla="*/ 9980 h 10003"/>
                  <a:gd name="connsiteX10-5705" fmla="*/ 9233 w 10000"/>
                  <a:gd name="connsiteY10-5706" fmla="*/ 6230 h 10003"/>
                  <a:gd name="connsiteX11-5707" fmla="*/ 8192 w 10000"/>
                  <a:gd name="connsiteY11-5708" fmla="*/ 3392 h 10003"/>
                  <a:gd name="connsiteX12-5709" fmla="*/ 7240 w 10000"/>
                  <a:gd name="connsiteY12-5710" fmla="*/ 3470 h 10003"/>
                  <a:gd name="connsiteX13-5711" fmla="*/ 5662 w 10000"/>
                  <a:gd name="connsiteY13-5712" fmla="*/ 2492 h 10003"/>
                  <a:gd name="connsiteX14-5713" fmla="*/ 4622 w 10000"/>
                  <a:gd name="connsiteY14-5714" fmla="*/ 3245 h 10003"/>
                  <a:gd name="connsiteX15-5715" fmla="*/ 3734 w 10000"/>
                  <a:gd name="connsiteY15-5716" fmla="*/ 2231 h 10003"/>
                  <a:gd name="connsiteX16-5717" fmla="*/ 2837 w 10000"/>
                  <a:gd name="connsiteY16-5718" fmla="*/ 3630 h 10003"/>
                  <a:gd name="connsiteX17-5719" fmla="*/ 1982 w 10000"/>
                  <a:gd name="connsiteY17-5720" fmla="*/ 3690 h 10003"/>
                  <a:gd name="connsiteX18-5721" fmla="*/ 1115 w 10000"/>
                  <a:gd name="connsiteY18-5722" fmla="*/ 5462 h 10003"/>
                  <a:gd name="connsiteX19-5723" fmla="*/ 1 w 10000"/>
                  <a:gd name="connsiteY19-5724" fmla="*/ 8372 h 10003"/>
                  <a:gd name="connsiteX20-5725" fmla="*/ 671 w 10000"/>
                  <a:gd name="connsiteY20-5726" fmla="*/ 4496 h 10003"/>
                  <a:gd name="connsiteX0-5727" fmla="*/ 671 w 10000"/>
                  <a:gd name="connsiteY0-5728" fmla="*/ 4496 h 10003"/>
                  <a:gd name="connsiteX1-5729" fmla="*/ 1578 w 10000"/>
                  <a:gd name="connsiteY1-5730" fmla="*/ 2764 h 10003"/>
                  <a:gd name="connsiteX2-5731" fmla="*/ 2520 w 10000"/>
                  <a:gd name="connsiteY2-5732" fmla="*/ 627 h 10003"/>
                  <a:gd name="connsiteX3-5733" fmla="*/ 3404 w 10000"/>
                  <a:gd name="connsiteY3-5734" fmla="*/ 1033 h 10003"/>
                  <a:gd name="connsiteX4-5735" fmla="*/ 4616 w 10000"/>
                  <a:gd name="connsiteY4-5736" fmla="*/ 1 h 10003"/>
                  <a:gd name="connsiteX5-5737" fmla="*/ 5662 w 10000"/>
                  <a:gd name="connsiteY5-5738" fmla="*/ 1084 h 10003"/>
                  <a:gd name="connsiteX6-5739" fmla="*/ 7305 w 10000"/>
                  <a:gd name="connsiteY6-5740" fmla="*/ 196 h 10003"/>
                  <a:gd name="connsiteX7-5741" fmla="*/ 8495 w 10000"/>
                  <a:gd name="connsiteY7-5742" fmla="*/ 2591 h 10003"/>
                  <a:gd name="connsiteX8-5743" fmla="*/ 9396 w 10000"/>
                  <a:gd name="connsiteY8-5744" fmla="*/ 4619 h 10003"/>
                  <a:gd name="connsiteX9-5745" fmla="*/ 9998 w 10000"/>
                  <a:gd name="connsiteY9-5746" fmla="*/ 9980 h 10003"/>
                  <a:gd name="connsiteX10-5747" fmla="*/ 9233 w 10000"/>
                  <a:gd name="connsiteY10-5748" fmla="*/ 6230 h 10003"/>
                  <a:gd name="connsiteX11-5749" fmla="*/ 8341 w 10000"/>
                  <a:gd name="connsiteY11-5750" fmla="*/ 3843 h 10003"/>
                  <a:gd name="connsiteX12-5751" fmla="*/ 7240 w 10000"/>
                  <a:gd name="connsiteY12-5752" fmla="*/ 3470 h 10003"/>
                  <a:gd name="connsiteX13-5753" fmla="*/ 5662 w 10000"/>
                  <a:gd name="connsiteY13-5754" fmla="*/ 2492 h 10003"/>
                  <a:gd name="connsiteX14-5755" fmla="*/ 4622 w 10000"/>
                  <a:gd name="connsiteY14-5756" fmla="*/ 3245 h 10003"/>
                  <a:gd name="connsiteX15-5757" fmla="*/ 3734 w 10000"/>
                  <a:gd name="connsiteY15-5758" fmla="*/ 2231 h 10003"/>
                  <a:gd name="connsiteX16-5759" fmla="*/ 2837 w 10000"/>
                  <a:gd name="connsiteY16-5760" fmla="*/ 3630 h 10003"/>
                  <a:gd name="connsiteX17-5761" fmla="*/ 1982 w 10000"/>
                  <a:gd name="connsiteY17-5762" fmla="*/ 3690 h 10003"/>
                  <a:gd name="connsiteX18-5763" fmla="*/ 1115 w 10000"/>
                  <a:gd name="connsiteY18-5764" fmla="*/ 5462 h 10003"/>
                  <a:gd name="connsiteX19-5765" fmla="*/ 1 w 10000"/>
                  <a:gd name="connsiteY19-5766" fmla="*/ 8372 h 10003"/>
                  <a:gd name="connsiteX20-5767" fmla="*/ 671 w 10000"/>
                  <a:gd name="connsiteY20-5768" fmla="*/ 4496 h 10003"/>
                  <a:gd name="connsiteX0-5769" fmla="*/ 671 w 10000"/>
                  <a:gd name="connsiteY0-5770" fmla="*/ 4496 h 10003"/>
                  <a:gd name="connsiteX1-5771" fmla="*/ 1578 w 10000"/>
                  <a:gd name="connsiteY1-5772" fmla="*/ 2764 h 10003"/>
                  <a:gd name="connsiteX2-5773" fmla="*/ 2520 w 10000"/>
                  <a:gd name="connsiteY2-5774" fmla="*/ 627 h 10003"/>
                  <a:gd name="connsiteX3-5775" fmla="*/ 3404 w 10000"/>
                  <a:gd name="connsiteY3-5776" fmla="*/ 1033 h 10003"/>
                  <a:gd name="connsiteX4-5777" fmla="*/ 4616 w 10000"/>
                  <a:gd name="connsiteY4-5778" fmla="*/ 1 h 10003"/>
                  <a:gd name="connsiteX5-5779" fmla="*/ 5662 w 10000"/>
                  <a:gd name="connsiteY5-5780" fmla="*/ 1084 h 10003"/>
                  <a:gd name="connsiteX6-5781" fmla="*/ 7305 w 10000"/>
                  <a:gd name="connsiteY6-5782" fmla="*/ 196 h 10003"/>
                  <a:gd name="connsiteX7-5783" fmla="*/ 8495 w 10000"/>
                  <a:gd name="connsiteY7-5784" fmla="*/ 2591 h 10003"/>
                  <a:gd name="connsiteX8-5785" fmla="*/ 9396 w 10000"/>
                  <a:gd name="connsiteY8-5786" fmla="*/ 4619 h 10003"/>
                  <a:gd name="connsiteX9-5787" fmla="*/ 9998 w 10000"/>
                  <a:gd name="connsiteY9-5788" fmla="*/ 9980 h 10003"/>
                  <a:gd name="connsiteX10-5789" fmla="*/ 9233 w 10000"/>
                  <a:gd name="connsiteY10-5790" fmla="*/ 6230 h 10003"/>
                  <a:gd name="connsiteX11-5791" fmla="*/ 8341 w 10000"/>
                  <a:gd name="connsiteY11-5792" fmla="*/ 3843 h 10003"/>
                  <a:gd name="connsiteX12-5793" fmla="*/ 7240 w 10000"/>
                  <a:gd name="connsiteY12-5794" fmla="*/ 3470 h 10003"/>
                  <a:gd name="connsiteX13-5795" fmla="*/ 5662 w 10000"/>
                  <a:gd name="connsiteY13-5796" fmla="*/ 2492 h 10003"/>
                  <a:gd name="connsiteX14-5797" fmla="*/ 4622 w 10000"/>
                  <a:gd name="connsiteY14-5798" fmla="*/ 3245 h 10003"/>
                  <a:gd name="connsiteX15-5799" fmla="*/ 3734 w 10000"/>
                  <a:gd name="connsiteY15-5800" fmla="*/ 2231 h 10003"/>
                  <a:gd name="connsiteX16-5801" fmla="*/ 2837 w 10000"/>
                  <a:gd name="connsiteY16-5802" fmla="*/ 3630 h 10003"/>
                  <a:gd name="connsiteX17-5803" fmla="*/ 1982 w 10000"/>
                  <a:gd name="connsiteY17-5804" fmla="*/ 3690 h 10003"/>
                  <a:gd name="connsiteX18-5805" fmla="*/ 1115 w 10000"/>
                  <a:gd name="connsiteY18-5806" fmla="*/ 5462 h 10003"/>
                  <a:gd name="connsiteX19-5807" fmla="*/ 1 w 10000"/>
                  <a:gd name="connsiteY19-5808" fmla="*/ 8372 h 10003"/>
                  <a:gd name="connsiteX20-5809" fmla="*/ 671 w 10000"/>
                  <a:gd name="connsiteY20-5810" fmla="*/ 4496 h 10003"/>
                  <a:gd name="connsiteX0-5811" fmla="*/ 671 w 10000"/>
                  <a:gd name="connsiteY0-5812" fmla="*/ 4496 h 10003"/>
                  <a:gd name="connsiteX1-5813" fmla="*/ 1578 w 10000"/>
                  <a:gd name="connsiteY1-5814" fmla="*/ 2764 h 10003"/>
                  <a:gd name="connsiteX2-5815" fmla="*/ 2520 w 10000"/>
                  <a:gd name="connsiteY2-5816" fmla="*/ 627 h 10003"/>
                  <a:gd name="connsiteX3-5817" fmla="*/ 3404 w 10000"/>
                  <a:gd name="connsiteY3-5818" fmla="*/ 1033 h 10003"/>
                  <a:gd name="connsiteX4-5819" fmla="*/ 4616 w 10000"/>
                  <a:gd name="connsiteY4-5820" fmla="*/ 1 h 10003"/>
                  <a:gd name="connsiteX5-5821" fmla="*/ 5662 w 10000"/>
                  <a:gd name="connsiteY5-5822" fmla="*/ 1084 h 10003"/>
                  <a:gd name="connsiteX6-5823" fmla="*/ 7305 w 10000"/>
                  <a:gd name="connsiteY6-5824" fmla="*/ 196 h 10003"/>
                  <a:gd name="connsiteX7-5825" fmla="*/ 8495 w 10000"/>
                  <a:gd name="connsiteY7-5826" fmla="*/ 2591 h 10003"/>
                  <a:gd name="connsiteX8-5827" fmla="*/ 9396 w 10000"/>
                  <a:gd name="connsiteY8-5828" fmla="*/ 4619 h 10003"/>
                  <a:gd name="connsiteX9-5829" fmla="*/ 9998 w 10000"/>
                  <a:gd name="connsiteY9-5830" fmla="*/ 9980 h 10003"/>
                  <a:gd name="connsiteX10-5831" fmla="*/ 9233 w 10000"/>
                  <a:gd name="connsiteY10-5832" fmla="*/ 6230 h 10003"/>
                  <a:gd name="connsiteX11-5833" fmla="*/ 8341 w 10000"/>
                  <a:gd name="connsiteY11-5834" fmla="*/ 3843 h 10003"/>
                  <a:gd name="connsiteX12-5835" fmla="*/ 7240 w 10000"/>
                  <a:gd name="connsiteY12-5836" fmla="*/ 3470 h 10003"/>
                  <a:gd name="connsiteX13-5837" fmla="*/ 5662 w 10000"/>
                  <a:gd name="connsiteY13-5838" fmla="*/ 2492 h 10003"/>
                  <a:gd name="connsiteX14-5839" fmla="*/ 4622 w 10000"/>
                  <a:gd name="connsiteY14-5840" fmla="*/ 3245 h 10003"/>
                  <a:gd name="connsiteX15-5841" fmla="*/ 3734 w 10000"/>
                  <a:gd name="connsiteY15-5842" fmla="*/ 2231 h 10003"/>
                  <a:gd name="connsiteX16-5843" fmla="*/ 2837 w 10000"/>
                  <a:gd name="connsiteY16-5844" fmla="*/ 3630 h 10003"/>
                  <a:gd name="connsiteX17-5845" fmla="*/ 1982 w 10000"/>
                  <a:gd name="connsiteY17-5846" fmla="*/ 3690 h 10003"/>
                  <a:gd name="connsiteX18-5847" fmla="*/ 1115 w 10000"/>
                  <a:gd name="connsiteY18-5848" fmla="*/ 5462 h 10003"/>
                  <a:gd name="connsiteX19-5849" fmla="*/ 1 w 10000"/>
                  <a:gd name="connsiteY19-5850" fmla="*/ 8372 h 10003"/>
                  <a:gd name="connsiteX20-5851" fmla="*/ 671 w 10000"/>
                  <a:gd name="connsiteY20-5852" fmla="*/ 4496 h 10003"/>
                  <a:gd name="connsiteX0-5853" fmla="*/ 671 w 10000"/>
                  <a:gd name="connsiteY0-5854" fmla="*/ 4496 h 10004"/>
                  <a:gd name="connsiteX1-5855" fmla="*/ 1578 w 10000"/>
                  <a:gd name="connsiteY1-5856" fmla="*/ 2764 h 10004"/>
                  <a:gd name="connsiteX2-5857" fmla="*/ 2520 w 10000"/>
                  <a:gd name="connsiteY2-5858" fmla="*/ 627 h 10004"/>
                  <a:gd name="connsiteX3-5859" fmla="*/ 3404 w 10000"/>
                  <a:gd name="connsiteY3-5860" fmla="*/ 1033 h 10004"/>
                  <a:gd name="connsiteX4-5861" fmla="*/ 4616 w 10000"/>
                  <a:gd name="connsiteY4-5862" fmla="*/ 1 h 10004"/>
                  <a:gd name="connsiteX5-5863" fmla="*/ 5662 w 10000"/>
                  <a:gd name="connsiteY5-5864" fmla="*/ 1084 h 10004"/>
                  <a:gd name="connsiteX6-5865" fmla="*/ 7305 w 10000"/>
                  <a:gd name="connsiteY6-5866" fmla="*/ 196 h 10004"/>
                  <a:gd name="connsiteX7-5867" fmla="*/ 8495 w 10000"/>
                  <a:gd name="connsiteY7-5868" fmla="*/ 2591 h 10004"/>
                  <a:gd name="connsiteX8-5869" fmla="*/ 9396 w 10000"/>
                  <a:gd name="connsiteY8-5870" fmla="*/ 4619 h 10004"/>
                  <a:gd name="connsiteX9-5871" fmla="*/ 9998 w 10000"/>
                  <a:gd name="connsiteY9-5872" fmla="*/ 9980 h 10004"/>
                  <a:gd name="connsiteX10-5873" fmla="*/ 9218 w 10000"/>
                  <a:gd name="connsiteY10-5874" fmla="*/ 6343 h 10004"/>
                  <a:gd name="connsiteX11-5875" fmla="*/ 8341 w 10000"/>
                  <a:gd name="connsiteY11-5876" fmla="*/ 3843 h 10004"/>
                  <a:gd name="connsiteX12-5877" fmla="*/ 7240 w 10000"/>
                  <a:gd name="connsiteY12-5878" fmla="*/ 3470 h 10004"/>
                  <a:gd name="connsiteX13-5879" fmla="*/ 5662 w 10000"/>
                  <a:gd name="connsiteY13-5880" fmla="*/ 2492 h 10004"/>
                  <a:gd name="connsiteX14-5881" fmla="*/ 4622 w 10000"/>
                  <a:gd name="connsiteY14-5882" fmla="*/ 3245 h 10004"/>
                  <a:gd name="connsiteX15-5883" fmla="*/ 3734 w 10000"/>
                  <a:gd name="connsiteY15-5884" fmla="*/ 2231 h 10004"/>
                  <a:gd name="connsiteX16-5885" fmla="*/ 2837 w 10000"/>
                  <a:gd name="connsiteY16-5886" fmla="*/ 3630 h 10004"/>
                  <a:gd name="connsiteX17-5887" fmla="*/ 1982 w 10000"/>
                  <a:gd name="connsiteY17-5888" fmla="*/ 3690 h 10004"/>
                  <a:gd name="connsiteX18-5889" fmla="*/ 1115 w 10000"/>
                  <a:gd name="connsiteY18-5890" fmla="*/ 5462 h 10004"/>
                  <a:gd name="connsiteX19-5891" fmla="*/ 1 w 10000"/>
                  <a:gd name="connsiteY19-5892" fmla="*/ 8372 h 10004"/>
                  <a:gd name="connsiteX20-5893" fmla="*/ 671 w 10000"/>
                  <a:gd name="connsiteY20-5894" fmla="*/ 4496 h 10004"/>
                  <a:gd name="connsiteX0-5895" fmla="*/ 671 w 10000"/>
                  <a:gd name="connsiteY0-5896" fmla="*/ 4496 h 10003"/>
                  <a:gd name="connsiteX1-5897" fmla="*/ 1578 w 10000"/>
                  <a:gd name="connsiteY1-5898" fmla="*/ 2764 h 10003"/>
                  <a:gd name="connsiteX2-5899" fmla="*/ 2520 w 10000"/>
                  <a:gd name="connsiteY2-5900" fmla="*/ 627 h 10003"/>
                  <a:gd name="connsiteX3-5901" fmla="*/ 3404 w 10000"/>
                  <a:gd name="connsiteY3-5902" fmla="*/ 1033 h 10003"/>
                  <a:gd name="connsiteX4-5903" fmla="*/ 4616 w 10000"/>
                  <a:gd name="connsiteY4-5904" fmla="*/ 1 h 10003"/>
                  <a:gd name="connsiteX5-5905" fmla="*/ 5662 w 10000"/>
                  <a:gd name="connsiteY5-5906" fmla="*/ 1084 h 10003"/>
                  <a:gd name="connsiteX6-5907" fmla="*/ 7305 w 10000"/>
                  <a:gd name="connsiteY6-5908" fmla="*/ 196 h 10003"/>
                  <a:gd name="connsiteX7-5909" fmla="*/ 8495 w 10000"/>
                  <a:gd name="connsiteY7-5910" fmla="*/ 2591 h 10003"/>
                  <a:gd name="connsiteX8-5911" fmla="*/ 9396 w 10000"/>
                  <a:gd name="connsiteY8-5912" fmla="*/ 4619 h 10003"/>
                  <a:gd name="connsiteX9-5913" fmla="*/ 9998 w 10000"/>
                  <a:gd name="connsiteY9-5914" fmla="*/ 9980 h 10003"/>
                  <a:gd name="connsiteX10-5915" fmla="*/ 9263 w 10000"/>
                  <a:gd name="connsiteY10-5916" fmla="*/ 6230 h 10003"/>
                  <a:gd name="connsiteX11-5917" fmla="*/ 8341 w 10000"/>
                  <a:gd name="connsiteY11-5918" fmla="*/ 3843 h 10003"/>
                  <a:gd name="connsiteX12-5919" fmla="*/ 7240 w 10000"/>
                  <a:gd name="connsiteY12-5920" fmla="*/ 3470 h 10003"/>
                  <a:gd name="connsiteX13-5921" fmla="*/ 5662 w 10000"/>
                  <a:gd name="connsiteY13-5922" fmla="*/ 2492 h 10003"/>
                  <a:gd name="connsiteX14-5923" fmla="*/ 4622 w 10000"/>
                  <a:gd name="connsiteY14-5924" fmla="*/ 3245 h 10003"/>
                  <a:gd name="connsiteX15-5925" fmla="*/ 3734 w 10000"/>
                  <a:gd name="connsiteY15-5926" fmla="*/ 2231 h 10003"/>
                  <a:gd name="connsiteX16-5927" fmla="*/ 2837 w 10000"/>
                  <a:gd name="connsiteY16-5928" fmla="*/ 3630 h 10003"/>
                  <a:gd name="connsiteX17-5929" fmla="*/ 1982 w 10000"/>
                  <a:gd name="connsiteY17-5930" fmla="*/ 3690 h 10003"/>
                  <a:gd name="connsiteX18-5931" fmla="*/ 1115 w 10000"/>
                  <a:gd name="connsiteY18-5932" fmla="*/ 5462 h 10003"/>
                  <a:gd name="connsiteX19-5933" fmla="*/ 1 w 10000"/>
                  <a:gd name="connsiteY19-5934" fmla="*/ 8372 h 10003"/>
                  <a:gd name="connsiteX20-5935" fmla="*/ 671 w 10000"/>
                  <a:gd name="connsiteY20-5936" fmla="*/ 4496 h 10003"/>
                  <a:gd name="connsiteX0-5937" fmla="*/ 671 w 10000"/>
                  <a:gd name="connsiteY0-5938" fmla="*/ 4496 h 10003"/>
                  <a:gd name="connsiteX1-5939" fmla="*/ 1578 w 10000"/>
                  <a:gd name="connsiteY1-5940" fmla="*/ 2764 h 10003"/>
                  <a:gd name="connsiteX2-5941" fmla="*/ 2520 w 10000"/>
                  <a:gd name="connsiteY2-5942" fmla="*/ 627 h 10003"/>
                  <a:gd name="connsiteX3-5943" fmla="*/ 3404 w 10000"/>
                  <a:gd name="connsiteY3-5944" fmla="*/ 1033 h 10003"/>
                  <a:gd name="connsiteX4-5945" fmla="*/ 4616 w 10000"/>
                  <a:gd name="connsiteY4-5946" fmla="*/ 1 h 10003"/>
                  <a:gd name="connsiteX5-5947" fmla="*/ 5662 w 10000"/>
                  <a:gd name="connsiteY5-5948" fmla="*/ 1084 h 10003"/>
                  <a:gd name="connsiteX6-5949" fmla="*/ 7305 w 10000"/>
                  <a:gd name="connsiteY6-5950" fmla="*/ 196 h 10003"/>
                  <a:gd name="connsiteX7-5951" fmla="*/ 8495 w 10000"/>
                  <a:gd name="connsiteY7-5952" fmla="*/ 2591 h 10003"/>
                  <a:gd name="connsiteX8-5953" fmla="*/ 9396 w 10000"/>
                  <a:gd name="connsiteY8-5954" fmla="*/ 4619 h 10003"/>
                  <a:gd name="connsiteX9-5955" fmla="*/ 9998 w 10000"/>
                  <a:gd name="connsiteY9-5956" fmla="*/ 9980 h 10003"/>
                  <a:gd name="connsiteX10-5957" fmla="*/ 9263 w 10000"/>
                  <a:gd name="connsiteY10-5958" fmla="*/ 6230 h 10003"/>
                  <a:gd name="connsiteX11-5959" fmla="*/ 8341 w 10000"/>
                  <a:gd name="connsiteY11-5960" fmla="*/ 3843 h 10003"/>
                  <a:gd name="connsiteX12-5961" fmla="*/ 7002 w 10000"/>
                  <a:gd name="connsiteY12-5962" fmla="*/ 3395 h 10003"/>
                  <a:gd name="connsiteX13-5963" fmla="*/ 5662 w 10000"/>
                  <a:gd name="connsiteY13-5964" fmla="*/ 2492 h 10003"/>
                  <a:gd name="connsiteX14-5965" fmla="*/ 4622 w 10000"/>
                  <a:gd name="connsiteY14-5966" fmla="*/ 3245 h 10003"/>
                  <a:gd name="connsiteX15-5967" fmla="*/ 3734 w 10000"/>
                  <a:gd name="connsiteY15-5968" fmla="*/ 2231 h 10003"/>
                  <a:gd name="connsiteX16-5969" fmla="*/ 2837 w 10000"/>
                  <a:gd name="connsiteY16-5970" fmla="*/ 3630 h 10003"/>
                  <a:gd name="connsiteX17-5971" fmla="*/ 1982 w 10000"/>
                  <a:gd name="connsiteY17-5972" fmla="*/ 3690 h 10003"/>
                  <a:gd name="connsiteX18-5973" fmla="*/ 1115 w 10000"/>
                  <a:gd name="connsiteY18-5974" fmla="*/ 5462 h 10003"/>
                  <a:gd name="connsiteX19-5975" fmla="*/ 1 w 10000"/>
                  <a:gd name="connsiteY19-5976" fmla="*/ 8372 h 10003"/>
                  <a:gd name="connsiteX20-5977" fmla="*/ 671 w 10000"/>
                  <a:gd name="connsiteY20-5978" fmla="*/ 4496 h 10003"/>
                  <a:gd name="connsiteX0-5979" fmla="*/ 671 w 10000"/>
                  <a:gd name="connsiteY0-5980" fmla="*/ 4496 h 10003"/>
                  <a:gd name="connsiteX1-5981" fmla="*/ 1578 w 10000"/>
                  <a:gd name="connsiteY1-5982" fmla="*/ 2764 h 10003"/>
                  <a:gd name="connsiteX2-5983" fmla="*/ 2520 w 10000"/>
                  <a:gd name="connsiteY2-5984" fmla="*/ 627 h 10003"/>
                  <a:gd name="connsiteX3-5985" fmla="*/ 3404 w 10000"/>
                  <a:gd name="connsiteY3-5986" fmla="*/ 1033 h 10003"/>
                  <a:gd name="connsiteX4-5987" fmla="*/ 4616 w 10000"/>
                  <a:gd name="connsiteY4-5988" fmla="*/ 1 h 10003"/>
                  <a:gd name="connsiteX5-5989" fmla="*/ 5662 w 10000"/>
                  <a:gd name="connsiteY5-5990" fmla="*/ 1084 h 10003"/>
                  <a:gd name="connsiteX6-5991" fmla="*/ 7305 w 10000"/>
                  <a:gd name="connsiteY6-5992" fmla="*/ 196 h 10003"/>
                  <a:gd name="connsiteX7-5993" fmla="*/ 8495 w 10000"/>
                  <a:gd name="connsiteY7-5994" fmla="*/ 2591 h 10003"/>
                  <a:gd name="connsiteX8-5995" fmla="*/ 9396 w 10000"/>
                  <a:gd name="connsiteY8-5996" fmla="*/ 4619 h 10003"/>
                  <a:gd name="connsiteX9-5997" fmla="*/ 9998 w 10000"/>
                  <a:gd name="connsiteY9-5998" fmla="*/ 9980 h 10003"/>
                  <a:gd name="connsiteX10-5999" fmla="*/ 9263 w 10000"/>
                  <a:gd name="connsiteY10-6000" fmla="*/ 6230 h 10003"/>
                  <a:gd name="connsiteX11-6001" fmla="*/ 8341 w 10000"/>
                  <a:gd name="connsiteY11-6002" fmla="*/ 3843 h 10003"/>
                  <a:gd name="connsiteX12-6003" fmla="*/ 7002 w 10000"/>
                  <a:gd name="connsiteY12-6004" fmla="*/ 3395 h 10003"/>
                  <a:gd name="connsiteX13-6005" fmla="*/ 5826 w 10000"/>
                  <a:gd name="connsiteY13-6006" fmla="*/ 2191 h 10003"/>
                  <a:gd name="connsiteX14-6007" fmla="*/ 4622 w 10000"/>
                  <a:gd name="connsiteY14-6008" fmla="*/ 3245 h 10003"/>
                  <a:gd name="connsiteX15-6009" fmla="*/ 3734 w 10000"/>
                  <a:gd name="connsiteY15-6010" fmla="*/ 2231 h 10003"/>
                  <a:gd name="connsiteX16-6011" fmla="*/ 2837 w 10000"/>
                  <a:gd name="connsiteY16-6012" fmla="*/ 3630 h 10003"/>
                  <a:gd name="connsiteX17-6013" fmla="*/ 1982 w 10000"/>
                  <a:gd name="connsiteY17-6014" fmla="*/ 3690 h 10003"/>
                  <a:gd name="connsiteX18-6015" fmla="*/ 1115 w 10000"/>
                  <a:gd name="connsiteY18-6016" fmla="*/ 5462 h 10003"/>
                  <a:gd name="connsiteX19-6017" fmla="*/ 1 w 10000"/>
                  <a:gd name="connsiteY19-6018" fmla="*/ 8372 h 10003"/>
                  <a:gd name="connsiteX20-6019" fmla="*/ 671 w 10000"/>
                  <a:gd name="connsiteY20-6020" fmla="*/ 4496 h 10003"/>
                  <a:gd name="connsiteX0-6021" fmla="*/ 671 w 10000"/>
                  <a:gd name="connsiteY0-6022" fmla="*/ 4496 h 10003"/>
                  <a:gd name="connsiteX1-6023" fmla="*/ 1578 w 10000"/>
                  <a:gd name="connsiteY1-6024" fmla="*/ 2764 h 10003"/>
                  <a:gd name="connsiteX2-6025" fmla="*/ 2520 w 10000"/>
                  <a:gd name="connsiteY2-6026" fmla="*/ 627 h 10003"/>
                  <a:gd name="connsiteX3-6027" fmla="*/ 3404 w 10000"/>
                  <a:gd name="connsiteY3-6028" fmla="*/ 1033 h 10003"/>
                  <a:gd name="connsiteX4-6029" fmla="*/ 4616 w 10000"/>
                  <a:gd name="connsiteY4-6030" fmla="*/ 1 h 10003"/>
                  <a:gd name="connsiteX5-6031" fmla="*/ 5662 w 10000"/>
                  <a:gd name="connsiteY5-6032" fmla="*/ 1084 h 10003"/>
                  <a:gd name="connsiteX6-6033" fmla="*/ 7305 w 10000"/>
                  <a:gd name="connsiteY6-6034" fmla="*/ 196 h 10003"/>
                  <a:gd name="connsiteX7-6035" fmla="*/ 8495 w 10000"/>
                  <a:gd name="connsiteY7-6036" fmla="*/ 2591 h 10003"/>
                  <a:gd name="connsiteX8-6037" fmla="*/ 9396 w 10000"/>
                  <a:gd name="connsiteY8-6038" fmla="*/ 4619 h 10003"/>
                  <a:gd name="connsiteX9-6039" fmla="*/ 9998 w 10000"/>
                  <a:gd name="connsiteY9-6040" fmla="*/ 9980 h 10003"/>
                  <a:gd name="connsiteX10-6041" fmla="*/ 9263 w 10000"/>
                  <a:gd name="connsiteY10-6042" fmla="*/ 6230 h 10003"/>
                  <a:gd name="connsiteX11-6043" fmla="*/ 8341 w 10000"/>
                  <a:gd name="connsiteY11-6044" fmla="*/ 3843 h 10003"/>
                  <a:gd name="connsiteX12-6045" fmla="*/ 7002 w 10000"/>
                  <a:gd name="connsiteY12-6046" fmla="*/ 3395 h 10003"/>
                  <a:gd name="connsiteX13-6047" fmla="*/ 5826 w 10000"/>
                  <a:gd name="connsiteY13-6048" fmla="*/ 2191 h 10003"/>
                  <a:gd name="connsiteX14-6049" fmla="*/ 4637 w 10000"/>
                  <a:gd name="connsiteY14-6050" fmla="*/ 2831 h 10003"/>
                  <a:gd name="connsiteX15-6051" fmla="*/ 3734 w 10000"/>
                  <a:gd name="connsiteY15-6052" fmla="*/ 2231 h 10003"/>
                  <a:gd name="connsiteX16-6053" fmla="*/ 2837 w 10000"/>
                  <a:gd name="connsiteY16-6054" fmla="*/ 3630 h 10003"/>
                  <a:gd name="connsiteX17-6055" fmla="*/ 1982 w 10000"/>
                  <a:gd name="connsiteY17-6056" fmla="*/ 3690 h 10003"/>
                  <a:gd name="connsiteX18-6057" fmla="*/ 1115 w 10000"/>
                  <a:gd name="connsiteY18-6058" fmla="*/ 5462 h 10003"/>
                  <a:gd name="connsiteX19-6059" fmla="*/ 1 w 10000"/>
                  <a:gd name="connsiteY19-6060" fmla="*/ 8372 h 10003"/>
                  <a:gd name="connsiteX20-6061" fmla="*/ 671 w 10000"/>
                  <a:gd name="connsiteY20-6062" fmla="*/ 4496 h 10003"/>
                  <a:gd name="connsiteX0-6063" fmla="*/ 671 w 10000"/>
                  <a:gd name="connsiteY0-6064" fmla="*/ 4496 h 10003"/>
                  <a:gd name="connsiteX1-6065" fmla="*/ 1578 w 10000"/>
                  <a:gd name="connsiteY1-6066" fmla="*/ 2764 h 10003"/>
                  <a:gd name="connsiteX2-6067" fmla="*/ 2520 w 10000"/>
                  <a:gd name="connsiteY2-6068" fmla="*/ 627 h 10003"/>
                  <a:gd name="connsiteX3-6069" fmla="*/ 3404 w 10000"/>
                  <a:gd name="connsiteY3-6070" fmla="*/ 1033 h 10003"/>
                  <a:gd name="connsiteX4-6071" fmla="*/ 4616 w 10000"/>
                  <a:gd name="connsiteY4-6072" fmla="*/ 1 h 10003"/>
                  <a:gd name="connsiteX5-6073" fmla="*/ 5662 w 10000"/>
                  <a:gd name="connsiteY5-6074" fmla="*/ 1084 h 10003"/>
                  <a:gd name="connsiteX6-6075" fmla="*/ 7305 w 10000"/>
                  <a:gd name="connsiteY6-6076" fmla="*/ 196 h 10003"/>
                  <a:gd name="connsiteX7-6077" fmla="*/ 8495 w 10000"/>
                  <a:gd name="connsiteY7-6078" fmla="*/ 2591 h 10003"/>
                  <a:gd name="connsiteX8-6079" fmla="*/ 9396 w 10000"/>
                  <a:gd name="connsiteY8-6080" fmla="*/ 4619 h 10003"/>
                  <a:gd name="connsiteX9-6081" fmla="*/ 9998 w 10000"/>
                  <a:gd name="connsiteY9-6082" fmla="*/ 9980 h 10003"/>
                  <a:gd name="connsiteX10-6083" fmla="*/ 9263 w 10000"/>
                  <a:gd name="connsiteY10-6084" fmla="*/ 6230 h 10003"/>
                  <a:gd name="connsiteX11-6085" fmla="*/ 8341 w 10000"/>
                  <a:gd name="connsiteY11-6086" fmla="*/ 3843 h 10003"/>
                  <a:gd name="connsiteX12-6087" fmla="*/ 7002 w 10000"/>
                  <a:gd name="connsiteY12-6088" fmla="*/ 3395 h 10003"/>
                  <a:gd name="connsiteX13-6089" fmla="*/ 5826 w 10000"/>
                  <a:gd name="connsiteY13-6090" fmla="*/ 2191 h 10003"/>
                  <a:gd name="connsiteX14-6091" fmla="*/ 4637 w 10000"/>
                  <a:gd name="connsiteY14-6092" fmla="*/ 2831 h 10003"/>
                  <a:gd name="connsiteX15-6093" fmla="*/ 3734 w 10000"/>
                  <a:gd name="connsiteY15-6094" fmla="*/ 2231 h 10003"/>
                  <a:gd name="connsiteX16-6095" fmla="*/ 2837 w 10000"/>
                  <a:gd name="connsiteY16-6096" fmla="*/ 3630 h 10003"/>
                  <a:gd name="connsiteX17-6097" fmla="*/ 1982 w 10000"/>
                  <a:gd name="connsiteY17-6098" fmla="*/ 3690 h 10003"/>
                  <a:gd name="connsiteX18-6099" fmla="*/ 1115 w 10000"/>
                  <a:gd name="connsiteY18-6100" fmla="*/ 5462 h 10003"/>
                  <a:gd name="connsiteX19-6101" fmla="*/ 1 w 10000"/>
                  <a:gd name="connsiteY19-6102" fmla="*/ 8372 h 10003"/>
                  <a:gd name="connsiteX20-6103" fmla="*/ 671 w 10000"/>
                  <a:gd name="connsiteY20-6104" fmla="*/ 4496 h 10003"/>
                  <a:gd name="connsiteX0-6105" fmla="*/ 671 w 10000"/>
                  <a:gd name="connsiteY0-6106" fmla="*/ 4496 h 10003"/>
                  <a:gd name="connsiteX1-6107" fmla="*/ 1578 w 10000"/>
                  <a:gd name="connsiteY1-6108" fmla="*/ 2764 h 10003"/>
                  <a:gd name="connsiteX2-6109" fmla="*/ 2520 w 10000"/>
                  <a:gd name="connsiteY2-6110" fmla="*/ 627 h 10003"/>
                  <a:gd name="connsiteX3-6111" fmla="*/ 3404 w 10000"/>
                  <a:gd name="connsiteY3-6112" fmla="*/ 1033 h 10003"/>
                  <a:gd name="connsiteX4-6113" fmla="*/ 4616 w 10000"/>
                  <a:gd name="connsiteY4-6114" fmla="*/ 1 h 10003"/>
                  <a:gd name="connsiteX5-6115" fmla="*/ 5662 w 10000"/>
                  <a:gd name="connsiteY5-6116" fmla="*/ 1084 h 10003"/>
                  <a:gd name="connsiteX6-6117" fmla="*/ 7305 w 10000"/>
                  <a:gd name="connsiteY6-6118" fmla="*/ 196 h 10003"/>
                  <a:gd name="connsiteX7-6119" fmla="*/ 8495 w 10000"/>
                  <a:gd name="connsiteY7-6120" fmla="*/ 2591 h 10003"/>
                  <a:gd name="connsiteX8-6121" fmla="*/ 9396 w 10000"/>
                  <a:gd name="connsiteY8-6122" fmla="*/ 4619 h 10003"/>
                  <a:gd name="connsiteX9-6123" fmla="*/ 9998 w 10000"/>
                  <a:gd name="connsiteY9-6124" fmla="*/ 9980 h 10003"/>
                  <a:gd name="connsiteX10-6125" fmla="*/ 9263 w 10000"/>
                  <a:gd name="connsiteY10-6126" fmla="*/ 6230 h 10003"/>
                  <a:gd name="connsiteX11-6127" fmla="*/ 8341 w 10000"/>
                  <a:gd name="connsiteY11-6128" fmla="*/ 3843 h 10003"/>
                  <a:gd name="connsiteX12-6129" fmla="*/ 7002 w 10000"/>
                  <a:gd name="connsiteY12-6130" fmla="*/ 3395 h 10003"/>
                  <a:gd name="connsiteX13-6131" fmla="*/ 5826 w 10000"/>
                  <a:gd name="connsiteY13-6132" fmla="*/ 2191 h 10003"/>
                  <a:gd name="connsiteX14-6133" fmla="*/ 4637 w 10000"/>
                  <a:gd name="connsiteY14-6134" fmla="*/ 2831 h 10003"/>
                  <a:gd name="connsiteX15-6135" fmla="*/ 3734 w 10000"/>
                  <a:gd name="connsiteY15-6136" fmla="*/ 2231 h 10003"/>
                  <a:gd name="connsiteX16-6137" fmla="*/ 2837 w 10000"/>
                  <a:gd name="connsiteY16-6138" fmla="*/ 3630 h 10003"/>
                  <a:gd name="connsiteX17-6139" fmla="*/ 1982 w 10000"/>
                  <a:gd name="connsiteY17-6140" fmla="*/ 3690 h 10003"/>
                  <a:gd name="connsiteX18-6141" fmla="*/ 1115 w 10000"/>
                  <a:gd name="connsiteY18-6142" fmla="*/ 5462 h 10003"/>
                  <a:gd name="connsiteX19-6143" fmla="*/ 1 w 10000"/>
                  <a:gd name="connsiteY19-6144" fmla="*/ 8372 h 10003"/>
                  <a:gd name="connsiteX20-6145" fmla="*/ 671 w 10000"/>
                  <a:gd name="connsiteY20-6146" fmla="*/ 4496 h 10003"/>
                  <a:gd name="connsiteX0-6147" fmla="*/ 671 w 10000"/>
                  <a:gd name="connsiteY0-6148" fmla="*/ 4496 h 10003"/>
                  <a:gd name="connsiteX1-6149" fmla="*/ 1578 w 10000"/>
                  <a:gd name="connsiteY1-6150" fmla="*/ 2764 h 10003"/>
                  <a:gd name="connsiteX2-6151" fmla="*/ 2520 w 10000"/>
                  <a:gd name="connsiteY2-6152" fmla="*/ 627 h 10003"/>
                  <a:gd name="connsiteX3-6153" fmla="*/ 3404 w 10000"/>
                  <a:gd name="connsiteY3-6154" fmla="*/ 1033 h 10003"/>
                  <a:gd name="connsiteX4-6155" fmla="*/ 4616 w 10000"/>
                  <a:gd name="connsiteY4-6156" fmla="*/ 1 h 10003"/>
                  <a:gd name="connsiteX5-6157" fmla="*/ 5662 w 10000"/>
                  <a:gd name="connsiteY5-6158" fmla="*/ 1084 h 10003"/>
                  <a:gd name="connsiteX6-6159" fmla="*/ 7305 w 10000"/>
                  <a:gd name="connsiteY6-6160" fmla="*/ 196 h 10003"/>
                  <a:gd name="connsiteX7-6161" fmla="*/ 8495 w 10000"/>
                  <a:gd name="connsiteY7-6162" fmla="*/ 2591 h 10003"/>
                  <a:gd name="connsiteX8-6163" fmla="*/ 9396 w 10000"/>
                  <a:gd name="connsiteY8-6164" fmla="*/ 4619 h 10003"/>
                  <a:gd name="connsiteX9-6165" fmla="*/ 9998 w 10000"/>
                  <a:gd name="connsiteY9-6166" fmla="*/ 9980 h 10003"/>
                  <a:gd name="connsiteX10-6167" fmla="*/ 9263 w 10000"/>
                  <a:gd name="connsiteY10-6168" fmla="*/ 6230 h 10003"/>
                  <a:gd name="connsiteX11-6169" fmla="*/ 8341 w 10000"/>
                  <a:gd name="connsiteY11-6170" fmla="*/ 3843 h 10003"/>
                  <a:gd name="connsiteX12-6171" fmla="*/ 7002 w 10000"/>
                  <a:gd name="connsiteY12-6172" fmla="*/ 3395 h 10003"/>
                  <a:gd name="connsiteX13-6173" fmla="*/ 5826 w 10000"/>
                  <a:gd name="connsiteY13-6174" fmla="*/ 2191 h 10003"/>
                  <a:gd name="connsiteX14-6175" fmla="*/ 4815 w 10000"/>
                  <a:gd name="connsiteY14-6176" fmla="*/ 2643 h 10003"/>
                  <a:gd name="connsiteX15-6177" fmla="*/ 3734 w 10000"/>
                  <a:gd name="connsiteY15-6178" fmla="*/ 2231 h 10003"/>
                  <a:gd name="connsiteX16-6179" fmla="*/ 2837 w 10000"/>
                  <a:gd name="connsiteY16-6180" fmla="*/ 3630 h 10003"/>
                  <a:gd name="connsiteX17-6181" fmla="*/ 1982 w 10000"/>
                  <a:gd name="connsiteY17-6182" fmla="*/ 3690 h 10003"/>
                  <a:gd name="connsiteX18-6183" fmla="*/ 1115 w 10000"/>
                  <a:gd name="connsiteY18-6184" fmla="*/ 5462 h 10003"/>
                  <a:gd name="connsiteX19-6185" fmla="*/ 1 w 10000"/>
                  <a:gd name="connsiteY19-6186" fmla="*/ 8372 h 10003"/>
                  <a:gd name="connsiteX20-6187" fmla="*/ 671 w 10000"/>
                  <a:gd name="connsiteY20-6188" fmla="*/ 4496 h 10003"/>
                  <a:gd name="connsiteX0-6189" fmla="*/ 671 w 10000"/>
                  <a:gd name="connsiteY0-6190" fmla="*/ 4497 h 10004"/>
                  <a:gd name="connsiteX1-6191" fmla="*/ 1578 w 10000"/>
                  <a:gd name="connsiteY1-6192" fmla="*/ 2765 h 10004"/>
                  <a:gd name="connsiteX2-6193" fmla="*/ 2520 w 10000"/>
                  <a:gd name="connsiteY2-6194" fmla="*/ 628 h 10004"/>
                  <a:gd name="connsiteX3-6195" fmla="*/ 3404 w 10000"/>
                  <a:gd name="connsiteY3-6196" fmla="*/ 1034 h 10004"/>
                  <a:gd name="connsiteX4-6197" fmla="*/ 4616 w 10000"/>
                  <a:gd name="connsiteY4-6198" fmla="*/ 2 h 10004"/>
                  <a:gd name="connsiteX5-6199" fmla="*/ 5692 w 10000"/>
                  <a:gd name="connsiteY5-6200" fmla="*/ 709 h 10004"/>
                  <a:gd name="connsiteX6-6201" fmla="*/ 7305 w 10000"/>
                  <a:gd name="connsiteY6-6202" fmla="*/ 197 h 10004"/>
                  <a:gd name="connsiteX7-6203" fmla="*/ 8495 w 10000"/>
                  <a:gd name="connsiteY7-6204" fmla="*/ 2592 h 10004"/>
                  <a:gd name="connsiteX8-6205" fmla="*/ 9396 w 10000"/>
                  <a:gd name="connsiteY8-6206" fmla="*/ 4620 h 10004"/>
                  <a:gd name="connsiteX9-6207" fmla="*/ 9998 w 10000"/>
                  <a:gd name="connsiteY9-6208" fmla="*/ 9981 h 10004"/>
                  <a:gd name="connsiteX10-6209" fmla="*/ 9263 w 10000"/>
                  <a:gd name="connsiteY10-6210" fmla="*/ 6231 h 10004"/>
                  <a:gd name="connsiteX11-6211" fmla="*/ 8341 w 10000"/>
                  <a:gd name="connsiteY11-6212" fmla="*/ 3844 h 10004"/>
                  <a:gd name="connsiteX12-6213" fmla="*/ 7002 w 10000"/>
                  <a:gd name="connsiteY12-6214" fmla="*/ 3396 h 10004"/>
                  <a:gd name="connsiteX13-6215" fmla="*/ 5826 w 10000"/>
                  <a:gd name="connsiteY13-6216" fmla="*/ 2192 h 10004"/>
                  <a:gd name="connsiteX14-6217" fmla="*/ 4815 w 10000"/>
                  <a:gd name="connsiteY14-6218" fmla="*/ 2644 h 10004"/>
                  <a:gd name="connsiteX15-6219" fmla="*/ 3734 w 10000"/>
                  <a:gd name="connsiteY15-6220" fmla="*/ 2232 h 10004"/>
                  <a:gd name="connsiteX16-6221" fmla="*/ 2837 w 10000"/>
                  <a:gd name="connsiteY16-6222" fmla="*/ 3631 h 10004"/>
                  <a:gd name="connsiteX17-6223" fmla="*/ 1982 w 10000"/>
                  <a:gd name="connsiteY17-6224" fmla="*/ 3691 h 10004"/>
                  <a:gd name="connsiteX18-6225" fmla="*/ 1115 w 10000"/>
                  <a:gd name="connsiteY18-6226" fmla="*/ 5463 h 10004"/>
                  <a:gd name="connsiteX19-6227" fmla="*/ 1 w 10000"/>
                  <a:gd name="connsiteY19-6228" fmla="*/ 8373 h 10004"/>
                  <a:gd name="connsiteX20-6229" fmla="*/ 671 w 10000"/>
                  <a:gd name="connsiteY20-6230" fmla="*/ 4497 h 10004"/>
                  <a:gd name="connsiteX0-6231" fmla="*/ 671 w 10000"/>
                  <a:gd name="connsiteY0-6232" fmla="*/ 4498 h 10005"/>
                  <a:gd name="connsiteX1-6233" fmla="*/ 1578 w 10000"/>
                  <a:gd name="connsiteY1-6234" fmla="*/ 2766 h 10005"/>
                  <a:gd name="connsiteX2-6235" fmla="*/ 2520 w 10000"/>
                  <a:gd name="connsiteY2-6236" fmla="*/ 629 h 10005"/>
                  <a:gd name="connsiteX3-6237" fmla="*/ 3404 w 10000"/>
                  <a:gd name="connsiteY3-6238" fmla="*/ 1035 h 10005"/>
                  <a:gd name="connsiteX4-6239" fmla="*/ 4616 w 10000"/>
                  <a:gd name="connsiteY4-6240" fmla="*/ 3 h 10005"/>
                  <a:gd name="connsiteX5-6241" fmla="*/ 5692 w 10000"/>
                  <a:gd name="connsiteY5-6242" fmla="*/ 710 h 10005"/>
                  <a:gd name="connsiteX6-6243" fmla="*/ 7305 w 10000"/>
                  <a:gd name="connsiteY6-6244" fmla="*/ 198 h 10005"/>
                  <a:gd name="connsiteX7-6245" fmla="*/ 8495 w 10000"/>
                  <a:gd name="connsiteY7-6246" fmla="*/ 2593 h 10005"/>
                  <a:gd name="connsiteX8-6247" fmla="*/ 9396 w 10000"/>
                  <a:gd name="connsiteY8-6248" fmla="*/ 4621 h 10005"/>
                  <a:gd name="connsiteX9-6249" fmla="*/ 9998 w 10000"/>
                  <a:gd name="connsiteY9-6250" fmla="*/ 9982 h 10005"/>
                  <a:gd name="connsiteX10-6251" fmla="*/ 9263 w 10000"/>
                  <a:gd name="connsiteY10-6252" fmla="*/ 6232 h 10005"/>
                  <a:gd name="connsiteX11-6253" fmla="*/ 8341 w 10000"/>
                  <a:gd name="connsiteY11-6254" fmla="*/ 3845 h 10005"/>
                  <a:gd name="connsiteX12-6255" fmla="*/ 7002 w 10000"/>
                  <a:gd name="connsiteY12-6256" fmla="*/ 3397 h 10005"/>
                  <a:gd name="connsiteX13-6257" fmla="*/ 5826 w 10000"/>
                  <a:gd name="connsiteY13-6258" fmla="*/ 2193 h 10005"/>
                  <a:gd name="connsiteX14-6259" fmla="*/ 4815 w 10000"/>
                  <a:gd name="connsiteY14-6260" fmla="*/ 2645 h 10005"/>
                  <a:gd name="connsiteX15-6261" fmla="*/ 3734 w 10000"/>
                  <a:gd name="connsiteY15-6262" fmla="*/ 2233 h 10005"/>
                  <a:gd name="connsiteX16-6263" fmla="*/ 2837 w 10000"/>
                  <a:gd name="connsiteY16-6264" fmla="*/ 3632 h 10005"/>
                  <a:gd name="connsiteX17-6265" fmla="*/ 1982 w 10000"/>
                  <a:gd name="connsiteY17-6266" fmla="*/ 3692 h 10005"/>
                  <a:gd name="connsiteX18-6267" fmla="*/ 1115 w 10000"/>
                  <a:gd name="connsiteY18-6268" fmla="*/ 5464 h 10005"/>
                  <a:gd name="connsiteX19-6269" fmla="*/ 1 w 10000"/>
                  <a:gd name="connsiteY19-6270" fmla="*/ 8374 h 10005"/>
                  <a:gd name="connsiteX20-6271" fmla="*/ 671 w 10000"/>
                  <a:gd name="connsiteY20-6272" fmla="*/ 4498 h 10005"/>
                  <a:gd name="connsiteX0-6273" fmla="*/ 671 w 10000"/>
                  <a:gd name="connsiteY0-6274" fmla="*/ 4498 h 10005"/>
                  <a:gd name="connsiteX1-6275" fmla="*/ 1578 w 10000"/>
                  <a:gd name="connsiteY1-6276" fmla="*/ 2766 h 10005"/>
                  <a:gd name="connsiteX2-6277" fmla="*/ 2520 w 10000"/>
                  <a:gd name="connsiteY2-6278" fmla="*/ 629 h 10005"/>
                  <a:gd name="connsiteX3-6279" fmla="*/ 3404 w 10000"/>
                  <a:gd name="connsiteY3-6280" fmla="*/ 1035 h 10005"/>
                  <a:gd name="connsiteX4-6281" fmla="*/ 4616 w 10000"/>
                  <a:gd name="connsiteY4-6282" fmla="*/ 3 h 10005"/>
                  <a:gd name="connsiteX5-6283" fmla="*/ 5692 w 10000"/>
                  <a:gd name="connsiteY5-6284" fmla="*/ 710 h 10005"/>
                  <a:gd name="connsiteX6-6285" fmla="*/ 7305 w 10000"/>
                  <a:gd name="connsiteY6-6286" fmla="*/ 198 h 10005"/>
                  <a:gd name="connsiteX7-6287" fmla="*/ 8495 w 10000"/>
                  <a:gd name="connsiteY7-6288" fmla="*/ 2593 h 10005"/>
                  <a:gd name="connsiteX8-6289" fmla="*/ 9396 w 10000"/>
                  <a:gd name="connsiteY8-6290" fmla="*/ 4621 h 10005"/>
                  <a:gd name="connsiteX9-6291" fmla="*/ 9998 w 10000"/>
                  <a:gd name="connsiteY9-6292" fmla="*/ 9982 h 10005"/>
                  <a:gd name="connsiteX10-6293" fmla="*/ 9263 w 10000"/>
                  <a:gd name="connsiteY10-6294" fmla="*/ 6232 h 10005"/>
                  <a:gd name="connsiteX11-6295" fmla="*/ 8341 w 10000"/>
                  <a:gd name="connsiteY11-6296" fmla="*/ 3845 h 10005"/>
                  <a:gd name="connsiteX12-6297" fmla="*/ 7002 w 10000"/>
                  <a:gd name="connsiteY12-6298" fmla="*/ 3397 h 10005"/>
                  <a:gd name="connsiteX13-6299" fmla="*/ 5826 w 10000"/>
                  <a:gd name="connsiteY13-6300" fmla="*/ 2193 h 10005"/>
                  <a:gd name="connsiteX14-6301" fmla="*/ 4815 w 10000"/>
                  <a:gd name="connsiteY14-6302" fmla="*/ 2645 h 10005"/>
                  <a:gd name="connsiteX15-6303" fmla="*/ 3734 w 10000"/>
                  <a:gd name="connsiteY15-6304" fmla="*/ 2233 h 10005"/>
                  <a:gd name="connsiteX16-6305" fmla="*/ 2837 w 10000"/>
                  <a:gd name="connsiteY16-6306" fmla="*/ 3632 h 10005"/>
                  <a:gd name="connsiteX17-6307" fmla="*/ 1982 w 10000"/>
                  <a:gd name="connsiteY17-6308" fmla="*/ 3692 h 10005"/>
                  <a:gd name="connsiteX18-6309" fmla="*/ 1115 w 10000"/>
                  <a:gd name="connsiteY18-6310" fmla="*/ 5464 h 10005"/>
                  <a:gd name="connsiteX19-6311" fmla="*/ 1 w 10000"/>
                  <a:gd name="connsiteY19-6312" fmla="*/ 8374 h 10005"/>
                  <a:gd name="connsiteX20-6313" fmla="*/ 671 w 10000"/>
                  <a:gd name="connsiteY20-6314" fmla="*/ 4498 h 10005"/>
                  <a:gd name="connsiteX0-6315" fmla="*/ 671 w 10000"/>
                  <a:gd name="connsiteY0-6316" fmla="*/ 4500 h 10007"/>
                  <a:gd name="connsiteX1-6317" fmla="*/ 1578 w 10000"/>
                  <a:gd name="connsiteY1-6318" fmla="*/ 2768 h 10007"/>
                  <a:gd name="connsiteX2-6319" fmla="*/ 2520 w 10000"/>
                  <a:gd name="connsiteY2-6320" fmla="*/ 631 h 10007"/>
                  <a:gd name="connsiteX3-6321" fmla="*/ 3404 w 10000"/>
                  <a:gd name="connsiteY3-6322" fmla="*/ 1037 h 10007"/>
                  <a:gd name="connsiteX4-6323" fmla="*/ 4616 w 10000"/>
                  <a:gd name="connsiteY4-6324" fmla="*/ 5 h 10007"/>
                  <a:gd name="connsiteX5-6325" fmla="*/ 5811 w 10000"/>
                  <a:gd name="connsiteY5-6326" fmla="*/ 637 h 10007"/>
                  <a:gd name="connsiteX6-6327" fmla="*/ 7305 w 10000"/>
                  <a:gd name="connsiteY6-6328" fmla="*/ 200 h 10007"/>
                  <a:gd name="connsiteX7-6329" fmla="*/ 8495 w 10000"/>
                  <a:gd name="connsiteY7-6330" fmla="*/ 2595 h 10007"/>
                  <a:gd name="connsiteX8-6331" fmla="*/ 9396 w 10000"/>
                  <a:gd name="connsiteY8-6332" fmla="*/ 4623 h 10007"/>
                  <a:gd name="connsiteX9-6333" fmla="*/ 9998 w 10000"/>
                  <a:gd name="connsiteY9-6334" fmla="*/ 9984 h 10007"/>
                  <a:gd name="connsiteX10-6335" fmla="*/ 9263 w 10000"/>
                  <a:gd name="connsiteY10-6336" fmla="*/ 6234 h 10007"/>
                  <a:gd name="connsiteX11-6337" fmla="*/ 8341 w 10000"/>
                  <a:gd name="connsiteY11-6338" fmla="*/ 3847 h 10007"/>
                  <a:gd name="connsiteX12-6339" fmla="*/ 7002 w 10000"/>
                  <a:gd name="connsiteY12-6340" fmla="*/ 3399 h 10007"/>
                  <a:gd name="connsiteX13-6341" fmla="*/ 5826 w 10000"/>
                  <a:gd name="connsiteY13-6342" fmla="*/ 2195 h 10007"/>
                  <a:gd name="connsiteX14-6343" fmla="*/ 4815 w 10000"/>
                  <a:gd name="connsiteY14-6344" fmla="*/ 2647 h 10007"/>
                  <a:gd name="connsiteX15-6345" fmla="*/ 3734 w 10000"/>
                  <a:gd name="connsiteY15-6346" fmla="*/ 2235 h 10007"/>
                  <a:gd name="connsiteX16-6347" fmla="*/ 2837 w 10000"/>
                  <a:gd name="connsiteY16-6348" fmla="*/ 3634 h 10007"/>
                  <a:gd name="connsiteX17-6349" fmla="*/ 1982 w 10000"/>
                  <a:gd name="connsiteY17-6350" fmla="*/ 3694 h 10007"/>
                  <a:gd name="connsiteX18-6351" fmla="*/ 1115 w 10000"/>
                  <a:gd name="connsiteY18-6352" fmla="*/ 5466 h 10007"/>
                  <a:gd name="connsiteX19-6353" fmla="*/ 1 w 10000"/>
                  <a:gd name="connsiteY19-6354" fmla="*/ 8376 h 10007"/>
                  <a:gd name="connsiteX20-6355" fmla="*/ 671 w 10000"/>
                  <a:gd name="connsiteY20-6356" fmla="*/ 4500 h 10007"/>
                  <a:gd name="connsiteX0-6357" fmla="*/ 671 w 10000"/>
                  <a:gd name="connsiteY0-6358" fmla="*/ 4500 h 10007"/>
                  <a:gd name="connsiteX1-6359" fmla="*/ 1578 w 10000"/>
                  <a:gd name="connsiteY1-6360" fmla="*/ 2768 h 10007"/>
                  <a:gd name="connsiteX2-6361" fmla="*/ 2520 w 10000"/>
                  <a:gd name="connsiteY2-6362" fmla="*/ 631 h 10007"/>
                  <a:gd name="connsiteX3-6363" fmla="*/ 3404 w 10000"/>
                  <a:gd name="connsiteY3-6364" fmla="*/ 1037 h 10007"/>
                  <a:gd name="connsiteX4-6365" fmla="*/ 4616 w 10000"/>
                  <a:gd name="connsiteY4-6366" fmla="*/ 5 h 10007"/>
                  <a:gd name="connsiteX5-6367" fmla="*/ 5811 w 10000"/>
                  <a:gd name="connsiteY5-6368" fmla="*/ 637 h 10007"/>
                  <a:gd name="connsiteX6-6369" fmla="*/ 7305 w 10000"/>
                  <a:gd name="connsiteY6-6370" fmla="*/ 200 h 10007"/>
                  <a:gd name="connsiteX7-6371" fmla="*/ 8733 w 10000"/>
                  <a:gd name="connsiteY7-6372" fmla="*/ 3272 h 10007"/>
                  <a:gd name="connsiteX8-6373" fmla="*/ 9396 w 10000"/>
                  <a:gd name="connsiteY8-6374" fmla="*/ 4623 h 10007"/>
                  <a:gd name="connsiteX9-6375" fmla="*/ 9998 w 10000"/>
                  <a:gd name="connsiteY9-6376" fmla="*/ 9984 h 10007"/>
                  <a:gd name="connsiteX10-6377" fmla="*/ 9263 w 10000"/>
                  <a:gd name="connsiteY10-6378" fmla="*/ 6234 h 10007"/>
                  <a:gd name="connsiteX11-6379" fmla="*/ 8341 w 10000"/>
                  <a:gd name="connsiteY11-6380" fmla="*/ 3847 h 10007"/>
                  <a:gd name="connsiteX12-6381" fmla="*/ 7002 w 10000"/>
                  <a:gd name="connsiteY12-6382" fmla="*/ 3399 h 10007"/>
                  <a:gd name="connsiteX13-6383" fmla="*/ 5826 w 10000"/>
                  <a:gd name="connsiteY13-6384" fmla="*/ 2195 h 10007"/>
                  <a:gd name="connsiteX14-6385" fmla="*/ 4815 w 10000"/>
                  <a:gd name="connsiteY14-6386" fmla="*/ 2647 h 10007"/>
                  <a:gd name="connsiteX15-6387" fmla="*/ 3734 w 10000"/>
                  <a:gd name="connsiteY15-6388" fmla="*/ 2235 h 10007"/>
                  <a:gd name="connsiteX16-6389" fmla="*/ 2837 w 10000"/>
                  <a:gd name="connsiteY16-6390" fmla="*/ 3634 h 10007"/>
                  <a:gd name="connsiteX17-6391" fmla="*/ 1982 w 10000"/>
                  <a:gd name="connsiteY17-6392" fmla="*/ 3694 h 10007"/>
                  <a:gd name="connsiteX18-6393" fmla="*/ 1115 w 10000"/>
                  <a:gd name="connsiteY18-6394" fmla="*/ 5466 h 10007"/>
                  <a:gd name="connsiteX19-6395" fmla="*/ 1 w 10000"/>
                  <a:gd name="connsiteY19-6396" fmla="*/ 8376 h 10007"/>
                  <a:gd name="connsiteX20-6397" fmla="*/ 671 w 10000"/>
                  <a:gd name="connsiteY20-6398" fmla="*/ 4500 h 10007"/>
                  <a:gd name="connsiteX0-6399" fmla="*/ 671 w 10000"/>
                  <a:gd name="connsiteY0-6400" fmla="*/ 4500 h 10007"/>
                  <a:gd name="connsiteX1-6401" fmla="*/ 1578 w 10000"/>
                  <a:gd name="connsiteY1-6402" fmla="*/ 2768 h 10007"/>
                  <a:gd name="connsiteX2-6403" fmla="*/ 2520 w 10000"/>
                  <a:gd name="connsiteY2-6404" fmla="*/ 631 h 10007"/>
                  <a:gd name="connsiteX3-6405" fmla="*/ 3404 w 10000"/>
                  <a:gd name="connsiteY3-6406" fmla="*/ 1037 h 10007"/>
                  <a:gd name="connsiteX4-6407" fmla="*/ 4616 w 10000"/>
                  <a:gd name="connsiteY4-6408" fmla="*/ 5 h 10007"/>
                  <a:gd name="connsiteX5-6409" fmla="*/ 5811 w 10000"/>
                  <a:gd name="connsiteY5-6410" fmla="*/ 637 h 10007"/>
                  <a:gd name="connsiteX6-6411" fmla="*/ 7305 w 10000"/>
                  <a:gd name="connsiteY6-6412" fmla="*/ 200 h 10007"/>
                  <a:gd name="connsiteX7-6413" fmla="*/ 8733 w 10000"/>
                  <a:gd name="connsiteY7-6414" fmla="*/ 3272 h 10007"/>
                  <a:gd name="connsiteX8-6415" fmla="*/ 9396 w 10000"/>
                  <a:gd name="connsiteY8-6416" fmla="*/ 4623 h 10007"/>
                  <a:gd name="connsiteX9-6417" fmla="*/ 9998 w 10000"/>
                  <a:gd name="connsiteY9-6418" fmla="*/ 9984 h 10007"/>
                  <a:gd name="connsiteX10-6419" fmla="*/ 9263 w 10000"/>
                  <a:gd name="connsiteY10-6420" fmla="*/ 6234 h 10007"/>
                  <a:gd name="connsiteX11-6421" fmla="*/ 8341 w 10000"/>
                  <a:gd name="connsiteY11-6422" fmla="*/ 3847 h 10007"/>
                  <a:gd name="connsiteX12-6423" fmla="*/ 7002 w 10000"/>
                  <a:gd name="connsiteY12-6424" fmla="*/ 3399 h 10007"/>
                  <a:gd name="connsiteX13-6425" fmla="*/ 5826 w 10000"/>
                  <a:gd name="connsiteY13-6426" fmla="*/ 2195 h 10007"/>
                  <a:gd name="connsiteX14-6427" fmla="*/ 4815 w 10000"/>
                  <a:gd name="connsiteY14-6428" fmla="*/ 2647 h 10007"/>
                  <a:gd name="connsiteX15-6429" fmla="*/ 3734 w 10000"/>
                  <a:gd name="connsiteY15-6430" fmla="*/ 2235 h 10007"/>
                  <a:gd name="connsiteX16-6431" fmla="*/ 2837 w 10000"/>
                  <a:gd name="connsiteY16-6432" fmla="*/ 3634 h 10007"/>
                  <a:gd name="connsiteX17-6433" fmla="*/ 1982 w 10000"/>
                  <a:gd name="connsiteY17-6434" fmla="*/ 3694 h 10007"/>
                  <a:gd name="connsiteX18-6435" fmla="*/ 1115 w 10000"/>
                  <a:gd name="connsiteY18-6436" fmla="*/ 5466 h 10007"/>
                  <a:gd name="connsiteX19-6437" fmla="*/ 1 w 10000"/>
                  <a:gd name="connsiteY19-6438" fmla="*/ 8376 h 10007"/>
                  <a:gd name="connsiteX20-6439" fmla="*/ 671 w 10000"/>
                  <a:gd name="connsiteY20-6440" fmla="*/ 4500 h 10007"/>
                  <a:gd name="connsiteX0-6441" fmla="*/ 671 w 10000"/>
                  <a:gd name="connsiteY0-6442" fmla="*/ 4500 h 10007"/>
                  <a:gd name="connsiteX1-6443" fmla="*/ 1578 w 10000"/>
                  <a:gd name="connsiteY1-6444" fmla="*/ 2768 h 10007"/>
                  <a:gd name="connsiteX2-6445" fmla="*/ 2520 w 10000"/>
                  <a:gd name="connsiteY2-6446" fmla="*/ 631 h 10007"/>
                  <a:gd name="connsiteX3-6447" fmla="*/ 3404 w 10000"/>
                  <a:gd name="connsiteY3-6448" fmla="*/ 1037 h 10007"/>
                  <a:gd name="connsiteX4-6449" fmla="*/ 4616 w 10000"/>
                  <a:gd name="connsiteY4-6450" fmla="*/ 5 h 10007"/>
                  <a:gd name="connsiteX5-6451" fmla="*/ 5811 w 10000"/>
                  <a:gd name="connsiteY5-6452" fmla="*/ 637 h 10007"/>
                  <a:gd name="connsiteX6-6453" fmla="*/ 7305 w 10000"/>
                  <a:gd name="connsiteY6-6454" fmla="*/ 200 h 10007"/>
                  <a:gd name="connsiteX7-6455" fmla="*/ 8733 w 10000"/>
                  <a:gd name="connsiteY7-6456" fmla="*/ 3272 h 10007"/>
                  <a:gd name="connsiteX8-6457" fmla="*/ 9396 w 10000"/>
                  <a:gd name="connsiteY8-6458" fmla="*/ 4623 h 10007"/>
                  <a:gd name="connsiteX9-6459" fmla="*/ 9998 w 10000"/>
                  <a:gd name="connsiteY9-6460" fmla="*/ 9984 h 10007"/>
                  <a:gd name="connsiteX10-6461" fmla="*/ 9263 w 10000"/>
                  <a:gd name="connsiteY10-6462" fmla="*/ 6234 h 10007"/>
                  <a:gd name="connsiteX11-6463" fmla="*/ 8341 w 10000"/>
                  <a:gd name="connsiteY11-6464" fmla="*/ 3847 h 10007"/>
                  <a:gd name="connsiteX12-6465" fmla="*/ 7002 w 10000"/>
                  <a:gd name="connsiteY12-6466" fmla="*/ 3399 h 10007"/>
                  <a:gd name="connsiteX13-6467" fmla="*/ 5826 w 10000"/>
                  <a:gd name="connsiteY13-6468" fmla="*/ 2195 h 10007"/>
                  <a:gd name="connsiteX14-6469" fmla="*/ 4815 w 10000"/>
                  <a:gd name="connsiteY14-6470" fmla="*/ 2647 h 10007"/>
                  <a:gd name="connsiteX15-6471" fmla="*/ 3734 w 10000"/>
                  <a:gd name="connsiteY15-6472" fmla="*/ 2235 h 10007"/>
                  <a:gd name="connsiteX16-6473" fmla="*/ 2837 w 10000"/>
                  <a:gd name="connsiteY16-6474" fmla="*/ 3634 h 10007"/>
                  <a:gd name="connsiteX17-6475" fmla="*/ 1982 w 10000"/>
                  <a:gd name="connsiteY17-6476" fmla="*/ 3694 h 10007"/>
                  <a:gd name="connsiteX18-6477" fmla="*/ 1115 w 10000"/>
                  <a:gd name="connsiteY18-6478" fmla="*/ 5466 h 10007"/>
                  <a:gd name="connsiteX19-6479" fmla="*/ 1 w 10000"/>
                  <a:gd name="connsiteY19-6480" fmla="*/ 8376 h 10007"/>
                  <a:gd name="connsiteX20-6481" fmla="*/ 671 w 10000"/>
                  <a:gd name="connsiteY20-6482" fmla="*/ 4500 h 10007"/>
                  <a:gd name="connsiteX0-6483" fmla="*/ 671 w 10000"/>
                  <a:gd name="connsiteY0-6484" fmla="*/ 4500 h 10007"/>
                  <a:gd name="connsiteX1-6485" fmla="*/ 1578 w 10000"/>
                  <a:gd name="connsiteY1-6486" fmla="*/ 2768 h 10007"/>
                  <a:gd name="connsiteX2-6487" fmla="*/ 2520 w 10000"/>
                  <a:gd name="connsiteY2-6488" fmla="*/ 631 h 10007"/>
                  <a:gd name="connsiteX3-6489" fmla="*/ 3404 w 10000"/>
                  <a:gd name="connsiteY3-6490" fmla="*/ 1037 h 10007"/>
                  <a:gd name="connsiteX4-6491" fmla="*/ 4616 w 10000"/>
                  <a:gd name="connsiteY4-6492" fmla="*/ 5 h 10007"/>
                  <a:gd name="connsiteX5-6493" fmla="*/ 5811 w 10000"/>
                  <a:gd name="connsiteY5-6494" fmla="*/ 637 h 10007"/>
                  <a:gd name="connsiteX6-6495" fmla="*/ 7305 w 10000"/>
                  <a:gd name="connsiteY6-6496" fmla="*/ 200 h 10007"/>
                  <a:gd name="connsiteX7-6497" fmla="*/ 8733 w 10000"/>
                  <a:gd name="connsiteY7-6498" fmla="*/ 3272 h 10007"/>
                  <a:gd name="connsiteX8-6499" fmla="*/ 9396 w 10000"/>
                  <a:gd name="connsiteY8-6500" fmla="*/ 4623 h 10007"/>
                  <a:gd name="connsiteX9-6501" fmla="*/ 9998 w 10000"/>
                  <a:gd name="connsiteY9-6502" fmla="*/ 9984 h 10007"/>
                  <a:gd name="connsiteX10-6503" fmla="*/ 9263 w 10000"/>
                  <a:gd name="connsiteY10-6504" fmla="*/ 6234 h 10007"/>
                  <a:gd name="connsiteX11-6505" fmla="*/ 8341 w 10000"/>
                  <a:gd name="connsiteY11-6506" fmla="*/ 3847 h 10007"/>
                  <a:gd name="connsiteX12-6507" fmla="*/ 7002 w 10000"/>
                  <a:gd name="connsiteY12-6508" fmla="*/ 3399 h 10007"/>
                  <a:gd name="connsiteX13-6509" fmla="*/ 5826 w 10000"/>
                  <a:gd name="connsiteY13-6510" fmla="*/ 2195 h 10007"/>
                  <a:gd name="connsiteX14-6511" fmla="*/ 4815 w 10000"/>
                  <a:gd name="connsiteY14-6512" fmla="*/ 2647 h 10007"/>
                  <a:gd name="connsiteX15-6513" fmla="*/ 3734 w 10000"/>
                  <a:gd name="connsiteY15-6514" fmla="*/ 2235 h 10007"/>
                  <a:gd name="connsiteX16-6515" fmla="*/ 2837 w 10000"/>
                  <a:gd name="connsiteY16-6516" fmla="*/ 3634 h 10007"/>
                  <a:gd name="connsiteX17-6517" fmla="*/ 1982 w 10000"/>
                  <a:gd name="connsiteY17-6518" fmla="*/ 3694 h 10007"/>
                  <a:gd name="connsiteX18-6519" fmla="*/ 1115 w 10000"/>
                  <a:gd name="connsiteY18-6520" fmla="*/ 5466 h 10007"/>
                  <a:gd name="connsiteX19-6521" fmla="*/ 1 w 10000"/>
                  <a:gd name="connsiteY19-6522" fmla="*/ 8376 h 10007"/>
                  <a:gd name="connsiteX20-6523" fmla="*/ 671 w 10000"/>
                  <a:gd name="connsiteY20-6524" fmla="*/ 4500 h 10007"/>
                  <a:gd name="connsiteX0-6525" fmla="*/ 671 w 10008"/>
                  <a:gd name="connsiteY0-6526" fmla="*/ 4500 h 10007"/>
                  <a:gd name="connsiteX1-6527" fmla="*/ 1578 w 10008"/>
                  <a:gd name="connsiteY1-6528" fmla="*/ 2768 h 10007"/>
                  <a:gd name="connsiteX2-6529" fmla="*/ 2520 w 10008"/>
                  <a:gd name="connsiteY2-6530" fmla="*/ 631 h 10007"/>
                  <a:gd name="connsiteX3-6531" fmla="*/ 3404 w 10008"/>
                  <a:gd name="connsiteY3-6532" fmla="*/ 1037 h 10007"/>
                  <a:gd name="connsiteX4-6533" fmla="*/ 4616 w 10008"/>
                  <a:gd name="connsiteY4-6534" fmla="*/ 5 h 10007"/>
                  <a:gd name="connsiteX5-6535" fmla="*/ 5811 w 10008"/>
                  <a:gd name="connsiteY5-6536" fmla="*/ 637 h 10007"/>
                  <a:gd name="connsiteX6-6537" fmla="*/ 7305 w 10008"/>
                  <a:gd name="connsiteY6-6538" fmla="*/ 200 h 10007"/>
                  <a:gd name="connsiteX7-6539" fmla="*/ 8733 w 10008"/>
                  <a:gd name="connsiteY7-6540" fmla="*/ 3272 h 10007"/>
                  <a:gd name="connsiteX8-6541" fmla="*/ 9396 w 10008"/>
                  <a:gd name="connsiteY8-6542" fmla="*/ 4623 h 10007"/>
                  <a:gd name="connsiteX9-6543" fmla="*/ 9634 w 10008"/>
                  <a:gd name="connsiteY9-6544" fmla="*/ 6684 h 10007"/>
                  <a:gd name="connsiteX10-6545" fmla="*/ 9998 w 10008"/>
                  <a:gd name="connsiteY10-6546" fmla="*/ 9984 h 10007"/>
                  <a:gd name="connsiteX11-6547" fmla="*/ 9263 w 10008"/>
                  <a:gd name="connsiteY11-6548" fmla="*/ 6234 h 10007"/>
                  <a:gd name="connsiteX12-6549" fmla="*/ 8341 w 10008"/>
                  <a:gd name="connsiteY12-6550" fmla="*/ 3847 h 10007"/>
                  <a:gd name="connsiteX13-6551" fmla="*/ 7002 w 10008"/>
                  <a:gd name="connsiteY13-6552" fmla="*/ 3399 h 10007"/>
                  <a:gd name="connsiteX14-6553" fmla="*/ 5826 w 10008"/>
                  <a:gd name="connsiteY14-6554" fmla="*/ 2195 h 10007"/>
                  <a:gd name="connsiteX15-6555" fmla="*/ 4815 w 10008"/>
                  <a:gd name="connsiteY15-6556" fmla="*/ 2647 h 10007"/>
                  <a:gd name="connsiteX16-6557" fmla="*/ 3734 w 10008"/>
                  <a:gd name="connsiteY16-6558" fmla="*/ 2235 h 10007"/>
                  <a:gd name="connsiteX17-6559" fmla="*/ 2837 w 10008"/>
                  <a:gd name="connsiteY17-6560" fmla="*/ 3634 h 10007"/>
                  <a:gd name="connsiteX18-6561" fmla="*/ 1982 w 10008"/>
                  <a:gd name="connsiteY18-6562" fmla="*/ 3694 h 10007"/>
                  <a:gd name="connsiteX19-6563" fmla="*/ 1115 w 10008"/>
                  <a:gd name="connsiteY19-6564" fmla="*/ 5466 h 10007"/>
                  <a:gd name="connsiteX20-6565" fmla="*/ 1 w 10008"/>
                  <a:gd name="connsiteY20-6566" fmla="*/ 8376 h 10007"/>
                  <a:gd name="connsiteX21" fmla="*/ 671 w 10008"/>
                  <a:gd name="connsiteY21" fmla="*/ 4500 h 10007"/>
                  <a:gd name="connsiteX0-6567" fmla="*/ 671 w 10008"/>
                  <a:gd name="connsiteY0-6568" fmla="*/ 4500 h 10007"/>
                  <a:gd name="connsiteX1-6569" fmla="*/ 1578 w 10008"/>
                  <a:gd name="connsiteY1-6570" fmla="*/ 2768 h 10007"/>
                  <a:gd name="connsiteX2-6571" fmla="*/ 2520 w 10008"/>
                  <a:gd name="connsiteY2-6572" fmla="*/ 631 h 10007"/>
                  <a:gd name="connsiteX3-6573" fmla="*/ 3404 w 10008"/>
                  <a:gd name="connsiteY3-6574" fmla="*/ 1037 h 10007"/>
                  <a:gd name="connsiteX4-6575" fmla="*/ 4616 w 10008"/>
                  <a:gd name="connsiteY4-6576" fmla="*/ 5 h 10007"/>
                  <a:gd name="connsiteX5-6577" fmla="*/ 5811 w 10008"/>
                  <a:gd name="connsiteY5-6578" fmla="*/ 637 h 10007"/>
                  <a:gd name="connsiteX6-6579" fmla="*/ 7305 w 10008"/>
                  <a:gd name="connsiteY6-6580" fmla="*/ 200 h 10007"/>
                  <a:gd name="connsiteX7-6581" fmla="*/ 8733 w 10008"/>
                  <a:gd name="connsiteY7-6582" fmla="*/ 3272 h 10007"/>
                  <a:gd name="connsiteX8-6583" fmla="*/ 9396 w 10008"/>
                  <a:gd name="connsiteY8-6584" fmla="*/ 4623 h 10007"/>
                  <a:gd name="connsiteX9-6585" fmla="*/ 9634 w 10008"/>
                  <a:gd name="connsiteY9-6586" fmla="*/ 6684 h 10007"/>
                  <a:gd name="connsiteX10-6587" fmla="*/ 9998 w 10008"/>
                  <a:gd name="connsiteY10-6588" fmla="*/ 9984 h 10007"/>
                  <a:gd name="connsiteX11-6589" fmla="*/ 9263 w 10008"/>
                  <a:gd name="connsiteY11-6590" fmla="*/ 6234 h 10007"/>
                  <a:gd name="connsiteX12-6591" fmla="*/ 8341 w 10008"/>
                  <a:gd name="connsiteY12-6592" fmla="*/ 3847 h 10007"/>
                  <a:gd name="connsiteX13-6593" fmla="*/ 7002 w 10008"/>
                  <a:gd name="connsiteY13-6594" fmla="*/ 3399 h 10007"/>
                  <a:gd name="connsiteX14-6595" fmla="*/ 5826 w 10008"/>
                  <a:gd name="connsiteY14-6596" fmla="*/ 2195 h 10007"/>
                  <a:gd name="connsiteX15-6597" fmla="*/ 4815 w 10008"/>
                  <a:gd name="connsiteY15-6598" fmla="*/ 2647 h 10007"/>
                  <a:gd name="connsiteX16-6599" fmla="*/ 3734 w 10008"/>
                  <a:gd name="connsiteY16-6600" fmla="*/ 2235 h 10007"/>
                  <a:gd name="connsiteX17-6601" fmla="*/ 2837 w 10008"/>
                  <a:gd name="connsiteY17-6602" fmla="*/ 3634 h 10007"/>
                  <a:gd name="connsiteX18-6603" fmla="*/ 1982 w 10008"/>
                  <a:gd name="connsiteY18-6604" fmla="*/ 3694 h 10007"/>
                  <a:gd name="connsiteX19-6605" fmla="*/ 1115 w 10008"/>
                  <a:gd name="connsiteY19-6606" fmla="*/ 5466 h 10007"/>
                  <a:gd name="connsiteX20-6607" fmla="*/ 1 w 10008"/>
                  <a:gd name="connsiteY20-6608" fmla="*/ 8376 h 10007"/>
                  <a:gd name="connsiteX21-6609" fmla="*/ 671 w 10008"/>
                  <a:gd name="connsiteY21-6610" fmla="*/ 4500 h 10007"/>
                  <a:gd name="connsiteX0-6611" fmla="*/ 671 w 10008"/>
                  <a:gd name="connsiteY0-6612" fmla="*/ 4500 h 10007"/>
                  <a:gd name="connsiteX1-6613" fmla="*/ 1578 w 10008"/>
                  <a:gd name="connsiteY1-6614" fmla="*/ 2768 h 10007"/>
                  <a:gd name="connsiteX2-6615" fmla="*/ 2520 w 10008"/>
                  <a:gd name="connsiteY2-6616" fmla="*/ 631 h 10007"/>
                  <a:gd name="connsiteX3-6617" fmla="*/ 3404 w 10008"/>
                  <a:gd name="connsiteY3-6618" fmla="*/ 1037 h 10007"/>
                  <a:gd name="connsiteX4-6619" fmla="*/ 4616 w 10008"/>
                  <a:gd name="connsiteY4-6620" fmla="*/ 5 h 10007"/>
                  <a:gd name="connsiteX5-6621" fmla="*/ 5811 w 10008"/>
                  <a:gd name="connsiteY5-6622" fmla="*/ 637 h 10007"/>
                  <a:gd name="connsiteX6-6623" fmla="*/ 7305 w 10008"/>
                  <a:gd name="connsiteY6-6624" fmla="*/ 200 h 10007"/>
                  <a:gd name="connsiteX7-6625" fmla="*/ 8733 w 10008"/>
                  <a:gd name="connsiteY7-6626" fmla="*/ 3272 h 10007"/>
                  <a:gd name="connsiteX8-6627" fmla="*/ 9396 w 10008"/>
                  <a:gd name="connsiteY8-6628" fmla="*/ 4623 h 10007"/>
                  <a:gd name="connsiteX9-6629" fmla="*/ 9634 w 10008"/>
                  <a:gd name="connsiteY9-6630" fmla="*/ 6684 h 10007"/>
                  <a:gd name="connsiteX10-6631" fmla="*/ 9998 w 10008"/>
                  <a:gd name="connsiteY10-6632" fmla="*/ 9984 h 10007"/>
                  <a:gd name="connsiteX11-6633" fmla="*/ 9263 w 10008"/>
                  <a:gd name="connsiteY11-6634" fmla="*/ 6234 h 10007"/>
                  <a:gd name="connsiteX12-6635" fmla="*/ 8341 w 10008"/>
                  <a:gd name="connsiteY12-6636" fmla="*/ 3847 h 10007"/>
                  <a:gd name="connsiteX13-6637" fmla="*/ 7002 w 10008"/>
                  <a:gd name="connsiteY13-6638" fmla="*/ 3399 h 10007"/>
                  <a:gd name="connsiteX14-6639" fmla="*/ 5826 w 10008"/>
                  <a:gd name="connsiteY14-6640" fmla="*/ 2195 h 10007"/>
                  <a:gd name="connsiteX15-6641" fmla="*/ 4815 w 10008"/>
                  <a:gd name="connsiteY15-6642" fmla="*/ 2647 h 10007"/>
                  <a:gd name="connsiteX16-6643" fmla="*/ 3734 w 10008"/>
                  <a:gd name="connsiteY16-6644" fmla="*/ 2235 h 10007"/>
                  <a:gd name="connsiteX17-6645" fmla="*/ 2837 w 10008"/>
                  <a:gd name="connsiteY17-6646" fmla="*/ 3634 h 10007"/>
                  <a:gd name="connsiteX18-6647" fmla="*/ 1982 w 10008"/>
                  <a:gd name="connsiteY18-6648" fmla="*/ 3694 h 10007"/>
                  <a:gd name="connsiteX19-6649" fmla="*/ 1115 w 10008"/>
                  <a:gd name="connsiteY19-6650" fmla="*/ 5466 h 10007"/>
                  <a:gd name="connsiteX20-6651" fmla="*/ 1 w 10008"/>
                  <a:gd name="connsiteY20-6652" fmla="*/ 8376 h 10007"/>
                  <a:gd name="connsiteX21-6653" fmla="*/ 671 w 10008"/>
                  <a:gd name="connsiteY21-6654" fmla="*/ 4500 h 10007"/>
                  <a:gd name="connsiteX0-6655" fmla="*/ 671 w 10008"/>
                  <a:gd name="connsiteY0-6656" fmla="*/ 4500 h 10007"/>
                  <a:gd name="connsiteX1-6657" fmla="*/ 1578 w 10008"/>
                  <a:gd name="connsiteY1-6658" fmla="*/ 2768 h 10007"/>
                  <a:gd name="connsiteX2-6659" fmla="*/ 2520 w 10008"/>
                  <a:gd name="connsiteY2-6660" fmla="*/ 631 h 10007"/>
                  <a:gd name="connsiteX3-6661" fmla="*/ 3404 w 10008"/>
                  <a:gd name="connsiteY3-6662" fmla="*/ 1037 h 10007"/>
                  <a:gd name="connsiteX4-6663" fmla="*/ 4616 w 10008"/>
                  <a:gd name="connsiteY4-6664" fmla="*/ 5 h 10007"/>
                  <a:gd name="connsiteX5-6665" fmla="*/ 5811 w 10008"/>
                  <a:gd name="connsiteY5-6666" fmla="*/ 637 h 10007"/>
                  <a:gd name="connsiteX6-6667" fmla="*/ 7305 w 10008"/>
                  <a:gd name="connsiteY6-6668" fmla="*/ 200 h 10007"/>
                  <a:gd name="connsiteX7-6669" fmla="*/ 8540 w 10008"/>
                  <a:gd name="connsiteY7-6670" fmla="*/ 2858 h 10007"/>
                  <a:gd name="connsiteX8-6671" fmla="*/ 9396 w 10008"/>
                  <a:gd name="connsiteY8-6672" fmla="*/ 4623 h 10007"/>
                  <a:gd name="connsiteX9-6673" fmla="*/ 9634 w 10008"/>
                  <a:gd name="connsiteY9-6674" fmla="*/ 6684 h 10007"/>
                  <a:gd name="connsiteX10-6675" fmla="*/ 9998 w 10008"/>
                  <a:gd name="connsiteY10-6676" fmla="*/ 9984 h 10007"/>
                  <a:gd name="connsiteX11-6677" fmla="*/ 9263 w 10008"/>
                  <a:gd name="connsiteY11-6678" fmla="*/ 6234 h 10007"/>
                  <a:gd name="connsiteX12-6679" fmla="*/ 8341 w 10008"/>
                  <a:gd name="connsiteY12-6680" fmla="*/ 3847 h 10007"/>
                  <a:gd name="connsiteX13-6681" fmla="*/ 7002 w 10008"/>
                  <a:gd name="connsiteY13-6682" fmla="*/ 3399 h 10007"/>
                  <a:gd name="connsiteX14-6683" fmla="*/ 5826 w 10008"/>
                  <a:gd name="connsiteY14-6684" fmla="*/ 2195 h 10007"/>
                  <a:gd name="connsiteX15-6685" fmla="*/ 4815 w 10008"/>
                  <a:gd name="connsiteY15-6686" fmla="*/ 2647 h 10007"/>
                  <a:gd name="connsiteX16-6687" fmla="*/ 3734 w 10008"/>
                  <a:gd name="connsiteY16-6688" fmla="*/ 2235 h 10007"/>
                  <a:gd name="connsiteX17-6689" fmla="*/ 2837 w 10008"/>
                  <a:gd name="connsiteY17-6690" fmla="*/ 3634 h 10007"/>
                  <a:gd name="connsiteX18-6691" fmla="*/ 1982 w 10008"/>
                  <a:gd name="connsiteY18-6692" fmla="*/ 3694 h 10007"/>
                  <a:gd name="connsiteX19-6693" fmla="*/ 1115 w 10008"/>
                  <a:gd name="connsiteY19-6694" fmla="*/ 5466 h 10007"/>
                  <a:gd name="connsiteX20-6695" fmla="*/ 1 w 10008"/>
                  <a:gd name="connsiteY20-6696" fmla="*/ 8376 h 10007"/>
                  <a:gd name="connsiteX21-6697" fmla="*/ 671 w 10008"/>
                  <a:gd name="connsiteY21-6698" fmla="*/ 4500 h 10007"/>
                  <a:gd name="connsiteX0-6699" fmla="*/ 671 w 10008"/>
                  <a:gd name="connsiteY0-6700" fmla="*/ 4500 h 10007"/>
                  <a:gd name="connsiteX1-6701" fmla="*/ 1578 w 10008"/>
                  <a:gd name="connsiteY1-6702" fmla="*/ 2768 h 10007"/>
                  <a:gd name="connsiteX2-6703" fmla="*/ 2520 w 10008"/>
                  <a:gd name="connsiteY2-6704" fmla="*/ 631 h 10007"/>
                  <a:gd name="connsiteX3-6705" fmla="*/ 3404 w 10008"/>
                  <a:gd name="connsiteY3-6706" fmla="*/ 1037 h 10007"/>
                  <a:gd name="connsiteX4-6707" fmla="*/ 4616 w 10008"/>
                  <a:gd name="connsiteY4-6708" fmla="*/ 5 h 10007"/>
                  <a:gd name="connsiteX5-6709" fmla="*/ 5811 w 10008"/>
                  <a:gd name="connsiteY5-6710" fmla="*/ 637 h 10007"/>
                  <a:gd name="connsiteX6-6711" fmla="*/ 7305 w 10008"/>
                  <a:gd name="connsiteY6-6712" fmla="*/ 200 h 10007"/>
                  <a:gd name="connsiteX7-6713" fmla="*/ 8540 w 10008"/>
                  <a:gd name="connsiteY7-6714" fmla="*/ 2858 h 10007"/>
                  <a:gd name="connsiteX8-6715" fmla="*/ 9396 w 10008"/>
                  <a:gd name="connsiteY8-6716" fmla="*/ 4623 h 10007"/>
                  <a:gd name="connsiteX9-6717" fmla="*/ 9634 w 10008"/>
                  <a:gd name="connsiteY9-6718" fmla="*/ 6684 h 10007"/>
                  <a:gd name="connsiteX10-6719" fmla="*/ 9998 w 10008"/>
                  <a:gd name="connsiteY10-6720" fmla="*/ 9984 h 10007"/>
                  <a:gd name="connsiteX11-6721" fmla="*/ 9263 w 10008"/>
                  <a:gd name="connsiteY11-6722" fmla="*/ 6234 h 10007"/>
                  <a:gd name="connsiteX12-6723" fmla="*/ 8341 w 10008"/>
                  <a:gd name="connsiteY12-6724" fmla="*/ 3847 h 10007"/>
                  <a:gd name="connsiteX13-6725" fmla="*/ 7002 w 10008"/>
                  <a:gd name="connsiteY13-6726" fmla="*/ 3399 h 10007"/>
                  <a:gd name="connsiteX14-6727" fmla="*/ 5826 w 10008"/>
                  <a:gd name="connsiteY14-6728" fmla="*/ 2195 h 10007"/>
                  <a:gd name="connsiteX15-6729" fmla="*/ 4696 w 10008"/>
                  <a:gd name="connsiteY15-6730" fmla="*/ 2722 h 10007"/>
                  <a:gd name="connsiteX16-6731" fmla="*/ 3734 w 10008"/>
                  <a:gd name="connsiteY16-6732" fmla="*/ 2235 h 10007"/>
                  <a:gd name="connsiteX17-6733" fmla="*/ 2837 w 10008"/>
                  <a:gd name="connsiteY17-6734" fmla="*/ 3634 h 10007"/>
                  <a:gd name="connsiteX18-6735" fmla="*/ 1982 w 10008"/>
                  <a:gd name="connsiteY18-6736" fmla="*/ 3694 h 10007"/>
                  <a:gd name="connsiteX19-6737" fmla="*/ 1115 w 10008"/>
                  <a:gd name="connsiteY19-6738" fmla="*/ 5466 h 10007"/>
                  <a:gd name="connsiteX20-6739" fmla="*/ 1 w 10008"/>
                  <a:gd name="connsiteY20-6740" fmla="*/ 8376 h 10007"/>
                  <a:gd name="connsiteX21-6741" fmla="*/ 671 w 10008"/>
                  <a:gd name="connsiteY21-6742" fmla="*/ 4500 h 10007"/>
                  <a:gd name="connsiteX0-6743" fmla="*/ 671 w 10008"/>
                  <a:gd name="connsiteY0-6744" fmla="*/ 4500 h 10007"/>
                  <a:gd name="connsiteX1-6745" fmla="*/ 1578 w 10008"/>
                  <a:gd name="connsiteY1-6746" fmla="*/ 2768 h 10007"/>
                  <a:gd name="connsiteX2-6747" fmla="*/ 2520 w 10008"/>
                  <a:gd name="connsiteY2-6748" fmla="*/ 631 h 10007"/>
                  <a:gd name="connsiteX3-6749" fmla="*/ 3404 w 10008"/>
                  <a:gd name="connsiteY3-6750" fmla="*/ 1037 h 10007"/>
                  <a:gd name="connsiteX4-6751" fmla="*/ 4616 w 10008"/>
                  <a:gd name="connsiteY4-6752" fmla="*/ 5 h 10007"/>
                  <a:gd name="connsiteX5-6753" fmla="*/ 5811 w 10008"/>
                  <a:gd name="connsiteY5-6754" fmla="*/ 637 h 10007"/>
                  <a:gd name="connsiteX6-6755" fmla="*/ 7691 w 10008"/>
                  <a:gd name="connsiteY6-6756" fmla="*/ 877 h 10007"/>
                  <a:gd name="connsiteX7-6757" fmla="*/ 8540 w 10008"/>
                  <a:gd name="connsiteY7-6758" fmla="*/ 2858 h 10007"/>
                  <a:gd name="connsiteX8-6759" fmla="*/ 9396 w 10008"/>
                  <a:gd name="connsiteY8-6760" fmla="*/ 4623 h 10007"/>
                  <a:gd name="connsiteX9-6761" fmla="*/ 9634 w 10008"/>
                  <a:gd name="connsiteY9-6762" fmla="*/ 6684 h 10007"/>
                  <a:gd name="connsiteX10-6763" fmla="*/ 9998 w 10008"/>
                  <a:gd name="connsiteY10-6764" fmla="*/ 9984 h 10007"/>
                  <a:gd name="connsiteX11-6765" fmla="*/ 9263 w 10008"/>
                  <a:gd name="connsiteY11-6766" fmla="*/ 6234 h 10007"/>
                  <a:gd name="connsiteX12-6767" fmla="*/ 8341 w 10008"/>
                  <a:gd name="connsiteY12-6768" fmla="*/ 3847 h 10007"/>
                  <a:gd name="connsiteX13-6769" fmla="*/ 7002 w 10008"/>
                  <a:gd name="connsiteY13-6770" fmla="*/ 3399 h 10007"/>
                  <a:gd name="connsiteX14-6771" fmla="*/ 5826 w 10008"/>
                  <a:gd name="connsiteY14-6772" fmla="*/ 2195 h 10007"/>
                  <a:gd name="connsiteX15-6773" fmla="*/ 4696 w 10008"/>
                  <a:gd name="connsiteY15-6774" fmla="*/ 2722 h 10007"/>
                  <a:gd name="connsiteX16-6775" fmla="*/ 3734 w 10008"/>
                  <a:gd name="connsiteY16-6776" fmla="*/ 2235 h 10007"/>
                  <a:gd name="connsiteX17-6777" fmla="*/ 2837 w 10008"/>
                  <a:gd name="connsiteY17-6778" fmla="*/ 3634 h 10007"/>
                  <a:gd name="connsiteX18-6779" fmla="*/ 1982 w 10008"/>
                  <a:gd name="connsiteY18-6780" fmla="*/ 3694 h 10007"/>
                  <a:gd name="connsiteX19-6781" fmla="*/ 1115 w 10008"/>
                  <a:gd name="connsiteY19-6782" fmla="*/ 5466 h 10007"/>
                  <a:gd name="connsiteX20-6783" fmla="*/ 1 w 10008"/>
                  <a:gd name="connsiteY20-6784" fmla="*/ 8376 h 10007"/>
                  <a:gd name="connsiteX21-6785" fmla="*/ 671 w 10008"/>
                  <a:gd name="connsiteY21-6786" fmla="*/ 4500 h 10007"/>
                  <a:gd name="connsiteX0-6787" fmla="*/ 671 w 10008"/>
                  <a:gd name="connsiteY0-6788" fmla="*/ 4500 h 10007"/>
                  <a:gd name="connsiteX1-6789" fmla="*/ 1578 w 10008"/>
                  <a:gd name="connsiteY1-6790" fmla="*/ 2768 h 10007"/>
                  <a:gd name="connsiteX2-6791" fmla="*/ 2520 w 10008"/>
                  <a:gd name="connsiteY2-6792" fmla="*/ 631 h 10007"/>
                  <a:gd name="connsiteX3-6793" fmla="*/ 3404 w 10008"/>
                  <a:gd name="connsiteY3-6794" fmla="*/ 1037 h 10007"/>
                  <a:gd name="connsiteX4-6795" fmla="*/ 4616 w 10008"/>
                  <a:gd name="connsiteY4-6796" fmla="*/ 5 h 10007"/>
                  <a:gd name="connsiteX5-6797" fmla="*/ 5811 w 10008"/>
                  <a:gd name="connsiteY5-6798" fmla="*/ 637 h 10007"/>
                  <a:gd name="connsiteX6-6799" fmla="*/ 6824 w 10008"/>
                  <a:gd name="connsiteY6-6800" fmla="*/ 894 h 10007"/>
                  <a:gd name="connsiteX7-6801" fmla="*/ 7691 w 10008"/>
                  <a:gd name="connsiteY7-6802" fmla="*/ 877 h 10007"/>
                  <a:gd name="connsiteX8-6803" fmla="*/ 8540 w 10008"/>
                  <a:gd name="connsiteY8-6804" fmla="*/ 2858 h 10007"/>
                  <a:gd name="connsiteX9-6805" fmla="*/ 9396 w 10008"/>
                  <a:gd name="connsiteY9-6806" fmla="*/ 4623 h 10007"/>
                  <a:gd name="connsiteX10-6807" fmla="*/ 9634 w 10008"/>
                  <a:gd name="connsiteY10-6808" fmla="*/ 6684 h 10007"/>
                  <a:gd name="connsiteX11-6809" fmla="*/ 9998 w 10008"/>
                  <a:gd name="connsiteY11-6810" fmla="*/ 9984 h 10007"/>
                  <a:gd name="connsiteX12-6811" fmla="*/ 9263 w 10008"/>
                  <a:gd name="connsiteY12-6812" fmla="*/ 6234 h 10007"/>
                  <a:gd name="connsiteX13-6813" fmla="*/ 8341 w 10008"/>
                  <a:gd name="connsiteY13-6814" fmla="*/ 3847 h 10007"/>
                  <a:gd name="connsiteX14-6815" fmla="*/ 7002 w 10008"/>
                  <a:gd name="connsiteY14-6816" fmla="*/ 3399 h 10007"/>
                  <a:gd name="connsiteX15-6817" fmla="*/ 5826 w 10008"/>
                  <a:gd name="connsiteY15-6818" fmla="*/ 2195 h 10007"/>
                  <a:gd name="connsiteX16-6819" fmla="*/ 4696 w 10008"/>
                  <a:gd name="connsiteY16-6820" fmla="*/ 2722 h 10007"/>
                  <a:gd name="connsiteX17-6821" fmla="*/ 3734 w 10008"/>
                  <a:gd name="connsiteY17-6822" fmla="*/ 2235 h 10007"/>
                  <a:gd name="connsiteX18-6823" fmla="*/ 2837 w 10008"/>
                  <a:gd name="connsiteY18-6824" fmla="*/ 3634 h 10007"/>
                  <a:gd name="connsiteX19-6825" fmla="*/ 1982 w 10008"/>
                  <a:gd name="connsiteY19-6826" fmla="*/ 3694 h 10007"/>
                  <a:gd name="connsiteX20-6827" fmla="*/ 1115 w 10008"/>
                  <a:gd name="connsiteY20-6828" fmla="*/ 5466 h 10007"/>
                  <a:gd name="connsiteX21-6829" fmla="*/ 1 w 10008"/>
                  <a:gd name="connsiteY21-6830" fmla="*/ 8376 h 10007"/>
                  <a:gd name="connsiteX22" fmla="*/ 671 w 10008"/>
                  <a:gd name="connsiteY22" fmla="*/ 4500 h 10007"/>
                  <a:gd name="connsiteX0-6831" fmla="*/ 671 w 10008"/>
                  <a:gd name="connsiteY0-6832" fmla="*/ 4547 h 10054"/>
                  <a:gd name="connsiteX1-6833" fmla="*/ 1578 w 10008"/>
                  <a:gd name="connsiteY1-6834" fmla="*/ 2815 h 10054"/>
                  <a:gd name="connsiteX2-6835" fmla="*/ 2520 w 10008"/>
                  <a:gd name="connsiteY2-6836" fmla="*/ 678 h 10054"/>
                  <a:gd name="connsiteX3-6837" fmla="*/ 3404 w 10008"/>
                  <a:gd name="connsiteY3-6838" fmla="*/ 1084 h 10054"/>
                  <a:gd name="connsiteX4-6839" fmla="*/ 4616 w 10008"/>
                  <a:gd name="connsiteY4-6840" fmla="*/ 52 h 10054"/>
                  <a:gd name="connsiteX5-6841" fmla="*/ 5811 w 10008"/>
                  <a:gd name="connsiteY5-6842" fmla="*/ 684 h 10054"/>
                  <a:gd name="connsiteX6-6843" fmla="*/ 6155 w 10008"/>
                  <a:gd name="connsiteY6-6844" fmla="*/ 1 h 10054"/>
                  <a:gd name="connsiteX7-6845" fmla="*/ 6824 w 10008"/>
                  <a:gd name="connsiteY7-6846" fmla="*/ 941 h 10054"/>
                  <a:gd name="connsiteX8-6847" fmla="*/ 7691 w 10008"/>
                  <a:gd name="connsiteY8-6848" fmla="*/ 924 h 10054"/>
                  <a:gd name="connsiteX9-6849" fmla="*/ 8540 w 10008"/>
                  <a:gd name="connsiteY9-6850" fmla="*/ 2905 h 10054"/>
                  <a:gd name="connsiteX10-6851" fmla="*/ 9396 w 10008"/>
                  <a:gd name="connsiteY10-6852" fmla="*/ 4670 h 10054"/>
                  <a:gd name="connsiteX11-6853" fmla="*/ 9634 w 10008"/>
                  <a:gd name="connsiteY11-6854" fmla="*/ 6731 h 10054"/>
                  <a:gd name="connsiteX12-6855" fmla="*/ 9998 w 10008"/>
                  <a:gd name="connsiteY12-6856" fmla="*/ 10031 h 10054"/>
                  <a:gd name="connsiteX13-6857" fmla="*/ 9263 w 10008"/>
                  <a:gd name="connsiteY13-6858" fmla="*/ 6281 h 10054"/>
                  <a:gd name="connsiteX14-6859" fmla="*/ 8341 w 10008"/>
                  <a:gd name="connsiteY14-6860" fmla="*/ 3894 h 10054"/>
                  <a:gd name="connsiteX15-6861" fmla="*/ 7002 w 10008"/>
                  <a:gd name="connsiteY15-6862" fmla="*/ 3446 h 10054"/>
                  <a:gd name="connsiteX16-6863" fmla="*/ 5826 w 10008"/>
                  <a:gd name="connsiteY16-6864" fmla="*/ 2242 h 10054"/>
                  <a:gd name="connsiteX17-6865" fmla="*/ 4696 w 10008"/>
                  <a:gd name="connsiteY17-6866" fmla="*/ 2769 h 10054"/>
                  <a:gd name="connsiteX18-6867" fmla="*/ 3734 w 10008"/>
                  <a:gd name="connsiteY18-6868" fmla="*/ 2282 h 10054"/>
                  <a:gd name="connsiteX19-6869" fmla="*/ 2837 w 10008"/>
                  <a:gd name="connsiteY19-6870" fmla="*/ 3681 h 10054"/>
                  <a:gd name="connsiteX20-6871" fmla="*/ 1982 w 10008"/>
                  <a:gd name="connsiteY20-6872" fmla="*/ 3741 h 10054"/>
                  <a:gd name="connsiteX21-6873" fmla="*/ 1115 w 10008"/>
                  <a:gd name="connsiteY21-6874" fmla="*/ 5513 h 10054"/>
                  <a:gd name="connsiteX22-6875" fmla="*/ 1 w 10008"/>
                  <a:gd name="connsiteY22-6876" fmla="*/ 8423 h 10054"/>
                  <a:gd name="connsiteX23" fmla="*/ 671 w 10008"/>
                  <a:gd name="connsiteY23" fmla="*/ 4547 h 10054"/>
                  <a:gd name="connsiteX0-6877" fmla="*/ 671 w 10008"/>
                  <a:gd name="connsiteY0-6878" fmla="*/ 4548 h 10055"/>
                  <a:gd name="connsiteX1-6879" fmla="*/ 1578 w 10008"/>
                  <a:gd name="connsiteY1-6880" fmla="*/ 2816 h 10055"/>
                  <a:gd name="connsiteX2-6881" fmla="*/ 2520 w 10008"/>
                  <a:gd name="connsiteY2-6882" fmla="*/ 679 h 10055"/>
                  <a:gd name="connsiteX3-6883" fmla="*/ 3404 w 10008"/>
                  <a:gd name="connsiteY3-6884" fmla="*/ 1085 h 10055"/>
                  <a:gd name="connsiteX4-6885" fmla="*/ 4616 w 10008"/>
                  <a:gd name="connsiteY4-6886" fmla="*/ 53 h 10055"/>
                  <a:gd name="connsiteX5-6887" fmla="*/ 5365 w 10008"/>
                  <a:gd name="connsiteY5-6888" fmla="*/ 309 h 10055"/>
                  <a:gd name="connsiteX6-6889" fmla="*/ 6155 w 10008"/>
                  <a:gd name="connsiteY6-6890" fmla="*/ 2 h 10055"/>
                  <a:gd name="connsiteX7-6891" fmla="*/ 6824 w 10008"/>
                  <a:gd name="connsiteY7-6892" fmla="*/ 942 h 10055"/>
                  <a:gd name="connsiteX8-6893" fmla="*/ 7691 w 10008"/>
                  <a:gd name="connsiteY8-6894" fmla="*/ 925 h 10055"/>
                  <a:gd name="connsiteX9-6895" fmla="*/ 8540 w 10008"/>
                  <a:gd name="connsiteY9-6896" fmla="*/ 2906 h 10055"/>
                  <a:gd name="connsiteX10-6897" fmla="*/ 9396 w 10008"/>
                  <a:gd name="connsiteY10-6898" fmla="*/ 4671 h 10055"/>
                  <a:gd name="connsiteX11-6899" fmla="*/ 9634 w 10008"/>
                  <a:gd name="connsiteY11-6900" fmla="*/ 6732 h 10055"/>
                  <a:gd name="connsiteX12-6901" fmla="*/ 9998 w 10008"/>
                  <a:gd name="connsiteY12-6902" fmla="*/ 10032 h 10055"/>
                  <a:gd name="connsiteX13-6903" fmla="*/ 9263 w 10008"/>
                  <a:gd name="connsiteY13-6904" fmla="*/ 6282 h 10055"/>
                  <a:gd name="connsiteX14-6905" fmla="*/ 8341 w 10008"/>
                  <a:gd name="connsiteY14-6906" fmla="*/ 3895 h 10055"/>
                  <a:gd name="connsiteX15-6907" fmla="*/ 7002 w 10008"/>
                  <a:gd name="connsiteY15-6908" fmla="*/ 3447 h 10055"/>
                  <a:gd name="connsiteX16-6909" fmla="*/ 5826 w 10008"/>
                  <a:gd name="connsiteY16-6910" fmla="*/ 2243 h 10055"/>
                  <a:gd name="connsiteX17-6911" fmla="*/ 4696 w 10008"/>
                  <a:gd name="connsiteY17-6912" fmla="*/ 2770 h 10055"/>
                  <a:gd name="connsiteX18-6913" fmla="*/ 3734 w 10008"/>
                  <a:gd name="connsiteY18-6914" fmla="*/ 2283 h 10055"/>
                  <a:gd name="connsiteX19-6915" fmla="*/ 2837 w 10008"/>
                  <a:gd name="connsiteY19-6916" fmla="*/ 3682 h 10055"/>
                  <a:gd name="connsiteX20-6917" fmla="*/ 1982 w 10008"/>
                  <a:gd name="connsiteY20-6918" fmla="*/ 3742 h 10055"/>
                  <a:gd name="connsiteX21-6919" fmla="*/ 1115 w 10008"/>
                  <a:gd name="connsiteY21-6920" fmla="*/ 5514 h 10055"/>
                  <a:gd name="connsiteX22-6921" fmla="*/ 1 w 10008"/>
                  <a:gd name="connsiteY22-6922" fmla="*/ 8424 h 10055"/>
                  <a:gd name="connsiteX23-6923" fmla="*/ 671 w 10008"/>
                  <a:gd name="connsiteY23-6924" fmla="*/ 4548 h 10055"/>
                  <a:gd name="connsiteX0-6925" fmla="*/ 671 w 10008"/>
                  <a:gd name="connsiteY0-6926" fmla="*/ 4548 h 10055"/>
                  <a:gd name="connsiteX1-6927" fmla="*/ 1578 w 10008"/>
                  <a:gd name="connsiteY1-6928" fmla="*/ 2816 h 10055"/>
                  <a:gd name="connsiteX2-6929" fmla="*/ 2520 w 10008"/>
                  <a:gd name="connsiteY2-6930" fmla="*/ 679 h 10055"/>
                  <a:gd name="connsiteX3-6931" fmla="*/ 3404 w 10008"/>
                  <a:gd name="connsiteY3-6932" fmla="*/ 1085 h 10055"/>
                  <a:gd name="connsiteX4-6933" fmla="*/ 4616 w 10008"/>
                  <a:gd name="connsiteY4-6934" fmla="*/ 53 h 10055"/>
                  <a:gd name="connsiteX5-6935" fmla="*/ 5365 w 10008"/>
                  <a:gd name="connsiteY5-6936" fmla="*/ 422 h 10055"/>
                  <a:gd name="connsiteX6-6937" fmla="*/ 6155 w 10008"/>
                  <a:gd name="connsiteY6-6938" fmla="*/ 2 h 10055"/>
                  <a:gd name="connsiteX7-6939" fmla="*/ 6824 w 10008"/>
                  <a:gd name="connsiteY7-6940" fmla="*/ 942 h 10055"/>
                  <a:gd name="connsiteX8-6941" fmla="*/ 7691 w 10008"/>
                  <a:gd name="connsiteY8-6942" fmla="*/ 925 h 10055"/>
                  <a:gd name="connsiteX9-6943" fmla="*/ 8540 w 10008"/>
                  <a:gd name="connsiteY9-6944" fmla="*/ 2906 h 10055"/>
                  <a:gd name="connsiteX10-6945" fmla="*/ 9396 w 10008"/>
                  <a:gd name="connsiteY10-6946" fmla="*/ 4671 h 10055"/>
                  <a:gd name="connsiteX11-6947" fmla="*/ 9634 w 10008"/>
                  <a:gd name="connsiteY11-6948" fmla="*/ 6732 h 10055"/>
                  <a:gd name="connsiteX12-6949" fmla="*/ 9998 w 10008"/>
                  <a:gd name="connsiteY12-6950" fmla="*/ 10032 h 10055"/>
                  <a:gd name="connsiteX13-6951" fmla="*/ 9263 w 10008"/>
                  <a:gd name="connsiteY13-6952" fmla="*/ 6282 h 10055"/>
                  <a:gd name="connsiteX14-6953" fmla="*/ 8341 w 10008"/>
                  <a:gd name="connsiteY14-6954" fmla="*/ 3895 h 10055"/>
                  <a:gd name="connsiteX15-6955" fmla="*/ 7002 w 10008"/>
                  <a:gd name="connsiteY15-6956" fmla="*/ 3447 h 10055"/>
                  <a:gd name="connsiteX16-6957" fmla="*/ 5826 w 10008"/>
                  <a:gd name="connsiteY16-6958" fmla="*/ 2243 h 10055"/>
                  <a:gd name="connsiteX17-6959" fmla="*/ 4696 w 10008"/>
                  <a:gd name="connsiteY17-6960" fmla="*/ 2770 h 10055"/>
                  <a:gd name="connsiteX18-6961" fmla="*/ 3734 w 10008"/>
                  <a:gd name="connsiteY18-6962" fmla="*/ 2283 h 10055"/>
                  <a:gd name="connsiteX19-6963" fmla="*/ 2837 w 10008"/>
                  <a:gd name="connsiteY19-6964" fmla="*/ 3682 h 10055"/>
                  <a:gd name="connsiteX20-6965" fmla="*/ 1982 w 10008"/>
                  <a:gd name="connsiteY20-6966" fmla="*/ 3742 h 10055"/>
                  <a:gd name="connsiteX21-6967" fmla="*/ 1115 w 10008"/>
                  <a:gd name="connsiteY21-6968" fmla="*/ 5514 h 10055"/>
                  <a:gd name="connsiteX22-6969" fmla="*/ 1 w 10008"/>
                  <a:gd name="connsiteY22-6970" fmla="*/ 8424 h 10055"/>
                  <a:gd name="connsiteX23-6971" fmla="*/ 671 w 10008"/>
                  <a:gd name="connsiteY23-6972" fmla="*/ 4548 h 10055"/>
                  <a:gd name="connsiteX0-6973" fmla="*/ 671 w 10008"/>
                  <a:gd name="connsiteY0-6974" fmla="*/ 4548 h 10055"/>
                  <a:gd name="connsiteX1-6975" fmla="*/ 1578 w 10008"/>
                  <a:gd name="connsiteY1-6976" fmla="*/ 2816 h 10055"/>
                  <a:gd name="connsiteX2-6977" fmla="*/ 2520 w 10008"/>
                  <a:gd name="connsiteY2-6978" fmla="*/ 679 h 10055"/>
                  <a:gd name="connsiteX3-6979" fmla="*/ 3404 w 10008"/>
                  <a:gd name="connsiteY3-6980" fmla="*/ 1085 h 10055"/>
                  <a:gd name="connsiteX4-6981" fmla="*/ 4616 w 10008"/>
                  <a:gd name="connsiteY4-6982" fmla="*/ 53 h 10055"/>
                  <a:gd name="connsiteX5-6983" fmla="*/ 5365 w 10008"/>
                  <a:gd name="connsiteY5-6984" fmla="*/ 422 h 10055"/>
                  <a:gd name="connsiteX6-6985" fmla="*/ 6155 w 10008"/>
                  <a:gd name="connsiteY6-6986" fmla="*/ 2 h 10055"/>
                  <a:gd name="connsiteX7-6987" fmla="*/ 6824 w 10008"/>
                  <a:gd name="connsiteY7-6988" fmla="*/ 942 h 10055"/>
                  <a:gd name="connsiteX8-6989" fmla="*/ 7691 w 10008"/>
                  <a:gd name="connsiteY8-6990" fmla="*/ 925 h 10055"/>
                  <a:gd name="connsiteX9-6991" fmla="*/ 8540 w 10008"/>
                  <a:gd name="connsiteY9-6992" fmla="*/ 2906 h 10055"/>
                  <a:gd name="connsiteX10-6993" fmla="*/ 9396 w 10008"/>
                  <a:gd name="connsiteY10-6994" fmla="*/ 4671 h 10055"/>
                  <a:gd name="connsiteX11-6995" fmla="*/ 9634 w 10008"/>
                  <a:gd name="connsiteY11-6996" fmla="*/ 6732 h 10055"/>
                  <a:gd name="connsiteX12-6997" fmla="*/ 9998 w 10008"/>
                  <a:gd name="connsiteY12-6998" fmla="*/ 10032 h 10055"/>
                  <a:gd name="connsiteX13-6999" fmla="*/ 9263 w 10008"/>
                  <a:gd name="connsiteY13-7000" fmla="*/ 6282 h 10055"/>
                  <a:gd name="connsiteX14-7001" fmla="*/ 8341 w 10008"/>
                  <a:gd name="connsiteY14-7002" fmla="*/ 3895 h 10055"/>
                  <a:gd name="connsiteX15-7003" fmla="*/ 7002 w 10008"/>
                  <a:gd name="connsiteY15-7004" fmla="*/ 3447 h 10055"/>
                  <a:gd name="connsiteX16-7005" fmla="*/ 5826 w 10008"/>
                  <a:gd name="connsiteY16-7006" fmla="*/ 2243 h 10055"/>
                  <a:gd name="connsiteX17-7007" fmla="*/ 4696 w 10008"/>
                  <a:gd name="connsiteY17-7008" fmla="*/ 2770 h 10055"/>
                  <a:gd name="connsiteX18-7009" fmla="*/ 3734 w 10008"/>
                  <a:gd name="connsiteY18-7010" fmla="*/ 2283 h 10055"/>
                  <a:gd name="connsiteX19-7011" fmla="*/ 2837 w 10008"/>
                  <a:gd name="connsiteY19-7012" fmla="*/ 3682 h 10055"/>
                  <a:gd name="connsiteX20-7013" fmla="*/ 1982 w 10008"/>
                  <a:gd name="connsiteY20-7014" fmla="*/ 3742 h 10055"/>
                  <a:gd name="connsiteX21-7015" fmla="*/ 1115 w 10008"/>
                  <a:gd name="connsiteY21-7016" fmla="*/ 5514 h 10055"/>
                  <a:gd name="connsiteX22-7017" fmla="*/ 1 w 10008"/>
                  <a:gd name="connsiteY22-7018" fmla="*/ 8424 h 10055"/>
                  <a:gd name="connsiteX23-7019" fmla="*/ 671 w 10008"/>
                  <a:gd name="connsiteY23-7020" fmla="*/ 4548 h 10055"/>
                  <a:gd name="connsiteX0-7021" fmla="*/ 671 w 10008"/>
                  <a:gd name="connsiteY0-7022" fmla="*/ 4553 h 10060"/>
                  <a:gd name="connsiteX1-7023" fmla="*/ 1578 w 10008"/>
                  <a:gd name="connsiteY1-7024" fmla="*/ 2821 h 10060"/>
                  <a:gd name="connsiteX2-7025" fmla="*/ 2520 w 10008"/>
                  <a:gd name="connsiteY2-7026" fmla="*/ 684 h 10060"/>
                  <a:gd name="connsiteX3-7027" fmla="*/ 3404 w 10008"/>
                  <a:gd name="connsiteY3-7028" fmla="*/ 1090 h 10060"/>
                  <a:gd name="connsiteX4-7029" fmla="*/ 4616 w 10008"/>
                  <a:gd name="connsiteY4-7030" fmla="*/ 58 h 10060"/>
                  <a:gd name="connsiteX5-7031" fmla="*/ 5365 w 10008"/>
                  <a:gd name="connsiteY5-7032" fmla="*/ 427 h 10060"/>
                  <a:gd name="connsiteX6-7033" fmla="*/ 6155 w 10008"/>
                  <a:gd name="connsiteY6-7034" fmla="*/ 7 h 10060"/>
                  <a:gd name="connsiteX7-7035" fmla="*/ 6824 w 10008"/>
                  <a:gd name="connsiteY7-7036" fmla="*/ 947 h 10060"/>
                  <a:gd name="connsiteX8-7037" fmla="*/ 7691 w 10008"/>
                  <a:gd name="connsiteY8-7038" fmla="*/ 930 h 10060"/>
                  <a:gd name="connsiteX9-7039" fmla="*/ 8540 w 10008"/>
                  <a:gd name="connsiteY9-7040" fmla="*/ 2911 h 10060"/>
                  <a:gd name="connsiteX10-7041" fmla="*/ 9396 w 10008"/>
                  <a:gd name="connsiteY10-7042" fmla="*/ 4676 h 10060"/>
                  <a:gd name="connsiteX11-7043" fmla="*/ 9634 w 10008"/>
                  <a:gd name="connsiteY11-7044" fmla="*/ 6737 h 10060"/>
                  <a:gd name="connsiteX12-7045" fmla="*/ 9998 w 10008"/>
                  <a:gd name="connsiteY12-7046" fmla="*/ 10037 h 10060"/>
                  <a:gd name="connsiteX13-7047" fmla="*/ 9263 w 10008"/>
                  <a:gd name="connsiteY13-7048" fmla="*/ 6287 h 10060"/>
                  <a:gd name="connsiteX14-7049" fmla="*/ 8341 w 10008"/>
                  <a:gd name="connsiteY14-7050" fmla="*/ 3900 h 10060"/>
                  <a:gd name="connsiteX15-7051" fmla="*/ 7002 w 10008"/>
                  <a:gd name="connsiteY15-7052" fmla="*/ 3452 h 10060"/>
                  <a:gd name="connsiteX16-7053" fmla="*/ 5826 w 10008"/>
                  <a:gd name="connsiteY16-7054" fmla="*/ 2248 h 10060"/>
                  <a:gd name="connsiteX17-7055" fmla="*/ 4696 w 10008"/>
                  <a:gd name="connsiteY17-7056" fmla="*/ 2775 h 10060"/>
                  <a:gd name="connsiteX18-7057" fmla="*/ 3734 w 10008"/>
                  <a:gd name="connsiteY18-7058" fmla="*/ 2288 h 10060"/>
                  <a:gd name="connsiteX19-7059" fmla="*/ 2837 w 10008"/>
                  <a:gd name="connsiteY19-7060" fmla="*/ 3687 h 10060"/>
                  <a:gd name="connsiteX20-7061" fmla="*/ 1982 w 10008"/>
                  <a:gd name="connsiteY20-7062" fmla="*/ 3747 h 10060"/>
                  <a:gd name="connsiteX21-7063" fmla="*/ 1115 w 10008"/>
                  <a:gd name="connsiteY21-7064" fmla="*/ 5519 h 10060"/>
                  <a:gd name="connsiteX22-7065" fmla="*/ 1 w 10008"/>
                  <a:gd name="connsiteY22-7066" fmla="*/ 8429 h 10060"/>
                  <a:gd name="connsiteX23-7067" fmla="*/ 671 w 10008"/>
                  <a:gd name="connsiteY23-7068" fmla="*/ 4553 h 100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  <a:cxn ang="0">
                    <a:pos x="connsiteX20-4087" y="connsiteY20-4088"/>
                  </a:cxn>
                  <a:cxn ang="0">
                    <a:pos x="connsiteX21-6609" y="connsiteY21-6610"/>
                  </a:cxn>
                  <a:cxn ang="0">
                    <a:pos x="connsiteX22-6875" y="connsiteY22-6876"/>
                  </a:cxn>
                  <a:cxn ang="0">
                    <a:pos x="connsiteX23-6923" y="connsiteY23-6924"/>
                  </a:cxn>
                </a:cxnLst>
                <a:rect l="l" t="t" r="r" b="b"/>
                <a:pathLst>
                  <a:path w="10008" h="10060">
                    <a:moveTo>
                      <a:pt x="671" y="4553"/>
                    </a:moveTo>
                    <a:cubicBezTo>
                      <a:pt x="761" y="3929"/>
                      <a:pt x="1235" y="2960"/>
                      <a:pt x="1578" y="2821"/>
                    </a:cubicBezTo>
                    <a:cubicBezTo>
                      <a:pt x="1919" y="2681"/>
                      <a:pt x="2216" y="973"/>
                      <a:pt x="2520" y="684"/>
                    </a:cubicBezTo>
                    <a:cubicBezTo>
                      <a:pt x="2824" y="396"/>
                      <a:pt x="3045" y="950"/>
                      <a:pt x="3404" y="1090"/>
                    </a:cubicBezTo>
                    <a:cubicBezTo>
                      <a:pt x="3763" y="1229"/>
                      <a:pt x="4289" y="169"/>
                      <a:pt x="4616" y="58"/>
                    </a:cubicBezTo>
                    <a:cubicBezTo>
                      <a:pt x="4943" y="-53"/>
                      <a:pt x="5086" y="285"/>
                      <a:pt x="5365" y="427"/>
                    </a:cubicBezTo>
                    <a:cubicBezTo>
                      <a:pt x="5644" y="569"/>
                      <a:pt x="5718" y="-74"/>
                      <a:pt x="6155" y="7"/>
                    </a:cubicBezTo>
                    <a:cubicBezTo>
                      <a:pt x="6517" y="50"/>
                      <a:pt x="6590" y="944"/>
                      <a:pt x="6824" y="947"/>
                    </a:cubicBezTo>
                    <a:cubicBezTo>
                      <a:pt x="7058" y="951"/>
                      <a:pt x="7405" y="603"/>
                      <a:pt x="7691" y="930"/>
                    </a:cubicBezTo>
                    <a:cubicBezTo>
                      <a:pt x="7977" y="1257"/>
                      <a:pt x="7952" y="1807"/>
                      <a:pt x="8540" y="2911"/>
                    </a:cubicBezTo>
                    <a:cubicBezTo>
                      <a:pt x="8902" y="3790"/>
                      <a:pt x="9155" y="3562"/>
                      <a:pt x="9396" y="4676"/>
                    </a:cubicBezTo>
                    <a:cubicBezTo>
                      <a:pt x="9556" y="5213"/>
                      <a:pt x="9549" y="5994"/>
                      <a:pt x="9634" y="6737"/>
                    </a:cubicBezTo>
                    <a:cubicBezTo>
                      <a:pt x="9734" y="7631"/>
                      <a:pt x="10070" y="10081"/>
                      <a:pt x="9998" y="10037"/>
                    </a:cubicBezTo>
                    <a:cubicBezTo>
                      <a:pt x="10044" y="10359"/>
                      <a:pt x="9525" y="7263"/>
                      <a:pt x="9263" y="6287"/>
                    </a:cubicBezTo>
                    <a:cubicBezTo>
                      <a:pt x="8525" y="4969"/>
                      <a:pt x="8814" y="4578"/>
                      <a:pt x="8341" y="3900"/>
                    </a:cubicBezTo>
                    <a:cubicBezTo>
                      <a:pt x="7781" y="3180"/>
                      <a:pt x="7421" y="3727"/>
                      <a:pt x="7002" y="3452"/>
                    </a:cubicBezTo>
                    <a:cubicBezTo>
                      <a:pt x="6583" y="3177"/>
                      <a:pt x="6210" y="2361"/>
                      <a:pt x="5826" y="2248"/>
                    </a:cubicBezTo>
                    <a:cubicBezTo>
                      <a:pt x="5442" y="2135"/>
                      <a:pt x="5175" y="2844"/>
                      <a:pt x="4696" y="2775"/>
                    </a:cubicBezTo>
                    <a:cubicBezTo>
                      <a:pt x="4159" y="2781"/>
                      <a:pt x="4069" y="2182"/>
                      <a:pt x="3734" y="2288"/>
                    </a:cubicBezTo>
                    <a:cubicBezTo>
                      <a:pt x="3402" y="2394"/>
                      <a:pt x="3143" y="3659"/>
                      <a:pt x="2837" y="3687"/>
                    </a:cubicBezTo>
                    <a:cubicBezTo>
                      <a:pt x="2533" y="3716"/>
                      <a:pt x="2350" y="3558"/>
                      <a:pt x="1982" y="3747"/>
                    </a:cubicBezTo>
                    <a:cubicBezTo>
                      <a:pt x="1343" y="4011"/>
                      <a:pt x="1465" y="5127"/>
                      <a:pt x="1115" y="5519"/>
                    </a:cubicBezTo>
                    <a:cubicBezTo>
                      <a:pt x="735" y="5610"/>
                      <a:pt x="6" y="8677"/>
                      <a:pt x="1" y="8429"/>
                    </a:cubicBezTo>
                    <a:cubicBezTo>
                      <a:pt x="-4" y="8180"/>
                      <a:pt x="462" y="5181"/>
                      <a:pt x="671" y="4553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6" name="任意多边形 125"/>
              <p:cNvSpPr/>
              <p:nvPr/>
            </p:nvSpPr>
            <p:spPr>
              <a:xfrm>
                <a:off x="6311828" y="937405"/>
                <a:ext cx="255882" cy="307378"/>
              </a:xfrm>
              <a:custGeom>
                <a:avLst/>
                <a:gdLst>
                  <a:gd name="connsiteX0" fmla="*/ 33165 w 255882"/>
                  <a:gd name="connsiteY0" fmla="*/ 0 h 601703"/>
                  <a:gd name="connsiteX1" fmla="*/ 56854 w 255882"/>
                  <a:gd name="connsiteY1" fmla="*/ 4737 h 601703"/>
                  <a:gd name="connsiteX2" fmla="*/ 85281 w 255882"/>
                  <a:gd name="connsiteY2" fmla="*/ 9475 h 601703"/>
                  <a:gd name="connsiteX3" fmla="*/ 104232 w 255882"/>
                  <a:gd name="connsiteY3" fmla="*/ 14213 h 601703"/>
                  <a:gd name="connsiteX4" fmla="*/ 118446 w 255882"/>
                  <a:gd name="connsiteY4" fmla="*/ 23689 h 601703"/>
                  <a:gd name="connsiteX5" fmla="*/ 132659 w 255882"/>
                  <a:gd name="connsiteY5" fmla="*/ 28426 h 601703"/>
                  <a:gd name="connsiteX6" fmla="*/ 146873 w 255882"/>
                  <a:gd name="connsiteY6" fmla="*/ 56853 h 601703"/>
                  <a:gd name="connsiteX7" fmla="*/ 161086 w 255882"/>
                  <a:gd name="connsiteY7" fmla="*/ 71067 h 601703"/>
                  <a:gd name="connsiteX8" fmla="*/ 170562 w 255882"/>
                  <a:gd name="connsiteY8" fmla="*/ 85280 h 601703"/>
                  <a:gd name="connsiteX9" fmla="*/ 184775 w 255882"/>
                  <a:gd name="connsiteY9" fmla="*/ 99494 h 601703"/>
                  <a:gd name="connsiteX10" fmla="*/ 217940 w 255882"/>
                  <a:gd name="connsiteY10" fmla="*/ 142134 h 601703"/>
                  <a:gd name="connsiteX11" fmla="*/ 222678 w 255882"/>
                  <a:gd name="connsiteY11" fmla="*/ 156348 h 601703"/>
                  <a:gd name="connsiteX12" fmla="*/ 227416 w 255882"/>
                  <a:gd name="connsiteY12" fmla="*/ 175299 h 601703"/>
                  <a:gd name="connsiteX13" fmla="*/ 236891 w 255882"/>
                  <a:gd name="connsiteY13" fmla="*/ 203726 h 601703"/>
                  <a:gd name="connsiteX14" fmla="*/ 232154 w 255882"/>
                  <a:gd name="connsiteY14" fmla="*/ 246366 h 601703"/>
                  <a:gd name="connsiteX15" fmla="*/ 222678 w 255882"/>
                  <a:gd name="connsiteY15" fmla="*/ 260580 h 601703"/>
                  <a:gd name="connsiteX16" fmla="*/ 194251 w 255882"/>
                  <a:gd name="connsiteY16" fmla="*/ 289007 h 601703"/>
                  <a:gd name="connsiteX17" fmla="*/ 184775 w 255882"/>
                  <a:gd name="connsiteY17" fmla="*/ 303220 h 601703"/>
                  <a:gd name="connsiteX18" fmla="*/ 170562 w 255882"/>
                  <a:gd name="connsiteY18" fmla="*/ 312696 h 601703"/>
                  <a:gd name="connsiteX19" fmla="*/ 137397 w 255882"/>
                  <a:gd name="connsiteY19" fmla="*/ 336385 h 601703"/>
                  <a:gd name="connsiteX20" fmla="*/ 104232 w 255882"/>
                  <a:gd name="connsiteY20" fmla="*/ 345861 h 601703"/>
                  <a:gd name="connsiteX21" fmla="*/ 85281 w 255882"/>
                  <a:gd name="connsiteY21" fmla="*/ 355336 h 601703"/>
                  <a:gd name="connsiteX22" fmla="*/ 56854 w 255882"/>
                  <a:gd name="connsiteY22" fmla="*/ 364812 h 601703"/>
                  <a:gd name="connsiteX23" fmla="*/ 28427 w 255882"/>
                  <a:gd name="connsiteY23" fmla="*/ 360074 h 601703"/>
                  <a:gd name="connsiteX24" fmla="*/ 18951 w 255882"/>
                  <a:gd name="connsiteY24" fmla="*/ 345861 h 601703"/>
                  <a:gd name="connsiteX25" fmla="*/ 0 w 255882"/>
                  <a:gd name="connsiteY25" fmla="*/ 312696 h 601703"/>
                  <a:gd name="connsiteX26" fmla="*/ 4738 w 255882"/>
                  <a:gd name="connsiteY26" fmla="*/ 270055 h 601703"/>
                  <a:gd name="connsiteX27" fmla="*/ 18951 w 255882"/>
                  <a:gd name="connsiteY27" fmla="*/ 260580 h 601703"/>
                  <a:gd name="connsiteX28" fmla="*/ 165824 w 255882"/>
                  <a:gd name="connsiteY28" fmla="*/ 265318 h 601703"/>
                  <a:gd name="connsiteX29" fmla="*/ 194251 w 255882"/>
                  <a:gd name="connsiteY29" fmla="*/ 274793 h 601703"/>
                  <a:gd name="connsiteX30" fmla="*/ 208464 w 255882"/>
                  <a:gd name="connsiteY30" fmla="*/ 284269 h 601703"/>
                  <a:gd name="connsiteX31" fmla="*/ 246367 w 255882"/>
                  <a:gd name="connsiteY31" fmla="*/ 326909 h 601703"/>
                  <a:gd name="connsiteX32" fmla="*/ 255843 w 255882"/>
                  <a:gd name="connsiteY32" fmla="*/ 355336 h 601703"/>
                  <a:gd name="connsiteX33" fmla="*/ 251105 w 255882"/>
                  <a:gd name="connsiteY33" fmla="*/ 431141 h 601703"/>
                  <a:gd name="connsiteX34" fmla="*/ 246367 w 255882"/>
                  <a:gd name="connsiteY34" fmla="*/ 445355 h 601703"/>
                  <a:gd name="connsiteX35" fmla="*/ 232154 w 255882"/>
                  <a:gd name="connsiteY35" fmla="*/ 464306 h 601703"/>
                  <a:gd name="connsiteX36" fmla="*/ 217940 w 255882"/>
                  <a:gd name="connsiteY36" fmla="*/ 473782 h 601703"/>
                  <a:gd name="connsiteX37" fmla="*/ 208464 w 255882"/>
                  <a:gd name="connsiteY37" fmla="*/ 487995 h 601703"/>
                  <a:gd name="connsiteX38" fmla="*/ 180037 w 255882"/>
                  <a:gd name="connsiteY38" fmla="*/ 497471 h 601703"/>
                  <a:gd name="connsiteX39" fmla="*/ 151611 w 255882"/>
                  <a:gd name="connsiteY39" fmla="*/ 516422 h 601703"/>
                  <a:gd name="connsiteX40" fmla="*/ 108970 w 255882"/>
                  <a:gd name="connsiteY40" fmla="*/ 530636 h 601703"/>
                  <a:gd name="connsiteX41" fmla="*/ 94757 w 255882"/>
                  <a:gd name="connsiteY41" fmla="*/ 535374 h 601703"/>
                  <a:gd name="connsiteX42" fmla="*/ 80543 w 255882"/>
                  <a:gd name="connsiteY42" fmla="*/ 540111 h 601703"/>
                  <a:gd name="connsiteX43" fmla="*/ 33165 w 255882"/>
                  <a:gd name="connsiteY43" fmla="*/ 521160 h 601703"/>
                  <a:gd name="connsiteX44" fmla="*/ 28427 w 255882"/>
                  <a:gd name="connsiteY44" fmla="*/ 506947 h 601703"/>
                  <a:gd name="connsiteX45" fmla="*/ 33165 w 255882"/>
                  <a:gd name="connsiteY45" fmla="*/ 483258 h 601703"/>
                  <a:gd name="connsiteX46" fmla="*/ 47378 w 255882"/>
                  <a:gd name="connsiteY46" fmla="*/ 478520 h 601703"/>
                  <a:gd name="connsiteX47" fmla="*/ 71068 w 255882"/>
                  <a:gd name="connsiteY47" fmla="*/ 473782 h 601703"/>
                  <a:gd name="connsiteX48" fmla="*/ 142135 w 255882"/>
                  <a:gd name="connsiteY48" fmla="*/ 478520 h 601703"/>
                  <a:gd name="connsiteX49" fmla="*/ 170562 w 255882"/>
                  <a:gd name="connsiteY49" fmla="*/ 497471 h 601703"/>
                  <a:gd name="connsiteX50" fmla="*/ 180037 w 255882"/>
                  <a:gd name="connsiteY50" fmla="*/ 511684 h 601703"/>
                  <a:gd name="connsiteX51" fmla="*/ 180037 w 255882"/>
                  <a:gd name="connsiteY51" fmla="*/ 578014 h 601703"/>
                  <a:gd name="connsiteX52" fmla="*/ 151611 w 255882"/>
                  <a:gd name="connsiteY52" fmla="*/ 596965 h 601703"/>
                  <a:gd name="connsiteX53" fmla="*/ 146873 w 255882"/>
                  <a:gd name="connsiteY53" fmla="*/ 601703 h 60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55882" h="601703">
                    <a:moveTo>
                      <a:pt x="33165" y="0"/>
                    </a:moveTo>
                    <a:lnTo>
                      <a:pt x="56854" y="4737"/>
                    </a:lnTo>
                    <a:cubicBezTo>
                      <a:pt x="66305" y="6455"/>
                      <a:pt x="75861" y="7591"/>
                      <a:pt x="85281" y="9475"/>
                    </a:cubicBezTo>
                    <a:cubicBezTo>
                      <a:pt x="91666" y="10752"/>
                      <a:pt x="97915" y="12634"/>
                      <a:pt x="104232" y="14213"/>
                    </a:cubicBezTo>
                    <a:cubicBezTo>
                      <a:pt x="108970" y="17372"/>
                      <a:pt x="113353" y="21142"/>
                      <a:pt x="118446" y="23689"/>
                    </a:cubicBezTo>
                    <a:cubicBezTo>
                      <a:pt x="122913" y="25922"/>
                      <a:pt x="128759" y="25306"/>
                      <a:pt x="132659" y="28426"/>
                    </a:cubicBezTo>
                    <a:cubicBezTo>
                      <a:pt x="148633" y="41205"/>
                      <a:pt x="137065" y="42140"/>
                      <a:pt x="146873" y="56853"/>
                    </a:cubicBezTo>
                    <a:cubicBezTo>
                      <a:pt x="150590" y="62428"/>
                      <a:pt x="156797" y="65920"/>
                      <a:pt x="161086" y="71067"/>
                    </a:cubicBezTo>
                    <a:cubicBezTo>
                      <a:pt x="164731" y="75441"/>
                      <a:pt x="166917" y="80906"/>
                      <a:pt x="170562" y="85280"/>
                    </a:cubicBezTo>
                    <a:cubicBezTo>
                      <a:pt x="174851" y="90427"/>
                      <a:pt x="180661" y="94205"/>
                      <a:pt x="184775" y="99494"/>
                    </a:cubicBezTo>
                    <a:cubicBezTo>
                      <a:pt x="224440" y="150492"/>
                      <a:pt x="185675" y="109869"/>
                      <a:pt x="217940" y="142134"/>
                    </a:cubicBezTo>
                    <a:cubicBezTo>
                      <a:pt x="219519" y="146872"/>
                      <a:pt x="221306" y="151546"/>
                      <a:pt x="222678" y="156348"/>
                    </a:cubicBezTo>
                    <a:cubicBezTo>
                      <a:pt x="224467" y="162609"/>
                      <a:pt x="225545" y="169062"/>
                      <a:pt x="227416" y="175299"/>
                    </a:cubicBezTo>
                    <a:cubicBezTo>
                      <a:pt x="230286" y="184866"/>
                      <a:pt x="236891" y="203726"/>
                      <a:pt x="236891" y="203726"/>
                    </a:cubicBezTo>
                    <a:cubicBezTo>
                      <a:pt x="235312" y="217939"/>
                      <a:pt x="235622" y="232492"/>
                      <a:pt x="232154" y="246366"/>
                    </a:cubicBezTo>
                    <a:cubicBezTo>
                      <a:pt x="230773" y="251890"/>
                      <a:pt x="226461" y="256324"/>
                      <a:pt x="222678" y="260580"/>
                    </a:cubicBezTo>
                    <a:cubicBezTo>
                      <a:pt x="213775" y="270596"/>
                      <a:pt x="201685" y="277857"/>
                      <a:pt x="194251" y="289007"/>
                    </a:cubicBezTo>
                    <a:cubicBezTo>
                      <a:pt x="191092" y="293745"/>
                      <a:pt x="188801" y="299194"/>
                      <a:pt x="184775" y="303220"/>
                    </a:cubicBezTo>
                    <a:cubicBezTo>
                      <a:pt x="180749" y="307246"/>
                      <a:pt x="175195" y="309386"/>
                      <a:pt x="170562" y="312696"/>
                    </a:cubicBezTo>
                    <a:cubicBezTo>
                      <a:pt x="165555" y="316273"/>
                      <a:pt x="144840" y="332663"/>
                      <a:pt x="137397" y="336385"/>
                    </a:cubicBezTo>
                    <a:cubicBezTo>
                      <a:pt x="125943" y="342112"/>
                      <a:pt x="116377" y="341307"/>
                      <a:pt x="104232" y="345861"/>
                    </a:cubicBezTo>
                    <a:cubicBezTo>
                      <a:pt x="97619" y="348341"/>
                      <a:pt x="91838" y="352713"/>
                      <a:pt x="85281" y="355336"/>
                    </a:cubicBezTo>
                    <a:cubicBezTo>
                      <a:pt x="76007" y="359046"/>
                      <a:pt x="56854" y="364812"/>
                      <a:pt x="56854" y="364812"/>
                    </a:cubicBezTo>
                    <a:cubicBezTo>
                      <a:pt x="47378" y="363233"/>
                      <a:pt x="37019" y="364370"/>
                      <a:pt x="28427" y="360074"/>
                    </a:cubicBezTo>
                    <a:cubicBezTo>
                      <a:pt x="23334" y="357528"/>
                      <a:pt x="21776" y="350805"/>
                      <a:pt x="18951" y="345861"/>
                    </a:cubicBezTo>
                    <a:cubicBezTo>
                      <a:pt x="-5093" y="303783"/>
                      <a:pt x="23087" y="347323"/>
                      <a:pt x="0" y="312696"/>
                    </a:cubicBezTo>
                    <a:cubicBezTo>
                      <a:pt x="1579" y="298482"/>
                      <a:pt x="-149" y="283495"/>
                      <a:pt x="4738" y="270055"/>
                    </a:cubicBezTo>
                    <a:cubicBezTo>
                      <a:pt x="6684" y="264704"/>
                      <a:pt x="13260" y="260747"/>
                      <a:pt x="18951" y="260580"/>
                    </a:cubicBezTo>
                    <a:lnTo>
                      <a:pt x="165824" y="265318"/>
                    </a:lnTo>
                    <a:cubicBezTo>
                      <a:pt x="175300" y="268476"/>
                      <a:pt x="185941" y="269252"/>
                      <a:pt x="194251" y="274793"/>
                    </a:cubicBezTo>
                    <a:cubicBezTo>
                      <a:pt x="198989" y="277952"/>
                      <a:pt x="204208" y="280486"/>
                      <a:pt x="208464" y="284269"/>
                    </a:cubicBezTo>
                    <a:cubicBezTo>
                      <a:pt x="235016" y="307872"/>
                      <a:pt x="231965" y="305307"/>
                      <a:pt x="246367" y="326909"/>
                    </a:cubicBezTo>
                    <a:cubicBezTo>
                      <a:pt x="249526" y="336385"/>
                      <a:pt x="256466" y="345367"/>
                      <a:pt x="255843" y="355336"/>
                    </a:cubicBezTo>
                    <a:cubicBezTo>
                      <a:pt x="254264" y="380604"/>
                      <a:pt x="253755" y="405962"/>
                      <a:pt x="251105" y="431141"/>
                    </a:cubicBezTo>
                    <a:cubicBezTo>
                      <a:pt x="250582" y="436108"/>
                      <a:pt x="248845" y="441019"/>
                      <a:pt x="246367" y="445355"/>
                    </a:cubicBezTo>
                    <a:cubicBezTo>
                      <a:pt x="242449" y="452211"/>
                      <a:pt x="237737" y="458723"/>
                      <a:pt x="232154" y="464306"/>
                    </a:cubicBezTo>
                    <a:cubicBezTo>
                      <a:pt x="228127" y="468333"/>
                      <a:pt x="222678" y="470623"/>
                      <a:pt x="217940" y="473782"/>
                    </a:cubicBezTo>
                    <a:cubicBezTo>
                      <a:pt x="214781" y="478520"/>
                      <a:pt x="213293" y="484977"/>
                      <a:pt x="208464" y="487995"/>
                    </a:cubicBezTo>
                    <a:cubicBezTo>
                      <a:pt x="199994" y="493289"/>
                      <a:pt x="180037" y="497471"/>
                      <a:pt x="180037" y="497471"/>
                    </a:cubicBezTo>
                    <a:cubicBezTo>
                      <a:pt x="170562" y="503788"/>
                      <a:pt x="162415" y="512821"/>
                      <a:pt x="151611" y="516422"/>
                    </a:cubicBezTo>
                    <a:lnTo>
                      <a:pt x="108970" y="530636"/>
                    </a:lnTo>
                    <a:lnTo>
                      <a:pt x="94757" y="535374"/>
                    </a:lnTo>
                    <a:lnTo>
                      <a:pt x="80543" y="540111"/>
                    </a:lnTo>
                    <a:cubicBezTo>
                      <a:pt x="46851" y="535900"/>
                      <a:pt x="45294" y="545417"/>
                      <a:pt x="33165" y="521160"/>
                    </a:cubicBezTo>
                    <a:cubicBezTo>
                      <a:pt x="30932" y="516693"/>
                      <a:pt x="30006" y="511685"/>
                      <a:pt x="28427" y="506947"/>
                    </a:cubicBezTo>
                    <a:cubicBezTo>
                      <a:pt x="30006" y="499051"/>
                      <a:pt x="28698" y="489958"/>
                      <a:pt x="33165" y="483258"/>
                    </a:cubicBezTo>
                    <a:cubicBezTo>
                      <a:pt x="35935" y="479103"/>
                      <a:pt x="42533" y="479731"/>
                      <a:pt x="47378" y="478520"/>
                    </a:cubicBezTo>
                    <a:cubicBezTo>
                      <a:pt x="55191" y="476567"/>
                      <a:pt x="63171" y="475361"/>
                      <a:pt x="71068" y="473782"/>
                    </a:cubicBezTo>
                    <a:cubicBezTo>
                      <a:pt x="94757" y="475361"/>
                      <a:pt x="119039" y="473021"/>
                      <a:pt x="142135" y="478520"/>
                    </a:cubicBezTo>
                    <a:cubicBezTo>
                      <a:pt x="153214" y="481158"/>
                      <a:pt x="170562" y="497471"/>
                      <a:pt x="170562" y="497471"/>
                    </a:cubicBezTo>
                    <a:cubicBezTo>
                      <a:pt x="173720" y="502209"/>
                      <a:pt x="177491" y="506591"/>
                      <a:pt x="180037" y="511684"/>
                    </a:cubicBezTo>
                    <a:cubicBezTo>
                      <a:pt x="189589" y="530789"/>
                      <a:pt x="187678" y="561639"/>
                      <a:pt x="180037" y="578014"/>
                    </a:cubicBezTo>
                    <a:cubicBezTo>
                      <a:pt x="175221" y="588334"/>
                      <a:pt x="159664" y="588912"/>
                      <a:pt x="151611" y="596965"/>
                    </a:cubicBezTo>
                    <a:lnTo>
                      <a:pt x="146873" y="601703"/>
                    </a:lnTo>
                  </a:path>
                </a:pathLst>
              </a:custGeom>
              <a:noFill/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64889" y="375141"/>
            <a:ext cx="379112" cy="430792"/>
            <a:chOff x="4979138" y="1765308"/>
            <a:chExt cx="2233724" cy="2538226"/>
          </a:xfrm>
        </p:grpSpPr>
        <p:sp>
          <p:nvSpPr>
            <p:cNvPr id="50" name="椭圆 49"/>
            <p:cNvSpPr/>
            <p:nvPr/>
          </p:nvSpPr>
          <p:spPr>
            <a:xfrm>
              <a:off x="5285806" y="3941350"/>
              <a:ext cx="1623626" cy="362184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979138" y="1765308"/>
              <a:ext cx="2233724" cy="2403957"/>
              <a:chOff x="4445810" y="937405"/>
              <a:chExt cx="3892152" cy="4188775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4449453" y="1237671"/>
                <a:ext cx="3888509" cy="3888509"/>
              </a:xfrm>
              <a:prstGeom prst="ellipse">
                <a:avLst/>
              </a:prstGeom>
              <a:solidFill>
                <a:srgbClr val="61B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3" name="流程图: 资料带 2"/>
              <p:cNvSpPr/>
              <p:nvPr/>
            </p:nvSpPr>
            <p:spPr>
              <a:xfrm rot="5400000">
                <a:off x="4718954" y="2814378"/>
                <a:ext cx="3876885" cy="723473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2"/>
                  <a:gd name="connsiteY0-3368" fmla="*/ 4788 h 10678"/>
                  <a:gd name="connsiteX1-3369" fmla="*/ 1979 w 10002"/>
                  <a:gd name="connsiteY1-3370" fmla="*/ 4702 h 10678"/>
                  <a:gd name="connsiteX2-3371" fmla="*/ 2549 w 10002"/>
                  <a:gd name="connsiteY2-3372" fmla="*/ 1955 h 10678"/>
                  <a:gd name="connsiteX3-3373" fmla="*/ 3505 w 10002"/>
                  <a:gd name="connsiteY3-3374" fmla="*/ 4070 h 10678"/>
                  <a:gd name="connsiteX4-3375" fmla="*/ 4492 w 10002"/>
                  <a:gd name="connsiteY4-3376" fmla="*/ 246 h 10678"/>
                  <a:gd name="connsiteX5-3377" fmla="*/ 5566 w 10002"/>
                  <a:gd name="connsiteY5-3378" fmla="*/ 2282 h 10678"/>
                  <a:gd name="connsiteX6-3379" fmla="*/ 6538 w 10002"/>
                  <a:gd name="connsiteY6-3380" fmla="*/ 24 h 10678"/>
                  <a:gd name="connsiteX7-3381" fmla="*/ 7711 w 10002"/>
                  <a:gd name="connsiteY7-3382" fmla="*/ 4026 h 10678"/>
                  <a:gd name="connsiteX8-3383" fmla="*/ 8967 w 10002"/>
                  <a:gd name="connsiteY8-3384" fmla="*/ 3941 h 10678"/>
                  <a:gd name="connsiteX9-3385" fmla="*/ 9998 w 10002"/>
                  <a:gd name="connsiteY9-3386" fmla="*/ 10539 h 10678"/>
                  <a:gd name="connsiteX10-3387" fmla="*/ 9339 w 10002"/>
                  <a:gd name="connsiteY10-3388" fmla="*/ 8406 h 10678"/>
                  <a:gd name="connsiteX11-3389" fmla="*/ 8077 w 10002"/>
                  <a:gd name="connsiteY11-3390" fmla="*/ 6970 h 10678"/>
                  <a:gd name="connsiteX12-3391" fmla="*/ 6770 w 10002"/>
                  <a:gd name="connsiteY12-3392" fmla="*/ 8317 h 10678"/>
                  <a:gd name="connsiteX13-3393" fmla="*/ 5774 w 10002"/>
                  <a:gd name="connsiteY13-3394" fmla="*/ 5555 h 10678"/>
                  <a:gd name="connsiteX14-3395" fmla="*/ 4662 w 10002"/>
                  <a:gd name="connsiteY14-3396" fmla="*/ 8400 h 10678"/>
                  <a:gd name="connsiteX15-3397" fmla="*/ 3894 w 10002"/>
                  <a:gd name="connsiteY15-3398" fmla="*/ 6428 h 10678"/>
                  <a:gd name="connsiteX16-3399" fmla="*/ 2866 w 10002"/>
                  <a:gd name="connsiteY16-3400" fmla="*/ 8968 h 10678"/>
                  <a:gd name="connsiteX17-3401" fmla="*/ 2101 w 10002"/>
                  <a:gd name="connsiteY17-3402" fmla="*/ 7438 h 10678"/>
                  <a:gd name="connsiteX18-3403" fmla="*/ 1043 w 10002"/>
                  <a:gd name="connsiteY18-3404" fmla="*/ 7920 h 10678"/>
                  <a:gd name="connsiteX19-3405" fmla="*/ 1015 w 10002"/>
                  <a:gd name="connsiteY19-3406" fmla="*/ 4788 h 106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</a:cxnLst>
                <a:rect l="l" t="t" r="r" b="b"/>
                <a:pathLst>
                  <a:path w="10002" h="10678">
                    <a:moveTo>
                      <a:pt x="1015" y="4788"/>
                    </a:moveTo>
                    <a:cubicBezTo>
                      <a:pt x="1179" y="3716"/>
                      <a:pt x="1637" y="4994"/>
                      <a:pt x="1979" y="4702"/>
                    </a:cubicBezTo>
                    <a:cubicBezTo>
                      <a:pt x="2320" y="4408"/>
                      <a:pt x="2295" y="2060"/>
                      <a:pt x="2549" y="1955"/>
                    </a:cubicBezTo>
                    <a:cubicBezTo>
                      <a:pt x="2803" y="1850"/>
                      <a:pt x="3147" y="3776"/>
                      <a:pt x="3505" y="4070"/>
                    </a:cubicBezTo>
                    <a:cubicBezTo>
                      <a:pt x="3864" y="4362"/>
                      <a:pt x="4149" y="544"/>
                      <a:pt x="4492" y="246"/>
                    </a:cubicBezTo>
                    <a:cubicBezTo>
                      <a:pt x="4836" y="-52"/>
                      <a:pt x="5275" y="2460"/>
                      <a:pt x="5566" y="2282"/>
                    </a:cubicBezTo>
                    <a:cubicBezTo>
                      <a:pt x="5856" y="2105"/>
                      <a:pt x="6181" y="-267"/>
                      <a:pt x="6538" y="24"/>
                    </a:cubicBezTo>
                    <a:cubicBezTo>
                      <a:pt x="6895" y="315"/>
                      <a:pt x="7422" y="3524"/>
                      <a:pt x="7711" y="4026"/>
                    </a:cubicBezTo>
                    <a:cubicBezTo>
                      <a:pt x="7999" y="4529"/>
                      <a:pt x="8712" y="3498"/>
                      <a:pt x="8967" y="3941"/>
                    </a:cubicBezTo>
                    <a:cubicBezTo>
                      <a:pt x="9220" y="4386"/>
                      <a:pt x="9976" y="9627"/>
                      <a:pt x="9998" y="10539"/>
                    </a:cubicBezTo>
                    <a:cubicBezTo>
                      <a:pt x="10044" y="11214"/>
                      <a:pt x="9719" y="9269"/>
                      <a:pt x="9339" y="8406"/>
                    </a:cubicBezTo>
                    <a:cubicBezTo>
                      <a:pt x="8944" y="7691"/>
                      <a:pt x="8489" y="6734"/>
                      <a:pt x="8077" y="6970"/>
                    </a:cubicBezTo>
                    <a:cubicBezTo>
                      <a:pt x="7666" y="7511"/>
                      <a:pt x="7154" y="8553"/>
                      <a:pt x="6770" y="8317"/>
                    </a:cubicBezTo>
                    <a:cubicBezTo>
                      <a:pt x="6386" y="8081"/>
                      <a:pt x="6125" y="5541"/>
                      <a:pt x="5774" y="5555"/>
                    </a:cubicBezTo>
                    <a:cubicBezTo>
                      <a:pt x="5423" y="5569"/>
                      <a:pt x="4873" y="8544"/>
                      <a:pt x="4662" y="8400"/>
                    </a:cubicBezTo>
                    <a:cubicBezTo>
                      <a:pt x="4453" y="8254"/>
                      <a:pt x="4228" y="6205"/>
                      <a:pt x="3894" y="6428"/>
                    </a:cubicBezTo>
                    <a:cubicBezTo>
                      <a:pt x="3562" y="6650"/>
                      <a:pt x="3171" y="8909"/>
                      <a:pt x="2866" y="8968"/>
                    </a:cubicBezTo>
                    <a:cubicBezTo>
                      <a:pt x="2562" y="9026"/>
                      <a:pt x="2365" y="8146"/>
                      <a:pt x="2101" y="7438"/>
                    </a:cubicBezTo>
                    <a:cubicBezTo>
                      <a:pt x="1835" y="6729"/>
                      <a:pt x="1361" y="8803"/>
                      <a:pt x="1043" y="7920"/>
                    </a:cubicBezTo>
                    <a:cubicBezTo>
                      <a:pt x="259" y="7221"/>
                      <a:pt x="-833" y="10441"/>
                      <a:pt x="1015" y="4788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                   </a:t>
                </a:r>
                <a:endParaRPr lang="zh-CN" altLang="en-US" dirty="0"/>
              </a:p>
            </p:txBody>
          </p:sp>
          <p:sp>
            <p:nvSpPr>
              <p:cNvPr id="54" name="流程图: 资料带 2"/>
              <p:cNvSpPr/>
              <p:nvPr/>
            </p:nvSpPr>
            <p:spPr>
              <a:xfrm rot="16200000">
                <a:off x="3897917" y="2576900"/>
                <a:ext cx="3888797" cy="1194906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5"/>
                  <a:gd name="connsiteY0-3368" fmla="*/ 4788 h 10727"/>
                  <a:gd name="connsiteX1-3369" fmla="*/ 1979 w 10005"/>
                  <a:gd name="connsiteY1-3370" fmla="*/ 4702 h 10727"/>
                  <a:gd name="connsiteX2-3371" fmla="*/ 2549 w 10005"/>
                  <a:gd name="connsiteY2-3372" fmla="*/ 1955 h 10727"/>
                  <a:gd name="connsiteX3-3373" fmla="*/ 3505 w 10005"/>
                  <a:gd name="connsiteY3-3374" fmla="*/ 4070 h 10727"/>
                  <a:gd name="connsiteX4-3375" fmla="*/ 4492 w 10005"/>
                  <a:gd name="connsiteY4-3376" fmla="*/ 246 h 10727"/>
                  <a:gd name="connsiteX5-3377" fmla="*/ 5566 w 10005"/>
                  <a:gd name="connsiteY5-3378" fmla="*/ 2282 h 10727"/>
                  <a:gd name="connsiteX6-3379" fmla="*/ 6538 w 10005"/>
                  <a:gd name="connsiteY6-3380" fmla="*/ 24 h 10727"/>
                  <a:gd name="connsiteX7-3381" fmla="*/ 7711 w 10005"/>
                  <a:gd name="connsiteY7-3382" fmla="*/ 4026 h 10727"/>
                  <a:gd name="connsiteX8-3383" fmla="*/ 8967 w 10005"/>
                  <a:gd name="connsiteY8-3384" fmla="*/ 3941 h 10727"/>
                  <a:gd name="connsiteX9-3385" fmla="*/ 9998 w 10005"/>
                  <a:gd name="connsiteY9-3386" fmla="*/ 10539 h 10727"/>
                  <a:gd name="connsiteX10-3387" fmla="*/ 9502 w 10005"/>
                  <a:gd name="connsiteY10-3388" fmla="*/ 9058 h 10727"/>
                  <a:gd name="connsiteX11-3389" fmla="*/ 8077 w 10005"/>
                  <a:gd name="connsiteY11-3390" fmla="*/ 6970 h 10727"/>
                  <a:gd name="connsiteX12-3391" fmla="*/ 6770 w 10005"/>
                  <a:gd name="connsiteY12-3392" fmla="*/ 8317 h 10727"/>
                  <a:gd name="connsiteX13-3393" fmla="*/ 5774 w 10005"/>
                  <a:gd name="connsiteY13-3394" fmla="*/ 5555 h 10727"/>
                  <a:gd name="connsiteX14-3395" fmla="*/ 4662 w 10005"/>
                  <a:gd name="connsiteY14-3396" fmla="*/ 8400 h 10727"/>
                  <a:gd name="connsiteX15-3397" fmla="*/ 3894 w 10005"/>
                  <a:gd name="connsiteY15-3398" fmla="*/ 6428 h 10727"/>
                  <a:gd name="connsiteX16-3399" fmla="*/ 2866 w 10005"/>
                  <a:gd name="connsiteY16-3400" fmla="*/ 8968 h 10727"/>
                  <a:gd name="connsiteX17-3401" fmla="*/ 2101 w 10005"/>
                  <a:gd name="connsiteY17-3402" fmla="*/ 7438 h 10727"/>
                  <a:gd name="connsiteX18-3403" fmla="*/ 1043 w 10005"/>
                  <a:gd name="connsiteY18-3404" fmla="*/ 7920 h 10727"/>
                  <a:gd name="connsiteX19-3405" fmla="*/ 1015 w 10005"/>
                  <a:gd name="connsiteY19-3406" fmla="*/ 4788 h 10727"/>
                  <a:gd name="connsiteX0-3407" fmla="*/ 1015 w 10005"/>
                  <a:gd name="connsiteY0-3408" fmla="*/ 4788 h 10727"/>
                  <a:gd name="connsiteX1-3409" fmla="*/ 1979 w 10005"/>
                  <a:gd name="connsiteY1-3410" fmla="*/ 4702 h 10727"/>
                  <a:gd name="connsiteX2-3411" fmla="*/ 2549 w 10005"/>
                  <a:gd name="connsiteY2-3412" fmla="*/ 1955 h 10727"/>
                  <a:gd name="connsiteX3-3413" fmla="*/ 3505 w 10005"/>
                  <a:gd name="connsiteY3-3414" fmla="*/ 4070 h 10727"/>
                  <a:gd name="connsiteX4-3415" fmla="*/ 4492 w 10005"/>
                  <a:gd name="connsiteY4-3416" fmla="*/ 246 h 10727"/>
                  <a:gd name="connsiteX5-3417" fmla="*/ 5566 w 10005"/>
                  <a:gd name="connsiteY5-3418" fmla="*/ 2282 h 10727"/>
                  <a:gd name="connsiteX6-3419" fmla="*/ 6538 w 10005"/>
                  <a:gd name="connsiteY6-3420" fmla="*/ 24 h 10727"/>
                  <a:gd name="connsiteX7-3421" fmla="*/ 7711 w 10005"/>
                  <a:gd name="connsiteY7-3422" fmla="*/ 4026 h 10727"/>
                  <a:gd name="connsiteX8-3423" fmla="*/ 8967 w 10005"/>
                  <a:gd name="connsiteY8-3424" fmla="*/ 3941 h 10727"/>
                  <a:gd name="connsiteX9-3425" fmla="*/ 9998 w 10005"/>
                  <a:gd name="connsiteY9-3426" fmla="*/ 10539 h 10727"/>
                  <a:gd name="connsiteX10-3427" fmla="*/ 9502 w 10005"/>
                  <a:gd name="connsiteY10-3428" fmla="*/ 9058 h 10727"/>
                  <a:gd name="connsiteX11-3429" fmla="*/ 8077 w 10005"/>
                  <a:gd name="connsiteY11-3430" fmla="*/ 6970 h 10727"/>
                  <a:gd name="connsiteX12-3431" fmla="*/ 6770 w 10005"/>
                  <a:gd name="connsiteY12-3432" fmla="*/ 7447 h 10727"/>
                  <a:gd name="connsiteX13-3433" fmla="*/ 5774 w 10005"/>
                  <a:gd name="connsiteY13-3434" fmla="*/ 5555 h 10727"/>
                  <a:gd name="connsiteX14-3435" fmla="*/ 4662 w 10005"/>
                  <a:gd name="connsiteY14-3436" fmla="*/ 8400 h 10727"/>
                  <a:gd name="connsiteX15-3437" fmla="*/ 3894 w 10005"/>
                  <a:gd name="connsiteY15-3438" fmla="*/ 6428 h 10727"/>
                  <a:gd name="connsiteX16-3439" fmla="*/ 2866 w 10005"/>
                  <a:gd name="connsiteY16-3440" fmla="*/ 8968 h 10727"/>
                  <a:gd name="connsiteX17-3441" fmla="*/ 2101 w 10005"/>
                  <a:gd name="connsiteY17-3442" fmla="*/ 7438 h 10727"/>
                  <a:gd name="connsiteX18-3443" fmla="*/ 1043 w 10005"/>
                  <a:gd name="connsiteY18-3444" fmla="*/ 7920 h 10727"/>
                  <a:gd name="connsiteX19-3445" fmla="*/ 1015 w 10005"/>
                  <a:gd name="connsiteY19-3446" fmla="*/ 4788 h 10727"/>
                  <a:gd name="connsiteX0-3447" fmla="*/ 1015 w 10005"/>
                  <a:gd name="connsiteY0-3448" fmla="*/ 4781 h 10720"/>
                  <a:gd name="connsiteX1-3449" fmla="*/ 1979 w 10005"/>
                  <a:gd name="connsiteY1-3450" fmla="*/ 4695 h 10720"/>
                  <a:gd name="connsiteX2-3451" fmla="*/ 2549 w 10005"/>
                  <a:gd name="connsiteY2-3452" fmla="*/ 1948 h 10720"/>
                  <a:gd name="connsiteX3-3453" fmla="*/ 3505 w 10005"/>
                  <a:gd name="connsiteY3-3454" fmla="*/ 4063 h 10720"/>
                  <a:gd name="connsiteX4-3455" fmla="*/ 4492 w 10005"/>
                  <a:gd name="connsiteY4-3456" fmla="*/ 239 h 10720"/>
                  <a:gd name="connsiteX5-3457" fmla="*/ 5566 w 10005"/>
                  <a:gd name="connsiteY5-3458" fmla="*/ 2275 h 10720"/>
                  <a:gd name="connsiteX6-3459" fmla="*/ 6538 w 10005"/>
                  <a:gd name="connsiteY6-3460" fmla="*/ 17 h 10720"/>
                  <a:gd name="connsiteX7-3461" fmla="*/ 7785 w 10005"/>
                  <a:gd name="connsiteY7-3462" fmla="*/ 3657 h 10720"/>
                  <a:gd name="connsiteX8-3463" fmla="*/ 8967 w 10005"/>
                  <a:gd name="connsiteY8-3464" fmla="*/ 3934 h 10720"/>
                  <a:gd name="connsiteX9-3465" fmla="*/ 9998 w 10005"/>
                  <a:gd name="connsiteY9-3466" fmla="*/ 10532 h 10720"/>
                  <a:gd name="connsiteX10-3467" fmla="*/ 9502 w 10005"/>
                  <a:gd name="connsiteY10-3468" fmla="*/ 9051 h 10720"/>
                  <a:gd name="connsiteX11-3469" fmla="*/ 8077 w 10005"/>
                  <a:gd name="connsiteY11-3470" fmla="*/ 6963 h 10720"/>
                  <a:gd name="connsiteX12-3471" fmla="*/ 6770 w 10005"/>
                  <a:gd name="connsiteY12-3472" fmla="*/ 7440 h 10720"/>
                  <a:gd name="connsiteX13-3473" fmla="*/ 5774 w 10005"/>
                  <a:gd name="connsiteY13-3474" fmla="*/ 5548 h 10720"/>
                  <a:gd name="connsiteX14-3475" fmla="*/ 4662 w 10005"/>
                  <a:gd name="connsiteY14-3476" fmla="*/ 8393 h 10720"/>
                  <a:gd name="connsiteX15-3477" fmla="*/ 3894 w 10005"/>
                  <a:gd name="connsiteY15-3478" fmla="*/ 6421 h 10720"/>
                  <a:gd name="connsiteX16-3479" fmla="*/ 2866 w 10005"/>
                  <a:gd name="connsiteY16-3480" fmla="*/ 8961 h 10720"/>
                  <a:gd name="connsiteX17-3481" fmla="*/ 2101 w 10005"/>
                  <a:gd name="connsiteY17-3482" fmla="*/ 7431 h 10720"/>
                  <a:gd name="connsiteX18-3483" fmla="*/ 1043 w 10005"/>
                  <a:gd name="connsiteY18-3484" fmla="*/ 7913 h 10720"/>
                  <a:gd name="connsiteX19-3485" fmla="*/ 1015 w 10005"/>
                  <a:gd name="connsiteY19-3486" fmla="*/ 4781 h 10720"/>
                  <a:gd name="connsiteX0-3487" fmla="*/ 1015 w 10005"/>
                  <a:gd name="connsiteY0-3488" fmla="*/ 4567 h 10506"/>
                  <a:gd name="connsiteX1-3489" fmla="*/ 1979 w 10005"/>
                  <a:gd name="connsiteY1-3490" fmla="*/ 4481 h 10506"/>
                  <a:gd name="connsiteX2-3491" fmla="*/ 2549 w 10005"/>
                  <a:gd name="connsiteY2-3492" fmla="*/ 1734 h 10506"/>
                  <a:gd name="connsiteX3-3493" fmla="*/ 3505 w 10005"/>
                  <a:gd name="connsiteY3-3494" fmla="*/ 3849 h 10506"/>
                  <a:gd name="connsiteX4-3495" fmla="*/ 4492 w 10005"/>
                  <a:gd name="connsiteY4-3496" fmla="*/ 25 h 10506"/>
                  <a:gd name="connsiteX5-3497" fmla="*/ 5566 w 10005"/>
                  <a:gd name="connsiteY5-3498" fmla="*/ 2061 h 10506"/>
                  <a:gd name="connsiteX6-3499" fmla="*/ 6627 w 10005"/>
                  <a:gd name="connsiteY6-3500" fmla="*/ 600 h 10506"/>
                  <a:gd name="connsiteX7-3501" fmla="*/ 7785 w 10005"/>
                  <a:gd name="connsiteY7-3502" fmla="*/ 3443 h 10506"/>
                  <a:gd name="connsiteX8-3503" fmla="*/ 8967 w 10005"/>
                  <a:gd name="connsiteY8-3504" fmla="*/ 3720 h 10506"/>
                  <a:gd name="connsiteX9-3505" fmla="*/ 9998 w 10005"/>
                  <a:gd name="connsiteY9-3506" fmla="*/ 10318 h 10506"/>
                  <a:gd name="connsiteX10-3507" fmla="*/ 9502 w 10005"/>
                  <a:gd name="connsiteY10-3508" fmla="*/ 8837 h 10506"/>
                  <a:gd name="connsiteX11-3509" fmla="*/ 8077 w 10005"/>
                  <a:gd name="connsiteY11-3510" fmla="*/ 6749 h 10506"/>
                  <a:gd name="connsiteX12-3511" fmla="*/ 6770 w 10005"/>
                  <a:gd name="connsiteY12-3512" fmla="*/ 7226 h 10506"/>
                  <a:gd name="connsiteX13-3513" fmla="*/ 5774 w 10005"/>
                  <a:gd name="connsiteY13-3514" fmla="*/ 5334 h 10506"/>
                  <a:gd name="connsiteX14-3515" fmla="*/ 4662 w 10005"/>
                  <a:gd name="connsiteY14-3516" fmla="*/ 8179 h 10506"/>
                  <a:gd name="connsiteX15-3517" fmla="*/ 3894 w 10005"/>
                  <a:gd name="connsiteY15-3518" fmla="*/ 6207 h 10506"/>
                  <a:gd name="connsiteX16-3519" fmla="*/ 2866 w 10005"/>
                  <a:gd name="connsiteY16-3520" fmla="*/ 8747 h 10506"/>
                  <a:gd name="connsiteX17-3521" fmla="*/ 2101 w 10005"/>
                  <a:gd name="connsiteY17-3522" fmla="*/ 7217 h 10506"/>
                  <a:gd name="connsiteX18-3523" fmla="*/ 1043 w 10005"/>
                  <a:gd name="connsiteY18-3524" fmla="*/ 7699 h 10506"/>
                  <a:gd name="connsiteX19-3525" fmla="*/ 1015 w 10005"/>
                  <a:gd name="connsiteY19-3526" fmla="*/ 4567 h 10506"/>
                  <a:gd name="connsiteX0-3527" fmla="*/ 1015 w 10005"/>
                  <a:gd name="connsiteY0-3528" fmla="*/ 4567 h 10506"/>
                  <a:gd name="connsiteX1-3529" fmla="*/ 1979 w 10005"/>
                  <a:gd name="connsiteY1-3530" fmla="*/ 4481 h 10506"/>
                  <a:gd name="connsiteX2-3531" fmla="*/ 2549 w 10005"/>
                  <a:gd name="connsiteY2-3532" fmla="*/ 1734 h 10506"/>
                  <a:gd name="connsiteX3-3533" fmla="*/ 3505 w 10005"/>
                  <a:gd name="connsiteY3-3534" fmla="*/ 3849 h 10506"/>
                  <a:gd name="connsiteX4-3535" fmla="*/ 4492 w 10005"/>
                  <a:gd name="connsiteY4-3536" fmla="*/ 25 h 10506"/>
                  <a:gd name="connsiteX5-3537" fmla="*/ 5566 w 10005"/>
                  <a:gd name="connsiteY5-3538" fmla="*/ 2061 h 10506"/>
                  <a:gd name="connsiteX6-3539" fmla="*/ 6627 w 10005"/>
                  <a:gd name="connsiteY6-3540" fmla="*/ 600 h 10506"/>
                  <a:gd name="connsiteX7-3541" fmla="*/ 7785 w 10005"/>
                  <a:gd name="connsiteY7-3542" fmla="*/ 3443 h 10506"/>
                  <a:gd name="connsiteX8-3543" fmla="*/ 8967 w 10005"/>
                  <a:gd name="connsiteY8-3544" fmla="*/ 3720 h 10506"/>
                  <a:gd name="connsiteX9-3545" fmla="*/ 9998 w 10005"/>
                  <a:gd name="connsiteY9-3546" fmla="*/ 10318 h 10506"/>
                  <a:gd name="connsiteX10-3547" fmla="*/ 9502 w 10005"/>
                  <a:gd name="connsiteY10-3548" fmla="*/ 8837 h 10506"/>
                  <a:gd name="connsiteX11-3549" fmla="*/ 8047 w 10005"/>
                  <a:gd name="connsiteY11-3550" fmla="*/ 6242 h 10506"/>
                  <a:gd name="connsiteX12-3551" fmla="*/ 6770 w 10005"/>
                  <a:gd name="connsiteY12-3552" fmla="*/ 7226 h 10506"/>
                  <a:gd name="connsiteX13-3553" fmla="*/ 5774 w 10005"/>
                  <a:gd name="connsiteY13-3554" fmla="*/ 5334 h 10506"/>
                  <a:gd name="connsiteX14-3555" fmla="*/ 4662 w 10005"/>
                  <a:gd name="connsiteY14-3556" fmla="*/ 8179 h 10506"/>
                  <a:gd name="connsiteX15-3557" fmla="*/ 3894 w 10005"/>
                  <a:gd name="connsiteY15-3558" fmla="*/ 6207 h 10506"/>
                  <a:gd name="connsiteX16-3559" fmla="*/ 2866 w 10005"/>
                  <a:gd name="connsiteY16-3560" fmla="*/ 8747 h 10506"/>
                  <a:gd name="connsiteX17-3561" fmla="*/ 2101 w 10005"/>
                  <a:gd name="connsiteY17-3562" fmla="*/ 7217 h 10506"/>
                  <a:gd name="connsiteX18-3563" fmla="*/ 1043 w 10005"/>
                  <a:gd name="connsiteY18-3564" fmla="*/ 7699 h 10506"/>
                  <a:gd name="connsiteX19-3565" fmla="*/ 1015 w 10005"/>
                  <a:gd name="connsiteY19-3566" fmla="*/ 4567 h 10506"/>
                  <a:gd name="connsiteX0-3567" fmla="*/ 1015 w 10005"/>
                  <a:gd name="connsiteY0-3568" fmla="*/ 4567 h 10506"/>
                  <a:gd name="connsiteX1-3569" fmla="*/ 1979 w 10005"/>
                  <a:gd name="connsiteY1-3570" fmla="*/ 4481 h 10506"/>
                  <a:gd name="connsiteX2-3571" fmla="*/ 2549 w 10005"/>
                  <a:gd name="connsiteY2-3572" fmla="*/ 1734 h 10506"/>
                  <a:gd name="connsiteX3-3573" fmla="*/ 3505 w 10005"/>
                  <a:gd name="connsiteY3-3574" fmla="*/ 3849 h 10506"/>
                  <a:gd name="connsiteX4-3575" fmla="*/ 4492 w 10005"/>
                  <a:gd name="connsiteY4-3576" fmla="*/ 25 h 10506"/>
                  <a:gd name="connsiteX5-3577" fmla="*/ 5566 w 10005"/>
                  <a:gd name="connsiteY5-3578" fmla="*/ 2061 h 10506"/>
                  <a:gd name="connsiteX6-3579" fmla="*/ 6627 w 10005"/>
                  <a:gd name="connsiteY6-3580" fmla="*/ 600 h 10506"/>
                  <a:gd name="connsiteX7-3581" fmla="*/ 7785 w 10005"/>
                  <a:gd name="connsiteY7-3582" fmla="*/ 3443 h 10506"/>
                  <a:gd name="connsiteX8-3583" fmla="*/ 8967 w 10005"/>
                  <a:gd name="connsiteY8-3584" fmla="*/ 3720 h 10506"/>
                  <a:gd name="connsiteX9-3585" fmla="*/ 9998 w 10005"/>
                  <a:gd name="connsiteY9-3586" fmla="*/ 10318 h 10506"/>
                  <a:gd name="connsiteX10-3587" fmla="*/ 9502 w 10005"/>
                  <a:gd name="connsiteY10-3588" fmla="*/ 8837 h 10506"/>
                  <a:gd name="connsiteX11-3589" fmla="*/ 8047 w 10005"/>
                  <a:gd name="connsiteY11-3590" fmla="*/ 6242 h 10506"/>
                  <a:gd name="connsiteX12-3591" fmla="*/ 6770 w 10005"/>
                  <a:gd name="connsiteY12-3592" fmla="*/ 7226 h 10506"/>
                  <a:gd name="connsiteX13-3593" fmla="*/ 5774 w 10005"/>
                  <a:gd name="connsiteY13-3594" fmla="*/ 5334 h 10506"/>
                  <a:gd name="connsiteX14-3595" fmla="*/ 4632 w 10005"/>
                  <a:gd name="connsiteY14-3596" fmla="*/ 7019 h 10506"/>
                  <a:gd name="connsiteX15-3597" fmla="*/ 3894 w 10005"/>
                  <a:gd name="connsiteY15-3598" fmla="*/ 6207 h 10506"/>
                  <a:gd name="connsiteX16-3599" fmla="*/ 2866 w 10005"/>
                  <a:gd name="connsiteY16-3600" fmla="*/ 8747 h 10506"/>
                  <a:gd name="connsiteX17-3601" fmla="*/ 2101 w 10005"/>
                  <a:gd name="connsiteY17-3602" fmla="*/ 7217 h 10506"/>
                  <a:gd name="connsiteX18-3603" fmla="*/ 1043 w 10005"/>
                  <a:gd name="connsiteY18-3604" fmla="*/ 7699 h 10506"/>
                  <a:gd name="connsiteX19-3605" fmla="*/ 1015 w 10005"/>
                  <a:gd name="connsiteY19-3606" fmla="*/ 4567 h 10506"/>
                  <a:gd name="connsiteX0-3607" fmla="*/ 1015 w 10005"/>
                  <a:gd name="connsiteY0-3608" fmla="*/ 4567 h 10506"/>
                  <a:gd name="connsiteX1-3609" fmla="*/ 1979 w 10005"/>
                  <a:gd name="connsiteY1-3610" fmla="*/ 4481 h 10506"/>
                  <a:gd name="connsiteX2-3611" fmla="*/ 2549 w 10005"/>
                  <a:gd name="connsiteY2-3612" fmla="*/ 1734 h 10506"/>
                  <a:gd name="connsiteX3-3613" fmla="*/ 3505 w 10005"/>
                  <a:gd name="connsiteY3-3614" fmla="*/ 3849 h 10506"/>
                  <a:gd name="connsiteX4-3615" fmla="*/ 4492 w 10005"/>
                  <a:gd name="connsiteY4-3616" fmla="*/ 25 h 10506"/>
                  <a:gd name="connsiteX5-3617" fmla="*/ 5566 w 10005"/>
                  <a:gd name="connsiteY5-3618" fmla="*/ 2061 h 10506"/>
                  <a:gd name="connsiteX6-3619" fmla="*/ 6627 w 10005"/>
                  <a:gd name="connsiteY6-3620" fmla="*/ 600 h 10506"/>
                  <a:gd name="connsiteX7-3621" fmla="*/ 7785 w 10005"/>
                  <a:gd name="connsiteY7-3622" fmla="*/ 3443 h 10506"/>
                  <a:gd name="connsiteX8-3623" fmla="*/ 8967 w 10005"/>
                  <a:gd name="connsiteY8-3624" fmla="*/ 3720 h 10506"/>
                  <a:gd name="connsiteX9-3625" fmla="*/ 9998 w 10005"/>
                  <a:gd name="connsiteY9-3626" fmla="*/ 10318 h 10506"/>
                  <a:gd name="connsiteX10-3627" fmla="*/ 9502 w 10005"/>
                  <a:gd name="connsiteY10-3628" fmla="*/ 8837 h 10506"/>
                  <a:gd name="connsiteX11-3629" fmla="*/ 8047 w 10005"/>
                  <a:gd name="connsiteY11-3630" fmla="*/ 6242 h 10506"/>
                  <a:gd name="connsiteX12-3631" fmla="*/ 6770 w 10005"/>
                  <a:gd name="connsiteY12-3632" fmla="*/ 7226 h 10506"/>
                  <a:gd name="connsiteX13-3633" fmla="*/ 5774 w 10005"/>
                  <a:gd name="connsiteY13-3634" fmla="*/ 5334 h 10506"/>
                  <a:gd name="connsiteX14-3635" fmla="*/ 4632 w 10005"/>
                  <a:gd name="connsiteY14-3636" fmla="*/ 7019 h 10506"/>
                  <a:gd name="connsiteX15-3637" fmla="*/ 3805 w 10005"/>
                  <a:gd name="connsiteY15-3638" fmla="*/ 5627 h 10506"/>
                  <a:gd name="connsiteX16-3639" fmla="*/ 2866 w 10005"/>
                  <a:gd name="connsiteY16-3640" fmla="*/ 8747 h 10506"/>
                  <a:gd name="connsiteX17-3641" fmla="*/ 2101 w 10005"/>
                  <a:gd name="connsiteY17-3642" fmla="*/ 7217 h 10506"/>
                  <a:gd name="connsiteX18-3643" fmla="*/ 1043 w 10005"/>
                  <a:gd name="connsiteY18-3644" fmla="*/ 7699 h 10506"/>
                  <a:gd name="connsiteX19-3645" fmla="*/ 1015 w 10005"/>
                  <a:gd name="connsiteY19-3646" fmla="*/ 4567 h 10506"/>
                  <a:gd name="connsiteX0-3647" fmla="*/ 1015 w 10005"/>
                  <a:gd name="connsiteY0-3648" fmla="*/ 4567 h 10506"/>
                  <a:gd name="connsiteX1-3649" fmla="*/ 1979 w 10005"/>
                  <a:gd name="connsiteY1-3650" fmla="*/ 4481 h 10506"/>
                  <a:gd name="connsiteX2-3651" fmla="*/ 2549 w 10005"/>
                  <a:gd name="connsiteY2-3652" fmla="*/ 1734 h 10506"/>
                  <a:gd name="connsiteX3-3653" fmla="*/ 3505 w 10005"/>
                  <a:gd name="connsiteY3-3654" fmla="*/ 3849 h 10506"/>
                  <a:gd name="connsiteX4-3655" fmla="*/ 4492 w 10005"/>
                  <a:gd name="connsiteY4-3656" fmla="*/ 25 h 10506"/>
                  <a:gd name="connsiteX5-3657" fmla="*/ 5566 w 10005"/>
                  <a:gd name="connsiteY5-3658" fmla="*/ 2061 h 10506"/>
                  <a:gd name="connsiteX6-3659" fmla="*/ 6627 w 10005"/>
                  <a:gd name="connsiteY6-3660" fmla="*/ 600 h 10506"/>
                  <a:gd name="connsiteX7-3661" fmla="*/ 7785 w 10005"/>
                  <a:gd name="connsiteY7-3662" fmla="*/ 3443 h 10506"/>
                  <a:gd name="connsiteX8-3663" fmla="*/ 8967 w 10005"/>
                  <a:gd name="connsiteY8-3664" fmla="*/ 3720 h 10506"/>
                  <a:gd name="connsiteX9-3665" fmla="*/ 9998 w 10005"/>
                  <a:gd name="connsiteY9-3666" fmla="*/ 10318 h 10506"/>
                  <a:gd name="connsiteX10-3667" fmla="*/ 9502 w 10005"/>
                  <a:gd name="connsiteY10-3668" fmla="*/ 8837 h 10506"/>
                  <a:gd name="connsiteX11-3669" fmla="*/ 8047 w 10005"/>
                  <a:gd name="connsiteY11-3670" fmla="*/ 6242 h 10506"/>
                  <a:gd name="connsiteX12-3671" fmla="*/ 6770 w 10005"/>
                  <a:gd name="connsiteY12-3672" fmla="*/ 7226 h 10506"/>
                  <a:gd name="connsiteX13-3673" fmla="*/ 5774 w 10005"/>
                  <a:gd name="connsiteY13-3674" fmla="*/ 5334 h 10506"/>
                  <a:gd name="connsiteX14-3675" fmla="*/ 4632 w 10005"/>
                  <a:gd name="connsiteY14-3676" fmla="*/ 7019 h 10506"/>
                  <a:gd name="connsiteX15-3677" fmla="*/ 3805 w 10005"/>
                  <a:gd name="connsiteY15-3678" fmla="*/ 5627 h 10506"/>
                  <a:gd name="connsiteX16-3679" fmla="*/ 2821 w 10005"/>
                  <a:gd name="connsiteY16-3680" fmla="*/ 8312 h 10506"/>
                  <a:gd name="connsiteX17-3681" fmla="*/ 2101 w 10005"/>
                  <a:gd name="connsiteY17-3682" fmla="*/ 7217 h 10506"/>
                  <a:gd name="connsiteX18-3683" fmla="*/ 1043 w 10005"/>
                  <a:gd name="connsiteY18-3684" fmla="*/ 7699 h 10506"/>
                  <a:gd name="connsiteX19-3685" fmla="*/ 1015 w 10005"/>
                  <a:gd name="connsiteY19-3686" fmla="*/ 4567 h 10506"/>
                  <a:gd name="connsiteX0-3687" fmla="*/ 1015 w 10005"/>
                  <a:gd name="connsiteY0-3688" fmla="*/ 4567 h 10506"/>
                  <a:gd name="connsiteX1-3689" fmla="*/ 1964 w 10005"/>
                  <a:gd name="connsiteY1-3690" fmla="*/ 4119 h 10506"/>
                  <a:gd name="connsiteX2-3691" fmla="*/ 2549 w 10005"/>
                  <a:gd name="connsiteY2-3692" fmla="*/ 1734 h 10506"/>
                  <a:gd name="connsiteX3-3693" fmla="*/ 3505 w 10005"/>
                  <a:gd name="connsiteY3-3694" fmla="*/ 3849 h 10506"/>
                  <a:gd name="connsiteX4-3695" fmla="*/ 4492 w 10005"/>
                  <a:gd name="connsiteY4-3696" fmla="*/ 25 h 10506"/>
                  <a:gd name="connsiteX5-3697" fmla="*/ 5566 w 10005"/>
                  <a:gd name="connsiteY5-3698" fmla="*/ 2061 h 10506"/>
                  <a:gd name="connsiteX6-3699" fmla="*/ 6627 w 10005"/>
                  <a:gd name="connsiteY6-3700" fmla="*/ 600 h 10506"/>
                  <a:gd name="connsiteX7-3701" fmla="*/ 7785 w 10005"/>
                  <a:gd name="connsiteY7-3702" fmla="*/ 3443 h 10506"/>
                  <a:gd name="connsiteX8-3703" fmla="*/ 8967 w 10005"/>
                  <a:gd name="connsiteY8-3704" fmla="*/ 3720 h 10506"/>
                  <a:gd name="connsiteX9-3705" fmla="*/ 9998 w 10005"/>
                  <a:gd name="connsiteY9-3706" fmla="*/ 10318 h 10506"/>
                  <a:gd name="connsiteX10-3707" fmla="*/ 9502 w 10005"/>
                  <a:gd name="connsiteY10-3708" fmla="*/ 8837 h 10506"/>
                  <a:gd name="connsiteX11-3709" fmla="*/ 8047 w 10005"/>
                  <a:gd name="connsiteY11-3710" fmla="*/ 6242 h 10506"/>
                  <a:gd name="connsiteX12-3711" fmla="*/ 6770 w 10005"/>
                  <a:gd name="connsiteY12-3712" fmla="*/ 7226 h 10506"/>
                  <a:gd name="connsiteX13-3713" fmla="*/ 5774 w 10005"/>
                  <a:gd name="connsiteY13-3714" fmla="*/ 5334 h 10506"/>
                  <a:gd name="connsiteX14-3715" fmla="*/ 4632 w 10005"/>
                  <a:gd name="connsiteY14-3716" fmla="*/ 7019 h 10506"/>
                  <a:gd name="connsiteX15-3717" fmla="*/ 3805 w 10005"/>
                  <a:gd name="connsiteY15-3718" fmla="*/ 5627 h 10506"/>
                  <a:gd name="connsiteX16-3719" fmla="*/ 2821 w 10005"/>
                  <a:gd name="connsiteY16-3720" fmla="*/ 8312 h 10506"/>
                  <a:gd name="connsiteX17-3721" fmla="*/ 2101 w 10005"/>
                  <a:gd name="connsiteY17-3722" fmla="*/ 7217 h 10506"/>
                  <a:gd name="connsiteX18-3723" fmla="*/ 1043 w 10005"/>
                  <a:gd name="connsiteY18-3724" fmla="*/ 7699 h 10506"/>
                  <a:gd name="connsiteX19-3725" fmla="*/ 1015 w 10005"/>
                  <a:gd name="connsiteY19-3726" fmla="*/ 4567 h 10506"/>
                  <a:gd name="connsiteX0-3727" fmla="*/ 1015 w 10005"/>
                  <a:gd name="connsiteY0-3728" fmla="*/ 6152 h 12091"/>
                  <a:gd name="connsiteX1-3729" fmla="*/ 1964 w 10005"/>
                  <a:gd name="connsiteY1-3730" fmla="*/ 5704 h 12091"/>
                  <a:gd name="connsiteX2-3731" fmla="*/ 2549 w 10005"/>
                  <a:gd name="connsiteY2-3732" fmla="*/ 3319 h 12091"/>
                  <a:gd name="connsiteX3-3733" fmla="*/ 3505 w 10005"/>
                  <a:gd name="connsiteY3-3734" fmla="*/ 5434 h 12091"/>
                  <a:gd name="connsiteX4-3735" fmla="*/ 4492 w 10005"/>
                  <a:gd name="connsiteY4-3736" fmla="*/ 1610 h 12091"/>
                  <a:gd name="connsiteX5-3737" fmla="*/ 5566 w 10005"/>
                  <a:gd name="connsiteY5-3738" fmla="*/ 3646 h 12091"/>
                  <a:gd name="connsiteX6-3739" fmla="*/ 6479 w 10005"/>
                  <a:gd name="connsiteY6-3740" fmla="*/ 10 h 12091"/>
                  <a:gd name="connsiteX7-3741" fmla="*/ 7785 w 10005"/>
                  <a:gd name="connsiteY7-3742" fmla="*/ 5028 h 12091"/>
                  <a:gd name="connsiteX8-3743" fmla="*/ 8967 w 10005"/>
                  <a:gd name="connsiteY8-3744" fmla="*/ 5305 h 12091"/>
                  <a:gd name="connsiteX9-3745" fmla="*/ 9998 w 10005"/>
                  <a:gd name="connsiteY9-3746" fmla="*/ 11903 h 12091"/>
                  <a:gd name="connsiteX10-3747" fmla="*/ 9502 w 10005"/>
                  <a:gd name="connsiteY10-3748" fmla="*/ 10422 h 12091"/>
                  <a:gd name="connsiteX11-3749" fmla="*/ 8047 w 10005"/>
                  <a:gd name="connsiteY11-3750" fmla="*/ 7827 h 12091"/>
                  <a:gd name="connsiteX12-3751" fmla="*/ 6770 w 10005"/>
                  <a:gd name="connsiteY12-3752" fmla="*/ 8811 h 12091"/>
                  <a:gd name="connsiteX13-3753" fmla="*/ 5774 w 10005"/>
                  <a:gd name="connsiteY13-3754" fmla="*/ 6919 h 12091"/>
                  <a:gd name="connsiteX14-3755" fmla="*/ 4632 w 10005"/>
                  <a:gd name="connsiteY14-3756" fmla="*/ 8604 h 12091"/>
                  <a:gd name="connsiteX15-3757" fmla="*/ 3805 w 10005"/>
                  <a:gd name="connsiteY15-3758" fmla="*/ 7212 h 12091"/>
                  <a:gd name="connsiteX16-3759" fmla="*/ 2821 w 10005"/>
                  <a:gd name="connsiteY16-3760" fmla="*/ 9897 h 12091"/>
                  <a:gd name="connsiteX17-3761" fmla="*/ 2101 w 10005"/>
                  <a:gd name="connsiteY17-3762" fmla="*/ 8802 h 12091"/>
                  <a:gd name="connsiteX18-3763" fmla="*/ 1043 w 10005"/>
                  <a:gd name="connsiteY18-3764" fmla="*/ 9284 h 12091"/>
                  <a:gd name="connsiteX19-3765" fmla="*/ 1015 w 10005"/>
                  <a:gd name="connsiteY19-3766" fmla="*/ 6152 h 12091"/>
                  <a:gd name="connsiteX0-3767" fmla="*/ 1015 w 10005"/>
                  <a:gd name="connsiteY0-3768" fmla="*/ 6150 h 12089"/>
                  <a:gd name="connsiteX1-3769" fmla="*/ 1964 w 10005"/>
                  <a:gd name="connsiteY1-3770" fmla="*/ 5702 h 12089"/>
                  <a:gd name="connsiteX2-3771" fmla="*/ 2549 w 10005"/>
                  <a:gd name="connsiteY2-3772" fmla="*/ 3317 h 12089"/>
                  <a:gd name="connsiteX3-3773" fmla="*/ 3505 w 10005"/>
                  <a:gd name="connsiteY3-3774" fmla="*/ 5432 h 12089"/>
                  <a:gd name="connsiteX4-3775" fmla="*/ 4492 w 10005"/>
                  <a:gd name="connsiteY4-3776" fmla="*/ 1608 h 12089"/>
                  <a:gd name="connsiteX5-3777" fmla="*/ 5566 w 10005"/>
                  <a:gd name="connsiteY5-3778" fmla="*/ 3644 h 12089"/>
                  <a:gd name="connsiteX6-3779" fmla="*/ 6479 w 10005"/>
                  <a:gd name="connsiteY6-3780" fmla="*/ 8 h 12089"/>
                  <a:gd name="connsiteX7-3781" fmla="*/ 7859 w 10005"/>
                  <a:gd name="connsiteY7-3782" fmla="*/ 2706 h 12089"/>
                  <a:gd name="connsiteX8-3783" fmla="*/ 8967 w 10005"/>
                  <a:gd name="connsiteY8-3784" fmla="*/ 5303 h 12089"/>
                  <a:gd name="connsiteX9-3785" fmla="*/ 9998 w 10005"/>
                  <a:gd name="connsiteY9-3786" fmla="*/ 11901 h 12089"/>
                  <a:gd name="connsiteX10-3787" fmla="*/ 9502 w 10005"/>
                  <a:gd name="connsiteY10-3788" fmla="*/ 10420 h 12089"/>
                  <a:gd name="connsiteX11-3789" fmla="*/ 8047 w 10005"/>
                  <a:gd name="connsiteY11-3790" fmla="*/ 7825 h 12089"/>
                  <a:gd name="connsiteX12-3791" fmla="*/ 6770 w 10005"/>
                  <a:gd name="connsiteY12-3792" fmla="*/ 8809 h 12089"/>
                  <a:gd name="connsiteX13-3793" fmla="*/ 5774 w 10005"/>
                  <a:gd name="connsiteY13-3794" fmla="*/ 6917 h 12089"/>
                  <a:gd name="connsiteX14-3795" fmla="*/ 4632 w 10005"/>
                  <a:gd name="connsiteY14-3796" fmla="*/ 8602 h 12089"/>
                  <a:gd name="connsiteX15-3797" fmla="*/ 3805 w 10005"/>
                  <a:gd name="connsiteY15-3798" fmla="*/ 7210 h 12089"/>
                  <a:gd name="connsiteX16-3799" fmla="*/ 2821 w 10005"/>
                  <a:gd name="connsiteY16-3800" fmla="*/ 9895 h 12089"/>
                  <a:gd name="connsiteX17-3801" fmla="*/ 2101 w 10005"/>
                  <a:gd name="connsiteY17-3802" fmla="*/ 8800 h 12089"/>
                  <a:gd name="connsiteX18-3803" fmla="*/ 1043 w 10005"/>
                  <a:gd name="connsiteY18-3804" fmla="*/ 9282 h 12089"/>
                  <a:gd name="connsiteX19-3805" fmla="*/ 1015 w 10005"/>
                  <a:gd name="connsiteY19-3806" fmla="*/ 6150 h 12089"/>
                  <a:gd name="connsiteX0-3807" fmla="*/ 1015 w 10005"/>
                  <a:gd name="connsiteY0-3808" fmla="*/ 6150 h 12089"/>
                  <a:gd name="connsiteX1-3809" fmla="*/ 1964 w 10005"/>
                  <a:gd name="connsiteY1-3810" fmla="*/ 5702 h 12089"/>
                  <a:gd name="connsiteX2-3811" fmla="*/ 2549 w 10005"/>
                  <a:gd name="connsiteY2-3812" fmla="*/ 3317 h 12089"/>
                  <a:gd name="connsiteX3-3813" fmla="*/ 3505 w 10005"/>
                  <a:gd name="connsiteY3-3814" fmla="*/ 5432 h 12089"/>
                  <a:gd name="connsiteX4-3815" fmla="*/ 4492 w 10005"/>
                  <a:gd name="connsiteY4-3816" fmla="*/ 1608 h 12089"/>
                  <a:gd name="connsiteX5-3817" fmla="*/ 5566 w 10005"/>
                  <a:gd name="connsiteY5-3818" fmla="*/ 3644 h 12089"/>
                  <a:gd name="connsiteX6-3819" fmla="*/ 6479 w 10005"/>
                  <a:gd name="connsiteY6-3820" fmla="*/ 8 h 12089"/>
                  <a:gd name="connsiteX7-3821" fmla="*/ 7859 w 10005"/>
                  <a:gd name="connsiteY7-3822" fmla="*/ 2706 h 12089"/>
                  <a:gd name="connsiteX8-3823" fmla="*/ 9115 w 10005"/>
                  <a:gd name="connsiteY8-3824" fmla="*/ 4288 h 12089"/>
                  <a:gd name="connsiteX9-3825" fmla="*/ 9998 w 10005"/>
                  <a:gd name="connsiteY9-3826" fmla="*/ 11901 h 12089"/>
                  <a:gd name="connsiteX10-3827" fmla="*/ 9502 w 10005"/>
                  <a:gd name="connsiteY10-3828" fmla="*/ 10420 h 12089"/>
                  <a:gd name="connsiteX11-3829" fmla="*/ 8047 w 10005"/>
                  <a:gd name="connsiteY11-3830" fmla="*/ 7825 h 12089"/>
                  <a:gd name="connsiteX12-3831" fmla="*/ 6770 w 10005"/>
                  <a:gd name="connsiteY12-3832" fmla="*/ 8809 h 12089"/>
                  <a:gd name="connsiteX13-3833" fmla="*/ 5774 w 10005"/>
                  <a:gd name="connsiteY13-3834" fmla="*/ 6917 h 12089"/>
                  <a:gd name="connsiteX14-3835" fmla="*/ 4632 w 10005"/>
                  <a:gd name="connsiteY14-3836" fmla="*/ 8602 h 12089"/>
                  <a:gd name="connsiteX15-3837" fmla="*/ 3805 w 10005"/>
                  <a:gd name="connsiteY15-3838" fmla="*/ 7210 h 12089"/>
                  <a:gd name="connsiteX16-3839" fmla="*/ 2821 w 10005"/>
                  <a:gd name="connsiteY16-3840" fmla="*/ 9895 h 12089"/>
                  <a:gd name="connsiteX17-3841" fmla="*/ 2101 w 10005"/>
                  <a:gd name="connsiteY17-3842" fmla="*/ 8800 h 12089"/>
                  <a:gd name="connsiteX18-3843" fmla="*/ 1043 w 10005"/>
                  <a:gd name="connsiteY18-3844" fmla="*/ 9282 h 12089"/>
                  <a:gd name="connsiteX19-3845" fmla="*/ 1015 w 10005"/>
                  <a:gd name="connsiteY19-3846" fmla="*/ 6150 h 12089"/>
                  <a:gd name="connsiteX0-3847" fmla="*/ 1015 w 10005"/>
                  <a:gd name="connsiteY0-3848" fmla="*/ 6148 h 12087"/>
                  <a:gd name="connsiteX1-3849" fmla="*/ 1964 w 10005"/>
                  <a:gd name="connsiteY1-3850" fmla="*/ 5700 h 12087"/>
                  <a:gd name="connsiteX2-3851" fmla="*/ 2549 w 10005"/>
                  <a:gd name="connsiteY2-3852" fmla="*/ 3315 h 12087"/>
                  <a:gd name="connsiteX3-3853" fmla="*/ 3505 w 10005"/>
                  <a:gd name="connsiteY3-3854" fmla="*/ 5430 h 12087"/>
                  <a:gd name="connsiteX4-3855" fmla="*/ 4492 w 10005"/>
                  <a:gd name="connsiteY4-3856" fmla="*/ 1606 h 12087"/>
                  <a:gd name="connsiteX5-3857" fmla="*/ 5655 w 10005"/>
                  <a:gd name="connsiteY5-3858" fmla="*/ 1975 h 12087"/>
                  <a:gd name="connsiteX6-3859" fmla="*/ 6479 w 10005"/>
                  <a:gd name="connsiteY6-3860" fmla="*/ 6 h 12087"/>
                  <a:gd name="connsiteX7-3861" fmla="*/ 7859 w 10005"/>
                  <a:gd name="connsiteY7-3862" fmla="*/ 2704 h 12087"/>
                  <a:gd name="connsiteX8-3863" fmla="*/ 9115 w 10005"/>
                  <a:gd name="connsiteY8-3864" fmla="*/ 4286 h 12087"/>
                  <a:gd name="connsiteX9-3865" fmla="*/ 9998 w 10005"/>
                  <a:gd name="connsiteY9-3866" fmla="*/ 11899 h 12087"/>
                  <a:gd name="connsiteX10-3867" fmla="*/ 9502 w 10005"/>
                  <a:gd name="connsiteY10-3868" fmla="*/ 10418 h 12087"/>
                  <a:gd name="connsiteX11-3869" fmla="*/ 8047 w 10005"/>
                  <a:gd name="connsiteY11-3870" fmla="*/ 7823 h 12087"/>
                  <a:gd name="connsiteX12-3871" fmla="*/ 6770 w 10005"/>
                  <a:gd name="connsiteY12-3872" fmla="*/ 8807 h 12087"/>
                  <a:gd name="connsiteX13-3873" fmla="*/ 5774 w 10005"/>
                  <a:gd name="connsiteY13-3874" fmla="*/ 6915 h 12087"/>
                  <a:gd name="connsiteX14-3875" fmla="*/ 4632 w 10005"/>
                  <a:gd name="connsiteY14-3876" fmla="*/ 8600 h 12087"/>
                  <a:gd name="connsiteX15-3877" fmla="*/ 3805 w 10005"/>
                  <a:gd name="connsiteY15-3878" fmla="*/ 7208 h 12087"/>
                  <a:gd name="connsiteX16-3879" fmla="*/ 2821 w 10005"/>
                  <a:gd name="connsiteY16-3880" fmla="*/ 9893 h 12087"/>
                  <a:gd name="connsiteX17-3881" fmla="*/ 2101 w 10005"/>
                  <a:gd name="connsiteY17-3882" fmla="*/ 8798 h 12087"/>
                  <a:gd name="connsiteX18-3883" fmla="*/ 1043 w 10005"/>
                  <a:gd name="connsiteY18-3884" fmla="*/ 9280 h 12087"/>
                  <a:gd name="connsiteX19-3885" fmla="*/ 1015 w 10005"/>
                  <a:gd name="connsiteY19-3886" fmla="*/ 6148 h 12087"/>
                  <a:gd name="connsiteX0-3887" fmla="*/ 1015 w 10005"/>
                  <a:gd name="connsiteY0-3888" fmla="*/ 6500 h 12439"/>
                  <a:gd name="connsiteX1-3889" fmla="*/ 1964 w 10005"/>
                  <a:gd name="connsiteY1-3890" fmla="*/ 6052 h 12439"/>
                  <a:gd name="connsiteX2-3891" fmla="*/ 2549 w 10005"/>
                  <a:gd name="connsiteY2-3892" fmla="*/ 3667 h 12439"/>
                  <a:gd name="connsiteX3-3893" fmla="*/ 3505 w 10005"/>
                  <a:gd name="connsiteY3-3894" fmla="*/ 5782 h 12439"/>
                  <a:gd name="connsiteX4-3895" fmla="*/ 4418 w 10005"/>
                  <a:gd name="connsiteY4-3896" fmla="*/ 73 h 12439"/>
                  <a:gd name="connsiteX5-3897" fmla="*/ 5655 w 10005"/>
                  <a:gd name="connsiteY5-3898" fmla="*/ 2327 h 12439"/>
                  <a:gd name="connsiteX6-3899" fmla="*/ 6479 w 10005"/>
                  <a:gd name="connsiteY6-3900" fmla="*/ 358 h 12439"/>
                  <a:gd name="connsiteX7-3901" fmla="*/ 7859 w 10005"/>
                  <a:gd name="connsiteY7-3902" fmla="*/ 3056 h 12439"/>
                  <a:gd name="connsiteX8-3903" fmla="*/ 9115 w 10005"/>
                  <a:gd name="connsiteY8-3904" fmla="*/ 4638 h 12439"/>
                  <a:gd name="connsiteX9-3905" fmla="*/ 9998 w 10005"/>
                  <a:gd name="connsiteY9-3906" fmla="*/ 12251 h 12439"/>
                  <a:gd name="connsiteX10-3907" fmla="*/ 9502 w 10005"/>
                  <a:gd name="connsiteY10-3908" fmla="*/ 10770 h 12439"/>
                  <a:gd name="connsiteX11-3909" fmla="*/ 8047 w 10005"/>
                  <a:gd name="connsiteY11-3910" fmla="*/ 8175 h 12439"/>
                  <a:gd name="connsiteX12-3911" fmla="*/ 6770 w 10005"/>
                  <a:gd name="connsiteY12-3912" fmla="*/ 9159 h 12439"/>
                  <a:gd name="connsiteX13-3913" fmla="*/ 5774 w 10005"/>
                  <a:gd name="connsiteY13-3914" fmla="*/ 7267 h 12439"/>
                  <a:gd name="connsiteX14-3915" fmla="*/ 4632 w 10005"/>
                  <a:gd name="connsiteY14-3916" fmla="*/ 8952 h 12439"/>
                  <a:gd name="connsiteX15-3917" fmla="*/ 3805 w 10005"/>
                  <a:gd name="connsiteY15-3918" fmla="*/ 7560 h 12439"/>
                  <a:gd name="connsiteX16-3919" fmla="*/ 2821 w 10005"/>
                  <a:gd name="connsiteY16-3920" fmla="*/ 10245 h 12439"/>
                  <a:gd name="connsiteX17-3921" fmla="*/ 2101 w 10005"/>
                  <a:gd name="connsiteY17-3922" fmla="*/ 9150 h 12439"/>
                  <a:gd name="connsiteX18-3923" fmla="*/ 1043 w 10005"/>
                  <a:gd name="connsiteY18-3924" fmla="*/ 9632 h 12439"/>
                  <a:gd name="connsiteX19-3925" fmla="*/ 1015 w 10005"/>
                  <a:gd name="connsiteY19-3926" fmla="*/ 6500 h 12439"/>
                  <a:gd name="connsiteX0-3927" fmla="*/ 1015 w 10005"/>
                  <a:gd name="connsiteY0-3928" fmla="*/ 6432 h 12371"/>
                  <a:gd name="connsiteX1-3929" fmla="*/ 1964 w 10005"/>
                  <a:gd name="connsiteY1-3930" fmla="*/ 5984 h 12371"/>
                  <a:gd name="connsiteX2-3931" fmla="*/ 2549 w 10005"/>
                  <a:gd name="connsiteY2-3932" fmla="*/ 3599 h 12371"/>
                  <a:gd name="connsiteX3-3933" fmla="*/ 3490 w 10005"/>
                  <a:gd name="connsiteY3-3934" fmla="*/ 3032 h 12371"/>
                  <a:gd name="connsiteX4-3935" fmla="*/ 4418 w 10005"/>
                  <a:gd name="connsiteY4-3936" fmla="*/ 5 h 12371"/>
                  <a:gd name="connsiteX5-3937" fmla="*/ 5655 w 10005"/>
                  <a:gd name="connsiteY5-3938" fmla="*/ 2259 h 12371"/>
                  <a:gd name="connsiteX6-3939" fmla="*/ 6479 w 10005"/>
                  <a:gd name="connsiteY6-3940" fmla="*/ 290 h 12371"/>
                  <a:gd name="connsiteX7-3941" fmla="*/ 7859 w 10005"/>
                  <a:gd name="connsiteY7-3942" fmla="*/ 2988 h 12371"/>
                  <a:gd name="connsiteX8-3943" fmla="*/ 9115 w 10005"/>
                  <a:gd name="connsiteY8-3944" fmla="*/ 4570 h 12371"/>
                  <a:gd name="connsiteX9-3945" fmla="*/ 9998 w 10005"/>
                  <a:gd name="connsiteY9-3946" fmla="*/ 12183 h 12371"/>
                  <a:gd name="connsiteX10-3947" fmla="*/ 9502 w 10005"/>
                  <a:gd name="connsiteY10-3948" fmla="*/ 10702 h 12371"/>
                  <a:gd name="connsiteX11-3949" fmla="*/ 8047 w 10005"/>
                  <a:gd name="connsiteY11-3950" fmla="*/ 8107 h 12371"/>
                  <a:gd name="connsiteX12-3951" fmla="*/ 6770 w 10005"/>
                  <a:gd name="connsiteY12-3952" fmla="*/ 9091 h 12371"/>
                  <a:gd name="connsiteX13-3953" fmla="*/ 5774 w 10005"/>
                  <a:gd name="connsiteY13-3954" fmla="*/ 7199 h 12371"/>
                  <a:gd name="connsiteX14-3955" fmla="*/ 4632 w 10005"/>
                  <a:gd name="connsiteY14-3956" fmla="*/ 8884 h 12371"/>
                  <a:gd name="connsiteX15-3957" fmla="*/ 3805 w 10005"/>
                  <a:gd name="connsiteY15-3958" fmla="*/ 7492 h 12371"/>
                  <a:gd name="connsiteX16-3959" fmla="*/ 2821 w 10005"/>
                  <a:gd name="connsiteY16-3960" fmla="*/ 10177 h 12371"/>
                  <a:gd name="connsiteX17-3961" fmla="*/ 2101 w 10005"/>
                  <a:gd name="connsiteY17-3962" fmla="*/ 9082 h 12371"/>
                  <a:gd name="connsiteX18-3963" fmla="*/ 1043 w 10005"/>
                  <a:gd name="connsiteY18-3964" fmla="*/ 9564 h 12371"/>
                  <a:gd name="connsiteX19-3965" fmla="*/ 1015 w 10005"/>
                  <a:gd name="connsiteY19-3966" fmla="*/ 6432 h 12371"/>
                  <a:gd name="connsiteX0-3967" fmla="*/ 1015 w 10005"/>
                  <a:gd name="connsiteY0-3968" fmla="*/ 6432 h 12371"/>
                  <a:gd name="connsiteX1-3969" fmla="*/ 1964 w 10005"/>
                  <a:gd name="connsiteY1-3970" fmla="*/ 5984 h 12371"/>
                  <a:gd name="connsiteX2-3971" fmla="*/ 2282 w 10005"/>
                  <a:gd name="connsiteY2-3972" fmla="*/ 1352 h 12371"/>
                  <a:gd name="connsiteX3-3973" fmla="*/ 3490 w 10005"/>
                  <a:gd name="connsiteY3-3974" fmla="*/ 3032 h 12371"/>
                  <a:gd name="connsiteX4-3975" fmla="*/ 4418 w 10005"/>
                  <a:gd name="connsiteY4-3976" fmla="*/ 5 h 12371"/>
                  <a:gd name="connsiteX5-3977" fmla="*/ 5655 w 10005"/>
                  <a:gd name="connsiteY5-3978" fmla="*/ 2259 h 12371"/>
                  <a:gd name="connsiteX6-3979" fmla="*/ 6479 w 10005"/>
                  <a:gd name="connsiteY6-3980" fmla="*/ 290 h 12371"/>
                  <a:gd name="connsiteX7-3981" fmla="*/ 7859 w 10005"/>
                  <a:gd name="connsiteY7-3982" fmla="*/ 2988 h 12371"/>
                  <a:gd name="connsiteX8-3983" fmla="*/ 9115 w 10005"/>
                  <a:gd name="connsiteY8-3984" fmla="*/ 4570 h 12371"/>
                  <a:gd name="connsiteX9-3985" fmla="*/ 9998 w 10005"/>
                  <a:gd name="connsiteY9-3986" fmla="*/ 12183 h 12371"/>
                  <a:gd name="connsiteX10-3987" fmla="*/ 9502 w 10005"/>
                  <a:gd name="connsiteY10-3988" fmla="*/ 10702 h 12371"/>
                  <a:gd name="connsiteX11-3989" fmla="*/ 8047 w 10005"/>
                  <a:gd name="connsiteY11-3990" fmla="*/ 8107 h 12371"/>
                  <a:gd name="connsiteX12-3991" fmla="*/ 6770 w 10005"/>
                  <a:gd name="connsiteY12-3992" fmla="*/ 9091 h 12371"/>
                  <a:gd name="connsiteX13-3993" fmla="*/ 5774 w 10005"/>
                  <a:gd name="connsiteY13-3994" fmla="*/ 7199 h 12371"/>
                  <a:gd name="connsiteX14-3995" fmla="*/ 4632 w 10005"/>
                  <a:gd name="connsiteY14-3996" fmla="*/ 8884 h 12371"/>
                  <a:gd name="connsiteX15-3997" fmla="*/ 3805 w 10005"/>
                  <a:gd name="connsiteY15-3998" fmla="*/ 7492 h 12371"/>
                  <a:gd name="connsiteX16-3999" fmla="*/ 2821 w 10005"/>
                  <a:gd name="connsiteY16-4000" fmla="*/ 10177 h 12371"/>
                  <a:gd name="connsiteX17-4001" fmla="*/ 2101 w 10005"/>
                  <a:gd name="connsiteY17-4002" fmla="*/ 9082 h 12371"/>
                  <a:gd name="connsiteX18-4003" fmla="*/ 1043 w 10005"/>
                  <a:gd name="connsiteY18-4004" fmla="*/ 9564 h 12371"/>
                  <a:gd name="connsiteX19-4005" fmla="*/ 1015 w 10005"/>
                  <a:gd name="connsiteY19-4006" fmla="*/ 6432 h 12371"/>
                  <a:gd name="connsiteX0-4007" fmla="*/ 1015 w 10005"/>
                  <a:gd name="connsiteY0-4008" fmla="*/ 6432 h 12371"/>
                  <a:gd name="connsiteX1-4009" fmla="*/ 1727 w 10005"/>
                  <a:gd name="connsiteY1-4010" fmla="*/ 4172 h 12371"/>
                  <a:gd name="connsiteX2-4011" fmla="*/ 2282 w 10005"/>
                  <a:gd name="connsiteY2-4012" fmla="*/ 1352 h 12371"/>
                  <a:gd name="connsiteX3-4013" fmla="*/ 3490 w 10005"/>
                  <a:gd name="connsiteY3-4014" fmla="*/ 3032 h 12371"/>
                  <a:gd name="connsiteX4-4015" fmla="*/ 4418 w 10005"/>
                  <a:gd name="connsiteY4-4016" fmla="*/ 5 h 12371"/>
                  <a:gd name="connsiteX5-4017" fmla="*/ 5655 w 10005"/>
                  <a:gd name="connsiteY5-4018" fmla="*/ 2259 h 12371"/>
                  <a:gd name="connsiteX6-4019" fmla="*/ 6479 w 10005"/>
                  <a:gd name="connsiteY6-4020" fmla="*/ 290 h 12371"/>
                  <a:gd name="connsiteX7-4021" fmla="*/ 7859 w 10005"/>
                  <a:gd name="connsiteY7-4022" fmla="*/ 2988 h 12371"/>
                  <a:gd name="connsiteX8-4023" fmla="*/ 9115 w 10005"/>
                  <a:gd name="connsiteY8-4024" fmla="*/ 4570 h 12371"/>
                  <a:gd name="connsiteX9-4025" fmla="*/ 9998 w 10005"/>
                  <a:gd name="connsiteY9-4026" fmla="*/ 12183 h 12371"/>
                  <a:gd name="connsiteX10-4027" fmla="*/ 9502 w 10005"/>
                  <a:gd name="connsiteY10-4028" fmla="*/ 10702 h 12371"/>
                  <a:gd name="connsiteX11-4029" fmla="*/ 8047 w 10005"/>
                  <a:gd name="connsiteY11-4030" fmla="*/ 8107 h 12371"/>
                  <a:gd name="connsiteX12-4031" fmla="*/ 6770 w 10005"/>
                  <a:gd name="connsiteY12-4032" fmla="*/ 9091 h 12371"/>
                  <a:gd name="connsiteX13-4033" fmla="*/ 5774 w 10005"/>
                  <a:gd name="connsiteY13-4034" fmla="*/ 7199 h 12371"/>
                  <a:gd name="connsiteX14-4035" fmla="*/ 4632 w 10005"/>
                  <a:gd name="connsiteY14-4036" fmla="*/ 8884 h 12371"/>
                  <a:gd name="connsiteX15-4037" fmla="*/ 3805 w 10005"/>
                  <a:gd name="connsiteY15-4038" fmla="*/ 7492 h 12371"/>
                  <a:gd name="connsiteX16-4039" fmla="*/ 2821 w 10005"/>
                  <a:gd name="connsiteY16-4040" fmla="*/ 10177 h 12371"/>
                  <a:gd name="connsiteX17-4041" fmla="*/ 2101 w 10005"/>
                  <a:gd name="connsiteY17-4042" fmla="*/ 9082 h 12371"/>
                  <a:gd name="connsiteX18-4043" fmla="*/ 1043 w 10005"/>
                  <a:gd name="connsiteY18-4044" fmla="*/ 9564 h 12371"/>
                  <a:gd name="connsiteX19-4045" fmla="*/ 1015 w 10005"/>
                  <a:gd name="connsiteY19-4046" fmla="*/ 6432 h 12371"/>
                  <a:gd name="connsiteX0-4047" fmla="*/ 958 w 10111"/>
                  <a:gd name="connsiteY0-4048" fmla="*/ 5635 h 12371"/>
                  <a:gd name="connsiteX1-4049" fmla="*/ 1833 w 10111"/>
                  <a:gd name="connsiteY1-4050" fmla="*/ 4172 h 12371"/>
                  <a:gd name="connsiteX2-4051" fmla="*/ 2388 w 10111"/>
                  <a:gd name="connsiteY2-4052" fmla="*/ 1352 h 12371"/>
                  <a:gd name="connsiteX3-4053" fmla="*/ 3596 w 10111"/>
                  <a:gd name="connsiteY3-4054" fmla="*/ 3032 h 12371"/>
                  <a:gd name="connsiteX4-4055" fmla="*/ 4524 w 10111"/>
                  <a:gd name="connsiteY4-4056" fmla="*/ 5 h 12371"/>
                  <a:gd name="connsiteX5-4057" fmla="*/ 5761 w 10111"/>
                  <a:gd name="connsiteY5-4058" fmla="*/ 2259 h 12371"/>
                  <a:gd name="connsiteX6-4059" fmla="*/ 6585 w 10111"/>
                  <a:gd name="connsiteY6-4060" fmla="*/ 290 h 12371"/>
                  <a:gd name="connsiteX7-4061" fmla="*/ 7965 w 10111"/>
                  <a:gd name="connsiteY7-4062" fmla="*/ 2988 h 12371"/>
                  <a:gd name="connsiteX8-4063" fmla="*/ 9221 w 10111"/>
                  <a:gd name="connsiteY8-4064" fmla="*/ 4570 h 12371"/>
                  <a:gd name="connsiteX9-4065" fmla="*/ 10104 w 10111"/>
                  <a:gd name="connsiteY9-4066" fmla="*/ 12183 h 12371"/>
                  <a:gd name="connsiteX10-4067" fmla="*/ 9608 w 10111"/>
                  <a:gd name="connsiteY10-4068" fmla="*/ 10702 h 12371"/>
                  <a:gd name="connsiteX11-4069" fmla="*/ 8153 w 10111"/>
                  <a:gd name="connsiteY11-4070" fmla="*/ 8107 h 12371"/>
                  <a:gd name="connsiteX12-4071" fmla="*/ 6876 w 10111"/>
                  <a:gd name="connsiteY12-4072" fmla="*/ 9091 h 12371"/>
                  <a:gd name="connsiteX13-4073" fmla="*/ 5880 w 10111"/>
                  <a:gd name="connsiteY13-4074" fmla="*/ 7199 h 12371"/>
                  <a:gd name="connsiteX14-4075" fmla="*/ 4738 w 10111"/>
                  <a:gd name="connsiteY14-4076" fmla="*/ 8884 h 12371"/>
                  <a:gd name="connsiteX15-4077" fmla="*/ 3911 w 10111"/>
                  <a:gd name="connsiteY15-4078" fmla="*/ 7492 h 12371"/>
                  <a:gd name="connsiteX16-4079" fmla="*/ 2927 w 10111"/>
                  <a:gd name="connsiteY16-4080" fmla="*/ 10177 h 12371"/>
                  <a:gd name="connsiteX17-4081" fmla="*/ 2207 w 10111"/>
                  <a:gd name="connsiteY17-4082" fmla="*/ 9082 h 12371"/>
                  <a:gd name="connsiteX18-4083" fmla="*/ 1149 w 10111"/>
                  <a:gd name="connsiteY18-4084" fmla="*/ 9564 h 12371"/>
                  <a:gd name="connsiteX19-4085" fmla="*/ 958 w 10111"/>
                  <a:gd name="connsiteY19-4086" fmla="*/ 5635 h 12371"/>
                  <a:gd name="connsiteX0-4087" fmla="*/ 894 w 10047"/>
                  <a:gd name="connsiteY0-4088" fmla="*/ 5635 h 12371"/>
                  <a:gd name="connsiteX1-4089" fmla="*/ 1769 w 10047"/>
                  <a:gd name="connsiteY1-4090" fmla="*/ 4172 h 12371"/>
                  <a:gd name="connsiteX2-4091" fmla="*/ 2324 w 10047"/>
                  <a:gd name="connsiteY2-4092" fmla="*/ 1352 h 12371"/>
                  <a:gd name="connsiteX3-4093" fmla="*/ 3532 w 10047"/>
                  <a:gd name="connsiteY3-4094" fmla="*/ 3032 h 12371"/>
                  <a:gd name="connsiteX4-4095" fmla="*/ 4460 w 10047"/>
                  <a:gd name="connsiteY4-4096" fmla="*/ 5 h 12371"/>
                  <a:gd name="connsiteX5-4097" fmla="*/ 5697 w 10047"/>
                  <a:gd name="connsiteY5-4098" fmla="*/ 2259 h 12371"/>
                  <a:gd name="connsiteX6-4099" fmla="*/ 6521 w 10047"/>
                  <a:gd name="connsiteY6-4100" fmla="*/ 290 h 12371"/>
                  <a:gd name="connsiteX7-4101" fmla="*/ 7901 w 10047"/>
                  <a:gd name="connsiteY7-4102" fmla="*/ 2988 h 12371"/>
                  <a:gd name="connsiteX8-4103" fmla="*/ 9157 w 10047"/>
                  <a:gd name="connsiteY8-4104" fmla="*/ 4570 h 12371"/>
                  <a:gd name="connsiteX9-4105" fmla="*/ 10040 w 10047"/>
                  <a:gd name="connsiteY9-4106" fmla="*/ 12183 h 12371"/>
                  <a:gd name="connsiteX10-4107" fmla="*/ 9544 w 10047"/>
                  <a:gd name="connsiteY10-4108" fmla="*/ 10702 h 12371"/>
                  <a:gd name="connsiteX11-4109" fmla="*/ 8089 w 10047"/>
                  <a:gd name="connsiteY11-4110" fmla="*/ 8107 h 12371"/>
                  <a:gd name="connsiteX12-4111" fmla="*/ 6812 w 10047"/>
                  <a:gd name="connsiteY12-4112" fmla="*/ 9091 h 12371"/>
                  <a:gd name="connsiteX13-4113" fmla="*/ 5816 w 10047"/>
                  <a:gd name="connsiteY13-4114" fmla="*/ 7199 h 12371"/>
                  <a:gd name="connsiteX14-4115" fmla="*/ 4674 w 10047"/>
                  <a:gd name="connsiteY14-4116" fmla="*/ 8884 h 12371"/>
                  <a:gd name="connsiteX15-4117" fmla="*/ 3847 w 10047"/>
                  <a:gd name="connsiteY15-4118" fmla="*/ 7492 h 12371"/>
                  <a:gd name="connsiteX16-4119" fmla="*/ 2863 w 10047"/>
                  <a:gd name="connsiteY16-4120" fmla="*/ 10177 h 12371"/>
                  <a:gd name="connsiteX17-4121" fmla="*/ 2143 w 10047"/>
                  <a:gd name="connsiteY17-4122" fmla="*/ 9082 h 12371"/>
                  <a:gd name="connsiteX18-4123" fmla="*/ 1085 w 10047"/>
                  <a:gd name="connsiteY18-4124" fmla="*/ 9564 h 12371"/>
                  <a:gd name="connsiteX19-4125" fmla="*/ 2 w 10047"/>
                  <a:gd name="connsiteY19-4126" fmla="*/ 9980 h 12371"/>
                  <a:gd name="connsiteX20" fmla="*/ 894 w 10047"/>
                  <a:gd name="connsiteY20" fmla="*/ 5635 h 12371"/>
                  <a:gd name="connsiteX0-4127" fmla="*/ 894 w 10047"/>
                  <a:gd name="connsiteY0-4128" fmla="*/ 5635 h 12371"/>
                  <a:gd name="connsiteX1-4129" fmla="*/ 1769 w 10047"/>
                  <a:gd name="connsiteY1-4130" fmla="*/ 4172 h 12371"/>
                  <a:gd name="connsiteX2-4131" fmla="*/ 2324 w 10047"/>
                  <a:gd name="connsiteY2-4132" fmla="*/ 1352 h 12371"/>
                  <a:gd name="connsiteX3-4133" fmla="*/ 3532 w 10047"/>
                  <a:gd name="connsiteY3-4134" fmla="*/ 3032 h 12371"/>
                  <a:gd name="connsiteX4-4135" fmla="*/ 4460 w 10047"/>
                  <a:gd name="connsiteY4-4136" fmla="*/ 5 h 12371"/>
                  <a:gd name="connsiteX5-4137" fmla="*/ 5697 w 10047"/>
                  <a:gd name="connsiteY5-4138" fmla="*/ 2259 h 12371"/>
                  <a:gd name="connsiteX6-4139" fmla="*/ 6521 w 10047"/>
                  <a:gd name="connsiteY6-4140" fmla="*/ 290 h 12371"/>
                  <a:gd name="connsiteX7-4141" fmla="*/ 7901 w 10047"/>
                  <a:gd name="connsiteY7-4142" fmla="*/ 2988 h 12371"/>
                  <a:gd name="connsiteX8-4143" fmla="*/ 9157 w 10047"/>
                  <a:gd name="connsiteY8-4144" fmla="*/ 4570 h 12371"/>
                  <a:gd name="connsiteX9-4145" fmla="*/ 10040 w 10047"/>
                  <a:gd name="connsiteY9-4146" fmla="*/ 12183 h 12371"/>
                  <a:gd name="connsiteX10-4147" fmla="*/ 9544 w 10047"/>
                  <a:gd name="connsiteY10-4148" fmla="*/ 10702 h 12371"/>
                  <a:gd name="connsiteX11-4149" fmla="*/ 8119 w 10047"/>
                  <a:gd name="connsiteY11-4150" fmla="*/ 5642 h 12371"/>
                  <a:gd name="connsiteX12-4151" fmla="*/ 6812 w 10047"/>
                  <a:gd name="connsiteY12-4152" fmla="*/ 9091 h 12371"/>
                  <a:gd name="connsiteX13-4153" fmla="*/ 5816 w 10047"/>
                  <a:gd name="connsiteY13-4154" fmla="*/ 7199 h 12371"/>
                  <a:gd name="connsiteX14-4155" fmla="*/ 4674 w 10047"/>
                  <a:gd name="connsiteY14-4156" fmla="*/ 8884 h 12371"/>
                  <a:gd name="connsiteX15-4157" fmla="*/ 3847 w 10047"/>
                  <a:gd name="connsiteY15-4158" fmla="*/ 7492 h 12371"/>
                  <a:gd name="connsiteX16-4159" fmla="*/ 2863 w 10047"/>
                  <a:gd name="connsiteY16-4160" fmla="*/ 10177 h 12371"/>
                  <a:gd name="connsiteX17-4161" fmla="*/ 2143 w 10047"/>
                  <a:gd name="connsiteY17-4162" fmla="*/ 9082 h 12371"/>
                  <a:gd name="connsiteX18-4163" fmla="*/ 1085 w 10047"/>
                  <a:gd name="connsiteY18-4164" fmla="*/ 9564 h 12371"/>
                  <a:gd name="connsiteX19-4165" fmla="*/ 2 w 10047"/>
                  <a:gd name="connsiteY19-4166" fmla="*/ 9980 h 12371"/>
                  <a:gd name="connsiteX20-4167" fmla="*/ 894 w 10047"/>
                  <a:gd name="connsiteY20-4168" fmla="*/ 5635 h 12371"/>
                  <a:gd name="connsiteX0-4169" fmla="*/ 894 w 10047"/>
                  <a:gd name="connsiteY0-4170" fmla="*/ 5635 h 12371"/>
                  <a:gd name="connsiteX1-4171" fmla="*/ 1769 w 10047"/>
                  <a:gd name="connsiteY1-4172" fmla="*/ 4172 h 12371"/>
                  <a:gd name="connsiteX2-4173" fmla="*/ 2324 w 10047"/>
                  <a:gd name="connsiteY2-4174" fmla="*/ 1352 h 12371"/>
                  <a:gd name="connsiteX3-4175" fmla="*/ 3532 w 10047"/>
                  <a:gd name="connsiteY3-4176" fmla="*/ 3032 h 12371"/>
                  <a:gd name="connsiteX4-4177" fmla="*/ 4460 w 10047"/>
                  <a:gd name="connsiteY4-4178" fmla="*/ 5 h 12371"/>
                  <a:gd name="connsiteX5-4179" fmla="*/ 5697 w 10047"/>
                  <a:gd name="connsiteY5-4180" fmla="*/ 2259 h 12371"/>
                  <a:gd name="connsiteX6-4181" fmla="*/ 6521 w 10047"/>
                  <a:gd name="connsiteY6-4182" fmla="*/ 290 h 12371"/>
                  <a:gd name="connsiteX7-4183" fmla="*/ 7901 w 10047"/>
                  <a:gd name="connsiteY7-4184" fmla="*/ 2988 h 12371"/>
                  <a:gd name="connsiteX8-4185" fmla="*/ 9157 w 10047"/>
                  <a:gd name="connsiteY8-4186" fmla="*/ 3990 h 12371"/>
                  <a:gd name="connsiteX9-4187" fmla="*/ 10040 w 10047"/>
                  <a:gd name="connsiteY9-4188" fmla="*/ 12183 h 12371"/>
                  <a:gd name="connsiteX10-4189" fmla="*/ 9544 w 10047"/>
                  <a:gd name="connsiteY10-4190" fmla="*/ 10702 h 12371"/>
                  <a:gd name="connsiteX11-4191" fmla="*/ 8119 w 10047"/>
                  <a:gd name="connsiteY11-4192" fmla="*/ 5642 h 12371"/>
                  <a:gd name="connsiteX12-4193" fmla="*/ 6812 w 10047"/>
                  <a:gd name="connsiteY12-4194" fmla="*/ 9091 h 12371"/>
                  <a:gd name="connsiteX13-4195" fmla="*/ 5816 w 10047"/>
                  <a:gd name="connsiteY13-4196" fmla="*/ 7199 h 12371"/>
                  <a:gd name="connsiteX14-4197" fmla="*/ 4674 w 10047"/>
                  <a:gd name="connsiteY14-4198" fmla="*/ 8884 h 12371"/>
                  <a:gd name="connsiteX15-4199" fmla="*/ 3847 w 10047"/>
                  <a:gd name="connsiteY15-4200" fmla="*/ 7492 h 12371"/>
                  <a:gd name="connsiteX16-4201" fmla="*/ 2863 w 10047"/>
                  <a:gd name="connsiteY16-4202" fmla="*/ 10177 h 12371"/>
                  <a:gd name="connsiteX17-4203" fmla="*/ 2143 w 10047"/>
                  <a:gd name="connsiteY17-4204" fmla="*/ 9082 h 12371"/>
                  <a:gd name="connsiteX18-4205" fmla="*/ 1085 w 10047"/>
                  <a:gd name="connsiteY18-4206" fmla="*/ 9564 h 12371"/>
                  <a:gd name="connsiteX19-4207" fmla="*/ 2 w 10047"/>
                  <a:gd name="connsiteY19-4208" fmla="*/ 9980 h 12371"/>
                  <a:gd name="connsiteX20-4209" fmla="*/ 894 w 10047"/>
                  <a:gd name="connsiteY20-4210" fmla="*/ 5635 h 12371"/>
                  <a:gd name="connsiteX0-4211" fmla="*/ 894 w 10047"/>
                  <a:gd name="connsiteY0-4212" fmla="*/ 5635 h 12371"/>
                  <a:gd name="connsiteX1-4213" fmla="*/ 1769 w 10047"/>
                  <a:gd name="connsiteY1-4214" fmla="*/ 4172 h 12371"/>
                  <a:gd name="connsiteX2-4215" fmla="*/ 2324 w 10047"/>
                  <a:gd name="connsiteY2-4216" fmla="*/ 1352 h 12371"/>
                  <a:gd name="connsiteX3-4217" fmla="*/ 3532 w 10047"/>
                  <a:gd name="connsiteY3-4218" fmla="*/ 3032 h 12371"/>
                  <a:gd name="connsiteX4-4219" fmla="*/ 4460 w 10047"/>
                  <a:gd name="connsiteY4-4220" fmla="*/ 5 h 12371"/>
                  <a:gd name="connsiteX5-4221" fmla="*/ 5697 w 10047"/>
                  <a:gd name="connsiteY5-4222" fmla="*/ 2259 h 12371"/>
                  <a:gd name="connsiteX6-4223" fmla="*/ 6521 w 10047"/>
                  <a:gd name="connsiteY6-4224" fmla="*/ 290 h 12371"/>
                  <a:gd name="connsiteX7-4225" fmla="*/ 7901 w 10047"/>
                  <a:gd name="connsiteY7-4226" fmla="*/ 2988 h 12371"/>
                  <a:gd name="connsiteX8-4227" fmla="*/ 9157 w 10047"/>
                  <a:gd name="connsiteY8-4228" fmla="*/ 3990 h 12371"/>
                  <a:gd name="connsiteX9-4229" fmla="*/ 10040 w 10047"/>
                  <a:gd name="connsiteY9-4230" fmla="*/ 12183 h 12371"/>
                  <a:gd name="connsiteX10-4231" fmla="*/ 9544 w 10047"/>
                  <a:gd name="connsiteY10-4232" fmla="*/ 10702 h 12371"/>
                  <a:gd name="connsiteX11-4233" fmla="*/ 8119 w 10047"/>
                  <a:gd name="connsiteY11-4234" fmla="*/ 5642 h 12371"/>
                  <a:gd name="connsiteX12-4235" fmla="*/ 6812 w 10047"/>
                  <a:gd name="connsiteY12-4236" fmla="*/ 9091 h 12371"/>
                  <a:gd name="connsiteX13-4237" fmla="*/ 5816 w 10047"/>
                  <a:gd name="connsiteY13-4238" fmla="*/ 7199 h 12371"/>
                  <a:gd name="connsiteX14-4239" fmla="*/ 4674 w 10047"/>
                  <a:gd name="connsiteY14-4240" fmla="*/ 8884 h 12371"/>
                  <a:gd name="connsiteX15-4241" fmla="*/ 3847 w 10047"/>
                  <a:gd name="connsiteY15-4242" fmla="*/ 7492 h 12371"/>
                  <a:gd name="connsiteX16-4243" fmla="*/ 2863 w 10047"/>
                  <a:gd name="connsiteY16-4244" fmla="*/ 10177 h 12371"/>
                  <a:gd name="connsiteX17-4245" fmla="*/ 2143 w 10047"/>
                  <a:gd name="connsiteY17-4246" fmla="*/ 9082 h 12371"/>
                  <a:gd name="connsiteX18-4247" fmla="*/ 1085 w 10047"/>
                  <a:gd name="connsiteY18-4248" fmla="*/ 9564 h 12371"/>
                  <a:gd name="connsiteX19-4249" fmla="*/ 2 w 10047"/>
                  <a:gd name="connsiteY19-4250" fmla="*/ 9980 h 12371"/>
                  <a:gd name="connsiteX20-4251" fmla="*/ 894 w 10047"/>
                  <a:gd name="connsiteY20-4252" fmla="*/ 5635 h 12371"/>
                  <a:gd name="connsiteX0-4253" fmla="*/ 894 w 10047"/>
                  <a:gd name="connsiteY0-4254" fmla="*/ 5635 h 12371"/>
                  <a:gd name="connsiteX1-4255" fmla="*/ 1769 w 10047"/>
                  <a:gd name="connsiteY1-4256" fmla="*/ 4172 h 12371"/>
                  <a:gd name="connsiteX2-4257" fmla="*/ 2324 w 10047"/>
                  <a:gd name="connsiteY2-4258" fmla="*/ 1352 h 12371"/>
                  <a:gd name="connsiteX3-4259" fmla="*/ 3532 w 10047"/>
                  <a:gd name="connsiteY3-4260" fmla="*/ 3032 h 12371"/>
                  <a:gd name="connsiteX4-4261" fmla="*/ 4460 w 10047"/>
                  <a:gd name="connsiteY4-4262" fmla="*/ 5 h 12371"/>
                  <a:gd name="connsiteX5-4263" fmla="*/ 5697 w 10047"/>
                  <a:gd name="connsiteY5-4264" fmla="*/ 2259 h 12371"/>
                  <a:gd name="connsiteX6-4265" fmla="*/ 6521 w 10047"/>
                  <a:gd name="connsiteY6-4266" fmla="*/ 290 h 12371"/>
                  <a:gd name="connsiteX7-4267" fmla="*/ 7901 w 10047"/>
                  <a:gd name="connsiteY7-4268" fmla="*/ 2988 h 12371"/>
                  <a:gd name="connsiteX8-4269" fmla="*/ 9157 w 10047"/>
                  <a:gd name="connsiteY8-4270" fmla="*/ 3990 h 12371"/>
                  <a:gd name="connsiteX9-4271" fmla="*/ 10040 w 10047"/>
                  <a:gd name="connsiteY9-4272" fmla="*/ 12183 h 12371"/>
                  <a:gd name="connsiteX10-4273" fmla="*/ 9544 w 10047"/>
                  <a:gd name="connsiteY10-4274" fmla="*/ 10702 h 12371"/>
                  <a:gd name="connsiteX11-4275" fmla="*/ 8119 w 10047"/>
                  <a:gd name="connsiteY11-4276" fmla="*/ 5642 h 12371"/>
                  <a:gd name="connsiteX12-4277" fmla="*/ 6812 w 10047"/>
                  <a:gd name="connsiteY12-4278" fmla="*/ 9091 h 12371"/>
                  <a:gd name="connsiteX13-4279" fmla="*/ 5816 w 10047"/>
                  <a:gd name="connsiteY13-4280" fmla="*/ 7199 h 12371"/>
                  <a:gd name="connsiteX14-4281" fmla="*/ 4674 w 10047"/>
                  <a:gd name="connsiteY14-4282" fmla="*/ 8884 h 12371"/>
                  <a:gd name="connsiteX15-4283" fmla="*/ 3847 w 10047"/>
                  <a:gd name="connsiteY15-4284" fmla="*/ 7492 h 12371"/>
                  <a:gd name="connsiteX16-4285" fmla="*/ 2863 w 10047"/>
                  <a:gd name="connsiteY16-4286" fmla="*/ 10177 h 12371"/>
                  <a:gd name="connsiteX17-4287" fmla="*/ 2143 w 10047"/>
                  <a:gd name="connsiteY17-4288" fmla="*/ 9082 h 12371"/>
                  <a:gd name="connsiteX18-4289" fmla="*/ 1085 w 10047"/>
                  <a:gd name="connsiteY18-4290" fmla="*/ 9564 h 12371"/>
                  <a:gd name="connsiteX19-4291" fmla="*/ 2 w 10047"/>
                  <a:gd name="connsiteY19-4292" fmla="*/ 9980 h 12371"/>
                  <a:gd name="connsiteX20-4293" fmla="*/ 894 w 10047"/>
                  <a:gd name="connsiteY20-4294" fmla="*/ 5635 h 12371"/>
                  <a:gd name="connsiteX0-4295" fmla="*/ 894 w 10047"/>
                  <a:gd name="connsiteY0-4296" fmla="*/ 5635 h 12371"/>
                  <a:gd name="connsiteX1-4297" fmla="*/ 1769 w 10047"/>
                  <a:gd name="connsiteY1-4298" fmla="*/ 4172 h 12371"/>
                  <a:gd name="connsiteX2-4299" fmla="*/ 2324 w 10047"/>
                  <a:gd name="connsiteY2-4300" fmla="*/ 1352 h 12371"/>
                  <a:gd name="connsiteX3-4301" fmla="*/ 3532 w 10047"/>
                  <a:gd name="connsiteY3-4302" fmla="*/ 3032 h 12371"/>
                  <a:gd name="connsiteX4-4303" fmla="*/ 4460 w 10047"/>
                  <a:gd name="connsiteY4-4304" fmla="*/ 5 h 12371"/>
                  <a:gd name="connsiteX5-4305" fmla="*/ 5697 w 10047"/>
                  <a:gd name="connsiteY5-4306" fmla="*/ 2259 h 12371"/>
                  <a:gd name="connsiteX6-4307" fmla="*/ 6521 w 10047"/>
                  <a:gd name="connsiteY6-4308" fmla="*/ 290 h 12371"/>
                  <a:gd name="connsiteX7-4309" fmla="*/ 7901 w 10047"/>
                  <a:gd name="connsiteY7-4310" fmla="*/ 2988 h 12371"/>
                  <a:gd name="connsiteX8-4311" fmla="*/ 9157 w 10047"/>
                  <a:gd name="connsiteY8-4312" fmla="*/ 3990 h 12371"/>
                  <a:gd name="connsiteX9-4313" fmla="*/ 10040 w 10047"/>
                  <a:gd name="connsiteY9-4314" fmla="*/ 12183 h 12371"/>
                  <a:gd name="connsiteX10-4315" fmla="*/ 9544 w 10047"/>
                  <a:gd name="connsiteY10-4316" fmla="*/ 10702 h 12371"/>
                  <a:gd name="connsiteX11-4317" fmla="*/ 8119 w 10047"/>
                  <a:gd name="connsiteY11-4318" fmla="*/ 5642 h 12371"/>
                  <a:gd name="connsiteX12-4319" fmla="*/ 6812 w 10047"/>
                  <a:gd name="connsiteY12-4320" fmla="*/ 9091 h 12371"/>
                  <a:gd name="connsiteX13-4321" fmla="*/ 5816 w 10047"/>
                  <a:gd name="connsiteY13-4322" fmla="*/ 7199 h 12371"/>
                  <a:gd name="connsiteX14-4323" fmla="*/ 4674 w 10047"/>
                  <a:gd name="connsiteY14-4324" fmla="*/ 8884 h 12371"/>
                  <a:gd name="connsiteX15-4325" fmla="*/ 3847 w 10047"/>
                  <a:gd name="connsiteY15-4326" fmla="*/ 7492 h 12371"/>
                  <a:gd name="connsiteX16-4327" fmla="*/ 2863 w 10047"/>
                  <a:gd name="connsiteY16-4328" fmla="*/ 10177 h 12371"/>
                  <a:gd name="connsiteX17-4329" fmla="*/ 2143 w 10047"/>
                  <a:gd name="connsiteY17-4330" fmla="*/ 9082 h 12371"/>
                  <a:gd name="connsiteX18-4331" fmla="*/ 1085 w 10047"/>
                  <a:gd name="connsiteY18-4332" fmla="*/ 9564 h 12371"/>
                  <a:gd name="connsiteX19-4333" fmla="*/ 2 w 10047"/>
                  <a:gd name="connsiteY19-4334" fmla="*/ 9980 h 12371"/>
                  <a:gd name="connsiteX20-4335" fmla="*/ 894 w 10047"/>
                  <a:gd name="connsiteY20-4336" fmla="*/ 5635 h 12371"/>
                  <a:gd name="connsiteX0-4337" fmla="*/ 894 w 10047"/>
                  <a:gd name="connsiteY0-4338" fmla="*/ 5925 h 12661"/>
                  <a:gd name="connsiteX1-4339" fmla="*/ 1769 w 10047"/>
                  <a:gd name="connsiteY1-4340" fmla="*/ 4462 h 12661"/>
                  <a:gd name="connsiteX2-4341" fmla="*/ 2324 w 10047"/>
                  <a:gd name="connsiteY2-4342" fmla="*/ 1642 h 12661"/>
                  <a:gd name="connsiteX3-4343" fmla="*/ 3532 w 10047"/>
                  <a:gd name="connsiteY3-4344" fmla="*/ 3322 h 12661"/>
                  <a:gd name="connsiteX4-4345" fmla="*/ 4460 w 10047"/>
                  <a:gd name="connsiteY4-4346" fmla="*/ 295 h 12661"/>
                  <a:gd name="connsiteX5-4347" fmla="*/ 5697 w 10047"/>
                  <a:gd name="connsiteY5-4348" fmla="*/ 2549 h 12661"/>
                  <a:gd name="connsiteX6-4349" fmla="*/ 6714 w 10047"/>
                  <a:gd name="connsiteY6-4350" fmla="*/ 0 h 12661"/>
                  <a:gd name="connsiteX7-4351" fmla="*/ 7901 w 10047"/>
                  <a:gd name="connsiteY7-4352" fmla="*/ 3278 h 12661"/>
                  <a:gd name="connsiteX8-4353" fmla="*/ 9157 w 10047"/>
                  <a:gd name="connsiteY8-4354" fmla="*/ 4280 h 12661"/>
                  <a:gd name="connsiteX9-4355" fmla="*/ 10040 w 10047"/>
                  <a:gd name="connsiteY9-4356" fmla="*/ 12473 h 12661"/>
                  <a:gd name="connsiteX10-4357" fmla="*/ 9544 w 10047"/>
                  <a:gd name="connsiteY10-4358" fmla="*/ 10992 h 12661"/>
                  <a:gd name="connsiteX11-4359" fmla="*/ 8119 w 10047"/>
                  <a:gd name="connsiteY11-4360" fmla="*/ 5932 h 12661"/>
                  <a:gd name="connsiteX12-4361" fmla="*/ 6812 w 10047"/>
                  <a:gd name="connsiteY12-4362" fmla="*/ 9381 h 12661"/>
                  <a:gd name="connsiteX13-4363" fmla="*/ 5816 w 10047"/>
                  <a:gd name="connsiteY13-4364" fmla="*/ 7489 h 12661"/>
                  <a:gd name="connsiteX14-4365" fmla="*/ 4674 w 10047"/>
                  <a:gd name="connsiteY14-4366" fmla="*/ 9174 h 12661"/>
                  <a:gd name="connsiteX15-4367" fmla="*/ 3847 w 10047"/>
                  <a:gd name="connsiteY15-4368" fmla="*/ 7782 h 12661"/>
                  <a:gd name="connsiteX16-4369" fmla="*/ 2863 w 10047"/>
                  <a:gd name="connsiteY16-4370" fmla="*/ 10467 h 12661"/>
                  <a:gd name="connsiteX17-4371" fmla="*/ 2143 w 10047"/>
                  <a:gd name="connsiteY17-4372" fmla="*/ 9372 h 12661"/>
                  <a:gd name="connsiteX18-4373" fmla="*/ 1085 w 10047"/>
                  <a:gd name="connsiteY18-4374" fmla="*/ 9854 h 12661"/>
                  <a:gd name="connsiteX19-4375" fmla="*/ 2 w 10047"/>
                  <a:gd name="connsiteY19-4376" fmla="*/ 10270 h 12661"/>
                  <a:gd name="connsiteX20-4377" fmla="*/ 894 w 10047"/>
                  <a:gd name="connsiteY20-4378" fmla="*/ 5925 h 12661"/>
                  <a:gd name="connsiteX0-4379" fmla="*/ 894 w 10047"/>
                  <a:gd name="connsiteY0-4380" fmla="*/ 6143 h 12879"/>
                  <a:gd name="connsiteX1-4381" fmla="*/ 1769 w 10047"/>
                  <a:gd name="connsiteY1-4382" fmla="*/ 4680 h 12879"/>
                  <a:gd name="connsiteX2-4383" fmla="*/ 2324 w 10047"/>
                  <a:gd name="connsiteY2-4384" fmla="*/ 1860 h 12879"/>
                  <a:gd name="connsiteX3-4385" fmla="*/ 3532 w 10047"/>
                  <a:gd name="connsiteY3-4386" fmla="*/ 3540 h 12879"/>
                  <a:gd name="connsiteX4-4387" fmla="*/ 4460 w 10047"/>
                  <a:gd name="connsiteY4-4388" fmla="*/ 513 h 12879"/>
                  <a:gd name="connsiteX5-4389" fmla="*/ 5697 w 10047"/>
                  <a:gd name="connsiteY5-4390" fmla="*/ 2767 h 12879"/>
                  <a:gd name="connsiteX6-4391" fmla="*/ 6714 w 10047"/>
                  <a:gd name="connsiteY6-4392" fmla="*/ 0 h 12879"/>
                  <a:gd name="connsiteX7-4393" fmla="*/ 7901 w 10047"/>
                  <a:gd name="connsiteY7-4394" fmla="*/ 3496 h 12879"/>
                  <a:gd name="connsiteX8-4395" fmla="*/ 9157 w 10047"/>
                  <a:gd name="connsiteY8-4396" fmla="*/ 4498 h 12879"/>
                  <a:gd name="connsiteX9-4397" fmla="*/ 10040 w 10047"/>
                  <a:gd name="connsiteY9-4398" fmla="*/ 12691 h 12879"/>
                  <a:gd name="connsiteX10-4399" fmla="*/ 9544 w 10047"/>
                  <a:gd name="connsiteY10-4400" fmla="*/ 11210 h 12879"/>
                  <a:gd name="connsiteX11-4401" fmla="*/ 8119 w 10047"/>
                  <a:gd name="connsiteY11-4402" fmla="*/ 6150 h 12879"/>
                  <a:gd name="connsiteX12-4403" fmla="*/ 6812 w 10047"/>
                  <a:gd name="connsiteY12-4404" fmla="*/ 9599 h 12879"/>
                  <a:gd name="connsiteX13-4405" fmla="*/ 5816 w 10047"/>
                  <a:gd name="connsiteY13-4406" fmla="*/ 7707 h 12879"/>
                  <a:gd name="connsiteX14-4407" fmla="*/ 4674 w 10047"/>
                  <a:gd name="connsiteY14-4408" fmla="*/ 9392 h 12879"/>
                  <a:gd name="connsiteX15-4409" fmla="*/ 3847 w 10047"/>
                  <a:gd name="connsiteY15-4410" fmla="*/ 8000 h 12879"/>
                  <a:gd name="connsiteX16-4411" fmla="*/ 2863 w 10047"/>
                  <a:gd name="connsiteY16-4412" fmla="*/ 10685 h 12879"/>
                  <a:gd name="connsiteX17-4413" fmla="*/ 2143 w 10047"/>
                  <a:gd name="connsiteY17-4414" fmla="*/ 9590 h 12879"/>
                  <a:gd name="connsiteX18-4415" fmla="*/ 1085 w 10047"/>
                  <a:gd name="connsiteY18-4416" fmla="*/ 10072 h 12879"/>
                  <a:gd name="connsiteX19-4417" fmla="*/ 2 w 10047"/>
                  <a:gd name="connsiteY19-4418" fmla="*/ 10488 h 12879"/>
                  <a:gd name="connsiteX20-4419" fmla="*/ 894 w 10047"/>
                  <a:gd name="connsiteY20-4420" fmla="*/ 6143 h 12879"/>
                  <a:gd name="connsiteX0-4421" fmla="*/ 894 w 10047"/>
                  <a:gd name="connsiteY0-4422" fmla="*/ 6156 h 12892"/>
                  <a:gd name="connsiteX1-4423" fmla="*/ 1769 w 10047"/>
                  <a:gd name="connsiteY1-4424" fmla="*/ 4693 h 12892"/>
                  <a:gd name="connsiteX2-4425" fmla="*/ 2324 w 10047"/>
                  <a:gd name="connsiteY2-4426" fmla="*/ 1873 h 12892"/>
                  <a:gd name="connsiteX3-4427" fmla="*/ 3532 w 10047"/>
                  <a:gd name="connsiteY3-4428" fmla="*/ 3553 h 12892"/>
                  <a:gd name="connsiteX4-4429" fmla="*/ 4460 w 10047"/>
                  <a:gd name="connsiteY4-4430" fmla="*/ 526 h 12892"/>
                  <a:gd name="connsiteX5-4431" fmla="*/ 5652 w 10047"/>
                  <a:gd name="connsiteY5-4432" fmla="*/ 2273 h 12892"/>
                  <a:gd name="connsiteX6-4433" fmla="*/ 6714 w 10047"/>
                  <a:gd name="connsiteY6-4434" fmla="*/ 13 h 12892"/>
                  <a:gd name="connsiteX7-4435" fmla="*/ 7901 w 10047"/>
                  <a:gd name="connsiteY7-4436" fmla="*/ 3509 h 12892"/>
                  <a:gd name="connsiteX8-4437" fmla="*/ 9157 w 10047"/>
                  <a:gd name="connsiteY8-4438" fmla="*/ 4511 h 12892"/>
                  <a:gd name="connsiteX9-4439" fmla="*/ 10040 w 10047"/>
                  <a:gd name="connsiteY9-4440" fmla="*/ 12704 h 12892"/>
                  <a:gd name="connsiteX10-4441" fmla="*/ 9544 w 10047"/>
                  <a:gd name="connsiteY10-4442" fmla="*/ 11223 h 12892"/>
                  <a:gd name="connsiteX11-4443" fmla="*/ 8119 w 10047"/>
                  <a:gd name="connsiteY11-4444" fmla="*/ 6163 h 12892"/>
                  <a:gd name="connsiteX12-4445" fmla="*/ 6812 w 10047"/>
                  <a:gd name="connsiteY12-4446" fmla="*/ 9612 h 12892"/>
                  <a:gd name="connsiteX13-4447" fmla="*/ 5816 w 10047"/>
                  <a:gd name="connsiteY13-4448" fmla="*/ 7720 h 12892"/>
                  <a:gd name="connsiteX14-4449" fmla="*/ 4674 w 10047"/>
                  <a:gd name="connsiteY14-4450" fmla="*/ 9405 h 12892"/>
                  <a:gd name="connsiteX15-4451" fmla="*/ 3847 w 10047"/>
                  <a:gd name="connsiteY15-4452" fmla="*/ 8013 h 12892"/>
                  <a:gd name="connsiteX16-4453" fmla="*/ 2863 w 10047"/>
                  <a:gd name="connsiteY16-4454" fmla="*/ 10698 h 12892"/>
                  <a:gd name="connsiteX17-4455" fmla="*/ 2143 w 10047"/>
                  <a:gd name="connsiteY17-4456" fmla="*/ 9603 h 12892"/>
                  <a:gd name="connsiteX18-4457" fmla="*/ 1085 w 10047"/>
                  <a:gd name="connsiteY18-4458" fmla="*/ 10085 h 12892"/>
                  <a:gd name="connsiteX19-4459" fmla="*/ 2 w 10047"/>
                  <a:gd name="connsiteY19-4460" fmla="*/ 10501 h 12892"/>
                  <a:gd name="connsiteX20-4461" fmla="*/ 894 w 10047"/>
                  <a:gd name="connsiteY20-4462" fmla="*/ 6156 h 12892"/>
                  <a:gd name="connsiteX0-4463" fmla="*/ 894 w 10047"/>
                  <a:gd name="connsiteY0-4464" fmla="*/ 6156 h 12892"/>
                  <a:gd name="connsiteX1-4465" fmla="*/ 1769 w 10047"/>
                  <a:gd name="connsiteY1-4466" fmla="*/ 4693 h 12892"/>
                  <a:gd name="connsiteX2-4467" fmla="*/ 2324 w 10047"/>
                  <a:gd name="connsiteY2-4468" fmla="*/ 1873 h 12892"/>
                  <a:gd name="connsiteX3-4469" fmla="*/ 3532 w 10047"/>
                  <a:gd name="connsiteY3-4470" fmla="*/ 3553 h 12892"/>
                  <a:gd name="connsiteX4-4471" fmla="*/ 4460 w 10047"/>
                  <a:gd name="connsiteY4-4472" fmla="*/ 526 h 12892"/>
                  <a:gd name="connsiteX5-4473" fmla="*/ 5652 w 10047"/>
                  <a:gd name="connsiteY5-4474" fmla="*/ 2273 h 12892"/>
                  <a:gd name="connsiteX6-4475" fmla="*/ 6714 w 10047"/>
                  <a:gd name="connsiteY6-4476" fmla="*/ 13 h 12892"/>
                  <a:gd name="connsiteX7-4477" fmla="*/ 7901 w 10047"/>
                  <a:gd name="connsiteY7-4478" fmla="*/ 3509 h 12892"/>
                  <a:gd name="connsiteX8-4479" fmla="*/ 9157 w 10047"/>
                  <a:gd name="connsiteY8-4480" fmla="*/ 4511 h 12892"/>
                  <a:gd name="connsiteX9-4481" fmla="*/ 10040 w 10047"/>
                  <a:gd name="connsiteY9-4482" fmla="*/ 12704 h 12892"/>
                  <a:gd name="connsiteX10-4483" fmla="*/ 9544 w 10047"/>
                  <a:gd name="connsiteY10-4484" fmla="*/ 11223 h 12892"/>
                  <a:gd name="connsiteX11-4485" fmla="*/ 8119 w 10047"/>
                  <a:gd name="connsiteY11-4486" fmla="*/ 6163 h 12892"/>
                  <a:gd name="connsiteX12-4487" fmla="*/ 6738 w 10047"/>
                  <a:gd name="connsiteY12-4488" fmla="*/ 7872 h 12892"/>
                  <a:gd name="connsiteX13-4489" fmla="*/ 5816 w 10047"/>
                  <a:gd name="connsiteY13-4490" fmla="*/ 7720 h 12892"/>
                  <a:gd name="connsiteX14-4491" fmla="*/ 4674 w 10047"/>
                  <a:gd name="connsiteY14-4492" fmla="*/ 9405 h 12892"/>
                  <a:gd name="connsiteX15-4493" fmla="*/ 3847 w 10047"/>
                  <a:gd name="connsiteY15-4494" fmla="*/ 8013 h 12892"/>
                  <a:gd name="connsiteX16-4495" fmla="*/ 2863 w 10047"/>
                  <a:gd name="connsiteY16-4496" fmla="*/ 10698 h 12892"/>
                  <a:gd name="connsiteX17-4497" fmla="*/ 2143 w 10047"/>
                  <a:gd name="connsiteY17-4498" fmla="*/ 9603 h 12892"/>
                  <a:gd name="connsiteX18-4499" fmla="*/ 1085 w 10047"/>
                  <a:gd name="connsiteY18-4500" fmla="*/ 10085 h 12892"/>
                  <a:gd name="connsiteX19-4501" fmla="*/ 2 w 10047"/>
                  <a:gd name="connsiteY19-4502" fmla="*/ 10501 h 12892"/>
                  <a:gd name="connsiteX20-4503" fmla="*/ 894 w 10047"/>
                  <a:gd name="connsiteY20-4504" fmla="*/ 6156 h 12892"/>
                  <a:gd name="connsiteX0-4505" fmla="*/ 894 w 10047"/>
                  <a:gd name="connsiteY0-4506" fmla="*/ 6156 h 12892"/>
                  <a:gd name="connsiteX1-4507" fmla="*/ 1769 w 10047"/>
                  <a:gd name="connsiteY1-4508" fmla="*/ 4693 h 12892"/>
                  <a:gd name="connsiteX2-4509" fmla="*/ 2324 w 10047"/>
                  <a:gd name="connsiteY2-4510" fmla="*/ 1873 h 12892"/>
                  <a:gd name="connsiteX3-4511" fmla="*/ 3532 w 10047"/>
                  <a:gd name="connsiteY3-4512" fmla="*/ 3553 h 12892"/>
                  <a:gd name="connsiteX4-4513" fmla="*/ 4460 w 10047"/>
                  <a:gd name="connsiteY4-4514" fmla="*/ 526 h 12892"/>
                  <a:gd name="connsiteX5-4515" fmla="*/ 5652 w 10047"/>
                  <a:gd name="connsiteY5-4516" fmla="*/ 2273 h 12892"/>
                  <a:gd name="connsiteX6-4517" fmla="*/ 6714 w 10047"/>
                  <a:gd name="connsiteY6-4518" fmla="*/ 13 h 12892"/>
                  <a:gd name="connsiteX7-4519" fmla="*/ 7901 w 10047"/>
                  <a:gd name="connsiteY7-4520" fmla="*/ 3509 h 12892"/>
                  <a:gd name="connsiteX8-4521" fmla="*/ 9157 w 10047"/>
                  <a:gd name="connsiteY8-4522" fmla="*/ 4511 h 12892"/>
                  <a:gd name="connsiteX9-4523" fmla="*/ 10040 w 10047"/>
                  <a:gd name="connsiteY9-4524" fmla="*/ 12704 h 12892"/>
                  <a:gd name="connsiteX10-4525" fmla="*/ 9544 w 10047"/>
                  <a:gd name="connsiteY10-4526" fmla="*/ 11223 h 12892"/>
                  <a:gd name="connsiteX11-4527" fmla="*/ 8119 w 10047"/>
                  <a:gd name="connsiteY11-4528" fmla="*/ 6163 h 12892"/>
                  <a:gd name="connsiteX12-4529" fmla="*/ 6738 w 10047"/>
                  <a:gd name="connsiteY12-4530" fmla="*/ 7872 h 12892"/>
                  <a:gd name="connsiteX13-4531" fmla="*/ 5727 w 10047"/>
                  <a:gd name="connsiteY13-4532" fmla="*/ 5400 h 12892"/>
                  <a:gd name="connsiteX14-4533" fmla="*/ 4674 w 10047"/>
                  <a:gd name="connsiteY14-4534" fmla="*/ 9405 h 12892"/>
                  <a:gd name="connsiteX15-4535" fmla="*/ 3847 w 10047"/>
                  <a:gd name="connsiteY15-4536" fmla="*/ 8013 h 12892"/>
                  <a:gd name="connsiteX16-4537" fmla="*/ 2863 w 10047"/>
                  <a:gd name="connsiteY16-4538" fmla="*/ 10698 h 12892"/>
                  <a:gd name="connsiteX17-4539" fmla="*/ 2143 w 10047"/>
                  <a:gd name="connsiteY17-4540" fmla="*/ 9603 h 12892"/>
                  <a:gd name="connsiteX18-4541" fmla="*/ 1085 w 10047"/>
                  <a:gd name="connsiteY18-4542" fmla="*/ 10085 h 12892"/>
                  <a:gd name="connsiteX19-4543" fmla="*/ 2 w 10047"/>
                  <a:gd name="connsiteY19-4544" fmla="*/ 10501 h 12892"/>
                  <a:gd name="connsiteX20-4545" fmla="*/ 894 w 10047"/>
                  <a:gd name="connsiteY20-4546" fmla="*/ 6156 h 12892"/>
                  <a:gd name="connsiteX0-4547" fmla="*/ 894 w 10047"/>
                  <a:gd name="connsiteY0-4548" fmla="*/ 6156 h 12892"/>
                  <a:gd name="connsiteX1-4549" fmla="*/ 1769 w 10047"/>
                  <a:gd name="connsiteY1-4550" fmla="*/ 4693 h 12892"/>
                  <a:gd name="connsiteX2-4551" fmla="*/ 2324 w 10047"/>
                  <a:gd name="connsiteY2-4552" fmla="*/ 1873 h 12892"/>
                  <a:gd name="connsiteX3-4553" fmla="*/ 3532 w 10047"/>
                  <a:gd name="connsiteY3-4554" fmla="*/ 3553 h 12892"/>
                  <a:gd name="connsiteX4-4555" fmla="*/ 4460 w 10047"/>
                  <a:gd name="connsiteY4-4556" fmla="*/ 526 h 12892"/>
                  <a:gd name="connsiteX5-4557" fmla="*/ 5652 w 10047"/>
                  <a:gd name="connsiteY5-4558" fmla="*/ 2273 h 12892"/>
                  <a:gd name="connsiteX6-4559" fmla="*/ 6714 w 10047"/>
                  <a:gd name="connsiteY6-4560" fmla="*/ 13 h 12892"/>
                  <a:gd name="connsiteX7-4561" fmla="*/ 7901 w 10047"/>
                  <a:gd name="connsiteY7-4562" fmla="*/ 3509 h 12892"/>
                  <a:gd name="connsiteX8-4563" fmla="*/ 9157 w 10047"/>
                  <a:gd name="connsiteY8-4564" fmla="*/ 4511 h 12892"/>
                  <a:gd name="connsiteX9-4565" fmla="*/ 10040 w 10047"/>
                  <a:gd name="connsiteY9-4566" fmla="*/ 12704 h 12892"/>
                  <a:gd name="connsiteX10-4567" fmla="*/ 9544 w 10047"/>
                  <a:gd name="connsiteY10-4568" fmla="*/ 11223 h 12892"/>
                  <a:gd name="connsiteX11-4569" fmla="*/ 8119 w 10047"/>
                  <a:gd name="connsiteY11-4570" fmla="*/ 6163 h 12892"/>
                  <a:gd name="connsiteX12-4571" fmla="*/ 6738 w 10047"/>
                  <a:gd name="connsiteY12-4572" fmla="*/ 7872 h 12892"/>
                  <a:gd name="connsiteX13-4573" fmla="*/ 5727 w 10047"/>
                  <a:gd name="connsiteY13-4574" fmla="*/ 5400 h 12892"/>
                  <a:gd name="connsiteX14-4575" fmla="*/ 4926 w 10047"/>
                  <a:gd name="connsiteY14-4576" fmla="*/ 8028 h 12892"/>
                  <a:gd name="connsiteX15-4577" fmla="*/ 3847 w 10047"/>
                  <a:gd name="connsiteY15-4578" fmla="*/ 8013 h 12892"/>
                  <a:gd name="connsiteX16-4579" fmla="*/ 2863 w 10047"/>
                  <a:gd name="connsiteY16-4580" fmla="*/ 10698 h 12892"/>
                  <a:gd name="connsiteX17-4581" fmla="*/ 2143 w 10047"/>
                  <a:gd name="connsiteY17-4582" fmla="*/ 9603 h 12892"/>
                  <a:gd name="connsiteX18-4583" fmla="*/ 1085 w 10047"/>
                  <a:gd name="connsiteY18-4584" fmla="*/ 10085 h 12892"/>
                  <a:gd name="connsiteX19-4585" fmla="*/ 2 w 10047"/>
                  <a:gd name="connsiteY19-4586" fmla="*/ 10501 h 12892"/>
                  <a:gd name="connsiteX20-4587" fmla="*/ 894 w 10047"/>
                  <a:gd name="connsiteY20-4588" fmla="*/ 6156 h 12892"/>
                  <a:gd name="connsiteX0-4589" fmla="*/ 894 w 10047"/>
                  <a:gd name="connsiteY0-4590" fmla="*/ 6156 h 12892"/>
                  <a:gd name="connsiteX1-4591" fmla="*/ 1769 w 10047"/>
                  <a:gd name="connsiteY1-4592" fmla="*/ 4693 h 12892"/>
                  <a:gd name="connsiteX2-4593" fmla="*/ 2324 w 10047"/>
                  <a:gd name="connsiteY2-4594" fmla="*/ 1873 h 12892"/>
                  <a:gd name="connsiteX3-4595" fmla="*/ 3532 w 10047"/>
                  <a:gd name="connsiteY3-4596" fmla="*/ 3553 h 12892"/>
                  <a:gd name="connsiteX4-4597" fmla="*/ 4460 w 10047"/>
                  <a:gd name="connsiteY4-4598" fmla="*/ 526 h 12892"/>
                  <a:gd name="connsiteX5-4599" fmla="*/ 5652 w 10047"/>
                  <a:gd name="connsiteY5-4600" fmla="*/ 2273 h 12892"/>
                  <a:gd name="connsiteX6-4601" fmla="*/ 6714 w 10047"/>
                  <a:gd name="connsiteY6-4602" fmla="*/ 13 h 12892"/>
                  <a:gd name="connsiteX7-4603" fmla="*/ 7901 w 10047"/>
                  <a:gd name="connsiteY7-4604" fmla="*/ 3509 h 12892"/>
                  <a:gd name="connsiteX8-4605" fmla="*/ 9157 w 10047"/>
                  <a:gd name="connsiteY8-4606" fmla="*/ 4511 h 12892"/>
                  <a:gd name="connsiteX9-4607" fmla="*/ 10040 w 10047"/>
                  <a:gd name="connsiteY9-4608" fmla="*/ 12704 h 12892"/>
                  <a:gd name="connsiteX10-4609" fmla="*/ 9544 w 10047"/>
                  <a:gd name="connsiteY10-4610" fmla="*/ 11223 h 12892"/>
                  <a:gd name="connsiteX11-4611" fmla="*/ 8119 w 10047"/>
                  <a:gd name="connsiteY11-4612" fmla="*/ 6163 h 12892"/>
                  <a:gd name="connsiteX12-4613" fmla="*/ 6738 w 10047"/>
                  <a:gd name="connsiteY12-4614" fmla="*/ 7872 h 12892"/>
                  <a:gd name="connsiteX13-4615" fmla="*/ 5727 w 10047"/>
                  <a:gd name="connsiteY13-4616" fmla="*/ 5400 h 12892"/>
                  <a:gd name="connsiteX14-4617" fmla="*/ 4926 w 10047"/>
                  <a:gd name="connsiteY14-4618" fmla="*/ 8028 h 12892"/>
                  <a:gd name="connsiteX15-4619" fmla="*/ 3847 w 10047"/>
                  <a:gd name="connsiteY15-4620" fmla="*/ 8013 h 12892"/>
                  <a:gd name="connsiteX16-4621" fmla="*/ 2878 w 10047"/>
                  <a:gd name="connsiteY16-4622" fmla="*/ 8523 h 12892"/>
                  <a:gd name="connsiteX17-4623" fmla="*/ 2143 w 10047"/>
                  <a:gd name="connsiteY17-4624" fmla="*/ 9603 h 12892"/>
                  <a:gd name="connsiteX18-4625" fmla="*/ 1085 w 10047"/>
                  <a:gd name="connsiteY18-4626" fmla="*/ 10085 h 12892"/>
                  <a:gd name="connsiteX19-4627" fmla="*/ 2 w 10047"/>
                  <a:gd name="connsiteY19-4628" fmla="*/ 10501 h 12892"/>
                  <a:gd name="connsiteX20-4629" fmla="*/ 894 w 10047"/>
                  <a:gd name="connsiteY20-4630" fmla="*/ 6156 h 12892"/>
                  <a:gd name="connsiteX0-4631" fmla="*/ 894 w 10047"/>
                  <a:gd name="connsiteY0-4632" fmla="*/ 6156 h 12892"/>
                  <a:gd name="connsiteX1-4633" fmla="*/ 1769 w 10047"/>
                  <a:gd name="connsiteY1-4634" fmla="*/ 4693 h 12892"/>
                  <a:gd name="connsiteX2-4635" fmla="*/ 2324 w 10047"/>
                  <a:gd name="connsiteY2-4636" fmla="*/ 1873 h 12892"/>
                  <a:gd name="connsiteX3-4637" fmla="*/ 3532 w 10047"/>
                  <a:gd name="connsiteY3-4638" fmla="*/ 3553 h 12892"/>
                  <a:gd name="connsiteX4-4639" fmla="*/ 4460 w 10047"/>
                  <a:gd name="connsiteY4-4640" fmla="*/ 526 h 12892"/>
                  <a:gd name="connsiteX5-4641" fmla="*/ 5652 w 10047"/>
                  <a:gd name="connsiteY5-4642" fmla="*/ 2273 h 12892"/>
                  <a:gd name="connsiteX6-4643" fmla="*/ 6714 w 10047"/>
                  <a:gd name="connsiteY6-4644" fmla="*/ 13 h 12892"/>
                  <a:gd name="connsiteX7-4645" fmla="*/ 7901 w 10047"/>
                  <a:gd name="connsiteY7-4646" fmla="*/ 3509 h 12892"/>
                  <a:gd name="connsiteX8-4647" fmla="*/ 9157 w 10047"/>
                  <a:gd name="connsiteY8-4648" fmla="*/ 4511 h 12892"/>
                  <a:gd name="connsiteX9-4649" fmla="*/ 10040 w 10047"/>
                  <a:gd name="connsiteY9-4650" fmla="*/ 12704 h 12892"/>
                  <a:gd name="connsiteX10-4651" fmla="*/ 9544 w 10047"/>
                  <a:gd name="connsiteY10-4652" fmla="*/ 11223 h 12892"/>
                  <a:gd name="connsiteX11-4653" fmla="*/ 8119 w 10047"/>
                  <a:gd name="connsiteY11-4654" fmla="*/ 6163 h 12892"/>
                  <a:gd name="connsiteX12-4655" fmla="*/ 6738 w 10047"/>
                  <a:gd name="connsiteY12-4656" fmla="*/ 7872 h 12892"/>
                  <a:gd name="connsiteX13-4657" fmla="*/ 5727 w 10047"/>
                  <a:gd name="connsiteY13-4658" fmla="*/ 5400 h 12892"/>
                  <a:gd name="connsiteX14-4659" fmla="*/ 4926 w 10047"/>
                  <a:gd name="connsiteY14-4660" fmla="*/ 8028 h 12892"/>
                  <a:gd name="connsiteX15-4661" fmla="*/ 3832 w 10047"/>
                  <a:gd name="connsiteY15-4662" fmla="*/ 6853 h 12892"/>
                  <a:gd name="connsiteX16-4663" fmla="*/ 2878 w 10047"/>
                  <a:gd name="connsiteY16-4664" fmla="*/ 8523 h 12892"/>
                  <a:gd name="connsiteX17-4665" fmla="*/ 2143 w 10047"/>
                  <a:gd name="connsiteY17-4666" fmla="*/ 9603 h 12892"/>
                  <a:gd name="connsiteX18-4667" fmla="*/ 1085 w 10047"/>
                  <a:gd name="connsiteY18-4668" fmla="*/ 10085 h 12892"/>
                  <a:gd name="connsiteX19-4669" fmla="*/ 2 w 10047"/>
                  <a:gd name="connsiteY19-4670" fmla="*/ 10501 h 12892"/>
                  <a:gd name="connsiteX20-4671" fmla="*/ 894 w 10047"/>
                  <a:gd name="connsiteY20-4672" fmla="*/ 6156 h 12892"/>
                  <a:gd name="connsiteX0-4673" fmla="*/ 894 w 10047"/>
                  <a:gd name="connsiteY0-4674" fmla="*/ 6156 h 12892"/>
                  <a:gd name="connsiteX1-4675" fmla="*/ 1769 w 10047"/>
                  <a:gd name="connsiteY1-4676" fmla="*/ 4693 h 12892"/>
                  <a:gd name="connsiteX2-4677" fmla="*/ 2324 w 10047"/>
                  <a:gd name="connsiteY2-4678" fmla="*/ 1873 h 12892"/>
                  <a:gd name="connsiteX3-4679" fmla="*/ 3532 w 10047"/>
                  <a:gd name="connsiteY3-4680" fmla="*/ 3553 h 12892"/>
                  <a:gd name="connsiteX4-4681" fmla="*/ 4460 w 10047"/>
                  <a:gd name="connsiteY4-4682" fmla="*/ 526 h 12892"/>
                  <a:gd name="connsiteX5-4683" fmla="*/ 5652 w 10047"/>
                  <a:gd name="connsiteY5-4684" fmla="*/ 2273 h 12892"/>
                  <a:gd name="connsiteX6-4685" fmla="*/ 6714 w 10047"/>
                  <a:gd name="connsiteY6-4686" fmla="*/ 13 h 12892"/>
                  <a:gd name="connsiteX7-4687" fmla="*/ 7901 w 10047"/>
                  <a:gd name="connsiteY7-4688" fmla="*/ 3509 h 12892"/>
                  <a:gd name="connsiteX8-4689" fmla="*/ 9157 w 10047"/>
                  <a:gd name="connsiteY8-4690" fmla="*/ 4511 h 12892"/>
                  <a:gd name="connsiteX9-4691" fmla="*/ 10040 w 10047"/>
                  <a:gd name="connsiteY9-4692" fmla="*/ 12704 h 12892"/>
                  <a:gd name="connsiteX10-4693" fmla="*/ 9544 w 10047"/>
                  <a:gd name="connsiteY10-4694" fmla="*/ 11223 h 12892"/>
                  <a:gd name="connsiteX11-4695" fmla="*/ 8119 w 10047"/>
                  <a:gd name="connsiteY11-4696" fmla="*/ 6163 h 12892"/>
                  <a:gd name="connsiteX12-4697" fmla="*/ 6738 w 10047"/>
                  <a:gd name="connsiteY12-4698" fmla="*/ 7872 h 12892"/>
                  <a:gd name="connsiteX13-4699" fmla="*/ 5727 w 10047"/>
                  <a:gd name="connsiteY13-4700" fmla="*/ 5400 h 12892"/>
                  <a:gd name="connsiteX14-4701" fmla="*/ 4926 w 10047"/>
                  <a:gd name="connsiteY14-4702" fmla="*/ 8028 h 12892"/>
                  <a:gd name="connsiteX15-4703" fmla="*/ 3832 w 10047"/>
                  <a:gd name="connsiteY15-4704" fmla="*/ 6853 h 12892"/>
                  <a:gd name="connsiteX16-4705" fmla="*/ 2878 w 10047"/>
                  <a:gd name="connsiteY16-4706" fmla="*/ 8523 h 12892"/>
                  <a:gd name="connsiteX17-4707" fmla="*/ 2143 w 10047"/>
                  <a:gd name="connsiteY17-4708" fmla="*/ 9603 h 12892"/>
                  <a:gd name="connsiteX18-4709" fmla="*/ 1085 w 10047"/>
                  <a:gd name="connsiteY18-4710" fmla="*/ 10085 h 12892"/>
                  <a:gd name="connsiteX19-4711" fmla="*/ 2 w 10047"/>
                  <a:gd name="connsiteY19-4712" fmla="*/ 10501 h 12892"/>
                  <a:gd name="connsiteX20-4713" fmla="*/ 894 w 10047"/>
                  <a:gd name="connsiteY20-4714" fmla="*/ 6156 h 12892"/>
                  <a:gd name="connsiteX0-4715" fmla="*/ 894 w 10047"/>
                  <a:gd name="connsiteY0-4716" fmla="*/ 6156 h 12892"/>
                  <a:gd name="connsiteX1-4717" fmla="*/ 1769 w 10047"/>
                  <a:gd name="connsiteY1-4718" fmla="*/ 4693 h 12892"/>
                  <a:gd name="connsiteX2-4719" fmla="*/ 2324 w 10047"/>
                  <a:gd name="connsiteY2-4720" fmla="*/ 1873 h 12892"/>
                  <a:gd name="connsiteX3-4721" fmla="*/ 3532 w 10047"/>
                  <a:gd name="connsiteY3-4722" fmla="*/ 3553 h 12892"/>
                  <a:gd name="connsiteX4-4723" fmla="*/ 4460 w 10047"/>
                  <a:gd name="connsiteY4-4724" fmla="*/ 526 h 12892"/>
                  <a:gd name="connsiteX5-4725" fmla="*/ 5652 w 10047"/>
                  <a:gd name="connsiteY5-4726" fmla="*/ 2273 h 12892"/>
                  <a:gd name="connsiteX6-4727" fmla="*/ 6714 w 10047"/>
                  <a:gd name="connsiteY6-4728" fmla="*/ 13 h 12892"/>
                  <a:gd name="connsiteX7-4729" fmla="*/ 7901 w 10047"/>
                  <a:gd name="connsiteY7-4730" fmla="*/ 3509 h 12892"/>
                  <a:gd name="connsiteX8-4731" fmla="*/ 9157 w 10047"/>
                  <a:gd name="connsiteY8-4732" fmla="*/ 4511 h 12892"/>
                  <a:gd name="connsiteX9-4733" fmla="*/ 10040 w 10047"/>
                  <a:gd name="connsiteY9-4734" fmla="*/ 12704 h 12892"/>
                  <a:gd name="connsiteX10-4735" fmla="*/ 9544 w 10047"/>
                  <a:gd name="connsiteY10-4736" fmla="*/ 11223 h 12892"/>
                  <a:gd name="connsiteX11-4737" fmla="*/ 8119 w 10047"/>
                  <a:gd name="connsiteY11-4738" fmla="*/ 6163 h 12892"/>
                  <a:gd name="connsiteX12-4739" fmla="*/ 6738 w 10047"/>
                  <a:gd name="connsiteY12-4740" fmla="*/ 7872 h 12892"/>
                  <a:gd name="connsiteX13-4741" fmla="*/ 5727 w 10047"/>
                  <a:gd name="connsiteY13-4742" fmla="*/ 5400 h 12892"/>
                  <a:gd name="connsiteX14-4743" fmla="*/ 4926 w 10047"/>
                  <a:gd name="connsiteY14-4744" fmla="*/ 8028 h 12892"/>
                  <a:gd name="connsiteX15-4745" fmla="*/ 3832 w 10047"/>
                  <a:gd name="connsiteY15-4746" fmla="*/ 6853 h 12892"/>
                  <a:gd name="connsiteX16-4747" fmla="*/ 2878 w 10047"/>
                  <a:gd name="connsiteY16-4748" fmla="*/ 8523 h 12892"/>
                  <a:gd name="connsiteX17-4749" fmla="*/ 2143 w 10047"/>
                  <a:gd name="connsiteY17-4750" fmla="*/ 9603 h 12892"/>
                  <a:gd name="connsiteX18-4751" fmla="*/ 1085 w 10047"/>
                  <a:gd name="connsiteY18-4752" fmla="*/ 10085 h 12892"/>
                  <a:gd name="connsiteX19-4753" fmla="*/ 2 w 10047"/>
                  <a:gd name="connsiteY19-4754" fmla="*/ 10501 h 12892"/>
                  <a:gd name="connsiteX20-4755" fmla="*/ 894 w 10047"/>
                  <a:gd name="connsiteY20-4756" fmla="*/ 6156 h 12892"/>
                  <a:gd name="connsiteX0-4757" fmla="*/ 894 w 10047"/>
                  <a:gd name="connsiteY0-4758" fmla="*/ 6156 h 12892"/>
                  <a:gd name="connsiteX1-4759" fmla="*/ 1769 w 10047"/>
                  <a:gd name="connsiteY1-4760" fmla="*/ 4693 h 12892"/>
                  <a:gd name="connsiteX2-4761" fmla="*/ 2324 w 10047"/>
                  <a:gd name="connsiteY2-4762" fmla="*/ 1873 h 12892"/>
                  <a:gd name="connsiteX3-4763" fmla="*/ 3532 w 10047"/>
                  <a:gd name="connsiteY3-4764" fmla="*/ 3553 h 12892"/>
                  <a:gd name="connsiteX4-4765" fmla="*/ 4460 w 10047"/>
                  <a:gd name="connsiteY4-4766" fmla="*/ 526 h 12892"/>
                  <a:gd name="connsiteX5-4767" fmla="*/ 5652 w 10047"/>
                  <a:gd name="connsiteY5-4768" fmla="*/ 2273 h 12892"/>
                  <a:gd name="connsiteX6-4769" fmla="*/ 6714 w 10047"/>
                  <a:gd name="connsiteY6-4770" fmla="*/ 13 h 12892"/>
                  <a:gd name="connsiteX7-4771" fmla="*/ 7901 w 10047"/>
                  <a:gd name="connsiteY7-4772" fmla="*/ 3509 h 12892"/>
                  <a:gd name="connsiteX8-4773" fmla="*/ 9157 w 10047"/>
                  <a:gd name="connsiteY8-4774" fmla="*/ 4511 h 12892"/>
                  <a:gd name="connsiteX9-4775" fmla="*/ 10040 w 10047"/>
                  <a:gd name="connsiteY9-4776" fmla="*/ 12704 h 12892"/>
                  <a:gd name="connsiteX10-4777" fmla="*/ 9544 w 10047"/>
                  <a:gd name="connsiteY10-4778" fmla="*/ 11223 h 12892"/>
                  <a:gd name="connsiteX11-4779" fmla="*/ 8119 w 10047"/>
                  <a:gd name="connsiteY11-4780" fmla="*/ 6163 h 12892"/>
                  <a:gd name="connsiteX12-4781" fmla="*/ 6738 w 10047"/>
                  <a:gd name="connsiteY12-4782" fmla="*/ 7872 h 12892"/>
                  <a:gd name="connsiteX13-4783" fmla="*/ 5727 w 10047"/>
                  <a:gd name="connsiteY13-4784" fmla="*/ 5400 h 12892"/>
                  <a:gd name="connsiteX14-4785" fmla="*/ 4926 w 10047"/>
                  <a:gd name="connsiteY14-4786" fmla="*/ 8028 h 12892"/>
                  <a:gd name="connsiteX15-4787" fmla="*/ 3832 w 10047"/>
                  <a:gd name="connsiteY15-4788" fmla="*/ 6853 h 12892"/>
                  <a:gd name="connsiteX16-4789" fmla="*/ 3145 w 10047"/>
                  <a:gd name="connsiteY16-4790" fmla="*/ 9683 h 12892"/>
                  <a:gd name="connsiteX17-4791" fmla="*/ 2143 w 10047"/>
                  <a:gd name="connsiteY17-4792" fmla="*/ 9603 h 12892"/>
                  <a:gd name="connsiteX18-4793" fmla="*/ 1085 w 10047"/>
                  <a:gd name="connsiteY18-4794" fmla="*/ 10085 h 12892"/>
                  <a:gd name="connsiteX19-4795" fmla="*/ 2 w 10047"/>
                  <a:gd name="connsiteY19-4796" fmla="*/ 10501 h 12892"/>
                  <a:gd name="connsiteX20-4797" fmla="*/ 894 w 10047"/>
                  <a:gd name="connsiteY20-4798" fmla="*/ 6156 h 12892"/>
                  <a:gd name="connsiteX0-4799" fmla="*/ 894 w 10047"/>
                  <a:gd name="connsiteY0-4800" fmla="*/ 6156 h 12892"/>
                  <a:gd name="connsiteX1-4801" fmla="*/ 1769 w 10047"/>
                  <a:gd name="connsiteY1-4802" fmla="*/ 4693 h 12892"/>
                  <a:gd name="connsiteX2-4803" fmla="*/ 2324 w 10047"/>
                  <a:gd name="connsiteY2-4804" fmla="*/ 1873 h 12892"/>
                  <a:gd name="connsiteX3-4805" fmla="*/ 3532 w 10047"/>
                  <a:gd name="connsiteY3-4806" fmla="*/ 3553 h 12892"/>
                  <a:gd name="connsiteX4-4807" fmla="*/ 4460 w 10047"/>
                  <a:gd name="connsiteY4-4808" fmla="*/ 526 h 12892"/>
                  <a:gd name="connsiteX5-4809" fmla="*/ 5652 w 10047"/>
                  <a:gd name="connsiteY5-4810" fmla="*/ 2273 h 12892"/>
                  <a:gd name="connsiteX6-4811" fmla="*/ 6714 w 10047"/>
                  <a:gd name="connsiteY6-4812" fmla="*/ 13 h 12892"/>
                  <a:gd name="connsiteX7-4813" fmla="*/ 7901 w 10047"/>
                  <a:gd name="connsiteY7-4814" fmla="*/ 3509 h 12892"/>
                  <a:gd name="connsiteX8-4815" fmla="*/ 9157 w 10047"/>
                  <a:gd name="connsiteY8-4816" fmla="*/ 4511 h 12892"/>
                  <a:gd name="connsiteX9-4817" fmla="*/ 10040 w 10047"/>
                  <a:gd name="connsiteY9-4818" fmla="*/ 12704 h 12892"/>
                  <a:gd name="connsiteX10-4819" fmla="*/ 9544 w 10047"/>
                  <a:gd name="connsiteY10-4820" fmla="*/ 11223 h 12892"/>
                  <a:gd name="connsiteX11-4821" fmla="*/ 8119 w 10047"/>
                  <a:gd name="connsiteY11-4822" fmla="*/ 6163 h 12892"/>
                  <a:gd name="connsiteX12-4823" fmla="*/ 6738 w 10047"/>
                  <a:gd name="connsiteY12-4824" fmla="*/ 7872 h 12892"/>
                  <a:gd name="connsiteX13-4825" fmla="*/ 5727 w 10047"/>
                  <a:gd name="connsiteY13-4826" fmla="*/ 5400 h 12892"/>
                  <a:gd name="connsiteX14-4827" fmla="*/ 4926 w 10047"/>
                  <a:gd name="connsiteY14-4828" fmla="*/ 8028 h 12892"/>
                  <a:gd name="connsiteX15-4829" fmla="*/ 3832 w 10047"/>
                  <a:gd name="connsiteY15-4830" fmla="*/ 6853 h 12892"/>
                  <a:gd name="connsiteX16-4831" fmla="*/ 3145 w 10047"/>
                  <a:gd name="connsiteY16-4832" fmla="*/ 9683 h 12892"/>
                  <a:gd name="connsiteX17-4833" fmla="*/ 2143 w 10047"/>
                  <a:gd name="connsiteY17-4834" fmla="*/ 9603 h 12892"/>
                  <a:gd name="connsiteX18-4835" fmla="*/ 1085 w 10047"/>
                  <a:gd name="connsiteY18-4836" fmla="*/ 10085 h 12892"/>
                  <a:gd name="connsiteX19-4837" fmla="*/ 2 w 10047"/>
                  <a:gd name="connsiteY19-4838" fmla="*/ 10501 h 12892"/>
                  <a:gd name="connsiteX20-4839" fmla="*/ 894 w 10047"/>
                  <a:gd name="connsiteY20-4840" fmla="*/ 6156 h 12892"/>
                  <a:gd name="connsiteX0-4841" fmla="*/ 894 w 10047"/>
                  <a:gd name="connsiteY0-4842" fmla="*/ 6156 h 12892"/>
                  <a:gd name="connsiteX1-4843" fmla="*/ 1769 w 10047"/>
                  <a:gd name="connsiteY1-4844" fmla="*/ 4693 h 12892"/>
                  <a:gd name="connsiteX2-4845" fmla="*/ 2324 w 10047"/>
                  <a:gd name="connsiteY2-4846" fmla="*/ 1873 h 12892"/>
                  <a:gd name="connsiteX3-4847" fmla="*/ 3532 w 10047"/>
                  <a:gd name="connsiteY3-4848" fmla="*/ 3553 h 12892"/>
                  <a:gd name="connsiteX4-4849" fmla="*/ 4460 w 10047"/>
                  <a:gd name="connsiteY4-4850" fmla="*/ 526 h 12892"/>
                  <a:gd name="connsiteX5-4851" fmla="*/ 5652 w 10047"/>
                  <a:gd name="connsiteY5-4852" fmla="*/ 2273 h 12892"/>
                  <a:gd name="connsiteX6-4853" fmla="*/ 6714 w 10047"/>
                  <a:gd name="connsiteY6-4854" fmla="*/ 13 h 12892"/>
                  <a:gd name="connsiteX7-4855" fmla="*/ 7901 w 10047"/>
                  <a:gd name="connsiteY7-4856" fmla="*/ 3509 h 12892"/>
                  <a:gd name="connsiteX8-4857" fmla="*/ 9157 w 10047"/>
                  <a:gd name="connsiteY8-4858" fmla="*/ 4511 h 12892"/>
                  <a:gd name="connsiteX9-4859" fmla="*/ 10040 w 10047"/>
                  <a:gd name="connsiteY9-4860" fmla="*/ 12704 h 12892"/>
                  <a:gd name="connsiteX10-4861" fmla="*/ 9544 w 10047"/>
                  <a:gd name="connsiteY10-4862" fmla="*/ 11223 h 12892"/>
                  <a:gd name="connsiteX11-4863" fmla="*/ 8119 w 10047"/>
                  <a:gd name="connsiteY11-4864" fmla="*/ 6163 h 12892"/>
                  <a:gd name="connsiteX12-4865" fmla="*/ 6738 w 10047"/>
                  <a:gd name="connsiteY12-4866" fmla="*/ 7872 h 12892"/>
                  <a:gd name="connsiteX13-4867" fmla="*/ 5727 w 10047"/>
                  <a:gd name="connsiteY13-4868" fmla="*/ 5400 h 12892"/>
                  <a:gd name="connsiteX14-4869" fmla="*/ 4926 w 10047"/>
                  <a:gd name="connsiteY14-4870" fmla="*/ 8028 h 12892"/>
                  <a:gd name="connsiteX15-4871" fmla="*/ 3832 w 10047"/>
                  <a:gd name="connsiteY15-4872" fmla="*/ 6853 h 12892"/>
                  <a:gd name="connsiteX16-4873" fmla="*/ 3145 w 10047"/>
                  <a:gd name="connsiteY16-4874" fmla="*/ 9683 h 12892"/>
                  <a:gd name="connsiteX17-4875" fmla="*/ 2143 w 10047"/>
                  <a:gd name="connsiteY17-4876" fmla="*/ 9603 h 12892"/>
                  <a:gd name="connsiteX18-4877" fmla="*/ 1085 w 10047"/>
                  <a:gd name="connsiteY18-4878" fmla="*/ 10085 h 12892"/>
                  <a:gd name="connsiteX19-4879" fmla="*/ 2 w 10047"/>
                  <a:gd name="connsiteY19-4880" fmla="*/ 10501 h 12892"/>
                  <a:gd name="connsiteX20-4881" fmla="*/ 894 w 10047"/>
                  <a:gd name="connsiteY20-4882" fmla="*/ 6156 h 12892"/>
                  <a:gd name="connsiteX0-4883" fmla="*/ 894 w 10047"/>
                  <a:gd name="connsiteY0-4884" fmla="*/ 6156 h 12892"/>
                  <a:gd name="connsiteX1-4885" fmla="*/ 1769 w 10047"/>
                  <a:gd name="connsiteY1-4886" fmla="*/ 4693 h 12892"/>
                  <a:gd name="connsiteX2-4887" fmla="*/ 2324 w 10047"/>
                  <a:gd name="connsiteY2-4888" fmla="*/ 1873 h 12892"/>
                  <a:gd name="connsiteX3-4889" fmla="*/ 3532 w 10047"/>
                  <a:gd name="connsiteY3-4890" fmla="*/ 3553 h 12892"/>
                  <a:gd name="connsiteX4-4891" fmla="*/ 4460 w 10047"/>
                  <a:gd name="connsiteY4-4892" fmla="*/ 526 h 12892"/>
                  <a:gd name="connsiteX5-4893" fmla="*/ 5652 w 10047"/>
                  <a:gd name="connsiteY5-4894" fmla="*/ 2273 h 12892"/>
                  <a:gd name="connsiteX6-4895" fmla="*/ 6714 w 10047"/>
                  <a:gd name="connsiteY6-4896" fmla="*/ 13 h 12892"/>
                  <a:gd name="connsiteX7-4897" fmla="*/ 7901 w 10047"/>
                  <a:gd name="connsiteY7-4898" fmla="*/ 3509 h 12892"/>
                  <a:gd name="connsiteX8-4899" fmla="*/ 9157 w 10047"/>
                  <a:gd name="connsiteY8-4900" fmla="*/ 4511 h 12892"/>
                  <a:gd name="connsiteX9-4901" fmla="*/ 10040 w 10047"/>
                  <a:gd name="connsiteY9-4902" fmla="*/ 12704 h 12892"/>
                  <a:gd name="connsiteX10-4903" fmla="*/ 9544 w 10047"/>
                  <a:gd name="connsiteY10-4904" fmla="*/ 11223 h 12892"/>
                  <a:gd name="connsiteX11-4905" fmla="*/ 8119 w 10047"/>
                  <a:gd name="connsiteY11-4906" fmla="*/ 6163 h 12892"/>
                  <a:gd name="connsiteX12-4907" fmla="*/ 6738 w 10047"/>
                  <a:gd name="connsiteY12-4908" fmla="*/ 7872 h 12892"/>
                  <a:gd name="connsiteX13-4909" fmla="*/ 5727 w 10047"/>
                  <a:gd name="connsiteY13-4910" fmla="*/ 5400 h 12892"/>
                  <a:gd name="connsiteX14-4911" fmla="*/ 4926 w 10047"/>
                  <a:gd name="connsiteY14-4912" fmla="*/ 8028 h 12892"/>
                  <a:gd name="connsiteX15-4913" fmla="*/ 3832 w 10047"/>
                  <a:gd name="connsiteY15-4914" fmla="*/ 6853 h 12892"/>
                  <a:gd name="connsiteX16-4915" fmla="*/ 2997 w 10047"/>
                  <a:gd name="connsiteY16-4916" fmla="*/ 9466 h 12892"/>
                  <a:gd name="connsiteX17-4917" fmla="*/ 2143 w 10047"/>
                  <a:gd name="connsiteY17-4918" fmla="*/ 9603 h 12892"/>
                  <a:gd name="connsiteX18-4919" fmla="*/ 1085 w 10047"/>
                  <a:gd name="connsiteY18-4920" fmla="*/ 10085 h 12892"/>
                  <a:gd name="connsiteX19-4921" fmla="*/ 2 w 10047"/>
                  <a:gd name="connsiteY19-4922" fmla="*/ 10501 h 12892"/>
                  <a:gd name="connsiteX20-4923" fmla="*/ 894 w 10047"/>
                  <a:gd name="connsiteY20-4924" fmla="*/ 6156 h 12892"/>
                  <a:gd name="connsiteX0-4925" fmla="*/ 894 w 10047"/>
                  <a:gd name="connsiteY0-4926" fmla="*/ 6156 h 12892"/>
                  <a:gd name="connsiteX1-4927" fmla="*/ 1769 w 10047"/>
                  <a:gd name="connsiteY1-4928" fmla="*/ 4693 h 12892"/>
                  <a:gd name="connsiteX2-4929" fmla="*/ 2324 w 10047"/>
                  <a:gd name="connsiteY2-4930" fmla="*/ 1873 h 12892"/>
                  <a:gd name="connsiteX3-4931" fmla="*/ 3532 w 10047"/>
                  <a:gd name="connsiteY3-4932" fmla="*/ 3553 h 12892"/>
                  <a:gd name="connsiteX4-4933" fmla="*/ 4460 w 10047"/>
                  <a:gd name="connsiteY4-4934" fmla="*/ 526 h 12892"/>
                  <a:gd name="connsiteX5-4935" fmla="*/ 5652 w 10047"/>
                  <a:gd name="connsiteY5-4936" fmla="*/ 2273 h 12892"/>
                  <a:gd name="connsiteX6-4937" fmla="*/ 6714 w 10047"/>
                  <a:gd name="connsiteY6-4938" fmla="*/ 13 h 12892"/>
                  <a:gd name="connsiteX7-4939" fmla="*/ 7901 w 10047"/>
                  <a:gd name="connsiteY7-4940" fmla="*/ 3509 h 12892"/>
                  <a:gd name="connsiteX8-4941" fmla="*/ 9157 w 10047"/>
                  <a:gd name="connsiteY8-4942" fmla="*/ 4511 h 12892"/>
                  <a:gd name="connsiteX9-4943" fmla="*/ 10040 w 10047"/>
                  <a:gd name="connsiteY9-4944" fmla="*/ 12704 h 12892"/>
                  <a:gd name="connsiteX10-4945" fmla="*/ 9544 w 10047"/>
                  <a:gd name="connsiteY10-4946" fmla="*/ 11223 h 12892"/>
                  <a:gd name="connsiteX11-4947" fmla="*/ 8119 w 10047"/>
                  <a:gd name="connsiteY11-4948" fmla="*/ 6163 h 12892"/>
                  <a:gd name="connsiteX12-4949" fmla="*/ 6738 w 10047"/>
                  <a:gd name="connsiteY12-4950" fmla="*/ 7872 h 12892"/>
                  <a:gd name="connsiteX13-4951" fmla="*/ 5727 w 10047"/>
                  <a:gd name="connsiteY13-4952" fmla="*/ 5400 h 12892"/>
                  <a:gd name="connsiteX14-4953" fmla="*/ 4926 w 10047"/>
                  <a:gd name="connsiteY14-4954" fmla="*/ 8028 h 12892"/>
                  <a:gd name="connsiteX15-4955" fmla="*/ 3832 w 10047"/>
                  <a:gd name="connsiteY15-4956" fmla="*/ 6853 h 12892"/>
                  <a:gd name="connsiteX16-4957" fmla="*/ 2997 w 10047"/>
                  <a:gd name="connsiteY16-4958" fmla="*/ 9466 h 12892"/>
                  <a:gd name="connsiteX17-4959" fmla="*/ 1950 w 10047"/>
                  <a:gd name="connsiteY17-4960" fmla="*/ 8298 h 12892"/>
                  <a:gd name="connsiteX18-4961" fmla="*/ 1085 w 10047"/>
                  <a:gd name="connsiteY18-4962" fmla="*/ 10085 h 12892"/>
                  <a:gd name="connsiteX19-4963" fmla="*/ 2 w 10047"/>
                  <a:gd name="connsiteY19-4964" fmla="*/ 10501 h 12892"/>
                  <a:gd name="connsiteX20-4965" fmla="*/ 894 w 10047"/>
                  <a:gd name="connsiteY20-4966" fmla="*/ 6156 h 12892"/>
                  <a:gd name="connsiteX0-4967" fmla="*/ 894 w 10047"/>
                  <a:gd name="connsiteY0-4968" fmla="*/ 6156 h 12892"/>
                  <a:gd name="connsiteX1-4969" fmla="*/ 1769 w 10047"/>
                  <a:gd name="connsiteY1-4970" fmla="*/ 4693 h 12892"/>
                  <a:gd name="connsiteX2-4971" fmla="*/ 2324 w 10047"/>
                  <a:gd name="connsiteY2-4972" fmla="*/ 1873 h 12892"/>
                  <a:gd name="connsiteX3-4973" fmla="*/ 3532 w 10047"/>
                  <a:gd name="connsiteY3-4974" fmla="*/ 3553 h 12892"/>
                  <a:gd name="connsiteX4-4975" fmla="*/ 4460 w 10047"/>
                  <a:gd name="connsiteY4-4976" fmla="*/ 526 h 12892"/>
                  <a:gd name="connsiteX5-4977" fmla="*/ 5652 w 10047"/>
                  <a:gd name="connsiteY5-4978" fmla="*/ 2273 h 12892"/>
                  <a:gd name="connsiteX6-4979" fmla="*/ 6714 w 10047"/>
                  <a:gd name="connsiteY6-4980" fmla="*/ 13 h 12892"/>
                  <a:gd name="connsiteX7-4981" fmla="*/ 7901 w 10047"/>
                  <a:gd name="connsiteY7-4982" fmla="*/ 3509 h 12892"/>
                  <a:gd name="connsiteX8-4983" fmla="*/ 9157 w 10047"/>
                  <a:gd name="connsiteY8-4984" fmla="*/ 4511 h 12892"/>
                  <a:gd name="connsiteX9-4985" fmla="*/ 10040 w 10047"/>
                  <a:gd name="connsiteY9-4986" fmla="*/ 12704 h 12892"/>
                  <a:gd name="connsiteX10-4987" fmla="*/ 9544 w 10047"/>
                  <a:gd name="connsiteY10-4988" fmla="*/ 11223 h 12892"/>
                  <a:gd name="connsiteX11-4989" fmla="*/ 8119 w 10047"/>
                  <a:gd name="connsiteY11-4990" fmla="*/ 6163 h 12892"/>
                  <a:gd name="connsiteX12-4991" fmla="*/ 6738 w 10047"/>
                  <a:gd name="connsiteY12-4992" fmla="*/ 7872 h 12892"/>
                  <a:gd name="connsiteX13-4993" fmla="*/ 5727 w 10047"/>
                  <a:gd name="connsiteY13-4994" fmla="*/ 5400 h 12892"/>
                  <a:gd name="connsiteX14-4995" fmla="*/ 4926 w 10047"/>
                  <a:gd name="connsiteY14-4996" fmla="*/ 8028 h 12892"/>
                  <a:gd name="connsiteX15-4997" fmla="*/ 3832 w 10047"/>
                  <a:gd name="connsiteY15-4998" fmla="*/ 6853 h 12892"/>
                  <a:gd name="connsiteX16-4999" fmla="*/ 2997 w 10047"/>
                  <a:gd name="connsiteY16-5000" fmla="*/ 9466 h 12892"/>
                  <a:gd name="connsiteX17-5001" fmla="*/ 1950 w 10047"/>
                  <a:gd name="connsiteY17-5002" fmla="*/ 8298 h 12892"/>
                  <a:gd name="connsiteX18-5003" fmla="*/ 1085 w 10047"/>
                  <a:gd name="connsiteY18-5004" fmla="*/ 10085 h 12892"/>
                  <a:gd name="connsiteX19-5005" fmla="*/ 2 w 10047"/>
                  <a:gd name="connsiteY19-5006" fmla="*/ 10501 h 12892"/>
                  <a:gd name="connsiteX20-5007" fmla="*/ 894 w 10047"/>
                  <a:gd name="connsiteY20-5008" fmla="*/ 6156 h 12892"/>
                  <a:gd name="connsiteX0-5009" fmla="*/ 894 w 10047"/>
                  <a:gd name="connsiteY0-5010" fmla="*/ 6156 h 12892"/>
                  <a:gd name="connsiteX1-5011" fmla="*/ 1769 w 10047"/>
                  <a:gd name="connsiteY1-5012" fmla="*/ 4693 h 12892"/>
                  <a:gd name="connsiteX2-5013" fmla="*/ 2324 w 10047"/>
                  <a:gd name="connsiteY2-5014" fmla="*/ 1873 h 12892"/>
                  <a:gd name="connsiteX3-5015" fmla="*/ 3532 w 10047"/>
                  <a:gd name="connsiteY3-5016" fmla="*/ 3553 h 12892"/>
                  <a:gd name="connsiteX4-5017" fmla="*/ 4460 w 10047"/>
                  <a:gd name="connsiteY4-5018" fmla="*/ 526 h 12892"/>
                  <a:gd name="connsiteX5-5019" fmla="*/ 5652 w 10047"/>
                  <a:gd name="connsiteY5-5020" fmla="*/ 2273 h 12892"/>
                  <a:gd name="connsiteX6-5021" fmla="*/ 6714 w 10047"/>
                  <a:gd name="connsiteY6-5022" fmla="*/ 13 h 12892"/>
                  <a:gd name="connsiteX7-5023" fmla="*/ 7901 w 10047"/>
                  <a:gd name="connsiteY7-5024" fmla="*/ 3509 h 12892"/>
                  <a:gd name="connsiteX8-5025" fmla="*/ 9157 w 10047"/>
                  <a:gd name="connsiteY8-5026" fmla="*/ 4511 h 12892"/>
                  <a:gd name="connsiteX9-5027" fmla="*/ 10040 w 10047"/>
                  <a:gd name="connsiteY9-5028" fmla="*/ 12704 h 12892"/>
                  <a:gd name="connsiteX10-5029" fmla="*/ 9544 w 10047"/>
                  <a:gd name="connsiteY10-5030" fmla="*/ 11223 h 12892"/>
                  <a:gd name="connsiteX11-5031" fmla="*/ 8119 w 10047"/>
                  <a:gd name="connsiteY11-5032" fmla="*/ 6163 h 12892"/>
                  <a:gd name="connsiteX12-5033" fmla="*/ 6738 w 10047"/>
                  <a:gd name="connsiteY12-5034" fmla="*/ 7872 h 12892"/>
                  <a:gd name="connsiteX13-5035" fmla="*/ 5727 w 10047"/>
                  <a:gd name="connsiteY13-5036" fmla="*/ 5400 h 12892"/>
                  <a:gd name="connsiteX14-5037" fmla="*/ 4926 w 10047"/>
                  <a:gd name="connsiteY14-5038" fmla="*/ 8028 h 12892"/>
                  <a:gd name="connsiteX15-5039" fmla="*/ 3832 w 10047"/>
                  <a:gd name="connsiteY15-5040" fmla="*/ 6853 h 12892"/>
                  <a:gd name="connsiteX16-5041" fmla="*/ 2997 w 10047"/>
                  <a:gd name="connsiteY16-5042" fmla="*/ 9466 h 12892"/>
                  <a:gd name="connsiteX17-5043" fmla="*/ 1950 w 10047"/>
                  <a:gd name="connsiteY17-5044" fmla="*/ 8298 h 12892"/>
                  <a:gd name="connsiteX18-5045" fmla="*/ 1085 w 10047"/>
                  <a:gd name="connsiteY18-5046" fmla="*/ 10085 h 12892"/>
                  <a:gd name="connsiteX19-5047" fmla="*/ 2 w 10047"/>
                  <a:gd name="connsiteY19-5048" fmla="*/ 10501 h 12892"/>
                  <a:gd name="connsiteX20-5049" fmla="*/ 894 w 10047"/>
                  <a:gd name="connsiteY20-5050" fmla="*/ 6156 h 12892"/>
                  <a:gd name="connsiteX0-5051" fmla="*/ 894 w 10047"/>
                  <a:gd name="connsiteY0-5052" fmla="*/ 6156 h 12892"/>
                  <a:gd name="connsiteX1-5053" fmla="*/ 1769 w 10047"/>
                  <a:gd name="connsiteY1-5054" fmla="*/ 4693 h 12892"/>
                  <a:gd name="connsiteX2-5055" fmla="*/ 2324 w 10047"/>
                  <a:gd name="connsiteY2-5056" fmla="*/ 1873 h 12892"/>
                  <a:gd name="connsiteX3-5057" fmla="*/ 3532 w 10047"/>
                  <a:gd name="connsiteY3-5058" fmla="*/ 3553 h 12892"/>
                  <a:gd name="connsiteX4-5059" fmla="*/ 4460 w 10047"/>
                  <a:gd name="connsiteY4-5060" fmla="*/ 526 h 12892"/>
                  <a:gd name="connsiteX5-5061" fmla="*/ 5652 w 10047"/>
                  <a:gd name="connsiteY5-5062" fmla="*/ 2273 h 12892"/>
                  <a:gd name="connsiteX6-5063" fmla="*/ 6714 w 10047"/>
                  <a:gd name="connsiteY6-5064" fmla="*/ 13 h 12892"/>
                  <a:gd name="connsiteX7-5065" fmla="*/ 7901 w 10047"/>
                  <a:gd name="connsiteY7-5066" fmla="*/ 3509 h 12892"/>
                  <a:gd name="connsiteX8-5067" fmla="*/ 9157 w 10047"/>
                  <a:gd name="connsiteY8-5068" fmla="*/ 4511 h 12892"/>
                  <a:gd name="connsiteX9-5069" fmla="*/ 10040 w 10047"/>
                  <a:gd name="connsiteY9-5070" fmla="*/ 12704 h 12892"/>
                  <a:gd name="connsiteX10-5071" fmla="*/ 9544 w 10047"/>
                  <a:gd name="connsiteY10-5072" fmla="*/ 11223 h 12892"/>
                  <a:gd name="connsiteX11-5073" fmla="*/ 8119 w 10047"/>
                  <a:gd name="connsiteY11-5074" fmla="*/ 6163 h 12892"/>
                  <a:gd name="connsiteX12-5075" fmla="*/ 6738 w 10047"/>
                  <a:gd name="connsiteY12-5076" fmla="*/ 7872 h 12892"/>
                  <a:gd name="connsiteX13-5077" fmla="*/ 5727 w 10047"/>
                  <a:gd name="connsiteY13-5078" fmla="*/ 5400 h 12892"/>
                  <a:gd name="connsiteX14-5079" fmla="*/ 4926 w 10047"/>
                  <a:gd name="connsiteY14-5080" fmla="*/ 8028 h 12892"/>
                  <a:gd name="connsiteX15-5081" fmla="*/ 3832 w 10047"/>
                  <a:gd name="connsiteY15-5082" fmla="*/ 6853 h 12892"/>
                  <a:gd name="connsiteX16-5083" fmla="*/ 2997 w 10047"/>
                  <a:gd name="connsiteY16-5084" fmla="*/ 9466 h 12892"/>
                  <a:gd name="connsiteX17-5085" fmla="*/ 1950 w 10047"/>
                  <a:gd name="connsiteY17-5086" fmla="*/ 8298 h 12892"/>
                  <a:gd name="connsiteX18-5087" fmla="*/ 1085 w 10047"/>
                  <a:gd name="connsiteY18-5088" fmla="*/ 9215 h 12892"/>
                  <a:gd name="connsiteX19-5089" fmla="*/ 2 w 10047"/>
                  <a:gd name="connsiteY19-5090" fmla="*/ 10501 h 12892"/>
                  <a:gd name="connsiteX20-5091" fmla="*/ 894 w 10047"/>
                  <a:gd name="connsiteY20-5092" fmla="*/ 6156 h 12892"/>
                  <a:gd name="connsiteX0-5093" fmla="*/ 894 w 10047"/>
                  <a:gd name="connsiteY0-5094" fmla="*/ 6156 h 12892"/>
                  <a:gd name="connsiteX1-5095" fmla="*/ 1769 w 10047"/>
                  <a:gd name="connsiteY1-5096" fmla="*/ 4693 h 12892"/>
                  <a:gd name="connsiteX2-5097" fmla="*/ 2324 w 10047"/>
                  <a:gd name="connsiteY2-5098" fmla="*/ 1873 h 12892"/>
                  <a:gd name="connsiteX3-5099" fmla="*/ 3532 w 10047"/>
                  <a:gd name="connsiteY3-5100" fmla="*/ 3553 h 12892"/>
                  <a:gd name="connsiteX4-5101" fmla="*/ 4460 w 10047"/>
                  <a:gd name="connsiteY4-5102" fmla="*/ 526 h 12892"/>
                  <a:gd name="connsiteX5-5103" fmla="*/ 5652 w 10047"/>
                  <a:gd name="connsiteY5-5104" fmla="*/ 2273 h 12892"/>
                  <a:gd name="connsiteX6-5105" fmla="*/ 6714 w 10047"/>
                  <a:gd name="connsiteY6-5106" fmla="*/ 13 h 12892"/>
                  <a:gd name="connsiteX7-5107" fmla="*/ 7901 w 10047"/>
                  <a:gd name="connsiteY7-5108" fmla="*/ 3509 h 12892"/>
                  <a:gd name="connsiteX8-5109" fmla="*/ 9157 w 10047"/>
                  <a:gd name="connsiteY8-5110" fmla="*/ 4511 h 12892"/>
                  <a:gd name="connsiteX9-5111" fmla="*/ 10040 w 10047"/>
                  <a:gd name="connsiteY9-5112" fmla="*/ 12704 h 12892"/>
                  <a:gd name="connsiteX10-5113" fmla="*/ 9544 w 10047"/>
                  <a:gd name="connsiteY10-5114" fmla="*/ 11223 h 12892"/>
                  <a:gd name="connsiteX11-5115" fmla="*/ 8119 w 10047"/>
                  <a:gd name="connsiteY11-5116" fmla="*/ 6163 h 12892"/>
                  <a:gd name="connsiteX12-5117" fmla="*/ 6738 w 10047"/>
                  <a:gd name="connsiteY12-5118" fmla="*/ 7872 h 12892"/>
                  <a:gd name="connsiteX13-5119" fmla="*/ 5727 w 10047"/>
                  <a:gd name="connsiteY13-5120" fmla="*/ 5400 h 12892"/>
                  <a:gd name="connsiteX14-5121" fmla="*/ 4926 w 10047"/>
                  <a:gd name="connsiteY14-5122" fmla="*/ 8028 h 12892"/>
                  <a:gd name="connsiteX15-5123" fmla="*/ 3832 w 10047"/>
                  <a:gd name="connsiteY15-5124" fmla="*/ 6853 h 12892"/>
                  <a:gd name="connsiteX16-5125" fmla="*/ 2997 w 10047"/>
                  <a:gd name="connsiteY16-5126" fmla="*/ 9466 h 12892"/>
                  <a:gd name="connsiteX17-5127" fmla="*/ 1950 w 10047"/>
                  <a:gd name="connsiteY17-5128" fmla="*/ 8298 h 12892"/>
                  <a:gd name="connsiteX18-5129" fmla="*/ 1085 w 10047"/>
                  <a:gd name="connsiteY18-5130" fmla="*/ 9215 h 12892"/>
                  <a:gd name="connsiteX19-5131" fmla="*/ 2 w 10047"/>
                  <a:gd name="connsiteY19-5132" fmla="*/ 10501 h 12892"/>
                  <a:gd name="connsiteX20-5133" fmla="*/ 894 w 10047"/>
                  <a:gd name="connsiteY20-5134" fmla="*/ 6156 h 12892"/>
                  <a:gd name="connsiteX0-5135" fmla="*/ 894 w 10047"/>
                  <a:gd name="connsiteY0-5136" fmla="*/ 6156 h 12892"/>
                  <a:gd name="connsiteX1-5137" fmla="*/ 1769 w 10047"/>
                  <a:gd name="connsiteY1-5138" fmla="*/ 4693 h 12892"/>
                  <a:gd name="connsiteX2-5139" fmla="*/ 2324 w 10047"/>
                  <a:gd name="connsiteY2-5140" fmla="*/ 1873 h 12892"/>
                  <a:gd name="connsiteX3-5141" fmla="*/ 3532 w 10047"/>
                  <a:gd name="connsiteY3-5142" fmla="*/ 3553 h 12892"/>
                  <a:gd name="connsiteX4-5143" fmla="*/ 4460 w 10047"/>
                  <a:gd name="connsiteY4-5144" fmla="*/ 526 h 12892"/>
                  <a:gd name="connsiteX5-5145" fmla="*/ 5652 w 10047"/>
                  <a:gd name="connsiteY5-5146" fmla="*/ 2273 h 12892"/>
                  <a:gd name="connsiteX6-5147" fmla="*/ 6714 w 10047"/>
                  <a:gd name="connsiteY6-5148" fmla="*/ 13 h 12892"/>
                  <a:gd name="connsiteX7-5149" fmla="*/ 7901 w 10047"/>
                  <a:gd name="connsiteY7-5150" fmla="*/ 3509 h 12892"/>
                  <a:gd name="connsiteX8-5151" fmla="*/ 9157 w 10047"/>
                  <a:gd name="connsiteY8-5152" fmla="*/ 4511 h 12892"/>
                  <a:gd name="connsiteX9-5153" fmla="*/ 10040 w 10047"/>
                  <a:gd name="connsiteY9-5154" fmla="*/ 12704 h 12892"/>
                  <a:gd name="connsiteX10-5155" fmla="*/ 9544 w 10047"/>
                  <a:gd name="connsiteY10-5156" fmla="*/ 11223 h 12892"/>
                  <a:gd name="connsiteX11-5157" fmla="*/ 8119 w 10047"/>
                  <a:gd name="connsiteY11-5158" fmla="*/ 6163 h 12892"/>
                  <a:gd name="connsiteX12-5159" fmla="*/ 6738 w 10047"/>
                  <a:gd name="connsiteY12-5160" fmla="*/ 7872 h 12892"/>
                  <a:gd name="connsiteX13-5161" fmla="*/ 5727 w 10047"/>
                  <a:gd name="connsiteY13-5162" fmla="*/ 5400 h 12892"/>
                  <a:gd name="connsiteX14-5163" fmla="*/ 4926 w 10047"/>
                  <a:gd name="connsiteY14-5164" fmla="*/ 8028 h 12892"/>
                  <a:gd name="connsiteX15-5165" fmla="*/ 3832 w 10047"/>
                  <a:gd name="connsiteY15-5166" fmla="*/ 6853 h 12892"/>
                  <a:gd name="connsiteX16-5167" fmla="*/ 2997 w 10047"/>
                  <a:gd name="connsiteY16-5168" fmla="*/ 9466 h 12892"/>
                  <a:gd name="connsiteX17-5169" fmla="*/ 1950 w 10047"/>
                  <a:gd name="connsiteY17-5170" fmla="*/ 8298 h 12892"/>
                  <a:gd name="connsiteX18-5171" fmla="*/ 1085 w 10047"/>
                  <a:gd name="connsiteY18-5172" fmla="*/ 9215 h 12892"/>
                  <a:gd name="connsiteX19-5173" fmla="*/ 2 w 10047"/>
                  <a:gd name="connsiteY19-5174" fmla="*/ 10501 h 12892"/>
                  <a:gd name="connsiteX20-5175" fmla="*/ 894 w 10047"/>
                  <a:gd name="connsiteY20-5176" fmla="*/ 6156 h 12892"/>
                  <a:gd name="connsiteX0-5177" fmla="*/ 894 w 10047"/>
                  <a:gd name="connsiteY0-5178" fmla="*/ 6156 h 12892"/>
                  <a:gd name="connsiteX1-5179" fmla="*/ 1769 w 10047"/>
                  <a:gd name="connsiteY1-5180" fmla="*/ 4693 h 12892"/>
                  <a:gd name="connsiteX2-5181" fmla="*/ 2324 w 10047"/>
                  <a:gd name="connsiteY2-5182" fmla="*/ 1873 h 12892"/>
                  <a:gd name="connsiteX3-5183" fmla="*/ 3532 w 10047"/>
                  <a:gd name="connsiteY3-5184" fmla="*/ 3553 h 12892"/>
                  <a:gd name="connsiteX4-5185" fmla="*/ 4460 w 10047"/>
                  <a:gd name="connsiteY4-5186" fmla="*/ 526 h 12892"/>
                  <a:gd name="connsiteX5-5187" fmla="*/ 5652 w 10047"/>
                  <a:gd name="connsiteY5-5188" fmla="*/ 2273 h 12892"/>
                  <a:gd name="connsiteX6-5189" fmla="*/ 6714 w 10047"/>
                  <a:gd name="connsiteY6-5190" fmla="*/ 13 h 12892"/>
                  <a:gd name="connsiteX7-5191" fmla="*/ 7901 w 10047"/>
                  <a:gd name="connsiteY7-5192" fmla="*/ 3509 h 12892"/>
                  <a:gd name="connsiteX8-5193" fmla="*/ 9157 w 10047"/>
                  <a:gd name="connsiteY8-5194" fmla="*/ 4511 h 12892"/>
                  <a:gd name="connsiteX9-5195" fmla="*/ 10040 w 10047"/>
                  <a:gd name="connsiteY9-5196" fmla="*/ 12704 h 12892"/>
                  <a:gd name="connsiteX10-5197" fmla="*/ 9544 w 10047"/>
                  <a:gd name="connsiteY10-5198" fmla="*/ 11223 h 12892"/>
                  <a:gd name="connsiteX11-5199" fmla="*/ 8119 w 10047"/>
                  <a:gd name="connsiteY11-5200" fmla="*/ 6163 h 12892"/>
                  <a:gd name="connsiteX12-5201" fmla="*/ 6738 w 10047"/>
                  <a:gd name="connsiteY12-5202" fmla="*/ 6712 h 12892"/>
                  <a:gd name="connsiteX13-5203" fmla="*/ 5727 w 10047"/>
                  <a:gd name="connsiteY13-5204" fmla="*/ 5400 h 12892"/>
                  <a:gd name="connsiteX14-5205" fmla="*/ 4926 w 10047"/>
                  <a:gd name="connsiteY14-5206" fmla="*/ 8028 h 12892"/>
                  <a:gd name="connsiteX15-5207" fmla="*/ 3832 w 10047"/>
                  <a:gd name="connsiteY15-5208" fmla="*/ 6853 h 12892"/>
                  <a:gd name="connsiteX16-5209" fmla="*/ 2997 w 10047"/>
                  <a:gd name="connsiteY16-5210" fmla="*/ 9466 h 12892"/>
                  <a:gd name="connsiteX17-5211" fmla="*/ 1950 w 10047"/>
                  <a:gd name="connsiteY17-5212" fmla="*/ 8298 h 12892"/>
                  <a:gd name="connsiteX18-5213" fmla="*/ 1085 w 10047"/>
                  <a:gd name="connsiteY18-5214" fmla="*/ 9215 h 12892"/>
                  <a:gd name="connsiteX19-5215" fmla="*/ 2 w 10047"/>
                  <a:gd name="connsiteY19-5216" fmla="*/ 10501 h 12892"/>
                  <a:gd name="connsiteX20-5217" fmla="*/ 894 w 10047"/>
                  <a:gd name="connsiteY20-5218" fmla="*/ 6156 h 12892"/>
                  <a:gd name="connsiteX0-5219" fmla="*/ 894 w 10042"/>
                  <a:gd name="connsiteY0-5220" fmla="*/ 6156 h 12789"/>
                  <a:gd name="connsiteX1-5221" fmla="*/ 1769 w 10042"/>
                  <a:gd name="connsiteY1-5222" fmla="*/ 4693 h 12789"/>
                  <a:gd name="connsiteX2-5223" fmla="*/ 2324 w 10042"/>
                  <a:gd name="connsiteY2-5224" fmla="*/ 1873 h 12789"/>
                  <a:gd name="connsiteX3-5225" fmla="*/ 3532 w 10042"/>
                  <a:gd name="connsiteY3-5226" fmla="*/ 3553 h 12789"/>
                  <a:gd name="connsiteX4-5227" fmla="*/ 4460 w 10042"/>
                  <a:gd name="connsiteY4-5228" fmla="*/ 526 h 12789"/>
                  <a:gd name="connsiteX5-5229" fmla="*/ 5652 w 10042"/>
                  <a:gd name="connsiteY5-5230" fmla="*/ 2273 h 12789"/>
                  <a:gd name="connsiteX6-5231" fmla="*/ 6714 w 10042"/>
                  <a:gd name="connsiteY6-5232" fmla="*/ 13 h 12789"/>
                  <a:gd name="connsiteX7-5233" fmla="*/ 7901 w 10042"/>
                  <a:gd name="connsiteY7-5234" fmla="*/ 3509 h 12789"/>
                  <a:gd name="connsiteX8-5235" fmla="*/ 9157 w 10042"/>
                  <a:gd name="connsiteY8-5236" fmla="*/ 4511 h 12789"/>
                  <a:gd name="connsiteX9-5237" fmla="*/ 10040 w 10042"/>
                  <a:gd name="connsiteY9-5238" fmla="*/ 12704 h 12789"/>
                  <a:gd name="connsiteX10-5239" fmla="*/ 9188 w 10042"/>
                  <a:gd name="connsiteY10-5240" fmla="*/ 8976 h 12789"/>
                  <a:gd name="connsiteX11-5241" fmla="*/ 8119 w 10042"/>
                  <a:gd name="connsiteY11-5242" fmla="*/ 6163 h 12789"/>
                  <a:gd name="connsiteX12-5243" fmla="*/ 6738 w 10042"/>
                  <a:gd name="connsiteY12-5244" fmla="*/ 6712 h 12789"/>
                  <a:gd name="connsiteX13-5245" fmla="*/ 5727 w 10042"/>
                  <a:gd name="connsiteY13-5246" fmla="*/ 5400 h 12789"/>
                  <a:gd name="connsiteX14-5247" fmla="*/ 4926 w 10042"/>
                  <a:gd name="connsiteY14-5248" fmla="*/ 8028 h 12789"/>
                  <a:gd name="connsiteX15-5249" fmla="*/ 3832 w 10042"/>
                  <a:gd name="connsiteY15-5250" fmla="*/ 6853 h 12789"/>
                  <a:gd name="connsiteX16-5251" fmla="*/ 2997 w 10042"/>
                  <a:gd name="connsiteY16-5252" fmla="*/ 9466 h 12789"/>
                  <a:gd name="connsiteX17-5253" fmla="*/ 1950 w 10042"/>
                  <a:gd name="connsiteY17-5254" fmla="*/ 8298 h 12789"/>
                  <a:gd name="connsiteX18-5255" fmla="*/ 1085 w 10042"/>
                  <a:gd name="connsiteY18-5256" fmla="*/ 9215 h 12789"/>
                  <a:gd name="connsiteX19-5257" fmla="*/ 2 w 10042"/>
                  <a:gd name="connsiteY19-5258" fmla="*/ 10501 h 12789"/>
                  <a:gd name="connsiteX20-5259" fmla="*/ 894 w 10042"/>
                  <a:gd name="connsiteY20-5260" fmla="*/ 6156 h 12789"/>
                  <a:gd name="connsiteX0-5261" fmla="*/ 894 w 10043"/>
                  <a:gd name="connsiteY0-5262" fmla="*/ 6156 h 12811"/>
                  <a:gd name="connsiteX1-5263" fmla="*/ 1769 w 10043"/>
                  <a:gd name="connsiteY1-5264" fmla="*/ 4693 h 12811"/>
                  <a:gd name="connsiteX2-5265" fmla="*/ 2324 w 10043"/>
                  <a:gd name="connsiteY2-5266" fmla="*/ 1873 h 12811"/>
                  <a:gd name="connsiteX3-5267" fmla="*/ 3532 w 10043"/>
                  <a:gd name="connsiteY3-5268" fmla="*/ 3553 h 12811"/>
                  <a:gd name="connsiteX4-5269" fmla="*/ 4460 w 10043"/>
                  <a:gd name="connsiteY4-5270" fmla="*/ 526 h 12811"/>
                  <a:gd name="connsiteX5-5271" fmla="*/ 5652 w 10043"/>
                  <a:gd name="connsiteY5-5272" fmla="*/ 2273 h 12811"/>
                  <a:gd name="connsiteX6-5273" fmla="*/ 6714 w 10043"/>
                  <a:gd name="connsiteY6-5274" fmla="*/ 13 h 12811"/>
                  <a:gd name="connsiteX7-5275" fmla="*/ 7901 w 10043"/>
                  <a:gd name="connsiteY7-5276" fmla="*/ 3509 h 12811"/>
                  <a:gd name="connsiteX8-5277" fmla="*/ 9157 w 10043"/>
                  <a:gd name="connsiteY8-5278" fmla="*/ 4511 h 12811"/>
                  <a:gd name="connsiteX9-5279" fmla="*/ 10040 w 10043"/>
                  <a:gd name="connsiteY9-5280" fmla="*/ 12704 h 12811"/>
                  <a:gd name="connsiteX10-5281" fmla="*/ 9188 w 10043"/>
                  <a:gd name="connsiteY10-5282" fmla="*/ 8976 h 12811"/>
                  <a:gd name="connsiteX11-5283" fmla="*/ 8119 w 10043"/>
                  <a:gd name="connsiteY11-5284" fmla="*/ 6163 h 12811"/>
                  <a:gd name="connsiteX12-5285" fmla="*/ 6738 w 10043"/>
                  <a:gd name="connsiteY12-5286" fmla="*/ 6712 h 12811"/>
                  <a:gd name="connsiteX13-5287" fmla="*/ 5727 w 10043"/>
                  <a:gd name="connsiteY13-5288" fmla="*/ 5400 h 12811"/>
                  <a:gd name="connsiteX14-5289" fmla="*/ 4926 w 10043"/>
                  <a:gd name="connsiteY14-5290" fmla="*/ 8028 h 12811"/>
                  <a:gd name="connsiteX15-5291" fmla="*/ 3832 w 10043"/>
                  <a:gd name="connsiteY15-5292" fmla="*/ 6853 h 12811"/>
                  <a:gd name="connsiteX16-5293" fmla="*/ 2997 w 10043"/>
                  <a:gd name="connsiteY16-5294" fmla="*/ 9466 h 12811"/>
                  <a:gd name="connsiteX17-5295" fmla="*/ 1950 w 10043"/>
                  <a:gd name="connsiteY17-5296" fmla="*/ 8298 h 12811"/>
                  <a:gd name="connsiteX18-5297" fmla="*/ 1085 w 10043"/>
                  <a:gd name="connsiteY18-5298" fmla="*/ 9215 h 12811"/>
                  <a:gd name="connsiteX19-5299" fmla="*/ 2 w 10043"/>
                  <a:gd name="connsiteY19-5300" fmla="*/ 10501 h 12811"/>
                  <a:gd name="connsiteX20-5301" fmla="*/ 894 w 10043"/>
                  <a:gd name="connsiteY20-5302" fmla="*/ 6156 h 12811"/>
                  <a:gd name="connsiteX0-5303" fmla="*/ 894 w 10043"/>
                  <a:gd name="connsiteY0-5304" fmla="*/ 6156 h 12811"/>
                  <a:gd name="connsiteX1-5305" fmla="*/ 1769 w 10043"/>
                  <a:gd name="connsiteY1-5306" fmla="*/ 4693 h 12811"/>
                  <a:gd name="connsiteX2-5307" fmla="*/ 2324 w 10043"/>
                  <a:gd name="connsiteY2-5308" fmla="*/ 1873 h 12811"/>
                  <a:gd name="connsiteX3-5309" fmla="*/ 3532 w 10043"/>
                  <a:gd name="connsiteY3-5310" fmla="*/ 3553 h 12811"/>
                  <a:gd name="connsiteX4-5311" fmla="*/ 4460 w 10043"/>
                  <a:gd name="connsiteY4-5312" fmla="*/ 526 h 12811"/>
                  <a:gd name="connsiteX5-5313" fmla="*/ 5652 w 10043"/>
                  <a:gd name="connsiteY5-5314" fmla="*/ 2273 h 12811"/>
                  <a:gd name="connsiteX6-5315" fmla="*/ 6714 w 10043"/>
                  <a:gd name="connsiteY6-5316" fmla="*/ 13 h 12811"/>
                  <a:gd name="connsiteX7-5317" fmla="*/ 7901 w 10043"/>
                  <a:gd name="connsiteY7-5318" fmla="*/ 3509 h 12811"/>
                  <a:gd name="connsiteX8-5319" fmla="*/ 9157 w 10043"/>
                  <a:gd name="connsiteY8-5320" fmla="*/ 4511 h 12811"/>
                  <a:gd name="connsiteX9-5321" fmla="*/ 10040 w 10043"/>
                  <a:gd name="connsiteY9-5322" fmla="*/ 12704 h 12811"/>
                  <a:gd name="connsiteX10-5323" fmla="*/ 9188 w 10043"/>
                  <a:gd name="connsiteY10-5324" fmla="*/ 8976 h 12811"/>
                  <a:gd name="connsiteX11-5325" fmla="*/ 8119 w 10043"/>
                  <a:gd name="connsiteY11-5326" fmla="*/ 6163 h 12811"/>
                  <a:gd name="connsiteX12-5327" fmla="*/ 6738 w 10043"/>
                  <a:gd name="connsiteY12-5328" fmla="*/ 6712 h 12811"/>
                  <a:gd name="connsiteX13-5329" fmla="*/ 5727 w 10043"/>
                  <a:gd name="connsiteY13-5330" fmla="*/ 5400 h 12811"/>
                  <a:gd name="connsiteX14-5331" fmla="*/ 4926 w 10043"/>
                  <a:gd name="connsiteY14-5332" fmla="*/ 8028 h 12811"/>
                  <a:gd name="connsiteX15-5333" fmla="*/ 3832 w 10043"/>
                  <a:gd name="connsiteY15-5334" fmla="*/ 6853 h 12811"/>
                  <a:gd name="connsiteX16-5335" fmla="*/ 2997 w 10043"/>
                  <a:gd name="connsiteY16-5336" fmla="*/ 9466 h 12811"/>
                  <a:gd name="connsiteX17-5337" fmla="*/ 1950 w 10043"/>
                  <a:gd name="connsiteY17-5338" fmla="*/ 8298 h 12811"/>
                  <a:gd name="connsiteX18-5339" fmla="*/ 1085 w 10043"/>
                  <a:gd name="connsiteY18-5340" fmla="*/ 9215 h 12811"/>
                  <a:gd name="connsiteX19-5341" fmla="*/ 2 w 10043"/>
                  <a:gd name="connsiteY19-5342" fmla="*/ 10501 h 12811"/>
                  <a:gd name="connsiteX20-5343" fmla="*/ 894 w 10043"/>
                  <a:gd name="connsiteY20-5344" fmla="*/ 6156 h 12811"/>
                  <a:gd name="connsiteX0-5345" fmla="*/ 894 w 10042"/>
                  <a:gd name="connsiteY0-5346" fmla="*/ 6156 h 12811"/>
                  <a:gd name="connsiteX1-5347" fmla="*/ 1769 w 10042"/>
                  <a:gd name="connsiteY1-5348" fmla="*/ 4693 h 12811"/>
                  <a:gd name="connsiteX2-5349" fmla="*/ 2324 w 10042"/>
                  <a:gd name="connsiteY2-5350" fmla="*/ 1873 h 12811"/>
                  <a:gd name="connsiteX3-5351" fmla="*/ 3532 w 10042"/>
                  <a:gd name="connsiteY3-5352" fmla="*/ 3553 h 12811"/>
                  <a:gd name="connsiteX4-5353" fmla="*/ 4460 w 10042"/>
                  <a:gd name="connsiteY4-5354" fmla="*/ 526 h 12811"/>
                  <a:gd name="connsiteX5-5355" fmla="*/ 5652 w 10042"/>
                  <a:gd name="connsiteY5-5356" fmla="*/ 2273 h 12811"/>
                  <a:gd name="connsiteX6-5357" fmla="*/ 6714 w 10042"/>
                  <a:gd name="connsiteY6-5358" fmla="*/ 13 h 12811"/>
                  <a:gd name="connsiteX7-5359" fmla="*/ 7901 w 10042"/>
                  <a:gd name="connsiteY7-5360" fmla="*/ 3509 h 12811"/>
                  <a:gd name="connsiteX8-5361" fmla="*/ 9157 w 10042"/>
                  <a:gd name="connsiteY8-5362" fmla="*/ 4511 h 12811"/>
                  <a:gd name="connsiteX9-5363" fmla="*/ 10040 w 10042"/>
                  <a:gd name="connsiteY9-5364" fmla="*/ 12704 h 12811"/>
                  <a:gd name="connsiteX10-5365" fmla="*/ 9069 w 10042"/>
                  <a:gd name="connsiteY10-5366" fmla="*/ 8976 h 12811"/>
                  <a:gd name="connsiteX11-5367" fmla="*/ 8119 w 10042"/>
                  <a:gd name="connsiteY11-5368" fmla="*/ 6163 h 12811"/>
                  <a:gd name="connsiteX12-5369" fmla="*/ 6738 w 10042"/>
                  <a:gd name="connsiteY12-5370" fmla="*/ 6712 h 12811"/>
                  <a:gd name="connsiteX13-5371" fmla="*/ 5727 w 10042"/>
                  <a:gd name="connsiteY13-5372" fmla="*/ 5400 h 12811"/>
                  <a:gd name="connsiteX14-5373" fmla="*/ 4926 w 10042"/>
                  <a:gd name="connsiteY14-5374" fmla="*/ 8028 h 12811"/>
                  <a:gd name="connsiteX15-5375" fmla="*/ 3832 w 10042"/>
                  <a:gd name="connsiteY15-5376" fmla="*/ 6853 h 12811"/>
                  <a:gd name="connsiteX16-5377" fmla="*/ 2997 w 10042"/>
                  <a:gd name="connsiteY16-5378" fmla="*/ 9466 h 12811"/>
                  <a:gd name="connsiteX17-5379" fmla="*/ 1950 w 10042"/>
                  <a:gd name="connsiteY17-5380" fmla="*/ 8298 h 12811"/>
                  <a:gd name="connsiteX18-5381" fmla="*/ 1085 w 10042"/>
                  <a:gd name="connsiteY18-5382" fmla="*/ 9215 h 12811"/>
                  <a:gd name="connsiteX19-5383" fmla="*/ 2 w 10042"/>
                  <a:gd name="connsiteY19-5384" fmla="*/ 10501 h 12811"/>
                  <a:gd name="connsiteX20-5385" fmla="*/ 894 w 10042"/>
                  <a:gd name="connsiteY20-5386" fmla="*/ 6156 h 12811"/>
                  <a:gd name="connsiteX0-5387" fmla="*/ 894 w 10042"/>
                  <a:gd name="connsiteY0-5388" fmla="*/ 6156 h 12800"/>
                  <a:gd name="connsiteX1-5389" fmla="*/ 1769 w 10042"/>
                  <a:gd name="connsiteY1-5390" fmla="*/ 4693 h 12800"/>
                  <a:gd name="connsiteX2-5391" fmla="*/ 2324 w 10042"/>
                  <a:gd name="connsiteY2-5392" fmla="*/ 1873 h 12800"/>
                  <a:gd name="connsiteX3-5393" fmla="*/ 3532 w 10042"/>
                  <a:gd name="connsiteY3-5394" fmla="*/ 3553 h 12800"/>
                  <a:gd name="connsiteX4-5395" fmla="*/ 4460 w 10042"/>
                  <a:gd name="connsiteY4-5396" fmla="*/ 526 h 12800"/>
                  <a:gd name="connsiteX5-5397" fmla="*/ 5652 w 10042"/>
                  <a:gd name="connsiteY5-5398" fmla="*/ 2273 h 12800"/>
                  <a:gd name="connsiteX6-5399" fmla="*/ 6714 w 10042"/>
                  <a:gd name="connsiteY6-5400" fmla="*/ 13 h 12800"/>
                  <a:gd name="connsiteX7-5401" fmla="*/ 7901 w 10042"/>
                  <a:gd name="connsiteY7-5402" fmla="*/ 3509 h 12800"/>
                  <a:gd name="connsiteX8-5403" fmla="*/ 9157 w 10042"/>
                  <a:gd name="connsiteY8-5404" fmla="*/ 4511 h 12800"/>
                  <a:gd name="connsiteX9-5405" fmla="*/ 10040 w 10042"/>
                  <a:gd name="connsiteY9-5406" fmla="*/ 12704 h 12800"/>
                  <a:gd name="connsiteX10-5407" fmla="*/ 9069 w 10042"/>
                  <a:gd name="connsiteY10-5408" fmla="*/ 8976 h 12800"/>
                  <a:gd name="connsiteX11-5409" fmla="*/ 8119 w 10042"/>
                  <a:gd name="connsiteY11-5410" fmla="*/ 6163 h 12800"/>
                  <a:gd name="connsiteX12-5411" fmla="*/ 6738 w 10042"/>
                  <a:gd name="connsiteY12-5412" fmla="*/ 6712 h 12800"/>
                  <a:gd name="connsiteX13-5413" fmla="*/ 5727 w 10042"/>
                  <a:gd name="connsiteY13-5414" fmla="*/ 5400 h 12800"/>
                  <a:gd name="connsiteX14-5415" fmla="*/ 4926 w 10042"/>
                  <a:gd name="connsiteY14-5416" fmla="*/ 8028 h 12800"/>
                  <a:gd name="connsiteX15-5417" fmla="*/ 3832 w 10042"/>
                  <a:gd name="connsiteY15-5418" fmla="*/ 6853 h 12800"/>
                  <a:gd name="connsiteX16-5419" fmla="*/ 2997 w 10042"/>
                  <a:gd name="connsiteY16-5420" fmla="*/ 9466 h 12800"/>
                  <a:gd name="connsiteX17-5421" fmla="*/ 1950 w 10042"/>
                  <a:gd name="connsiteY17-5422" fmla="*/ 8298 h 12800"/>
                  <a:gd name="connsiteX18-5423" fmla="*/ 1085 w 10042"/>
                  <a:gd name="connsiteY18-5424" fmla="*/ 9215 h 12800"/>
                  <a:gd name="connsiteX19-5425" fmla="*/ 2 w 10042"/>
                  <a:gd name="connsiteY19-5426" fmla="*/ 10501 h 12800"/>
                  <a:gd name="connsiteX20-5427" fmla="*/ 894 w 10042"/>
                  <a:gd name="connsiteY20-5428" fmla="*/ 6156 h 12800"/>
                  <a:gd name="connsiteX0-5429" fmla="*/ 894 w 10042"/>
                  <a:gd name="connsiteY0-5430" fmla="*/ 6156 h 12800"/>
                  <a:gd name="connsiteX1-5431" fmla="*/ 1769 w 10042"/>
                  <a:gd name="connsiteY1-5432" fmla="*/ 4693 h 12800"/>
                  <a:gd name="connsiteX2-5433" fmla="*/ 2324 w 10042"/>
                  <a:gd name="connsiteY2-5434" fmla="*/ 1873 h 12800"/>
                  <a:gd name="connsiteX3-5435" fmla="*/ 3532 w 10042"/>
                  <a:gd name="connsiteY3-5436" fmla="*/ 3553 h 12800"/>
                  <a:gd name="connsiteX4-5437" fmla="*/ 4460 w 10042"/>
                  <a:gd name="connsiteY4-5438" fmla="*/ 526 h 12800"/>
                  <a:gd name="connsiteX5-5439" fmla="*/ 5652 w 10042"/>
                  <a:gd name="connsiteY5-5440" fmla="*/ 2273 h 12800"/>
                  <a:gd name="connsiteX6-5441" fmla="*/ 6714 w 10042"/>
                  <a:gd name="connsiteY6-5442" fmla="*/ 13 h 12800"/>
                  <a:gd name="connsiteX7-5443" fmla="*/ 7901 w 10042"/>
                  <a:gd name="connsiteY7-5444" fmla="*/ 3509 h 12800"/>
                  <a:gd name="connsiteX8-5445" fmla="*/ 9157 w 10042"/>
                  <a:gd name="connsiteY8-5446" fmla="*/ 4511 h 12800"/>
                  <a:gd name="connsiteX9-5447" fmla="*/ 10040 w 10042"/>
                  <a:gd name="connsiteY9-5448" fmla="*/ 12704 h 12800"/>
                  <a:gd name="connsiteX10-5449" fmla="*/ 9069 w 10042"/>
                  <a:gd name="connsiteY10-5450" fmla="*/ 8976 h 12800"/>
                  <a:gd name="connsiteX11-5451" fmla="*/ 7778 w 10042"/>
                  <a:gd name="connsiteY11-5452" fmla="*/ 5583 h 12800"/>
                  <a:gd name="connsiteX12-5453" fmla="*/ 6738 w 10042"/>
                  <a:gd name="connsiteY12-5454" fmla="*/ 6712 h 12800"/>
                  <a:gd name="connsiteX13-5455" fmla="*/ 5727 w 10042"/>
                  <a:gd name="connsiteY13-5456" fmla="*/ 5400 h 12800"/>
                  <a:gd name="connsiteX14-5457" fmla="*/ 4926 w 10042"/>
                  <a:gd name="connsiteY14-5458" fmla="*/ 8028 h 12800"/>
                  <a:gd name="connsiteX15-5459" fmla="*/ 3832 w 10042"/>
                  <a:gd name="connsiteY15-5460" fmla="*/ 6853 h 12800"/>
                  <a:gd name="connsiteX16-5461" fmla="*/ 2997 w 10042"/>
                  <a:gd name="connsiteY16-5462" fmla="*/ 9466 h 12800"/>
                  <a:gd name="connsiteX17-5463" fmla="*/ 1950 w 10042"/>
                  <a:gd name="connsiteY17-5464" fmla="*/ 8298 h 12800"/>
                  <a:gd name="connsiteX18-5465" fmla="*/ 1085 w 10042"/>
                  <a:gd name="connsiteY18-5466" fmla="*/ 9215 h 12800"/>
                  <a:gd name="connsiteX19-5467" fmla="*/ 2 w 10042"/>
                  <a:gd name="connsiteY19-5468" fmla="*/ 10501 h 12800"/>
                  <a:gd name="connsiteX20-5469" fmla="*/ 894 w 10042"/>
                  <a:gd name="connsiteY20-5470" fmla="*/ 6156 h 12800"/>
                  <a:gd name="connsiteX0-5471" fmla="*/ 894 w 10042"/>
                  <a:gd name="connsiteY0-5472" fmla="*/ 6156 h 12800"/>
                  <a:gd name="connsiteX1-5473" fmla="*/ 1769 w 10042"/>
                  <a:gd name="connsiteY1-5474" fmla="*/ 4693 h 12800"/>
                  <a:gd name="connsiteX2-5475" fmla="*/ 2324 w 10042"/>
                  <a:gd name="connsiteY2-5476" fmla="*/ 1873 h 12800"/>
                  <a:gd name="connsiteX3-5477" fmla="*/ 3532 w 10042"/>
                  <a:gd name="connsiteY3-5478" fmla="*/ 3553 h 12800"/>
                  <a:gd name="connsiteX4-5479" fmla="*/ 4460 w 10042"/>
                  <a:gd name="connsiteY4-5480" fmla="*/ 526 h 12800"/>
                  <a:gd name="connsiteX5-5481" fmla="*/ 5652 w 10042"/>
                  <a:gd name="connsiteY5-5482" fmla="*/ 2273 h 12800"/>
                  <a:gd name="connsiteX6-5483" fmla="*/ 6714 w 10042"/>
                  <a:gd name="connsiteY6-5484" fmla="*/ 13 h 12800"/>
                  <a:gd name="connsiteX7-5485" fmla="*/ 7901 w 10042"/>
                  <a:gd name="connsiteY7-5486" fmla="*/ 3509 h 12800"/>
                  <a:gd name="connsiteX8-5487" fmla="*/ 9157 w 10042"/>
                  <a:gd name="connsiteY8-5488" fmla="*/ 4511 h 12800"/>
                  <a:gd name="connsiteX9-5489" fmla="*/ 10040 w 10042"/>
                  <a:gd name="connsiteY9-5490" fmla="*/ 12704 h 12800"/>
                  <a:gd name="connsiteX10-5491" fmla="*/ 9069 w 10042"/>
                  <a:gd name="connsiteY10-5492" fmla="*/ 8976 h 12800"/>
                  <a:gd name="connsiteX11-5493" fmla="*/ 7778 w 10042"/>
                  <a:gd name="connsiteY11-5494" fmla="*/ 5583 h 12800"/>
                  <a:gd name="connsiteX12-5495" fmla="*/ 6738 w 10042"/>
                  <a:gd name="connsiteY12-5496" fmla="*/ 6712 h 12800"/>
                  <a:gd name="connsiteX13-5497" fmla="*/ 5727 w 10042"/>
                  <a:gd name="connsiteY13-5498" fmla="*/ 5400 h 12800"/>
                  <a:gd name="connsiteX14-5499" fmla="*/ 4926 w 10042"/>
                  <a:gd name="connsiteY14-5500" fmla="*/ 8028 h 12800"/>
                  <a:gd name="connsiteX15-5501" fmla="*/ 3832 w 10042"/>
                  <a:gd name="connsiteY15-5502" fmla="*/ 6853 h 12800"/>
                  <a:gd name="connsiteX16-5503" fmla="*/ 2997 w 10042"/>
                  <a:gd name="connsiteY16-5504" fmla="*/ 9466 h 12800"/>
                  <a:gd name="connsiteX17-5505" fmla="*/ 1950 w 10042"/>
                  <a:gd name="connsiteY17-5506" fmla="*/ 8298 h 12800"/>
                  <a:gd name="connsiteX18-5507" fmla="*/ 1085 w 10042"/>
                  <a:gd name="connsiteY18-5508" fmla="*/ 9215 h 12800"/>
                  <a:gd name="connsiteX19-5509" fmla="*/ 2 w 10042"/>
                  <a:gd name="connsiteY19-5510" fmla="*/ 10501 h 12800"/>
                  <a:gd name="connsiteX20-5511" fmla="*/ 894 w 10042"/>
                  <a:gd name="connsiteY20-5512" fmla="*/ 6156 h 12800"/>
                  <a:gd name="connsiteX0-5513" fmla="*/ 894 w 10042"/>
                  <a:gd name="connsiteY0-5514" fmla="*/ 6156 h 12800"/>
                  <a:gd name="connsiteX1-5515" fmla="*/ 1769 w 10042"/>
                  <a:gd name="connsiteY1-5516" fmla="*/ 4693 h 12800"/>
                  <a:gd name="connsiteX2-5517" fmla="*/ 2324 w 10042"/>
                  <a:gd name="connsiteY2-5518" fmla="*/ 1873 h 12800"/>
                  <a:gd name="connsiteX3-5519" fmla="*/ 3532 w 10042"/>
                  <a:gd name="connsiteY3-5520" fmla="*/ 3553 h 12800"/>
                  <a:gd name="connsiteX4-5521" fmla="*/ 4460 w 10042"/>
                  <a:gd name="connsiteY4-5522" fmla="*/ 526 h 12800"/>
                  <a:gd name="connsiteX5-5523" fmla="*/ 5652 w 10042"/>
                  <a:gd name="connsiteY5-5524" fmla="*/ 2273 h 12800"/>
                  <a:gd name="connsiteX6-5525" fmla="*/ 6714 w 10042"/>
                  <a:gd name="connsiteY6-5526" fmla="*/ 13 h 12800"/>
                  <a:gd name="connsiteX7-5527" fmla="*/ 7901 w 10042"/>
                  <a:gd name="connsiteY7-5528" fmla="*/ 3509 h 12800"/>
                  <a:gd name="connsiteX8-5529" fmla="*/ 9157 w 10042"/>
                  <a:gd name="connsiteY8-5530" fmla="*/ 4511 h 12800"/>
                  <a:gd name="connsiteX9-5531" fmla="*/ 10040 w 10042"/>
                  <a:gd name="connsiteY9-5532" fmla="*/ 12704 h 12800"/>
                  <a:gd name="connsiteX10-5533" fmla="*/ 9069 w 10042"/>
                  <a:gd name="connsiteY10-5534" fmla="*/ 8976 h 12800"/>
                  <a:gd name="connsiteX11-5535" fmla="*/ 7778 w 10042"/>
                  <a:gd name="connsiteY11-5536" fmla="*/ 5583 h 12800"/>
                  <a:gd name="connsiteX12-5537" fmla="*/ 6738 w 10042"/>
                  <a:gd name="connsiteY12-5538" fmla="*/ 6712 h 12800"/>
                  <a:gd name="connsiteX13-5539" fmla="*/ 5727 w 10042"/>
                  <a:gd name="connsiteY13-5540" fmla="*/ 5400 h 12800"/>
                  <a:gd name="connsiteX14-5541" fmla="*/ 4926 w 10042"/>
                  <a:gd name="connsiteY14-5542" fmla="*/ 8028 h 12800"/>
                  <a:gd name="connsiteX15-5543" fmla="*/ 3832 w 10042"/>
                  <a:gd name="connsiteY15-5544" fmla="*/ 6853 h 12800"/>
                  <a:gd name="connsiteX16-5545" fmla="*/ 2997 w 10042"/>
                  <a:gd name="connsiteY16-5546" fmla="*/ 9466 h 12800"/>
                  <a:gd name="connsiteX17-5547" fmla="*/ 1950 w 10042"/>
                  <a:gd name="connsiteY17-5548" fmla="*/ 8298 h 12800"/>
                  <a:gd name="connsiteX18-5549" fmla="*/ 1085 w 10042"/>
                  <a:gd name="connsiteY18-5550" fmla="*/ 9215 h 12800"/>
                  <a:gd name="connsiteX19-5551" fmla="*/ 2 w 10042"/>
                  <a:gd name="connsiteY19-5552" fmla="*/ 10501 h 12800"/>
                  <a:gd name="connsiteX20-5553" fmla="*/ 894 w 10042"/>
                  <a:gd name="connsiteY20-5554" fmla="*/ 6156 h 12800"/>
                  <a:gd name="connsiteX0-5555" fmla="*/ 894 w 10042"/>
                  <a:gd name="connsiteY0-5556" fmla="*/ 6156 h 12800"/>
                  <a:gd name="connsiteX1-5557" fmla="*/ 1769 w 10042"/>
                  <a:gd name="connsiteY1-5558" fmla="*/ 4693 h 12800"/>
                  <a:gd name="connsiteX2-5559" fmla="*/ 2324 w 10042"/>
                  <a:gd name="connsiteY2-5560" fmla="*/ 1873 h 12800"/>
                  <a:gd name="connsiteX3-5561" fmla="*/ 3532 w 10042"/>
                  <a:gd name="connsiteY3-5562" fmla="*/ 3553 h 12800"/>
                  <a:gd name="connsiteX4-5563" fmla="*/ 4460 w 10042"/>
                  <a:gd name="connsiteY4-5564" fmla="*/ 526 h 12800"/>
                  <a:gd name="connsiteX5-5565" fmla="*/ 5652 w 10042"/>
                  <a:gd name="connsiteY5-5566" fmla="*/ 2273 h 12800"/>
                  <a:gd name="connsiteX6-5567" fmla="*/ 6714 w 10042"/>
                  <a:gd name="connsiteY6-5568" fmla="*/ 13 h 12800"/>
                  <a:gd name="connsiteX7-5569" fmla="*/ 7901 w 10042"/>
                  <a:gd name="connsiteY7-5570" fmla="*/ 3509 h 12800"/>
                  <a:gd name="connsiteX8-5571" fmla="*/ 9157 w 10042"/>
                  <a:gd name="connsiteY8-5572" fmla="*/ 4511 h 12800"/>
                  <a:gd name="connsiteX9-5573" fmla="*/ 10040 w 10042"/>
                  <a:gd name="connsiteY9-5574" fmla="*/ 12704 h 12800"/>
                  <a:gd name="connsiteX10-5575" fmla="*/ 9069 w 10042"/>
                  <a:gd name="connsiteY10-5576" fmla="*/ 8976 h 12800"/>
                  <a:gd name="connsiteX11-5577" fmla="*/ 8134 w 10042"/>
                  <a:gd name="connsiteY11-5578" fmla="*/ 5945 h 12800"/>
                  <a:gd name="connsiteX12-5579" fmla="*/ 6738 w 10042"/>
                  <a:gd name="connsiteY12-5580" fmla="*/ 6712 h 12800"/>
                  <a:gd name="connsiteX13-5581" fmla="*/ 5727 w 10042"/>
                  <a:gd name="connsiteY13-5582" fmla="*/ 5400 h 12800"/>
                  <a:gd name="connsiteX14-5583" fmla="*/ 4926 w 10042"/>
                  <a:gd name="connsiteY14-5584" fmla="*/ 8028 h 12800"/>
                  <a:gd name="connsiteX15-5585" fmla="*/ 3832 w 10042"/>
                  <a:gd name="connsiteY15-5586" fmla="*/ 6853 h 12800"/>
                  <a:gd name="connsiteX16-5587" fmla="*/ 2997 w 10042"/>
                  <a:gd name="connsiteY16-5588" fmla="*/ 9466 h 12800"/>
                  <a:gd name="connsiteX17-5589" fmla="*/ 1950 w 10042"/>
                  <a:gd name="connsiteY17-5590" fmla="*/ 8298 h 12800"/>
                  <a:gd name="connsiteX18-5591" fmla="*/ 1085 w 10042"/>
                  <a:gd name="connsiteY18-5592" fmla="*/ 9215 h 12800"/>
                  <a:gd name="connsiteX19-5593" fmla="*/ 2 w 10042"/>
                  <a:gd name="connsiteY19-5594" fmla="*/ 10501 h 12800"/>
                  <a:gd name="connsiteX20-5595" fmla="*/ 894 w 10042"/>
                  <a:gd name="connsiteY20-5596" fmla="*/ 6156 h 12800"/>
                  <a:gd name="connsiteX0-5597" fmla="*/ 894 w 10042"/>
                  <a:gd name="connsiteY0-5598" fmla="*/ 6156 h 12800"/>
                  <a:gd name="connsiteX1-5599" fmla="*/ 1769 w 10042"/>
                  <a:gd name="connsiteY1-5600" fmla="*/ 4693 h 12800"/>
                  <a:gd name="connsiteX2-5601" fmla="*/ 2324 w 10042"/>
                  <a:gd name="connsiteY2-5602" fmla="*/ 1873 h 12800"/>
                  <a:gd name="connsiteX3-5603" fmla="*/ 3532 w 10042"/>
                  <a:gd name="connsiteY3-5604" fmla="*/ 3553 h 12800"/>
                  <a:gd name="connsiteX4-5605" fmla="*/ 4460 w 10042"/>
                  <a:gd name="connsiteY4-5606" fmla="*/ 526 h 12800"/>
                  <a:gd name="connsiteX5-5607" fmla="*/ 5652 w 10042"/>
                  <a:gd name="connsiteY5-5608" fmla="*/ 2273 h 12800"/>
                  <a:gd name="connsiteX6-5609" fmla="*/ 6714 w 10042"/>
                  <a:gd name="connsiteY6-5610" fmla="*/ 13 h 12800"/>
                  <a:gd name="connsiteX7-5611" fmla="*/ 7901 w 10042"/>
                  <a:gd name="connsiteY7-5612" fmla="*/ 3509 h 12800"/>
                  <a:gd name="connsiteX8-5613" fmla="*/ 9157 w 10042"/>
                  <a:gd name="connsiteY8-5614" fmla="*/ 4511 h 12800"/>
                  <a:gd name="connsiteX9-5615" fmla="*/ 10040 w 10042"/>
                  <a:gd name="connsiteY9-5616" fmla="*/ 12704 h 12800"/>
                  <a:gd name="connsiteX10-5617" fmla="*/ 9069 w 10042"/>
                  <a:gd name="connsiteY10-5618" fmla="*/ 8976 h 12800"/>
                  <a:gd name="connsiteX11-5619" fmla="*/ 8134 w 10042"/>
                  <a:gd name="connsiteY11-5620" fmla="*/ 5945 h 12800"/>
                  <a:gd name="connsiteX12-5621" fmla="*/ 6738 w 10042"/>
                  <a:gd name="connsiteY12-5622" fmla="*/ 6712 h 12800"/>
                  <a:gd name="connsiteX13-5623" fmla="*/ 5727 w 10042"/>
                  <a:gd name="connsiteY13-5624" fmla="*/ 5400 h 12800"/>
                  <a:gd name="connsiteX14-5625" fmla="*/ 4778 w 10042"/>
                  <a:gd name="connsiteY14-5626" fmla="*/ 7231 h 12800"/>
                  <a:gd name="connsiteX15-5627" fmla="*/ 3832 w 10042"/>
                  <a:gd name="connsiteY15-5628" fmla="*/ 6853 h 12800"/>
                  <a:gd name="connsiteX16-5629" fmla="*/ 2997 w 10042"/>
                  <a:gd name="connsiteY16-5630" fmla="*/ 9466 h 12800"/>
                  <a:gd name="connsiteX17-5631" fmla="*/ 1950 w 10042"/>
                  <a:gd name="connsiteY17-5632" fmla="*/ 8298 h 12800"/>
                  <a:gd name="connsiteX18-5633" fmla="*/ 1085 w 10042"/>
                  <a:gd name="connsiteY18-5634" fmla="*/ 9215 h 12800"/>
                  <a:gd name="connsiteX19-5635" fmla="*/ 2 w 10042"/>
                  <a:gd name="connsiteY19-5636" fmla="*/ 10501 h 12800"/>
                  <a:gd name="connsiteX20-5637" fmla="*/ 894 w 10042"/>
                  <a:gd name="connsiteY20-5638" fmla="*/ 6156 h 12800"/>
                  <a:gd name="connsiteX0-5639" fmla="*/ 894 w 10042"/>
                  <a:gd name="connsiteY0-5640" fmla="*/ 6156 h 12800"/>
                  <a:gd name="connsiteX1-5641" fmla="*/ 1769 w 10042"/>
                  <a:gd name="connsiteY1-5642" fmla="*/ 4693 h 12800"/>
                  <a:gd name="connsiteX2-5643" fmla="*/ 2324 w 10042"/>
                  <a:gd name="connsiteY2-5644" fmla="*/ 1873 h 12800"/>
                  <a:gd name="connsiteX3-5645" fmla="*/ 3532 w 10042"/>
                  <a:gd name="connsiteY3-5646" fmla="*/ 3553 h 12800"/>
                  <a:gd name="connsiteX4-5647" fmla="*/ 4460 w 10042"/>
                  <a:gd name="connsiteY4-5648" fmla="*/ 526 h 12800"/>
                  <a:gd name="connsiteX5-5649" fmla="*/ 5652 w 10042"/>
                  <a:gd name="connsiteY5-5650" fmla="*/ 2273 h 12800"/>
                  <a:gd name="connsiteX6-5651" fmla="*/ 6714 w 10042"/>
                  <a:gd name="connsiteY6-5652" fmla="*/ 13 h 12800"/>
                  <a:gd name="connsiteX7-5653" fmla="*/ 7901 w 10042"/>
                  <a:gd name="connsiteY7-5654" fmla="*/ 3509 h 12800"/>
                  <a:gd name="connsiteX8-5655" fmla="*/ 9157 w 10042"/>
                  <a:gd name="connsiteY8-5656" fmla="*/ 4511 h 12800"/>
                  <a:gd name="connsiteX9-5657" fmla="*/ 10040 w 10042"/>
                  <a:gd name="connsiteY9-5658" fmla="*/ 12704 h 12800"/>
                  <a:gd name="connsiteX10-5659" fmla="*/ 9069 w 10042"/>
                  <a:gd name="connsiteY10-5660" fmla="*/ 8976 h 12800"/>
                  <a:gd name="connsiteX11-5661" fmla="*/ 8134 w 10042"/>
                  <a:gd name="connsiteY11-5662" fmla="*/ 5945 h 12800"/>
                  <a:gd name="connsiteX12-5663" fmla="*/ 6738 w 10042"/>
                  <a:gd name="connsiteY12-5664" fmla="*/ 6712 h 12800"/>
                  <a:gd name="connsiteX13-5665" fmla="*/ 5786 w 10042"/>
                  <a:gd name="connsiteY13-5666" fmla="*/ 4965 h 12800"/>
                  <a:gd name="connsiteX14-5667" fmla="*/ 4778 w 10042"/>
                  <a:gd name="connsiteY14-5668" fmla="*/ 7231 h 12800"/>
                  <a:gd name="connsiteX15-5669" fmla="*/ 3832 w 10042"/>
                  <a:gd name="connsiteY15-5670" fmla="*/ 6853 h 12800"/>
                  <a:gd name="connsiteX16-5671" fmla="*/ 2997 w 10042"/>
                  <a:gd name="connsiteY16-5672" fmla="*/ 9466 h 12800"/>
                  <a:gd name="connsiteX17-5673" fmla="*/ 1950 w 10042"/>
                  <a:gd name="connsiteY17-5674" fmla="*/ 8298 h 12800"/>
                  <a:gd name="connsiteX18-5675" fmla="*/ 1085 w 10042"/>
                  <a:gd name="connsiteY18-5676" fmla="*/ 9215 h 12800"/>
                  <a:gd name="connsiteX19-5677" fmla="*/ 2 w 10042"/>
                  <a:gd name="connsiteY19-5678" fmla="*/ 10501 h 12800"/>
                  <a:gd name="connsiteX20-5679" fmla="*/ 894 w 10042"/>
                  <a:gd name="connsiteY20-5680" fmla="*/ 6156 h 12800"/>
                  <a:gd name="connsiteX0-5681" fmla="*/ 894 w 10042"/>
                  <a:gd name="connsiteY0-5682" fmla="*/ 6184 h 12828"/>
                  <a:gd name="connsiteX1-5683" fmla="*/ 1769 w 10042"/>
                  <a:gd name="connsiteY1-5684" fmla="*/ 4721 h 12828"/>
                  <a:gd name="connsiteX2-5685" fmla="*/ 2324 w 10042"/>
                  <a:gd name="connsiteY2-5686" fmla="*/ 1901 h 12828"/>
                  <a:gd name="connsiteX3-5687" fmla="*/ 3532 w 10042"/>
                  <a:gd name="connsiteY3-5688" fmla="*/ 3581 h 12828"/>
                  <a:gd name="connsiteX4-5689" fmla="*/ 4460 w 10042"/>
                  <a:gd name="connsiteY4-5690" fmla="*/ 554 h 12828"/>
                  <a:gd name="connsiteX5-5691" fmla="*/ 5607 w 10042"/>
                  <a:gd name="connsiteY5-5692" fmla="*/ 1576 h 12828"/>
                  <a:gd name="connsiteX6-5693" fmla="*/ 6714 w 10042"/>
                  <a:gd name="connsiteY6-5694" fmla="*/ 41 h 12828"/>
                  <a:gd name="connsiteX7-5695" fmla="*/ 7901 w 10042"/>
                  <a:gd name="connsiteY7-5696" fmla="*/ 3537 h 12828"/>
                  <a:gd name="connsiteX8-5697" fmla="*/ 9157 w 10042"/>
                  <a:gd name="connsiteY8-5698" fmla="*/ 4539 h 12828"/>
                  <a:gd name="connsiteX9-5699" fmla="*/ 10040 w 10042"/>
                  <a:gd name="connsiteY9-5700" fmla="*/ 12732 h 12828"/>
                  <a:gd name="connsiteX10-5701" fmla="*/ 9069 w 10042"/>
                  <a:gd name="connsiteY10-5702" fmla="*/ 9004 h 12828"/>
                  <a:gd name="connsiteX11-5703" fmla="*/ 8134 w 10042"/>
                  <a:gd name="connsiteY11-5704" fmla="*/ 5973 h 12828"/>
                  <a:gd name="connsiteX12-5705" fmla="*/ 6738 w 10042"/>
                  <a:gd name="connsiteY12-5706" fmla="*/ 6740 h 12828"/>
                  <a:gd name="connsiteX13-5707" fmla="*/ 5786 w 10042"/>
                  <a:gd name="connsiteY13-5708" fmla="*/ 4993 h 12828"/>
                  <a:gd name="connsiteX14-5709" fmla="*/ 4778 w 10042"/>
                  <a:gd name="connsiteY14-5710" fmla="*/ 7259 h 12828"/>
                  <a:gd name="connsiteX15-5711" fmla="*/ 3832 w 10042"/>
                  <a:gd name="connsiteY15-5712" fmla="*/ 6881 h 12828"/>
                  <a:gd name="connsiteX16-5713" fmla="*/ 2997 w 10042"/>
                  <a:gd name="connsiteY16-5714" fmla="*/ 9494 h 12828"/>
                  <a:gd name="connsiteX17-5715" fmla="*/ 1950 w 10042"/>
                  <a:gd name="connsiteY17-5716" fmla="*/ 8326 h 12828"/>
                  <a:gd name="connsiteX18-5717" fmla="*/ 1085 w 10042"/>
                  <a:gd name="connsiteY18-5718" fmla="*/ 9243 h 12828"/>
                  <a:gd name="connsiteX19-5719" fmla="*/ 2 w 10042"/>
                  <a:gd name="connsiteY19-5720" fmla="*/ 10529 h 12828"/>
                  <a:gd name="connsiteX20-5721" fmla="*/ 894 w 10042"/>
                  <a:gd name="connsiteY20-5722" fmla="*/ 6184 h 12828"/>
                  <a:gd name="connsiteX0-5723" fmla="*/ 894 w 10042"/>
                  <a:gd name="connsiteY0-5724" fmla="*/ 6184 h 12828"/>
                  <a:gd name="connsiteX1-5725" fmla="*/ 1769 w 10042"/>
                  <a:gd name="connsiteY1-5726" fmla="*/ 4721 h 12828"/>
                  <a:gd name="connsiteX2-5727" fmla="*/ 2324 w 10042"/>
                  <a:gd name="connsiteY2-5728" fmla="*/ 1901 h 12828"/>
                  <a:gd name="connsiteX3-5729" fmla="*/ 3532 w 10042"/>
                  <a:gd name="connsiteY3-5730" fmla="*/ 3581 h 12828"/>
                  <a:gd name="connsiteX4-5731" fmla="*/ 4460 w 10042"/>
                  <a:gd name="connsiteY4-5732" fmla="*/ 554 h 12828"/>
                  <a:gd name="connsiteX5-5733" fmla="*/ 5607 w 10042"/>
                  <a:gd name="connsiteY5-5734" fmla="*/ 1576 h 12828"/>
                  <a:gd name="connsiteX6-5735" fmla="*/ 6714 w 10042"/>
                  <a:gd name="connsiteY6-5736" fmla="*/ 41 h 12828"/>
                  <a:gd name="connsiteX7-5737" fmla="*/ 7901 w 10042"/>
                  <a:gd name="connsiteY7-5738" fmla="*/ 3537 h 12828"/>
                  <a:gd name="connsiteX8-5739" fmla="*/ 9157 w 10042"/>
                  <a:gd name="connsiteY8-5740" fmla="*/ 4539 h 12828"/>
                  <a:gd name="connsiteX9-5741" fmla="*/ 10040 w 10042"/>
                  <a:gd name="connsiteY9-5742" fmla="*/ 12732 h 12828"/>
                  <a:gd name="connsiteX10-5743" fmla="*/ 9069 w 10042"/>
                  <a:gd name="connsiteY10-5744" fmla="*/ 9004 h 12828"/>
                  <a:gd name="connsiteX11-5745" fmla="*/ 8134 w 10042"/>
                  <a:gd name="connsiteY11-5746" fmla="*/ 5973 h 12828"/>
                  <a:gd name="connsiteX12-5747" fmla="*/ 6738 w 10042"/>
                  <a:gd name="connsiteY12-5748" fmla="*/ 6740 h 12828"/>
                  <a:gd name="connsiteX13-5749" fmla="*/ 5786 w 10042"/>
                  <a:gd name="connsiteY13-5750" fmla="*/ 4993 h 12828"/>
                  <a:gd name="connsiteX14-5751" fmla="*/ 4778 w 10042"/>
                  <a:gd name="connsiteY14-5752" fmla="*/ 7259 h 12828"/>
                  <a:gd name="connsiteX15-5753" fmla="*/ 3802 w 10042"/>
                  <a:gd name="connsiteY15-5754" fmla="*/ 6374 h 12828"/>
                  <a:gd name="connsiteX16-5755" fmla="*/ 2997 w 10042"/>
                  <a:gd name="connsiteY16-5756" fmla="*/ 9494 h 12828"/>
                  <a:gd name="connsiteX17-5757" fmla="*/ 1950 w 10042"/>
                  <a:gd name="connsiteY17-5758" fmla="*/ 8326 h 12828"/>
                  <a:gd name="connsiteX18-5759" fmla="*/ 1085 w 10042"/>
                  <a:gd name="connsiteY18-5760" fmla="*/ 9243 h 12828"/>
                  <a:gd name="connsiteX19-5761" fmla="*/ 2 w 10042"/>
                  <a:gd name="connsiteY19-5762" fmla="*/ 10529 h 12828"/>
                  <a:gd name="connsiteX20-5763" fmla="*/ 894 w 10042"/>
                  <a:gd name="connsiteY20-5764" fmla="*/ 6184 h 12828"/>
                  <a:gd name="connsiteX0-5765" fmla="*/ 894 w 10042"/>
                  <a:gd name="connsiteY0-5766" fmla="*/ 6184 h 12828"/>
                  <a:gd name="connsiteX1-5767" fmla="*/ 1769 w 10042"/>
                  <a:gd name="connsiteY1-5768" fmla="*/ 4721 h 12828"/>
                  <a:gd name="connsiteX2-5769" fmla="*/ 2324 w 10042"/>
                  <a:gd name="connsiteY2-5770" fmla="*/ 1901 h 12828"/>
                  <a:gd name="connsiteX3-5771" fmla="*/ 3532 w 10042"/>
                  <a:gd name="connsiteY3-5772" fmla="*/ 3581 h 12828"/>
                  <a:gd name="connsiteX4-5773" fmla="*/ 4460 w 10042"/>
                  <a:gd name="connsiteY4-5774" fmla="*/ 554 h 12828"/>
                  <a:gd name="connsiteX5-5775" fmla="*/ 5607 w 10042"/>
                  <a:gd name="connsiteY5-5776" fmla="*/ 1576 h 12828"/>
                  <a:gd name="connsiteX6-5777" fmla="*/ 6714 w 10042"/>
                  <a:gd name="connsiteY6-5778" fmla="*/ 41 h 12828"/>
                  <a:gd name="connsiteX7-5779" fmla="*/ 7901 w 10042"/>
                  <a:gd name="connsiteY7-5780" fmla="*/ 3537 h 12828"/>
                  <a:gd name="connsiteX8-5781" fmla="*/ 9157 w 10042"/>
                  <a:gd name="connsiteY8-5782" fmla="*/ 4539 h 12828"/>
                  <a:gd name="connsiteX9-5783" fmla="*/ 10040 w 10042"/>
                  <a:gd name="connsiteY9-5784" fmla="*/ 12732 h 12828"/>
                  <a:gd name="connsiteX10-5785" fmla="*/ 9069 w 10042"/>
                  <a:gd name="connsiteY10-5786" fmla="*/ 9004 h 12828"/>
                  <a:gd name="connsiteX11-5787" fmla="*/ 8134 w 10042"/>
                  <a:gd name="connsiteY11-5788" fmla="*/ 5973 h 12828"/>
                  <a:gd name="connsiteX12-5789" fmla="*/ 6738 w 10042"/>
                  <a:gd name="connsiteY12-5790" fmla="*/ 6740 h 12828"/>
                  <a:gd name="connsiteX13-5791" fmla="*/ 5786 w 10042"/>
                  <a:gd name="connsiteY13-5792" fmla="*/ 4993 h 12828"/>
                  <a:gd name="connsiteX14-5793" fmla="*/ 4837 w 10042"/>
                  <a:gd name="connsiteY14-5794" fmla="*/ 6389 h 12828"/>
                  <a:gd name="connsiteX15-5795" fmla="*/ 3802 w 10042"/>
                  <a:gd name="connsiteY15-5796" fmla="*/ 6374 h 12828"/>
                  <a:gd name="connsiteX16-5797" fmla="*/ 2997 w 10042"/>
                  <a:gd name="connsiteY16-5798" fmla="*/ 9494 h 12828"/>
                  <a:gd name="connsiteX17-5799" fmla="*/ 1950 w 10042"/>
                  <a:gd name="connsiteY17-5800" fmla="*/ 8326 h 12828"/>
                  <a:gd name="connsiteX18-5801" fmla="*/ 1085 w 10042"/>
                  <a:gd name="connsiteY18-5802" fmla="*/ 9243 h 12828"/>
                  <a:gd name="connsiteX19-5803" fmla="*/ 2 w 10042"/>
                  <a:gd name="connsiteY19-5804" fmla="*/ 10529 h 12828"/>
                  <a:gd name="connsiteX20-5805" fmla="*/ 894 w 10042"/>
                  <a:gd name="connsiteY20-5806" fmla="*/ 6184 h 12828"/>
                  <a:gd name="connsiteX0-5807" fmla="*/ 894 w 10042"/>
                  <a:gd name="connsiteY0-5808" fmla="*/ 6184 h 12828"/>
                  <a:gd name="connsiteX1-5809" fmla="*/ 1769 w 10042"/>
                  <a:gd name="connsiteY1-5810" fmla="*/ 4721 h 12828"/>
                  <a:gd name="connsiteX2-5811" fmla="*/ 2324 w 10042"/>
                  <a:gd name="connsiteY2-5812" fmla="*/ 1901 h 12828"/>
                  <a:gd name="connsiteX3-5813" fmla="*/ 3532 w 10042"/>
                  <a:gd name="connsiteY3-5814" fmla="*/ 3581 h 12828"/>
                  <a:gd name="connsiteX4-5815" fmla="*/ 4460 w 10042"/>
                  <a:gd name="connsiteY4-5816" fmla="*/ 554 h 12828"/>
                  <a:gd name="connsiteX5-5817" fmla="*/ 5607 w 10042"/>
                  <a:gd name="connsiteY5-5818" fmla="*/ 1576 h 12828"/>
                  <a:gd name="connsiteX6-5819" fmla="*/ 6714 w 10042"/>
                  <a:gd name="connsiteY6-5820" fmla="*/ 41 h 12828"/>
                  <a:gd name="connsiteX7-5821" fmla="*/ 7901 w 10042"/>
                  <a:gd name="connsiteY7-5822" fmla="*/ 3537 h 12828"/>
                  <a:gd name="connsiteX8-5823" fmla="*/ 9157 w 10042"/>
                  <a:gd name="connsiteY8-5824" fmla="*/ 4539 h 12828"/>
                  <a:gd name="connsiteX9-5825" fmla="*/ 10040 w 10042"/>
                  <a:gd name="connsiteY9-5826" fmla="*/ 12732 h 12828"/>
                  <a:gd name="connsiteX10-5827" fmla="*/ 9069 w 10042"/>
                  <a:gd name="connsiteY10-5828" fmla="*/ 9004 h 12828"/>
                  <a:gd name="connsiteX11-5829" fmla="*/ 8134 w 10042"/>
                  <a:gd name="connsiteY11-5830" fmla="*/ 5973 h 12828"/>
                  <a:gd name="connsiteX12-5831" fmla="*/ 6738 w 10042"/>
                  <a:gd name="connsiteY12-5832" fmla="*/ 6740 h 12828"/>
                  <a:gd name="connsiteX13-5833" fmla="*/ 5786 w 10042"/>
                  <a:gd name="connsiteY13-5834" fmla="*/ 4993 h 12828"/>
                  <a:gd name="connsiteX14-5835" fmla="*/ 4837 w 10042"/>
                  <a:gd name="connsiteY14-5836" fmla="*/ 6389 h 12828"/>
                  <a:gd name="connsiteX15-5837" fmla="*/ 3802 w 10042"/>
                  <a:gd name="connsiteY15-5838" fmla="*/ 6374 h 12828"/>
                  <a:gd name="connsiteX16-5839" fmla="*/ 2967 w 10042"/>
                  <a:gd name="connsiteY16-5840" fmla="*/ 8842 h 12828"/>
                  <a:gd name="connsiteX17-5841" fmla="*/ 1950 w 10042"/>
                  <a:gd name="connsiteY17-5842" fmla="*/ 8326 h 12828"/>
                  <a:gd name="connsiteX18-5843" fmla="*/ 1085 w 10042"/>
                  <a:gd name="connsiteY18-5844" fmla="*/ 9243 h 12828"/>
                  <a:gd name="connsiteX19-5845" fmla="*/ 2 w 10042"/>
                  <a:gd name="connsiteY19-5846" fmla="*/ 10529 h 12828"/>
                  <a:gd name="connsiteX20-5847" fmla="*/ 894 w 10042"/>
                  <a:gd name="connsiteY20-5848" fmla="*/ 6184 h 12828"/>
                  <a:gd name="connsiteX0-5849" fmla="*/ 894 w 10042"/>
                  <a:gd name="connsiteY0-5850" fmla="*/ 6184 h 12828"/>
                  <a:gd name="connsiteX1-5851" fmla="*/ 1769 w 10042"/>
                  <a:gd name="connsiteY1-5852" fmla="*/ 4721 h 12828"/>
                  <a:gd name="connsiteX2-5853" fmla="*/ 2324 w 10042"/>
                  <a:gd name="connsiteY2-5854" fmla="*/ 1901 h 12828"/>
                  <a:gd name="connsiteX3-5855" fmla="*/ 3532 w 10042"/>
                  <a:gd name="connsiteY3-5856" fmla="*/ 3581 h 12828"/>
                  <a:gd name="connsiteX4-5857" fmla="*/ 4460 w 10042"/>
                  <a:gd name="connsiteY4-5858" fmla="*/ 554 h 12828"/>
                  <a:gd name="connsiteX5-5859" fmla="*/ 5607 w 10042"/>
                  <a:gd name="connsiteY5-5860" fmla="*/ 1576 h 12828"/>
                  <a:gd name="connsiteX6-5861" fmla="*/ 6714 w 10042"/>
                  <a:gd name="connsiteY6-5862" fmla="*/ 41 h 12828"/>
                  <a:gd name="connsiteX7-5863" fmla="*/ 7901 w 10042"/>
                  <a:gd name="connsiteY7-5864" fmla="*/ 3537 h 12828"/>
                  <a:gd name="connsiteX8-5865" fmla="*/ 9157 w 10042"/>
                  <a:gd name="connsiteY8-5866" fmla="*/ 4539 h 12828"/>
                  <a:gd name="connsiteX9-5867" fmla="*/ 10040 w 10042"/>
                  <a:gd name="connsiteY9-5868" fmla="*/ 12732 h 12828"/>
                  <a:gd name="connsiteX10-5869" fmla="*/ 9069 w 10042"/>
                  <a:gd name="connsiteY10-5870" fmla="*/ 9004 h 12828"/>
                  <a:gd name="connsiteX11-5871" fmla="*/ 8134 w 10042"/>
                  <a:gd name="connsiteY11-5872" fmla="*/ 5973 h 12828"/>
                  <a:gd name="connsiteX12-5873" fmla="*/ 6738 w 10042"/>
                  <a:gd name="connsiteY12-5874" fmla="*/ 6740 h 12828"/>
                  <a:gd name="connsiteX13-5875" fmla="*/ 5786 w 10042"/>
                  <a:gd name="connsiteY13-5876" fmla="*/ 4993 h 12828"/>
                  <a:gd name="connsiteX14-5877" fmla="*/ 4837 w 10042"/>
                  <a:gd name="connsiteY14-5878" fmla="*/ 6389 h 12828"/>
                  <a:gd name="connsiteX15-5879" fmla="*/ 3802 w 10042"/>
                  <a:gd name="connsiteY15-5880" fmla="*/ 6374 h 12828"/>
                  <a:gd name="connsiteX16-5881" fmla="*/ 2967 w 10042"/>
                  <a:gd name="connsiteY16-5882" fmla="*/ 8842 h 12828"/>
                  <a:gd name="connsiteX17-5883" fmla="*/ 1950 w 10042"/>
                  <a:gd name="connsiteY17-5884" fmla="*/ 8326 h 12828"/>
                  <a:gd name="connsiteX18-5885" fmla="*/ 1085 w 10042"/>
                  <a:gd name="connsiteY18-5886" fmla="*/ 9243 h 12828"/>
                  <a:gd name="connsiteX19-5887" fmla="*/ 2 w 10042"/>
                  <a:gd name="connsiteY19-5888" fmla="*/ 10529 h 12828"/>
                  <a:gd name="connsiteX20-5889" fmla="*/ 894 w 10042"/>
                  <a:gd name="connsiteY20-5890" fmla="*/ 6184 h 12828"/>
                  <a:gd name="connsiteX0-5891" fmla="*/ 894 w 10042"/>
                  <a:gd name="connsiteY0-5892" fmla="*/ 6184 h 12828"/>
                  <a:gd name="connsiteX1-5893" fmla="*/ 1769 w 10042"/>
                  <a:gd name="connsiteY1-5894" fmla="*/ 4721 h 12828"/>
                  <a:gd name="connsiteX2-5895" fmla="*/ 2324 w 10042"/>
                  <a:gd name="connsiteY2-5896" fmla="*/ 1901 h 12828"/>
                  <a:gd name="connsiteX3-5897" fmla="*/ 3532 w 10042"/>
                  <a:gd name="connsiteY3-5898" fmla="*/ 3581 h 12828"/>
                  <a:gd name="connsiteX4-5899" fmla="*/ 4460 w 10042"/>
                  <a:gd name="connsiteY4-5900" fmla="*/ 554 h 12828"/>
                  <a:gd name="connsiteX5-5901" fmla="*/ 5607 w 10042"/>
                  <a:gd name="connsiteY5-5902" fmla="*/ 1576 h 12828"/>
                  <a:gd name="connsiteX6-5903" fmla="*/ 6714 w 10042"/>
                  <a:gd name="connsiteY6-5904" fmla="*/ 41 h 12828"/>
                  <a:gd name="connsiteX7-5905" fmla="*/ 7901 w 10042"/>
                  <a:gd name="connsiteY7-5906" fmla="*/ 3537 h 12828"/>
                  <a:gd name="connsiteX8-5907" fmla="*/ 9157 w 10042"/>
                  <a:gd name="connsiteY8-5908" fmla="*/ 4539 h 12828"/>
                  <a:gd name="connsiteX9-5909" fmla="*/ 10040 w 10042"/>
                  <a:gd name="connsiteY9-5910" fmla="*/ 12732 h 12828"/>
                  <a:gd name="connsiteX10-5911" fmla="*/ 9069 w 10042"/>
                  <a:gd name="connsiteY10-5912" fmla="*/ 9004 h 12828"/>
                  <a:gd name="connsiteX11-5913" fmla="*/ 8134 w 10042"/>
                  <a:gd name="connsiteY11-5914" fmla="*/ 5973 h 12828"/>
                  <a:gd name="connsiteX12-5915" fmla="*/ 6738 w 10042"/>
                  <a:gd name="connsiteY12-5916" fmla="*/ 6740 h 12828"/>
                  <a:gd name="connsiteX13-5917" fmla="*/ 5786 w 10042"/>
                  <a:gd name="connsiteY13-5918" fmla="*/ 4993 h 12828"/>
                  <a:gd name="connsiteX14-5919" fmla="*/ 4837 w 10042"/>
                  <a:gd name="connsiteY14-5920" fmla="*/ 6389 h 12828"/>
                  <a:gd name="connsiteX15-5921" fmla="*/ 3802 w 10042"/>
                  <a:gd name="connsiteY15-5922" fmla="*/ 6374 h 12828"/>
                  <a:gd name="connsiteX16-5923" fmla="*/ 2967 w 10042"/>
                  <a:gd name="connsiteY16-5924" fmla="*/ 8842 h 12828"/>
                  <a:gd name="connsiteX17-5925" fmla="*/ 1950 w 10042"/>
                  <a:gd name="connsiteY17-5926" fmla="*/ 8326 h 12828"/>
                  <a:gd name="connsiteX18-5927" fmla="*/ 1085 w 10042"/>
                  <a:gd name="connsiteY18-5928" fmla="*/ 9243 h 12828"/>
                  <a:gd name="connsiteX19-5929" fmla="*/ 2 w 10042"/>
                  <a:gd name="connsiteY19-5930" fmla="*/ 10529 h 12828"/>
                  <a:gd name="connsiteX20-5931" fmla="*/ 894 w 10042"/>
                  <a:gd name="connsiteY20-5932" fmla="*/ 6184 h 12828"/>
                  <a:gd name="connsiteX0-5933" fmla="*/ 894 w 10042"/>
                  <a:gd name="connsiteY0-5934" fmla="*/ 6184 h 12828"/>
                  <a:gd name="connsiteX1-5935" fmla="*/ 1769 w 10042"/>
                  <a:gd name="connsiteY1-5936" fmla="*/ 4721 h 12828"/>
                  <a:gd name="connsiteX2-5937" fmla="*/ 2324 w 10042"/>
                  <a:gd name="connsiteY2-5938" fmla="*/ 1901 h 12828"/>
                  <a:gd name="connsiteX3-5939" fmla="*/ 3532 w 10042"/>
                  <a:gd name="connsiteY3-5940" fmla="*/ 3581 h 12828"/>
                  <a:gd name="connsiteX4-5941" fmla="*/ 4460 w 10042"/>
                  <a:gd name="connsiteY4-5942" fmla="*/ 554 h 12828"/>
                  <a:gd name="connsiteX5-5943" fmla="*/ 5607 w 10042"/>
                  <a:gd name="connsiteY5-5944" fmla="*/ 1576 h 12828"/>
                  <a:gd name="connsiteX6-5945" fmla="*/ 6714 w 10042"/>
                  <a:gd name="connsiteY6-5946" fmla="*/ 41 h 12828"/>
                  <a:gd name="connsiteX7-5947" fmla="*/ 7901 w 10042"/>
                  <a:gd name="connsiteY7-5948" fmla="*/ 3537 h 12828"/>
                  <a:gd name="connsiteX8-5949" fmla="*/ 9157 w 10042"/>
                  <a:gd name="connsiteY8-5950" fmla="*/ 4539 h 12828"/>
                  <a:gd name="connsiteX9-5951" fmla="*/ 10040 w 10042"/>
                  <a:gd name="connsiteY9-5952" fmla="*/ 12732 h 12828"/>
                  <a:gd name="connsiteX10-5953" fmla="*/ 9069 w 10042"/>
                  <a:gd name="connsiteY10-5954" fmla="*/ 9004 h 12828"/>
                  <a:gd name="connsiteX11-5955" fmla="*/ 8134 w 10042"/>
                  <a:gd name="connsiteY11-5956" fmla="*/ 5973 h 12828"/>
                  <a:gd name="connsiteX12-5957" fmla="*/ 6738 w 10042"/>
                  <a:gd name="connsiteY12-5958" fmla="*/ 6740 h 12828"/>
                  <a:gd name="connsiteX13-5959" fmla="*/ 5786 w 10042"/>
                  <a:gd name="connsiteY13-5960" fmla="*/ 4993 h 12828"/>
                  <a:gd name="connsiteX14-5961" fmla="*/ 4837 w 10042"/>
                  <a:gd name="connsiteY14-5962" fmla="*/ 6389 h 12828"/>
                  <a:gd name="connsiteX15-5963" fmla="*/ 3802 w 10042"/>
                  <a:gd name="connsiteY15-5964" fmla="*/ 6374 h 12828"/>
                  <a:gd name="connsiteX16-5965" fmla="*/ 2863 w 10042"/>
                  <a:gd name="connsiteY16-5966" fmla="*/ 8552 h 12828"/>
                  <a:gd name="connsiteX17-5967" fmla="*/ 1950 w 10042"/>
                  <a:gd name="connsiteY17-5968" fmla="*/ 8326 h 12828"/>
                  <a:gd name="connsiteX18-5969" fmla="*/ 1085 w 10042"/>
                  <a:gd name="connsiteY18-5970" fmla="*/ 9243 h 12828"/>
                  <a:gd name="connsiteX19-5971" fmla="*/ 2 w 10042"/>
                  <a:gd name="connsiteY19-5972" fmla="*/ 10529 h 12828"/>
                  <a:gd name="connsiteX20-5973" fmla="*/ 894 w 10042"/>
                  <a:gd name="connsiteY20-5974" fmla="*/ 6184 h 12828"/>
                  <a:gd name="connsiteX0-5975" fmla="*/ 894 w 10042"/>
                  <a:gd name="connsiteY0-5976" fmla="*/ 6184 h 12828"/>
                  <a:gd name="connsiteX1-5977" fmla="*/ 1769 w 10042"/>
                  <a:gd name="connsiteY1-5978" fmla="*/ 4721 h 12828"/>
                  <a:gd name="connsiteX2-5979" fmla="*/ 2487 w 10042"/>
                  <a:gd name="connsiteY2-5980" fmla="*/ 2046 h 12828"/>
                  <a:gd name="connsiteX3-5981" fmla="*/ 3532 w 10042"/>
                  <a:gd name="connsiteY3-5982" fmla="*/ 3581 h 12828"/>
                  <a:gd name="connsiteX4-5983" fmla="*/ 4460 w 10042"/>
                  <a:gd name="connsiteY4-5984" fmla="*/ 554 h 12828"/>
                  <a:gd name="connsiteX5-5985" fmla="*/ 5607 w 10042"/>
                  <a:gd name="connsiteY5-5986" fmla="*/ 1576 h 12828"/>
                  <a:gd name="connsiteX6-5987" fmla="*/ 6714 w 10042"/>
                  <a:gd name="connsiteY6-5988" fmla="*/ 41 h 12828"/>
                  <a:gd name="connsiteX7-5989" fmla="*/ 7901 w 10042"/>
                  <a:gd name="connsiteY7-5990" fmla="*/ 3537 h 12828"/>
                  <a:gd name="connsiteX8-5991" fmla="*/ 9157 w 10042"/>
                  <a:gd name="connsiteY8-5992" fmla="*/ 4539 h 12828"/>
                  <a:gd name="connsiteX9-5993" fmla="*/ 10040 w 10042"/>
                  <a:gd name="connsiteY9-5994" fmla="*/ 12732 h 12828"/>
                  <a:gd name="connsiteX10-5995" fmla="*/ 9069 w 10042"/>
                  <a:gd name="connsiteY10-5996" fmla="*/ 9004 h 12828"/>
                  <a:gd name="connsiteX11-5997" fmla="*/ 8134 w 10042"/>
                  <a:gd name="connsiteY11-5998" fmla="*/ 5973 h 12828"/>
                  <a:gd name="connsiteX12-5999" fmla="*/ 6738 w 10042"/>
                  <a:gd name="connsiteY12-6000" fmla="*/ 6740 h 12828"/>
                  <a:gd name="connsiteX13-6001" fmla="*/ 5786 w 10042"/>
                  <a:gd name="connsiteY13-6002" fmla="*/ 4993 h 12828"/>
                  <a:gd name="connsiteX14-6003" fmla="*/ 4837 w 10042"/>
                  <a:gd name="connsiteY14-6004" fmla="*/ 6389 h 12828"/>
                  <a:gd name="connsiteX15-6005" fmla="*/ 3802 w 10042"/>
                  <a:gd name="connsiteY15-6006" fmla="*/ 6374 h 12828"/>
                  <a:gd name="connsiteX16-6007" fmla="*/ 2863 w 10042"/>
                  <a:gd name="connsiteY16-6008" fmla="*/ 8552 h 12828"/>
                  <a:gd name="connsiteX17-6009" fmla="*/ 1950 w 10042"/>
                  <a:gd name="connsiteY17-6010" fmla="*/ 8326 h 12828"/>
                  <a:gd name="connsiteX18-6011" fmla="*/ 1085 w 10042"/>
                  <a:gd name="connsiteY18-6012" fmla="*/ 9243 h 12828"/>
                  <a:gd name="connsiteX19-6013" fmla="*/ 2 w 10042"/>
                  <a:gd name="connsiteY19-6014" fmla="*/ 10529 h 12828"/>
                  <a:gd name="connsiteX20-6015" fmla="*/ 894 w 10042"/>
                  <a:gd name="connsiteY20-6016" fmla="*/ 6184 h 12828"/>
                  <a:gd name="connsiteX0-6017" fmla="*/ 894 w 10046"/>
                  <a:gd name="connsiteY0-6018" fmla="*/ 6184 h 12828"/>
                  <a:gd name="connsiteX1-6019" fmla="*/ 1769 w 10046"/>
                  <a:gd name="connsiteY1-6020" fmla="*/ 4721 h 12828"/>
                  <a:gd name="connsiteX2-6021" fmla="*/ 2487 w 10046"/>
                  <a:gd name="connsiteY2-6022" fmla="*/ 2046 h 12828"/>
                  <a:gd name="connsiteX3-6023" fmla="*/ 3532 w 10046"/>
                  <a:gd name="connsiteY3-6024" fmla="*/ 3581 h 12828"/>
                  <a:gd name="connsiteX4-6025" fmla="*/ 4460 w 10046"/>
                  <a:gd name="connsiteY4-6026" fmla="*/ 554 h 12828"/>
                  <a:gd name="connsiteX5-6027" fmla="*/ 5607 w 10046"/>
                  <a:gd name="connsiteY5-6028" fmla="*/ 1576 h 12828"/>
                  <a:gd name="connsiteX6-6029" fmla="*/ 6714 w 10046"/>
                  <a:gd name="connsiteY6-6030" fmla="*/ 41 h 12828"/>
                  <a:gd name="connsiteX7-6031" fmla="*/ 7901 w 10046"/>
                  <a:gd name="connsiteY7-6032" fmla="*/ 3537 h 12828"/>
                  <a:gd name="connsiteX8-6033" fmla="*/ 9157 w 10046"/>
                  <a:gd name="connsiteY8-6034" fmla="*/ 4539 h 12828"/>
                  <a:gd name="connsiteX9-6035" fmla="*/ 10040 w 10046"/>
                  <a:gd name="connsiteY9-6036" fmla="*/ 12732 h 12828"/>
                  <a:gd name="connsiteX10-6037" fmla="*/ 9441 w 10046"/>
                  <a:gd name="connsiteY10-6038" fmla="*/ 9004 h 12828"/>
                  <a:gd name="connsiteX11-6039" fmla="*/ 8134 w 10046"/>
                  <a:gd name="connsiteY11-6040" fmla="*/ 5973 h 12828"/>
                  <a:gd name="connsiteX12-6041" fmla="*/ 6738 w 10046"/>
                  <a:gd name="connsiteY12-6042" fmla="*/ 6740 h 12828"/>
                  <a:gd name="connsiteX13-6043" fmla="*/ 5786 w 10046"/>
                  <a:gd name="connsiteY13-6044" fmla="*/ 4993 h 12828"/>
                  <a:gd name="connsiteX14-6045" fmla="*/ 4837 w 10046"/>
                  <a:gd name="connsiteY14-6046" fmla="*/ 6389 h 12828"/>
                  <a:gd name="connsiteX15-6047" fmla="*/ 3802 w 10046"/>
                  <a:gd name="connsiteY15-6048" fmla="*/ 6374 h 12828"/>
                  <a:gd name="connsiteX16-6049" fmla="*/ 2863 w 10046"/>
                  <a:gd name="connsiteY16-6050" fmla="*/ 8552 h 12828"/>
                  <a:gd name="connsiteX17-6051" fmla="*/ 1950 w 10046"/>
                  <a:gd name="connsiteY17-6052" fmla="*/ 8326 h 12828"/>
                  <a:gd name="connsiteX18-6053" fmla="*/ 1085 w 10046"/>
                  <a:gd name="connsiteY18-6054" fmla="*/ 9243 h 12828"/>
                  <a:gd name="connsiteX19-6055" fmla="*/ 2 w 10046"/>
                  <a:gd name="connsiteY19-6056" fmla="*/ 10529 h 12828"/>
                  <a:gd name="connsiteX20-6057" fmla="*/ 894 w 10046"/>
                  <a:gd name="connsiteY20-6058" fmla="*/ 6184 h 12828"/>
                  <a:gd name="connsiteX0-6059" fmla="*/ 894 w 10002"/>
                  <a:gd name="connsiteY0-6060" fmla="*/ 6184 h 13295"/>
                  <a:gd name="connsiteX1-6061" fmla="*/ 1769 w 10002"/>
                  <a:gd name="connsiteY1-6062" fmla="*/ 4721 h 13295"/>
                  <a:gd name="connsiteX2-6063" fmla="*/ 2487 w 10002"/>
                  <a:gd name="connsiteY2-6064" fmla="*/ 2046 h 13295"/>
                  <a:gd name="connsiteX3-6065" fmla="*/ 3532 w 10002"/>
                  <a:gd name="connsiteY3-6066" fmla="*/ 3581 h 13295"/>
                  <a:gd name="connsiteX4-6067" fmla="*/ 4460 w 10002"/>
                  <a:gd name="connsiteY4-6068" fmla="*/ 554 h 13295"/>
                  <a:gd name="connsiteX5-6069" fmla="*/ 5607 w 10002"/>
                  <a:gd name="connsiteY5-6070" fmla="*/ 1576 h 13295"/>
                  <a:gd name="connsiteX6-6071" fmla="*/ 6714 w 10002"/>
                  <a:gd name="connsiteY6-6072" fmla="*/ 41 h 13295"/>
                  <a:gd name="connsiteX7-6073" fmla="*/ 7901 w 10002"/>
                  <a:gd name="connsiteY7-6074" fmla="*/ 3537 h 13295"/>
                  <a:gd name="connsiteX8-6075" fmla="*/ 9157 w 10002"/>
                  <a:gd name="connsiteY8-6076" fmla="*/ 4539 h 13295"/>
                  <a:gd name="connsiteX9-6077" fmla="*/ 9995 w 10002"/>
                  <a:gd name="connsiteY9-6078" fmla="*/ 13210 h 13295"/>
                  <a:gd name="connsiteX10-6079" fmla="*/ 9441 w 10002"/>
                  <a:gd name="connsiteY10-6080" fmla="*/ 9004 h 13295"/>
                  <a:gd name="connsiteX11-6081" fmla="*/ 8134 w 10002"/>
                  <a:gd name="connsiteY11-6082" fmla="*/ 5973 h 13295"/>
                  <a:gd name="connsiteX12-6083" fmla="*/ 6738 w 10002"/>
                  <a:gd name="connsiteY12-6084" fmla="*/ 6740 h 13295"/>
                  <a:gd name="connsiteX13-6085" fmla="*/ 5786 w 10002"/>
                  <a:gd name="connsiteY13-6086" fmla="*/ 4993 h 13295"/>
                  <a:gd name="connsiteX14-6087" fmla="*/ 4837 w 10002"/>
                  <a:gd name="connsiteY14-6088" fmla="*/ 6389 h 13295"/>
                  <a:gd name="connsiteX15-6089" fmla="*/ 3802 w 10002"/>
                  <a:gd name="connsiteY15-6090" fmla="*/ 6374 h 13295"/>
                  <a:gd name="connsiteX16-6091" fmla="*/ 2863 w 10002"/>
                  <a:gd name="connsiteY16-6092" fmla="*/ 8552 h 13295"/>
                  <a:gd name="connsiteX17-6093" fmla="*/ 1950 w 10002"/>
                  <a:gd name="connsiteY17-6094" fmla="*/ 8326 h 13295"/>
                  <a:gd name="connsiteX18-6095" fmla="*/ 1085 w 10002"/>
                  <a:gd name="connsiteY18-6096" fmla="*/ 9243 h 13295"/>
                  <a:gd name="connsiteX19-6097" fmla="*/ 2 w 10002"/>
                  <a:gd name="connsiteY19-6098" fmla="*/ 10529 h 13295"/>
                  <a:gd name="connsiteX20-6099" fmla="*/ 894 w 10002"/>
                  <a:gd name="connsiteY20-6100" fmla="*/ 6184 h 13295"/>
                  <a:gd name="connsiteX0-6101" fmla="*/ 894 w 10002"/>
                  <a:gd name="connsiteY0-6102" fmla="*/ 6184 h 13295"/>
                  <a:gd name="connsiteX1-6103" fmla="*/ 1769 w 10002"/>
                  <a:gd name="connsiteY1-6104" fmla="*/ 4721 h 13295"/>
                  <a:gd name="connsiteX2-6105" fmla="*/ 2487 w 10002"/>
                  <a:gd name="connsiteY2-6106" fmla="*/ 2046 h 13295"/>
                  <a:gd name="connsiteX3-6107" fmla="*/ 3532 w 10002"/>
                  <a:gd name="connsiteY3-6108" fmla="*/ 3581 h 13295"/>
                  <a:gd name="connsiteX4-6109" fmla="*/ 4460 w 10002"/>
                  <a:gd name="connsiteY4-6110" fmla="*/ 554 h 13295"/>
                  <a:gd name="connsiteX5-6111" fmla="*/ 5607 w 10002"/>
                  <a:gd name="connsiteY5-6112" fmla="*/ 1576 h 13295"/>
                  <a:gd name="connsiteX6-6113" fmla="*/ 6714 w 10002"/>
                  <a:gd name="connsiteY6-6114" fmla="*/ 41 h 13295"/>
                  <a:gd name="connsiteX7-6115" fmla="*/ 7901 w 10002"/>
                  <a:gd name="connsiteY7-6116" fmla="*/ 3537 h 13295"/>
                  <a:gd name="connsiteX8-6117" fmla="*/ 9231 w 10002"/>
                  <a:gd name="connsiteY8-6118" fmla="*/ 5734 h 13295"/>
                  <a:gd name="connsiteX9-6119" fmla="*/ 9995 w 10002"/>
                  <a:gd name="connsiteY9-6120" fmla="*/ 13210 h 13295"/>
                  <a:gd name="connsiteX10-6121" fmla="*/ 9441 w 10002"/>
                  <a:gd name="connsiteY10-6122" fmla="*/ 9004 h 13295"/>
                  <a:gd name="connsiteX11-6123" fmla="*/ 8134 w 10002"/>
                  <a:gd name="connsiteY11-6124" fmla="*/ 5973 h 13295"/>
                  <a:gd name="connsiteX12-6125" fmla="*/ 6738 w 10002"/>
                  <a:gd name="connsiteY12-6126" fmla="*/ 6740 h 13295"/>
                  <a:gd name="connsiteX13-6127" fmla="*/ 5786 w 10002"/>
                  <a:gd name="connsiteY13-6128" fmla="*/ 4993 h 13295"/>
                  <a:gd name="connsiteX14-6129" fmla="*/ 4837 w 10002"/>
                  <a:gd name="connsiteY14-6130" fmla="*/ 6389 h 13295"/>
                  <a:gd name="connsiteX15-6131" fmla="*/ 3802 w 10002"/>
                  <a:gd name="connsiteY15-6132" fmla="*/ 6374 h 13295"/>
                  <a:gd name="connsiteX16-6133" fmla="*/ 2863 w 10002"/>
                  <a:gd name="connsiteY16-6134" fmla="*/ 8552 h 13295"/>
                  <a:gd name="connsiteX17-6135" fmla="*/ 1950 w 10002"/>
                  <a:gd name="connsiteY17-6136" fmla="*/ 8326 h 13295"/>
                  <a:gd name="connsiteX18-6137" fmla="*/ 1085 w 10002"/>
                  <a:gd name="connsiteY18-6138" fmla="*/ 9243 h 13295"/>
                  <a:gd name="connsiteX19-6139" fmla="*/ 2 w 10002"/>
                  <a:gd name="connsiteY19-6140" fmla="*/ 10529 h 13295"/>
                  <a:gd name="connsiteX20-6141" fmla="*/ 894 w 10002"/>
                  <a:gd name="connsiteY20-6142" fmla="*/ 6184 h 13295"/>
                  <a:gd name="connsiteX0-6143" fmla="*/ 894 w 9999"/>
                  <a:gd name="connsiteY0-6144" fmla="*/ 6184 h 13293"/>
                  <a:gd name="connsiteX1-6145" fmla="*/ 1769 w 9999"/>
                  <a:gd name="connsiteY1-6146" fmla="*/ 4721 h 13293"/>
                  <a:gd name="connsiteX2-6147" fmla="*/ 2487 w 9999"/>
                  <a:gd name="connsiteY2-6148" fmla="*/ 2046 h 13293"/>
                  <a:gd name="connsiteX3-6149" fmla="*/ 3532 w 9999"/>
                  <a:gd name="connsiteY3-6150" fmla="*/ 3581 h 13293"/>
                  <a:gd name="connsiteX4-6151" fmla="*/ 4460 w 9999"/>
                  <a:gd name="connsiteY4-6152" fmla="*/ 554 h 13293"/>
                  <a:gd name="connsiteX5-6153" fmla="*/ 5607 w 9999"/>
                  <a:gd name="connsiteY5-6154" fmla="*/ 1576 h 13293"/>
                  <a:gd name="connsiteX6-6155" fmla="*/ 6714 w 9999"/>
                  <a:gd name="connsiteY6-6156" fmla="*/ 41 h 13293"/>
                  <a:gd name="connsiteX7-6157" fmla="*/ 7901 w 9999"/>
                  <a:gd name="connsiteY7-6158" fmla="*/ 3537 h 13293"/>
                  <a:gd name="connsiteX8-6159" fmla="*/ 9231 w 9999"/>
                  <a:gd name="connsiteY8-6160" fmla="*/ 5734 h 13293"/>
                  <a:gd name="connsiteX9-6161" fmla="*/ 9995 w 9999"/>
                  <a:gd name="connsiteY9-6162" fmla="*/ 13210 h 13293"/>
                  <a:gd name="connsiteX10-6163" fmla="*/ 9292 w 9999"/>
                  <a:gd name="connsiteY10-6164" fmla="*/ 8924 h 13293"/>
                  <a:gd name="connsiteX11-6165" fmla="*/ 8134 w 9999"/>
                  <a:gd name="connsiteY11-6166" fmla="*/ 5973 h 13293"/>
                  <a:gd name="connsiteX12-6167" fmla="*/ 6738 w 9999"/>
                  <a:gd name="connsiteY12-6168" fmla="*/ 6740 h 13293"/>
                  <a:gd name="connsiteX13-6169" fmla="*/ 5786 w 9999"/>
                  <a:gd name="connsiteY13-6170" fmla="*/ 4993 h 13293"/>
                  <a:gd name="connsiteX14-6171" fmla="*/ 4837 w 9999"/>
                  <a:gd name="connsiteY14-6172" fmla="*/ 6389 h 13293"/>
                  <a:gd name="connsiteX15-6173" fmla="*/ 3802 w 9999"/>
                  <a:gd name="connsiteY15-6174" fmla="*/ 6374 h 13293"/>
                  <a:gd name="connsiteX16-6175" fmla="*/ 2863 w 9999"/>
                  <a:gd name="connsiteY16-6176" fmla="*/ 8552 h 13293"/>
                  <a:gd name="connsiteX17-6177" fmla="*/ 1950 w 9999"/>
                  <a:gd name="connsiteY17-6178" fmla="*/ 8326 h 13293"/>
                  <a:gd name="connsiteX18-6179" fmla="*/ 1085 w 9999"/>
                  <a:gd name="connsiteY18-6180" fmla="*/ 9243 h 13293"/>
                  <a:gd name="connsiteX19-6181" fmla="*/ 2 w 9999"/>
                  <a:gd name="connsiteY19-6182" fmla="*/ 10529 h 13293"/>
                  <a:gd name="connsiteX20-6183" fmla="*/ 894 w 9999"/>
                  <a:gd name="connsiteY20-6184" fmla="*/ 6184 h 13293"/>
                  <a:gd name="connsiteX0-6185" fmla="*/ 894 w 10000"/>
                  <a:gd name="connsiteY0-6186" fmla="*/ 4652 h 10000"/>
                  <a:gd name="connsiteX1-6187" fmla="*/ 1769 w 10000"/>
                  <a:gd name="connsiteY1-6188" fmla="*/ 3551 h 10000"/>
                  <a:gd name="connsiteX2-6189" fmla="*/ 2487 w 10000"/>
                  <a:gd name="connsiteY2-6190" fmla="*/ 1539 h 10000"/>
                  <a:gd name="connsiteX3-6191" fmla="*/ 3532 w 10000"/>
                  <a:gd name="connsiteY3-6192" fmla="*/ 2694 h 10000"/>
                  <a:gd name="connsiteX4-6193" fmla="*/ 4460 w 10000"/>
                  <a:gd name="connsiteY4-6194" fmla="*/ 417 h 10000"/>
                  <a:gd name="connsiteX5-6195" fmla="*/ 5608 w 10000"/>
                  <a:gd name="connsiteY5-6196" fmla="*/ 1186 h 10000"/>
                  <a:gd name="connsiteX6-6197" fmla="*/ 6715 w 10000"/>
                  <a:gd name="connsiteY6-6198" fmla="*/ 31 h 10000"/>
                  <a:gd name="connsiteX7-6199" fmla="*/ 7902 w 10000"/>
                  <a:gd name="connsiteY7-6200" fmla="*/ 2661 h 10000"/>
                  <a:gd name="connsiteX8-6201" fmla="*/ 9232 w 10000"/>
                  <a:gd name="connsiteY8-6202" fmla="*/ 4314 h 10000"/>
                  <a:gd name="connsiteX9-6203" fmla="*/ 9996 w 10000"/>
                  <a:gd name="connsiteY9-6204" fmla="*/ 9938 h 10000"/>
                  <a:gd name="connsiteX10-6205" fmla="*/ 9293 w 10000"/>
                  <a:gd name="connsiteY10-6206" fmla="*/ 6713 h 10000"/>
                  <a:gd name="connsiteX11-6207" fmla="*/ 8135 w 10000"/>
                  <a:gd name="connsiteY11-6208" fmla="*/ 4493 h 10000"/>
                  <a:gd name="connsiteX12-6209" fmla="*/ 6739 w 10000"/>
                  <a:gd name="connsiteY12-6210" fmla="*/ 5070 h 10000"/>
                  <a:gd name="connsiteX13-6211" fmla="*/ 5787 w 10000"/>
                  <a:gd name="connsiteY13-6212" fmla="*/ 3756 h 10000"/>
                  <a:gd name="connsiteX14-6213" fmla="*/ 4837 w 10000"/>
                  <a:gd name="connsiteY14-6214" fmla="*/ 4806 h 10000"/>
                  <a:gd name="connsiteX15-6215" fmla="*/ 3802 w 10000"/>
                  <a:gd name="connsiteY15-6216" fmla="*/ 4795 h 10000"/>
                  <a:gd name="connsiteX16-6217" fmla="*/ 2863 w 10000"/>
                  <a:gd name="connsiteY16-6218" fmla="*/ 6433 h 10000"/>
                  <a:gd name="connsiteX17-6219" fmla="*/ 1950 w 10000"/>
                  <a:gd name="connsiteY17-6220" fmla="*/ 6263 h 10000"/>
                  <a:gd name="connsiteX18-6221" fmla="*/ 1085 w 10000"/>
                  <a:gd name="connsiteY18-6222" fmla="*/ 6953 h 10000"/>
                  <a:gd name="connsiteX19-6223" fmla="*/ 2 w 10000"/>
                  <a:gd name="connsiteY19-6224" fmla="*/ 7921 h 10000"/>
                  <a:gd name="connsiteX20-6225" fmla="*/ 894 w 10000"/>
                  <a:gd name="connsiteY20-6226" fmla="*/ 4652 h 10000"/>
                  <a:gd name="connsiteX0-6227" fmla="*/ 894 w 10007"/>
                  <a:gd name="connsiteY0-6228" fmla="*/ 4652 h 10021"/>
                  <a:gd name="connsiteX1-6229" fmla="*/ 1769 w 10007"/>
                  <a:gd name="connsiteY1-6230" fmla="*/ 3551 h 10021"/>
                  <a:gd name="connsiteX2-6231" fmla="*/ 2487 w 10007"/>
                  <a:gd name="connsiteY2-6232" fmla="*/ 1539 h 10021"/>
                  <a:gd name="connsiteX3-6233" fmla="*/ 3532 w 10007"/>
                  <a:gd name="connsiteY3-6234" fmla="*/ 2694 h 10021"/>
                  <a:gd name="connsiteX4-6235" fmla="*/ 4460 w 10007"/>
                  <a:gd name="connsiteY4-6236" fmla="*/ 417 h 10021"/>
                  <a:gd name="connsiteX5-6237" fmla="*/ 5608 w 10007"/>
                  <a:gd name="connsiteY5-6238" fmla="*/ 1186 h 10021"/>
                  <a:gd name="connsiteX6-6239" fmla="*/ 6715 w 10007"/>
                  <a:gd name="connsiteY6-6240" fmla="*/ 31 h 10021"/>
                  <a:gd name="connsiteX7-6241" fmla="*/ 7902 w 10007"/>
                  <a:gd name="connsiteY7-6242" fmla="*/ 2661 h 10021"/>
                  <a:gd name="connsiteX8-6243" fmla="*/ 9232 w 10007"/>
                  <a:gd name="connsiteY8-6244" fmla="*/ 4314 h 10021"/>
                  <a:gd name="connsiteX9-6245" fmla="*/ 9996 w 10007"/>
                  <a:gd name="connsiteY9-6246" fmla="*/ 9938 h 10021"/>
                  <a:gd name="connsiteX10-6247" fmla="*/ 9516 w 10007"/>
                  <a:gd name="connsiteY10-6248" fmla="*/ 7492 h 10021"/>
                  <a:gd name="connsiteX11-6249" fmla="*/ 8135 w 10007"/>
                  <a:gd name="connsiteY11-6250" fmla="*/ 4493 h 10021"/>
                  <a:gd name="connsiteX12-6251" fmla="*/ 6739 w 10007"/>
                  <a:gd name="connsiteY12-6252" fmla="*/ 5070 h 10021"/>
                  <a:gd name="connsiteX13-6253" fmla="*/ 5787 w 10007"/>
                  <a:gd name="connsiteY13-6254" fmla="*/ 3756 h 10021"/>
                  <a:gd name="connsiteX14-6255" fmla="*/ 4837 w 10007"/>
                  <a:gd name="connsiteY14-6256" fmla="*/ 4806 h 10021"/>
                  <a:gd name="connsiteX15-6257" fmla="*/ 3802 w 10007"/>
                  <a:gd name="connsiteY15-6258" fmla="*/ 4795 h 10021"/>
                  <a:gd name="connsiteX16-6259" fmla="*/ 2863 w 10007"/>
                  <a:gd name="connsiteY16-6260" fmla="*/ 6433 h 10021"/>
                  <a:gd name="connsiteX17-6261" fmla="*/ 1950 w 10007"/>
                  <a:gd name="connsiteY17-6262" fmla="*/ 6263 h 10021"/>
                  <a:gd name="connsiteX18-6263" fmla="*/ 1085 w 10007"/>
                  <a:gd name="connsiteY18-6264" fmla="*/ 6953 h 10021"/>
                  <a:gd name="connsiteX19-6265" fmla="*/ 2 w 10007"/>
                  <a:gd name="connsiteY19-6266" fmla="*/ 7921 h 10021"/>
                  <a:gd name="connsiteX20-6267" fmla="*/ 894 w 10007"/>
                  <a:gd name="connsiteY20-6268" fmla="*/ 4652 h 10021"/>
                  <a:gd name="connsiteX0-6269" fmla="*/ 894 w 10007"/>
                  <a:gd name="connsiteY0-6270" fmla="*/ 4652 h 10021"/>
                  <a:gd name="connsiteX1-6271" fmla="*/ 1769 w 10007"/>
                  <a:gd name="connsiteY1-6272" fmla="*/ 3551 h 10021"/>
                  <a:gd name="connsiteX2-6273" fmla="*/ 2487 w 10007"/>
                  <a:gd name="connsiteY2-6274" fmla="*/ 1539 h 10021"/>
                  <a:gd name="connsiteX3-6275" fmla="*/ 3532 w 10007"/>
                  <a:gd name="connsiteY3-6276" fmla="*/ 2694 h 10021"/>
                  <a:gd name="connsiteX4-6277" fmla="*/ 4460 w 10007"/>
                  <a:gd name="connsiteY4-6278" fmla="*/ 417 h 10021"/>
                  <a:gd name="connsiteX5-6279" fmla="*/ 5608 w 10007"/>
                  <a:gd name="connsiteY5-6280" fmla="*/ 1186 h 10021"/>
                  <a:gd name="connsiteX6-6281" fmla="*/ 6715 w 10007"/>
                  <a:gd name="connsiteY6-6282" fmla="*/ 31 h 10021"/>
                  <a:gd name="connsiteX7-6283" fmla="*/ 7902 w 10007"/>
                  <a:gd name="connsiteY7-6284" fmla="*/ 2661 h 10021"/>
                  <a:gd name="connsiteX8-6285" fmla="*/ 9232 w 10007"/>
                  <a:gd name="connsiteY8-6286" fmla="*/ 4314 h 10021"/>
                  <a:gd name="connsiteX9-6287" fmla="*/ 9996 w 10007"/>
                  <a:gd name="connsiteY9-6288" fmla="*/ 9938 h 10021"/>
                  <a:gd name="connsiteX10-6289" fmla="*/ 9516 w 10007"/>
                  <a:gd name="connsiteY10-6290" fmla="*/ 7492 h 10021"/>
                  <a:gd name="connsiteX11-6291" fmla="*/ 8870 w 10007"/>
                  <a:gd name="connsiteY11-6292" fmla="*/ 6429 h 10021"/>
                  <a:gd name="connsiteX12-6293" fmla="*/ 8135 w 10007"/>
                  <a:gd name="connsiteY12-6294" fmla="*/ 4493 h 10021"/>
                  <a:gd name="connsiteX13-6295" fmla="*/ 6739 w 10007"/>
                  <a:gd name="connsiteY13-6296" fmla="*/ 5070 h 10021"/>
                  <a:gd name="connsiteX14-6297" fmla="*/ 5787 w 10007"/>
                  <a:gd name="connsiteY14-6298" fmla="*/ 3756 h 10021"/>
                  <a:gd name="connsiteX15-6299" fmla="*/ 4837 w 10007"/>
                  <a:gd name="connsiteY15-6300" fmla="*/ 4806 h 10021"/>
                  <a:gd name="connsiteX16-6301" fmla="*/ 3802 w 10007"/>
                  <a:gd name="connsiteY16-6302" fmla="*/ 4795 h 10021"/>
                  <a:gd name="connsiteX17-6303" fmla="*/ 2863 w 10007"/>
                  <a:gd name="connsiteY17-6304" fmla="*/ 6433 h 10021"/>
                  <a:gd name="connsiteX18-6305" fmla="*/ 1950 w 10007"/>
                  <a:gd name="connsiteY18-6306" fmla="*/ 6263 h 10021"/>
                  <a:gd name="connsiteX19-6307" fmla="*/ 1085 w 10007"/>
                  <a:gd name="connsiteY19-6308" fmla="*/ 6953 h 10021"/>
                  <a:gd name="connsiteX20-6309" fmla="*/ 2 w 10007"/>
                  <a:gd name="connsiteY20-6310" fmla="*/ 7921 h 10021"/>
                  <a:gd name="connsiteX21" fmla="*/ 894 w 10007"/>
                  <a:gd name="connsiteY21" fmla="*/ 4652 h 10021"/>
                  <a:gd name="connsiteX0-6311" fmla="*/ 894 w 10064"/>
                  <a:gd name="connsiteY0-6312" fmla="*/ 4652 h 10312"/>
                  <a:gd name="connsiteX1-6313" fmla="*/ 1769 w 10064"/>
                  <a:gd name="connsiteY1-6314" fmla="*/ 3551 h 10312"/>
                  <a:gd name="connsiteX2-6315" fmla="*/ 2487 w 10064"/>
                  <a:gd name="connsiteY2-6316" fmla="*/ 1539 h 10312"/>
                  <a:gd name="connsiteX3-6317" fmla="*/ 3532 w 10064"/>
                  <a:gd name="connsiteY3-6318" fmla="*/ 2694 h 10312"/>
                  <a:gd name="connsiteX4-6319" fmla="*/ 4460 w 10064"/>
                  <a:gd name="connsiteY4-6320" fmla="*/ 417 h 10312"/>
                  <a:gd name="connsiteX5-6321" fmla="*/ 5608 w 10064"/>
                  <a:gd name="connsiteY5-6322" fmla="*/ 1186 h 10312"/>
                  <a:gd name="connsiteX6-6323" fmla="*/ 6715 w 10064"/>
                  <a:gd name="connsiteY6-6324" fmla="*/ 31 h 10312"/>
                  <a:gd name="connsiteX7-6325" fmla="*/ 7902 w 10064"/>
                  <a:gd name="connsiteY7-6326" fmla="*/ 2661 h 10312"/>
                  <a:gd name="connsiteX8-6327" fmla="*/ 9232 w 10064"/>
                  <a:gd name="connsiteY8-6328" fmla="*/ 4314 h 10312"/>
                  <a:gd name="connsiteX9-6329" fmla="*/ 10056 w 10064"/>
                  <a:gd name="connsiteY9-6330" fmla="*/ 10238 h 10312"/>
                  <a:gd name="connsiteX10-6331" fmla="*/ 9516 w 10064"/>
                  <a:gd name="connsiteY10-6332" fmla="*/ 7492 h 10312"/>
                  <a:gd name="connsiteX11-6333" fmla="*/ 8870 w 10064"/>
                  <a:gd name="connsiteY11-6334" fmla="*/ 6429 h 10312"/>
                  <a:gd name="connsiteX12-6335" fmla="*/ 8135 w 10064"/>
                  <a:gd name="connsiteY12-6336" fmla="*/ 4493 h 10312"/>
                  <a:gd name="connsiteX13-6337" fmla="*/ 6739 w 10064"/>
                  <a:gd name="connsiteY13-6338" fmla="*/ 5070 h 10312"/>
                  <a:gd name="connsiteX14-6339" fmla="*/ 5787 w 10064"/>
                  <a:gd name="connsiteY14-6340" fmla="*/ 3756 h 10312"/>
                  <a:gd name="connsiteX15-6341" fmla="*/ 4837 w 10064"/>
                  <a:gd name="connsiteY15-6342" fmla="*/ 4806 h 10312"/>
                  <a:gd name="connsiteX16-6343" fmla="*/ 3802 w 10064"/>
                  <a:gd name="connsiteY16-6344" fmla="*/ 4795 h 10312"/>
                  <a:gd name="connsiteX17-6345" fmla="*/ 2863 w 10064"/>
                  <a:gd name="connsiteY17-6346" fmla="*/ 6433 h 10312"/>
                  <a:gd name="connsiteX18-6347" fmla="*/ 1950 w 10064"/>
                  <a:gd name="connsiteY18-6348" fmla="*/ 6263 h 10312"/>
                  <a:gd name="connsiteX19-6349" fmla="*/ 1085 w 10064"/>
                  <a:gd name="connsiteY19-6350" fmla="*/ 6953 h 10312"/>
                  <a:gd name="connsiteX20-6351" fmla="*/ 2 w 10064"/>
                  <a:gd name="connsiteY20-6352" fmla="*/ 7921 h 10312"/>
                  <a:gd name="connsiteX21-6353" fmla="*/ 894 w 10064"/>
                  <a:gd name="connsiteY21-6354" fmla="*/ 4652 h 10312"/>
                  <a:gd name="connsiteX0-6355" fmla="*/ 908 w 10078"/>
                  <a:gd name="connsiteY0-6356" fmla="*/ 4652 h 10312"/>
                  <a:gd name="connsiteX1-6357" fmla="*/ 1783 w 10078"/>
                  <a:gd name="connsiteY1-6358" fmla="*/ 3551 h 10312"/>
                  <a:gd name="connsiteX2-6359" fmla="*/ 2501 w 10078"/>
                  <a:gd name="connsiteY2-6360" fmla="*/ 1539 h 10312"/>
                  <a:gd name="connsiteX3-6361" fmla="*/ 3546 w 10078"/>
                  <a:gd name="connsiteY3-6362" fmla="*/ 2694 h 10312"/>
                  <a:gd name="connsiteX4-6363" fmla="*/ 4474 w 10078"/>
                  <a:gd name="connsiteY4-6364" fmla="*/ 417 h 10312"/>
                  <a:gd name="connsiteX5-6365" fmla="*/ 5622 w 10078"/>
                  <a:gd name="connsiteY5-6366" fmla="*/ 1186 h 10312"/>
                  <a:gd name="connsiteX6-6367" fmla="*/ 6729 w 10078"/>
                  <a:gd name="connsiteY6-6368" fmla="*/ 31 h 10312"/>
                  <a:gd name="connsiteX7-6369" fmla="*/ 7916 w 10078"/>
                  <a:gd name="connsiteY7-6370" fmla="*/ 2661 h 10312"/>
                  <a:gd name="connsiteX8-6371" fmla="*/ 9246 w 10078"/>
                  <a:gd name="connsiteY8-6372" fmla="*/ 4314 h 10312"/>
                  <a:gd name="connsiteX9-6373" fmla="*/ 10070 w 10078"/>
                  <a:gd name="connsiteY9-6374" fmla="*/ 10238 h 10312"/>
                  <a:gd name="connsiteX10-6375" fmla="*/ 9530 w 10078"/>
                  <a:gd name="connsiteY10-6376" fmla="*/ 7492 h 10312"/>
                  <a:gd name="connsiteX11-6377" fmla="*/ 8884 w 10078"/>
                  <a:gd name="connsiteY11-6378" fmla="*/ 6429 h 10312"/>
                  <a:gd name="connsiteX12-6379" fmla="*/ 8149 w 10078"/>
                  <a:gd name="connsiteY12-6380" fmla="*/ 4493 h 10312"/>
                  <a:gd name="connsiteX13-6381" fmla="*/ 6753 w 10078"/>
                  <a:gd name="connsiteY13-6382" fmla="*/ 5070 h 10312"/>
                  <a:gd name="connsiteX14-6383" fmla="*/ 5801 w 10078"/>
                  <a:gd name="connsiteY14-6384" fmla="*/ 3756 h 10312"/>
                  <a:gd name="connsiteX15-6385" fmla="*/ 4851 w 10078"/>
                  <a:gd name="connsiteY15-6386" fmla="*/ 4806 h 10312"/>
                  <a:gd name="connsiteX16-6387" fmla="*/ 3816 w 10078"/>
                  <a:gd name="connsiteY16-6388" fmla="*/ 4795 h 10312"/>
                  <a:gd name="connsiteX17-6389" fmla="*/ 2877 w 10078"/>
                  <a:gd name="connsiteY17-6390" fmla="*/ 6433 h 10312"/>
                  <a:gd name="connsiteX18-6391" fmla="*/ 1964 w 10078"/>
                  <a:gd name="connsiteY18-6392" fmla="*/ 6263 h 10312"/>
                  <a:gd name="connsiteX19-6393" fmla="*/ 1099 w 10078"/>
                  <a:gd name="connsiteY19-6394" fmla="*/ 6953 h 10312"/>
                  <a:gd name="connsiteX20-6395" fmla="*/ 1 w 10078"/>
                  <a:gd name="connsiteY20-6396" fmla="*/ 8566 h 10312"/>
                  <a:gd name="connsiteX21-6397" fmla="*/ 908 w 10078"/>
                  <a:gd name="connsiteY21-6398" fmla="*/ 4652 h 10312"/>
                  <a:gd name="connsiteX0-6399" fmla="*/ 908 w 10078"/>
                  <a:gd name="connsiteY0-6400" fmla="*/ 4652 h 10312"/>
                  <a:gd name="connsiteX1-6401" fmla="*/ 1783 w 10078"/>
                  <a:gd name="connsiteY1-6402" fmla="*/ 3551 h 10312"/>
                  <a:gd name="connsiteX2-6403" fmla="*/ 2501 w 10078"/>
                  <a:gd name="connsiteY2-6404" fmla="*/ 1539 h 10312"/>
                  <a:gd name="connsiteX3-6405" fmla="*/ 3546 w 10078"/>
                  <a:gd name="connsiteY3-6406" fmla="*/ 2694 h 10312"/>
                  <a:gd name="connsiteX4-6407" fmla="*/ 4474 w 10078"/>
                  <a:gd name="connsiteY4-6408" fmla="*/ 417 h 10312"/>
                  <a:gd name="connsiteX5-6409" fmla="*/ 5622 w 10078"/>
                  <a:gd name="connsiteY5-6410" fmla="*/ 1186 h 10312"/>
                  <a:gd name="connsiteX6-6411" fmla="*/ 6729 w 10078"/>
                  <a:gd name="connsiteY6-6412" fmla="*/ 31 h 10312"/>
                  <a:gd name="connsiteX7-6413" fmla="*/ 7916 w 10078"/>
                  <a:gd name="connsiteY7-6414" fmla="*/ 2661 h 10312"/>
                  <a:gd name="connsiteX8-6415" fmla="*/ 9246 w 10078"/>
                  <a:gd name="connsiteY8-6416" fmla="*/ 4314 h 10312"/>
                  <a:gd name="connsiteX9-6417" fmla="*/ 10070 w 10078"/>
                  <a:gd name="connsiteY9-6418" fmla="*/ 10238 h 10312"/>
                  <a:gd name="connsiteX10-6419" fmla="*/ 9530 w 10078"/>
                  <a:gd name="connsiteY10-6420" fmla="*/ 7492 h 10312"/>
                  <a:gd name="connsiteX11-6421" fmla="*/ 8884 w 10078"/>
                  <a:gd name="connsiteY11-6422" fmla="*/ 6429 h 10312"/>
                  <a:gd name="connsiteX12-6423" fmla="*/ 8149 w 10078"/>
                  <a:gd name="connsiteY12-6424" fmla="*/ 4493 h 10312"/>
                  <a:gd name="connsiteX13-6425" fmla="*/ 6753 w 10078"/>
                  <a:gd name="connsiteY13-6426" fmla="*/ 5070 h 10312"/>
                  <a:gd name="connsiteX14-6427" fmla="*/ 5801 w 10078"/>
                  <a:gd name="connsiteY14-6428" fmla="*/ 3756 h 10312"/>
                  <a:gd name="connsiteX15-6429" fmla="*/ 4851 w 10078"/>
                  <a:gd name="connsiteY15-6430" fmla="*/ 4806 h 10312"/>
                  <a:gd name="connsiteX16-6431" fmla="*/ 3816 w 10078"/>
                  <a:gd name="connsiteY16-6432" fmla="*/ 4795 h 10312"/>
                  <a:gd name="connsiteX17-6433" fmla="*/ 2877 w 10078"/>
                  <a:gd name="connsiteY17-6434" fmla="*/ 6433 h 10312"/>
                  <a:gd name="connsiteX18-6435" fmla="*/ 1964 w 10078"/>
                  <a:gd name="connsiteY18-6436" fmla="*/ 6263 h 10312"/>
                  <a:gd name="connsiteX19-6437" fmla="*/ 1099 w 10078"/>
                  <a:gd name="connsiteY19-6438" fmla="*/ 6953 h 10312"/>
                  <a:gd name="connsiteX20-6439" fmla="*/ 1 w 10078"/>
                  <a:gd name="connsiteY20-6440" fmla="*/ 8566 h 10312"/>
                  <a:gd name="connsiteX21-6441" fmla="*/ 908 w 10078"/>
                  <a:gd name="connsiteY21-6442" fmla="*/ 4652 h 10312"/>
                  <a:gd name="connsiteX0-6443" fmla="*/ 908 w 10078"/>
                  <a:gd name="connsiteY0-6444" fmla="*/ 4652 h 10312"/>
                  <a:gd name="connsiteX1-6445" fmla="*/ 1783 w 10078"/>
                  <a:gd name="connsiteY1-6446" fmla="*/ 3551 h 10312"/>
                  <a:gd name="connsiteX2-6447" fmla="*/ 2501 w 10078"/>
                  <a:gd name="connsiteY2-6448" fmla="*/ 1539 h 10312"/>
                  <a:gd name="connsiteX3-6449" fmla="*/ 3546 w 10078"/>
                  <a:gd name="connsiteY3-6450" fmla="*/ 2694 h 10312"/>
                  <a:gd name="connsiteX4-6451" fmla="*/ 4474 w 10078"/>
                  <a:gd name="connsiteY4-6452" fmla="*/ 417 h 10312"/>
                  <a:gd name="connsiteX5-6453" fmla="*/ 5622 w 10078"/>
                  <a:gd name="connsiteY5-6454" fmla="*/ 1186 h 10312"/>
                  <a:gd name="connsiteX6-6455" fmla="*/ 6729 w 10078"/>
                  <a:gd name="connsiteY6-6456" fmla="*/ 31 h 10312"/>
                  <a:gd name="connsiteX7-6457" fmla="*/ 7916 w 10078"/>
                  <a:gd name="connsiteY7-6458" fmla="*/ 2661 h 10312"/>
                  <a:gd name="connsiteX8-6459" fmla="*/ 9246 w 10078"/>
                  <a:gd name="connsiteY8-6460" fmla="*/ 4314 h 10312"/>
                  <a:gd name="connsiteX9-6461" fmla="*/ 10070 w 10078"/>
                  <a:gd name="connsiteY9-6462" fmla="*/ 10238 h 10312"/>
                  <a:gd name="connsiteX10-6463" fmla="*/ 9530 w 10078"/>
                  <a:gd name="connsiteY10-6464" fmla="*/ 7492 h 10312"/>
                  <a:gd name="connsiteX11-6465" fmla="*/ 8884 w 10078"/>
                  <a:gd name="connsiteY11-6466" fmla="*/ 6429 h 10312"/>
                  <a:gd name="connsiteX12-6467" fmla="*/ 8149 w 10078"/>
                  <a:gd name="connsiteY12-6468" fmla="*/ 4493 h 10312"/>
                  <a:gd name="connsiteX13-6469" fmla="*/ 6753 w 10078"/>
                  <a:gd name="connsiteY13-6470" fmla="*/ 5070 h 10312"/>
                  <a:gd name="connsiteX14-6471" fmla="*/ 5801 w 10078"/>
                  <a:gd name="connsiteY14-6472" fmla="*/ 3756 h 10312"/>
                  <a:gd name="connsiteX15-6473" fmla="*/ 4851 w 10078"/>
                  <a:gd name="connsiteY15-6474" fmla="*/ 4806 h 10312"/>
                  <a:gd name="connsiteX16-6475" fmla="*/ 3816 w 10078"/>
                  <a:gd name="connsiteY16-6476" fmla="*/ 4795 h 10312"/>
                  <a:gd name="connsiteX17-6477" fmla="*/ 2877 w 10078"/>
                  <a:gd name="connsiteY17-6478" fmla="*/ 6433 h 10312"/>
                  <a:gd name="connsiteX18-6479" fmla="*/ 1964 w 10078"/>
                  <a:gd name="connsiteY18-6480" fmla="*/ 6263 h 10312"/>
                  <a:gd name="connsiteX19-6481" fmla="*/ 1099 w 10078"/>
                  <a:gd name="connsiteY19-6482" fmla="*/ 6953 h 10312"/>
                  <a:gd name="connsiteX20-6483" fmla="*/ 1 w 10078"/>
                  <a:gd name="connsiteY20-6484" fmla="*/ 8566 h 10312"/>
                  <a:gd name="connsiteX21-6485" fmla="*/ 908 w 10078"/>
                  <a:gd name="connsiteY21-6486" fmla="*/ 4652 h 103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  <a:cxn ang="0">
                    <a:pos x="connsiteX20-4167" y="connsiteY20-4168"/>
                  </a:cxn>
                  <a:cxn ang="0">
                    <a:pos x="connsiteX21-6353" y="connsiteY21-6354"/>
                  </a:cxn>
                </a:cxnLst>
                <a:rect l="l" t="t" r="r" b="b"/>
                <a:pathLst>
                  <a:path w="10078" h="10312">
                    <a:moveTo>
                      <a:pt x="908" y="4652"/>
                    </a:moveTo>
                    <a:cubicBezTo>
                      <a:pt x="1072" y="3846"/>
                      <a:pt x="1441" y="3771"/>
                      <a:pt x="1783" y="3551"/>
                    </a:cubicBezTo>
                    <a:cubicBezTo>
                      <a:pt x="2124" y="3330"/>
                      <a:pt x="2207" y="1682"/>
                      <a:pt x="2501" y="1539"/>
                    </a:cubicBezTo>
                    <a:cubicBezTo>
                      <a:pt x="2795" y="1396"/>
                      <a:pt x="3188" y="2473"/>
                      <a:pt x="3546" y="2694"/>
                    </a:cubicBezTo>
                    <a:cubicBezTo>
                      <a:pt x="3905" y="2914"/>
                      <a:pt x="4128" y="668"/>
                      <a:pt x="4474" y="417"/>
                    </a:cubicBezTo>
                    <a:cubicBezTo>
                      <a:pt x="4820" y="166"/>
                      <a:pt x="5331" y="1319"/>
                      <a:pt x="5622" y="1186"/>
                    </a:cubicBezTo>
                    <a:cubicBezTo>
                      <a:pt x="5912" y="1052"/>
                      <a:pt x="6347" y="-215"/>
                      <a:pt x="6729" y="31"/>
                    </a:cubicBezTo>
                    <a:cubicBezTo>
                      <a:pt x="7111" y="277"/>
                      <a:pt x="7627" y="2283"/>
                      <a:pt x="7916" y="2661"/>
                    </a:cubicBezTo>
                    <a:cubicBezTo>
                      <a:pt x="8204" y="3039"/>
                      <a:pt x="8590" y="3053"/>
                      <a:pt x="9246" y="4314"/>
                    </a:cubicBezTo>
                    <a:cubicBezTo>
                      <a:pt x="9529" y="4828"/>
                      <a:pt x="10048" y="9551"/>
                      <a:pt x="10070" y="10238"/>
                    </a:cubicBezTo>
                    <a:cubicBezTo>
                      <a:pt x="10116" y="10745"/>
                      <a:pt x="9970" y="8524"/>
                      <a:pt x="9530" y="7492"/>
                    </a:cubicBezTo>
                    <a:cubicBezTo>
                      <a:pt x="9367" y="6857"/>
                      <a:pt x="9114" y="6929"/>
                      <a:pt x="8884" y="6429"/>
                    </a:cubicBezTo>
                    <a:cubicBezTo>
                      <a:pt x="8654" y="5929"/>
                      <a:pt x="8529" y="4670"/>
                      <a:pt x="8149" y="4493"/>
                    </a:cubicBezTo>
                    <a:cubicBezTo>
                      <a:pt x="7738" y="4464"/>
                      <a:pt x="7144" y="5193"/>
                      <a:pt x="6753" y="5070"/>
                    </a:cubicBezTo>
                    <a:cubicBezTo>
                      <a:pt x="6362" y="4948"/>
                      <a:pt x="6118" y="3800"/>
                      <a:pt x="5801" y="3756"/>
                    </a:cubicBezTo>
                    <a:cubicBezTo>
                      <a:pt x="5484" y="3712"/>
                      <a:pt x="5063" y="4915"/>
                      <a:pt x="4851" y="4806"/>
                    </a:cubicBezTo>
                    <a:cubicBezTo>
                      <a:pt x="4642" y="4696"/>
                      <a:pt x="4150" y="4627"/>
                      <a:pt x="3816" y="4795"/>
                    </a:cubicBezTo>
                    <a:cubicBezTo>
                      <a:pt x="3484" y="4962"/>
                      <a:pt x="3509" y="5244"/>
                      <a:pt x="2877" y="6433"/>
                    </a:cubicBezTo>
                    <a:cubicBezTo>
                      <a:pt x="2217" y="6913"/>
                      <a:pt x="2287" y="6196"/>
                      <a:pt x="1964" y="6263"/>
                    </a:cubicBezTo>
                    <a:cubicBezTo>
                      <a:pt x="1535" y="6057"/>
                      <a:pt x="1508" y="6768"/>
                      <a:pt x="1099" y="6953"/>
                    </a:cubicBezTo>
                    <a:cubicBezTo>
                      <a:pt x="244" y="7397"/>
                      <a:pt x="33" y="9058"/>
                      <a:pt x="1" y="8566"/>
                    </a:cubicBezTo>
                    <a:cubicBezTo>
                      <a:pt x="-31" y="8073"/>
                      <a:pt x="546" y="5736"/>
                      <a:pt x="908" y="4652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5" name="流程图: 资料带 2"/>
              <p:cNvSpPr/>
              <p:nvPr/>
            </p:nvSpPr>
            <p:spPr>
              <a:xfrm rot="16200000">
                <a:off x="3487269" y="2197771"/>
                <a:ext cx="3874120" cy="1957038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5"/>
                  <a:gd name="connsiteY0-3368" fmla="*/ 4788 h 10727"/>
                  <a:gd name="connsiteX1-3369" fmla="*/ 1979 w 10005"/>
                  <a:gd name="connsiteY1-3370" fmla="*/ 4702 h 10727"/>
                  <a:gd name="connsiteX2-3371" fmla="*/ 2549 w 10005"/>
                  <a:gd name="connsiteY2-3372" fmla="*/ 1955 h 10727"/>
                  <a:gd name="connsiteX3-3373" fmla="*/ 3505 w 10005"/>
                  <a:gd name="connsiteY3-3374" fmla="*/ 4070 h 10727"/>
                  <a:gd name="connsiteX4-3375" fmla="*/ 4492 w 10005"/>
                  <a:gd name="connsiteY4-3376" fmla="*/ 246 h 10727"/>
                  <a:gd name="connsiteX5-3377" fmla="*/ 5566 w 10005"/>
                  <a:gd name="connsiteY5-3378" fmla="*/ 2282 h 10727"/>
                  <a:gd name="connsiteX6-3379" fmla="*/ 6538 w 10005"/>
                  <a:gd name="connsiteY6-3380" fmla="*/ 24 h 10727"/>
                  <a:gd name="connsiteX7-3381" fmla="*/ 7711 w 10005"/>
                  <a:gd name="connsiteY7-3382" fmla="*/ 4026 h 10727"/>
                  <a:gd name="connsiteX8-3383" fmla="*/ 8967 w 10005"/>
                  <a:gd name="connsiteY8-3384" fmla="*/ 3941 h 10727"/>
                  <a:gd name="connsiteX9-3385" fmla="*/ 9998 w 10005"/>
                  <a:gd name="connsiteY9-3386" fmla="*/ 10539 h 10727"/>
                  <a:gd name="connsiteX10-3387" fmla="*/ 9502 w 10005"/>
                  <a:gd name="connsiteY10-3388" fmla="*/ 9058 h 10727"/>
                  <a:gd name="connsiteX11-3389" fmla="*/ 8077 w 10005"/>
                  <a:gd name="connsiteY11-3390" fmla="*/ 6970 h 10727"/>
                  <a:gd name="connsiteX12-3391" fmla="*/ 6770 w 10005"/>
                  <a:gd name="connsiteY12-3392" fmla="*/ 8317 h 10727"/>
                  <a:gd name="connsiteX13-3393" fmla="*/ 5774 w 10005"/>
                  <a:gd name="connsiteY13-3394" fmla="*/ 5555 h 10727"/>
                  <a:gd name="connsiteX14-3395" fmla="*/ 4662 w 10005"/>
                  <a:gd name="connsiteY14-3396" fmla="*/ 8400 h 10727"/>
                  <a:gd name="connsiteX15-3397" fmla="*/ 3894 w 10005"/>
                  <a:gd name="connsiteY15-3398" fmla="*/ 6428 h 10727"/>
                  <a:gd name="connsiteX16-3399" fmla="*/ 2866 w 10005"/>
                  <a:gd name="connsiteY16-3400" fmla="*/ 8968 h 10727"/>
                  <a:gd name="connsiteX17-3401" fmla="*/ 2101 w 10005"/>
                  <a:gd name="connsiteY17-3402" fmla="*/ 7438 h 10727"/>
                  <a:gd name="connsiteX18-3403" fmla="*/ 1043 w 10005"/>
                  <a:gd name="connsiteY18-3404" fmla="*/ 7920 h 10727"/>
                  <a:gd name="connsiteX19-3405" fmla="*/ 1015 w 10005"/>
                  <a:gd name="connsiteY19-3406" fmla="*/ 4788 h 10727"/>
                  <a:gd name="connsiteX0-3407" fmla="*/ 1015 w 10005"/>
                  <a:gd name="connsiteY0-3408" fmla="*/ 4788 h 19489"/>
                  <a:gd name="connsiteX1-3409" fmla="*/ 1979 w 10005"/>
                  <a:gd name="connsiteY1-3410" fmla="*/ 4702 h 19489"/>
                  <a:gd name="connsiteX2-3411" fmla="*/ 2549 w 10005"/>
                  <a:gd name="connsiteY2-3412" fmla="*/ 1955 h 19489"/>
                  <a:gd name="connsiteX3-3413" fmla="*/ 3505 w 10005"/>
                  <a:gd name="connsiteY3-3414" fmla="*/ 4070 h 19489"/>
                  <a:gd name="connsiteX4-3415" fmla="*/ 4492 w 10005"/>
                  <a:gd name="connsiteY4-3416" fmla="*/ 246 h 19489"/>
                  <a:gd name="connsiteX5-3417" fmla="*/ 5566 w 10005"/>
                  <a:gd name="connsiteY5-3418" fmla="*/ 2282 h 19489"/>
                  <a:gd name="connsiteX6-3419" fmla="*/ 6538 w 10005"/>
                  <a:gd name="connsiteY6-3420" fmla="*/ 24 h 19489"/>
                  <a:gd name="connsiteX7-3421" fmla="*/ 7711 w 10005"/>
                  <a:gd name="connsiteY7-3422" fmla="*/ 4026 h 19489"/>
                  <a:gd name="connsiteX8-3423" fmla="*/ 8967 w 10005"/>
                  <a:gd name="connsiteY8-3424" fmla="*/ 3941 h 19489"/>
                  <a:gd name="connsiteX9-3425" fmla="*/ 9998 w 10005"/>
                  <a:gd name="connsiteY9-3426" fmla="*/ 19457 h 19489"/>
                  <a:gd name="connsiteX10-3427" fmla="*/ 9502 w 10005"/>
                  <a:gd name="connsiteY10-3428" fmla="*/ 9058 h 19489"/>
                  <a:gd name="connsiteX11-3429" fmla="*/ 8077 w 10005"/>
                  <a:gd name="connsiteY11-3430" fmla="*/ 6970 h 19489"/>
                  <a:gd name="connsiteX12-3431" fmla="*/ 6770 w 10005"/>
                  <a:gd name="connsiteY12-3432" fmla="*/ 8317 h 19489"/>
                  <a:gd name="connsiteX13-3433" fmla="*/ 5774 w 10005"/>
                  <a:gd name="connsiteY13-3434" fmla="*/ 5555 h 19489"/>
                  <a:gd name="connsiteX14-3435" fmla="*/ 4662 w 10005"/>
                  <a:gd name="connsiteY14-3436" fmla="*/ 8400 h 19489"/>
                  <a:gd name="connsiteX15-3437" fmla="*/ 3894 w 10005"/>
                  <a:gd name="connsiteY15-3438" fmla="*/ 6428 h 19489"/>
                  <a:gd name="connsiteX16-3439" fmla="*/ 2866 w 10005"/>
                  <a:gd name="connsiteY16-3440" fmla="*/ 8968 h 19489"/>
                  <a:gd name="connsiteX17-3441" fmla="*/ 2101 w 10005"/>
                  <a:gd name="connsiteY17-3442" fmla="*/ 7438 h 19489"/>
                  <a:gd name="connsiteX18-3443" fmla="*/ 1043 w 10005"/>
                  <a:gd name="connsiteY18-3444" fmla="*/ 7920 h 19489"/>
                  <a:gd name="connsiteX19-3445" fmla="*/ 1015 w 10005"/>
                  <a:gd name="connsiteY19-3446" fmla="*/ 4788 h 19489"/>
                  <a:gd name="connsiteX0-3447" fmla="*/ 1015 w 10000"/>
                  <a:gd name="connsiteY0-3448" fmla="*/ 4788 h 19489"/>
                  <a:gd name="connsiteX1-3449" fmla="*/ 1979 w 10000"/>
                  <a:gd name="connsiteY1-3450" fmla="*/ 4702 h 19489"/>
                  <a:gd name="connsiteX2-3451" fmla="*/ 2549 w 10000"/>
                  <a:gd name="connsiteY2-3452" fmla="*/ 1955 h 19489"/>
                  <a:gd name="connsiteX3-3453" fmla="*/ 3505 w 10000"/>
                  <a:gd name="connsiteY3-3454" fmla="*/ 4070 h 19489"/>
                  <a:gd name="connsiteX4-3455" fmla="*/ 4492 w 10000"/>
                  <a:gd name="connsiteY4-3456" fmla="*/ 246 h 19489"/>
                  <a:gd name="connsiteX5-3457" fmla="*/ 5566 w 10000"/>
                  <a:gd name="connsiteY5-3458" fmla="*/ 2282 h 19489"/>
                  <a:gd name="connsiteX6-3459" fmla="*/ 6538 w 10000"/>
                  <a:gd name="connsiteY6-3460" fmla="*/ 24 h 19489"/>
                  <a:gd name="connsiteX7-3461" fmla="*/ 7711 w 10000"/>
                  <a:gd name="connsiteY7-3462" fmla="*/ 4026 h 19489"/>
                  <a:gd name="connsiteX8-3463" fmla="*/ 8967 w 10000"/>
                  <a:gd name="connsiteY8-3464" fmla="*/ 3941 h 19489"/>
                  <a:gd name="connsiteX9-3465" fmla="*/ 9998 w 10000"/>
                  <a:gd name="connsiteY9-3466" fmla="*/ 19457 h 19489"/>
                  <a:gd name="connsiteX10-3467" fmla="*/ 9101 w 10000"/>
                  <a:gd name="connsiteY10-3468" fmla="*/ 9058 h 19489"/>
                  <a:gd name="connsiteX11-3469" fmla="*/ 8077 w 10000"/>
                  <a:gd name="connsiteY11-3470" fmla="*/ 6970 h 19489"/>
                  <a:gd name="connsiteX12-3471" fmla="*/ 6770 w 10000"/>
                  <a:gd name="connsiteY12-3472" fmla="*/ 8317 h 19489"/>
                  <a:gd name="connsiteX13-3473" fmla="*/ 5774 w 10000"/>
                  <a:gd name="connsiteY13-3474" fmla="*/ 5555 h 19489"/>
                  <a:gd name="connsiteX14-3475" fmla="*/ 4662 w 10000"/>
                  <a:gd name="connsiteY14-3476" fmla="*/ 8400 h 19489"/>
                  <a:gd name="connsiteX15-3477" fmla="*/ 3894 w 10000"/>
                  <a:gd name="connsiteY15-3478" fmla="*/ 6428 h 19489"/>
                  <a:gd name="connsiteX16-3479" fmla="*/ 2866 w 10000"/>
                  <a:gd name="connsiteY16-3480" fmla="*/ 8968 h 19489"/>
                  <a:gd name="connsiteX17-3481" fmla="*/ 2101 w 10000"/>
                  <a:gd name="connsiteY17-3482" fmla="*/ 7438 h 19489"/>
                  <a:gd name="connsiteX18-3483" fmla="*/ 1043 w 10000"/>
                  <a:gd name="connsiteY18-3484" fmla="*/ 7920 h 19489"/>
                  <a:gd name="connsiteX19-3485" fmla="*/ 1015 w 10000"/>
                  <a:gd name="connsiteY19-3486" fmla="*/ 4788 h 19489"/>
                  <a:gd name="connsiteX0-3487" fmla="*/ 1015 w 10000"/>
                  <a:gd name="connsiteY0-3488" fmla="*/ 4788 h 19489"/>
                  <a:gd name="connsiteX1-3489" fmla="*/ 1979 w 10000"/>
                  <a:gd name="connsiteY1-3490" fmla="*/ 4702 h 19489"/>
                  <a:gd name="connsiteX2-3491" fmla="*/ 2549 w 10000"/>
                  <a:gd name="connsiteY2-3492" fmla="*/ 1955 h 19489"/>
                  <a:gd name="connsiteX3-3493" fmla="*/ 3505 w 10000"/>
                  <a:gd name="connsiteY3-3494" fmla="*/ 4070 h 19489"/>
                  <a:gd name="connsiteX4-3495" fmla="*/ 4492 w 10000"/>
                  <a:gd name="connsiteY4-3496" fmla="*/ 246 h 19489"/>
                  <a:gd name="connsiteX5-3497" fmla="*/ 5566 w 10000"/>
                  <a:gd name="connsiteY5-3498" fmla="*/ 2282 h 19489"/>
                  <a:gd name="connsiteX6-3499" fmla="*/ 6538 w 10000"/>
                  <a:gd name="connsiteY6-3500" fmla="*/ 24 h 19489"/>
                  <a:gd name="connsiteX7-3501" fmla="*/ 7711 w 10000"/>
                  <a:gd name="connsiteY7-3502" fmla="*/ 4026 h 19489"/>
                  <a:gd name="connsiteX8-3503" fmla="*/ 9397 w 10000"/>
                  <a:gd name="connsiteY8-3504" fmla="*/ 8203 h 19489"/>
                  <a:gd name="connsiteX9-3505" fmla="*/ 9998 w 10000"/>
                  <a:gd name="connsiteY9-3506" fmla="*/ 19457 h 19489"/>
                  <a:gd name="connsiteX10-3507" fmla="*/ 9101 w 10000"/>
                  <a:gd name="connsiteY10-3508" fmla="*/ 9058 h 19489"/>
                  <a:gd name="connsiteX11-3509" fmla="*/ 8077 w 10000"/>
                  <a:gd name="connsiteY11-3510" fmla="*/ 6970 h 19489"/>
                  <a:gd name="connsiteX12-3511" fmla="*/ 6770 w 10000"/>
                  <a:gd name="connsiteY12-3512" fmla="*/ 8317 h 19489"/>
                  <a:gd name="connsiteX13-3513" fmla="*/ 5774 w 10000"/>
                  <a:gd name="connsiteY13-3514" fmla="*/ 5555 h 19489"/>
                  <a:gd name="connsiteX14-3515" fmla="*/ 4662 w 10000"/>
                  <a:gd name="connsiteY14-3516" fmla="*/ 8400 h 19489"/>
                  <a:gd name="connsiteX15-3517" fmla="*/ 3894 w 10000"/>
                  <a:gd name="connsiteY15-3518" fmla="*/ 6428 h 19489"/>
                  <a:gd name="connsiteX16-3519" fmla="*/ 2866 w 10000"/>
                  <a:gd name="connsiteY16-3520" fmla="*/ 8968 h 19489"/>
                  <a:gd name="connsiteX17-3521" fmla="*/ 2101 w 10000"/>
                  <a:gd name="connsiteY17-3522" fmla="*/ 7438 h 19489"/>
                  <a:gd name="connsiteX18-3523" fmla="*/ 1043 w 10000"/>
                  <a:gd name="connsiteY18-3524" fmla="*/ 7920 h 19489"/>
                  <a:gd name="connsiteX19-3525" fmla="*/ 1015 w 10000"/>
                  <a:gd name="connsiteY19-3526" fmla="*/ 4788 h 19489"/>
                  <a:gd name="connsiteX0-3527" fmla="*/ 1015 w 10000"/>
                  <a:gd name="connsiteY0-3528" fmla="*/ 4788 h 19489"/>
                  <a:gd name="connsiteX1-3529" fmla="*/ 1979 w 10000"/>
                  <a:gd name="connsiteY1-3530" fmla="*/ 4702 h 19489"/>
                  <a:gd name="connsiteX2-3531" fmla="*/ 2549 w 10000"/>
                  <a:gd name="connsiteY2-3532" fmla="*/ 1955 h 19489"/>
                  <a:gd name="connsiteX3-3533" fmla="*/ 3505 w 10000"/>
                  <a:gd name="connsiteY3-3534" fmla="*/ 4070 h 19489"/>
                  <a:gd name="connsiteX4-3535" fmla="*/ 4492 w 10000"/>
                  <a:gd name="connsiteY4-3536" fmla="*/ 246 h 19489"/>
                  <a:gd name="connsiteX5-3537" fmla="*/ 5566 w 10000"/>
                  <a:gd name="connsiteY5-3538" fmla="*/ 2282 h 19489"/>
                  <a:gd name="connsiteX6-3539" fmla="*/ 6538 w 10000"/>
                  <a:gd name="connsiteY6-3540" fmla="*/ 24 h 19489"/>
                  <a:gd name="connsiteX7-3541" fmla="*/ 7711 w 10000"/>
                  <a:gd name="connsiteY7-3542" fmla="*/ 4026 h 19489"/>
                  <a:gd name="connsiteX8-3543" fmla="*/ 9397 w 10000"/>
                  <a:gd name="connsiteY8-3544" fmla="*/ 8203 h 19489"/>
                  <a:gd name="connsiteX9-3545" fmla="*/ 9998 w 10000"/>
                  <a:gd name="connsiteY9-3546" fmla="*/ 19457 h 19489"/>
                  <a:gd name="connsiteX10-3547" fmla="*/ 9101 w 10000"/>
                  <a:gd name="connsiteY10-3548" fmla="*/ 9058 h 19489"/>
                  <a:gd name="connsiteX11-3549" fmla="*/ 8077 w 10000"/>
                  <a:gd name="connsiteY11-3550" fmla="*/ 6970 h 19489"/>
                  <a:gd name="connsiteX12-3551" fmla="*/ 6770 w 10000"/>
                  <a:gd name="connsiteY12-3552" fmla="*/ 8317 h 19489"/>
                  <a:gd name="connsiteX13-3553" fmla="*/ 5774 w 10000"/>
                  <a:gd name="connsiteY13-3554" fmla="*/ 5555 h 19489"/>
                  <a:gd name="connsiteX14-3555" fmla="*/ 4662 w 10000"/>
                  <a:gd name="connsiteY14-3556" fmla="*/ 8400 h 19489"/>
                  <a:gd name="connsiteX15-3557" fmla="*/ 3894 w 10000"/>
                  <a:gd name="connsiteY15-3558" fmla="*/ 6428 h 19489"/>
                  <a:gd name="connsiteX16-3559" fmla="*/ 2866 w 10000"/>
                  <a:gd name="connsiteY16-3560" fmla="*/ 8968 h 19489"/>
                  <a:gd name="connsiteX17-3561" fmla="*/ 2101 w 10000"/>
                  <a:gd name="connsiteY17-3562" fmla="*/ 7438 h 19489"/>
                  <a:gd name="connsiteX18-3563" fmla="*/ 1043 w 10000"/>
                  <a:gd name="connsiteY18-3564" fmla="*/ 7920 h 19489"/>
                  <a:gd name="connsiteX19-3565" fmla="*/ 1015 w 10000"/>
                  <a:gd name="connsiteY19-3566" fmla="*/ 4788 h 19489"/>
                  <a:gd name="connsiteX0-3567" fmla="*/ 1015 w 10000"/>
                  <a:gd name="connsiteY0-3568" fmla="*/ 4788 h 19489"/>
                  <a:gd name="connsiteX1-3569" fmla="*/ 1979 w 10000"/>
                  <a:gd name="connsiteY1-3570" fmla="*/ 4702 h 19489"/>
                  <a:gd name="connsiteX2-3571" fmla="*/ 2549 w 10000"/>
                  <a:gd name="connsiteY2-3572" fmla="*/ 1955 h 19489"/>
                  <a:gd name="connsiteX3-3573" fmla="*/ 3505 w 10000"/>
                  <a:gd name="connsiteY3-3574" fmla="*/ 4070 h 19489"/>
                  <a:gd name="connsiteX4-3575" fmla="*/ 4492 w 10000"/>
                  <a:gd name="connsiteY4-3576" fmla="*/ 246 h 19489"/>
                  <a:gd name="connsiteX5-3577" fmla="*/ 5566 w 10000"/>
                  <a:gd name="connsiteY5-3578" fmla="*/ 2282 h 19489"/>
                  <a:gd name="connsiteX6-3579" fmla="*/ 6538 w 10000"/>
                  <a:gd name="connsiteY6-3580" fmla="*/ 24 h 19489"/>
                  <a:gd name="connsiteX7-3581" fmla="*/ 7711 w 10000"/>
                  <a:gd name="connsiteY7-3582" fmla="*/ 4026 h 19489"/>
                  <a:gd name="connsiteX8-3583" fmla="*/ 9397 w 10000"/>
                  <a:gd name="connsiteY8-3584" fmla="*/ 8203 h 19489"/>
                  <a:gd name="connsiteX9-3585" fmla="*/ 9998 w 10000"/>
                  <a:gd name="connsiteY9-3586" fmla="*/ 19457 h 19489"/>
                  <a:gd name="connsiteX10-3587" fmla="*/ 9101 w 10000"/>
                  <a:gd name="connsiteY10-3588" fmla="*/ 9058 h 19489"/>
                  <a:gd name="connsiteX11-3589" fmla="*/ 8077 w 10000"/>
                  <a:gd name="connsiteY11-3590" fmla="*/ 6970 h 19489"/>
                  <a:gd name="connsiteX12-3591" fmla="*/ 6770 w 10000"/>
                  <a:gd name="connsiteY12-3592" fmla="*/ 8317 h 19489"/>
                  <a:gd name="connsiteX13-3593" fmla="*/ 5774 w 10000"/>
                  <a:gd name="connsiteY13-3594" fmla="*/ 5555 h 19489"/>
                  <a:gd name="connsiteX14-3595" fmla="*/ 4662 w 10000"/>
                  <a:gd name="connsiteY14-3596" fmla="*/ 8400 h 19489"/>
                  <a:gd name="connsiteX15-3597" fmla="*/ 3894 w 10000"/>
                  <a:gd name="connsiteY15-3598" fmla="*/ 6428 h 19489"/>
                  <a:gd name="connsiteX16-3599" fmla="*/ 2866 w 10000"/>
                  <a:gd name="connsiteY16-3600" fmla="*/ 8968 h 19489"/>
                  <a:gd name="connsiteX17-3601" fmla="*/ 2101 w 10000"/>
                  <a:gd name="connsiteY17-3602" fmla="*/ 7438 h 19489"/>
                  <a:gd name="connsiteX18-3603" fmla="*/ 1043 w 10000"/>
                  <a:gd name="connsiteY18-3604" fmla="*/ 7920 h 19489"/>
                  <a:gd name="connsiteX19-3605" fmla="*/ 1015 w 10000"/>
                  <a:gd name="connsiteY19-3606" fmla="*/ 4788 h 19489"/>
                  <a:gd name="connsiteX0-3607" fmla="*/ 1015 w 10000"/>
                  <a:gd name="connsiteY0-3608" fmla="*/ 4788 h 19491"/>
                  <a:gd name="connsiteX1-3609" fmla="*/ 1979 w 10000"/>
                  <a:gd name="connsiteY1-3610" fmla="*/ 4702 h 19491"/>
                  <a:gd name="connsiteX2-3611" fmla="*/ 2549 w 10000"/>
                  <a:gd name="connsiteY2-3612" fmla="*/ 1955 h 19491"/>
                  <a:gd name="connsiteX3-3613" fmla="*/ 3505 w 10000"/>
                  <a:gd name="connsiteY3-3614" fmla="*/ 4070 h 19491"/>
                  <a:gd name="connsiteX4-3615" fmla="*/ 4492 w 10000"/>
                  <a:gd name="connsiteY4-3616" fmla="*/ 246 h 19491"/>
                  <a:gd name="connsiteX5-3617" fmla="*/ 5566 w 10000"/>
                  <a:gd name="connsiteY5-3618" fmla="*/ 2282 h 19491"/>
                  <a:gd name="connsiteX6-3619" fmla="*/ 6538 w 10000"/>
                  <a:gd name="connsiteY6-3620" fmla="*/ 24 h 19491"/>
                  <a:gd name="connsiteX7-3621" fmla="*/ 7711 w 10000"/>
                  <a:gd name="connsiteY7-3622" fmla="*/ 4026 h 19491"/>
                  <a:gd name="connsiteX8-3623" fmla="*/ 9397 w 10000"/>
                  <a:gd name="connsiteY8-3624" fmla="*/ 8203 h 19491"/>
                  <a:gd name="connsiteX9-3625" fmla="*/ 9998 w 10000"/>
                  <a:gd name="connsiteY9-3626" fmla="*/ 19457 h 19491"/>
                  <a:gd name="connsiteX10-3627" fmla="*/ 8967 w 10000"/>
                  <a:gd name="connsiteY10-3628" fmla="*/ 9926 h 19491"/>
                  <a:gd name="connsiteX11-3629" fmla="*/ 8077 w 10000"/>
                  <a:gd name="connsiteY11-3630" fmla="*/ 6970 h 19491"/>
                  <a:gd name="connsiteX12-3631" fmla="*/ 6770 w 10000"/>
                  <a:gd name="connsiteY12-3632" fmla="*/ 8317 h 19491"/>
                  <a:gd name="connsiteX13-3633" fmla="*/ 5774 w 10000"/>
                  <a:gd name="connsiteY13-3634" fmla="*/ 5555 h 19491"/>
                  <a:gd name="connsiteX14-3635" fmla="*/ 4662 w 10000"/>
                  <a:gd name="connsiteY14-3636" fmla="*/ 8400 h 19491"/>
                  <a:gd name="connsiteX15-3637" fmla="*/ 3894 w 10000"/>
                  <a:gd name="connsiteY15-3638" fmla="*/ 6428 h 19491"/>
                  <a:gd name="connsiteX16-3639" fmla="*/ 2866 w 10000"/>
                  <a:gd name="connsiteY16-3640" fmla="*/ 8968 h 19491"/>
                  <a:gd name="connsiteX17-3641" fmla="*/ 2101 w 10000"/>
                  <a:gd name="connsiteY17-3642" fmla="*/ 7438 h 19491"/>
                  <a:gd name="connsiteX18-3643" fmla="*/ 1043 w 10000"/>
                  <a:gd name="connsiteY18-3644" fmla="*/ 7920 h 19491"/>
                  <a:gd name="connsiteX19-3645" fmla="*/ 1015 w 10000"/>
                  <a:gd name="connsiteY19-3646" fmla="*/ 4788 h 19491"/>
                  <a:gd name="connsiteX0-3647" fmla="*/ 1015 w 10000"/>
                  <a:gd name="connsiteY0-3648" fmla="*/ 4788 h 19494"/>
                  <a:gd name="connsiteX1-3649" fmla="*/ 1979 w 10000"/>
                  <a:gd name="connsiteY1-3650" fmla="*/ 4702 h 19494"/>
                  <a:gd name="connsiteX2-3651" fmla="*/ 2549 w 10000"/>
                  <a:gd name="connsiteY2-3652" fmla="*/ 1955 h 19494"/>
                  <a:gd name="connsiteX3-3653" fmla="*/ 3505 w 10000"/>
                  <a:gd name="connsiteY3-3654" fmla="*/ 4070 h 19494"/>
                  <a:gd name="connsiteX4-3655" fmla="*/ 4492 w 10000"/>
                  <a:gd name="connsiteY4-3656" fmla="*/ 246 h 19494"/>
                  <a:gd name="connsiteX5-3657" fmla="*/ 5566 w 10000"/>
                  <a:gd name="connsiteY5-3658" fmla="*/ 2282 h 19494"/>
                  <a:gd name="connsiteX6-3659" fmla="*/ 6538 w 10000"/>
                  <a:gd name="connsiteY6-3660" fmla="*/ 24 h 19494"/>
                  <a:gd name="connsiteX7-3661" fmla="*/ 7711 w 10000"/>
                  <a:gd name="connsiteY7-3662" fmla="*/ 4026 h 19494"/>
                  <a:gd name="connsiteX8-3663" fmla="*/ 9397 w 10000"/>
                  <a:gd name="connsiteY8-3664" fmla="*/ 8203 h 19494"/>
                  <a:gd name="connsiteX9-3665" fmla="*/ 9998 w 10000"/>
                  <a:gd name="connsiteY9-3666" fmla="*/ 19457 h 19494"/>
                  <a:gd name="connsiteX10-3667" fmla="*/ 8967 w 10000"/>
                  <a:gd name="connsiteY10-3668" fmla="*/ 9926 h 19494"/>
                  <a:gd name="connsiteX11-3669" fmla="*/ 8077 w 10000"/>
                  <a:gd name="connsiteY11-3670" fmla="*/ 6970 h 19494"/>
                  <a:gd name="connsiteX12-3671" fmla="*/ 6770 w 10000"/>
                  <a:gd name="connsiteY12-3672" fmla="*/ 8317 h 19494"/>
                  <a:gd name="connsiteX13-3673" fmla="*/ 5774 w 10000"/>
                  <a:gd name="connsiteY13-3674" fmla="*/ 5555 h 19494"/>
                  <a:gd name="connsiteX14-3675" fmla="*/ 4662 w 10000"/>
                  <a:gd name="connsiteY14-3676" fmla="*/ 8400 h 19494"/>
                  <a:gd name="connsiteX15-3677" fmla="*/ 3894 w 10000"/>
                  <a:gd name="connsiteY15-3678" fmla="*/ 6428 h 19494"/>
                  <a:gd name="connsiteX16-3679" fmla="*/ 2866 w 10000"/>
                  <a:gd name="connsiteY16-3680" fmla="*/ 8968 h 19494"/>
                  <a:gd name="connsiteX17-3681" fmla="*/ 2101 w 10000"/>
                  <a:gd name="connsiteY17-3682" fmla="*/ 7438 h 19494"/>
                  <a:gd name="connsiteX18-3683" fmla="*/ 1043 w 10000"/>
                  <a:gd name="connsiteY18-3684" fmla="*/ 7920 h 19494"/>
                  <a:gd name="connsiteX19-3685" fmla="*/ 1015 w 10000"/>
                  <a:gd name="connsiteY19-3686" fmla="*/ 4788 h 19494"/>
                  <a:gd name="connsiteX0-3687" fmla="*/ 1015 w 10000"/>
                  <a:gd name="connsiteY0-3688" fmla="*/ 4809 h 19515"/>
                  <a:gd name="connsiteX1-3689" fmla="*/ 1979 w 10000"/>
                  <a:gd name="connsiteY1-3690" fmla="*/ 4723 h 19515"/>
                  <a:gd name="connsiteX2-3691" fmla="*/ 2549 w 10000"/>
                  <a:gd name="connsiteY2-3692" fmla="*/ 1976 h 19515"/>
                  <a:gd name="connsiteX3-3693" fmla="*/ 3505 w 10000"/>
                  <a:gd name="connsiteY3-3694" fmla="*/ 4091 h 19515"/>
                  <a:gd name="connsiteX4-3695" fmla="*/ 4492 w 10000"/>
                  <a:gd name="connsiteY4-3696" fmla="*/ 267 h 19515"/>
                  <a:gd name="connsiteX5-3697" fmla="*/ 5566 w 10000"/>
                  <a:gd name="connsiteY5-3698" fmla="*/ 2303 h 19515"/>
                  <a:gd name="connsiteX6-3699" fmla="*/ 6538 w 10000"/>
                  <a:gd name="connsiteY6-3700" fmla="*/ 45 h 19515"/>
                  <a:gd name="connsiteX7-3701" fmla="*/ 8186 w 10000"/>
                  <a:gd name="connsiteY7-3702" fmla="*/ 4757 h 19515"/>
                  <a:gd name="connsiteX8-3703" fmla="*/ 9397 w 10000"/>
                  <a:gd name="connsiteY8-3704" fmla="*/ 8224 h 19515"/>
                  <a:gd name="connsiteX9-3705" fmla="*/ 9998 w 10000"/>
                  <a:gd name="connsiteY9-3706" fmla="*/ 19478 h 19515"/>
                  <a:gd name="connsiteX10-3707" fmla="*/ 8967 w 10000"/>
                  <a:gd name="connsiteY10-3708" fmla="*/ 9947 h 19515"/>
                  <a:gd name="connsiteX11-3709" fmla="*/ 8077 w 10000"/>
                  <a:gd name="connsiteY11-3710" fmla="*/ 6991 h 19515"/>
                  <a:gd name="connsiteX12-3711" fmla="*/ 6770 w 10000"/>
                  <a:gd name="connsiteY12-3712" fmla="*/ 8338 h 19515"/>
                  <a:gd name="connsiteX13-3713" fmla="*/ 5774 w 10000"/>
                  <a:gd name="connsiteY13-3714" fmla="*/ 5576 h 19515"/>
                  <a:gd name="connsiteX14-3715" fmla="*/ 4662 w 10000"/>
                  <a:gd name="connsiteY14-3716" fmla="*/ 8421 h 19515"/>
                  <a:gd name="connsiteX15-3717" fmla="*/ 3894 w 10000"/>
                  <a:gd name="connsiteY15-3718" fmla="*/ 6449 h 19515"/>
                  <a:gd name="connsiteX16-3719" fmla="*/ 2866 w 10000"/>
                  <a:gd name="connsiteY16-3720" fmla="*/ 8989 h 19515"/>
                  <a:gd name="connsiteX17-3721" fmla="*/ 2101 w 10000"/>
                  <a:gd name="connsiteY17-3722" fmla="*/ 7459 h 19515"/>
                  <a:gd name="connsiteX18-3723" fmla="*/ 1043 w 10000"/>
                  <a:gd name="connsiteY18-3724" fmla="*/ 7941 h 19515"/>
                  <a:gd name="connsiteX19-3725" fmla="*/ 1015 w 10000"/>
                  <a:gd name="connsiteY19-3726" fmla="*/ 4809 h 19515"/>
                  <a:gd name="connsiteX0-3727" fmla="*/ 1015 w 10000"/>
                  <a:gd name="connsiteY0-3728" fmla="*/ 4567 h 19273"/>
                  <a:gd name="connsiteX1-3729" fmla="*/ 1979 w 10000"/>
                  <a:gd name="connsiteY1-3730" fmla="*/ 4481 h 19273"/>
                  <a:gd name="connsiteX2-3731" fmla="*/ 2549 w 10000"/>
                  <a:gd name="connsiteY2-3732" fmla="*/ 1734 h 19273"/>
                  <a:gd name="connsiteX3-3733" fmla="*/ 3505 w 10000"/>
                  <a:gd name="connsiteY3-3734" fmla="*/ 3849 h 19273"/>
                  <a:gd name="connsiteX4-3735" fmla="*/ 4492 w 10000"/>
                  <a:gd name="connsiteY4-3736" fmla="*/ 25 h 19273"/>
                  <a:gd name="connsiteX5-3737" fmla="*/ 5566 w 10000"/>
                  <a:gd name="connsiteY5-3738" fmla="*/ 2061 h 19273"/>
                  <a:gd name="connsiteX6-3739" fmla="*/ 7280 w 10000"/>
                  <a:gd name="connsiteY6-3740" fmla="*/ 513 h 19273"/>
                  <a:gd name="connsiteX7-3741" fmla="*/ 8186 w 10000"/>
                  <a:gd name="connsiteY7-3742" fmla="*/ 4515 h 19273"/>
                  <a:gd name="connsiteX8-3743" fmla="*/ 9397 w 10000"/>
                  <a:gd name="connsiteY8-3744" fmla="*/ 7982 h 19273"/>
                  <a:gd name="connsiteX9-3745" fmla="*/ 9998 w 10000"/>
                  <a:gd name="connsiteY9-3746" fmla="*/ 19236 h 19273"/>
                  <a:gd name="connsiteX10-3747" fmla="*/ 8967 w 10000"/>
                  <a:gd name="connsiteY10-3748" fmla="*/ 9705 h 19273"/>
                  <a:gd name="connsiteX11-3749" fmla="*/ 8077 w 10000"/>
                  <a:gd name="connsiteY11-3750" fmla="*/ 6749 h 19273"/>
                  <a:gd name="connsiteX12-3751" fmla="*/ 6770 w 10000"/>
                  <a:gd name="connsiteY12-3752" fmla="*/ 8096 h 19273"/>
                  <a:gd name="connsiteX13-3753" fmla="*/ 5774 w 10000"/>
                  <a:gd name="connsiteY13-3754" fmla="*/ 5334 h 19273"/>
                  <a:gd name="connsiteX14-3755" fmla="*/ 4662 w 10000"/>
                  <a:gd name="connsiteY14-3756" fmla="*/ 8179 h 19273"/>
                  <a:gd name="connsiteX15-3757" fmla="*/ 3894 w 10000"/>
                  <a:gd name="connsiteY15-3758" fmla="*/ 6207 h 19273"/>
                  <a:gd name="connsiteX16-3759" fmla="*/ 2866 w 10000"/>
                  <a:gd name="connsiteY16-3760" fmla="*/ 8747 h 19273"/>
                  <a:gd name="connsiteX17-3761" fmla="*/ 2101 w 10000"/>
                  <a:gd name="connsiteY17-3762" fmla="*/ 7217 h 19273"/>
                  <a:gd name="connsiteX18-3763" fmla="*/ 1043 w 10000"/>
                  <a:gd name="connsiteY18-3764" fmla="*/ 7699 h 19273"/>
                  <a:gd name="connsiteX19-3765" fmla="*/ 1015 w 10000"/>
                  <a:gd name="connsiteY19-3766" fmla="*/ 4567 h 19273"/>
                  <a:gd name="connsiteX0-3767" fmla="*/ 1015 w 10000"/>
                  <a:gd name="connsiteY0-3768" fmla="*/ 6292 h 20998"/>
                  <a:gd name="connsiteX1-3769" fmla="*/ 1979 w 10000"/>
                  <a:gd name="connsiteY1-3770" fmla="*/ 6206 h 20998"/>
                  <a:gd name="connsiteX2-3771" fmla="*/ 2549 w 10000"/>
                  <a:gd name="connsiteY2-3772" fmla="*/ 3459 h 20998"/>
                  <a:gd name="connsiteX3-3773" fmla="*/ 3505 w 10000"/>
                  <a:gd name="connsiteY3-3774" fmla="*/ 5574 h 20998"/>
                  <a:gd name="connsiteX4-3775" fmla="*/ 4626 w 10000"/>
                  <a:gd name="connsiteY4-3776" fmla="*/ 14 h 20998"/>
                  <a:gd name="connsiteX5-3777" fmla="*/ 5566 w 10000"/>
                  <a:gd name="connsiteY5-3778" fmla="*/ 3786 h 20998"/>
                  <a:gd name="connsiteX6-3779" fmla="*/ 7280 w 10000"/>
                  <a:gd name="connsiteY6-3780" fmla="*/ 2238 h 20998"/>
                  <a:gd name="connsiteX7-3781" fmla="*/ 8186 w 10000"/>
                  <a:gd name="connsiteY7-3782" fmla="*/ 6240 h 20998"/>
                  <a:gd name="connsiteX8-3783" fmla="*/ 9397 w 10000"/>
                  <a:gd name="connsiteY8-3784" fmla="*/ 9707 h 20998"/>
                  <a:gd name="connsiteX9-3785" fmla="*/ 9998 w 10000"/>
                  <a:gd name="connsiteY9-3786" fmla="*/ 20961 h 20998"/>
                  <a:gd name="connsiteX10-3787" fmla="*/ 8967 w 10000"/>
                  <a:gd name="connsiteY10-3788" fmla="*/ 11430 h 20998"/>
                  <a:gd name="connsiteX11-3789" fmla="*/ 8077 w 10000"/>
                  <a:gd name="connsiteY11-3790" fmla="*/ 8474 h 20998"/>
                  <a:gd name="connsiteX12-3791" fmla="*/ 6770 w 10000"/>
                  <a:gd name="connsiteY12-3792" fmla="*/ 9821 h 20998"/>
                  <a:gd name="connsiteX13-3793" fmla="*/ 5774 w 10000"/>
                  <a:gd name="connsiteY13-3794" fmla="*/ 7059 h 20998"/>
                  <a:gd name="connsiteX14-3795" fmla="*/ 4662 w 10000"/>
                  <a:gd name="connsiteY14-3796" fmla="*/ 9904 h 20998"/>
                  <a:gd name="connsiteX15-3797" fmla="*/ 3894 w 10000"/>
                  <a:gd name="connsiteY15-3798" fmla="*/ 7932 h 20998"/>
                  <a:gd name="connsiteX16-3799" fmla="*/ 2866 w 10000"/>
                  <a:gd name="connsiteY16-3800" fmla="*/ 10472 h 20998"/>
                  <a:gd name="connsiteX17-3801" fmla="*/ 2101 w 10000"/>
                  <a:gd name="connsiteY17-3802" fmla="*/ 8942 h 20998"/>
                  <a:gd name="connsiteX18-3803" fmla="*/ 1043 w 10000"/>
                  <a:gd name="connsiteY18-3804" fmla="*/ 9424 h 20998"/>
                  <a:gd name="connsiteX19-3805" fmla="*/ 1015 w 10000"/>
                  <a:gd name="connsiteY19-3806" fmla="*/ 6292 h 20998"/>
                  <a:gd name="connsiteX0-3807" fmla="*/ 1015 w 10000"/>
                  <a:gd name="connsiteY0-3808" fmla="*/ 6344 h 21050"/>
                  <a:gd name="connsiteX1-3809" fmla="*/ 1979 w 10000"/>
                  <a:gd name="connsiteY1-3810" fmla="*/ 6258 h 21050"/>
                  <a:gd name="connsiteX2-3811" fmla="*/ 2549 w 10000"/>
                  <a:gd name="connsiteY2-3812" fmla="*/ 3511 h 21050"/>
                  <a:gd name="connsiteX3-3813" fmla="*/ 3505 w 10000"/>
                  <a:gd name="connsiteY3-3814" fmla="*/ 5626 h 21050"/>
                  <a:gd name="connsiteX4-3815" fmla="*/ 4626 w 10000"/>
                  <a:gd name="connsiteY4-3816" fmla="*/ 66 h 21050"/>
                  <a:gd name="connsiteX5-3817" fmla="*/ 5670 w 10000"/>
                  <a:gd name="connsiteY5-3818" fmla="*/ 2339 h 21050"/>
                  <a:gd name="connsiteX6-3819" fmla="*/ 7280 w 10000"/>
                  <a:gd name="connsiteY6-3820" fmla="*/ 2290 h 21050"/>
                  <a:gd name="connsiteX7-3821" fmla="*/ 8186 w 10000"/>
                  <a:gd name="connsiteY7-3822" fmla="*/ 6292 h 21050"/>
                  <a:gd name="connsiteX8-3823" fmla="*/ 9397 w 10000"/>
                  <a:gd name="connsiteY8-3824" fmla="*/ 9759 h 21050"/>
                  <a:gd name="connsiteX9-3825" fmla="*/ 9998 w 10000"/>
                  <a:gd name="connsiteY9-3826" fmla="*/ 21013 h 21050"/>
                  <a:gd name="connsiteX10-3827" fmla="*/ 8967 w 10000"/>
                  <a:gd name="connsiteY10-3828" fmla="*/ 11482 h 21050"/>
                  <a:gd name="connsiteX11-3829" fmla="*/ 8077 w 10000"/>
                  <a:gd name="connsiteY11-3830" fmla="*/ 8526 h 21050"/>
                  <a:gd name="connsiteX12-3831" fmla="*/ 6770 w 10000"/>
                  <a:gd name="connsiteY12-3832" fmla="*/ 9873 h 21050"/>
                  <a:gd name="connsiteX13-3833" fmla="*/ 5774 w 10000"/>
                  <a:gd name="connsiteY13-3834" fmla="*/ 7111 h 21050"/>
                  <a:gd name="connsiteX14-3835" fmla="*/ 4662 w 10000"/>
                  <a:gd name="connsiteY14-3836" fmla="*/ 9956 h 21050"/>
                  <a:gd name="connsiteX15-3837" fmla="*/ 3894 w 10000"/>
                  <a:gd name="connsiteY15-3838" fmla="*/ 7984 h 21050"/>
                  <a:gd name="connsiteX16-3839" fmla="*/ 2866 w 10000"/>
                  <a:gd name="connsiteY16-3840" fmla="*/ 10524 h 21050"/>
                  <a:gd name="connsiteX17-3841" fmla="*/ 2101 w 10000"/>
                  <a:gd name="connsiteY17-3842" fmla="*/ 8994 h 21050"/>
                  <a:gd name="connsiteX18-3843" fmla="*/ 1043 w 10000"/>
                  <a:gd name="connsiteY18-3844" fmla="*/ 9476 h 21050"/>
                  <a:gd name="connsiteX19-3845" fmla="*/ 1015 w 10000"/>
                  <a:gd name="connsiteY19-3846" fmla="*/ 6344 h 21050"/>
                  <a:gd name="connsiteX0-3847" fmla="*/ 1015 w 10000"/>
                  <a:gd name="connsiteY0-3848" fmla="*/ 6344 h 21050"/>
                  <a:gd name="connsiteX1-3849" fmla="*/ 1979 w 10000"/>
                  <a:gd name="connsiteY1-3850" fmla="*/ 6258 h 21050"/>
                  <a:gd name="connsiteX2-3851" fmla="*/ 2549 w 10000"/>
                  <a:gd name="connsiteY2-3852" fmla="*/ 3511 h 21050"/>
                  <a:gd name="connsiteX3-3853" fmla="*/ 3505 w 10000"/>
                  <a:gd name="connsiteY3-3854" fmla="*/ 5626 h 21050"/>
                  <a:gd name="connsiteX4-3855" fmla="*/ 4626 w 10000"/>
                  <a:gd name="connsiteY4-3856" fmla="*/ 66 h 21050"/>
                  <a:gd name="connsiteX5-3857" fmla="*/ 5670 w 10000"/>
                  <a:gd name="connsiteY5-3858" fmla="*/ 2339 h 21050"/>
                  <a:gd name="connsiteX6-3859" fmla="*/ 7310 w 10000"/>
                  <a:gd name="connsiteY6-3860" fmla="*/ 475 h 21050"/>
                  <a:gd name="connsiteX7-3861" fmla="*/ 8186 w 10000"/>
                  <a:gd name="connsiteY7-3862" fmla="*/ 6292 h 21050"/>
                  <a:gd name="connsiteX8-3863" fmla="*/ 9397 w 10000"/>
                  <a:gd name="connsiteY8-3864" fmla="*/ 9759 h 21050"/>
                  <a:gd name="connsiteX9-3865" fmla="*/ 9998 w 10000"/>
                  <a:gd name="connsiteY9-3866" fmla="*/ 21013 h 21050"/>
                  <a:gd name="connsiteX10-3867" fmla="*/ 8967 w 10000"/>
                  <a:gd name="connsiteY10-3868" fmla="*/ 11482 h 21050"/>
                  <a:gd name="connsiteX11-3869" fmla="*/ 8077 w 10000"/>
                  <a:gd name="connsiteY11-3870" fmla="*/ 8526 h 21050"/>
                  <a:gd name="connsiteX12-3871" fmla="*/ 6770 w 10000"/>
                  <a:gd name="connsiteY12-3872" fmla="*/ 9873 h 21050"/>
                  <a:gd name="connsiteX13-3873" fmla="*/ 5774 w 10000"/>
                  <a:gd name="connsiteY13-3874" fmla="*/ 7111 h 21050"/>
                  <a:gd name="connsiteX14-3875" fmla="*/ 4662 w 10000"/>
                  <a:gd name="connsiteY14-3876" fmla="*/ 9956 h 21050"/>
                  <a:gd name="connsiteX15-3877" fmla="*/ 3894 w 10000"/>
                  <a:gd name="connsiteY15-3878" fmla="*/ 7984 h 21050"/>
                  <a:gd name="connsiteX16-3879" fmla="*/ 2866 w 10000"/>
                  <a:gd name="connsiteY16-3880" fmla="*/ 10524 h 21050"/>
                  <a:gd name="connsiteX17-3881" fmla="*/ 2101 w 10000"/>
                  <a:gd name="connsiteY17-3882" fmla="*/ 8994 h 21050"/>
                  <a:gd name="connsiteX18-3883" fmla="*/ 1043 w 10000"/>
                  <a:gd name="connsiteY18-3884" fmla="*/ 9476 h 21050"/>
                  <a:gd name="connsiteX19-3885" fmla="*/ 1015 w 10000"/>
                  <a:gd name="connsiteY19-3886" fmla="*/ 6344 h 21050"/>
                  <a:gd name="connsiteX0-3887" fmla="*/ 1015 w 10000"/>
                  <a:gd name="connsiteY0-3888" fmla="*/ 6344 h 21050"/>
                  <a:gd name="connsiteX1-3889" fmla="*/ 1979 w 10000"/>
                  <a:gd name="connsiteY1-3890" fmla="*/ 6258 h 21050"/>
                  <a:gd name="connsiteX2-3891" fmla="*/ 2460 w 10000"/>
                  <a:gd name="connsiteY2-3892" fmla="*/ 670 h 21050"/>
                  <a:gd name="connsiteX3-3893" fmla="*/ 3505 w 10000"/>
                  <a:gd name="connsiteY3-3894" fmla="*/ 5626 h 21050"/>
                  <a:gd name="connsiteX4-3895" fmla="*/ 4626 w 10000"/>
                  <a:gd name="connsiteY4-3896" fmla="*/ 66 h 21050"/>
                  <a:gd name="connsiteX5-3897" fmla="*/ 5670 w 10000"/>
                  <a:gd name="connsiteY5-3898" fmla="*/ 2339 h 21050"/>
                  <a:gd name="connsiteX6-3899" fmla="*/ 7310 w 10000"/>
                  <a:gd name="connsiteY6-3900" fmla="*/ 475 h 21050"/>
                  <a:gd name="connsiteX7-3901" fmla="*/ 8186 w 10000"/>
                  <a:gd name="connsiteY7-3902" fmla="*/ 6292 h 21050"/>
                  <a:gd name="connsiteX8-3903" fmla="*/ 9397 w 10000"/>
                  <a:gd name="connsiteY8-3904" fmla="*/ 9759 h 21050"/>
                  <a:gd name="connsiteX9-3905" fmla="*/ 9998 w 10000"/>
                  <a:gd name="connsiteY9-3906" fmla="*/ 21013 h 21050"/>
                  <a:gd name="connsiteX10-3907" fmla="*/ 8967 w 10000"/>
                  <a:gd name="connsiteY10-3908" fmla="*/ 11482 h 21050"/>
                  <a:gd name="connsiteX11-3909" fmla="*/ 8077 w 10000"/>
                  <a:gd name="connsiteY11-3910" fmla="*/ 8526 h 21050"/>
                  <a:gd name="connsiteX12-3911" fmla="*/ 6770 w 10000"/>
                  <a:gd name="connsiteY12-3912" fmla="*/ 9873 h 21050"/>
                  <a:gd name="connsiteX13-3913" fmla="*/ 5774 w 10000"/>
                  <a:gd name="connsiteY13-3914" fmla="*/ 7111 h 21050"/>
                  <a:gd name="connsiteX14-3915" fmla="*/ 4662 w 10000"/>
                  <a:gd name="connsiteY14-3916" fmla="*/ 9956 h 21050"/>
                  <a:gd name="connsiteX15-3917" fmla="*/ 3894 w 10000"/>
                  <a:gd name="connsiteY15-3918" fmla="*/ 7984 h 21050"/>
                  <a:gd name="connsiteX16-3919" fmla="*/ 2866 w 10000"/>
                  <a:gd name="connsiteY16-3920" fmla="*/ 10524 h 21050"/>
                  <a:gd name="connsiteX17-3921" fmla="*/ 2101 w 10000"/>
                  <a:gd name="connsiteY17-3922" fmla="*/ 8994 h 21050"/>
                  <a:gd name="connsiteX18-3923" fmla="*/ 1043 w 10000"/>
                  <a:gd name="connsiteY18-3924" fmla="*/ 9476 h 21050"/>
                  <a:gd name="connsiteX19-3925" fmla="*/ 1015 w 10000"/>
                  <a:gd name="connsiteY19-3926" fmla="*/ 6344 h 21050"/>
                  <a:gd name="connsiteX0-3927" fmla="*/ 1015 w 10000"/>
                  <a:gd name="connsiteY0-3928" fmla="*/ 6287 h 20993"/>
                  <a:gd name="connsiteX1-3929" fmla="*/ 1979 w 10000"/>
                  <a:gd name="connsiteY1-3930" fmla="*/ 6201 h 20993"/>
                  <a:gd name="connsiteX2-3931" fmla="*/ 2460 w 10000"/>
                  <a:gd name="connsiteY2-3932" fmla="*/ 613 h 20993"/>
                  <a:gd name="connsiteX3-3933" fmla="*/ 3505 w 10000"/>
                  <a:gd name="connsiteY3-3934" fmla="*/ 3359 h 20993"/>
                  <a:gd name="connsiteX4-3935" fmla="*/ 4626 w 10000"/>
                  <a:gd name="connsiteY4-3936" fmla="*/ 9 h 20993"/>
                  <a:gd name="connsiteX5-3937" fmla="*/ 5670 w 10000"/>
                  <a:gd name="connsiteY5-3938" fmla="*/ 2282 h 20993"/>
                  <a:gd name="connsiteX6-3939" fmla="*/ 7310 w 10000"/>
                  <a:gd name="connsiteY6-3940" fmla="*/ 418 h 20993"/>
                  <a:gd name="connsiteX7-3941" fmla="*/ 8186 w 10000"/>
                  <a:gd name="connsiteY7-3942" fmla="*/ 6235 h 20993"/>
                  <a:gd name="connsiteX8-3943" fmla="*/ 9397 w 10000"/>
                  <a:gd name="connsiteY8-3944" fmla="*/ 9702 h 20993"/>
                  <a:gd name="connsiteX9-3945" fmla="*/ 9998 w 10000"/>
                  <a:gd name="connsiteY9-3946" fmla="*/ 20956 h 20993"/>
                  <a:gd name="connsiteX10-3947" fmla="*/ 8967 w 10000"/>
                  <a:gd name="connsiteY10-3948" fmla="*/ 11425 h 20993"/>
                  <a:gd name="connsiteX11-3949" fmla="*/ 8077 w 10000"/>
                  <a:gd name="connsiteY11-3950" fmla="*/ 8469 h 20993"/>
                  <a:gd name="connsiteX12-3951" fmla="*/ 6770 w 10000"/>
                  <a:gd name="connsiteY12-3952" fmla="*/ 9816 h 20993"/>
                  <a:gd name="connsiteX13-3953" fmla="*/ 5774 w 10000"/>
                  <a:gd name="connsiteY13-3954" fmla="*/ 7054 h 20993"/>
                  <a:gd name="connsiteX14-3955" fmla="*/ 4662 w 10000"/>
                  <a:gd name="connsiteY14-3956" fmla="*/ 9899 h 20993"/>
                  <a:gd name="connsiteX15-3957" fmla="*/ 3894 w 10000"/>
                  <a:gd name="connsiteY15-3958" fmla="*/ 7927 h 20993"/>
                  <a:gd name="connsiteX16-3959" fmla="*/ 2866 w 10000"/>
                  <a:gd name="connsiteY16-3960" fmla="*/ 10467 h 20993"/>
                  <a:gd name="connsiteX17-3961" fmla="*/ 2101 w 10000"/>
                  <a:gd name="connsiteY17-3962" fmla="*/ 8937 h 20993"/>
                  <a:gd name="connsiteX18-3963" fmla="*/ 1043 w 10000"/>
                  <a:gd name="connsiteY18-3964" fmla="*/ 9419 h 20993"/>
                  <a:gd name="connsiteX19-3965" fmla="*/ 1015 w 10000"/>
                  <a:gd name="connsiteY19-3966" fmla="*/ 6287 h 20993"/>
                  <a:gd name="connsiteX0-3967" fmla="*/ 1015 w 10000"/>
                  <a:gd name="connsiteY0-3968" fmla="*/ 6287 h 20993"/>
                  <a:gd name="connsiteX1-3969" fmla="*/ 1875 w 10000"/>
                  <a:gd name="connsiteY1-3970" fmla="*/ 5491 h 20993"/>
                  <a:gd name="connsiteX2-3971" fmla="*/ 2460 w 10000"/>
                  <a:gd name="connsiteY2-3972" fmla="*/ 613 h 20993"/>
                  <a:gd name="connsiteX3-3973" fmla="*/ 3505 w 10000"/>
                  <a:gd name="connsiteY3-3974" fmla="*/ 3359 h 20993"/>
                  <a:gd name="connsiteX4-3975" fmla="*/ 4626 w 10000"/>
                  <a:gd name="connsiteY4-3976" fmla="*/ 9 h 20993"/>
                  <a:gd name="connsiteX5-3977" fmla="*/ 5670 w 10000"/>
                  <a:gd name="connsiteY5-3978" fmla="*/ 2282 h 20993"/>
                  <a:gd name="connsiteX6-3979" fmla="*/ 7310 w 10000"/>
                  <a:gd name="connsiteY6-3980" fmla="*/ 418 h 20993"/>
                  <a:gd name="connsiteX7-3981" fmla="*/ 8186 w 10000"/>
                  <a:gd name="connsiteY7-3982" fmla="*/ 6235 h 20993"/>
                  <a:gd name="connsiteX8-3983" fmla="*/ 9397 w 10000"/>
                  <a:gd name="connsiteY8-3984" fmla="*/ 9702 h 20993"/>
                  <a:gd name="connsiteX9-3985" fmla="*/ 9998 w 10000"/>
                  <a:gd name="connsiteY9-3986" fmla="*/ 20956 h 20993"/>
                  <a:gd name="connsiteX10-3987" fmla="*/ 8967 w 10000"/>
                  <a:gd name="connsiteY10-3988" fmla="*/ 11425 h 20993"/>
                  <a:gd name="connsiteX11-3989" fmla="*/ 8077 w 10000"/>
                  <a:gd name="connsiteY11-3990" fmla="*/ 8469 h 20993"/>
                  <a:gd name="connsiteX12-3991" fmla="*/ 6770 w 10000"/>
                  <a:gd name="connsiteY12-3992" fmla="*/ 9816 h 20993"/>
                  <a:gd name="connsiteX13-3993" fmla="*/ 5774 w 10000"/>
                  <a:gd name="connsiteY13-3994" fmla="*/ 7054 h 20993"/>
                  <a:gd name="connsiteX14-3995" fmla="*/ 4662 w 10000"/>
                  <a:gd name="connsiteY14-3996" fmla="*/ 9899 h 20993"/>
                  <a:gd name="connsiteX15-3997" fmla="*/ 3894 w 10000"/>
                  <a:gd name="connsiteY15-3998" fmla="*/ 7927 h 20993"/>
                  <a:gd name="connsiteX16-3999" fmla="*/ 2866 w 10000"/>
                  <a:gd name="connsiteY16-4000" fmla="*/ 10467 h 20993"/>
                  <a:gd name="connsiteX17-4001" fmla="*/ 2101 w 10000"/>
                  <a:gd name="connsiteY17-4002" fmla="*/ 8937 h 20993"/>
                  <a:gd name="connsiteX18-4003" fmla="*/ 1043 w 10000"/>
                  <a:gd name="connsiteY18-4004" fmla="*/ 9419 h 20993"/>
                  <a:gd name="connsiteX19-4005" fmla="*/ 1015 w 10000"/>
                  <a:gd name="connsiteY19-4006" fmla="*/ 6287 h 20993"/>
                  <a:gd name="connsiteX0-4007" fmla="*/ 996 w 9981"/>
                  <a:gd name="connsiteY0-4008" fmla="*/ 6287 h 20993"/>
                  <a:gd name="connsiteX1-4009" fmla="*/ 1856 w 9981"/>
                  <a:gd name="connsiteY1-4010" fmla="*/ 5491 h 20993"/>
                  <a:gd name="connsiteX2-4011" fmla="*/ 2441 w 9981"/>
                  <a:gd name="connsiteY2-4012" fmla="*/ 613 h 20993"/>
                  <a:gd name="connsiteX3-4013" fmla="*/ 3486 w 9981"/>
                  <a:gd name="connsiteY3-4014" fmla="*/ 3359 h 20993"/>
                  <a:gd name="connsiteX4-4015" fmla="*/ 4607 w 9981"/>
                  <a:gd name="connsiteY4-4016" fmla="*/ 9 h 20993"/>
                  <a:gd name="connsiteX5-4017" fmla="*/ 5651 w 9981"/>
                  <a:gd name="connsiteY5-4018" fmla="*/ 2282 h 20993"/>
                  <a:gd name="connsiteX6-4019" fmla="*/ 7291 w 9981"/>
                  <a:gd name="connsiteY6-4020" fmla="*/ 418 h 20993"/>
                  <a:gd name="connsiteX7-4021" fmla="*/ 8167 w 9981"/>
                  <a:gd name="connsiteY7-4022" fmla="*/ 6235 h 20993"/>
                  <a:gd name="connsiteX8-4023" fmla="*/ 9378 w 9981"/>
                  <a:gd name="connsiteY8-4024" fmla="*/ 9702 h 20993"/>
                  <a:gd name="connsiteX9-4025" fmla="*/ 9979 w 9981"/>
                  <a:gd name="connsiteY9-4026" fmla="*/ 20956 h 20993"/>
                  <a:gd name="connsiteX10-4027" fmla="*/ 8948 w 9981"/>
                  <a:gd name="connsiteY10-4028" fmla="*/ 11425 h 20993"/>
                  <a:gd name="connsiteX11-4029" fmla="*/ 8058 w 9981"/>
                  <a:gd name="connsiteY11-4030" fmla="*/ 8469 h 20993"/>
                  <a:gd name="connsiteX12-4031" fmla="*/ 6751 w 9981"/>
                  <a:gd name="connsiteY12-4032" fmla="*/ 9816 h 20993"/>
                  <a:gd name="connsiteX13-4033" fmla="*/ 5755 w 9981"/>
                  <a:gd name="connsiteY13-4034" fmla="*/ 7054 h 20993"/>
                  <a:gd name="connsiteX14-4035" fmla="*/ 4643 w 9981"/>
                  <a:gd name="connsiteY14-4036" fmla="*/ 9899 h 20993"/>
                  <a:gd name="connsiteX15-4037" fmla="*/ 3875 w 9981"/>
                  <a:gd name="connsiteY15-4038" fmla="*/ 7927 h 20993"/>
                  <a:gd name="connsiteX16-4039" fmla="*/ 2847 w 9981"/>
                  <a:gd name="connsiteY16-4040" fmla="*/ 10467 h 20993"/>
                  <a:gd name="connsiteX17-4041" fmla="*/ 2082 w 9981"/>
                  <a:gd name="connsiteY17-4042" fmla="*/ 8937 h 20993"/>
                  <a:gd name="connsiteX18-4043" fmla="*/ 1024 w 9981"/>
                  <a:gd name="connsiteY18-4044" fmla="*/ 9419 h 20993"/>
                  <a:gd name="connsiteX19-4045" fmla="*/ 1 w 9981"/>
                  <a:gd name="connsiteY19-4046" fmla="*/ 17579 h 20993"/>
                  <a:gd name="connsiteX20" fmla="*/ 996 w 9981"/>
                  <a:gd name="connsiteY20" fmla="*/ 6287 h 20993"/>
                  <a:gd name="connsiteX0-4047" fmla="*/ 998 w 10000"/>
                  <a:gd name="connsiteY0-4048" fmla="*/ 2995 h 9999"/>
                  <a:gd name="connsiteX1-4049" fmla="*/ 1860 w 10000"/>
                  <a:gd name="connsiteY1-4050" fmla="*/ 2616 h 9999"/>
                  <a:gd name="connsiteX2-4051" fmla="*/ 2446 w 10000"/>
                  <a:gd name="connsiteY2-4052" fmla="*/ 292 h 9999"/>
                  <a:gd name="connsiteX3-4053" fmla="*/ 3493 w 10000"/>
                  <a:gd name="connsiteY3-4054" fmla="*/ 1600 h 9999"/>
                  <a:gd name="connsiteX4-4055" fmla="*/ 4616 w 10000"/>
                  <a:gd name="connsiteY4-4056" fmla="*/ 4 h 9999"/>
                  <a:gd name="connsiteX5-4057" fmla="*/ 5662 w 10000"/>
                  <a:gd name="connsiteY5-4058" fmla="*/ 1087 h 9999"/>
                  <a:gd name="connsiteX6-4059" fmla="*/ 7305 w 10000"/>
                  <a:gd name="connsiteY6-4060" fmla="*/ 199 h 9999"/>
                  <a:gd name="connsiteX7-4061" fmla="*/ 8183 w 10000"/>
                  <a:gd name="connsiteY7-4062" fmla="*/ 2970 h 9999"/>
                  <a:gd name="connsiteX8-4063" fmla="*/ 9396 w 10000"/>
                  <a:gd name="connsiteY8-4064" fmla="*/ 4622 h 9999"/>
                  <a:gd name="connsiteX9-4065" fmla="*/ 9998 w 10000"/>
                  <a:gd name="connsiteY9-4066" fmla="*/ 9982 h 9999"/>
                  <a:gd name="connsiteX10-4067" fmla="*/ 8965 w 10000"/>
                  <a:gd name="connsiteY10-4068" fmla="*/ 5442 h 9999"/>
                  <a:gd name="connsiteX11-4069" fmla="*/ 8073 w 10000"/>
                  <a:gd name="connsiteY11-4070" fmla="*/ 4034 h 9999"/>
                  <a:gd name="connsiteX12-4071" fmla="*/ 6764 w 10000"/>
                  <a:gd name="connsiteY12-4072" fmla="*/ 4676 h 9999"/>
                  <a:gd name="connsiteX13-4073" fmla="*/ 5766 w 10000"/>
                  <a:gd name="connsiteY13-4074" fmla="*/ 3360 h 9999"/>
                  <a:gd name="connsiteX14-4075" fmla="*/ 4652 w 10000"/>
                  <a:gd name="connsiteY14-4076" fmla="*/ 4715 h 9999"/>
                  <a:gd name="connsiteX15-4077" fmla="*/ 3882 w 10000"/>
                  <a:gd name="connsiteY15-4078" fmla="*/ 3776 h 9999"/>
                  <a:gd name="connsiteX16-4079" fmla="*/ 2852 w 10000"/>
                  <a:gd name="connsiteY16-4080" fmla="*/ 4986 h 9999"/>
                  <a:gd name="connsiteX17-4081" fmla="*/ 2086 w 10000"/>
                  <a:gd name="connsiteY17-4082" fmla="*/ 4257 h 9999"/>
                  <a:gd name="connsiteX18-4083" fmla="*/ 1115 w 10000"/>
                  <a:gd name="connsiteY18-4084" fmla="*/ 5464 h 9999"/>
                  <a:gd name="connsiteX19-4085" fmla="*/ 1 w 10000"/>
                  <a:gd name="connsiteY19-4086" fmla="*/ 8374 h 9999"/>
                  <a:gd name="connsiteX20-4087" fmla="*/ 998 w 10000"/>
                  <a:gd name="connsiteY20-4088" fmla="*/ 2995 h 9999"/>
                  <a:gd name="connsiteX0-4089" fmla="*/ 998 w 10000"/>
                  <a:gd name="connsiteY0-4090" fmla="*/ 2995 h 10000"/>
                  <a:gd name="connsiteX1-4091" fmla="*/ 1860 w 10000"/>
                  <a:gd name="connsiteY1-4092" fmla="*/ 2616 h 10000"/>
                  <a:gd name="connsiteX2-4093" fmla="*/ 2446 w 10000"/>
                  <a:gd name="connsiteY2-4094" fmla="*/ 292 h 10000"/>
                  <a:gd name="connsiteX3-4095" fmla="*/ 3493 w 10000"/>
                  <a:gd name="connsiteY3-4096" fmla="*/ 1600 h 10000"/>
                  <a:gd name="connsiteX4-4097" fmla="*/ 4616 w 10000"/>
                  <a:gd name="connsiteY4-4098" fmla="*/ 4 h 10000"/>
                  <a:gd name="connsiteX5-4099" fmla="*/ 5662 w 10000"/>
                  <a:gd name="connsiteY5-4100" fmla="*/ 1087 h 10000"/>
                  <a:gd name="connsiteX6-4101" fmla="*/ 7305 w 10000"/>
                  <a:gd name="connsiteY6-4102" fmla="*/ 199 h 10000"/>
                  <a:gd name="connsiteX7-4103" fmla="*/ 8183 w 10000"/>
                  <a:gd name="connsiteY7-4104" fmla="*/ 2970 h 10000"/>
                  <a:gd name="connsiteX8-4105" fmla="*/ 9396 w 10000"/>
                  <a:gd name="connsiteY8-4106" fmla="*/ 4622 h 10000"/>
                  <a:gd name="connsiteX9-4107" fmla="*/ 9998 w 10000"/>
                  <a:gd name="connsiteY9-4108" fmla="*/ 9983 h 10000"/>
                  <a:gd name="connsiteX10-4109" fmla="*/ 8965 w 10000"/>
                  <a:gd name="connsiteY10-4110" fmla="*/ 5443 h 10000"/>
                  <a:gd name="connsiteX11-4111" fmla="*/ 8073 w 10000"/>
                  <a:gd name="connsiteY11-4112" fmla="*/ 4034 h 10000"/>
                  <a:gd name="connsiteX12-4113" fmla="*/ 6764 w 10000"/>
                  <a:gd name="connsiteY12-4114" fmla="*/ 4676 h 10000"/>
                  <a:gd name="connsiteX13-4115" fmla="*/ 5766 w 10000"/>
                  <a:gd name="connsiteY13-4116" fmla="*/ 3360 h 10000"/>
                  <a:gd name="connsiteX14-4117" fmla="*/ 4652 w 10000"/>
                  <a:gd name="connsiteY14-4118" fmla="*/ 4715 h 10000"/>
                  <a:gd name="connsiteX15-4119" fmla="*/ 3882 w 10000"/>
                  <a:gd name="connsiteY15-4120" fmla="*/ 3776 h 10000"/>
                  <a:gd name="connsiteX16-4121" fmla="*/ 2852 w 10000"/>
                  <a:gd name="connsiteY16-4122" fmla="*/ 4986 h 10000"/>
                  <a:gd name="connsiteX17-4123" fmla="*/ 2086 w 10000"/>
                  <a:gd name="connsiteY17-4124" fmla="*/ 4257 h 10000"/>
                  <a:gd name="connsiteX18-4125" fmla="*/ 1115 w 10000"/>
                  <a:gd name="connsiteY18-4126" fmla="*/ 5465 h 10000"/>
                  <a:gd name="connsiteX19-4127" fmla="*/ 1 w 10000"/>
                  <a:gd name="connsiteY19-4128" fmla="*/ 8375 h 10000"/>
                  <a:gd name="connsiteX20-4129" fmla="*/ 998 w 10000"/>
                  <a:gd name="connsiteY20-4130" fmla="*/ 2995 h 10000"/>
                  <a:gd name="connsiteX0-4131" fmla="*/ 998 w 10000"/>
                  <a:gd name="connsiteY0-4132" fmla="*/ 2995 h 10000"/>
                  <a:gd name="connsiteX1-4133" fmla="*/ 1860 w 10000"/>
                  <a:gd name="connsiteY1-4134" fmla="*/ 2616 h 10000"/>
                  <a:gd name="connsiteX2-4135" fmla="*/ 2446 w 10000"/>
                  <a:gd name="connsiteY2-4136" fmla="*/ 292 h 10000"/>
                  <a:gd name="connsiteX3-4137" fmla="*/ 3493 w 10000"/>
                  <a:gd name="connsiteY3-4138" fmla="*/ 1600 h 10000"/>
                  <a:gd name="connsiteX4-4139" fmla="*/ 4616 w 10000"/>
                  <a:gd name="connsiteY4-4140" fmla="*/ 4 h 10000"/>
                  <a:gd name="connsiteX5-4141" fmla="*/ 5662 w 10000"/>
                  <a:gd name="connsiteY5-4142" fmla="*/ 1087 h 10000"/>
                  <a:gd name="connsiteX6-4143" fmla="*/ 7305 w 10000"/>
                  <a:gd name="connsiteY6-4144" fmla="*/ 199 h 10000"/>
                  <a:gd name="connsiteX7-4145" fmla="*/ 8183 w 10000"/>
                  <a:gd name="connsiteY7-4146" fmla="*/ 2970 h 10000"/>
                  <a:gd name="connsiteX8-4147" fmla="*/ 9396 w 10000"/>
                  <a:gd name="connsiteY8-4148" fmla="*/ 4622 h 10000"/>
                  <a:gd name="connsiteX9-4149" fmla="*/ 9998 w 10000"/>
                  <a:gd name="connsiteY9-4150" fmla="*/ 9983 h 10000"/>
                  <a:gd name="connsiteX10-4151" fmla="*/ 8965 w 10000"/>
                  <a:gd name="connsiteY10-4152" fmla="*/ 5443 h 10000"/>
                  <a:gd name="connsiteX11-4153" fmla="*/ 8073 w 10000"/>
                  <a:gd name="connsiteY11-4154" fmla="*/ 4034 h 10000"/>
                  <a:gd name="connsiteX12-4155" fmla="*/ 6764 w 10000"/>
                  <a:gd name="connsiteY12-4156" fmla="*/ 4676 h 10000"/>
                  <a:gd name="connsiteX13-4157" fmla="*/ 5766 w 10000"/>
                  <a:gd name="connsiteY13-4158" fmla="*/ 3360 h 10000"/>
                  <a:gd name="connsiteX14-4159" fmla="*/ 4652 w 10000"/>
                  <a:gd name="connsiteY14-4160" fmla="*/ 4715 h 10000"/>
                  <a:gd name="connsiteX15-4161" fmla="*/ 3882 w 10000"/>
                  <a:gd name="connsiteY15-4162" fmla="*/ 3776 h 10000"/>
                  <a:gd name="connsiteX16-4163" fmla="*/ 2852 w 10000"/>
                  <a:gd name="connsiteY16-4164" fmla="*/ 4986 h 10000"/>
                  <a:gd name="connsiteX17-4165" fmla="*/ 2086 w 10000"/>
                  <a:gd name="connsiteY17-4166" fmla="*/ 4257 h 10000"/>
                  <a:gd name="connsiteX18-4167" fmla="*/ 1115 w 10000"/>
                  <a:gd name="connsiteY18-4168" fmla="*/ 5465 h 10000"/>
                  <a:gd name="connsiteX19-4169" fmla="*/ 1 w 10000"/>
                  <a:gd name="connsiteY19-4170" fmla="*/ 8375 h 10000"/>
                  <a:gd name="connsiteX20-4171" fmla="*/ 998 w 10000"/>
                  <a:gd name="connsiteY20-4172" fmla="*/ 2995 h 10000"/>
                  <a:gd name="connsiteX0-4173" fmla="*/ 998 w 10000"/>
                  <a:gd name="connsiteY0-4174" fmla="*/ 2995 h 10000"/>
                  <a:gd name="connsiteX1-4175" fmla="*/ 1860 w 10000"/>
                  <a:gd name="connsiteY1-4176" fmla="*/ 2616 h 10000"/>
                  <a:gd name="connsiteX2-4177" fmla="*/ 2446 w 10000"/>
                  <a:gd name="connsiteY2-4178" fmla="*/ 292 h 10000"/>
                  <a:gd name="connsiteX3-4179" fmla="*/ 3493 w 10000"/>
                  <a:gd name="connsiteY3-4180" fmla="*/ 1600 h 10000"/>
                  <a:gd name="connsiteX4-4181" fmla="*/ 4616 w 10000"/>
                  <a:gd name="connsiteY4-4182" fmla="*/ 4 h 10000"/>
                  <a:gd name="connsiteX5-4183" fmla="*/ 5662 w 10000"/>
                  <a:gd name="connsiteY5-4184" fmla="*/ 1087 h 10000"/>
                  <a:gd name="connsiteX6-4185" fmla="*/ 7305 w 10000"/>
                  <a:gd name="connsiteY6-4186" fmla="*/ 199 h 10000"/>
                  <a:gd name="connsiteX7-4187" fmla="*/ 8183 w 10000"/>
                  <a:gd name="connsiteY7-4188" fmla="*/ 2970 h 10000"/>
                  <a:gd name="connsiteX8-4189" fmla="*/ 9396 w 10000"/>
                  <a:gd name="connsiteY8-4190" fmla="*/ 4622 h 10000"/>
                  <a:gd name="connsiteX9-4191" fmla="*/ 9998 w 10000"/>
                  <a:gd name="connsiteY9-4192" fmla="*/ 9983 h 10000"/>
                  <a:gd name="connsiteX10-4193" fmla="*/ 8965 w 10000"/>
                  <a:gd name="connsiteY10-4194" fmla="*/ 5443 h 10000"/>
                  <a:gd name="connsiteX11-4195" fmla="*/ 8073 w 10000"/>
                  <a:gd name="connsiteY11-4196" fmla="*/ 4034 h 10000"/>
                  <a:gd name="connsiteX12-4197" fmla="*/ 6764 w 10000"/>
                  <a:gd name="connsiteY12-4198" fmla="*/ 4676 h 10000"/>
                  <a:gd name="connsiteX13-4199" fmla="*/ 5766 w 10000"/>
                  <a:gd name="connsiteY13-4200" fmla="*/ 3360 h 10000"/>
                  <a:gd name="connsiteX14-4201" fmla="*/ 4652 w 10000"/>
                  <a:gd name="connsiteY14-4202" fmla="*/ 4715 h 10000"/>
                  <a:gd name="connsiteX15-4203" fmla="*/ 3882 w 10000"/>
                  <a:gd name="connsiteY15-4204" fmla="*/ 3776 h 10000"/>
                  <a:gd name="connsiteX16-4205" fmla="*/ 2778 w 10000"/>
                  <a:gd name="connsiteY16-4206" fmla="*/ 4422 h 10000"/>
                  <a:gd name="connsiteX17-4207" fmla="*/ 2086 w 10000"/>
                  <a:gd name="connsiteY17-4208" fmla="*/ 4257 h 10000"/>
                  <a:gd name="connsiteX18-4209" fmla="*/ 1115 w 10000"/>
                  <a:gd name="connsiteY18-4210" fmla="*/ 5465 h 10000"/>
                  <a:gd name="connsiteX19-4211" fmla="*/ 1 w 10000"/>
                  <a:gd name="connsiteY19-4212" fmla="*/ 8375 h 10000"/>
                  <a:gd name="connsiteX20-4213" fmla="*/ 998 w 10000"/>
                  <a:gd name="connsiteY20-4214" fmla="*/ 2995 h 10000"/>
                  <a:gd name="connsiteX0-4215" fmla="*/ 998 w 10000"/>
                  <a:gd name="connsiteY0-4216" fmla="*/ 2995 h 10000"/>
                  <a:gd name="connsiteX1-4217" fmla="*/ 1860 w 10000"/>
                  <a:gd name="connsiteY1-4218" fmla="*/ 2616 h 10000"/>
                  <a:gd name="connsiteX2-4219" fmla="*/ 2446 w 10000"/>
                  <a:gd name="connsiteY2-4220" fmla="*/ 292 h 10000"/>
                  <a:gd name="connsiteX3-4221" fmla="*/ 3493 w 10000"/>
                  <a:gd name="connsiteY3-4222" fmla="*/ 1600 h 10000"/>
                  <a:gd name="connsiteX4-4223" fmla="*/ 4616 w 10000"/>
                  <a:gd name="connsiteY4-4224" fmla="*/ 4 h 10000"/>
                  <a:gd name="connsiteX5-4225" fmla="*/ 5662 w 10000"/>
                  <a:gd name="connsiteY5-4226" fmla="*/ 1087 h 10000"/>
                  <a:gd name="connsiteX6-4227" fmla="*/ 7305 w 10000"/>
                  <a:gd name="connsiteY6-4228" fmla="*/ 199 h 10000"/>
                  <a:gd name="connsiteX7-4229" fmla="*/ 8183 w 10000"/>
                  <a:gd name="connsiteY7-4230" fmla="*/ 2970 h 10000"/>
                  <a:gd name="connsiteX8-4231" fmla="*/ 9396 w 10000"/>
                  <a:gd name="connsiteY8-4232" fmla="*/ 4622 h 10000"/>
                  <a:gd name="connsiteX9-4233" fmla="*/ 9998 w 10000"/>
                  <a:gd name="connsiteY9-4234" fmla="*/ 9983 h 10000"/>
                  <a:gd name="connsiteX10-4235" fmla="*/ 8965 w 10000"/>
                  <a:gd name="connsiteY10-4236" fmla="*/ 5443 h 10000"/>
                  <a:gd name="connsiteX11-4237" fmla="*/ 8073 w 10000"/>
                  <a:gd name="connsiteY11-4238" fmla="*/ 4034 h 10000"/>
                  <a:gd name="connsiteX12-4239" fmla="*/ 6764 w 10000"/>
                  <a:gd name="connsiteY12-4240" fmla="*/ 4676 h 10000"/>
                  <a:gd name="connsiteX13-4241" fmla="*/ 5766 w 10000"/>
                  <a:gd name="connsiteY13-4242" fmla="*/ 3360 h 10000"/>
                  <a:gd name="connsiteX14-4243" fmla="*/ 4652 w 10000"/>
                  <a:gd name="connsiteY14-4244" fmla="*/ 4715 h 10000"/>
                  <a:gd name="connsiteX15-4245" fmla="*/ 3882 w 10000"/>
                  <a:gd name="connsiteY15-4246" fmla="*/ 3776 h 10000"/>
                  <a:gd name="connsiteX16-4247" fmla="*/ 2778 w 10000"/>
                  <a:gd name="connsiteY16-4248" fmla="*/ 4422 h 10000"/>
                  <a:gd name="connsiteX17-4249" fmla="*/ 1982 w 10000"/>
                  <a:gd name="connsiteY17-4250" fmla="*/ 3693 h 10000"/>
                  <a:gd name="connsiteX18-4251" fmla="*/ 1115 w 10000"/>
                  <a:gd name="connsiteY18-4252" fmla="*/ 5465 h 10000"/>
                  <a:gd name="connsiteX19-4253" fmla="*/ 1 w 10000"/>
                  <a:gd name="connsiteY19-4254" fmla="*/ 8375 h 10000"/>
                  <a:gd name="connsiteX20-4255" fmla="*/ 998 w 10000"/>
                  <a:gd name="connsiteY20-4256" fmla="*/ 2995 h 10000"/>
                  <a:gd name="connsiteX0-4257" fmla="*/ 998 w 10000"/>
                  <a:gd name="connsiteY0-4258" fmla="*/ 2995 h 10000"/>
                  <a:gd name="connsiteX1-4259" fmla="*/ 1860 w 10000"/>
                  <a:gd name="connsiteY1-4260" fmla="*/ 2616 h 10000"/>
                  <a:gd name="connsiteX2-4261" fmla="*/ 2446 w 10000"/>
                  <a:gd name="connsiteY2-4262" fmla="*/ 292 h 10000"/>
                  <a:gd name="connsiteX3-4263" fmla="*/ 3493 w 10000"/>
                  <a:gd name="connsiteY3-4264" fmla="*/ 1600 h 10000"/>
                  <a:gd name="connsiteX4-4265" fmla="*/ 4616 w 10000"/>
                  <a:gd name="connsiteY4-4266" fmla="*/ 4 h 10000"/>
                  <a:gd name="connsiteX5-4267" fmla="*/ 5662 w 10000"/>
                  <a:gd name="connsiteY5-4268" fmla="*/ 1087 h 10000"/>
                  <a:gd name="connsiteX6-4269" fmla="*/ 7305 w 10000"/>
                  <a:gd name="connsiteY6-4270" fmla="*/ 199 h 10000"/>
                  <a:gd name="connsiteX7-4271" fmla="*/ 8183 w 10000"/>
                  <a:gd name="connsiteY7-4272" fmla="*/ 2970 h 10000"/>
                  <a:gd name="connsiteX8-4273" fmla="*/ 9396 w 10000"/>
                  <a:gd name="connsiteY8-4274" fmla="*/ 4622 h 10000"/>
                  <a:gd name="connsiteX9-4275" fmla="*/ 9998 w 10000"/>
                  <a:gd name="connsiteY9-4276" fmla="*/ 9983 h 10000"/>
                  <a:gd name="connsiteX10-4277" fmla="*/ 8965 w 10000"/>
                  <a:gd name="connsiteY10-4278" fmla="*/ 5443 h 10000"/>
                  <a:gd name="connsiteX11-4279" fmla="*/ 8073 w 10000"/>
                  <a:gd name="connsiteY11-4280" fmla="*/ 4034 h 10000"/>
                  <a:gd name="connsiteX12-4281" fmla="*/ 6764 w 10000"/>
                  <a:gd name="connsiteY12-4282" fmla="*/ 4676 h 10000"/>
                  <a:gd name="connsiteX13-4283" fmla="*/ 5766 w 10000"/>
                  <a:gd name="connsiteY13-4284" fmla="*/ 3360 h 10000"/>
                  <a:gd name="connsiteX14-4285" fmla="*/ 4637 w 10000"/>
                  <a:gd name="connsiteY14-4286" fmla="*/ 3850 h 10000"/>
                  <a:gd name="connsiteX15-4287" fmla="*/ 3882 w 10000"/>
                  <a:gd name="connsiteY15-4288" fmla="*/ 3776 h 10000"/>
                  <a:gd name="connsiteX16-4289" fmla="*/ 2778 w 10000"/>
                  <a:gd name="connsiteY16-4290" fmla="*/ 4422 h 10000"/>
                  <a:gd name="connsiteX17-4291" fmla="*/ 1982 w 10000"/>
                  <a:gd name="connsiteY17-4292" fmla="*/ 3693 h 10000"/>
                  <a:gd name="connsiteX18-4293" fmla="*/ 1115 w 10000"/>
                  <a:gd name="connsiteY18-4294" fmla="*/ 5465 h 10000"/>
                  <a:gd name="connsiteX19-4295" fmla="*/ 1 w 10000"/>
                  <a:gd name="connsiteY19-4296" fmla="*/ 8375 h 10000"/>
                  <a:gd name="connsiteX20-4297" fmla="*/ 998 w 10000"/>
                  <a:gd name="connsiteY20-4298" fmla="*/ 2995 h 10000"/>
                  <a:gd name="connsiteX0-4299" fmla="*/ 998 w 10000"/>
                  <a:gd name="connsiteY0-4300" fmla="*/ 2995 h 10000"/>
                  <a:gd name="connsiteX1-4301" fmla="*/ 1860 w 10000"/>
                  <a:gd name="connsiteY1-4302" fmla="*/ 2616 h 10000"/>
                  <a:gd name="connsiteX2-4303" fmla="*/ 2446 w 10000"/>
                  <a:gd name="connsiteY2-4304" fmla="*/ 292 h 10000"/>
                  <a:gd name="connsiteX3-4305" fmla="*/ 3493 w 10000"/>
                  <a:gd name="connsiteY3-4306" fmla="*/ 1600 h 10000"/>
                  <a:gd name="connsiteX4-4307" fmla="*/ 4616 w 10000"/>
                  <a:gd name="connsiteY4-4308" fmla="*/ 4 h 10000"/>
                  <a:gd name="connsiteX5-4309" fmla="*/ 5662 w 10000"/>
                  <a:gd name="connsiteY5-4310" fmla="*/ 1087 h 10000"/>
                  <a:gd name="connsiteX6-4311" fmla="*/ 7305 w 10000"/>
                  <a:gd name="connsiteY6-4312" fmla="*/ 199 h 10000"/>
                  <a:gd name="connsiteX7-4313" fmla="*/ 8183 w 10000"/>
                  <a:gd name="connsiteY7-4314" fmla="*/ 2970 h 10000"/>
                  <a:gd name="connsiteX8-4315" fmla="*/ 9396 w 10000"/>
                  <a:gd name="connsiteY8-4316" fmla="*/ 4622 h 10000"/>
                  <a:gd name="connsiteX9-4317" fmla="*/ 9998 w 10000"/>
                  <a:gd name="connsiteY9-4318" fmla="*/ 9983 h 10000"/>
                  <a:gd name="connsiteX10-4319" fmla="*/ 8965 w 10000"/>
                  <a:gd name="connsiteY10-4320" fmla="*/ 5443 h 10000"/>
                  <a:gd name="connsiteX11-4321" fmla="*/ 8073 w 10000"/>
                  <a:gd name="connsiteY11-4322" fmla="*/ 4034 h 10000"/>
                  <a:gd name="connsiteX12-4323" fmla="*/ 6764 w 10000"/>
                  <a:gd name="connsiteY12-4324" fmla="*/ 4676 h 10000"/>
                  <a:gd name="connsiteX13-4325" fmla="*/ 5766 w 10000"/>
                  <a:gd name="connsiteY13-4326" fmla="*/ 3360 h 10000"/>
                  <a:gd name="connsiteX14-4327" fmla="*/ 4637 w 10000"/>
                  <a:gd name="connsiteY14-4328" fmla="*/ 3850 h 10000"/>
                  <a:gd name="connsiteX15-4329" fmla="*/ 3823 w 10000"/>
                  <a:gd name="connsiteY15-4330" fmla="*/ 2723 h 10000"/>
                  <a:gd name="connsiteX16-4331" fmla="*/ 2778 w 10000"/>
                  <a:gd name="connsiteY16-4332" fmla="*/ 4422 h 10000"/>
                  <a:gd name="connsiteX17-4333" fmla="*/ 1982 w 10000"/>
                  <a:gd name="connsiteY17-4334" fmla="*/ 3693 h 10000"/>
                  <a:gd name="connsiteX18-4335" fmla="*/ 1115 w 10000"/>
                  <a:gd name="connsiteY18-4336" fmla="*/ 5465 h 10000"/>
                  <a:gd name="connsiteX19-4337" fmla="*/ 1 w 10000"/>
                  <a:gd name="connsiteY19-4338" fmla="*/ 8375 h 10000"/>
                  <a:gd name="connsiteX20-4339" fmla="*/ 998 w 10000"/>
                  <a:gd name="connsiteY20-4340" fmla="*/ 2995 h 10000"/>
                  <a:gd name="connsiteX0-4341" fmla="*/ 998 w 10000"/>
                  <a:gd name="connsiteY0-4342" fmla="*/ 2995 h 10000"/>
                  <a:gd name="connsiteX1-4343" fmla="*/ 1860 w 10000"/>
                  <a:gd name="connsiteY1-4344" fmla="*/ 2616 h 10000"/>
                  <a:gd name="connsiteX2-4345" fmla="*/ 2446 w 10000"/>
                  <a:gd name="connsiteY2-4346" fmla="*/ 292 h 10000"/>
                  <a:gd name="connsiteX3-4347" fmla="*/ 3493 w 10000"/>
                  <a:gd name="connsiteY3-4348" fmla="*/ 1600 h 10000"/>
                  <a:gd name="connsiteX4-4349" fmla="*/ 4616 w 10000"/>
                  <a:gd name="connsiteY4-4350" fmla="*/ 4 h 10000"/>
                  <a:gd name="connsiteX5-4351" fmla="*/ 5662 w 10000"/>
                  <a:gd name="connsiteY5-4352" fmla="*/ 1087 h 10000"/>
                  <a:gd name="connsiteX6-4353" fmla="*/ 7305 w 10000"/>
                  <a:gd name="connsiteY6-4354" fmla="*/ 199 h 10000"/>
                  <a:gd name="connsiteX7-4355" fmla="*/ 8183 w 10000"/>
                  <a:gd name="connsiteY7-4356" fmla="*/ 2970 h 10000"/>
                  <a:gd name="connsiteX8-4357" fmla="*/ 9396 w 10000"/>
                  <a:gd name="connsiteY8-4358" fmla="*/ 4622 h 10000"/>
                  <a:gd name="connsiteX9-4359" fmla="*/ 9998 w 10000"/>
                  <a:gd name="connsiteY9-4360" fmla="*/ 9983 h 10000"/>
                  <a:gd name="connsiteX10-4361" fmla="*/ 8965 w 10000"/>
                  <a:gd name="connsiteY10-4362" fmla="*/ 5443 h 10000"/>
                  <a:gd name="connsiteX11-4363" fmla="*/ 8073 w 10000"/>
                  <a:gd name="connsiteY11-4364" fmla="*/ 4034 h 10000"/>
                  <a:gd name="connsiteX12-4365" fmla="*/ 6764 w 10000"/>
                  <a:gd name="connsiteY12-4366" fmla="*/ 4676 h 10000"/>
                  <a:gd name="connsiteX13-4367" fmla="*/ 5766 w 10000"/>
                  <a:gd name="connsiteY13-4368" fmla="*/ 3360 h 10000"/>
                  <a:gd name="connsiteX14-4369" fmla="*/ 4637 w 10000"/>
                  <a:gd name="connsiteY14-4370" fmla="*/ 3850 h 10000"/>
                  <a:gd name="connsiteX15-4371" fmla="*/ 3823 w 10000"/>
                  <a:gd name="connsiteY15-4372" fmla="*/ 2723 h 10000"/>
                  <a:gd name="connsiteX16-4373" fmla="*/ 2748 w 10000"/>
                  <a:gd name="connsiteY16-4374" fmla="*/ 3783 h 10000"/>
                  <a:gd name="connsiteX17-4375" fmla="*/ 1982 w 10000"/>
                  <a:gd name="connsiteY17-4376" fmla="*/ 3693 h 10000"/>
                  <a:gd name="connsiteX18-4377" fmla="*/ 1115 w 10000"/>
                  <a:gd name="connsiteY18-4378" fmla="*/ 5465 h 10000"/>
                  <a:gd name="connsiteX19-4379" fmla="*/ 1 w 10000"/>
                  <a:gd name="connsiteY19-4380" fmla="*/ 8375 h 10000"/>
                  <a:gd name="connsiteX20-4381" fmla="*/ 998 w 10000"/>
                  <a:gd name="connsiteY20-4382" fmla="*/ 2995 h 10000"/>
                  <a:gd name="connsiteX0-4383" fmla="*/ 998 w 10000"/>
                  <a:gd name="connsiteY0-4384" fmla="*/ 2995 h 10000"/>
                  <a:gd name="connsiteX1-4385" fmla="*/ 1860 w 10000"/>
                  <a:gd name="connsiteY1-4386" fmla="*/ 2616 h 10000"/>
                  <a:gd name="connsiteX2-4387" fmla="*/ 2446 w 10000"/>
                  <a:gd name="connsiteY2-4388" fmla="*/ 292 h 10000"/>
                  <a:gd name="connsiteX3-4389" fmla="*/ 3493 w 10000"/>
                  <a:gd name="connsiteY3-4390" fmla="*/ 1600 h 10000"/>
                  <a:gd name="connsiteX4-4391" fmla="*/ 4616 w 10000"/>
                  <a:gd name="connsiteY4-4392" fmla="*/ 4 h 10000"/>
                  <a:gd name="connsiteX5-4393" fmla="*/ 5662 w 10000"/>
                  <a:gd name="connsiteY5-4394" fmla="*/ 1087 h 10000"/>
                  <a:gd name="connsiteX6-4395" fmla="*/ 7305 w 10000"/>
                  <a:gd name="connsiteY6-4396" fmla="*/ 199 h 10000"/>
                  <a:gd name="connsiteX7-4397" fmla="*/ 8183 w 10000"/>
                  <a:gd name="connsiteY7-4398" fmla="*/ 2970 h 10000"/>
                  <a:gd name="connsiteX8-4399" fmla="*/ 9396 w 10000"/>
                  <a:gd name="connsiteY8-4400" fmla="*/ 4622 h 10000"/>
                  <a:gd name="connsiteX9-4401" fmla="*/ 9998 w 10000"/>
                  <a:gd name="connsiteY9-4402" fmla="*/ 9983 h 10000"/>
                  <a:gd name="connsiteX10-4403" fmla="*/ 8965 w 10000"/>
                  <a:gd name="connsiteY10-4404" fmla="*/ 5443 h 10000"/>
                  <a:gd name="connsiteX11-4405" fmla="*/ 8073 w 10000"/>
                  <a:gd name="connsiteY11-4406" fmla="*/ 4034 h 10000"/>
                  <a:gd name="connsiteX12-4407" fmla="*/ 6853 w 10000"/>
                  <a:gd name="connsiteY12-4408" fmla="*/ 4187 h 10000"/>
                  <a:gd name="connsiteX13-4409" fmla="*/ 5766 w 10000"/>
                  <a:gd name="connsiteY13-4410" fmla="*/ 3360 h 10000"/>
                  <a:gd name="connsiteX14-4411" fmla="*/ 4637 w 10000"/>
                  <a:gd name="connsiteY14-4412" fmla="*/ 3850 h 10000"/>
                  <a:gd name="connsiteX15-4413" fmla="*/ 3823 w 10000"/>
                  <a:gd name="connsiteY15-4414" fmla="*/ 2723 h 10000"/>
                  <a:gd name="connsiteX16-4415" fmla="*/ 2748 w 10000"/>
                  <a:gd name="connsiteY16-4416" fmla="*/ 3783 h 10000"/>
                  <a:gd name="connsiteX17-4417" fmla="*/ 1982 w 10000"/>
                  <a:gd name="connsiteY17-4418" fmla="*/ 3693 h 10000"/>
                  <a:gd name="connsiteX18-4419" fmla="*/ 1115 w 10000"/>
                  <a:gd name="connsiteY18-4420" fmla="*/ 5465 h 10000"/>
                  <a:gd name="connsiteX19-4421" fmla="*/ 1 w 10000"/>
                  <a:gd name="connsiteY19-4422" fmla="*/ 8375 h 10000"/>
                  <a:gd name="connsiteX20-4423" fmla="*/ 998 w 10000"/>
                  <a:gd name="connsiteY20-4424" fmla="*/ 2995 h 10000"/>
                  <a:gd name="connsiteX0-4425" fmla="*/ 998 w 10000"/>
                  <a:gd name="connsiteY0-4426" fmla="*/ 2995 h 10000"/>
                  <a:gd name="connsiteX1-4427" fmla="*/ 1860 w 10000"/>
                  <a:gd name="connsiteY1-4428" fmla="*/ 2616 h 10000"/>
                  <a:gd name="connsiteX2-4429" fmla="*/ 2446 w 10000"/>
                  <a:gd name="connsiteY2-4430" fmla="*/ 292 h 10000"/>
                  <a:gd name="connsiteX3-4431" fmla="*/ 3493 w 10000"/>
                  <a:gd name="connsiteY3-4432" fmla="*/ 1600 h 10000"/>
                  <a:gd name="connsiteX4-4433" fmla="*/ 4616 w 10000"/>
                  <a:gd name="connsiteY4-4434" fmla="*/ 4 h 10000"/>
                  <a:gd name="connsiteX5-4435" fmla="*/ 5662 w 10000"/>
                  <a:gd name="connsiteY5-4436" fmla="*/ 1087 h 10000"/>
                  <a:gd name="connsiteX6-4437" fmla="*/ 7305 w 10000"/>
                  <a:gd name="connsiteY6-4438" fmla="*/ 199 h 10000"/>
                  <a:gd name="connsiteX7-4439" fmla="*/ 8183 w 10000"/>
                  <a:gd name="connsiteY7-4440" fmla="*/ 2970 h 10000"/>
                  <a:gd name="connsiteX8-4441" fmla="*/ 9396 w 10000"/>
                  <a:gd name="connsiteY8-4442" fmla="*/ 4622 h 10000"/>
                  <a:gd name="connsiteX9-4443" fmla="*/ 9998 w 10000"/>
                  <a:gd name="connsiteY9-4444" fmla="*/ 9983 h 10000"/>
                  <a:gd name="connsiteX10-4445" fmla="*/ 8965 w 10000"/>
                  <a:gd name="connsiteY10-4446" fmla="*/ 5443 h 10000"/>
                  <a:gd name="connsiteX11-4447" fmla="*/ 8073 w 10000"/>
                  <a:gd name="connsiteY11-4448" fmla="*/ 4034 h 10000"/>
                  <a:gd name="connsiteX12-4449" fmla="*/ 6853 w 10000"/>
                  <a:gd name="connsiteY12-4450" fmla="*/ 4187 h 10000"/>
                  <a:gd name="connsiteX13-4451" fmla="*/ 5662 w 10000"/>
                  <a:gd name="connsiteY13-4452" fmla="*/ 2495 h 10000"/>
                  <a:gd name="connsiteX14-4453" fmla="*/ 4637 w 10000"/>
                  <a:gd name="connsiteY14-4454" fmla="*/ 3850 h 10000"/>
                  <a:gd name="connsiteX15-4455" fmla="*/ 3823 w 10000"/>
                  <a:gd name="connsiteY15-4456" fmla="*/ 2723 h 10000"/>
                  <a:gd name="connsiteX16-4457" fmla="*/ 2748 w 10000"/>
                  <a:gd name="connsiteY16-4458" fmla="*/ 3783 h 10000"/>
                  <a:gd name="connsiteX17-4459" fmla="*/ 1982 w 10000"/>
                  <a:gd name="connsiteY17-4460" fmla="*/ 3693 h 10000"/>
                  <a:gd name="connsiteX18-4461" fmla="*/ 1115 w 10000"/>
                  <a:gd name="connsiteY18-4462" fmla="*/ 5465 h 10000"/>
                  <a:gd name="connsiteX19-4463" fmla="*/ 1 w 10000"/>
                  <a:gd name="connsiteY19-4464" fmla="*/ 8375 h 10000"/>
                  <a:gd name="connsiteX20-4465" fmla="*/ 998 w 10000"/>
                  <a:gd name="connsiteY20-4466" fmla="*/ 2995 h 10000"/>
                  <a:gd name="connsiteX0-4467" fmla="*/ 998 w 10000"/>
                  <a:gd name="connsiteY0-4468" fmla="*/ 2995 h 10000"/>
                  <a:gd name="connsiteX1-4469" fmla="*/ 1860 w 10000"/>
                  <a:gd name="connsiteY1-4470" fmla="*/ 2616 h 10000"/>
                  <a:gd name="connsiteX2-4471" fmla="*/ 2446 w 10000"/>
                  <a:gd name="connsiteY2-4472" fmla="*/ 292 h 10000"/>
                  <a:gd name="connsiteX3-4473" fmla="*/ 3493 w 10000"/>
                  <a:gd name="connsiteY3-4474" fmla="*/ 1600 h 10000"/>
                  <a:gd name="connsiteX4-4475" fmla="*/ 4616 w 10000"/>
                  <a:gd name="connsiteY4-4476" fmla="*/ 4 h 10000"/>
                  <a:gd name="connsiteX5-4477" fmla="*/ 5662 w 10000"/>
                  <a:gd name="connsiteY5-4478" fmla="*/ 1087 h 10000"/>
                  <a:gd name="connsiteX6-4479" fmla="*/ 7305 w 10000"/>
                  <a:gd name="connsiteY6-4480" fmla="*/ 199 h 10000"/>
                  <a:gd name="connsiteX7-4481" fmla="*/ 8183 w 10000"/>
                  <a:gd name="connsiteY7-4482" fmla="*/ 2970 h 10000"/>
                  <a:gd name="connsiteX8-4483" fmla="*/ 9396 w 10000"/>
                  <a:gd name="connsiteY8-4484" fmla="*/ 4622 h 10000"/>
                  <a:gd name="connsiteX9-4485" fmla="*/ 9998 w 10000"/>
                  <a:gd name="connsiteY9-4486" fmla="*/ 9983 h 10000"/>
                  <a:gd name="connsiteX10-4487" fmla="*/ 8965 w 10000"/>
                  <a:gd name="connsiteY10-4488" fmla="*/ 5443 h 10000"/>
                  <a:gd name="connsiteX11-4489" fmla="*/ 8073 w 10000"/>
                  <a:gd name="connsiteY11-4490" fmla="*/ 4034 h 10000"/>
                  <a:gd name="connsiteX12-4491" fmla="*/ 6853 w 10000"/>
                  <a:gd name="connsiteY12-4492" fmla="*/ 4187 h 10000"/>
                  <a:gd name="connsiteX13-4493" fmla="*/ 5662 w 10000"/>
                  <a:gd name="connsiteY13-4494" fmla="*/ 2495 h 10000"/>
                  <a:gd name="connsiteX14-4495" fmla="*/ 4622 w 10000"/>
                  <a:gd name="connsiteY14-4496" fmla="*/ 3248 h 10000"/>
                  <a:gd name="connsiteX15-4497" fmla="*/ 3823 w 10000"/>
                  <a:gd name="connsiteY15-4498" fmla="*/ 2723 h 10000"/>
                  <a:gd name="connsiteX16-4499" fmla="*/ 2748 w 10000"/>
                  <a:gd name="connsiteY16-4500" fmla="*/ 3783 h 10000"/>
                  <a:gd name="connsiteX17-4501" fmla="*/ 1982 w 10000"/>
                  <a:gd name="connsiteY17-4502" fmla="*/ 3693 h 10000"/>
                  <a:gd name="connsiteX18-4503" fmla="*/ 1115 w 10000"/>
                  <a:gd name="connsiteY18-4504" fmla="*/ 5465 h 10000"/>
                  <a:gd name="connsiteX19-4505" fmla="*/ 1 w 10000"/>
                  <a:gd name="connsiteY19-4506" fmla="*/ 8375 h 10000"/>
                  <a:gd name="connsiteX20-4507" fmla="*/ 998 w 10000"/>
                  <a:gd name="connsiteY20-4508" fmla="*/ 2995 h 10000"/>
                  <a:gd name="connsiteX0-4509" fmla="*/ 998 w 10000"/>
                  <a:gd name="connsiteY0-4510" fmla="*/ 2995 h 10000"/>
                  <a:gd name="connsiteX1-4511" fmla="*/ 1860 w 10000"/>
                  <a:gd name="connsiteY1-4512" fmla="*/ 2616 h 10000"/>
                  <a:gd name="connsiteX2-4513" fmla="*/ 2446 w 10000"/>
                  <a:gd name="connsiteY2-4514" fmla="*/ 292 h 10000"/>
                  <a:gd name="connsiteX3-4515" fmla="*/ 3493 w 10000"/>
                  <a:gd name="connsiteY3-4516" fmla="*/ 1600 h 10000"/>
                  <a:gd name="connsiteX4-4517" fmla="*/ 4616 w 10000"/>
                  <a:gd name="connsiteY4-4518" fmla="*/ 4 h 10000"/>
                  <a:gd name="connsiteX5-4519" fmla="*/ 5662 w 10000"/>
                  <a:gd name="connsiteY5-4520" fmla="*/ 1087 h 10000"/>
                  <a:gd name="connsiteX6-4521" fmla="*/ 7305 w 10000"/>
                  <a:gd name="connsiteY6-4522" fmla="*/ 199 h 10000"/>
                  <a:gd name="connsiteX7-4523" fmla="*/ 8495 w 10000"/>
                  <a:gd name="connsiteY7-4524" fmla="*/ 2594 h 10000"/>
                  <a:gd name="connsiteX8-4525" fmla="*/ 9396 w 10000"/>
                  <a:gd name="connsiteY8-4526" fmla="*/ 4622 h 10000"/>
                  <a:gd name="connsiteX9-4527" fmla="*/ 9998 w 10000"/>
                  <a:gd name="connsiteY9-4528" fmla="*/ 9983 h 10000"/>
                  <a:gd name="connsiteX10-4529" fmla="*/ 8965 w 10000"/>
                  <a:gd name="connsiteY10-4530" fmla="*/ 5443 h 10000"/>
                  <a:gd name="connsiteX11-4531" fmla="*/ 8073 w 10000"/>
                  <a:gd name="connsiteY11-4532" fmla="*/ 4034 h 10000"/>
                  <a:gd name="connsiteX12-4533" fmla="*/ 6853 w 10000"/>
                  <a:gd name="connsiteY12-4534" fmla="*/ 4187 h 10000"/>
                  <a:gd name="connsiteX13-4535" fmla="*/ 5662 w 10000"/>
                  <a:gd name="connsiteY13-4536" fmla="*/ 2495 h 10000"/>
                  <a:gd name="connsiteX14-4537" fmla="*/ 4622 w 10000"/>
                  <a:gd name="connsiteY14-4538" fmla="*/ 3248 h 10000"/>
                  <a:gd name="connsiteX15-4539" fmla="*/ 3823 w 10000"/>
                  <a:gd name="connsiteY15-4540" fmla="*/ 2723 h 10000"/>
                  <a:gd name="connsiteX16-4541" fmla="*/ 2748 w 10000"/>
                  <a:gd name="connsiteY16-4542" fmla="*/ 3783 h 10000"/>
                  <a:gd name="connsiteX17-4543" fmla="*/ 1982 w 10000"/>
                  <a:gd name="connsiteY17-4544" fmla="*/ 3693 h 10000"/>
                  <a:gd name="connsiteX18-4545" fmla="*/ 1115 w 10000"/>
                  <a:gd name="connsiteY18-4546" fmla="*/ 5465 h 10000"/>
                  <a:gd name="connsiteX19-4547" fmla="*/ 1 w 10000"/>
                  <a:gd name="connsiteY19-4548" fmla="*/ 8375 h 10000"/>
                  <a:gd name="connsiteX20-4549" fmla="*/ 998 w 10000"/>
                  <a:gd name="connsiteY20-4550" fmla="*/ 2995 h 10000"/>
                  <a:gd name="connsiteX0-4551" fmla="*/ 998 w 10000"/>
                  <a:gd name="connsiteY0-4552" fmla="*/ 2995 h 10000"/>
                  <a:gd name="connsiteX1-4553" fmla="*/ 1860 w 10000"/>
                  <a:gd name="connsiteY1-4554" fmla="*/ 2616 h 10000"/>
                  <a:gd name="connsiteX2-4555" fmla="*/ 2446 w 10000"/>
                  <a:gd name="connsiteY2-4556" fmla="*/ 292 h 10000"/>
                  <a:gd name="connsiteX3-4557" fmla="*/ 3493 w 10000"/>
                  <a:gd name="connsiteY3-4558" fmla="*/ 1600 h 10000"/>
                  <a:gd name="connsiteX4-4559" fmla="*/ 4616 w 10000"/>
                  <a:gd name="connsiteY4-4560" fmla="*/ 4 h 10000"/>
                  <a:gd name="connsiteX5-4561" fmla="*/ 5662 w 10000"/>
                  <a:gd name="connsiteY5-4562" fmla="*/ 1087 h 10000"/>
                  <a:gd name="connsiteX6-4563" fmla="*/ 7305 w 10000"/>
                  <a:gd name="connsiteY6-4564" fmla="*/ 199 h 10000"/>
                  <a:gd name="connsiteX7-4565" fmla="*/ 8495 w 10000"/>
                  <a:gd name="connsiteY7-4566" fmla="*/ 2594 h 10000"/>
                  <a:gd name="connsiteX8-4567" fmla="*/ 9396 w 10000"/>
                  <a:gd name="connsiteY8-4568" fmla="*/ 4622 h 10000"/>
                  <a:gd name="connsiteX9-4569" fmla="*/ 9998 w 10000"/>
                  <a:gd name="connsiteY9-4570" fmla="*/ 9983 h 10000"/>
                  <a:gd name="connsiteX10-4571" fmla="*/ 8965 w 10000"/>
                  <a:gd name="connsiteY10-4572" fmla="*/ 5443 h 10000"/>
                  <a:gd name="connsiteX11-4573" fmla="*/ 8073 w 10000"/>
                  <a:gd name="connsiteY11-4574" fmla="*/ 4034 h 10000"/>
                  <a:gd name="connsiteX12-4575" fmla="*/ 6853 w 10000"/>
                  <a:gd name="connsiteY12-4576" fmla="*/ 4187 h 10000"/>
                  <a:gd name="connsiteX13-4577" fmla="*/ 5662 w 10000"/>
                  <a:gd name="connsiteY13-4578" fmla="*/ 2495 h 10000"/>
                  <a:gd name="connsiteX14-4579" fmla="*/ 4622 w 10000"/>
                  <a:gd name="connsiteY14-4580" fmla="*/ 3248 h 10000"/>
                  <a:gd name="connsiteX15-4581" fmla="*/ 3823 w 10000"/>
                  <a:gd name="connsiteY15-4582" fmla="*/ 2723 h 10000"/>
                  <a:gd name="connsiteX16-4583" fmla="*/ 2748 w 10000"/>
                  <a:gd name="connsiteY16-4584" fmla="*/ 3783 h 10000"/>
                  <a:gd name="connsiteX17-4585" fmla="*/ 1982 w 10000"/>
                  <a:gd name="connsiteY17-4586" fmla="*/ 3693 h 10000"/>
                  <a:gd name="connsiteX18-4587" fmla="*/ 1115 w 10000"/>
                  <a:gd name="connsiteY18-4588" fmla="*/ 5465 h 10000"/>
                  <a:gd name="connsiteX19-4589" fmla="*/ 1 w 10000"/>
                  <a:gd name="connsiteY19-4590" fmla="*/ 8375 h 10000"/>
                  <a:gd name="connsiteX20-4591" fmla="*/ 998 w 10000"/>
                  <a:gd name="connsiteY20-4592" fmla="*/ 2995 h 10000"/>
                  <a:gd name="connsiteX0-4593" fmla="*/ 998 w 10000"/>
                  <a:gd name="connsiteY0-4594" fmla="*/ 2995 h 10000"/>
                  <a:gd name="connsiteX1-4595" fmla="*/ 1860 w 10000"/>
                  <a:gd name="connsiteY1-4596" fmla="*/ 2616 h 10000"/>
                  <a:gd name="connsiteX2-4597" fmla="*/ 2446 w 10000"/>
                  <a:gd name="connsiteY2-4598" fmla="*/ 292 h 10000"/>
                  <a:gd name="connsiteX3-4599" fmla="*/ 3493 w 10000"/>
                  <a:gd name="connsiteY3-4600" fmla="*/ 1600 h 10000"/>
                  <a:gd name="connsiteX4-4601" fmla="*/ 4616 w 10000"/>
                  <a:gd name="connsiteY4-4602" fmla="*/ 4 h 10000"/>
                  <a:gd name="connsiteX5-4603" fmla="*/ 5662 w 10000"/>
                  <a:gd name="connsiteY5-4604" fmla="*/ 1087 h 10000"/>
                  <a:gd name="connsiteX6-4605" fmla="*/ 7305 w 10000"/>
                  <a:gd name="connsiteY6-4606" fmla="*/ 199 h 10000"/>
                  <a:gd name="connsiteX7-4607" fmla="*/ 8495 w 10000"/>
                  <a:gd name="connsiteY7-4608" fmla="*/ 2594 h 10000"/>
                  <a:gd name="connsiteX8-4609" fmla="*/ 9396 w 10000"/>
                  <a:gd name="connsiteY8-4610" fmla="*/ 4622 h 10000"/>
                  <a:gd name="connsiteX9-4611" fmla="*/ 9998 w 10000"/>
                  <a:gd name="connsiteY9-4612" fmla="*/ 9983 h 10000"/>
                  <a:gd name="connsiteX10-4613" fmla="*/ 8965 w 10000"/>
                  <a:gd name="connsiteY10-4614" fmla="*/ 5443 h 10000"/>
                  <a:gd name="connsiteX11-4615" fmla="*/ 8073 w 10000"/>
                  <a:gd name="connsiteY11-4616" fmla="*/ 4034 h 10000"/>
                  <a:gd name="connsiteX12-4617" fmla="*/ 6868 w 10000"/>
                  <a:gd name="connsiteY12-4618" fmla="*/ 3473 h 10000"/>
                  <a:gd name="connsiteX13-4619" fmla="*/ 5662 w 10000"/>
                  <a:gd name="connsiteY13-4620" fmla="*/ 2495 h 10000"/>
                  <a:gd name="connsiteX14-4621" fmla="*/ 4622 w 10000"/>
                  <a:gd name="connsiteY14-4622" fmla="*/ 3248 h 10000"/>
                  <a:gd name="connsiteX15-4623" fmla="*/ 3823 w 10000"/>
                  <a:gd name="connsiteY15-4624" fmla="*/ 2723 h 10000"/>
                  <a:gd name="connsiteX16-4625" fmla="*/ 2748 w 10000"/>
                  <a:gd name="connsiteY16-4626" fmla="*/ 3783 h 10000"/>
                  <a:gd name="connsiteX17-4627" fmla="*/ 1982 w 10000"/>
                  <a:gd name="connsiteY17-4628" fmla="*/ 3693 h 10000"/>
                  <a:gd name="connsiteX18-4629" fmla="*/ 1115 w 10000"/>
                  <a:gd name="connsiteY18-4630" fmla="*/ 5465 h 10000"/>
                  <a:gd name="connsiteX19-4631" fmla="*/ 1 w 10000"/>
                  <a:gd name="connsiteY19-4632" fmla="*/ 8375 h 10000"/>
                  <a:gd name="connsiteX20-4633" fmla="*/ 998 w 10000"/>
                  <a:gd name="connsiteY20-4634" fmla="*/ 2995 h 10000"/>
                  <a:gd name="connsiteX0-4635" fmla="*/ 998 w 10000"/>
                  <a:gd name="connsiteY0-4636" fmla="*/ 2995 h 10000"/>
                  <a:gd name="connsiteX1-4637" fmla="*/ 1860 w 10000"/>
                  <a:gd name="connsiteY1-4638" fmla="*/ 2616 h 10000"/>
                  <a:gd name="connsiteX2-4639" fmla="*/ 2446 w 10000"/>
                  <a:gd name="connsiteY2-4640" fmla="*/ 292 h 10000"/>
                  <a:gd name="connsiteX3-4641" fmla="*/ 3493 w 10000"/>
                  <a:gd name="connsiteY3-4642" fmla="*/ 1600 h 10000"/>
                  <a:gd name="connsiteX4-4643" fmla="*/ 4616 w 10000"/>
                  <a:gd name="connsiteY4-4644" fmla="*/ 4 h 10000"/>
                  <a:gd name="connsiteX5-4645" fmla="*/ 5662 w 10000"/>
                  <a:gd name="connsiteY5-4646" fmla="*/ 1087 h 10000"/>
                  <a:gd name="connsiteX6-4647" fmla="*/ 7305 w 10000"/>
                  <a:gd name="connsiteY6-4648" fmla="*/ 199 h 10000"/>
                  <a:gd name="connsiteX7-4649" fmla="*/ 8495 w 10000"/>
                  <a:gd name="connsiteY7-4650" fmla="*/ 2594 h 10000"/>
                  <a:gd name="connsiteX8-4651" fmla="*/ 9396 w 10000"/>
                  <a:gd name="connsiteY8-4652" fmla="*/ 4622 h 10000"/>
                  <a:gd name="connsiteX9-4653" fmla="*/ 9998 w 10000"/>
                  <a:gd name="connsiteY9-4654" fmla="*/ 9983 h 10000"/>
                  <a:gd name="connsiteX10-4655" fmla="*/ 8965 w 10000"/>
                  <a:gd name="connsiteY10-4656" fmla="*/ 5443 h 10000"/>
                  <a:gd name="connsiteX11-4657" fmla="*/ 8192 w 10000"/>
                  <a:gd name="connsiteY11-4658" fmla="*/ 3395 h 10000"/>
                  <a:gd name="connsiteX12-4659" fmla="*/ 6868 w 10000"/>
                  <a:gd name="connsiteY12-4660" fmla="*/ 3473 h 10000"/>
                  <a:gd name="connsiteX13-4661" fmla="*/ 5662 w 10000"/>
                  <a:gd name="connsiteY13-4662" fmla="*/ 2495 h 10000"/>
                  <a:gd name="connsiteX14-4663" fmla="*/ 4622 w 10000"/>
                  <a:gd name="connsiteY14-4664" fmla="*/ 3248 h 10000"/>
                  <a:gd name="connsiteX15-4665" fmla="*/ 3823 w 10000"/>
                  <a:gd name="connsiteY15-4666" fmla="*/ 2723 h 10000"/>
                  <a:gd name="connsiteX16-4667" fmla="*/ 2748 w 10000"/>
                  <a:gd name="connsiteY16-4668" fmla="*/ 3783 h 10000"/>
                  <a:gd name="connsiteX17-4669" fmla="*/ 1982 w 10000"/>
                  <a:gd name="connsiteY17-4670" fmla="*/ 3693 h 10000"/>
                  <a:gd name="connsiteX18-4671" fmla="*/ 1115 w 10000"/>
                  <a:gd name="connsiteY18-4672" fmla="*/ 5465 h 10000"/>
                  <a:gd name="connsiteX19-4673" fmla="*/ 1 w 10000"/>
                  <a:gd name="connsiteY19-4674" fmla="*/ 8375 h 10000"/>
                  <a:gd name="connsiteX20-4675" fmla="*/ 998 w 10000"/>
                  <a:gd name="connsiteY20-4676" fmla="*/ 2995 h 10000"/>
                  <a:gd name="connsiteX0-4677" fmla="*/ 998 w 10000"/>
                  <a:gd name="connsiteY0-4678" fmla="*/ 2995 h 10000"/>
                  <a:gd name="connsiteX1-4679" fmla="*/ 1860 w 10000"/>
                  <a:gd name="connsiteY1-4680" fmla="*/ 2616 h 10000"/>
                  <a:gd name="connsiteX2-4681" fmla="*/ 2446 w 10000"/>
                  <a:gd name="connsiteY2-4682" fmla="*/ 292 h 10000"/>
                  <a:gd name="connsiteX3-4683" fmla="*/ 3493 w 10000"/>
                  <a:gd name="connsiteY3-4684" fmla="*/ 1600 h 10000"/>
                  <a:gd name="connsiteX4-4685" fmla="*/ 4616 w 10000"/>
                  <a:gd name="connsiteY4-4686" fmla="*/ 4 h 10000"/>
                  <a:gd name="connsiteX5-4687" fmla="*/ 5662 w 10000"/>
                  <a:gd name="connsiteY5-4688" fmla="*/ 1087 h 10000"/>
                  <a:gd name="connsiteX6-4689" fmla="*/ 7305 w 10000"/>
                  <a:gd name="connsiteY6-4690" fmla="*/ 199 h 10000"/>
                  <a:gd name="connsiteX7-4691" fmla="*/ 8495 w 10000"/>
                  <a:gd name="connsiteY7-4692" fmla="*/ 2594 h 10000"/>
                  <a:gd name="connsiteX8-4693" fmla="*/ 9396 w 10000"/>
                  <a:gd name="connsiteY8-4694" fmla="*/ 4622 h 10000"/>
                  <a:gd name="connsiteX9-4695" fmla="*/ 9998 w 10000"/>
                  <a:gd name="connsiteY9-4696" fmla="*/ 9983 h 10000"/>
                  <a:gd name="connsiteX10-4697" fmla="*/ 8965 w 10000"/>
                  <a:gd name="connsiteY10-4698" fmla="*/ 5443 h 10000"/>
                  <a:gd name="connsiteX11-4699" fmla="*/ 8192 w 10000"/>
                  <a:gd name="connsiteY11-4700" fmla="*/ 3395 h 10000"/>
                  <a:gd name="connsiteX12-4701" fmla="*/ 6868 w 10000"/>
                  <a:gd name="connsiteY12-4702" fmla="*/ 3473 h 10000"/>
                  <a:gd name="connsiteX13-4703" fmla="*/ 5662 w 10000"/>
                  <a:gd name="connsiteY13-4704" fmla="*/ 2495 h 10000"/>
                  <a:gd name="connsiteX14-4705" fmla="*/ 4622 w 10000"/>
                  <a:gd name="connsiteY14-4706" fmla="*/ 3248 h 10000"/>
                  <a:gd name="connsiteX15-4707" fmla="*/ 3823 w 10000"/>
                  <a:gd name="connsiteY15-4708" fmla="*/ 2723 h 10000"/>
                  <a:gd name="connsiteX16-4709" fmla="*/ 2748 w 10000"/>
                  <a:gd name="connsiteY16-4710" fmla="*/ 3783 h 10000"/>
                  <a:gd name="connsiteX17-4711" fmla="*/ 1982 w 10000"/>
                  <a:gd name="connsiteY17-4712" fmla="*/ 3693 h 10000"/>
                  <a:gd name="connsiteX18-4713" fmla="*/ 1115 w 10000"/>
                  <a:gd name="connsiteY18-4714" fmla="*/ 5465 h 10000"/>
                  <a:gd name="connsiteX19-4715" fmla="*/ 1 w 10000"/>
                  <a:gd name="connsiteY19-4716" fmla="*/ 8375 h 10000"/>
                  <a:gd name="connsiteX20-4717" fmla="*/ 998 w 10000"/>
                  <a:gd name="connsiteY20-4718" fmla="*/ 2995 h 10000"/>
                  <a:gd name="connsiteX0-4719" fmla="*/ 998 w 10000"/>
                  <a:gd name="connsiteY0-4720" fmla="*/ 2995 h 10000"/>
                  <a:gd name="connsiteX1-4721" fmla="*/ 1860 w 10000"/>
                  <a:gd name="connsiteY1-4722" fmla="*/ 2616 h 10000"/>
                  <a:gd name="connsiteX2-4723" fmla="*/ 2446 w 10000"/>
                  <a:gd name="connsiteY2-4724" fmla="*/ 292 h 10000"/>
                  <a:gd name="connsiteX3-4725" fmla="*/ 3493 w 10000"/>
                  <a:gd name="connsiteY3-4726" fmla="*/ 1600 h 10000"/>
                  <a:gd name="connsiteX4-4727" fmla="*/ 4616 w 10000"/>
                  <a:gd name="connsiteY4-4728" fmla="*/ 4 h 10000"/>
                  <a:gd name="connsiteX5-4729" fmla="*/ 5662 w 10000"/>
                  <a:gd name="connsiteY5-4730" fmla="*/ 1087 h 10000"/>
                  <a:gd name="connsiteX6-4731" fmla="*/ 7305 w 10000"/>
                  <a:gd name="connsiteY6-4732" fmla="*/ 199 h 10000"/>
                  <a:gd name="connsiteX7-4733" fmla="*/ 8495 w 10000"/>
                  <a:gd name="connsiteY7-4734" fmla="*/ 2594 h 10000"/>
                  <a:gd name="connsiteX8-4735" fmla="*/ 9396 w 10000"/>
                  <a:gd name="connsiteY8-4736" fmla="*/ 4622 h 10000"/>
                  <a:gd name="connsiteX9-4737" fmla="*/ 9998 w 10000"/>
                  <a:gd name="connsiteY9-4738" fmla="*/ 9983 h 10000"/>
                  <a:gd name="connsiteX10-4739" fmla="*/ 8965 w 10000"/>
                  <a:gd name="connsiteY10-4740" fmla="*/ 5443 h 10000"/>
                  <a:gd name="connsiteX11-4741" fmla="*/ 8192 w 10000"/>
                  <a:gd name="connsiteY11-4742" fmla="*/ 3395 h 10000"/>
                  <a:gd name="connsiteX12-4743" fmla="*/ 6868 w 10000"/>
                  <a:gd name="connsiteY12-4744" fmla="*/ 3473 h 10000"/>
                  <a:gd name="connsiteX13-4745" fmla="*/ 5662 w 10000"/>
                  <a:gd name="connsiteY13-4746" fmla="*/ 2495 h 10000"/>
                  <a:gd name="connsiteX14-4747" fmla="*/ 4622 w 10000"/>
                  <a:gd name="connsiteY14-4748" fmla="*/ 3248 h 10000"/>
                  <a:gd name="connsiteX15-4749" fmla="*/ 3823 w 10000"/>
                  <a:gd name="connsiteY15-4750" fmla="*/ 2723 h 10000"/>
                  <a:gd name="connsiteX16-4751" fmla="*/ 2748 w 10000"/>
                  <a:gd name="connsiteY16-4752" fmla="*/ 3783 h 10000"/>
                  <a:gd name="connsiteX17-4753" fmla="*/ 1982 w 10000"/>
                  <a:gd name="connsiteY17-4754" fmla="*/ 3693 h 10000"/>
                  <a:gd name="connsiteX18-4755" fmla="*/ 1115 w 10000"/>
                  <a:gd name="connsiteY18-4756" fmla="*/ 5465 h 10000"/>
                  <a:gd name="connsiteX19-4757" fmla="*/ 1 w 10000"/>
                  <a:gd name="connsiteY19-4758" fmla="*/ 8375 h 10000"/>
                  <a:gd name="connsiteX20-4759" fmla="*/ 998 w 10000"/>
                  <a:gd name="connsiteY20-4760" fmla="*/ 2995 h 10000"/>
                  <a:gd name="connsiteX0-4761" fmla="*/ 998 w 10001"/>
                  <a:gd name="connsiteY0-4762" fmla="*/ 2995 h 10004"/>
                  <a:gd name="connsiteX1-4763" fmla="*/ 1860 w 10001"/>
                  <a:gd name="connsiteY1-4764" fmla="*/ 2616 h 10004"/>
                  <a:gd name="connsiteX2-4765" fmla="*/ 2446 w 10001"/>
                  <a:gd name="connsiteY2-4766" fmla="*/ 292 h 10004"/>
                  <a:gd name="connsiteX3-4767" fmla="*/ 3493 w 10001"/>
                  <a:gd name="connsiteY3-4768" fmla="*/ 1600 h 10004"/>
                  <a:gd name="connsiteX4-4769" fmla="*/ 4616 w 10001"/>
                  <a:gd name="connsiteY4-4770" fmla="*/ 4 h 10004"/>
                  <a:gd name="connsiteX5-4771" fmla="*/ 5662 w 10001"/>
                  <a:gd name="connsiteY5-4772" fmla="*/ 1087 h 10004"/>
                  <a:gd name="connsiteX6-4773" fmla="*/ 7305 w 10001"/>
                  <a:gd name="connsiteY6-4774" fmla="*/ 199 h 10004"/>
                  <a:gd name="connsiteX7-4775" fmla="*/ 8495 w 10001"/>
                  <a:gd name="connsiteY7-4776" fmla="*/ 2594 h 10004"/>
                  <a:gd name="connsiteX8-4777" fmla="*/ 9396 w 10001"/>
                  <a:gd name="connsiteY8-4778" fmla="*/ 4622 h 10004"/>
                  <a:gd name="connsiteX9-4779" fmla="*/ 9998 w 10001"/>
                  <a:gd name="connsiteY9-4780" fmla="*/ 9983 h 10004"/>
                  <a:gd name="connsiteX10-4781" fmla="*/ 9233 w 10001"/>
                  <a:gd name="connsiteY10-4782" fmla="*/ 6233 h 10004"/>
                  <a:gd name="connsiteX11-4783" fmla="*/ 8192 w 10001"/>
                  <a:gd name="connsiteY11-4784" fmla="*/ 3395 h 10004"/>
                  <a:gd name="connsiteX12-4785" fmla="*/ 6868 w 10001"/>
                  <a:gd name="connsiteY12-4786" fmla="*/ 3473 h 10004"/>
                  <a:gd name="connsiteX13-4787" fmla="*/ 5662 w 10001"/>
                  <a:gd name="connsiteY13-4788" fmla="*/ 2495 h 10004"/>
                  <a:gd name="connsiteX14-4789" fmla="*/ 4622 w 10001"/>
                  <a:gd name="connsiteY14-4790" fmla="*/ 3248 h 10004"/>
                  <a:gd name="connsiteX15-4791" fmla="*/ 3823 w 10001"/>
                  <a:gd name="connsiteY15-4792" fmla="*/ 2723 h 10004"/>
                  <a:gd name="connsiteX16-4793" fmla="*/ 2748 w 10001"/>
                  <a:gd name="connsiteY16-4794" fmla="*/ 3783 h 10004"/>
                  <a:gd name="connsiteX17-4795" fmla="*/ 1982 w 10001"/>
                  <a:gd name="connsiteY17-4796" fmla="*/ 3693 h 10004"/>
                  <a:gd name="connsiteX18-4797" fmla="*/ 1115 w 10001"/>
                  <a:gd name="connsiteY18-4798" fmla="*/ 5465 h 10004"/>
                  <a:gd name="connsiteX19-4799" fmla="*/ 1 w 10001"/>
                  <a:gd name="connsiteY19-4800" fmla="*/ 8375 h 10004"/>
                  <a:gd name="connsiteX20-4801" fmla="*/ 998 w 10001"/>
                  <a:gd name="connsiteY20-4802" fmla="*/ 2995 h 10004"/>
                  <a:gd name="connsiteX0-4803" fmla="*/ 998 w 10000"/>
                  <a:gd name="connsiteY0-4804" fmla="*/ 2995 h 10006"/>
                  <a:gd name="connsiteX1-4805" fmla="*/ 1860 w 10000"/>
                  <a:gd name="connsiteY1-4806" fmla="*/ 2616 h 10006"/>
                  <a:gd name="connsiteX2-4807" fmla="*/ 2446 w 10000"/>
                  <a:gd name="connsiteY2-4808" fmla="*/ 292 h 10006"/>
                  <a:gd name="connsiteX3-4809" fmla="*/ 3493 w 10000"/>
                  <a:gd name="connsiteY3-4810" fmla="*/ 1600 h 10006"/>
                  <a:gd name="connsiteX4-4811" fmla="*/ 4616 w 10000"/>
                  <a:gd name="connsiteY4-4812" fmla="*/ 4 h 10006"/>
                  <a:gd name="connsiteX5-4813" fmla="*/ 5662 w 10000"/>
                  <a:gd name="connsiteY5-4814" fmla="*/ 1087 h 10006"/>
                  <a:gd name="connsiteX6-4815" fmla="*/ 7305 w 10000"/>
                  <a:gd name="connsiteY6-4816" fmla="*/ 199 h 10006"/>
                  <a:gd name="connsiteX7-4817" fmla="*/ 8495 w 10000"/>
                  <a:gd name="connsiteY7-4818" fmla="*/ 2594 h 10006"/>
                  <a:gd name="connsiteX8-4819" fmla="*/ 9396 w 10000"/>
                  <a:gd name="connsiteY8-4820" fmla="*/ 4622 h 10006"/>
                  <a:gd name="connsiteX9-4821" fmla="*/ 9998 w 10000"/>
                  <a:gd name="connsiteY9-4822" fmla="*/ 9983 h 10006"/>
                  <a:gd name="connsiteX10-4823" fmla="*/ 9233 w 10000"/>
                  <a:gd name="connsiteY10-4824" fmla="*/ 6233 h 10006"/>
                  <a:gd name="connsiteX11-4825" fmla="*/ 8192 w 10000"/>
                  <a:gd name="connsiteY11-4826" fmla="*/ 3395 h 10006"/>
                  <a:gd name="connsiteX12-4827" fmla="*/ 6868 w 10000"/>
                  <a:gd name="connsiteY12-4828" fmla="*/ 3473 h 10006"/>
                  <a:gd name="connsiteX13-4829" fmla="*/ 5662 w 10000"/>
                  <a:gd name="connsiteY13-4830" fmla="*/ 2495 h 10006"/>
                  <a:gd name="connsiteX14-4831" fmla="*/ 4622 w 10000"/>
                  <a:gd name="connsiteY14-4832" fmla="*/ 3248 h 10006"/>
                  <a:gd name="connsiteX15-4833" fmla="*/ 3823 w 10000"/>
                  <a:gd name="connsiteY15-4834" fmla="*/ 2723 h 10006"/>
                  <a:gd name="connsiteX16-4835" fmla="*/ 2748 w 10000"/>
                  <a:gd name="connsiteY16-4836" fmla="*/ 3783 h 10006"/>
                  <a:gd name="connsiteX17-4837" fmla="*/ 1982 w 10000"/>
                  <a:gd name="connsiteY17-4838" fmla="*/ 3693 h 10006"/>
                  <a:gd name="connsiteX18-4839" fmla="*/ 1115 w 10000"/>
                  <a:gd name="connsiteY18-4840" fmla="*/ 5465 h 10006"/>
                  <a:gd name="connsiteX19-4841" fmla="*/ 1 w 10000"/>
                  <a:gd name="connsiteY19-4842" fmla="*/ 8375 h 10006"/>
                  <a:gd name="connsiteX20-4843" fmla="*/ 998 w 10000"/>
                  <a:gd name="connsiteY20-4844" fmla="*/ 2995 h 10006"/>
                  <a:gd name="connsiteX0-4845" fmla="*/ 998 w 10000"/>
                  <a:gd name="connsiteY0-4846" fmla="*/ 2995 h 10006"/>
                  <a:gd name="connsiteX1-4847" fmla="*/ 1860 w 10000"/>
                  <a:gd name="connsiteY1-4848" fmla="*/ 2616 h 10006"/>
                  <a:gd name="connsiteX2-4849" fmla="*/ 2446 w 10000"/>
                  <a:gd name="connsiteY2-4850" fmla="*/ 292 h 10006"/>
                  <a:gd name="connsiteX3-4851" fmla="*/ 3493 w 10000"/>
                  <a:gd name="connsiteY3-4852" fmla="*/ 1600 h 10006"/>
                  <a:gd name="connsiteX4-4853" fmla="*/ 4616 w 10000"/>
                  <a:gd name="connsiteY4-4854" fmla="*/ 4 h 10006"/>
                  <a:gd name="connsiteX5-4855" fmla="*/ 5662 w 10000"/>
                  <a:gd name="connsiteY5-4856" fmla="*/ 1087 h 10006"/>
                  <a:gd name="connsiteX6-4857" fmla="*/ 7305 w 10000"/>
                  <a:gd name="connsiteY6-4858" fmla="*/ 199 h 10006"/>
                  <a:gd name="connsiteX7-4859" fmla="*/ 8495 w 10000"/>
                  <a:gd name="connsiteY7-4860" fmla="*/ 2594 h 10006"/>
                  <a:gd name="connsiteX8-4861" fmla="*/ 9396 w 10000"/>
                  <a:gd name="connsiteY8-4862" fmla="*/ 4622 h 10006"/>
                  <a:gd name="connsiteX9-4863" fmla="*/ 9998 w 10000"/>
                  <a:gd name="connsiteY9-4864" fmla="*/ 9983 h 10006"/>
                  <a:gd name="connsiteX10-4865" fmla="*/ 9233 w 10000"/>
                  <a:gd name="connsiteY10-4866" fmla="*/ 6233 h 10006"/>
                  <a:gd name="connsiteX11-4867" fmla="*/ 8192 w 10000"/>
                  <a:gd name="connsiteY11-4868" fmla="*/ 3395 h 10006"/>
                  <a:gd name="connsiteX12-4869" fmla="*/ 6868 w 10000"/>
                  <a:gd name="connsiteY12-4870" fmla="*/ 3473 h 10006"/>
                  <a:gd name="connsiteX13-4871" fmla="*/ 5662 w 10000"/>
                  <a:gd name="connsiteY13-4872" fmla="*/ 2495 h 10006"/>
                  <a:gd name="connsiteX14-4873" fmla="*/ 4622 w 10000"/>
                  <a:gd name="connsiteY14-4874" fmla="*/ 3248 h 10006"/>
                  <a:gd name="connsiteX15-4875" fmla="*/ 3823 w 10000"/>
                  <a:gd name="connsiteY15-4876" fmla="*/ 2723 h 10006"/>
                  <a:gd name="connsiteX16-4877" fmla="*/ 2748 w 10000"/>
                  <a:gd name="connsiteY16-4878" fmla="*/ 3783 h 10006"/>
                  <a:gd name="connsiteX17-4879" fmla="*/ 1982 w 10000"/>
                  <a:gd name="connsiteY17-4880" fmla="*/ 3693 h 10006"/>
                  <a:gd name="connsiteX18-4881" fmla="*/ 1115 w 10000"/>
                  <a:gd name="connsiteY18-4882" fmla="*/ 5465 h 10006"/>
                  <a:gd name="connsiteX19-4883" fmla="*/ 1 w 10000"/>
                  <a:gd name="connsiteY19-4884" fmla="*/ 8375 h 10006"/>
                  <a:gd name="connsiteX20-4885" fmla="*/ 998 w 10000"/>
                  <a:gd name="connsiteY20-4886" fmla="*/ 2995 h 10006"/>
                  <a:gd name="connsiteX0-4887" fmla="*/ 998 w 10000"/>
                  <a:gd name="connsiteY0-4888" fmla="*/ 2995 h 10006"/>
                  <a:gd name="connsiteX1-4889" fmla="*/ 1860 w 10000"/>
                  <a:gd name="connsiteY1-4890" fmla="*/ 2616 h 10006"/>
                  <a:gd name="connsiteX2-4891" fmla="*/ 2446 w 10000"/>
                  <a:gd name="connsiteY2-4892" fmla="*/ 292 h 10006"/>
                  <a:gd name="connsiteX3-4893" fmla="*/ 3493 w 10000"/>
                  <a:gd name="connsiteY3-4894" fmla="*/ 1600 h 10006"/>
                  <a:gd name="connsiteX4-4895" fmla="*/ 4616 w 10000"/>
                  <a:gd name="connsiteY4-4896" fmla="*/ 4 h 10006"/>
                  <a:gd name="connsiteX5-4897" fmla="*/ 5662 w 10000"/>
                  <a:gd name="connsiteY5-4898" fmla="*/ 1087 h 10006"/>
                  <a:gd name="connsiteX6-4899" fmla="*/ 7305 w 10000"/>
                  <a:gd name="connsiteY6-4900" fmla="*/ 199 h 10006"/>
                  <a:gd name="connsiteX7-4901" fmla="*/ 8495 w 10000"/>
                  <a:gd name="connsiteY7-4902" fmla="*/ 2594 h 10006"/>
                  <a:gd name="connsiteX8-4903" fmla="*/ 9396 w 10000"/>
                  <a:gd name="connsiteY8-4904" fmla="*/ 4622 h 10006"/>
                  <a:gd name="connsiteX9-4905" fmla="*/ 9998 w 10000"/>
                  <a:gd name="connsiteY9-4906" fmla="*/ 9983 h 10006"/>
                  <a:gd name="connsiteX10-4907" fmla="*/ 9233 w 10000"/>
                  <a:gd name="connsiteY10-4908" fmla="*/ 6233 h 10006"/>
                  <a:gd name="connsiteX11-4909" fmla="*/ 8192 w 10000"/>
                  <a:gd name="connsiteY11-4910" fmla="*/ 3395 h 10006"/>
                  <a:gd name="connsiteX12-4911" fmla="*/ 6868 w 10000"/>
                  <a:gd name="connsiteY12-4912" fmla="*/ 3473 h 10006"/>
                  <a:gd name="connsiteX13-4913" fmla="*/ 5662 w 10000"/>
                  <a:gd name="connsiteY13-4914" fmla="*/ 2495 h 10006"/>
                  <a:gd name="connsiteX14-4915" fmla="*/ 4622 w 10000"/>
                  <a:gd name="connsiteY14-4916" fmla="*/ 3248 h 10006"/>
                  <a:gd name="connsiteX15-4917" fmla="*/ 3823 w 10000"/>
                  <a:gd name="connsiteY15-4918" fmla="*/ 2723 h 10006"/>
                  <a:gd name="connsiteX16-4919" fmla="*/ 2748 w 10000"/>
                  <a:gd name="connsiteY16-4920" fmla="*/ 3783 h 10006"/>
                  <a:gd name="connsiteX17-4921" fmla="*/ 1982 w 10000"/>
                  <a:gd name="connsiteY17-4922" fmla="*/ 3693 h 10006"/>
                  <a:gd name="connsiteX18-4923" fmla="*/ 1115 w 10000"/>
                  <a:gd name="connsiteY18-4924" fmla="*/ 5465 h 10006"/>
                  <a:gd name="connsiteX19-4925" fmla="*/ 1 w 10000"/>
                  <a:gd name="connsiteY19-4926" fmla="*/ 8375 h 10006"/>
                  <a:gd name="connsiteX20-4927" fmla="*/ 998 w 10000"/>
                  <a:gd name="connsiteY20-4928" fmla="*/ 2995 h 10006"/>
                  <a:gd name="connsiteX0-4929" fmla="*/ 998 w 10000"/>
                  <a:gd name="connsiteY0-4930" fmla="*/ 2995 h 10006"/>
                  <a:gd name="connsiteX1-4931" fmla="*/ 1860 w 10000"/>
                  <a:gd name="connsiteY1-4932" fmla="*/ 2616 h 10006"/>
                  <a:gd name="connsiteX2-4933" fmla="*/ 2446 w 10000"/>
                  <a:gd name="connsiteY2-4934" fmla="*/ 292 h 10006"/>
                  <a:gd name="connsiteX3-4935" fmla="*/ 3493 w 10000"/>
                  <a:gd name="connsiteY3-4936" fmla="*/ 1600 h 10006"/>
                  <a:gd name="connsiteX4-4937" fmla="*/ 4616 w 10000"/>
                  <a:gd name="connsiteY4-4938" fmla="*/ 4 h 10006"/>
                  <a:gd name="connsiteX5-4939" fmla="*/ 5662 w 10000"/>
                  <a:gd name="connsiteY5-4940" fmla="*/ 1087 h 10006"/>
                  <a:gd name="connsiteX6-4941" fmla="*/ 7305 w 10000"/>
                  <a:gd name="connsiteY6-4942" fmla="*/ 199 h 10006"/>
                  <a:gd name="connsiteX7-4943" fmla="*/ 8495 w 10000"/>
                  <a:gd name="connsiteY7-4944" fmla="*/ 2594 h 10006"/>
                  <a:gd name="connsiteX8-4945" fmla="*/ 9396 w 10000"/>
                  <a:gd name="connsiteY8-4946" fmla="*/ 4622 h 10006"/>
                  <a:gd name="connsiteX9-4947" fmla="*/ 9998 w 10000"/>
                  <a:gd name="connsiteY9-4948" fmla="*/ 9983 h 10006"/>
                  <a:gd name="connsiteX10-4949" fmla="*/ 9233 w 10000"/>
                  <a:gd name="connsiteY10-4950" fmla="*/ 6233 h 10006"/>
                  <a:gd name="connsiteX11-4951" fmla="*/ 8192 w 10000"/>
                  <a:gd name="connsiteY11-4952" fmla="*/ 3395 h 10006"/>
                  <a:gd name="connsiteX12-4953" fmla="*/ 6868 w 10000"/>
                  <a:gd name="connsiteY12-4954" fmla="*/ 3473 h 10006"/>
                  <a:gd name="connsiteX13-4955" fmla="*/ 5662 w 10000"/>
                  <a:gd name="connsiteY13-4956" fmla="*/ 2495 h 10006"/>
                  <a:gd name="connsiteX14-4957" fmla="*/ 4622 w 10000"/>
                  <a:gd name="connsiteY14-4958" fmla="*/ 3248 h 10006"/>
                  <a:gd name="connsiteX15-4959" fmla="*/ 3823 w 10000"/>
                  <a:gd name="connsiteY15-4960" fmla="*/ 2723 h 10006"/>
                  <a:gd name="connsiteX16-4961" fmla="*/ 2748 w 10000"/>
                  <a:gd name="connsiteY16-4962" fmla="*/ 3783 h 10006"/>
                  <a:gd name="connsiteX17-4963" fmla="*/ 1982 w 10000"/>
                  <a:gd name="connsiteY17-4964" fmla="*/ 3693 h 10006"/>
                  <a:gd name="connsiteX18-4965" fmla="*/ 1115 w 10000"/>
                  <a:gd name="connsiteY18-4966" fmla="*/ 5465 h 10006"/>
                  <a:gd name="connsiteX19-4967" fmla="*/ 1 w 10000"/>
                  <a:gd name="connsiteY19-4968" fmla="*/ 8375 h 10006"/>
                  <a:gd name="connsiteX20-4969" fmla="*/ 998 w 10000"/>
                  <a:gd name="connsiteY20-4970" fmla="*/ 2995 h 10006"/>
                  <a:gd name="connsiteX0-4971" fmla="*/ 998 w 10000"/>
                  <a:gd name="connsiteY0-4972" fmla="*/ 2995 h 10006"/>
                  <a:gd name="connsiteX1-4973" fmla="*/ 1860 w 10000"/>
                  <a:gd name="connsiteY1-4974" fmla="*/ 2616 h 10006"/>
                  <a:gd name="connsiteX2-4975" fmla="*/ 2446 w 10000"/>
                  <a:gd name="connsiteY2-4976" fmla="*/ 292 h 10006"/>
                  <a:gd name="connsiteX3-4977" fmla="*/ 3493 w 10000"/>
                  <a:gd name="connsiteY3-4978" fmla="*/ 1600 h 10006"/>
                  <a:gd name="connsiteX4-4979" fmla="*/ 4616 w 10000"/>
                  <a:gd name="connsiteY4-4980" fmla="*/ 4 h 10006"/>
                  <a:gd name="connsiteX5-4981" fmla="*/ 5662 w 10000"/>
                  <a:gd name="connsiteY5-4982" fmla="*/ 1087 h 10006"/>
                  <a:gd name="connsiteX6-4983" fmla="*/ 7305 w 10000"/>
                  <a:gd name="connsiteY6-4984" fmla="*/ 199 h 10006"/>
                  <a:gd name="connsiteX7-4985" fmla="*/ 8495 w 10000"/>
                  <a:gd name="connsiteY7-4986" fmla="*/ 2594 h 10006"/>
                  <a:gd name="connsiteX8-4987" fmla="*/ 9396 w 10000"/>
                  <a:gd name="connsiteY8-4988" fmla="*/ 4622 h 10006"/>
                  <a:gd name="connsiteX9-4989" fmla="*/ 9998 w 10000"/>
                  <a:gd name="connsiteY9-4990" fmla="*/ 9983 h 10006"/>
                  <a:gd name="connsiteX10-4991" fmla="*/ 9233 w 10000"/>
                  <a:gd name="connsiteY10-4992" fmla="*/ 6233 h 10006"/>
                  <a:gd name="connsiteX11-4993" fmla="*/ 8192 w 10000"/>
                  <a:gd name="connsiteY11-4994" fmla="*/ 3395 h 10006"/>
                  <a:gd name="connsiteX12-4995" fmla="*/ 6868 w 10000"/>
                  <a:gd name="connsiteY12-4996" fmla="*/ 3473 h 10006"/>
                  <a:gd name="connsiteX13-4997" fmla="*/ 5662 w 10000"/>
                  <a:gd name="connsiteY13-4998" fmla="*/ 2495 h 10006"/>
                  <a:gd name="connsiteX14-4999" fmla="*/ 4622 w 10000"/>
                  <a:gd name="connsiteY14-5000" fmla="*/ 3248 h 10006"/>
                  <a:gd name="connsiteX15-5001" fmla="*/ 3823 w 10000"/>
                  <a:gd name="connsiteY15-5002" fmla="*/ 2723 h 10006"/>
                  <a:gd name="connsiteX16-5003" fmla="*/ 2748 w 10000"/>
                  <a:gd name="connsiteY16-5004" fmla="*/ 3783 h 10006"/>
                  <a:gd name="connsiteX17-5005" fmla="*/ 1982 w 10000"/>
                  <a:gd name="connsiteY17-5006" fmla="*/ 3693 h 10006"/>
                  <a:gd name="connsiteX18-5007" fmla="*/ 1115 w 10000"/>
                  <a:gd name="connsiteY18-5008" fmla="*/ 5465 h 10006"/>
                  <a:gd name="connsiteX19-5009" fmla="*/ 1 w 10000"/>
                  <a:gd name="connsiteY19-5010" fmla="*/ 8375 h 10006"/>
                  <a:gd name="connsiteX20-5011" fmla="*/ 998 w 10000"/>
                  <a:gd name="connsiteY20-5012" fmla="*/ 2995 h 10006"/>
                  <a:gd name="connsiteX0-5013" fmla="*/ 998 w 10000"/>
                  <a:gd name="connsiteY0-5014" fmla="*/ 2995 h 10006"/>
                  <a:gd name="connsiteX1-5015" fmla="*/ 1860 w 10000"/>
                  <a:gd name="connsiteY1-5016" fmla="*/ 2616 h 10006"/>
                  <a:gd name="connsiteX2-5017" fmla="*/ 2446 w 10000"/>
                  <a:gd name="connsiteY2-5018" fmla="*/ 292 h 10006"/>
                  <a:gd name="connsiteX3-5019" fmla="*/ 3493 w 10000"/>
                  <a:gd name="connsiteY3-5020" fmla="*/ 1600 h 10006"/>
                  <a:gd name="connsiteX4-5021" fmla="*/ 4616 w 10000"/>
                  <a:gd name="connsiteY4-5022" fmla="*/ 4 h 10006"/>
                  <a:gd name="connsiteX5-5023" fmla="*/ 5662 w 10000"/>
                  <a:gd name="connsiteY5-5024" fmla="*/ 1087 h 10006"/>
                  <a:gd name="connsiteX6-5025" fmla="*/ 7305 w 10000"/>
                  <a:gd name="connsiteY6-5026" fmla="*/ 199 h 10006"/>
                  <a:gd name="connsiteX7-5027" fmla="*/ 8495 w 10000"/>
                  <a:gd name="connsiteY7-5028" fmla="*/ 2594 h 10006"/>
                  <a:gd name="connsiteX8-5029" fmla="*/ 9396 w 10000"/>
                  <a:gd name="connsiteY8-5030" fmla="*/ 4622 h 10006"/>
                  <a:gd name="connsiteX9-5031" fmla="*/ 9998 w 10000"/>
                  <a:gd name="connsiteY9-5032" fmla="*/ 9983 h 10006"/>
                  <a:gd name="connsiteX10-5033" fmla="*/ 9233 w 10000"/>
                  <a:gd name="connsiteY10-5034" fmla="*/ 6233 h 10006"/>
                  <a:gd name="connsiteX11-5035" fmla="*/ 8192 w 10000"/>
                  <a:gd name="connsiteY11-5036" fmla="*/ 3395 h 10006"/>
                  <a:gd name="connsiteX12-5037" fmla="*/ 6868 w 10000"/>
                  <a:gd name="connsiteY12-5038" fmla="*/ 3473 h 10006"/>
                  <a:gd name="connsiteX13-5039" fmla="*/ 5662 w 10000"/>
                  <a:gd name="connsiteY13-5040" fmla="*/ 2495 h 10006"/>
                  <a:gd name="connsiteX14-5041" fmla="*/ 4622 w 10000"/>
                  <a:gd name="connsiteY14-5042" fmla="*/ 3248 h 10006"/>
                  <a:gd name="connsiteX15-5043" fmla="*/ 3823 w 10000"/>
                  <a:gd name="connsiteY15-5044" fmla="*/ 2723 h 10006"/>
                  <a:gd name="connsiteX16-5045" fmla="*/ 2748 w 10000"/>
                  <a:gd name="connsiteY16-5046" fmla="*/ 3783 h 10006"/>
                  <a:gd name="connsiteX17-5047" fmla="*/ 1982 w 10000"/>
                  <a:gd name="connsiteY17-5048" fmla="*/ 3693 h 10006"/>
                  <a:gd name="connsiteX18-5049" fmla="*/ 1115 w 10000"/>
                  <a:gd name="connsiteY18-5050" fmla="*/ 5465 h 10006"/>
                  <a:gd name="connsiteX19-5051" fmla="*/ 1 w 10000"/>
                  <a:gd name="connsiteY19-5052" fmla="*/ 8375 h 10006"/>
                  <a:gd name="connsiteX20-5053" fmla="*/ 998 w 10000"/>
                  <a:gd name="connsiteY20-5054" fmla="*/ 2995 h 10006"/>
                  <a:gd name="connsiteX0-5055" fmla="*/ 998 w 10000"/>
                  <a:gd name="connsiteY0-5056" fmla="*/ 2995 h 10006"/>
                  <a:gd name="connsiteX1-5057" fmla="*/ 1860 w 10000"/>
                  <a:gd name="connsiteY1-5058" fmla="*/ 2616 h 10006"/>
                  <a:gd name="connsiteX2-5059" fmla="*/ 2446 w 10000"/>
                  <a:gd name="connsiteY2-5060" fmla="*/ 292 h 10006"/>
                  <a:gd name="connsiteX3-5061" fmla="*/ 3493 w 10000"/>
                  <a:gd name="connsiteY3-5062" fmla="*/ 1600 h 10006"/>
                  <a:gd name="connsiteX4-5063" fmla="*/ 4616 w 10000"/>
                  <a:gd name="connsiteY4-5064" fmla="*/ 4 h 10006"/>
                  <a:gd name="connsiteX5-5065" fmla="*/ 5662 w 10000"/>
                  <a:gd name="connsiteY5-5066" fmla="*/ 1087 h 10006"/>
                  <a:gd name="connsiteX6-5067" fmla="*/ 7305 w 10000"/>
                  <a:gd name="connsiteY6-5068" fmla="*/ 199 h 10006"/>
                  <a:gd name="connsiteX7-5069" fmla="*/ 8495 w 10000"/>
                  <a:gd name="connsiteY7-5070" fmla="*/ 2594 h 10006"/>
                  <a:gd name="connsiteX8-5071" fmla="*/ 9396 w 10000"/>
                  <a:gd name="connsiteY8-5072" fmla="*/ 4622 h 10006"/>
                  <a:gd name="connsiteX9-5073" fmla="*/ 9998 w 10000"/>
                  <a:gd name="connsiteY9-5074" fmla="*/ 9983 h 10006"/>
                  <a:gd name="connsiteX10-5075" fmla="*/ 9233 w 10000"/>
                  <a:gd name="connsiteY10-5076" fmla="*/ 6233 h 10006"/>
                  <a:gd name="connsiteX11-5077" fmla="*/ 8192 w 10000"/>
                  <a:gd name="connsiteY11-5078" fmla="*/ 3395 h 10006"/>
                  <a:gd name="connsiteX12-5079" fmla="*/ 6868 w 10000"/>
                  <a:gd name="connsiteY12-5080" fmla="*/ 3473 h 10006"/>
                  <a:gd name="connsiteX13-5081" fmla="*/ 5662 w 10000"/>
                  <a:gd name="connsiteY13-5082" fmla="*/ 2495 h 10006"/>
                  <a:gd name="connsiteX14-5083" fmla="*/ 4622 w 10000"/>
                  <a:gd name="connsiteY14-5084" fmla="*/ 3248 h 10006"/>
                  <a:gd name="connsiteX15-5085" fmla="*/ 3823 w 10000"/>
                  <a:gd name="connsiteY15-5086" fmla="*/ 2723 h 10006"/>
                  <a:gd name="connsiteX16-5087" fmla="*/ 2748 w 10000"/>
                  <a:gd name="connsiteY16-5088" fmla="*/ 3783 h 10006"/>
                  <a:gd name="connsiteX17-5089" fmla="*/ 1982 w 10000"/>
                  <a:gd name="connsiteY17-5090" fmla="*/ 3693 h 10006"/>
                  <a:gd name="connsiteX18-5091" fmla="*/ 1115 w 10000"/>
                  <a:gd name="connsiteY18-5092" fmla="*/ 5465 h 10006"/>
                  <a:gd name="connsiteX19-5093" fmla="*/ 1 w 10000"/>
                  <a:gd name="connsiteY19-5094" fmla="*/ 8375 h 10006"/>
                  <a:gd name="connsiteX20-5095" fmla="*/ 998 w 10000"/>
                  <a:gd name="connsiteY20-5096" fmla="*/ 2995 h 10006"/>
                  <a:gd name="connsiteX0-5097" fmla="*/ 998 w 10000"/>
                  <a:gd name="connsiteY0-5098" fmla="*/ 2995 h 10006"/>
                  <a:gd name="connsiteX1-5099" fmla="*/ 1860 w 10000"/>
                  <a:gd name="connsiteY1-5100" fmla="*/ 2616 h 10006"/>
                  <a:gd name="connsiteX2-5101" fmla="*/ 2446 w 10000"/>
                  <a:gd name="connsiteY2-5102" fmla="*/ 292 h 10006"/>
                  <a:gd name="connsiteX3-5103" fmla="*/ 3493 w 10000"/>
                  <a:gd name="connsiteY3-5104" fmla="*/ 1600 h 10006"/>
                  <a:gd name="connsiteX4-5105" fmla="*/ 4616 w 10000"/>
                  <a:gd name="connsiteY4-5106" fmla="*/ 4 h 10006"/>
                  <a:gd name="connsiteX5-5107" fmla="*/ 5662 w 10000"/>
                  <a:gd name="connsiteY5-5108" fmla="*/ 1087 h 10006"/>
                  <a:gd name="connsiteX6-5109" fmla="*/ 7305 w 10000"/>
                  <a:gd name="connsiteY6-5110" fmla="*/ 199 h 10006"/>
                  <a:gd name="connsiteX7-5111" fmla="*/ 8495 w 10000"/>
                  <a:gd name="connsiteY7-5112" fmla="*/ 2594 h 10006"/>
                  <a:gd name="connsiteX8-5113" fmla="*/ 9396 w 10000"/>
                  <a:gd name="connsiteY8-5114" fmla="*/ 4622 h 10006"/>
                  <a:gd name="connsiteX9-5115" fmla="*/ 9998 w 10000"/>
                  <a:gd name="connsiteY9-5116" fmla="*/ 9983 h 10006"/>
                  <a:gd name="connsiteX10-5117" fmla="*/ 9233 w 10000"/>
                  <a:gd name="connsiteY10-5118" fmla="*/ 6233 h 10006"/>
                  <a:gd name="connsiteX11-5119" fmla="*/ 8192 w 10000"/>
                  <a:gd name="connsiteY11-5120" fmla="*/ 3395 h 10006"/>
                  <a:gd name="connsiteX12-5121" fmla="*/ 6868 w 10000"/>
                  <a:gd name="connsiteY12-5122" fmla="*/ 3473 h 10006"/>
                  <a:gd name="connsiteX13-5123" fmla="*/ 5662 w 10000"/>
                  <a:gd name="connsiteY13-5124" fmla="*/ 2495 h 10006"/>
                  <a:gd name="connsiteX14-5125" fmla="*/ 4622 w 10000"/>
                  <a:gd name="connsiteY14-5126" fmla="*/ 3248 h 10006"/>
                  <a:gd name="connsiteX15-5127" fmla="*/ 3823 w 10000"/>
                  <a:gd name="connsiteY15-5128" fmla="*/ 2723 h 10006"/>
                  <a:gd name="connsiteX16-5129" fmla="*/ 2748 w 10000"/>
                  <a:gd name="connsiteY16-5130" fmla="*/ 3783 h 10006"/>
                  <a:gd name="connsiteX17-5131" fmla="*/ 1982 w 10000"/>
                  <a:gd name="connsiteY17-5132" fmla="*/ 3693 h 10006"/>
                  <a:gd name="connsiteX18-5133" fmla="*/ 1115 w 10000"/>
                  <a:gd name="connsiteY18-5134" fmla="*/ 5465 h 10006"/>
                  <a:gd name="connsiteX19-5135" fmla="*/ 1 w 10000"/>
                  <a:gd name="connsiteY19-5136" fmla="*/ 8375 h 10006"/>
                  <a:gd name="connsiteX20-5137" fmla="*/ 998 w 10000"/>
                  <a:gd name="connsiteY20-5138" fmla="*/ 2995 h 10006"/>
                  <a:gd name="connsiteX0-5139" fmla="*/ 998 w 10000"/>
                  <a:gd name="connsiteY0-5140" fmla="*/ 2992 h 10003"/>
                  <a:gd name="connsiteX1-5141" fmla="*/ 1860 w 10000"/>
                  <a:gd name="connsiteY1-5142" fmla="*/ 2613 h 10003"/>
                  <a:gd name="connsiteX2-5143" fmla="*/ 2446 w 10000"/>
                  <a:gd name="connsiteY2-5144" fmla="*/ 289 h 10003"/>
                  <a:gd name="connsiteX3-5145" fmla="*/ 3404 w 10000"/>
                  <a:gd name="connsiteY3-5146" fmla="*/ 1033 h 10003"/>
                  <a:gd name="connsiteX4-5147" fmla="*/ 4616 w 10000"/>
                  <a:gd name="connsiteY4-5148" fmla="*/ 1 h 10003"/>
                  <a:gd name="connsiteX5-5149" fmla="*/ 5662 w 10000"/>
                  <a:gd name="connsiteY5-5150" fmla="*/ 1084 h 10003"/>
                  <a:gd name="connsiteX6-5151" fmla="*/ 7305 w 10000"/>
                  <a:gd name="connsiteY6-5152" fmla="*/ 196 h 10003"/>
                  <a:gd name="connsiteX7-5153" fmla="*/ 8495 w 10000"/>
                  <a:gd name="connsiteY7-5154" fmla="*/ 2591 h 10003"/>
                  <a:gd name="connsiteX8-5155" fmla="*/ 9396 w 10000"/>
                  <a:gd name="connsiteY8-5156" fmla="*/ 4619 h 10003"/>
                  <a:gd name="connsiteX9-5157" fmla="*/ 9998 w 10000"/>
                  <a:gd name="connsiteY9-5158" fmla="*/ 9980 h 10003"/>
                  <a:gd name="connsiteX10-5159" fmla="*/ 9233 w 10000"/>
                  <a:gd name="connsiteY10-5160" fmla="*/ 6230 h 10003"/>
                  <a:gd name="connsiteX11-5161" fmla="*/ 8192 w 10000"/>
                  <a:gd name="connsiteY11-5162" fmla="*/ 3392 h 10003"/>
                  <a:gd name="connsiteX12-5163" fmla="*/ 6868 w 10000"/>
                  <a:gd name="connsiteY12-5164" fmla="*/ 3470 h 10003"/>
                  <a:gd name="connsiteX13-5165" fmla="*/ 5662 w 10000"/>
                  <a:gd name="connsiteY13-5166" fmla="*/ 2492 h 10003"/>
                  <a:gd name="connsiteX14-5167" fmla="*/ 4622 w 10000"/>
                  <a:gd name="connsiteY14-5168" fmla="*/ 3245 h 10003"/>
                  <a:gd name="connsiteX15-5169" fmla="*/ 3823 w 10000"/>
                  <a:gd name="connsiteY15-5170" fmla="*/ 2720 h 10003"/>
                  <a:gd name="connsiteX16-5171" fmla="*/ 2748 w 10000"/>
                  <a:gd name="connsiteY16-5172" fmla="*/ 3780 h 10003"/>
                  <a:gd name="connsiteX17-5173" fmla="*/ 1982 w 10000"/>
                  <a:gd name="connsiteY17-5174" fmla="*/ 3690 h 10003"/>
                  <a:gd name="connsiteX18-5175" fmla="*/ 1115 w 10000"/>
                  <a:gd name="connsiteY18-5176" fmla="*/ 5462 h 10003"/>
                  <a:gd name="connsiteX19-5177" fmla="*/ 1 w 10000"/>
                  <a:gd name="connsiteY19-5178" fmla="*/ 8372 h 10003"/>
                  <a:gd name="connsiteX20-5179" fmla="*/ 998 w 10000"/>
                  <a:gd name="connsiteY20-5180" fmla="*/ 2992 h 10003"/>
                  <a:gd name="connsiteX0-5181" fmla="*/ 998 w 10000"/>
                  <a:gd name="connsiteY0-5182" fmla="*/ 2992 h 10003"/>
                  <a:gd name="connsiteX1-5183" fmla="*/ 1786 w 10000"/>
                  <a:gd name="connsiteY1-5184" fmla="*/ 2275 h 10003"/>
                  <a:gd name="connsiteX2-5185" fmla="*/ 2446 w 10000"/>
                  <a:gd name="connsiteY2-5186" fmla="*/ 289 h 10003"/>
                  <a:gd name="connsiteX3-5187" fmla="*/ 3404 w 10000"/>
                  <a:gd name="connsiteY3-5188" fmla="*/ 1033 h 10003"/>
                  <a:gd name="connsiteX4-5189" fmla="*/ 4616 w 10000"/>
                  <a:gd name="connsiteY4-5190" fmla="*/ 1 h 10003"/>
                  <a:gd name="connsiteX5-5191" fmla="*/ 5662 w 10000"/>
                  <a:gd name="connsiteY5-5192" fmla="*/ 1084 h 10003"/>
                  <a:gd name="connsiteX6-5193" fmla="*/ 7305 w 10000"/>
                  <a:gd name="connsiteY6-5194" fmla="*/ 196 h 10003"/>
                  <a:gd name="connsiteX7-5195" fmla="*/ 8495 w 10000"/>
                  <a:gd name="connsiteY7-5196" fmla="*/ 2591 h 10003"/>
                  <a:gd name="connsiteX8-5197" fmla="*/ 9396 w 10000"/>
                  <a:gd name="connsiteY8-5198" fmla="*/ 4619 h 10003"/>
                  <a:gd name="connsiteX9-5199" fmla="*/ 9998 w 10000"/>
                  <a:gd name="connsiteY9-5200" fmla="*/ 9980 h 10003"/>
                  <a:gd name="connsiteX10-5201" fmla="*/ 9233 w 10000"/>
                  <a:gd name="connsiteY10-5202" fmla="*/ 6230 h 10003"/>
                  <a:gd name="connsiteX11-5203" fmla="*/ 8192 w 10000"/>
                  <a:gd name="connsiteY11-5204" fmla="*/ 3392 h 10003"/>
                  <a:gd name="connsiteX12-5205" fmla="*/ 6868 w 10000"/>
                  <a:gd name="connsiteY12-5206" fmla="*/ 3470 h 10003"/>
                  <a:gd name="connsiteX13-5207" fmla="*/ 5662 w 10000"/>
                  <a:gd name="connsiteY13-5208" fmla="*/ 2492 h 10003"/>
                  <a:gd name="connsiteX14-5209" fmla="*/ 4622 w 10000"/>
                  <a:gd name="connsiteY14-5210" fmla="*/ 3245 h 10003"/>
                  <a:gd name="connsiteX15-5211" fmla="*/ 3823 w 10000"/>
                  <a:gd name="connsiteY15-5212" fmla="*/ 2720 h 10003"/>
                  <a:gd name="connsiteX16-5213" fmla="*/ 2748 w 10000"/>
                  <a:gd name="connsiteY16-5214" fmla="*/ 3780 h 10003"/>
                  <a:gd name="connsiteX17-5215" fmla="*/ 1982 w 10000"/>
                  <a:gd name="connsiteY17-5216" fmla="*/ 3690 h 10003"/>
                  <a:gd name="connsiteX18-5217" fmla="*/ 1115 w 10000"/>
                  <a:gd name="connsiteY18-5218" fmla="*/ 5462 h 10003"/>
                  <a:gd name="connsiteX19-5219" fmla="*/ 1 w 10000"/>
                  <a:gd name="connsiteY19-5220" fmla="*/ 8372 h 10003"/>
                  <a:gd name="connsiteX20-5221" fmla="*/ 998 w 10000"/>
                  <a:gd name="connsiteY20-5222" fmla="*/ 2992 h 10003"/>
                  <a:gd name="connsiteX0-5223" fmla="*/ 998 w 10000"/>
                  <a:gd name="connsiteY0-5224" fmla="*/ 2992 h 10003"/>
                  <a:gd name="connsiteX1-5225" fmla="*/ 1786 w 10000"/>
                  <a:gd name="connsiteY1-5226" fmla="*/ 2275 h 10003"/>
                  <a:gd name="connsiteX2-5227" fmla="*/ 2446 w 10000"/>
                  <a:gd name="connsiteY2-5228" fmla="*/ 289 h 10003"/>
                  <a:gd name="connsiteX3-5229" fmla="*/ 3404 w 10000"/>
                  <a:gd name="connsiteY3-5230" fmla="*/ 1033 h 10003"/>
                  <a:gd name="connsiteX4-5231" fmla="*/ 4616 w 10000"/>
                  <a:gd name="connsiteY4-5232" fmla="*/ 1 h 10003"/>
                  <a:gd name="connsiteX5-5233" fmla="*/ 5662 w 10000"/>
                  <a:gd name="connsiteY5-5234" fmla="*/ 1084 h 10003"/>
                  <a:gd name="connsiteX6-5235" fmla="*/ 7305 w 10000"/>
                  <a:gd name="connsiteY6-5236" fmla="*/ 196 h 10003"/>
                  <a:gd name="connsiteX7-5237" fmla="*/ 8495 w 10000"/>
                  <a:gd name="connsiteY7-5238" fmla="*/ 2591 h 10003"/>
                  <a:gd name="connsiteX8-5239" fmla="*/ 9396 w 10000"/>
                  <a:gd name="connsiteY8-5240" fmla="*/ 4619 h 10003"/>
                  <a:gd name="connsiteX9-5241" fmla="*/ 9998 w 10000"/>
                  <a:gd name="connsiteY9-5242" fmla="*/ 9980 h 10003"/>
                  <a:gd name="connsiteX10-5243" fmla="*/ 9233 w 10000"/>
                  <a:gd name="connsiteY10-5244" fmla="*/ 6230 h 10003"/>
                  <a:gd name="connsiteX11-5245" fmla="*/ 8192 w 10000"/>
                  <a:gd name="connsiteY11-5246" fmla="*/ 3392 h 10003"/>
                  <a:gd name="connsiteX12-5247" fmla="*/ 6868 w 10000"/>
                  <a:gd name="connsiteY12-5248" fmla="*/ 3470 h 10003"/>
                  <a:gd name="connsiteX13-5249" fmla="*/ 5662 w 10000"/>
                  <a:gd name="connsiteY13-5250" fmla="*/ 2492 h 10003"/>
                  <a:gd name="connsiteX14-5251" fmla="*/ 4622 w 10000"/>
                  <a:gd name="connsiteY14-5252" fmla="*/ 3245 h 10003"/>
                  <a:gd name="connsiteX15-5253" fmla="*/ 3823 w 10000"/>
                  <a:gd name="connsiteY15-5254" fmla="*/ 2720 h 10003"/>
                  <a:gd name="connsiteX16-5255" fmla="*/ 2837 w 10000"/>
                  <a:gd name="connsiteY16-5256" fmla="*/ 3630 h 10003"/>
                  <a:gd name="connsiteX17-5257" fmla="*/ 1982 w 10000"/>
                  <a:gd name="connsiteY17-5258" fmla="*/ 3690 h 10003"/>
                  <a:gd name="connsiteX18-5259" fmla="*/ 1115 w 10000"/>
                  <a:gd name="connsiteY18-5260" fmla="*/ 5462 h 10003"/>
                  <a:gd name="connsiteX19-5261" fmla="*/ 1 w 10000"/>
                  <a:gd name="connsiteY19-5262" fmla="*/ 8372 h 10003"/>
                  <a:gd name="connsiteX20-5263" fmla="*/ 998 w 10000"/>
                  <a:gd name="connsiteY20-5264" fmla="*/ 2992 h 10003"/>
                  <a:gd name="connsiteX0-5265" fmla="*/ 998 w 10000"/>
                  <a:gd name="connsiteY0-5266" fmla="*/ 2992 h 10003"/>
                  <a:gd name="connsiteX1-5267" fmla="*/ 1786 w 10000"/>
                  <a:gd name="connsiteY1-5268" fmla="*/ 2275 h 10003"/>
                  <a:gd name="connsiteX2-5269" fmla="*/ 2446 w 10000"/>
                  <a:gd name="connsiteY2-5270" fmla="*/ 289 h 10003"/>
                  <a:gd name="connsiteX3-5271" fmla="*/ 3404 w 10000"/>
                  <a:gd name="connsiteY3-5272" fmla="*/ 1033 h 10003"/>
                  <a:gd name="connsiteX4-5273" fmla="*/ 4616 w 10000"/>
                  <a:gd name="connsiteY4-5274" fmla="*/ 1 h 10003"/>
                  <a:gd name="connsiteX5-5275" fmla="*/ 5662 w 10000"/>
                  <a:gd name="connsiteY5-5276" fmla="*/ 1084 h 10003"/>
                  <a:gd name="connsiteX6-5277" fmla="*/ 7305 w 10000"/>
                  <a:gd name="connsiteY6-5278" fmla="*/ 196 h 10003"/>
                  <a:gd name="connsiteX7-5279" fmla="*/ 8495 w 10000"/>
                  <a:gd name="connsiteY7-5280" fmla="*/ 2591 h 10003"/>
                  <a:gd name="connsiteX8-5281" fmla="*/ 9396 w 10000"/>
                  <a:gd name="connsiteY8-5282" fmla="*/ 4619 h 10003"/>
                  <a:gd name="connsiteX9-5283" fmla="*/ 9998 w 10000"/>
                  <a:gd name="connsiteY9-5284" fmla="*/ 9980 h 10003"/>
                  <a:gd name="connsiteX10-5285" fmla="*/ 9233 w 10000"/>
                  <a:gd name="connsiteY10-5286" fmla="*/ 6230 h 10003"/>
                  <a:gd name="connsiteX11-5287" fmla="*/ 8192 w 10000"/>
                  <a:gd name="connsiteY11-5288" fmla="*/ 3392 h 10003"/>
                  <a:gd name="connsiteX12-5289" fmla="*/ 6868 w 10000"/>
                  <a:gd name="connsiteY12-5290" fmla="*/ 3470 h 10003"/>
                  <a:gd name="connsiteX13-5291" fmla="*/ 5662 w 10000"/>
                  <a:gd name="connsiteY13-5292" fmla="*/ 2492 h 10003"/>
                  <a:gd name="connsiteX14-5293" fmla="*/ 4622 w 10000"/>
                  <a:gd name="connsiteY14-5294" fmla="*/ 3245 h 10003"/>
                  <a:gd name="connsiteX15-5295" fmla="*/ 3734 w 10000"/>
                  <a:gd name="connsiteY15-5296" fmla="*/ 2231 h 10003"/>
                  <a:gd name="connsiteX16-5297" fmla="*/ 2837 w 10000"/>
                  <a:gd name="connsiteY16-5298" fmla="*/ 3630 h 10003"/>
                  <a:gd name="connsiteX17-5299" fmla="*/ 1982 w 10000"/>
                  <a:gd name="connsiteY17-5300" fmla="*/ 3690 h 10003"/>
                  <a:gd name="connsiteX18-5301" fmla="*/ 1115 w 10000"/>
                  <a:gd name="connsiteY18-5302" fmla="*/ 5462 h 10003"/>
                  <a:gd name="connsiteX19-5303" fmla="*/ 1 w 10000"/>
                  <a:gd name="connsiteY19-5304" fmla="*/ 8372 h 10003"/>
                  <a:gd name="connsiteX20-5305" fmla="*/ 998 w 10000"/>
                  <a:gd name="connsiteY20-5306" fmla="*/ 2992 h 10003"/>
                  <a:gd name="connsiteX0-5307" fmla="*/ 998 w 10000"/>
                  <a:gd name="connsiteY0-5308" fmla="*/ 2992 h 10003"/>
                  <a:gd name="connsiteX1-5309" fmla="*/ 1786 w 10000"/>
                  <a:gd name="connsiteY1-5310" fmla="*/ 2275 h 10003"/>
                  <a:gd name="connsiteX2-5311" fmla="*/ 2446 w 10000"/>
                  <a:gd name="connsiteY2-5312" fmla="*/ 289 h 10003"/>
                  <a:gd name="connsiteX3-5313" fmla="*/ 3404 w 10000"/>
                  <a:gd name="connsiteY3-5314" fmla="*/ 1033 h 10003"/>
                  <a:gd name="connsiteX4-5315" fmla="*/ 4616 w 10000"/>
                  <a:gd name="connsiteY4-5316" fmla="*/ 1 h 10003"/>
                  <a:gd name="connsiteX5-5317" fmla="*/ 5662 w 10000"/>
                  <a:gd name="connsiteY5-5318" fmla="*/ 1084 h 10003"/>
                  <a:gd name="connsiteX6-5319" fmla="*/ 7305 w 10000"/>
                  <a:gd name="connsiteY6-5320" fmla="*/ 196 h 10003"/>
                  <a:gd name="connsiteX7-5321" fmla="*/ 8495 w 10000"/>
                  <a:gd name="connsiteY7-5322" fmla="*/ 2591 h 10003"/>
                  <a:gd name="connsiteX8-5323" fmla="*/ 9396 w 10000"/>
                  <a:gd name="connsiteY8-5324" fmla="*/ 4619 h 10003"/>
                  <a:gd name="connsiteX9-5325" fmla="*/ 9998 w 10000"/>
                  <a:gd name="connsiteY9-5326" fmla="*/ 9980 h 10003"/>
                  <a:gd name="connsiteX10-5327" fmla="*/ 9233 w 10000"/>
                  <a:gd name="connsiteY10-5328" fmla="*/ 6230 h 10003"/>
                  <a:gd name="connsiteX11-5329" fmla="*/ 8192 w 10000"/>
                  <a:gd name="connsiteY11-5330" fmla="*/ 3392 h 10003"/>
                  <a:gd name="connsiteX12-5331" fmla="*/ 6868 w 10000"/>
                  <a:gd name="connsiteY12-5332" fmla="*/ 3470 h 10003"/>
                  <a:gd name="connsiteX13-5333" fmla="*/ 5662 w 10000"/>
                  <a:gd name="connsiteY13-5334" fmla="*/ 2492 h 10003"/>
                  <a:gd name="connsiteX14-5335" fmla="*/ 4622 w 10000"/>
                  <a:gd name="connsiteY14-5336" fmla="*/ 3245 h 10003"/>
                  <a:gd name="connsiteX15-5337" fmla="*/ 3734 w 10000"/>
                  <a:gd name="connsiteY15-5338" fmla="*/ 2231 h 10003"/>
                  <a:gd name="connsiteX16-5339" fmla="*/ 2837 w 10000"/>
                  <a:gd name="connsiteY16-5340" fmla="*/ 3630 h 10003"/>
                  <a:gd name="connsiteX17-5341" fmla="*/ 1982 w 10000"/>
                  <a:gd name="connsiteY17-5342" fmla="*/ 3690 h 10003"/>
                  <a:gd name="connsiteX18-5343" fmla="*/ 1115 w 10000"/>
                  <a:gd name="connsiteY18-5344" fmla="*/ 5462 h 10003"/>
                  <a:gd name="connsiteX19-5345" fmla="*/ 1 w 10000"/>
                  <a:gd name="connsiteY19-5346" fmla="*/ 8372 h 10003"/>
                  <a:gd name="connsiteX20-5347" fmla="*/ 998 w 10000"/>
                  <a:gd name="connsiteY20-5348" fmla="*/ 2992 h 10003"/>
                  <a:gd name="connsiteX0-5349" fmla="*/ 998 w 10000"/>
                  <a:gd name="connsiteY0-5350" fmla="*/ 2992 h 10003"/>
                  <a:gd name="connsiteX1-5351" fmla="*/ 1786 w 10000"/>
                  <a:gd name="connsiteY1-5352" fmla="*/ 2275 h 10003"/>
                  <a:gd name="connsiteX2-5353" fmla="*/ 2446 w 10000"/>
                  <a:gd name="connsiteY2-5354" fmla="*/ 289 h 10003"/>
                  <a:gd name="connsiteX3-5355" fmla="*/ 3404 w 10000"/>
                  <a:gd name="connsiteY3-5356" fmla="*/ 1033 h 10003"/>
                  <a:gd name="connsiteX4-5357" fmla="*/ 4616 w 10000"/>
                  <a:gd name="connsiteY4-5358" fmla="*/ 1 h 10003"/>
                  <a:gd name="connsiteX5-5359" fmla="*/ 5662 w 10000"/>
                  <a:gd name="connsiteY5-5360" fmla="*/ 1084 h 10003"/>
                  <a:gd name="connsiteX6-5361" fmla="*/ 7305 w 10000"/>
                  <a:gd name="connsiteY6-5362" fmla="*/ 196 h 10003"/>
                  <a:gd name="connsiteX7-5363" fmla="*/ 8495 w 10000"/>
                  <a:gd name="connsiteY7-5364" fmla="*/ 2591 h 10003"/>
                  <a:gd name="connsiteX8-5365" fmla="*/ 9396 w 10000"/>
                  <a:gd name="connsiteY8-5366" fmla="*/ 4619 h 10003"/>
                  <a:gd name="connsiteX9-5367" fmla="*/ 9998 w 10000"/>
                  <a:gd name="connsiteY9-5368" fmla="*/ 9980 h 10003"/>
                  <a:gd name="connsiteX10-5369" fmla="*/ 9233 w 10000"/>
                  <a:gd name="connsiteY10-5370" fmla="*/ 6230 h 10003"/>
                  <a:gd name="connsiteX11-5371" fmla="*/ 8192 w 10000"/>
                  <a:gd name="connsiteY11-5372" fmla="*/ 3392 h 10003"/>
                  <a:gd name="connsiteX12-5373" fmla="*/ 6868 w 10000"/>
                  <a:gd name="connsiteY12-5374" fmla="*/ 3470 h 10003"/>
                  <a:gd name="connsiteX13-5375" fmla="*/ 5662 w 10000"/>
                  <a:gd name="connsiteY13-5376" fmla="*/ 2492 h 10003"/>
                  <a:gd name="connsiteX14-5377" fmla="*/ 4622 w 10000"/>
                  <a:gd name="connsiteY14-5378" fmla="*/ 3245 h 10003"/>
                  <a:gd name="connsiteX15-5379" fmla="*/ 3734 w 10000"/>
                  <a:gd name="connsiteY15-5380" fmla="*/ 2231 h 10003"/>
                  <a:gd name="connsiteX16-5381" fmla="*/ 2837 w 10000"/>
                  <a:gd name="connsiteY16-5382" fmla="*/ 3630 h 10003"/>
                  <a:gd name="connsiteX17-5383" fmla="*/ 1982 w 10000"/>
                  <a:gd name="connsiteY17-5384" fmla="*/ 3690 h 10003"/>
                  <a:gd name="connsiteX18-5385" fmla="*/ 1115 w 10000"/>
                  <a:gd name="connsiteY18-5386" fmla="*/ 5462 h 10003"/>
                  <a:gd name="connsiteX19-5387" fmla="*/ 1 w 10000"/>
                  <a:gd name="connsiteY19-5388" fmla="*/ 8372 h 10003"/>
                  <a:gd name="connsiteX20-5389" fmla="*/ 998 w 10000"/>
                  <a:gd name="connsiteY20-5390" fmla="*/ 2992 h 10003"/>
                  <a:gd name="connsiteX0-5391" fmla="*/ 998 w 10000"/>
                  <a:gd name="connsiteY0-5392" fmla="*/ 2992 h 10003"/>
                  <a:gd name="connsiteX1-5393" fmla="*/ 1786 w 10000"/>
                  <a:gd name="connsiteY1-5394" fmla="*/ 2275 h 10003"/>
                  <a:gd name="connsiteX2-5395" fmla="*/ 2520 w 10000"/>
                  <a:gd name="connsiteY2-5396" fmla="*/ 627 h 10003"/>
                  <a:gd name="connsiteX3-5397" fmla="*/ 3404 w 10000"/>
                  <a:gd name="connsiteY3-5398" fmla="*/ 1033 h 10003"/>
                  <a:gd name="connsiteX4-5399" fmla="*/ 4616 w 10000"/>
                  <a:gd name="connsiteY4-5400" fmla="*/ 1 h 10003"/>
                  <a:gd name="connsiteX5-5401" fmla="*/ 5662 w 10000"/>
                  <a:gd name="connsiteY5-5402" fmla="*/ 1084 h 10003"/>
                  <a:gd name="connsiteX6-5403" fmla="*/ 7305 w 10000"/>
                  <a:gd name="connsiteY6-5404" fmla="*/ 196 h 10003"/>
                  <a:gd name="connsiteX7-5405" fmla="*/ 8495 w 10000"/>
                  <a:gd name="connsiteY7-5406" fmla="*/ 2591 h 10003"/>
                  <a:gd name="connsiteX8-5407" fmla="*/ 9396 w 10000"/>
                  <a:gd name="connsiteY8-5408" fmla="*/ 4619 h 10003"/>
                  <a:gd name="connsiteX9-5409" fmla="*/ 9998 w 10000"/>
                  <a:gd name="connsiteY9-5410" fmla="*/ 9980 h 10003"/>
                  <a:gd name="connsiteX10-5411" fmla="*/ 9233 w 10000"/>
                  <a:gd name="connsiteY10-5412" fmla="*/ 6230 h 10003"/>
                  <a:gd name="connsiteX11-5413" fmla="*/ 8192 w 10000"/>
                  <a:gd name="connsiteY11-5414" fmla="*/ 3392 h 10003"/>
                  <a:gd name="connsiteX12-5415" fmla="*/ 6868 w 10000"/>
                  <a:gd name="connsiteY12-5416" fmla="*/ 3470 h 10003"/>
                  <a:gd name="connsiteX13-5417" fmla="*/ 5662 w 10000"/>
                  <a:gd name="connsiteY13-5418" fmla="*/ 2492 h 10003"/>
                  <a:gd name="connsiteX14-5419" fmla="*/ 4622 w 10000"/>
                  <a:gd name="connsiteY14-5420" fmla="*/ 3245 h 10003"/>
                  <a:gd name="connsiteX15-5421" fmla="*/ 3734 w 10000"/>
                  <a:gd name="connsiteY15-5422" fmla="*/ 2231 h 10003"/>
                  <a:gd name="connsiteX16-5423" fmla="*/ 2837 w 10000"/>
                  <a:gd name="connsiteY16-5424" fmla="*/ 3630 h 10003"/>
                  <a:gd name="connsiteX17-5425" fmla="*/ 1982 w 10000"/>
                  <a:gd name="connsiteY17-5426" fmla="*/ 3690 h 10003"/>
                  <a:gd name="connsiteX18-5427" fmla="*/ 1115 w 10000"/>
                  <a:gd name="connsiteY18-5428" fmla="*/ 5462 h 10003"/>
                  <a:gd name="connsiteX19-5429" fmla="*/ 1 w 10000"/>
                  <a:gd name="connsiteY19-5430" fmla="*/ 8372 h 10003"/>
                  <a:gd name="connsiteX20-5431" fmla="*/ 998 w 10000"/>
                  <a:gd name="connsiteY20-5432" fmla="*/ 2992 h 10003"/>
                  <a:gd name="connsiteX0-5433" fmla="*/ 998 w 10000"/>
                  <a:gd name="connsiteY0-5434" fmla="*/ 3330 h 10003"/>
                  <a:gd name="connsiteX1-5435" fmla="*/ 1786 w 10000"/>
                  <a:gd name="connsiteY1-5436" fmla="*/ 2275 h 10003"/>
                  <a:gd name="connsiteX2-5437" fmla="*/ 2520 w 10000"/>
                  <a:gd name="connsiteY2-5438" fmla="*/ 627 h 10003"/>
                  <a:gd name="connsiteX3-5439" fmla="*/ 3404 w 10000"/>
                  <a:gd name="connsiteY3-5440" fmla="*/ 1033 h 10003"/>
                  <a:gd name="connsiteX4-5441" fmla="*/ 4616 w 10000"/>
                  <a:gd name="connsiteY4-5442" fmla="*/ 1 h 10003"/>
                  <a:gd name="connsiteX5-5443" fmla="*/ 5662 w 10000"/>
                  <a:gd name="connsiteY5-5444" fmla="*/ 1084 h 10003"/>
                  <a:gd name="connsiteX6-5445" fmla="*/ 7305 w 10000"/>
                  <a:gd name="connsiteY6-5446" fmla="*/ 196 h 10003"/>
                  <a:gd name="connsiteX7-5447" fmla="*/ 8495 w 10000"/>
                  <a:gd name="connsiteY7-5448" fmla="*/ 2591 h 10003"/>
                  <a:gd name="connsiteX8-5449" fmla="*/ 9396 w 10000"/>
                  <a:gd name="connsiteY8-5450" fmla="*/ 4619 h 10003"/>
                  <a:gd name="connsiteX9-5451" fmla="*/ 9998 w 10000"/>
                  <a:gd name="connsiteY9-5452" fmla="*/ 9980 h 10003"/>
                  <a:gd name="connsiteX10-5453" fmla="*/ 9233 w 10000"/>
                  <a:gd name="connsiteY10-5454" fmla="*/ 6230 h 10003"/>
                  <a:gd name="connsiteX11-5455" fmla="*/ 8192 w 10000"/>
                  <a:gd name="connsiteY11-5456" fmla="*/ 3392 h 10003"/>
                  <a:gd name="connsiteX12-5457" fmla="*/ 6868 w 10000"/>
                  <a:gd name="connsiteY12-5458" fmla="*/ 3470 h 10003"/>
                  <a:gd name="connsiteX13-5459" fmla="*/ 5662 w 10000"/>
                  <a:gd name="connsiteY13-5460" fmla="*/ 2492 h 10003"/>
                  <a:gd name="connsiteX14-5461" fmla="*/ 4622 w 10000"/>
                  <a:gd name="connsiteY14-5462" fmla="*/ 3245 h 10003"/>
                  <a:gd name="connsiteX15-5463" fmla="*/ 3734 w 10000"/>
                  <a:gd name="connsiteY15-5464" fmla="*/ 2231 h 10003"/>
                  <a:gd name="connsiteX16-5465" fmla="*/ 2837 w 10000"/>
                  <a:gd name="connsiteY16-5466" fmla="*/ 3630 h 10003"/>
                  <a:gd name="connsiteX17-5467" fmla="*/ 1982 w 10000"/>
                  <a:gd name="connsiteY17-5468" fmla="*/ 3690 h 10003"/>
                  <a:gd name="connsiteX18-5469" fmla="*/ 1115 w 10000"/>
                  <a:gd name="connsiteY18-5470" fmla="*/ 5462 h 10003"/>
                  <a:gd name="connsiteX19-5471" fmla="*/ 1 w 10000"/>
                  <a:gd name="connsiteY19-5472" fmla="*/ 8372 h 10003"/>
                  <a:gd name="connsiteX20-5473" fmla="*/ 998 w 10000"/>
                  <a:gd name="connsiteY20-5474" fmla="*/ 3330 h 10003"/>
                  <a:gd name="connsiteX0-5475" fmla="*/ 998 w 10000"/>
                  <a:gd name="connsiteY0-5476" fmla="*/ 3330 h 10003"/>
                  <a:gd name="connsiteX1-5477" fmla="*/ 1578 w 10000"/>
                  <a:gd name="connsiteY1-5478" fmla="*/ 2764 h 10003"/>
                  <a:gd name="connsiteX2-5479" fmla="*/ 2520 w 10000"/>
                  <a:gd name="connsiteY2-5480" fmla="*/ 627 h 10003"/>
                  <a:gd name="connsiteX3-5481" fmla="*/ 3404 w 10000"/>
                  <a:gd name="connsiteY3-5482" fmla="*/ 1033 h 10003"/>
                  <a:gd name="connsiteX4-5483" fmla="*/ 4616 w 10000"/>
                  <a:gd name="connsiteY4-5484" fmla="*/ 1 h 10003"/>
                  <a:gd name="connsiteX5-5485" fmla="*/ 5662 w 10000"/>
                  <a:gd name="connsiteY5-5486" fmla="*/ 1084 h 10003"/>
                  <a:gd name="connsiteX6-5487" fmla="*/ 7305 w 10000"/>
                  <a:gd name="connsiteY6-5488" fmla="*/ 196 h 10003"/>
                  <a:gd name="connsiteX7-5489" fmla="*/ 8495 w 10000"/>
                  <a:gd name="connsiteY7-5490" fmla="*/ 2591 h 10003"/>
                  <a:gd name="connsiteX8-5491" fmla="*/ 9396 w 10000"/>
                  <a:gd name="connsiteY8-5492" fmla="*/ 4619 h 10003"/>
                  <a:gd name="connsiteX9-5493" fmla="*/ 9998 w 10000"/>
                  <a:gd name="connsiteY9-5494" fmla="*/ 9980 h 10003"/>
                  <a:gd name="connsiteX10-5495" fmla="*/ 9233 w 10000"/>
                  <a:gd name="connsiteY10-5496" fmla="*/ 6230 h 10003"/>
                  <a:gd name="connsiteX11-5497" fmla="*/ 8192 w 10000"/>
                  <a:gd name="connsiteY11-5498" fmla="*/ 3392 h 10003"/>
                  <a:gd name="connsiteX12-5499" fmla="*/ 6868 w 10000"/>
                  <a:gd name="connsiteY12-5500" fmla="*/ 3470 h 10003"/>
                  <a:gd name="connsiteX13-5501" fmla="*/ 5662 w 10000"/>
                  <a:gd name="connsiteY13-5502" fmla="*/ 2492 h 10003"/>
                  <a:gd name="connsiteX14-5503" fmla="*/ 4622 w 10000"/>
                  <a:gd name="connsiteY14-5504" fmla="*/ 3245 h 10003"/>
                  <a:gd name="connsiteX15-5505" fmla="*/ 3734 w 10000"/>
                  <a:gd name="connsiteY15-5506" fmla="*/ 2231 h 10003"/>
                  <a:gd name="connsiteX16-5507" fmla="*/ 2837 w 10000"/>
                  <a:gd name="connsiteY16-5508" fmla="*/ 3630 h 10003"/>
                  <a:gd name="connsiteX17-5509" fmla="*/ 1982 w 10000"/>
                  <a:gd name="connsiteY17-5510" fmla="*/ 3690 h 10003"/>
                  <a:gd name="connsiteX18-5511" fmla="*/ 1115 w 10000"/>
                  <a:gd name="connsiteY18-5512" fmla="*/ 5462 h 10003"/>
                  <a:gd name="connsiteX19-5513" fmla="*/ 1 w 10000"/>
                  <a:gd name="connsiteY19-5514" fmla="*/ 8372 h 10003"/>
                  <a:gd name="connsiteX20-5515" fmla="*/ 998 w 10000"/>
                  <a:gd name="connsiteY20-5516" fmla="*/ 3330 h 10003"/>
                  <a:gd name="connsiteX0-5517" fmla="*/ 760 w 10000"/>
                  <a:gd name="connsiteY0-5518" fmla="*/ 4646 h 10003"/>
                  <a:gd name="connsiteX1-5519" fmla="*/ 1578 w 10000"/>
                  <a:gd name="connsiteY1-5520" fmla="*/ 2764 h 10003"/>
                  <a:gd name="connsiteX2-5521" fmla="*/ 2520 w 10000"/>
                  <a:gd name="connsiteY2-5522" fmla="*/ 627 h 10003"/>
                  <a:gd name="connsiteX3-5523" fmla="*/ 3404 w 10000"/>
                  <a:gd name="connsiteY3-5524" fmla="*/ 1033 h 10003"/>
                  <a:gd name="connsiteX4-5525" fmla="*/ 4616 w 10000"/>
                  <a:gd name="connsiteY4-5526" fmla="*/ 1 h 10003"/>
                  <a:gd name="connsiteX5-5527" fmla="*/ 5662 w 10000"/>
                  <a:gd name="connsiteY5-5528" fmla="*/ 1084 h 10003"/>
                  <a:gd name="connsiteX6-5529" fmla="*/ 7305 w 10000"/>
                  <a:gd name="connsiteY6-5530" fmla="*/ 196 h 10003"/>
                  <a:gd name="connsiteX7-5531" fmla="*/ 8495 w 10000"/>
                  <a:gd name="connsiteY7-5532" fmla="*/ 2591 h 10003"/>
                  <a:gd name="connsiteX8-5533" fmla="*/ 9396 w 10000"/>
                  <a:gd name="connsiteY8-5534" fmla="*/ 4619 h 10003"/>
                  <a:gd name="connsiteX9-5535" fmla="*/ 9998 w 10000"/>
                  <a:gd name="connsiteY9-5536" fmla="*/ 9980 h 10003"/>
                  <a:gd name="connsiteX10-5537" fmla="*/ 9233 w 10000"/>
                  <a:gd name="connsiteY10-5538" fmla="*/ 6230 h 10003"/>
                  <a:gd name="connsiteX11-5539" fmla="*/ 8192 w 10000"/>
                  <a:gd name="connsiteY11-5540" fmla="*/ 3392 h 10003"/>
                  <a:gd name="connsiteX12-5541" fmla="*/ 6868 w 10000"/>
                  <a:gd name="connsiteY12-5542" fmla="*/ 3470 h 10003"/>
                  <a:gd name="connsiteX13-5543" fmla="*/ 5662 w 10000"/>
                  <a:gd name="connsiteY13-5544" fmla="*/ 2492 h 10003"/>
                  <a:gd name="connsiteX14-5545" fmla="*/ 4622 w 10000"/>
                  <a:gd name="connsiteY14-5546" fmla="*/ 3245 h 10003"/>
                  <a:gd name="connsiteX15-5547" fmla="*/ 3734 w 10000"/>
                  <a:gd name="connsiteY15-5548" fmla="*/ 2231 h 10003"/>
                  <a:gd name="connsiteX16-5549" fmla="*/ 2837 w 10000"/>
                  <a:gd name="connsiteY16-5550" fmla="*/ 3630 h 10003"/>
                  <a:gd name="connsiteX17-5551" fmla="*/ 1982 w 10000"/>
                  <a:gd name="connsiteY17-5552" fmla="*/ 3690 h 10003"/>
                  <a:gd name="connsiteX18-5553" fmla="*/ 1115 w 10000"/>
                  <a:gd name="connsiteY18-5554" fmla="*/ 5462 h 10003"/>
                  <a:gd name="connsiteX19-5555" fmla="*/ 1 w 10000"/>
                  <a:gd name="connsiteY19-5556" fmla="*/ 8372 h 10003"/>
                  <a:gd name="connsiteX20-5557" fmla="*/ 760 w 10000"/>
                  <a:gd name="connsiteY20-5558" fmla="*/ 4646 h 10003"/>
                  <a:gd name="connsiteX0-5559" fmla="*/ 760 w 10000"/>
                  <a:gd name="connsiteY0-5560" fmla="*/ 4646 h 10003"/>
                  <a:gd name="connsiteX1-5561" fmla="*/ 1578 w 10000"/>
                  <a:gd name="connsiteY1-5562" fmla="*/ 2764 h 10003"/>
                  <a:gd name="connsiteX2-5563" fmla="*/ 2520 w 10000"/>
                  <a:gd name="connsiteY2-5564" fmla="*/ 627 h 10003"/>
                  <a:gd name="connsiteX3-5565" fmla="*/ 3404 w 10000"/>
                  <a:gd name="connsiteY3-5566" fmla="*/ 1033 h 10003"/>
                  <a:gd name="connsiteX4-5567" fmla="*/ 4616 w 10000"/>
                  <a:gd name="connsiteY4-5568" fmla="*/ 1 h 10003"/>
                  <a:gd name="connsiteX5-5569" fmla="*/ 5662 w 10000"/>
                  <a:gd name="connsiteY5-5570" fmla="*/ 1084 h 10003"/>
                  <a:gd name="connsiteX6-5571" fmla="*/ 7305 w 10000"/>
                  <a:gd name="connsiteY6-5572" fmla="*/ 196 h 10003"/>
                  <a:gd name="connsiteX7-5573" fmla="*/ 8495 w 10000"/>
                  <a:gd name="connsiteY7-5574" fmla="*/ 2591 h 10003"/>
                  <a:gd name="connsiteX8-5575" fmla="*/ 9396 w 10000"/>
                  <a:gd name="connsiteY8-5576" fmla="*/ 4619 h 10003"/>
                  <a:gd name="connsiteX9-5577" fmla="*/ 9998 w 10000"/>
                  <a:gd name="connsiteY9-5578" fmla="*/ 9980 h 10003"/>
                  <a:gd name="connsiteX10-5579" fmla="*/ 9233 w 10000"/>
                  <a:gd name="connsiteY10-5580" fmla="*/ 6230 h 10003"/>
                  <a:gd name="connsiteX11-5581" fmla="*/ 8192 w 10000"/>
                  <a:gd name="connsiteY11-5582" fmla="*/ 3392 h 10003"/>
                  <a:gd name="connsiteX12-5583" fmla="*/ 6868 w 10000"/>
                  <a:gd name="connsiteY12-5584" fmla="*/ 3470 h 10003"/>
                  <a:gd name="connsiteX13-5585" fmla="*/ 5662 w 10000"/>
                  <a:gd name="connsiteY13-5586" fmla="*/ 2492 h 10003"/>
                  <a:gd name="connsiteX14-5587" fmla="*/ 4622 w 10000"/>
                  <a:gd name="connsiteY14-5588" fmla="*/ 3245 h 10003"/>
                  <a:gd name="connsiteX15-5589" fmla="*/ 3734 w 10000"/>
                  <a:gd name="connsiteY15-5590" fmla="*/ 2231 h 10003"/>
                  <a:gd name="connsiteX16-5591" fmla="*/ 2837 w 10000"/>
                  <a:gd name="connsiteY16-5592" fmla="*/ 3630 h 10003"/>
                  <a:gd name="connsiteX17-5593" fmla="*/ 1982 w 10000"/>
                  <a:gd name="connsiteY17-5594" fmla="*/ 3690 h 10003"/>
                  <a:gd name="connsiteX18-5595" fmla="*/ 1115 w 10000"/>
                  <a:gd name="connsiteY18-5596" fmla="*/ 5462 h 10003"/>
                  <a:gd name="connsiteX19-5597" fmla="*/ 1 w 10000"/>
                  <a:gd name="connsiteY19-5598" fmla="*/ 8372 h 10003"/>
                  <a:gd name="connsiteX20-5599" fmla="*/ 760 w 10000"/>
                  <a:gd name="connsiteY20-5600" fmla="*/ 4646 h 10003"/>
                  <a:gd name="connsiteX0-5601" fmla="*/ 671 w 10000"/>
                  <a:gd name="connsiteY0-5602" fmla="*/ 4496 h 10003"/>
                  <a:gd name="connsiteX1-5603" fmla="*/ 1578 w 10000"/>
                  <a:gd name="connsiteY1-5604" fmla="*/ 2764 h 10003"/>
                  <a:gd name="connsiteX2-5605" fmla="*/ 2520 w 10000"/>
                  <a:gd name="connsiteY2-5606" fmla="*/ 627 h 10003"/>
                  <a:gd name="connsiteX3-5607" fmla="*/ 3404 w 10000"/>
                  <a:gd name="connsiteY3-5608" fmla="*/ 1033 h 10003"/>
                  <a:gd name="connsiteX4-5609" fmla="*/ 4616 w 10000"/>
                  <a:gd name="connsiteY4-5610" fmla="*/ 1 h 10003"/>
                  <a:gd name="connsiteX5-5611" fmla="*/ 5662 w 10000"/>
                  <a:gd name="connsiteY5-5612" fmla="*/ 1084 h 10003"/>
                  <a:gd name="connsiteX6-5613" fmla="*/ 7305 w 10000"/>
                  <a:gd name="connsiteY6-5614" fmla="*/ 196 h 10003"/>
                  <a:gd name="connsiteX7-5615" fmla="*/ 8495 w 10000"/>
                  <a:gd name="connsiteY7-5616" fmla="*/ 2591 h 10003"/>
                  <a:gd name="connsiteX8-5617" fmla="*/ 9396 w 10000"/>
                  <a:gd name="connsiteY8-5618" fmla="*/ 4619 h 10003"/>
                  <a:gd name="connsiteX9-5619" fmla="*/ 9998 w 10000"/>
                  <a:gd name="connsiteY9-5620" fmla="*/ 9980 h 10003"/>
                  <a:gd name="connsiteX10-5621" fmla="*/ 9233 w 10000"/>
                  <a:gd name="connsiteY10-5622" fmla="*/ 6230 h 10003"/>
                  <a:gd name="connsiteX11-5623" fmla="*/ 8192 w 10000"/>
                  <a:gd name="connsiteY11-5624" fmla="*/ 3392 h 10003"/>
                  <a:gd name="connsiteX12-5625" fmla="*/ 6868 w 10000"/>
                  <a:gd name="connsiteY12-5626" fmla="*/ 3470 h 10003"/>
                  <a:gd name="connsiteX13-5627" fmla="*/ 5662 w 10000"/>
                  <a:gd name="connsiteY13-5628" fmla="*/ 2492 h 10003"/>
                  <a:gd name="connsiteX14-5629" fmla="*/ 4622 w 10000"/>
                  <a:gd name="connsiteY14-5630" fmla="*/ 3245 h 10003"/>
                  <a:gd name="connsiteX15-5631" fmla="*/ 3734 w 10000"/>
                  <a:gd name="connsiteY15-5632" fmla="*/ 2231 h 10003"/>
                  <a:gd name="connsiteX16-5633" fmla="*/ 2837 w 10000"/>
                  <a:gd name="connsiteY16-5634" fmla="*/ 3630 h 10003"/>
                  <a:gd name="connsiteX17-5635" fmla="*/ 1982 w 10000"/>
                  <a:gd name="connsiteY17-5636" fmla="*/ 3690 h 10003"/>
                  <a:gd name="connsiteX18-5637" fmla="*/ 1115 w 10000"/>
                  <a:gd name="connsiteY18-5638" fmla="*/ 5462 h 10003"/>
                  <a:gd name="connsiteX19-5639" fmla="*/ 1 w 10000"/>
                  <a:gd name="connsiteY19-5640" fmla="*/ 8372 h 10003"/>
                  <a:gd name="connsiteX20-5641" fmla="*/ 671 w 10000"/>
                  <a:gd name="connsiteY20-5642" fmla="*/ 4496 h 10003"/>
                  <a:gd name="connsiteX0-5643" fmla="*/ 671 w 10000"/>
                  <a:gd name="connsiteY0-5644" fmla="*/ 4496 h 10003"/>
                  <a:gd name="connsiteX1-5645" fmla="*/ 1578 w 10000"/>
                  <a:gd name="connsiteY1-5646" fmla="*/ 2764 h 10003"/>
                  <a:gd name="connsiteX2-5647" fmla="*/ 2520 w 10000"/>
                  <a:gd name="connsiteY2-5648" fmla="*/ 627 h 10003"/>
                  <a:gd name="connsiteX3-5649" fmla="*/ 3404 w 10000"/>
                  <a:gd name="connsiteY3-5650" fmla="*/ 1033 h 10003"/>
                  <a:gd name="connsiteX4-5651" fmla="*/ 4616 w 10000"/>
                  <a:gd name="connsiteY4-5652" fmla="*/ 1 h 10003"/>
                  <a:gd name="connsiteX5-5653" fmla="*/ 5662 w 10000"/>
                  <a:gd name="connsiteY5-5654" fmla="*/ 1084 h 10003"/>
                  <a:gd name="connsiteX6-5655" fmla="*/ 7305 w 10000"/>
                  <a:gd name="connsiteY6-5656" fmla="*/ 196 h 10003"/>
                  <a:gd name="connsiteX7-5657" fmla="*/ 8495 w 10000"/>
                  <a:gd name="connsiteY7-5658" fmla="*/ 2591 h 10003"/>
                  <a:gd name="connsiteX8-5659" fmla="*/ 9396 w 10000"/>
                  <a:gd name="connsiteY8-5660" fmla="*/ 4619 h 10003"/>
                  <a:gd name="connsiteX9-5661" fmla="*/ 9998 w 10000"/>
                  <a:gd name="connsiteY9-5662" fmla="*/ 9980 h 10003"/>
                  <a:gd name="connsiteX10-5663" fmla="*/ 9233 w 10000"/>
                  <a:gd name="connsiteY10-5664" fmla="*/ 6230 h 10003"/>
                  <a:gd name="connsiteX11-5665" fmla="*/ 8192 w 10000"/>
                  <a:gd name="connsiteY11-5666" fmla="*/ 3392 h 10003"/>
                  <a:gd name="connsiteX12-5667" fmla="*/ 6868 w 10000"/>
                  <a:gd name="connsiteY12-5668" fmla="*/ 3470 h 10003"/>
                  <a:gd name="connsiteX13-5669" fmla="*/ 5662 w 10000"/>
                  <a:gd name="connsiteY13-5670" fmla="*/ 2492 h 10003"/>
                  <a:gd name="connsiteX14-5671" fmla="*/ 4622 w 10000"/>
                  <a:gd name="connsiteY14-5672" fmla="*/ 3245 h 10003"/>
                  <a:gd name="connsiteX15-5673" fmla="*/ 3734 w 10000"/>
                  <a:gd name="connsiteY15-5674" fmla="*/ 2231 h 10003"/>
                  <a:gd name="connsiteX16-5675" fmla="*/ 2837 w 10000"/>
                  <a:gd name="connsiteY16-5676" fmla="*/ 3630 h 10003"/>
                  <a:gd name="connsiteX17-5677" fmla="*/ 1982 w 10000"/>
                  <a:gd name="connsiteY17-5678" fmla="*/ 3690 h 10003"/>
                  <a:gd name="connsiteX18-5679" fmla="*/ 1115 w 10000"/>
                  <a:gd name="connsiteY18-5680" fmla="*/ 5462 h 10003"/>
                  <a:gd name="connsiteX19-5681" fmla="*/ 1 w 10000"/>
                  <a:gd name="connsiteY19-5682" fmla="*/ 8372 h 10003"/>
                  <a:gd name="connsiteX20-5683" fmla="*/ 671 w 10000"/>
                  <a:gd name="connsiteY20-5684" fmla="*/ 4496 h 10003"/>
                  <a:gd name="connsiteX0-5685" fmla="*/ 671 w 10000"/>
                  <a:gd name="connsiteY0-5686" fmla="*/ 4496 h 10003"/>
                  <a:gd name="connsiteX1-5687" fmla="*/ 1578 w 10000"/>
                  <a:gd name="connsiteY1-5688" fmla="*/ 2764 h 10003"/>
                  <a:gd name="connsiteX2-5689" fmla="*/ 2520 w 10000"/>
                  <a:gd name="connsiteY2-5690" fmla="*/ 627 h 10003"/>
                  <a:gd name="connsiteX3-5691" fmla="*/ 3404 w 10000"/>
                  <a:gd name="connsiteY3-5692" fmla="*/ 1033 h 10003"/>
                  <a:gd name="connsiteX4-5693" fmla="*/ 4616 w 10000"/>
                  <a:gd name="connsiteY4-5694" fmla="*/ 1 h 10003"/>
                  <a:gd name="connsiteX5-5695" fmla="*/ 5662 w 10000"/>
                  <a:gd name="connsiteY5-5696" fmla="*/ 1084 h 10003"/>
                  <a:gd name="connsiteX6-5697" fmla="*/ 7305 w 10000"/>
                  <a:gd name="connsiteY6-5698" fmla="*/ 196 h 10003"/>
                  <a:gd name="connsiteX7-5699" fmla="*/ 8495 w 10000"/>
                  <a:gd name="connsiteY7-5700" fmla="*/ 2591 h 10003"/>
                  <a:gd name="connsiteX8-5701" fmla="*/ 9396 w 10000"/>
                  <a:gd name="connsiteY8-5702" fmla="*/ 4619 h 10003"/>
                  <a:gd name="connsiteX9-5703" fmla="*/ 9998 w 10000"/>
                  <a:gd name="connsiteY9-5704" fmla="*/ 9980 h 10003"/>
                  <a:gd name="connsiteX10-5705" fmla="*/ 9233 w 10000"/>
                  <a:gd name="connsiteY10-5706" fmla="*/ 6230 h 10003"/>
                  <a:gd name="connsiteX11-5707" fmla="*/ 8192 w 10000"/>
                  <a:gd name="connsiteY11-5708" fmla="*/ 3392 h 10003"/>
                  <a:gd name="connsiteX12-5709" fmla="*/ 7240 w 10000"/>
                  <a:gd name="connsiteY12-5710" fmla="*/ 3470 h 10003"/>
                  <a:gd name="connsiteX13-5711" fmla="*/ 5662 w 10000"/>
                  <a:gd name="connsiteY13-5712" fmla="*/ 2492 h 10003"/>
                  <a:gd name="connsiteX14-5713" fmla="*/ 4622 w 10000"/>
                  <a:gd name="connsiteY14-5714" fmla="*/ 3245 h 10003"/>
                  <a:gd name="connsiteX15-5715" fmla="*/ 3734 w 10000"/>
                  <a:gd name="connsiteY15-5716" fmla="*/ 2231 h 10003"/>
                  <a:gd name="connsiteX16-5717" fmla="*/ 2837 w 10000"/>
                  <a:gd name="connsiteY16-5718" fmla="*/ 3630 h 10003"/>
                  <a:gd name="connsiteX17-5719" fmla="*/ 1982 w 10000"/>
                  <a:gd name="connsiteY17-5720" fmla="*/ 3690 h 10003"/>
                  <a:gd name="connsiteX18-5721" fmla="*/ 1115 w 10000"/>
                  <a:gd name="connsiteY18-5722" fmla="*/ 5462 h 10003"/>
                  <a:gd name="connsiteX19-5723" fmla="*/ 1 w 10000"/>
                  <a:gd name="connsiteY19-5724" fmla="*/ 8372 h 10003"/>
                  <a:gd name="connsiteX20-5725" fmla="*/ 671 w 10000"/>
                  <a:gd name="connsiteY20-5726" fmla="*/ 4496 h 10003"/>
                  <a:gd name="connsiteX0-5727" fmla="*/ 671 w 10000"/>
                  <a:gd name="connsiteY0-5728" fmla="*/ 4496 h 10003"/>
                  <a:gd name="connsiteX1-5729" fmla="*/ 1578 w 10000"/>
                  <a:gd name="connsiteY1-5730" fmla="*/ 2764 h 10003"/>
                  <a:gd name="connsiteX2-5731" fmla="*/ 2520 w 10000"/>
                  <a:gd name="connsiteY2-5732" fmla="*/ 627 h 10003"/>
                  <a:gd name="connsiteX3-5733" fmla="*/ 3404 w 10000"/>
                  <a:gd name="connsiteY3-5734" fmla="*/ 1033 h 10003"/>
                  <a:gd name="connsiteX4-5735" fmla="*/ 4616 w 10000"/>
                  <a:gd name="connsiteY4-5736" fmla="*/ 1 h 10003"/>
                  <a:gd name="connsiteX5-5737" fmla="*/ 5662 w 10000"/>
                  <a:gd name="connsiteY5-5738" fmla="*/ 1084 h 10003"/>
                  <a:gd name="connsiteX6-5739" fmla="*/ 7305 w 10000"/>
                  <a:gd name="connsiteY6-5740" fmla="*/ 196 h 10003"/>
                  <a:gd name="connsiteX7-5741" fmla="*/ 8495 w 10000"/>
                  <a:gd name="connsiteY7-5742" fmla="*/ 2591 h 10003"/>
                  <a:gd name="connsiteX8-5743" fmla="*/ 9396 w 10000"/>
                  <a:gd name="connsiteY8-5744" fmla="*/ 4619 h 10003"/>
                  <a:gd name="connsiteX9-5745" fmla="*/ 9998 w 10000"/>
                  <a:gd name="connsiteY9-5746" fmla="*/ 9980 h 10003"/>
                  <a:gd name="connsiteX10-5747" fmla="*/ 9233 w 10000"/>
                  <a:gd name="connsiteY10-5748" fmla="*/ 6230 h 10003"/>
                  <a:gd name="connsiteX11-5749" fmla="*/ 8341 w 10000"/>
                  <a:gd name="connsiteY11-5750" fmla="*/ 3843 h 10003"/>
                  <a:gd name="connsiteX12-5751" fmla="*/ 7240 w 10000"/>
                  <a:gd name="connsiteY12-5752" fmla="*/ 3470 h 10003"/>
                  <a:gd name="connsiteX13-5753" fmla="*/ 5662 w 10000"/>
                  <a:gd name="connsiteY13-5754" fmla="*/ 2492 h 10003"/>
                  <a:gd name="connsiteX14-5755" fmla="*/ 4622 w 10000"/>
                  <a:gd name="connsiteY14-5756" fmla="*/ 3245 h 10003"/>
                  <a:gd name="connsiteX15-5757" fmla="*/ 3734 w 10000"/>
                  <a:gd name="connsiteY15-5758" fmla="*/ 2231 h 10003"/>
                  <a:gd name="connsiteX16-5759" fmla="*/ 2837 w 10000"/>
                  <a:gd name="connsiteY16-5760" fmla="*/ 3630 h 10003"/>
                  <a:gd name="connsiteX17-5761" fmla="*/ 1982 w 10000"/>
                  <a:gd name="connsiteY17-5762" fmla="*/ 3690 h 10003"/>
                  <a:gd name="connsiteX18-5763" fmla="*/ 1115 w 10000"/>
                  <a:gd name="connsiteY18-5764" fmla="*/ 5462 h 10003"/>
                  <a:gd name="connsiteX19-5765" fmla="*/ 1 w 10000"/>
                  <a:gd name="connsiteY19-5766" fmla="*/ 8372 h 10003"/>
                  <a:gd name="connsiteX20-5767" fmla="*/ 671 w 10000"/>
                  <a:gd name="connsiteY20-5768" fmla="*/ 4496 h 10003"/>
                  <a:gd name="connsiteX0-5769" fmla="*/ 671 w 10000"/>
                  <a:gd name="connsiteY0-5770" fmla="*/ 4496 h 10003"/>
                  <a:gd name="connsiteX1-5771" fmla="*/ 1578 w 10000"/>
                  <a:gd name="connsiteY1-5772" fmla="*/ 2764 h 10003"/>
                  <a:gd name="connsiteX2-5773" fmla="*/ 2520 w 10000"/>
                  <a:gd name="connsiteY2-5774" fmla="*/ 627 h 10003"/>
                  <a:gd name="connsiteX3-5775" fmla="*/ 3404 w 10000"/>
                  <a:gd name="connsiteY3-5776" fmla="*/ 1033 h 10003"/>
                  <a:gd name="connsiteX4-5777" fmla="*/ 4616 w 10000"/>
                  <a:gd name="connsiteY4-5778" fmla="*/ 1 h 10003"/>
                  <a:gd name="connsiteX5-5779" fmla="*/ 5662 w 10000"/>
                  <a:gd name="connsiteY5-5780" fmla="*/ 1084 h 10003"/>
                  <a:gd name="connsiteX6-5781" fmla="*/ 7305 w 10000"/>
                  <a:gd name="connsiteY6-5782" fmla="*/ 196 h 10003"/>
                  <a:gd name="connsiteX7-5783" fmla="*/ 8495 w 10000"/>
                  <a:gd name="connsiteY7-5784" fmla="*/ 2591 h 10003"/>
                  <a:gd name="connsiteX8-5785" fmla="*/ 9396 w 10000"/>
                  <a:gd name="connsiteY8-5786" fmla="*/ 4619 h 10003"/>
                  <a:gd name="connsiteX9-5787" fmla="*/ 9998 w 10000"/>
                  <a:gd name="connsiteY9-5788" fmla="*/ 9980 h 10003"/>
                  <a:gd name="connsiteX10-5789" fmla="*/ 9233 w 10000"/>
                  <a:gd name="connsiteY10-5790" fmla="*/ 6230 h 10003"/>
                  <a:gd name="connsiteX11-5791" fmla="*/ 8341 w 10000"/>
                  <a:gd name="connsiteY11-5792" fmla="*/ 3843 h 10003"/>
                  <a:gd name="connsiteX12-5793" fmla="*/ 7240 w 10000"/>
                  <a:gd name="connsiteY12-5794" fmla="*/ 3470 h 10003"/>
                  <a:gd name="connsiteX13-5795" fmla="*/ 5662 w 10000"/>
                  <a:gd name="connsiteY13-5796" fmla="*/ 2492 h 10003"/>
                  <a:gd name="connsiteX14-5797" fmla="*/ 4622 w 10000"/>
                  <a:gd name="connsiteY14-5798" fmla="*/ 3245 h 10003"/>
                  <a:gd name="connsiteX15-5799" fmla="*/ 3734 w 10000"/>
                  <a:gd name="connsiteY15-5800" fmla="*/ 2231 h 10003"/>
                  <a:gd name="connsiteX16-5801" fmla="*/ 2837 w 10000"/>
                  <a:gd name="connsiteY16-5802" fmla="*/ 3630 h 10003"/>
                  <a:gd name="connsiteX17-5803" fmla="*/ 1982 w 10000"/>
                  <a:gd name="connsiteY17-5804" fmla="*/ 3690 h 10003"/>
                  <a:gd name="connsiteX18-5805" fmla="*/ 1115 w 10000"/>
                  <a:gd name="connsiteY18-5806" fmla="*/ 5462 h 10003"/>
                  <a:gd name="connsiteX19-5807" fmla="*/ 1 w 10000"/>
                  <a:gd name="connsiteY19-5808" fmla="*/ 8372 h 10003"/>
                  <a:gd name="connsiteX20-5809" fmla="*/ 671 w 10000"/>
                  <a:gd name="connsiteY20-5810" fmla="*/ 4496 h 10003"/>
                  <a:gd name="connsiteX0-5811" fmla="*/ 671 w 10000"/>
                  <a:gd name="connsiteY0-5812" fmla="*/ 4496 h 10003"/>
                  <a:gd name="connsiteX1-5813" fmla="*/ 1578 w 10000"/>
                  <a:gd name="connsiteY1-5814" fmla="*/ 2764 h 10003"/>
                  <a:gd name="connsiteX2-5815" fmla="*/ 2520 w 10000"/>
                  <a:gd name="connsiteY2-5816" fmla="*/ 627 h 10003"/>
                  <a:gd name="connsiteX3-5817" fmla="*/ 3404 w 10000"/>
                  <a:gd name="connsiteY3-5818" fmla="*/ 1033 h 10003"/>
                  <a:gd name="connsiteX4-5819" fmla="*/ 4616 w 10000"/>
                  <a:gd name="connsiteY4-5820" fmla="*/ 1 h 10003"/>
                  <a:gd name="connsiteX5-5821" fmla="*/ 5662 w 10000"/>
                  <a:gd name="connsiteY5-5822" fmla="*/ 1084 h 10003"/>
                  <a:gd name="connsiteX6-5823" fmla="*/ 7305 w 10000"/>
                  <a:gd name="connsiteY6-5824" fmla="*/ 196 h 10003"/>
                  <a:gd name="connsiteX7-5825" fmla="*/ 8495 w 10000"/>
                  <a:gd name="connsiteY7-5826" fmla="*/ 2591 h 10003"/>
                  <a:gd name="connsiteX8-5827" fmla="*/ 9396 w 10000"/>
                  <a:gd name="connsiteY8-5828" fmla="*/ 4619 h 10003"/>
                  <a:gd name="connsiteX9-5829" fmla="*/ 9998 w 10000"/>
                  <a:gd name="connsiteY9-5830" fmla="*/ 9980 h 10003"/>
                  <a:gd name="connsiteX10-5831" fmla="*/ 9233 w 10000"/>
                  <a:gd name="connsiteY10-5832" fmla="*/ 6230 h 10003"/>
                  <a:gd name="connsiteX11-5833" fmla="*/ 8341 w 10000"/>
                  <a:gd name="connsiteY11-5834" fmla="*/ 3843 h 10003"/>
                  <a:gd name="connsiteX12-5835" fmla="*/ 7240 w 10000"/>
                  <a:gd name="connsiteY12-5836" fmla="*/ 3470 h 10003"/>
                  <a:gd name="connsiteX13-5837" fmla="*/ 5662 w 10000"/>
                  <a:gd name="connsiteY13-5838" fmla="*/ 2492 h 10003"/>
                  <a:gd name="connsiteX14-5839" fmla="*/ 4622 w 10000"/>
                  <a:gd name="connsiteY14-5840" fmla="*/ 3245 h 10003"/>
                  <a:gd name="connsiteX15-5841" fmla="*/ 3734 w 10000"/>
                  <a:gd name="connsiteY15-5842" fmla="*/ 2231 h 10003"/>
                  <a:gd name="connsiteX16-5843" fmla="*/ 2837 w 10000"/>
                  <a:gd name="connsiteY16-5844" fmla="*/ 3630 h 10003"/>
                  <a:gd name="connsiteX17-5845" fmla="*/ 1982 w 10000"/>
                  <a:gd name="connsiteY17-5846" fmla="*/ 3690 h 10003"/>
                  <a:gd name="connsiteX18-5847" fmla="*/ 1115 w 10000"/>
                  <a:gd name="connsiteY18-5848" fmla="*/ 5462 h 10003"/>
                  <a:gd name="connsiteX19-5849" fmla="*/ 1 w 10000"/>
                  <a:gd name="connsiteY19-5850" fmla="*/ 8372 h 10003"/>
                  <a:gd name="connsiteX20-5851" fmla="*/ 671 w 10000"/>
                  <a:gd name="connsiteY20-5852" fmla="*/ 4496 h 10003"/>
                  <a:gd name="connsiteX0-5853" fmla="*/ 671 w 10000"/>
                  <a:gd name="connsiteY0-5854" fmla="*/ 4496 h 10004"/>
                  <a:gd name="connsiteX1-5855" fmla="*/ 1578 w 10000"/>
                  <a:gd name="connsiteY1-5856" fmla="*/ 2764 h 10004"/>
                  <a:gd name="connsiteX2-5857" fmla="*/ 2520 w 10000"/>
                  <a:gd name="connsiteY2-5858" fmla="*/ 627 h 10004"/>
                  <a:gd name="connsiteX3-5859" fmla="*/ 3404 w 10000"/>
                  <a:gd name="connsiteY3-5860" fmla="*/ 1033 h 10004"/>
                  <a:gd name="connsiteX4-5861" fmla="*/ 4616 w 10000"/>
                  <a:gd name="connsiteY4-5862" fmla="*/ 1 h 10004"/>
                  <a:gd name="connsiteX5-5863" fmla="*/ 5662 w 10000"/>
                  <a:gd name="connsiteY5-5864" fmla="*/ 1084 h 10004"/>
                  <a:gd name="connsiteX6-5865" fmla="*/ 7305 w 10000"/>
                  <a:gd name="connsiteY6-5866" fmla="*/ 196 h 10004"/>
                  <a:gd name="connsiteX7-5867" fmla="*/ 8495 w 10000"/>
                  <a:gd name="connsiteY7-5868" fmla="*/ 2591 h 10004"/>
                  <a:gd name="connsiteX8-5869" fmla="*/ 9396 w 10000"/>
                  <a:gd name="connsiteY8-5870" fmla="*/ 4619 h 10004"/>
                  <a:gd name="connsiteX9-5871" fmla="*/ 9998 w 10000"/>
                  <a:gd name="connsiteY9-5872" fmla="*/ 9980 h 10004"/>
                  <a:gd name="connsiteX10-5873" fmla="*/ 9218 w 10000"/>
                  <a:gd name="connsiteY10-5874" fmla="*/ 6343 h 10004"/>
                  <a:gd name="connsiteX11-5875" fmla="*/ 8341 w 10000"/>
                  <a:gd name="connsiteY11-5876" fmla="*/ 3843 h 10004"/>
                  <a:gd name="connsiteX12-5877" fmla="*/ 7240 w 10000"/>
                  <a:gd name="connsiteY12-5878" fmla="*/ 3470 h 10004"/>
                  <a:gd name="connsiteX13-5879" fmla="*/ 5662 w 10000"/>
                  <a:gd name="connsiteY13-5880" fmla="*/ 2492 h 10004"/>
                  <a:gd name="connsiteX14-5881" fmla="*/ 4622 w 10000"/>
                  <a:gd name="connsiteY14-5882" fmla="*/ 3245 h 10004"/>
                  <a:gd name="connsiteX15-5883" fmla="*/ 3734 w 10000"/>
                  <a:gd name="connsiteY15-5884" fmla="*/ 2231 h 10004"/>
                  <a:gd name="connsiteX16-5885" fmla="*/ 2837 w 10000"/>
                  <a:gd name="connsiteY16-5886" fmla="*/ 3630 h 10004"/>
                  <a:gd name="connsiteX17-5887" fmla="*/ 1982 w 10000"/>
                  <a:gd name="connsiteY17-5888" fmla="*/ 3690 h 10004"/>
                  <a:gd name="connsiteX18-5889" fmla="*/ 1115 w 10000"/>
                  <a:gd name="connsiteY18-5890" fmla="*/ 5462 h 10004"/>
                  <a:gd name="connsiteX19-5891" fmla="*/ 1 w 10000"/>
                  <a:gd name="connsiteY19-5892" fmla="*/ 8372 h 10004"/>
                  <a:gd name="connsiteX20-5893" fmla="*/ 671 w 10000"/>
                  <a:gd name="connsiteY20-5894" fmla="*/ 4496 h 10004"/>
                  <a:gd name="connsiteX0-5895" fmla="*/ 671 w 10000"/>
                  <a:gd name="connsiteY0-5896" fmla="*/ 4496 h 10003"/>
                  <a:gd name="connsiteX1-5897" fmla="*/ 1578 w 10000"/>
                  <a:gd name="connsiteY1-5898" fmla="*/ 2764 h 10003"/>
                  <a:gd name="connsiteX2-5899" fmla="*/ 2520 w 10000"/>
                  <a:gd name="connsiteY2-5900" fmla="*/ 627 h 10003"/>
                  <a:gd name="connsiteX3-5901" fmla="*/ 3404 w 10000"/>
                  <a:gd name="connsiteY3-5902" fmla="*/ 1033 h 10003"/>
                  <a:gd name="connsiteX4-5903" fmla="*/ 4616 w 10000"/>
                  <a:gd name="connsiteY4-5904" fmla="*/ 1 h 10003"/>
                  <a:gd name="connsiteX5-5905" fmla="*/ 5662 w 10000"/>
                  <a:gd name="connsiteY5-5906" fmla="*/ 1084 h 10003"/>
                  <a:gd name="connsiteX6-5907" fmla="*/ 7305 w 10000"/>
                  <a:gd name="connsiteY6-5908" fmla="*/ 196 h 10003"/>
                  <a:gd name="connsiteX7-5909" fmla="*/ 8495 w 10000"/>
                  <a:gd name="connsiteY7-5910" fmla="*/ 2591 h 10003"/>
                  <a:gd name="connsiteX8-5911" fmla="*/ 9396 w 10000"/>
                  <a:gd name="connsiteY8-5912" fmla="*/ 4619 h 10003"/>
                  <a:gd name="connsiteX9-5913" fmla="*/ 9998 w 10000"/>
                  <a:gd name="connsiteY9-5914" fmla="*/ 9980 h 10003"/>
                  <a:gd name="connsiteX10-5915" fmla="*/ 9263 w 10000"/>
                  <a:gd name="connsiteY10-5916" fmla="*/ 6230 h 10003"/>
                  <a:gd name="connsiteX11-5917" fmla="*/ 8341 w 10000"/>
                  <a:gd name="connsiteY11-5918" fmla="*/ 3843 h 10003"/>
                  <a:gd name="connsiteX12-5919" fmla="*/ 7240 w 10000"/>
                  <a:gd name="connsiteY12-5920" fmla="*/ 3470 h 10003"/>
                  <a:gd name="connsiteX13-5921" fmla="*/ 5662 w 10000"/>
                  <a:gd name="connsiteY13-5922" fmla="*/ 2492 h 10003"/>
                  <a:gd name="connsiteX14-5923" fmla="*/ 4622 w 10000"/>
                  <a:gd name="connsiteY14-5924" fmla="*/ 3245 h 10003"/>
                  <a:gd name="connsiteX15-5925" fmla="*/ 3734 w 10000"/>
                  <a:gd name="connsiteY15-5926" fmla="*/ 2231 h 10003"/>
                  <a:gd name="connsiteX16-5927" fmla="*/ 2837 w 10000"/>
                  <a:gd name="connsiteY16-5928" fmla="*/ 3630 h 10003"/>
                  <a:gd name="connsiteX17-5929" fmla="*/ 1982 w 10000"/>
                  <a:gd name="connsiteY17-5930" fmla="*/ 3690 h 10003"/>
                  <a:gd name="connsiteX18-5931" fmla="*/ 1115 w 10000"/>
                  <a:gd name="connsiteY18-5932" fmla="*/ 5462 h 10003"/>
                  <a:gd name="connsiteX19-5933" fmla="*/ 1 w 10000"/>
                  <a:gd name="connsiteY19-5934" fmla="*/ 8372 h 10003"/>
                  <a:gd name="connsiteX20-5935" fmla="*/ 671 w 10000"/>
                  <a:gd name="connsiteY20-5936" fmla="*/ 4496 h 10003"/>
                  <a:gd name="connsiteX0-5937" fmla="*/ 671 w 10000"/>
                  <a:gd name="connsiteY0-5938" fmla="*/ 4496 h 10003"/>
                  <a:gd name="connsiteX1-5939" fmla="*/ 1578 w 10000"/>
                  <a:gd name="connsiteY1-5940" fmla="*/ 2764 h 10003"/>
                  <a:gd name="connsiteX2-5941" fmla="*/ 2520 w 10000"/>
                  <a:gd name="connsiteY2-5942" fmla="*/ 627 h 10003"/>
                  <a:gd name="connsiteX3-5943" fmla="*/ 3404 w 10000"/>
                  <a:gd name="connsiteY3-5944" fmla="*/ 1033 h 10003"/>
                  <a:gd name="connsiteX4-5945" fmla="*/ 4616 w 10000"/>
                  <a:gd name="connsiteY4-5946" fmla="*/ 1 h 10003"/>
                  <a:gd name="connsiteX5-5947" fmla="*/ 5662 w 10000"/>
                  <a:gd name="connsiteY5-5948" fmla="*/ 1084 h 10003"/>
                  <a:gd name="connsiteX6-5949" fmla="*/ 7305 w 10000"/>
                  <a:gd name="connsiteY6-5950" fmla="*/ 196 h 10003"/>
                  <a:gd name="connsiteX7-5951" fmla="*/ 8495 w 10000"/>
                  <a:gd name="connsiteY7-5952" fmla="*/ 2591 h 10003"/>
                  <a:gd name="connsiteX8-5953" fmla="*/ 9396 w 10000"/>
                  <a:gd name="connsiteY8-5954" fmla="*/ 4619 h 10003"/>
                  <a:gd name="connsiteX9-5955" fmla="*/ 9998 w 10000"/>
                  <a:gd name="connsiteY9-5956" fmla="*/ 9980 h 10003"/>
                  <a:gd name="connsiteX10-5957" fmla="*/ 9263 w 10000"/>
                  <a:gd name="connsiteY10-5958" fmla="*/ 6230 h 10003"/>
                  <a:gd name="connsiteX11-5959" fmla="*/ 8341 w 10000"/>
                  <a:gd name="connsiteY11-5960" fmla="*/ 3843 h 10003"/>
                  <a:gd name="connsiteX12-5961" fmla="*/ 7002 w 10000"/>
                  <a:gd name="connsiteY12-5962" fmla="*/ 3395 h 10003"/>
                  <a:gd name="connsiteX13-5963" fmla="*/ 5662 w 10000"/>
                  <a:gd name="connsiteY13-5964" fmla="*/ 2492 h 10003"/>
                  <a:gd name="connsiteX14-5965" fmla="*/ 4622 w 10000"/>
                  <a:gd name="connsiteY14-5966" fmla="*/ 3245 h 10003"/>
                  <a:gd name="connsiteX15-5967" fmla="*/ 3734 w 10000"/>
                  <a:gd name="connsiteY15-5968" fmla="*/ 2231 h 10003"/>
                  <a:gd name="connsiteX16-5969" fmla="*/ 2837 w 10000"/>
                  <a:gd name="connsiteY16-5970" fmla="*/ 3630 h 10003"/>
                  <a:gd name="connsiteX17-5971" fmla="*/ 1982 w 10000"/>
                  <a:gd name="connsiteY17-5972" fmla="*/ 3690 h 10003"/>
                  <a:gd name="connsiteX18-5973" fmla="*/ 1115 w 10000"/>
                  <a:gd name="connsiteY18-5974" fmla="*/ 5462 h 10003"/>
                  <a:gd name="connsiteX19-5975" fmla="*/ 1 w 10000"/>
                  <a:gd name="connsiteY19-5976" fmla="*/ 8372 h 10003"/>
                  <a:gd name="connsiteX20-5977" fmla="*/ 671 w 10000"/>
                  <a:gd name="connsiteY20-5978" fmla="*/ 4496 h 10003"/>
                  <a:gd name="connsiteX0-5979" fmla="*/ 671 w 10000"/>
                  <a:gd name="connsiteY0-5980" fmla="*/ 4496 h 10003"/>
                  <a:gd name="connsiteX1-5981" fmla="*/ 1578 w 10000"/>
                  <a:gd name="connsiteY1-5982" fmla="*/ 2764 h 10003"/>
                  <a:gd name="connsiteX2-5983" fmla="*/ 2520 w 10000"/>
                  <a:gd name="connsiteY2-5984" fmla="*/ 627 h 10003"/>
                  <a:gd name="connsiteX3-5985" fmla="*/ 3404 w 10000"/>
                  <a:gd name="connsiteY3-5986" fmla="*/ 1033 h 10003"/>
                  <a:gd name="connsiteX4-5987" fmla="*/ 4616 w 10000"/>
                  <a:gd name="connsiteY4-5988" fmla="*/ 1 h 10003"/>
                  <a:gd name="connsiteX5-5989" fmla="*/ 5662 w 10000"/>
                  <a:gd name="connsiteY5-5990" fmla="*/ 1084 h 10003"/>
                  <a:gd name="connsiteX6-5991" fmla="*/ 7305 w 10000"/>
                  <a:gd name="connsiteY6-5992" fmla="*/ 196 h 10003"/>
                  <a:gd name="connsiteX7-5993" fmla="*/ 8495 w 10000"/>
                  <a:gd name="connsiteY7-5994" fmla="*/ 2591 h 10003"/>
                  <a:gd name="connsiteX8-5995" fmla="*/ 9396 w 10000"/>
                  <a:gd name="connsiteY8-5996" fmla="*/ 4619 h 10003"/>
                  <a:gd name="connsiteX9-5997" fmla="*/ 9998 w 10000"/>
                  <a:gd name="connsiteY9-5998" fmla="*/ 9980 h 10003"/>
                  <a:gd name="connsiteX10-5999" fmla="*/ 9263 w 10000"/>
                  <a:gd name="connsiteY10-6000" fmla="*/ 6230 h 10003"/>
                  <a:gd name="connsiteX11-6001" fmla="*/ 8341 w 10000"/>
                  <a:gd name="connsiteY11-6002" fmla="*/ 3843 h 10003"/>
                  <a:gd name="connsiteX12-6003" fmla="*/ 7002 w 10000"/>
                  <a:gd name="connsiteY12-6004" fmla="*/ 3395 h 10003"/>
                  <a:gd name="connsiteX13-6005" fmla="*/ 5826 w 10000"/>
                  <a:gd name="connsiteY13-6006" fmla="*/ 2191 h 10003"/>
                  <a:gd name="connsiteX14-6007" fmla="*/ 4622 w 10000"/>
                  <a:gd name="connsiteY14-6008" fmla="*/ 3245 h 10003"/>
                  <a:gd name="connsiteX15-6009" fmla="*/ 3734 w 10000"/>
                  <a:gd name="connsiteY15-6010" fmla="*/ 2231 h 10003"/>
                  <a:gd name="connsiteX16-6011" fmla="*/ 2837 w 10000"/>
                  <a:gd name="connsiteY16-6012" fmla="*/ 3630 h 10003"/>
                  <a:gd name="connsiteX17-6013" fmla="*/ 1982 w 10000"/>
                  <a:gd name="connsiteY17-6014" fmla="*/ 3690 h 10003"/>
                  <a:gd name="connsiteX18-6015" fmla="*/ 1115 w 10000"/>
                  <a:gd name="connsiteY18-6016" fmla="*/ 5462 h 10003"/>
                  <a:gd name="connsiteX19-6017" fmla="*/ 1 w 10000"/>
                  <a:gd name="connsiteY19-6018" fmla="*/ 8372 h 10003"/>
                  <a:gd name="connsiteX20-6019" fmla="*/ 671 w 10000"/>
                  <a:gd name="connsiteY20-6020" fmla="*/ 4496 h 10003"/>
                  <a:gd name="connsiteX0-6021" fmla="*/ 671 w 10000"/>
                  <a:gd name="connsiteY0-6022" fmla="*/ 4496 h 10003"/>
                  <a:gd name="connsiteX1-6023" fmla="*/ 1578 w 10000"/>
                  <a:gd name="connsiteY1-6024" fmla="*/ 2764 h 10003"/>
                  <a:gd name="connsiteX2-6025" fmla="*/ 2520 w 10000"/>
                  <a:gd name="connsiteY2-6026" fmla="*/ 627 h 10003"/>
                  <a:gd name="connsiteX3-6027" fmla="*/ 3404 w 10000"/>
                  <a:gd name="connsiteY3-6028" fmla="*/ 1033 h 10003"/>
                  <a:gd name="connsiteX4-6029" fmla="*/ 4616 w 10000"/>
                  <a:gd name="connsiteY4-6030" fmla="*/ 1 h 10003"/>
                  <a:gd name="connsiteX5-6031" fmla="*/ 5662 w 10000"/>
                  <a:gd name="connsiteY5-6032" fmla="*/ 1084 h 10003"/>
                  <a:gd name="connsiteX6-6033" fmla="*/ 7305 w 10000"/>
                  <a:gd name="connsiteY6-6034" fmla="*/ 196 h 10003"/>
                  <a:gd name="connsiteX7-6035" fmla="*/ 8495 w 10000"/>
                  <a:gd name="connsiteY7-6036" fmla="*/ 2591 h 10003"/>
                  <a:gd name="connsiteX8-6037" fmla="*/ 9396 w 10000"/>
                  <a:gd name="connsiteY8-6038" fmla="*/ 4619 h 10003"/>
                  <a:gd name="connsiteX9-6039" fmla="*/ 9998 w 10000"/>
                  <a:gd name="connsiteY9-6040" fmla="*/ 9980 h 10003"/>
                  <a:gd name="connsiteX10-6041" fmla="*/ 9263 w 10000"/>
                  <a:gd name="connsiteY10-6042" fmla="*/ 6230 h 10003"/>
                  <a:gd name="connsiteX11-6043" fmla="*/ 8341 w 10000"/>
                  <a:gd name="connsiteY11-6044" fmla="*/ 3843 h 10003"/>
                  <a:gd name="connsiteX12-6045" fmla="*/ 7002 w 10000"/>
                  <a:gd name="connsiteY12-6046" fmla="*/ 3395 h 10003"/>
                  <a:gd name="connsiteX13-6047" fmla="*/ 5826 w 10000"/>
                  <a:gd name="connsiteY13-6048" fmla="*/ 2191 h 10003"/>
                  <a:gd name="connsiteX14-6049" fmla="*/ 4637 w 10000"/>
                  <a:gd name="connsiteY14-6050" fmla="*/ 2831 h 10003"/>
                  <a:gd name="connsiteX15-6051" fmla="*/ 3734 w 10000"/>
                  <a:gd name="connsiteY15-6052" fmla="*/ 2231 h 10003"/>
                  <a:gd name="connsiteX16-6053" fmla="*/ 2837 w 10000"/>
                  <a:gd name="connsiteY16-6054" fmla="*/ 3630 h 10003"/>
                  <a:gd name="connsiteX17-6055" fmla="*/ 1982 w 10000"/>
                  <a:gd name="connsiteY17-6056" fmla="*/ 3690 h 10003"/>
                  <a:gd name="connsiteX18-6057" fmla="*/ 1115 w 10000"/>
                  <a:gd name="connsiteY18-6058" fmla="*/ 5462 h 10003"/>
                  <a:gd name="connsiteX19-6059" fmla="*/ 1 w 10000"/>
                  <a:gd name="connsiteY19-6060" fmla="*/ 8372 h 10003"/>
                  <a:gd name="connsiteX20-6061" fmla="*/ 671 w 10000"/>
                  <a:gd name="connsiteY20-6062" fmla="*/ 4496 h 10003"/>
                  <a:gd name="connsiteX0-6063" fmla="*/ 671 w 10000"/>
                  <a:gd name="connsiteY0-6064" fmla="*/ 4496 h 10003"/>
                  <a:gd name="connsiteX1-6065" fmla="*/ 1578 w 10000"/>
                  <a:gd name="connsiteY1-6066" fmla="*/ 2764 h 10003"/>
                  <a:gd name="connsiteX2-6067" fmla="*/ 2520 w 10000"/>
                  <a:gd name="connsiteY2-6068" fmla="*/ 627 h 10003"/>
                  <a:gd name="connsiteX3-6069" fmla="*/ 3404 w 10000"/>
                  <a:gd name="connsiteY3-6070" fmla="*/ 1033 h 10003"/>
                  <a:gd name="connsiteX4-6071" fmla="*/ 4616 w 10000"/>
                  <a:gd name="connsiteY4-6072" fmla="*/ 1 h 10003"/>
                  <a:gd name="connsiteX5-6073" fmla="*/ 5662 w 10000"/>
                  <a:gd name="connsiteY5-6074" fmla="*/ 1084 h 10003"/>
                  <a:gd name="connsiteX6-6075" fmla="*/ 7305 w 10000"/>
                  <a:gd name="connsiteY6-6076" fmla="*/ 196 h 10003"/>
                  <a:gd name="connsiteX7-6077" fmla="*/ 8495 w 10000"/>
                  <a:gd name="connsiteY7-6078" fmla="*/ 2591 h 10003"/>
                  <a:gd name="connsiteX8-6079" fmla="*/ 9396 w 10000"/>
                  <a:gd name="connsiteY8-6080" fmla="*/ 4619 h 10003"/>
                  <a:gd name="connsiteX9-6081" fmla="*/ 9998 w 10000"/>
                  <a:gd name="connsiteY9-6082" fmla="*/ 9980 h 10003"/>
                  <a:gd name="connsiteX10-6083" fmla="*/ 9263 w 10000"/>
                  <a:gd name="connsiteY10-6084" fmla="*/ 6230 h 10003"/>
                  <a:gd name="connsiteX11-6085" fmla="*/ 8341 w 10000"/>
                  <a:gd name="connsiteY11-6086" fmla="*/ 3843 h 10003"/>
                  <a:gd name="connsiteX12-6087" fmla="*/ 7002 w 10000"/>
                  <a:gd name="connsiteY12-6088" fmla="*/ 3395 h 10003"/>
                  <a:gd name="connsiteX13-6089" fmla="*/ 5826 w 10000"/>
                  <a:gd name="connsiteY13-6090" fmla="*/ 2191 h 10003"/>
                  <a:gd name="connsiteX14-6091" fmla="*/ 4637 w 10000"/>
                  <a:gd name="connsiteY14-6092" fmla="*/ 2831 h 10003"/>
                  <a:gd name="connsiteX15-6093" fmla="*/ 3734 w 10000"/>
                  <a:gd name="connsiteY15-6094" fmla="*/ 2231 h 10003"/>
                  <a:gd name="connsiteX16-6095" fmla="*/ 2837 w 10000"/>
                  <a:gd name="connsiteY16-6096" fmla="*/ 3630 h 10003"/>
                  <a:gd name="connsiteX17-6097" fmla="*/ 1982 w 10000"/>
                  <a:gd name="connsiteY17-6098" fmla="*/ 3690 h 10003"/>
                  <a:gd name="connsiteX18-6099" fmla="*/ 1115 w 10000"/>
                  <a:gd name="connsiteY18-6100" fmla="*/ 5462 h 10003"/>
                  <a:gd name="connsiteX19-6101" fmla="*/ 1 w 10000"/>
                  <a:gd name="connsiteY19-6102" fmla="*/ 8372 h 10003"/>
                  <a:gd name="connsiteX20-6103" fmla="*/ 671 w 10000"/>
                  <a:gd name="connsiteY20-6104" fmla="*/ 4496 h 10003"/>
                  <a:gd name="connsiteX0-6105" fmla="*/ 671 w 10000"/>
                  <a:gd name="connsiteY0-6106" fmla="*/ 4496 h 10003"/>
                  <a:gd name="connsiteX1-6107" fmla="*/ 1578 w 10000"/>
                  <a:gd name="connsiteY1-6108" fmla="*/ 2764 h 10003"/>
                  <a:gd name="connsiteX2-6109" fmla="*/ 2520 w 10000"/>
                  <a:gd name="connsiteY2-6110" fmla="*/ 627 h 10003"/>
                  <a:gd name="connsiteX3-6111" fmla="*/ 3404 w 10000"/>
                  <a:gd name="connsiteY3-6112" fmla="*/ 1033 h 10003"/>
                  <a:gd name="connsiteX4-6113" fmla="*/ 4616 w 10000"/>
                  <a:gd name="connsiteY4-6114" fmla="*/ 1 h 10003"/>
                  <a:gd name="connsiteX5-6115" fmla="*/ 5662 w 10000"/>
                  <a:gd name="connsiteY5-6116" fmla="*/ 1084 h 10003"/>
                  <a:gd name="connsiteX6-6117" fmla="*/ 7305 w 10000"/>
                  <a:gd name="connsiteY6-6118" fmla="*/ 196 h 10003"/>
                  <a:gd name="connsiteX7-6119" fmla="*/ 8495 w 10000"/>
                  <a:gd name="connsiteY7-6120" fmla="*/ 2591 h 10003"/>
                  <a:gd name="connsiteX8-6121" fmla="*/ 9396 w 10000"/>
                  <a:gd name="connsiteY8-6122" fmla="*/ 4619 h 10003"/>
                  <a:gd name="connsiteX9-6123" fmla="*/ 9998 w 10000"/>
                  <a:gd name="connsiteY9-6124" fmla="*/ 9980 h 10003"/>
                  <a:gd name="connsiteX10-6125" fmla="*/ 9263 w 10000"/>
                  <a:gd name="connsiteY10-6126" fmla="*/ 6230 h 10003"/>
                  <a:gd name="connsiteX11-6127" fmla="*/ 8341 w 10000"/>
                  <a:gd name="connsiteY11-6128" fmla="*/ 3843 h 10003"/>
                  <a:gd name="connsiteX12-6129" fmla="*/ 7002 w 10000"/>
                  <a:gd name="connsiteY12-6130" fmla="*/ 3395 h 10003"/>
                  <a:gd name="connsiteX13-6131" fmla="*/ 5826 w 10000"/>
                  <a:gd name="connsiteY13-6132" fmla="*/ 2191 h 10003"/>
                  <a:gd name="connsiteX14-6133" fmla="*/ 4637 w 10000"/>
                  <a:gd name="connsiteY14-6134" fmla="*/ 2831 h 10003"/>
                  <a:gd name="connsiteX15-6135" fmla="*/ 3734 w 10000"/>
                  <a:gd name="connsiteY15-6136" fmla="*/ 2231 h 10003"/>
                  <a:gd name="connsiteX16-6137" fmla="*/ 2837 w 10000"/>
                  <a:gd name="connsiteY16-6138" fmla="*/ 3630 h 10003"/>
                  <a:gd name="connsiteX17-6139" fmla="*/ 1982 w 10000"/>
                  <a:gd name="connsiteY17-6140" fmla="*/ 3690 h 10003"/>
                  <a:gd name="connsiteX18-6141" fmla="*/ 1115 w 10000"/>
                  <a:gd name="connsiteY18-6142" fmla="*/ 5462 h 10003"/>
                  <a:gd name="connsiteX19-6143" fmla="*/ 1 w 10000"/>
                  <a:gd name="connsiteY19-6144" fmla="*/ 8372 h 10003"/>
                  <a:gd name="connsiteX20-6145" fmla="*/ 671 w 10000"/>
                  <a:gd name="connsiteY20-6146" fmla="*/ 4496 h 10003"/>
                  <a:gd name="connsiteX0-6147" fmla="*/ 671 w 10000"/>
                  <a:gd name="connsiteY0-6148" fmla="*/ 4496 h 10003"/>
                  <a:gd name="connsiteX1-6149" fmla="*/ 1578 w 10000"/>
                  <a:gd name="connsiteY1-6150" fmla="*/ 2764 h 10003"/>
                  <a:gd name="connsiteX2-6151" fmla="*/ 2520 w 10000"/>
                  <a:gd name="connsiteY2-6152" fmla="*/ 627 h 10003"/>
                  <a:gd name="connsiteX3-6153" fmla="*/ 3404 w 10000"/>
                  <a:gd name="connsiteY3-6154" fmla="*/ 1033 h 10003"/>
                  <a:gd name="connsiteX4-6155" fmla="*/ 4616 w 10000"/>
                  <a:gd name="connsiteY4-6156" fmla="*/ 1 h 10003"/>
                  <a:gd name="connsiteX5-6157" fmla="*/ 5662 w 10000"/>
                  <a:gd name="connsiteY5-6158" fmla="*/ 1084 h 10003"/>
                  <a:gd name="connsiteX6-6159" fmla="*/ 7305 w 10000"/>
                  <a:gd name="connsiteY6-6160" fmla="*/ 196 h 10003"/>
                  <a:gd name="connsiteX7-6161" fmla="*/ 8495 w 10000"/>
                  <a:gd name="connsiteY7-6162" fmla="*/ 2591 h 10003"/>
                  <a:gd name="connsiteX8-6163" fmla="*/ 9396 w 10000"/>
                  <a:gd name="connsiteY8-6164" fmla="*/ 4619 h 10003"/>
                  <a:gd name="connsiteX9-6165" fmla="*/ 9998 w 10000"/>
                  <a:gd name="connsiteY9-6166" fmla="*/ 9980 h 10003"/>
                  <a:gd name="connsiteX10-6167" fmla="*/ 9263 w 10000"/>
                  <a:gd name="connsiteY10-6168" fmla="*/ 6230 h 10003"/>
                  <a:gd name="connsiteX11-6169" fmla="*/ 8341 w 10000"/>
                  <a:gd name="connsiteY11-6170" fmla="*/ 3843 h 10003"/>
                  <a:gd name="connsiteX12-6171" fmla="*/ 7002 w 10000"/>
                  <a:gd name="connsiteY12-6172" fmla="*/ 3395 h 10003"/>
                  <a:gd name="connsiteX13-6173" fmla="*/ 5826 w 10000"/>
                  <a:gd name="connsiteY13-6174" fmla="*/ 2191 h 10003"/>
                  <a:gd name="connsiteX14-6175" fmla="*/ 4815 w 10000"/>
                  <a:gd name="connsiteY14-6176" fmla="*/ 2643 h 10003"/>
                  <a:gd name="connsiteX15-6177" fmla="*/ 3734 w 10000"/>
                  <a:gd name="connsiteY15-6178" fmla="*/ 2231 h 10003"/>
                  <a:gd name="connsiteX16-6179" fmla="*/ 2837 w 10000"/>
                  <a:gd name="connsiteY16-6180" fmla="*/ 3630 h 10003"/>
                  <a:gd name="connsiteX17-6181" fmla="*/ 1982 w 10000"/>
                  <a:gd name="connsiteY17-6182" fmla="*/ 3690 h 10003"/>
                  <a:gd name="connsiteX18-6183" fmla="*/ 1115 w 10000"/>
                  <a:gd name="connsiteY18-6184" fmla="*/ 5462 h 10003"/>
                  <a:gd name="connsiteX19-6185" fmla="*/ 1 w 10000"/>
                  <a:gd name="connsiteY19-6186" fmla="*/ 8372 h 10003"/>
                  <a:gd name="connsiteX20-6187" fmla="*/ 671 w 10000"/>
                  <a:gd name="connsiteY20-6188" fmla="*/ 4496 h 10003"/>
                  <a:gd name="connsiteX0-6189" fmla="*/ 671 w 10000"/>
                  <a:gd name="connsiteY0-6190" fmla="*/ 4497 h 10004"/>
                  <a:gd name="connsiteX1-6191" fmla="*/ 1578 w 10000"/>
                  <a:gd name="connsiteY1-6192" fmla="*/ 2765 h 10004"/>
                  <a:gd name="connsiteX2-6193" fmla="*/ 2520 w 10000"/>
                  <a:gd name="connsiteY2-6194" fmla="*/ 628 h 10004"/>
                  <a:gd name="connsiteX3-6195" fmla="*/ 3404 w 10000"/>
                  <a:gd name="connsiteY3-6196" fmla="*/ 1034 h 10004"/>
                  <a:gd name="connsiteX4-6197" fmla="*/ 4616 w 10000"/>
                  <a:gd name="connsiteY4-6198" fmla="*/ 2 h 10004"/>
                  <a:gd name="connsiteX5-6199" fmla="*/ 5692 w 10000"/>
                  <a:gd name="connsiteY5-6200" fmla="*/ 709 h 10004"/>
                  <a:gd name="connsiteX6-6201" fmla="*/ 7305 w 10000"/>
                  <a:gd name="connsiteY6-6202" fmla="*/ 197 h 10004"/>
                  <a:gd name="connsiteX7-6203" fmla="*/ 8495 w 10000"/>
                  <a:gd name="connsiteY7-6204" fmla="*/ 2592 h 10004"/>
                  <a:gd name="connsiteX8-6205" fmla="*/ 9396 w 10000"/>
                  <a:gd name="connsiteY8-6206" fmla="*/ 4620 h 10004"/>
                  <a:gd name="connsiteX9-6207" fmla="*/ 9998 w 10000"/>
                  <a:gd name="connsiteY9-6208" fmla="*/ 9981 h 10004"/>
                  <a:gd name="connsiteX10-6209" fmla="*/ 9263 w 10000"/>
                  <a:gd name="connsiteY10-6210" fmla="*/ 6231 h 10004"/>
                  <a:gd name="connsiteX11-6211" fmla="*/ 8341 w 10000"/>
                  <a:gd name="connsiteY11-6212" fmla="*/ 3844 h 10004"/>
                  <a:gd name="connsiteX12-6213" fmla="*/ 7002 w 10000"/>
                  <a:gd name="connsiteY12-6214" fmla="*/ 3396 h 10004"/>
                  <a:gd name="connsiteX13-6215" fmla="*/ 5826 w 10000"/>
                  <a:gd name="connsiteY13-6216" fmla="*/ 2192 h 10004"/>
                  <a:gd name="connsiteX14-6217" fmla="*/ 4815 w 10000"/>
                  <a:gd name="connsiteY14-6218" fmla="*/ 2644 h 10004"/>
                  <a:gd name="connsiteX15-6219" fmla="*/ 3734 w 10000"/>
                  <a:gd name="connsiteY15-6220" fmla="*/ 2232 h 10004"/>
                  <a:gd name="connsiteX16-6221" fmla="*/ 2837 w 10000"/>
                  <a:gd name="connsiteY16-6222" fmla="*/ 3631 h 10004"/>
                  <a:gd name="connsiteX17-6223" fmla="*/ 1982 w 10000"/>
                  <a:gd name="connsiteY17-6224" fmla="*/ 3691 h 10004"/>
                  <a:gd name="connsiteX18-6225" fmla="*/ 1115 w 10000"/>
                  <a:gd name="connsiteY18-6226" fmla="*/ 5463 h 10004"/>
                  <a:gd name="connsiteX19-6227" fmla="*/ 1 w 10000"/>
                  <a:gd name="connsiteY19-6228" fmla="*/ 8373 h 10004"/>
                  <a:gd name="connsiteX20-6229" fmla="*/ 671 w 10000"/>
                  <a:gd name="connsiteY20-6230" fmla="*/ 4497 h 10004"/>
                  <a:gd name="connsiteX0-6231" fmla="*/ 671 w 10000"/>
                  <a:gd name="connsiteY0-6232" fmla="*/ 4498 h 10005"/>
                  <a:gd name="connsiteX1-6233" fmla="*/ 1578 w 10000"/>
                  <a:gd name="connsiteY1-6234" fmla="*/ 2766 h 10005"/>
                  <a:gd name="connsiteX2-6235" fmla="*/ 2520 w 10000"/>
                  <a:gd name="connsiteY2-6236" fmla="*/ 629 h 10005"/>
                  <a:gd name="connsiteX3-6237" fmla="*/ 3404 w 10000"/>
                  <a:gd name="connsiteY3-6238" fmla="*/ 1035 h 10005"/>
                  <a:gd name="connsiteX4-6239" fmla="*/ 4616 w 10000"/>
                  <a:gd name="connsiteY4-6240" fmla="*/ 3 h 10005"/>
                  <a:gd name="connsiteX5-6241" fmla="*/ 5692 w 10000"/>
                  <a:gd name="connsiteY5-6242" fmla="*/ 710 h 10005"/>
                  <a:gd name="connsiteX6-6243" fmla="*/ 7305 w 10000"/>
                  <a:gd name="connsiteY6-6244" fmla="*/ 198 h 10005"/>
                  <a:gd name="connsiteX7-6245" fmla="*/ 8495 w 10000"/>
                  <a:gd name="connsiteY7-6246" fmla="*/ 2593 h 10005"/>
                  <a:gd name="connsiteX8-6247" fmla="*/ 9396 w 10000"/>
                  <a:gd name="connsiteY8-6248" fmla="*/ 4621 h 10005"/>
                  <a:gd name="connsiteX9-6249" fmla="*/ 9998 w 10000"/>
                  <a:gd name="connsiteY9-6250" fmla="*/ 9982 h 10005"/>
                  <a:gd name="connsiteX10-6251" fmla="*/ 9263 w 10000"/>
                  <a:gd name="connsiteY10-6252" fmla="*/ 6232 h 10005"/>
                  <a:gd name="connsiteX11-6253" fmla="*/ 8341 w 10000"/>
                  <a:gd name="connsiteY11-6254" fmla="*/ 3845 h 10005"/>
                  <a:gd name="connsiteX12-6255" fmla="*/ 7002 w 10000"/>
                  <a:gd name="connsiteY12-6256" fmla="*/ 3397 h 10005"/>
                  <a:gd name="connsiteX13-6257" fmla="*/ 5826 w 10000"/>
                  <a:gd name="connsiteY13-6258" fmla="*/ 2193 h 10005"/>
                  <a:gd name="connsiteX14-6259" fmla="*/ 4815 w 10000"/>
                  <a:gd name="connsiteY14-6260" fmla="*/ 2645 h 10005"/>
                  <a:gd name="connsiteX15-6261" fmla="*/ 3734 w 10000"/>
                  <a:gd name="connsiteY15-6262" fmla="*/ 2233 h 10005"/>
                  <a:gd name="connsiteX16-6263" fmla="*/ 2837 w 10000"/>
                  <a:gd name="connsiteY16-6264" fmla="*/ 3632 h 10005"/>
                  <a:gd name="connsiteX17-6265" fmla="*/ 1982 w 10000"/>
                  <a:gd name="connsiteY17-6266" fmla="*/ 3692 h 10005"/>
                  <a:gd name="connsiteX18-6267" fmla="*/ 1115 w 10000"/>
                  <a:gd name="connsiteY18-6268" fmla="*/ 5464 h 10005"/>
                  <a:gd name="connsiteX19-6269" fmla="*/ 1 w 10000"/>
                  <a:gd name="connsiteY19-6270" fmla="*/ 8374 h 10005"/>
                  <a:gd name="connsiteX20-6271" fmla="*/ 671 w 10000"/>
                  <a:gd name="connsiteY20-6272" fmla="*/ 4498 h 10005"/>
                  <a:gd name="connsiteX0-6273" fmla="*/ 671 w 10000"/>
                  <a:gd name="connsiteY0-6274" fmla="*/ 4498 h 10005"/>
                  <a:gd name="connsiteX1-6275" fmla="*/ 1578 w 10000"/>
                  <a:gd name="connsiteY1-6276" fmla="*/ 2766 h 10005"/>
                  <a:gd name="connsiteX2-6277" fmla="*/ 2520 w 10000"/>
                  <a:gd name="connsiteY2-6278" fmla="*/ 629 h 10005"/>
                  <a:gd name="connsiteX3-6279" fmla="*/ 3404 w 10000"/>
                  <a:gd name="connsiteY3-6280" fmla="*/ 1035 h 10005"/>
                  <a:gd name="connsiteX4-6281" fmla="*/ 4616 w 10000"/>
                  <a:gd name="connsiteY4-6282" fmla="*/ 3 h 10005"/>
                  <a:gd name="connsiteX5-6283" fmla="*/ 5692 w 10000"/>
                  <a:gd name="connsiteY5-6284" fmla="*/ 710 h 10005"/>
                  <a:gd name="connsiteX6-6285" fmla="*/ 7305 w 10000"/>
                  <a:gd name="connsiteY6-6286" fmla="*/ 198 h 10005"/>
                  <a:gd name="connsiteX7-6287" fmla="*/ 8495 w 10000"/>
                  <a:gd name="connsiteY7-6288" fmla="*/ 2593 h 10005"/>
                  <a:gd name="connsiteX8-6289" fmla="*/ 9396 w 10000"/>
                  <a:gd name="connsiteY8-6290" fmla="*/ 4621 h 10005"/>
                  <a:gd name="connsiteX9-6291" fmla="*/ 9998 w 10000"/>
                  <a:gd name="connsiteY9-6292" fmla="*/ 9982 h 10005"/>
                  <a:gd name="connsiteX10-6293" fmla="*/ 9263 w 10000"/>
                  <a:gd name="connsiteY10-6294" fmla="*/ 6232 h 10005"/>
                  <a:gd name="connsiteX11-6295" fmla="*/ 8341 w 10000"/>
                  <a:gd name="connsiteY11-6296" fmla="*/ 3845 h 10005"/>
                  <a:gd name="connsiteX12-6297" fmla="*/ 7002 w 10000"/>
                  <a:gd name="connsiteY12-6298" fmla="*/ 3397 h 10005"/>
                  <a:gd name="connsiteX13-6299" fmla="*/ 5826 w 10000"/>
                  <a:gd name="connsiteY13-6300" fmla="*/ 2193 h 10005"/>
                  <a:gd name="connsiteX14-6301" fmla="*/ 4815 w 10000"/>
                  <a:gd name="connsiteY14-6302" fmla="*/ 2645 h 10005"/>
                  <a:gd name="connsiteX15-6303" fmla="*/ 3734 w 10000"/>
                  <a:gd name="connsiteY15-6304" fmla="*/ 2233 h 10005"/>
                  <a:gd name="connsiteX16-6305" fmla="*/ 2837 w 10000"/>
                  <a:gd name="connsiteY16-6306" fmla="*/ 3632 h 10005"/>
                  <a:gd name="connsiteX17-6307" fmla="*/ 1982 w 10000"/>
                  <a:gd name="connsiteY17-6308" fmla="*/ 3692 h 10005"/>
                  <a:gd name="connsiteX18-6309" fmla="*/ 1115 w 10000"/>
                  <a:gd name="connsiteY18-6310" fmla="*/ 5464 h 10005"/>
                  <a:gd name="connsiteX19-6311" fmla="*/ 1 w 10000"/>
                  <a:gd name="connsiteY19-6312" fmla="*/ 8374 h 10005"/>
                  <a:gd name="connsiteX20-6313" fmla="*/ 671 w 10000"/>
                  <a:gd name="connsiteY20-6314" fmla="*/ 4498 h 10005"/>
                  <a:gd name="connsiteX0-6315" fmla="*/ 671 w 10000"/>
                  <a:gd name="connsiteY0-6316" fmla="*/ 4500 h 10007"/>
                  <a:gd name="connsiteX1-6317" fmla="*/ 1578 w 10000"/>
                  <a:gd name="connsiteY1-6318" fmla="*/ 2768 h 10007"/>
                  <a:gd name="connsiteX2-6319" fmla="*/ 2520 w 10000"/>
                  <a:gd name="connsiteY2-6320" fmla="*/ 631 h 10007"/>
                  <a:gd name="connsiteX3-6321" fmla="*/ 3404 w 10000"/>
                  <a:gd name="connsiteY3-6322" fmla="*/ 1037 h 10007"/>
                  <a:gd name="connsiteX4-6323" fmla="*/ 4616 w 10000"/>
                  <a:gd name="connsiteY4-6324" fmla="*/ 5 h 10007"/>
                  <a:gd name="connsiteX5-6325" fmla="*/ 5811 w 10000"/>
                  <a:gd name="connsiteY5-6326" fmla="*/ 637 h 10007"/>
                  <a:gd name="connsiteX6-6327" fmla="*/ 7305 w 10000"/>
                  <a:gd name="connsiteY6-6328" fmla="*/ 200 h 10007"/>
                  <a:gd name="connsiteX7-6329" fmla="*/ 8495 w 10000"/>
                  <a:gd name="connsiteY7-6330" fmla="*/ 2595 h 10007"/>
                  <a:gd name="connsiteX8-6331" fmla="*/ 9396 w 10000"/>
                  <a:gd name="connsiteY8-6332" fmla="*/ 4623 h 10007"/>
                  <a:gd name="connsiteX9-6333" fmla="*/ 9998 w 10000"/>
                  <a:gd name="connsiteY9-6334" fmla="*/ 9984 h 10007"/>
                  <a:gd name="connsiteX10-6335" fmla="*/ 9263 w 10000"/>
                  <a:gd name="connsiteY10-6336" fmla="*/ 6234 h 10007"/>
                  <a:gd name="connsiteX11-6337" fmla="*/ 8341 w 10000"/>
                  <a:gd name="connsiteY11-6338" fmla="*/ 3847 h 10007"/>
                  <a:gd name="connsiteX12-6339" fmla="*/ 7002 w 10000"/>
                  <a:gd name="connsiteY12-6340" fmla="*/ 3399 h 10007"/>
                  <a:gd name="connsiteX13-6341" fmla="*/ 5826 w 10000"/>
                  <a:gd name="connsiteY13-6342" fmla="*/ 2195 h 10007"/>
                  <a:gd name="connsiteX14-6343" fmla="*/ 4815 w 10000"/>
                  <a:gd name="connsiteY14-6344" fmla="*/ 2647 h 10007"/>
                  <a:gd name="connsiteX15-6345" fmla="*/ 3734 w 10000"/>
                  <a:gd name="connsiteY15-6346" fmla="*/ 2235 h 10007"/>
                  <a:gd name="connsiteX16-6347" fmla="*/ 2837 w 10000"/>
                  <a:gd name="connsiteY16-6348" fmla="*/ 3634 h 10007"/>
                  <a:gd name="connsiteX17-6349" fmla="*/ 1982 w 10000"/>
                  <a:gd name="connsiteY17-6350" fmla="*/ 3694 h 10007"/>
                  <a:gd name="connsiteX18-6351" fmla="*/ 1115 w 10000"/>
                  <a:gd name="connsiteY18-6352" fmla="*/ 5466 h 10007"/>
                  <a:gd name="connsiteX19-6353" fmla="*/ 1 w 10000"/>
                  <a:gd name="connsiteY19-6354" fmla="*/ 8376 h 10007"/>
                  <a:gd name="connsiteX20-6355" fmla="*/ 671 w 10000"/>
                  <a:gd name="connsiteY20-6356" fmla="*/ 4500 h 10007"/>
                  <a:gd name="connsiteX0-6357" fmla="*/ 671 w 10000"/>
                  <a:gd name="connsiteY0-6358" fmla="*/ 4500 h 10007"/>
                  <a:gd name="connsiteX1-6359" fmla="*/ 1578 w 10000"/>
                  <a:gd name="connsiteY1-6360" fmla="*/ 2768 h 10007"/>
                  <a:gd name="connsiteX2-6361" fmla="*/ 2520 w 10000"/>
                  <a:gd name="connsiteY2-6362" fmla="*/ 631 h 10007"/>
                  <a:gd name="connsiteX3-6363" fmla="*/ 3404 w 10000"/>
                  <a:gd name="connsiteY3-6364" fmla="*/ 1037 h 10007"/>
                  <a:gd name="connsiteX4-6365" fmla="*/ 4616 w 10000"/>
                  <a:gd name="connsiteY4-6366" fmla="*/ 5 h 10007"/>
                  <a:gd name="connsiteX5-6367" fmla="*/ 5811 w 10000"/>
                  <a:gd name="connsiteY5-6368" fmla="*/ 637 h 10007"/>
                  <a:gd name="connsiteX6-6369" fmla="*/ 7305 w 10000"/>
                  <a:gd name="connsiteY6-6370" fmla="*/ 200 h 10007"/>
                  <a:gd name="connsiteX7-6371" fmla="*/ 8733 w 10000"/>
                  <a:gd name="connsiteY7-6372" fmla="*/ 3272 h 10007"/>
                  <a:gd name="connsiteX8-6373" fmla="*/ 9396 w 10000"/>
                  <a:gd name="connsiteY8-6374" fmla="*/ 4623 h 10007"/>
                  <a:gd name="connsiteX9-6375" fmla="*/ 9998 w 10000"/>
                  <a:gd name="connsiteY9-6376" fmla="*/ 9984 h 10007"/>
                  <a:gd name="connsiteX10-6377" fmla="*/ 9263 w 10000"/>
                  <a:gd name="connsiteY10-6378" fmla="*/ 6234 h 10007"/>
                  <a:gd name="connsiteX11-6379" fmla="*/ 8341 w 10000"/>
                  <a:gd name="connsiteY11-6380" fmla="*/ 3847 h 10007"/>
                  <a:gd name="connsiteX12-6381" fmla="*/ 7002 w 10000"/>
                  <a:gd name="connsiteY12-6382" fmla="*/ 3399 h 10007"/>
                  <a:gd name="connsiteX13-6383" fmla="*/ 5826 w 10000"/>
                  <a:gd name="connsiteY13-6384" fmla="*/ 2195 h 10007"/>
                  <a:gd name="connsiteX14-6385" fmla="*/ 4815 w 10000"/>
                  <a:gd name="connsiteY14-6386" fmla="*/ 2647 h 10007"/>
                  <a:gd name="connsiteX15-6387" fmla="*/ 3734 w 10000"/>
                  <a:gd name="connsiteY15-6388" fmla="*/ 2235 h 10007"/>
                  <a:gd name="connsiteX16-6389" fmla="*/ 2837 w 10000"/>
                  <a:gd name="connsiteY16-6390" fmla="*/ 3634 h 10007"/>
                  <a:gd name="connsiteX17-6391" fmla="*/ 1982 w 10000"/>
                  <a:gd name="connsiteY17-6392" fmla="*/ 3694 h 10007"/>
                  <a:gd name="connsiteX18-6393" fmla="*/ 1115 w 10000"/>
                  <a:gd name="connsiteY18-6394" fmla="*/ 5466 h 10007"/>
                  <a:gd name="connsiteX19-6395" fmla="*/ 1 w 10000"/>
                  <a:gd name="connsiteY19-6396" fmla="*/ 8376 h 10007"/>
                  <a:gd name="connsiteX20-6397" fmla="*/ 671 w 10000"/>
                  <a:gd name="connsiteY20-6398" fmla="*/ 4500 h 10007"/>
                  <a:gd name="connsiteX0-6399" fmla="*/ 671 w 10000"/>
                  <a:gd name="connsiteY0-6400" fmla="*/ 4500 h 10007"/>
                  <a:gd name="connsiteX1-6401" fmla="*/ 1578 w 10000"/>
                  <a:gd name="connsiteY1-6402" fmla="*/ 2768 h 10007"/>
                  <a:gd name="connsiteX2-6403" fmla="*/ 2520 w 10000"/>
                  <a:gd name="connsiteY2-6404" fmla="*/ 631 h 10007"/>
                  <a:gd name="connsiteX3-6405" fmla="*/ 3404 w 10000"/>
                  <a:gd name="connsiteY3-6406" fmla="*/ 1037 h 10007"/>
                  <a:gd name="connsiteX4-6407" fmla="*/ 4616 w 10000"/>
                  <a:gd name="connsiteY4-6408" fmla="*/ 5 h 10007"/>
                  <a:gd name="connsiteX5-6409" fmla="*/ 5811 w 10000"/>
                  <a:gd name="connsiteY5-6410" fmla="*/ 637 h 10007"/>
                  <a:gd name="connsiteX6-6411" fmla="*/ 7305 w 10000"/>
                  <a:gd name="connsiteY6-6412" fmla="*/ 200 h 10007"/>
                  <a:gd name="connsiteX7-6413" fmla="*/ 8733 w 10000"/>
                  <a:gd name="connsiteY7-6414" fmla="*/ 3272 h 10007"/>
                  <a:gd name="connsiteX8-6415" fmla="*/ 9396 w 10000"/>
                  <a:gd name="connsiteY8-6416" fmla="*/ 4623 h 10007"/>
                  <a:gd name="connsiteX9-6417" fmla="*/ 9998 w 10000"/>
                  <a:gd name="connsiteY9-6418" fmla="*/ 9984 h 10007"/>
                  <a:gd name="connsiteX10-6419" fmla="*/ 9263 w 10000"/>
                  <a:gd name="connsiteY10-6420" fmla="*/ 6234 h 10007"/>
                  <a:gd name="connsiteX11-6421" fmla="*/ 8341 w 10000"/>
                  <a:gd name="connsiteY11-6422" fmla="*/ 3847 h 10007"/>
                  <a:gd name="connsiteX12-6423" fmla="*/ 7002 w 10000"/>
                  <a:gd name="connsiteY12-6424" fmla="*/ 3399 h 10007"/>
                  <a:gd name="connsiteX13-6425" fmla="*/ 5826 w 10000"/>
                  <a:gd name="connsiteY13-6426" fmla="*/ 2195 h 10007"/>
                  <a:gd name="connsiteX14-6427" fmla="*/ 4815 w 10000"/>
                  <a:gd name="connsiteY14-6428" fmla="*/ 2647 h 10007"/>
                  <a:gd name="connsiteX15-6429" fmla="*/ 3734 w 10000"/>
                  <a:gd name="connsiteY15-6430" fmla="*/ 2235 h 10007"/>
                  <a:gd name="connsiteX16-6431" fmla="*/ 2837 w 10000"/>
                  <a:gd name="connsiteY16-6432" fmla="*/ 3634 h 10007"/>
                  <a:gd name="connsiteX17-6433" fmla="*/ 1982 w 10000"/>
                  <a:gd name="connsiteY17-6434" fmla="*/ 3694 h 10007"/>
                  <a:gd name="connsiteX18-6435" fmla="*/ 1115 w 10000"/>
                  <a:gd name="connsiteY18-6436" fmla="*/ 5466 h 10007"/>
                  <a:gd name="connsiteX19-6437" fmla="*/ 1 w 10000"/>
                  <a:gd name="connsiteY19-6438" fmla="*/ 8376 h 10007"/>
                  <a:gd name="connsiteX20-6439" fmla="*/ 671 w 10000"/>
                  <a:gd name="connsiteY20-6440" fmla="*/ 4500 h 10007"/>
                  <a:gd name="connsiteX0-6441" fmla="*/ 671 w 10000"/>
                  <a:gd name="connsiteY0-6442" fmla="*/ 4500 h 10007"/>
                  <a:gd name="connsiteX1-6443" fmla="*/ 1578 w 10000"/>
                  <a:gd name="connsiteY1-6444" fmla="*/ 2768 h 10007"/>
                  <a:gd name="connsiteX2-6445" fmla="*/ 2520 w 10000"/>
                  <a:gd name="connsiteY2-6446" fmla="*/ 631 h 10007"/>
                  <a:gd name="connsiteX3-6447" fmla="*/ 3404 w 10000"/>
                  <a:gd name="connsiteY3-6448" fmla="*/ 1037 h 10007"/>
                  <a:gd name="connsiteX4-6449" fmla="*/ 4616 w 10000"/>
                  <a:gd name="connsiteY4-6450" fmla="*/ 5 h 10007"/>
                  <a:gd name="connsiteX5-6451" fmla="*/ 5811 w 10000"/>
                  <a:gd name="connsiteY5-6452" fmla="*/ 637 h 10007"/>
                  <a:gd name="connsiteX6-6453" fmla="*/ 7305 w 10000"/>
                  <a:gd name="connsiteY6-6454" fmla="*/ 200 h 10007"/>
                  <a:gd name="connsiteX7-6455" fmla="*/ 8733 w 10000"/>
                  <a:gd name="connsiteY7-6456" fmla="*/ 3272 h 10007"/>
                  <a:gd name="connsiteX8-6457" fmla="*/ 9396 w 10000"/>
                  <a:gd name="connsiteY8-6458" fmla="*/ 4623 h 10007"/>
                  <a:gd name="connsiteX9-6459" fmla="*/ 9998 w 10000"/>
                  <a:gd name="connsiteY9-6460" fmla="*/ 9984 h 10007"/>
                  <a:gd name="connsiteX10-6461" fmla="*/ 9263 w 10000"/>
                  <a:gd name="connsiteY10-6462" fmla="*/ 6234 h 10007"/>
                  <a:gd name="connsiteX11-6463" fmla="*/ 8341 w 10000"/>
                  <a:gd name="connsiteY11-6464" fmla="*/ 3847 h 10007"/>
                  <a:gd name="connsiteX12-6465" fmla="*/ 7002 w 10000"/>
                  <a:gd name="connsiteY12-6466" fmla="*/ 3399 h 10007"/>
                  <a:gd name="connsiteX13-6467" fmla="*/ 5826 w 10000"/>
                  <a:gd name="connsiteY13-6468" fmla="*/ 2195 h 10007"/>
                  <a:gd name="connsiteX14-6469" fmla="*/ 4815 w 10000"/>
                  <a:gd name="connsiteY14-6470" fmla="*/ 2647 h 10007"/>
                  <a:gd name="connsiteX15-6471" fmla="*/ 3734 w 10000"/>
                  <a:gd name="connsiteY15-6472" fmla="*/ 2235 h 10007"/>
                  <a:gd name="connsiteX16-6473" fmla="*/ 2837 w 10000"/>
                  <a:gd name="connsiteY16-6474" fmla="*/ 3634 h 10007"/>
                  <a:gd name="connsiteX17-6475" fmla="*/ 1982 w 10000"/>
                  <a:gd name="connsiteY17-6476" fmla="*/ 3694 h 10007"/>
                  <a:gd name="connsiteX18-6477" fmla="*/ 1115 w 10000"/>
                  <a:gd name="connsiteY18-6478" fmla="*/ 5466 h 10007"/>
                  <a:gd name="connsiteX19-6479" fmla="*/ 1 w 10000"/>
                  <a:gd name="connsiteY19-6480" fmla="*/ 8376 h 10007"/>
                  <a:gd name="connsiteX20-6481" fmla="*/ 671 w 10000"/>
                  <a:gd name="connsiteY20-6482" fmla="*/ 4500 h 10007"/>
                  <a:gd name="connsiteX0-6483" fmla="*/ 671 w 10000"/>
                  <a:gd name="connsiteY0-6484" fmla="*/ 4500 h 10007"/>
                  <a:gd name="connsiteX1-6485" fmla="*/ 1578 w 10000"/>
                  <a:gd name="connsiteY1-6486" fmla="*/ 2768 h 10007"/>
                  <a:gd name="connsiteX2-6487" fmla="*/ 2520 w 10000"/>
                  <a:gd name="connsiteY2-6488" fmla="*/ 631 h 10007"/>
                  <a:gd name="connsiteX3-6489" fmla="*/ 3404 w 10000"/>
                  <a:gd name="connsiteY3-6490" fmla="*/ 1037 h 10007"/>
                  <a:gd name="connsiteX4-6491" fmla="*/ 4616 w 10000"/>
                  <a:gd name="connsiteY4-6492" fmla="*/ 5 h 10007"/>
                  <a:gd name="connsiteX5-6493" fmla="*/ 5811 w 10000"/>
                  <a:gd name="connsiteY5-6494" fmla="*/ 637 h 10007"/>
                  <a:gd name="connsiteX6-6495" fmla="*/ 7305 w 10000"/>
                  <a:gd name="connsiteY6-6496" fmla="*/ 200 h 10007"/>
                  <a:gd name="connsiteX7-6497" fmla="*/ 8733 w 10000"/>
                  <a:gd name="connsiteY7-6498" fmla="*/ 3272 h 10007"/>
                  <a:gd name="connsiteX8-6499" fmla="*/ 9396 w 10000"/>
                  <a:gd name="connsiteY8-6500" fmla="*/ 4623 h 10007"/>
                  <a:gd name="connsiteX9-6501" fmla="*/ 9998 w 10000"/>
                  <a:gd name="connsiteY9-6502" fmla="*/ 9984 h 10007"/>
                  <a:gd name="connsiteX10-6503" fmla="*/ 9263 w 10000"/>
                  <a:gd name="connsiteY10-6504" fmla="*/ 6234 h 10007"/>
                  <a:gd name="connsiteX11-6505" fmla="*/ 8341 w 10000"/>
                  <a:gd name="connsiteY11-6506" fmla="*/ 3847 h 10007"/>
                  <a:gd name="connsiteX12-6507" fmla="*/ 7002 w 10000"/>
                  <a:gd name="connsiteY12-6508" fmla="*/ 3399 h 10007"/>
                  <a:gd name="connsiteX13-6509" fmla="*/ 5826 w 10000"/>
                  <a:gd name="connsiteY13-6510" fmla="*/ 2195 h 10007"/>
                  <a:gd name="connsiteX14-6511" fmla="*/ 4815 w 10000"/>
                  <a:gd name="connsiteY14-6512" fmla="*/ 2647 h 10007"/>
                  <a:gd name="connsiteX15-6513" fmla="*/ 3734 w 10000"/>
                  <a:gd name="connsiteY15-6514" fmla="*/ 2235 h 10007"/>
                  <a:gd name="connsiteX16-6515" fmla="*/ 2837 w 10000"/>
                  <a:gd name="connsiteY16-6516" fmla="*/ 3634 h 10007"/>
                  <a:gd name="connsiteX17-6517" fmla="*/ 1982 w 10000"/>
                  <a:gd name="connsiteY17-6518" fmla="*/ 3694 h 10007"/>
                  <a:gd name="connsiteX18-6519" fmla="*/ 1115 w 10000"/>
                  <a:gd name="connsiteY18-6520" fmla="*/ 5466 h 10007"/>
                  <a:gd name="connsiteX19-6521" fmla="*/ 1 w 10000"/>
                  <a:gd name="connsiteY19-6522" fmla="*/ 8376 h 10007"/>
                  <a:gd name="connsiteX20-6523" fmla="*/ 671 w 10000"/>
                  <a:gd name="connsiteY20-6524" fmla="*/ 4500 h 10007"/>
                  <a:gd name="connsiteX0-6525" fmla="*/ 671 w 10008"/>
                  <a:gd name="connsiteY0-6526" fmla="*/ 4500 h 10007"/>
                  <a:gd name="connsiteX1-6527" fmla="*/ 1578 w 10008"/>
                  <a:gd name="connsiteY1-6528" fmla="*/ 2768 h 10007"/>
                  <a:gd name="connsiteX2-6529" fmla="*/ 2520 w 10008"/>
                  <a:gd name="connsiteY2-6530" fmla="*/ 631 h 10007"/>
                  <a:gd name="connsiteX3-6531" fmla="*/ 3404 w 10008"/>
                  <a:gd name="connsiteY3-6532" fmla="*/ 1037 h 10007"/>
                  <a:gd name="connsiteX4-6533" fmla="*/ 4616 w 10008"/>
                  <a:gd name="connsiteY4-6534" fmla="*/ 5 h 10007"/>
                  <a:gd name="connsiteX5-6535" fmla="*/ 5811 w 10008"/>
                  <a:gd name="connsiteY5-6536" fmla="*/ 637 h 10007"/>
                  <a:gd name="connsiteX6-6537" fmla="*/ 7305 w 10008"/>
                  <a:gd name="connsiteY6-6538" fmla="*/ 200 h 10007"/>
                  <a:gd name="connsiteX7-6539" fmla="*/ 8733 w 10008"/>
                  <a:gd name="connsiteY7-6540" fmla="*/ 3272 h 10007"/>
                  <a:gd name="connsiteX8-6541" fmla="*/ 9396 w 10008"/>
                  <a:gd name="connsiteY8-6542" fmla="*/ 4623 h 10007"/>
                  <a:gd name="connsiteX9-6543" fmla="*/ 9634 w 10008"/>
                  <a:gd name="connsiteY9-6544" fmla="*/ 6684 h 10007"/>
                  <a:gd name="connsiteX10-6545" fmla="*/ 9998 w 10008"/>
                  <a:gd name="connsiteY10-6546" fmla="*/ 9984 h 10007"/>
                  <a:gd name="connsiteX11-6547" fmla="*/ 9263 w 10008"/>
                  <a:gd name="connsiteY11-6548" fmla="*/ 6234 h 10007"/>
                  <a:gd name="connsiteX12-6549" fmla="*/ 8341 w 10008"/>
                  <a:gd name="connsiteY12-6550" fmla="*/ 3847 h 10007"/>
                  <a:gd name="connsiteX13-6551" fmla="*/ 7002 w 10008"/>
                  <a:gd name="connsiteY13-6552" fmla="*/ 3399 h 10007"/>
                  <a:gd name="connsiteX14-6553" fmla="*/ 5826 w 10008"/>
                  <a:gd name="connsiteY14-6554" fmla="*/ 2195 h 10007"/>
                  <a:gd name="connsiteX15-6555" fmla="*/ 4815 w 10008"/>
                  <a:gd name="connsiteY15-6556" fmla="*/ 2647 h 10007"/>
                  <a:gd name="connsiteX16-6557" fmla="*/ 3734 w 10008"/>
                  <a:gd name="connsiteY16-6558" fmla="*/ 2235 h 10007"/>
                  <a:gd name="connsiteX17-6559" fmla="*/ 2837 w 10008"/>
                  <a:gd name="connsiteY17-6560" fmla="*/ 3634 h 10007"/>
                  <a:gd name="connsiteX18-6561" fmla="*/ 1982 w 10008"/>
                  <a:gd name="connsiteY18-6562" fmla="*/ 3694 h 10007"/>
                  <a:gd name="connsiteX19-6563" fmla="*/ 1115 w 10008"/>
                  <a:gd name="connsiteY19-6564" fmla="*/ 5466 h 10007"/>
                  <a:gd name="connsiteX20-6565" fmla="*/ 1 w 10008"/>
                  <a:gd name="connsiteY20-6566" fmla="*/ 8376 h 10007"/>
                  <a:gd name="connsiteX21" fmla="*/ 671 w 10008"/>
                  <a:gd name="connsiteY21" fmla="*/ 4500 h 10007"/>
                  <a:gd name="connsiteX0-6567" fmla="*/ 671 w 10008"/>
                  <a:gd name="connsiteY0-6568" fmla="*/ 4500 h 10007"/>
                  <a:gd name="connsiteX1-6569" fmla="*/ 1578 w 10008"/>
                  <a:gd name="connsiteY1-6570" fmla="*/ 2768 h 10007"/>
                  <a:gd name="connsiteX2-6571" fmla="*/ 2520 w 10008"/>
                  <a:gd name="connsiteY2-6572" fmla="*/ 631 h 10007"/>
                  <a:gd name="connsiteX3-6573" fmla="*/ 3404 w 10008"/>
                  <a:gd name="connsiteY3-6574" fmla="*/ 1037 h 10007"/>
                  <a:gd name="connsiteX4-6575" fmla="*/ 4616 w 10008"/>
                  <a:gd name="connsiteY4-6576" fmla="*/ 5 h 10007"/>
                  <a:gd name="connsiteX5-6577" fmla="*/ 5811 w 10008"/>
                  <a:gd name="connsiteY5-6578" fmla="*/ 637 h 10007"/>
                  <a:gd name="connsiteX6-6579" fmla="*/ 7305 w 10008"/>
                  <a:gd name="connsiteY6-6580" fmla="*/ 200 h 10007"/>
                  <a:gd name="connsiteX7-6581" fmla="*/ 8733 w 10008"/>
                  <a:gd name="connsiteY7-6582" fmla="*/ 3272 h 10007"/>
                  <a:gd name="connsiteX8-6583" fmla="*/ 9396 w 10008"/>
                  <a:gd name="connsiteY8-6584" fmla="*/ 4623 h 10007"/>
                  <a:gd name="connsiteX9-6585" fmla="*/ 9634 w 10008"/>
                  <a:gd name="connsiteY9-6586" fmla="*/ 6684 h 10007"/>
                  <a:gd name="connsiteX10-6587" fmla="*/ 9998 w 10008"/>
                  <a:gd name="connsiteY10-6588" fmla="*/ 9984 h 10007"/>
                  <a:gd name="connsiteX11-6589" fmla="*/ 9263 w 10008"/>
                  <a:gd name="connsiteY11-6590" fmla="*/ 6234 h 10007"/>
                  <a:gd name="connsiteX12-6591" fmla="*/ 8341 w 10008"/>
                  <a:gd name="connsiteY12-6592" fmla="*/ 3847 h 10007"/>
                  <a:gd name="connsiteX13-6593" fmla="*/ 7002 w 10008"/>
                  <a:gd name="connsiteY13-6594" fmla="*/ 3399 h 10007"/>
                  <a:gd name="connsiteX14-6595" fmla="*/ 5826 w 10008"/>
                  <a:gd name="connsiteY14-6596" fmla="*/ 2195 h 10007"/>
                  <a:gd name="connsiteX15-6597" fmla="*/ 4815 w 10008"/>
                  <a:gd name="connsiteY15-6598" fmla="*/ 2647 h 10007"/>
                  <a:gd name="connsiteX16-6599" fmla="*/ 3734 w 10008"/>
                  <a:gd name="connsiteY16-6600" fmla="*/ 2235 h 10007"/>
                  <a:gd name="connsiteX17-6601" fmla="*/ 2837 w 10008"/>
                  <a:gd name="connsiteY17-6602" fmla="*/ 3634 h 10007"/>
                  <a:gd name="connsiteX18-6603" fmla="*/ 1982 w 10008"/>
                  <a:gd name="connsiteY18-6604" fmla="*/ 3694 h 10007"/>
                  <a:gd name="connsiteX19-6605" fmla="*/ 1115 w 10008"/>
                  <a:gd name="connsiteY19-6606" fmla="*/ 5466 h 10007"/>
                  <a:gd name="connsiteX20-6607" fmla="*/ 1 w 10008"/>
                  <a:gd name="connsiteY20-6608" fmla="*/ 8376 h 10007"/>
                  <a:gd name="connsiteX21-6609" fmla="*/ 671 w 10008"/>
                  <a:gd name="connsiteY21-6610" fmla="*/ 4500 h 10007"/>
                  <a:gd name="connsiteX0-6611" fmla="*/ 671 w 10008"/>
                  <a:gd name="connsiteY0-6612" fmla="*/ 4500 h 10007"/>
                  <a:gd name="connsiteX1-6613" fmla="*/ 1578 w 10008"/>
                  <a:gd name="connsiteY1-6614" fmla="*/ 2768 h 10007"/>
                  <a:gd name="connsiteX2-6615" fmla="*/ 2520 w 10008"/>
                  <a:gd name="connsiteY2-6616" fmla="*/ 631 h 10007"/>
                  <a:gd name="connsiteX3-6617" fmla="*/ 3404 w 10008"/>
                  <a:gd name="connsiteY3-6618" fmla="*/ 1037 h 10007"/>
                  <a:gd name="connsiteX4-6619" fmla="*/ 4616 w 10008"/>
                  <a:gd name="connsiteY4-6620" fmla="*/ 5 h 10007"/>
                  <a:gd name="connsiteX5-6621" fmla="*/ 5811 w 10008"/>
                  <a:gd name="connsiteY5-6622" fmla="*/ 637 h 10007"/>
                  <a:gd name="connsiteX6-6623" fmla="*/ 7305 w 10008"/>
                  <a:gd name="connsiteY6-6624" fmla="*/ 200 h 10007"/>
                  <a:gd name="connsiteX7-6625" fmla="*/ 8733 w 10008"/>
                  <a:gd name="connsiteY7-6626" fmla="*/ 3272 h 10007"/>
                  <a:gd name="connsiteX8-6627" fmla="*/ 9396 w 10008"/>
                  <a:gd name="connsiteY8-6628" fmla="*/ 4623 h 10007"/>
                  <a:gd name="connsiteX9-6629" fmla="*/ 9634 w 10008"/>
                  <a:gd name="connsiteY9-6630" fmla="*/ 6684 h 10007"/>
                  <a:gd name="connsiteX10-6631" fmla="*/ 9998 w 10008"/>
                  <a:gd name="connsiteY10-6632" fmla="*/ 9984 h 10007"/>
                  <a:gd name="connsiteX11-6633" fmla="*/ 9263 w 10008"/>
                  <a:gd name="connsiteY11-6634" fmla="*/ 6234 h 10007"/>
                  <a:gd name="connsiteX12-6635" fmla="*/ 8341 w 10008"/>
                  <a:gd name="connsiteY12-6636" fmla="*/ 3847 h 10007"/>
                  <a:gd name="connsiteX13-6637" fmla="*/ 7002 w 10008"/>
                  <a:gd name="connsiteY13-6638" fmla="*/ 3399 h 10007"/>
                  <a:gd name="connsiteX14-6639" fmla="*/ 5826 w 10008"/>
                  <a:gd name="connsiteY14-6640" fmla="*/ 2195 h 10007"/>
                  <a:gd name="connsiteX15-6641" fmla="*/ 4815 w 10008"/>
                  <a:gd name="connsiteY15-6642" fmla="*/ 2647 h 10007"/>
                  <a:gd name="connsiteX16-6643" fmla="*/ 3734 w 10008"/>
                  <a:gd name="connsiteY16-6644" fmla="*/ 2235 h 10007"/>
                  <a:gd name="connsiteX17-6645" fmla="*/ 2837 w 10008"/>
                  <a:gd name="connsiteY17-6646" fmla="*/ 3634 h 10007"/>
                  <a:gd name="connsiteX18-6647" fmla="*/ 1982 w 10008"/>
                  <a:gd name="connsiteY18-6648" fmla="*/ 3694 h 10007"/>
                  <a:gd name="connsiteX19-6649" fmla="*/ 1115 w 10008"/>
                  <a:gd name="connsiteY19-6650" fmla="*/ 5466 h 10007"/>
                  <a:gd name="connsiteX20-6651" fmla="*/ 1 w 10008"/>
                  <a:gd name="connsiteY20-6652" fmla="*/ 8376 h 10007"/>
                  <a:gd name="connsiteX21-6653" fmla="*/ 671 w 10008"/>
                  <a:gd name="connsiteY21-6654" fmla="*/ 4500 h 10007"/>
                  <a:gd name="connsiteX0-6655" fmla="*/ 671 w 10008"/>
                  <a:gd name="connsiteY0-6656" fmla="*/ 4500 h 10007"/>
                  <a:gd name="connsiteX1-6657" fmla="*/ 1578 w 10008"/>
                  <a:gd name="connsiteY1-6658" fmla="*/ 2768 h 10007"/>
                  <a:gd name="connsiteX2-6659" fmla="*/ 2520 w 10008"/>
                  <a:gd name="connsiteY2-6660" fmla="*/ 631 h 10007"/>
                  <a:gd name="connsiteX3-6661" fmla="*/ 3404 w 10008"/>
                  <a:gd name="connsiteY3-6662" fmla="*/ 1037 h 10007"/>
                  <a:gd name="connsiteX4-6663" fmla="*/ 4616 w 10008"/>
                  <a:gd name="connsiteY4-6664" fmla="*/ 5 h 10007"/>
                  <a:gd name="connsiteX5-6665" fmla="*/ 5811 w 10008"/>
                  <a:gd name="connsiteY5-6666" fmla="*/ 637 h 10007"/>
                  <a:gd name="connsiteX6-6667" fmla="*/ 7305 w 10008"/>
                  <a:gd name="connsiteY6-6668" fmla="*/ 200 h 10007"/>
                  <a:gd name="connsiteX7-6669" fmla="*/ 8540 w 10008"/>
                  <a:gd name="connsiteY7-6670" fmla="*/ 2858 h 10007"/>
                  <a:gd name="connsiteX8-6671" fmla="*/ 9396 w 10008"/>
                  <a:gd name="connsiteY8-6672" fmla="*/ 4623 h 10007"/>
                  <a:gd name="connsiteX9-6673" fmla="*/ 9634 w 10008"/>
                  <a:gd name="connsiteY9-6674" fmla="*/ 6684 h 10007"/>
                  <a:gd name="connsiteX10-6675" fmla="*/ 9998 w 10008"/>
                  <a:gd name="connsiteY10-6676" fmla="*/ 9984 h 10007"/>
                  <a:gd name="connsiteX11-6677" fmla="*/ 9263 w 10008"/>
                  <a:gd name="connsiteY11-6678" fmla="*/ 6234 h 10007"/>
                  <a:gd name="connsiteX12-6679" fmla="*/ 8341 w 10008"/>
                  <a:gd name="connsiteY12-6680" fmla="*/ 3847 h 10007"/>
                  <a:gd name="connsiteX13-6681" fmla="*/ 7002 w 10008"/>
                  <a:gd name="connsiteY13-6682" fmla="*/ 3399 h 10007"/>
                  <a:gd name="connsiteX14-6683" fmla="*/ 5826 w 10008"/>
                  <a:gd name="connsiteY14-6684" fmla="*/ 2195 h 10007"/>
                  <a:gd name="connsiteX15-6685" fmla="*/ 4815 w 10008"/>
                  <a:gd name="connsiteY15-6686" fmla="*/ 2647 h 10007"/>
                  <a:gd name="connsiteX16-6687" fmla="*/ 3734 w 10008"/>
                  <a:gd name="connsiteY16-6688" fmla="*/ 2235 h 10007"/>
                  <a:gd name="connsiteX17-6689" fmla="*/ 2837 w 10008"/>
                  <a:gd name="connsiteY17-6690" fmla="*/ 3634 h 10007"/>
                  <a:gd name="connsiteX18-6691" fmla="*/ 1982 w 10008"/>
                  <a:gd name="connsiteY18-6692" fmla="*/ 3694 h 10007"/>
                  <a:gd name="connsiteX19-6693" fmla="*/ 1115 w 10008"/>
                  <a:gd name="connsiteY19-6694" fmla="*/ 5466 h 10007"/>
                  <a:gd name="connsiteX20-6695" fmla="*/ 1 w 10008"/>
                  <a:gd name="connsiteY20-6696" fmla="*/ 8376 h 10007"/>
                  <a:gd name="connsiteX21-6697" fmla="*/ 671 w 10008"/>
                  <a:gd name="connsiteY21-6698" fmla="*/ 4500 h 10007"/>
                  <a:gd name="connsiteX0-6699" fmla="*/ 671 w 10008"/>
                  <a:gd name="connsiteY0-6700" fmla="*/ 4500 h 10007"/>
                  <a:gd name="connsiteX1-6701" fmla="*/ 1578 w 10008"/>
                  <a:gd name="connsiteY1-6702" fmla="*/ 2768 h 10007"/>
                  <a:gd name="connsiteX2-6703" fmla="*/ 2520 w 10008"/>
                  <a:gd name="connsiteY2-6704" fmla="*/ 631 h 10007"/>
                  <a:gd name="connsiteX3-6705" fmla="*/ 3404 w 10008"/>
                  <a:gd name="connsiteY3-6706" fmla="*/ 1037 h 10007"/>
                  <a:gd name="connsiteX4-6707" fmla="*/ 4616 w 10008"/>
                  <a:gd name="connsiteY4-6708" fmla="*/ 5 h 10007"/>
                  <a:gd name="connsiteX5-6709" fmla="*/ 5811 w 10008"/>
                  <a:gd name="connsiteY5-6710" fmla="*/ 637 h 10007"/>
                  <a:gd name="connsiteX6-6711" fmla="*/ 7305 w 10008"/>
                  <a:gd name="connsiteY6-6712" fmla="*/ 200 h 10007"/>
                  <a:gd name="connsiteX7-6713" fmla="*/ 8540 w 10008"/>
                  <a:gd name="connsiteY7-6714" fmla="*/ 2858 h 10007"/>
                  <a:gd name="connsiteX8-6715" fmla="*/ 9396 w 10008"/>
                  <a:gd name="connsiteY8-6716" fmla="*/ 4623 h 10007"/>
                  <a:gd name="connsiteX9-6717" fmla="*/ 9634 w 10008"/>
                  <a:gd name="connsiteY9-6718" fmla="*/ 6684 h 10007"/>
                  <a:gd name="connsiteX10-6719" fmla="*/ 9998 w 10008"/>
                  <a:gd name="connsiteY10-6720" fmla="*/ 9984 h 10007"/>
                  <a:gd name="connsiteX11-6721" fmla="*/ 9263 w 10008"/>
                  <a:gd name="connsiteY11-6722" fmla="*/ 6234 h 10007"/>
                  <a:gd name="connsiteX12-6723" fmla="*/ 8341 w 10008"/>
                  <a:gd name="connsiteY12-6724" fmla="*/ 3847 h 10007"/>
                  <a:gd name="connsiteX13-6725" fmla="*/ 7002 w 10008"/>
                  <a:gd name="connsiteY13-6726" fmla="*/ 3399 h 10007"/>
                  <a:gd name="connsiteX14-6727" fmla="*/ 5826 w 10008"/>
                  <a:gd name="connsiteY14-6728" fmla="*/ 2195 h 10007"/>
                  <a:gd name="connsiteX15-6729" fmla="*/ 4696 w 10008"/>
                  <a:gd name="connsiteY15-6730" fmla="*/ 2722 h 10007"/>
                  <a:gd name="connsiteX16-6731" fmla="*/ 3734 w 10008"/>
                  <a:gd name="connsiteY16-6732" fmla="*/ 2235 h 10007"/>
                  <a:gd name="connsiteX17-6733" fmla="*/ 2837 w 10008"/>
                  <a:gd name="connsiteY17-6734" fmla="*/ 3634 h 10007"/>
                  <a:gd name="connsiteX18-6735" fmla="*/ 1982 w 10008"/>
                  <a:gd name="connsiteY18-6736" fmla="*/ 3694 h 10007"/>
                  <a:gd name="connsiteX19-6737" fmla="*/ 1115 w 10008"/>
                  <a:gd name="connsiteY19-6738" fmla="*/ 5466 h 10007"/>
                  <a:gd name="connsiteX20-6739" fmla="*/ 1 w 10008"/>
                  <a:gd name="connsiteY20-6740" fmla="*/ 8376 h 10007"/>
                  <a:gd name="connsiteX21-6741" fmla="*/ 671 w 10008"/>
                  <a:gd name="connsiteY21-6742" fmla="*/ 4500 h 10007"/>
                  <a:gd name="connsiteX0-6743" fmla="*/ 671 w 10008"/>
                  <a:gd name="connsiteY0-6744" fmla="*/ 4500 h 10007"/>
                  <a:gd name="connsiteX1-6745" fmla="*/ 1578 w 10008"/>
                  <a:gd name="connsiteY1-6746" fmla="*/ 2768 h 10007"/>
                  <a:gd name="connsiteX2-6747" fmla="*/ 2520 w 10008"/>
                  <a:gd name="connsiteY2-6748" fmla="*/ 631 h 10007"/>
                  <a:gd name="connsiteX3-6749" fmla="*/ 3404 w 10008"/>
                  <a:gd name="connsiteY3-6750" fmla="*/ 1037 h 10007"/>
                  <a:gd name="connsiteX4-6751" fmla="*/ 4616 w 10008"/>
                  <a:gd name="connsiteY4-6752" fmla="*/ 5 h 10007"/>
                  <a:gd name="connsiteX5-6753" fmla="*/ 5811 w 10008"/>
                  <a:gd name="connsiteY5-6754" fmla="*/ 637 h 10007"/>
                  <a:gd name="connsiteX6-6755" fmla="*/ 7691 w 10008"/>
                  <a:gd name="connsiteY6-6756" fmla="*/ 877 h 10007"/>
                  <a:gd name="connsiteX7-6757" fmla="*/ 8540 w 10008"/>
                  <a:gd name="connsiteY7-6758" fmla="*/ 2858 h 10007"/>
                  <a:gd name="connsiteX8-6759" fmla="*/ 9396 w 10008"/>
                  <a:gd name="connsiteY8-6760" fmla="*/ 4623 h 10007"/>
                  <a:gd name="connsiteX9-6761" fmla="*/ 9634 w 10008"/>
                  <a:gd name="connsiteY9-6762" fmla="*/ 6684 h 10007"/>
                  <a:gd name="connsiteX10-6763" fmla="*/ 9998 w 10008"/>
                  <a:gd name="connsiteY10-6764" fmla="*/ 9984 h 10007"/>
                  <a:gd name="connsiteX11-6765" fmla="*/ 9263 w 10008"/>
                  <a:gd name="connsiteY11-6766" fmla="*/ 6234 h 10007"/>
                  <a:gd name="connsiteX12-6767" fmla="*/ 8341 w 10008"/>
                  <a:gd name="connsiteY12-6768" fmla="*/ 3847 h 10007"/>
                  <a:gd name="connsiteX13-6769" fmla="*/ 7002 w 10008"/>
                  <a:gd name="connsiteY13-6770" fmla="*/ 3399 h 10007"/>
                  <a:gd name="connsiteX14-6771" fmla="*/ 5826 w 10008"/>
                  <a:gd name="connsiteY14-6772" fmla="*/ 2195 h 10007"/>
                  <a:gd name="connsiteX15-6773" fmla="*/ 4696 w 10008"/>
                  <a:gd name="connsiteY15-6774" fmla="*/ 2722 h 10007"/>
                  <a:gd name="connsiteX16-6775" fmla="*/ 3734 w 10008"/>
                  <a:gd name="connsiteY16-6776" fmla="*/ 2235 h 10007"/>
                  <a:gd name="connsiteX17-6777" fmla="*/ 2837 w 10008"/>
                  <a:gd name="connsiteY17-6778" fmla="*/ 3634 h 10007"/>
                  <a:gd name="connsiteX18-6779" fmla="*/ 1982 w 10008"/>
                  <a:gd name="connsiteY18-6780" fmla="*/ 3694 h 10007"/>
                  <a:gd name="connsiteX19-6781" fmla="*/ 1115 w 10008"/>
                  <a:gd name="connsiteY19-6782" fmla="*/ 5466 h 10007"/>
                  <a:gd name="connsiteX20-6783" fmla="*/ 1 w 10008"/>
                  <a:gd name="connsiteY20-6784" fmla="*/ 8376 h 10007"/>
                  <a:gd name="connsiteX21-6785" fmla="*/ 671 w 10008"/>
                  <a:gd name="connsiteY21-6786" fmla="*/ 4500 h 10007"/>
                  <a:gd name="connsiteX0-6787" fmla="*/ 671 w 10008"/>
                  <a:gd name="connsiteY0-6788" fmla="*/ 4500 h 10007"/>
                  <a:gd name="connsiteX1-6789" fmla="*/ 1578 w 10008"/>
                  <a:gd name="connsiteY1-6790" fmla="*/ 2768 h 10007"/>
                  <a:gd name="connsiteX2-6791" fmla="*/ 2520 w 10008"/>
                  <a:gd name="connsiteY2-6792" fmla="*/ 631 h 10007"/>
                  <a:gd name="connsiteX3-6793" fmla="*/ 3404 w 10008"/>
                  <a:gd name="connsiteY3-6794" fmla="*/ 1037 h 10007"/>
                  <a:gd name="connsiteX4-6795" fmla="*/ 4616 w 10008"/>
                  <a:gd name="connsiteY4-6796" fmla="*/ 5 h 10007"/>
                  <a:gd name="connsiteX5-6797" fmla="*/ 5811 w 10008"/>
                  <a:gd name="connsiteY5-6798" fmla="*/ 637 h 10007"/>
                  <a:gd name="connsiteX6-6799" fmla="*/ 6824 w 10008"/>
                  <a:gd name="connsiteY6-6800" fmla="*/ 894 h 10007"/>
                  <a:gd name="connsiteX7-6801" fmla="*/ 7691 w 10008"/>
                  <a:gd name="connsiteY7-6802" fmla="*/ 877 h 10007"/>
                  <a:gd name="connsiteX8-6803" fmla="*/ 8540 w 10008"/>
                  <a:gd name="connsiteY8-6804" fmla="*/ 2858 h 10007"/>
                  <a:gd name="connsiteX9-6805" fmla="*/ 9396 w 10008"/>
                  <a:gd name="connsiteY9-6806" fmla="*/ 4623 h 10007"/>
                  <a:gd name="connsiteX10-6807" fmla="*/ 9634 w 10008"/>
                  <a:gd name="connsiteY10-6808" fmla="*/ 6684 h 10007"/>
                  <a:gd name="connsiteX11-6809" fmla="*/ 9998 w 10008"/>
                  <a:gd name="connsiteY11-6810" fmla="*/ 9984 h 10007"/>
                  <a:gd name="connsiteX12-6811" fmla="*/ 9263 w 10008"/>
                  <a:gd name="connsiteY12-6812" fmla="*/ 6234 h 10007"/>
                  <a:gd name="connsiteX13-6813" fmla="*/ 8341 w 10008"/>
                  <a:gd name="connsiteY13-6814" fmla="*/ 3847 h 10007"/>
                  <a:gd name="connsiteX14-6815" fmla="*/ 7002 w 10008"/>
                  <a:gd name="connsiteY14-6816" fmla="*/ 3399 h 10007"/>
                  <a:gd name="connsiteX15-6817" fmla="*/ 5826 w 10008"/>
                  <a:gd name="connsiteY15-6818" fmla="*/ 2195 h 10007"/>
                  <a:gd name="connsiteX16-6819" fmla="*/ 4696 w 10008"/>
                  <a:gd name="connsiteY16-6820" fmla="*/ 2722 h 10007"/>
                  <a:gd name="connsiteX17-6821" fmla="*/ 3734 w 10008"/>
                  <a:gd name="connsiteY17-6822" fmla="*/ 2235 h 10007"/>
                  <a:gd name="connsiteX18-6823" fmla="*/ 2837 w 10008"/>
                  <a:gd name="connsiteY18-6824" fmla="*/ 3634 h 10007"/>
                  <a:gd name="connsiteX19-6825" fmla="*/ 1982 w 10008"/>
                  <a:gd name="connsiteY19-6826" fmla="*/ 3694 h 10007"/>
                  <a:gd name="connsiteX20-6827" fmla="*/ 1115 w 10008"/>
                  <a:gd name="connsiteY20-6828" fmla="*/ 5466 h 10007"/>
                  <a:gd name="connsiteX21-6829" fmla="*/ 1 w 10008"/>
                  <a:gd name="connsiteY21-6830" fmla="*/ 8376 h 10007"/>
                  <a:gd name="connsiteX22" fmla="*/ 671 w 10008"/>
                  <a:gd name="connsiteY22" fmla="*/ 4500 h 10007"/>
                  <a:gd name="connsiteX0-6831" fmla="*/ 671 w 10008"/>
                  <a:gd name="connsiteY0-6832" fmla="*/ 4547 h 10054"/>
                  <a:gd name="connsiteX1-6833" fmla="*/ 1578 w 10008"/>
                  <a:gd name="connsiteY1-6834" fmla="*/ 2815 h 10054"/>
                  <a:gd name="connsiteX2-6835" fmla="*/ 2520 w 10008"/>
                  <a:gd name="connsiteY2-6836" fmla="*/ 678 h 10054"/>
                  <a:gd name="connsiteX3-6837" fmla="*/ 3404 w 10008"/>
                  <a:gd name="connsiteY3-6838" fmla="*/ 1084 h 10054"/>
                  <a:gd name="connsiteX4-6839" fmla="*/ 4616 w 10008"/>
                  <a:gd name="connsiteY4-6840" fmla="*/ 52 h 10054"/>
                  <a:gd name="connsiteX5-6841" fmla="*/ 5811 w 10008"/>
                  <a:gd name="connsiteY5-6842" fmla="*/ 684 h 10054"/>
                  <a:gd name="connsiteX6-6843" fmla="*/ 6155 w 10008"/>
                  <a:gd name="connsiteY6-6844" fmla="*/ 1 h 10054"/>
                  <a:gd name="connsiteX7-6845" fmla="*/ 6824 w 10008"/>
                  <a:gd name="connsiteY7-6846" fmla="*/ 941 h 10054"/>
                  <a:gd name="connsiteX8-6847" fmla="*/ 7691 w 10008"/>
                  <a:gd name="connsiteY8-6848" fmla="*/ 924 h 10054"/>
                  <a:gd name="connsiteX9-6849" fmla="*/ 8540 w 10008"/>
                  <a:gd name="connsiteY9-6850" fmla="*/ 2905 h 10054"/>
                  <a:gd name="connsiteX10-6851" fmla="*/ 9396 w 10008"/>
                  <a:gd name="connsiteY10-6852" fmla="*/ 4670 h 10054"/>
                  <a:gd name="connsiteX11-6853" fmla="*/ 9634 w 10008"/>
                  <a:gd name="connsiteY11-6854" fmla="*/ 6731 h 10054"/>
                  <a:gd name="connsiteX12-6855" fmla="*/ 9998 w 10008"/>
                  <a:gd name="connsiteY12-6856" fmla="*/ 10031 h 10054"/>
                  <a:gd name="connsiteX13-6857" fmla="*/ 9263 w 10008"/>
                  <a:gd name="connsiteY13-6858" fmla="*/ 6281 h 10054"/>
                  <a:gd name="connsiteX14-6859" fmla="*/ 8341 w 10008"/>
                  <a:gd name="connsiteY14-6860" fmla="*/ 3894 h 10054"/>
                  <a:gd name="connsiteX15-6861" fmla="*/ 7002 w 10008"/>
                  <a:gd name="connsiteY15-6862" fmla="*/ 3446 h 10054"/>
                  <a:gd name="connsiteX16-6863" fmla="*/ 5826 w 10008"/>
                  <a:gd name="connsiteY16-6864" fmla="*/ 2242 h 10054"/>
                  <a:gd name="connsiteX17-6865" fmla="*/ 4696 w 10008"/>
                  <a:gd name="connsiteY17-6866" fmla="*/ 2769 h 10054"/>
                  <a:gd name="connsiteX18-6867" fmla="*/ 3734 w 10008"/>
                  <a:gd name="connsiteY18-6868" fmla="*/ 2282 h 10054"/>
                  <a:gd name="connsiteX19-6869" fmla="*/ 2837 w 10008"/>
                  <a:gd name="connsiteY19-6870" fmla="*/ 3681 h 10054"/>
                  <a:gd name="connsiteX20-6871" fmla="*/ 1982 w 10008"/>
                  <a:gd name="connsiteY20-6872" fmla="*/ 3741 h 10054"/>
                  <a:gd name="connsiteX21-6873" fmla="*/ 1115 w 10008"/>
                  <a:gd name="connsiteY21-6874" fmla="*/ 5513 h 10054"/>
                  <a:gd name="connsiteX22-6875" fmla="*/ 1 w 10008"/>
                  <a:gd name="connsiteY22-6876" fmla="*/ 8423 h 10054"/>
                  <a:gd name="connsiteX23" fmla="*/ 671 w 10008"/>
                  <a:gd name="connsiteY23" fmla="*/ 4547 h 10054"/>
                  <a:gd name="connsiteX0-6877" fmla="*/ 671 w 10008"/>
                  <a:gd name="connsiteY0-6878" fmla="*/ 4548 h 10055"/>
                  <a:gd name="connsiteX1-6879" fmla="*/ 1578 w 10008"/>
                  <a:gd name="connsiteY1-6880" fmla="*/ 2816 h 10055"/>
                  <a:gd name="connsiteX2-6881" fmla="*/ 2520 w 10008"/>
                  <a:gd name="connsiteY2-6882" fmla="*/ 679 h 10055"/>
                  <a:gd name="connsiteX3-6883" fmla="*/ 3404 w 10008"/>
                  <a:gd name="connsiteY3-6884" fmla="*/ 1085 h 10055"/>
                  <a:gd name="connsiteX4-6885" fmla="*/ 4616 w 10008"/>
                  <a:gd name="connsiteY4-6886" fmla="*/ 53 h 10055"/>
                  <a:gd name="connsiteX5-6887" fmla="*/ 5365 w 10008"/>
                  <a:gd name="connsiteY5-6888" fmla="*/ 309 h 10055"/>
                  <a:gd name="connsiteX6-6889" fmla="*/ 6155 w 10008"/>
                  <a:gd name="connsiteY6-6890" fmla="*/ 2 h 10055"/>
                  <a:gd name="connsiteX7-6891" fmla="*/ 6824 w 10008"/>
                  <a:gd name="connsiteY7-6892" fmla="*/ 942 h 10055"/>
                  <a:gd name="connsiteX8-6893" fmla="*/ 7691 w 10008"/>
                  <a:gd name="connsiteY8-6894" fmla="*/ 925 h 10055"/>
                  <a:gd name="connsiteX9-6895" fmla="*/ 8540 w 10008"/>
                  <a:gd name="connsiteY9-6896" fmla="*/ 2906 h 10055"/>
                  <a:gd name="connsiteX10-6897" fmla="*/ 9396 w 10008"/>
                  <a:gd name="connsiteY10-6898" fmla="*/ 4671 h 10055"/>
                  <a:gd name="connsiteX11-6899" fmla="*/ 9634 w 10008"/>
                  <a:gd name="connsiteY11-6900" fmla="*/ 6732 h 10055"/>
                  <a:gd name="connsiteX12-6901" fmla="*/ 9998 w 10008"/>
                  <a:gd name="connsiteY12-6902" fmla="*/ 10032 h 10055"/>
                  <a:gd name="connsiteX13-6903" fmla="*/ 9263 w 10008"/>
                  <a:gd name="connsiteY13-6904" fmla="*/ 6282 h 10055"/>
                  <a:gd name="connsiteX14-6905" fmla="*/ 8341 w 10008"/>
                  <a:gd name="connsiteY14-6906" fmla="*/ 3895 h 10055"/>
                  <a:gd name="connsiteX15-6907" fmla="*/ 7002 w 10008"/>
                  <a:gd name="connsiteY15-6908" fmla="*/ 3447 h 10055"/>
                  <a:gd name="connsiteX16-6909" fmla="*/ 5826 w 10008"/>
                  <a:gd name="connsiteY16-6910" fmla="*/ 2243 h 10055"/>
                  <a:gd name="connsiteX17-6911" fmla="*/ 4696 w 10008"/>
                  <a:gd name="connsiteY17-6912" fmla="*/ 2770 h 10055"/>
                  <a:gd name="connsiteX18-6913" fmla="*/ 3734 w 10008"/>
                  <a:gd name="connsiteY18-6914" fmla="*/ 2283 h 10055"/>
                  <a:gd name="connsiteX19-6915" fmla="*/ 2837 w 10008"/>
                  <a:gd name="connsiteY19-6916" fmla="*/ 3682 h 10055"/>
                  <a:gd name="connsiteX20-6917" fmla="*/ 1982 w 10008"/>
                  <a:gd name="connsiteY20-6918" fmla="*/ 3742 h 10055"/>
                  <a:gd name="connsiteX21-6919" fmla="*/ 1115 w 10008"/>
                  <a:gd name="connsiteY21-6920" fmla="*/ 5514 h 10055"/>
                  <a:gd name="connsiteX22-6921" fmla="*/ 1 w 10008"/>
                  <a:gd name="connsiteY22-6922" fmla="*/ 8424 h 10055"/>
                  <a:gd name="connsiteX23-6923" fmla="*/ 671 w 10008"/>
                  <a:gd name="connsiteY23-6924" fmla="*/ 4548 h 10055"/>
                  <a:gd name="connsiteX0-6925" fmla="*/ 671 w 10008"/>
                  <a:gd name="connsiteY0-6926" fmla="*/ 4548 h 10055"/>
                  <a:gd name="connsiteX1-6927" fmla="*/ 1578 w 10008"/>
                  <a:gd name="connsiteY1-6928" fmla="*/ 2816 h 10055"/>
                  <a:gd name="connsiteX2-6929" fmla="*/ 2520 w 10008"/>
                  <a:gd name="connsiteY2-6930" fmla="*/ 679 h 10055"/>
                  <a:gd name="connsiteX3-6931" fmla="*/ 3404 w 10008"/>
                  <a:gd name="connsiteY3-6932" fmla="*/ 1085 h 10055"/>
                  <a:gd name="connsiteX4-6933" fmla="*/ 4616 w 10008"/>
                  <a:gd name="connsiteY4-6934" fmla="*/ 53 h 10055"/>
                  <a:gd name="connsiteX5-6935" fmla="*/ 5365 w 10008"/>
                  <a:gd name="connsiteY5-6936" fmla="*/ 422 h 10055"/>
                  <a:gd name="connsiteX6-6937" fmla="*/ 6155 w 10008"/>
                  <a:gd name="connsiteY6-6938" fmla="*/ 2 h 10055"/>
                  <a:gd name="connsiteX7-6939" fmla="*/ 6824 w 10008"/>
                  <a:gd name="connsiteY7-6940" fmla="*/ 942 h 10055"/>
                  <a:gd name="connsiteX8-6941" fmla="*/ 7691 w 10008"/>
                  <a:gd name="connsiteY8-6942" fmla="*/ 925 h 10055"/>
                  <a:gd name="connsiteX9-6943" fmla="*/ 8540 w 10008"/>
                  <a:gd name="connsiteY9-6944" fmla="*/ 2906 h 10055"/>
                  <a:gd name="connsiteX10-6945" fmla="*/ 9396 w 10008"/>
                  <a:gd name="connsiteY10-6946" fmla="*/ 4671 h 10055"/>
                  <a:gd name="connsiteX11-6947" fmla="*/ 9634 w 10008"/>
                  <a:gd name="connsiteY11-6948" fmla="*/ 6732 h 10055"/>
                  <a:gd name="connsiteX12-6949" fmla="*/ 9998 w 10008"/>
                  <a:gd name="connsiteY12-6950" fmla="*/ 10032 h 10055"/>
                  <a:gd name="connsiteX13-6951" fmla="*/ 9263 w 10008"/>
                  <a:gd name="connsiteY13-6952" fmla="*/ 6282 h 10055"/>
                  <a:gd name="connsiteX14-6953" fmla="*/ 8341 w 10008"/>
                  <a:gd name="connsiteY14-6954" fmla="*/ 3895 h 10055"/>
                  <a:gd name="connsiteX15-6955" fmla="*/ 7002 w 10008"/>
                  <a:gd name="connsiteY15-6956" fmla="*/ 3447 h 10055"/>
                  <a:gd name="connsiteX16-6957" fmla="*/ 5826 w 10008"/>
                  <a:gd name="connsiteY16-6958" fmla="*/ 2243 h 10055"/>
                  <a:gd name="connsiteX17-6959" fmla="*/ 4696 w 10008"/>
                  <a:gd name="connsiteY17-6960" fmla="*/ 2770 h 10055"/>
                  <a:gd name="connsiteX18-6961" fmla="*/ 3734 w 10008"/>
                  <a:gd name="connsiteY18-6962" fmla="*/ 2283 h 10055"/>
                  <a:gd name="connsiteX19-6963" fmla="*/ 2837 w 10008"/>
                  <a:gd name="connsiteY19-6964" fmla="*/ 3682 h 10055"/>
                  <a:gd name="connsiteX20-6965" fmla="*/ 1982 w 10008"/>
                  <a:gd name="connsiteY20-6966" fmla="*/ 3742 h 10055"/>
                  <a:gd name="connsiteX21-6967" fmla="*/ 1115 w 10008"/>
                  <a:gd name="connsiteY21-6968" fmla="*/ 5514 h 10055"/>
                  <a:gd name="connsiteX22-6969" fmla="*/ 1 w 10008"/>
                  <a:gd name="connsiteY22-6970" fmla="*/ 8424 h 10055"/>
                  <a:gd name="connsiteX23-6971" fmla="*/ 671 w 10008"/>
                  <a:gd name="connsiteY23-6972" fmla="*/ 4548 h 10055"/>
                  <a:gd name="connsiteX0-6973" fmla="*/ 671 w 10008"/>
                  <a:gd name="connsiteY0-6974" fmla="*/ 4548 h 10055"/>
                  <a:gd name="connsiteX1-6975" fmla="*/ 1578 w 10008"/>
                  <a:gd name="connsiteY1-6976" fmla="*/ 2816 h 10055"/>
                  <a:gd name="connsiteX2-6977" fmla="*/ 2520 w 10008"/>
                  <a:gd name="connsiteY2-6978" fmla="*/ 679 h 10055"/>
                  <a:gd name="connsiteX3-6979" fmla="*/ 3404 w 10008"/>
                  <a:gd name="connsiteY3-6980" fmla="*/ 1085 h 10055"/>
                  <a:gd name="connsiteX4-6981" fmla="*/ 4616 w 10008"/>
                  <a:gd name="connsiteY4-6982" fmla="*/ 53 h 10055"/>
                  <a:gd name="connsiteX5-6983" fmla="*/ 5365 w 10008"/>
                  <a:gd name="connsiteY5-6984" fmla="*/ 422 h 10055"/>
                  <a:gd name="connsiteX6-6985" fmla="*/ 6155 w 10008"/>
                  <a:gd name="connsiteY6-6986" fmla="*/ 2 h 10055"/>
                  <a:gd name="connsiteX7-6987" fmla="*/ 6824 w 10008"/>
                  <a:gd name="connsiteY7-6988" fmla="*/ 942 h 10055"/>
                  <a:gd name="connsiteX8-6989" fmla="*/ 7691 w 10008"/>
                  <a:gd name="connsiteY8-6990" fmla="*/ 925 h 10055"/>
                  <a:gd name="connsiteX9-6991" fmla="*/ 8540 w 10008"/>
                  <a:gd name="connsiteY9-6992" fmla="*/ 2906 h 10055"/>
                  <a:gd name="connsiteX10-6993" fmla="*/ 9396 w 10008"/>
                  <a:gd name="connsiteY10-6994" fmla="*/ 4671 h 10055"/>
                  <a:gd name="connsiteX11-6995" fmla="*/ 9634 w 10008"/>
                  <a:gd name="connsiteY11-6996" fmla="*/ 6732 h 10055"/>
                  <a:gd name="connsiteX12-6997" fmla="*/ 9998 w 10008"/>
                  <a:gd name="connsiteY12-6998" fmla="*/ 10032 h 10055"/>
                  <a:gd name="connsiteX13-6999" fmla="*/ 9263 w 10008"/>
                  <a:gd name="connsiteY13-7000" fmla="*/ 6282 h 10055"/>
                  <a:gd name="connsiteX14-7001" fmla="*/ 8341 w 10008"/>
                  <a:gd name="connsiteY14-7002" fmla="*/ 3895 h 10055"/>
                  <a:gd name="connsiteX15-7003" fmla="*/ 7002 w 10008"/>
                  <a:gd name="connsiteY15-7004" fmla="*/ 3447 h 10055"/>
                  <a:gd name="connsiteX16-7005" fmla="*/ 5826 w 10008"/>
                  <a:gd name="connsiteY16-7006" fmla="*/ 2243 h 10055"/>
                  <a:gd name="connsiteX17-7007" fmla="*/ 4696 w 10008"/>
                  <a:gd name="connsiteY17-7008" fmla="*/ 2770 h 10055"/>
                  <a:gd name="connsiteX18-7009" fmla="*/ 3734 w 10008"/>
                  <a:gd name="connsiteY18-7010" fmla="*/ 2283 h 10055"/>
                  <a:gd name="connsiteX19-7011" fmla="*/ 2837 w 10008"/>
                  <a:gd name="connsiteY19-7012" fmla="*/ 3682 h 10055"/>
                  <a:gd name="connsiteX20-7013" fmla="*/ 1982 w 10008"/>
                  <a:gd name="connsiteY20-7014" fmla="*/ 3742 h 10055"/>
                  <a:gd name="connsiteX21-7015" fmla="*/ 1115 w 10008"/>
                  <a:gd name="connsiteY21-7016" fmla="*/ 5514 h 10055"/>
                  <a:gd name="connsiteX22-7017" fmla="*/ 1 w 10008"/>
                  <a:gd name="connsiteY22-7018" fmla="*/ 8424 h 10055"/>
                  <a:gd name="connsiteX23-7019" fmla="*/ 671 w 10008"/>
                  <a:gd name="connsiteY23-7020" fmla="*/ 4548 h 10055"/>
                  <a:gd name="connsiteX0-7021" fmla="*/ 671 w 10008"/>
                  <a:gd name="connsiteY0-7022" fmla="*/ 4553 h 10060"/>
                  <a:gd name="connsiteX1-7023" fmla="*/ 1578 w 10008"/>
                  <a:gd name="connsiteY1-7024" fmla="*/ 2821 h 10060"/>
                  <a:gd name="connsiteX2-7025" fmla="*/ 2520 w 10008"/>
                  <a:gd name="connsiteY2-7026" fmla="*/ 684 h 10060"/>
                  <a:gd name="connsiteX3-7027" fmla="*/ 3404 w 10008"/>
                  <a:gd name="connsiteY3-7028" fmla="*/ 1090 h 10060"/>
                  <a:gd name="connsiteX4-7029" fmla="*/ 4616 w 10008"/>
                  <a:gd name="connsiteY4-7030" fmla="*/ 58 h 10060"/>
                  <a:gd name="connsiteX5-7031" fmla="*/ 5365 w 10008"/>
                  <a:gd name="connsiteY5-7032" fmla="*/ 427 h 10060"/>
                  <a:gd name="connsiteX6-7033" fmla="*/ 6155 w 10008"/>
                  <a:gd name="connsiteY6-7034" fmla="*/ 7 h 10060"/>
                  <a:gd name="connsiteX7-7035" fmla="*/ 6824 w 10008"/>
                  <a:gd name="connsiteY7-7036" fmla="*/ 947 h 10060"/>
                  <a:gd name="connsiteX8-7037" fmla="*/ 7691 w 10008"/>
                  <a:gd name="connsiteY8-7038" fmla="*/ 930 h 10060"/>
                  <a:gd name="connsiteX9-7039" fmla="*/ 8540 w 10008"/>
                  <a:gd name="connsiteY9-7040" fmla="*/ 2911 h 10060"/>
                  <a:gd name="connsiteX10-7041" fmla="*/ 9396 w 10008"/>
                  <a:gd name="connsiteY10-7042" fmla="*/ 4676 h 10060"/>
                  <a:gd name="connsiteX11-7043" fmla="*/ 9634 w 10008"/>
                  <a:gd name="connsiteY11-7044" fmla="*/ 6737 h 10060"/>
                  <a:gd name="connsiteX12-7045" fmla="*/ 9998 w 10008"/>
                  <a:gd name="connsiteY12-7046" fmla="*/ 10037 h 10060"/>
                  <a:gd name="connsiteX13-7047" fmla="*/ 9263 w 10008"/>
                  <a:gd name="connsiteY13-7048" fmla="*/ 6287 h 10060"/>
                  <a:gd name="connsiteX14-7049" fmla="*/ 8341 w 10008"/>
                  <a:gd name="connsiteY14-7050" fmla="*/ 3900 h 10060"/>
                  <a:gd name="connsiteX15-7051" fmla="*/ 7002 w 10008"/>
                  <a:gd name="connsiteY15-7052" fmla="*/ 3452 h 10060"/>
                  <a:gd name="connsiteX16-7053" fmla="*/ 5826 w 10008"/>
                  <a:gd name="connsiteY16-7054" fmla="*/ 2248 h 10060"/>
                  <a:gd name="connsiteX17-7055" fmla="*/ 4696 w 10008"/>
                  <a:gd name="connsiteY17-7056" fmla="*/ 2775 h 10060"/>
                  <a:gd name="connsiteX18-7057" fmla="*/ 3734 w 10008"/>
                  <a:gd name="connsiteY18-7058" fmla="*/ 2288 h 10060"/>
                  <a:gd name="connsiteX19-7059" fmla="*/ 2837 w 10008"/>
                  <a:gd name="connsiteY19-7060" fmla="*/ 3687 h 10060"/>
                  <a:gd name="connsiteX20-7061" fmla="*/ 1982 w 10008"/>
                  <a:gd name="connsiteY20-7062" fmla="*/ 3747 h 10060"/>
                  <a:gd name="connsiteX21-7063" fmla="*/ 1115 w 10008"/>
                  <a:gd name="connsiteY21-7064" fmla="*/ 5519 h 10060"/>
                  <a:gd name="connsiteX22-7065" fmla="*/ 1 w 10008"/>
                  <a:gd name="connsiteY22-7066" fmla="*/ 8429 h 10060"/>
                  <a:gd name="connsiteX23-7067" fmla="*/ 671 w 10008"/>
                  <a:gd name="connsiteY23-7068" fmla="*/ 4553 h 10060"/>
                  <a:gd name="connsiteX0-7069" fmla="*/ 671 w 10008"/>
                  <a:gd name="connsiteY0-7070" fmla="*/ 4553 h 10060"/>
                  <a:gd name="connsiteX1-7071" fmla="*/ 1578 w 10008"/>
                  <a:gd name="connsiteY1-7072" fmla="*/ 2821 h 10060"/>
                  <a:gd name="connsiteX2-7073" fmla="*/ 2520 w 10008"/>
                  <a:gd name="connsiteY2-7074" fmla="*/ 684 h 10060"/>
                  <a:gd name="connsiteX3-7075" fmla="*/ 3404 w 10008"/>
                  <a:gd name="connsiteY3-7076" fmla="*/ 1090 h 10060"/>
                  <a:gd name="connsiteX4-7077" fmla="*/ 4616 w 10008"/>
                  <a:gd name="connsiteY4-7078" fmla="*/ 58 h 10060"/>
                  <a:gd name="connsiteX5-7079" fmla="*/ 5365 w 10008"/>
                  <a:gd name="connsiteY5-7080" fmla="*/ 427 h 10060"/>
                  <a:gd name="connsiteX6-7081" fmla="*/ 6155 w 10008"/>
                  <a:gd name="connsiteY6-7082" fmla="*/ 7 h 10060"/>
                  <a:gd name="connsiteX7-7083" fmla="*/ 6824 w 10008"/>
                  <a:gd name="connsiteY7-7084" fmla="*/ 947 h 10060"/>
                  <a:gd name="connsiteX8-7085" fmla="*/ 7706 w 10008"/>
                  <a:gd name="connsiteY8-7086" fmla="*/ 1591 h 10060"/>
                  <a:gd name="connsiteX9-7087" fmla="*/ 8540 w 10008"/>
                  <a:gd name="connsiteY9-7088" fmla="*/ 2911 h 10060"/>
                  <a:gd name="connsiteX10-7089" fmla="*/ 9396 w 10008"/>
                  <a:gd name="connsiteY10-7090" fmla="*/ 4676 h 10060"/>
                  <a:gd name="connsiteX11-7091" fmla="*/ 9634 w 10008"/>
                  <a:gd name="connsiteY11-7092" fmla="*/ 6737 h 10060"/>
                  <a:gd name="connsiteX12-7093" fmla="*/ 9998 w 10008"/>
                  <a:gd name="connsiteY12-7094" fmla="*/ 10037 h 10060"/>
                  <a:gd name="connsiteX13-7095" fmla="*/ 9263 w 10008"/>
                  <a:gd name="connsiteY13-7096" fmla="*/ 6287 h 10060"/>
                  <a:gd name="connsiteX14-7097" fmla="*/ 8341 w 10008"/>
                  <a:gd name="connsiteY14-7098" fmla="*/ 3900 h 10060"/>
                  <a:gd name="connsiteX15-7099" fmla="*/ 7002 w 10008"/>
                  <a:gd name="connsiteY15-7100" fmla="*/ 3452 h 10060"/>
                  <a:gd name="connsiteX16-7101" fmla="*/ 5826 w 10008"/>
                  <a:gd name="connsiteY16-7102" fmla="*/ 2248 h 10060"/>
                  <a:gd name="connsiteX17-7103" fmla="*/ 4696 w 10008"/>
                  <a:gd name="connsiteY17-7104" fmla="*/ 2775 h 10060"/>
                  <a:gd name="connsiteX18-7105" fmla="*/ 3734 w 10008"/>
                  <a:gd name="connsiteY18-7106" fmla="*/ 2288 h 10060"/>
                  <a:gd name="connsiteX19-7107" fmla="*/ 2837 w 10008"/>
                  <a:gd name="connsiteY19-7108" fmla="*/ 3687 h 10060"/>
                  <a:gd name="connsiteX20-7109" fmla="*/ 1982 w 10008"/>
                  <a:gd name="connsiteY20-7110" fmla="*/ 3747 h 10060"/>
                  <a:gd name="connsiteX21-7111" fmla="*/ 1115 w 10008"/>
                  <a:gd name="connsiteY21-7112" fmla="*/ 5519 h 10060"/>
                  <a:gd name="connsiteX22-7113" fmla="*/ 1 w 10008"/>
                  <a:gd name="connsiteY22-7114" fmla="*/ 8429 h 10060"/>
                  <a:gd name="connsiteX23-7115" fmla="*/ 671 w 10008"/>
                  <a:gd name="connsiteY23-7116" fmla="*/ 4553 h 10060"/>
                  <a:gd name="connsiteX0-7117" fmla="*/ 671 w 10008"/>
                  <a:gd name="connsiteY0-7118" fmla="*/ 4553 h 10060"/>
                  <a:gd name="connsiteX1-7119" fmla="*/ 1578 w 10008"/>
                  <a:gd name="connsiteY1-7120" fmla="*/ 2821 h 10060"/>
                  <a:gd name="connsiteX2-7121" fmla="*/ 2520 w 10008"/>
                  <a:gd name="connsiteY2-7122" fmla="*/ 684 h 10060"/>
                  <a:gd name="connsiteX3-7123" fmla="*/ 3404 w 10008"/>
                  <a:gd name="connsiteY3-7124" fmla="*/ 1090 h 10060"/>
                  <a:gd name="connsiteX4-7125" fmla="*/ 4616 w 10008"/>
                  <a:gd name="connsiteY4-7126" fmla="*/ 58 h 10060"/>
                  <a:gd name="connsiteX5-7127" fmla="*/ 5365 w 10008"/>
                  <a:gd name="connsiteY5-7128" fmla="*/ 427 h 10060"/>
                  <a:gd name="connsiteX6-7129" fmla="*/ 6155 w 10008"/>
                  <a:gd name="connsiteY6-7130" fmla="*/ 7 h 10060"/>
                  <a:gd name="connsiteX7-7131" fmla="*/ 6824 w 10008"/>
                  <a:gd name="connsiteY7-7132" fmla="*/ 947 h 10060"/>
                  <a:gd name="connsiteX8-7133" fmla="*/ 7587 w 10008"/>
                  <a:gd name="connsiteY8-7134" fmla="*/ 1839 h 10060"/>
                  <a:gd name="connsiteX9-7135" fmla="*/ 8540 w 10008"/>
                  <a:gd name="connsiteY9-7136" fmla="*/ 2911 h 10060"/>
                  <a:gd name="connsiteX10-7137" fmla="*/ 9396 w 10008"/>
                  <a:gd name="connsiteY10-7138" fmla="*/ 4676 h 10060"/>
                  <a:gd name="connsiteX11-7139" fmla="*/ 9634 w 10008"/>
                  <a:gd name="connsiteY11-7140" fmla="*/ 6737 h 10060"/>
                  <a:gd name="connsiteX12-7141" fmla="*/ 9998 w 10008"/>
                  <a:gd name="connsiteY12-7142" fmla="*/ 10037 h 10060"/>
                  <a:gd name="connsiteX13-7143" fmla="*/ 9263 w 10008"/>
                  <a:gd name="connsiteY13-7144" fmla="*/ 6287 h 10060"/>
                  <a:gd name="connsiteX14-7145" fmla="*/ 8341 w 10008"/>
                  <a:gd name="connsiteY14-7146" fmla="*/ 3900 h 10060"/>
                  <a:gd name="connsiteX15-7147" fmla="*/ 7002 w 10008"/>
                  <a:gd name="connsiteY15-7148" fmla="*/ 3452 h 10060"/>
                  <a:gd name="connsiteX16-7149" fmla="*/ 5826 w 10008"/>
                  <a:gd name="connsiteY16-7150" fmla="*/ 2248 h 10060"/>
                  <a:gd name="connsiteX17-7151" fmla="*/ 4696 w 10008"/>
                  <a:gd name="connsiteY17-7152" fmla="*/ 2775 h 10060"/>
                  <a:gd name="connsiteX18-7153" fmla="*/ 3734 w 10008"/>
                  <a:gd name="connsiteY18-7154" fmla="*/ 2288 h 10060"/>
                  <a:gd name="connsiteX19-7155" fmla="*/ 2837 w 10008"/>
                  <a:gd name="connsiteY19-7156" fmla="*/ 3687 h 10060"/>
                  <a:gd name="connsiteX20-7157" fmla="*/ 1982 w 10008"/>
                  <a:gd name="connsiteY20-7158" fmla="*/ 3747 h 10060"/>
                  <a:gd name="connsiteX21-7159" fmla="*/ 1115 w 10008"/>
                  <a:gd name="connsiteY21-7160" fmla="*/ 5519 h 10060"/>
                  <a:gd name="connsiteX22-7161" fmla="*/ 1 w 10008"/>
                  <a:gd name="connsiteY22-7162" fmla="*/ 8429 h 10060"/>
                  <a:gd name="connsiteX23-7163" fmla="*/ 671 w 10008"/>
                  <a:gd name="connsiteY23-7164" fmla="*/ 4553 h 10060"/>
                  <a:gd name="connsiteX0-7165" fmla="*/ 671 w 10008"/>
                  <a:gd name="connsiteY0-7166" fmla="*/ 4553 h 10060"/>
                  <a:gd name="connsiteX1-7167" fmla="*/ 1578 w 10008"/>
                  <a:gd name="connsiteY1-7168" fmla="*/ 2821 h 10060"/>
                  <a:gd name="connsiteX2-7169" fmla="*/ 2520 w 10008"/>
                  <a:gd name="connsiteY2-7170" fmla="*/ 684 h 10060"/>
                  <a:gd name="connsiteX3-7171" fmla="*/ 3404 w 10008"/>
                  <a:gd name="connsiteY3-7172" fmla="*/ 1090 h 10060"/>
                  <a:gd name="connsiteX4-7173" fmla="*/ 4616 w 10008"/>
                  <a:gd name="connsiteY4-7174" fmla="*/ 58 h 10060"/>
                  <a:gd name="connsiteX5-7175" fmla="*/ 5365 w 10008"/>
                  <a:gd name="connsiteY5-7176" fmla="*/ 427 h 10060"/>
                  <a:gd name="connsiteX6-7177" fmla="*/ 6155 w 10008"/>
                  <a:gd name="connsiteY6-7178" fmla="*/ 7 h 10060"/>
                  <a:gd name="connsiteX7-7179" fmla="*/ 6824 w 10008"/>
                  <a:gd name="connsiteY7-7180" fmla="*/ 947 h 10060"/>
                  <a:gd name="connsiteX8-7181" fmla="*/ 8540 w 10008"/>
                  <a:gd name="connsiteY8-7182" fmla="*/ 2911 h 10060"/>
                  <a:gd name="connsiteX9-7183" fmla="*/ 9396 w 10008"/>
                  <a:gd name="connsiteY9-7184" fmla="*/ 4676 h 10060"/>
                  <a:gd name="connsiteX10-7185" fmla="*/ 9634 w 10008"/>
                  <a:gd name="connsiteY10-7186" fmla="*/ 6737 h 10060"/>
                  <a:gd name="connsiteX11-7187" fmla="*/ 9998 w 10008"/>
                  <a:gd name="connsiteY11-7188" fmla="*/ 10037 h 10060"/>
                  <a:gd name="connsiteX12-7189" fmla="*/ 9263 w 10008"/>
                  <a:gd name="connsiteY12-7190" fmla="*/ 6287 h 10060"/>
                  <a:gd name="connsiteX13-7191" fmla="*/ 8341 w 10008"/>
                  <a:gd name="connsiteY13-7192" fmla="*/ 3900 h 10060"/>
                  <a:gd name="connsiteX14-7193" fmla="*/ 7002 w 10008"/>
                  <a:gd name="connsiteY14-7194" fmla="*/ 3452 h 10060"/>
                  <a:gd name="connsiteX15-7195" fmla="*/ 5826 w 10008"/>
                  <a:gd name="connsiteY15-7196" fmla="*/ 2248 h 10060"/>
                  <a:gd name="connsiteX16-7197" fmla="*/ 4696 w 10008"/>
                  <a:gd name="connsiteY16-7198" fmla="*/ 2775 h 10060"/>
                  <a:gd name="connsiteX17-7199" fmla="*/ 3734 w 10008"/>
                  <a:gd name="connsiteY17-7200" fmla="*/ 2288 h 10060"/>
                  <a:gd name="connsiteX18-7201" fmla="*/ 2837 w 10008"/>
                  <a:gd name="connsiteY18-7202" fmla="*/ 3687 h 10060"/>
                  <a:gd name="connsiteX19-7203" fmla="*/ 1982 w 10008"/>
                  <a:gd name="connsiteY19-7204" fmla="*/ 3747 h 10060"/>
                  <a:gd name="connsiteX20-7205" fmla="*/ 1115 w 10008"/>
                  <a:gd name="connsiteY20-7206" fmla="*/ 5519 h 10060"/>
                  <a:gd name="connsiteX21-7207" fmla="*/ 1 w 10008"/>
                  <a:gd name="connsiteY21-7208" fmla="*/ 8429 h 10060"/>
                  <a:gd name="connsiteX22-7209" fmla="*/ 671 w 10008"/>
                  <a:gd name="connsiteY22-7210" fmla="*/ 4553 h 10060"/>
                  <a:gd name="connsiteX0-7211" fmla="*/ 671 w 10008"/>
                  <a:gd name="connsiteY0-7212" fmla="*/ 4518 h 10025"/>
                  <a:gd name="connsiteX1-7213" fmla="*/ 1578 w 10008"/>
                  <a:gd name="connsiteY1-7214" fmla="*/ 2786 h 10025"/>
                  <a:gd name="connsiteX2-7215" fmla="*/ 2520 w 10008"/>
                  <a:gd name="connsiteY2-7216" fmla="*/ 649 h 10025"/>
                  <a:gd name="connsiteX3-7217" fmla="*/ 3404 w 10008"/>
                  <a:gd name="connsiteY3-7218" fmla="*/ 1055 h 10025"/>
                  <a:gd name="connsiteX4-7219" fmla="*/ 4616 w 10008"/>
                  <a:gd name="connsiteY4-7220" fmla="*/ 23 h 10025"/>
                  <a:gd name="connsiteX5-7221" fmla="*/ 5365 w 10008"/>
                  <a:gd name="connsiteY5-7222" fmla="*/ 392 h 10025"/>
                  <a:gd name="connsiteX6-7223" fmla="*/ 6824 w 10008"/>
                  <a:gd name="connsiteY6-7224" fmla="*/ 912 h 10025"/>
                  <a:gd name="connsiteX7-7225" fmla="*/ 8540 w 10008"/>
                  <a:gd name="connsiteY7-7226" fmla="*/ 2876 h 10025"/>
                  <a:gd name="connsiteX8-7227" fmla="*/ 9396 w 10008"/>
                  <a:gd name="connsiteY8-7228" fmla="*/ 4641 h 10025"/>
                  <a:gd name="connsiteX9-7229" fmla="*/ 9634 w 10008"/>
                  <a:gd name="connsiteY9-7230" fmla="*/ 6702 h 10025"/>
                  <a:gd name="connsiteX10-7231" fmla="*/ 9998 w 10008"/>
                  <a:gd name="connsiteY10-7232" fmla="*/ 10002 h 10025"/>
                  <a:gd name="connsiteX11-7233" fmla="*/ 9263 w 10008"/>
                  <a:gd name="connsiteY11-7234" fmla="*/ 6252 h 10025"/>
                  <a:gd name="connsiteX12-7235" fmla="*/ 8341 w 10008"/>
                  <a:gd name="connsiteY12-7236" fmla="*/ 3865 h 10025"/>
                  <a:gd name="connsiteX13-7237" fmla="*/ 7002 w 10008"/>
                  <a:gd name="connsiteY13-7238" fmla="*/ 3417 h 10025"/>
                  <a:gd name="connsiteX14-7239" fmla="*/ 5826 w 10008"/>
                  <a:gd name="connsiteY14-7240" fmla="*/ 2213 h 10025"/>
                  <a:gd name="connsiteX15-7241" fmla="*/ 4696 w 10008"/>
                  <a:gd name="connsiteY15-7242" fmla="*/ 2740 h 10025"/>
                  <a:gd name="connsiteX16-7243" fmla="*/ 3734 w 10008"/>
                  <a:gd name="connsiteY16-7244" fmla="*/ 2253 h 10025"/>
                  <a:gd name="connsiteX17-7245" fmla="*/ 2837 w 10008"/>
                  <a:gd name="connsiteY17-7246" fmla="*/ 3652 h 10025"/>
                  <a:gd name="connsiteX18-7247" fmla="*/ 1982 w 10008"/>
                  <a:gd name="connsiteY18-7248" fmla="*/ 3712 h 10025"/>
                  <a:gd name="connsiteX19-7249" fmla="*/ 1115 w 10008"/>
                  <a:gd name="connsiteY19-7250" fmla="*/ 5484 h 10025"/>
                  <a:gd name="connsiteX20-7251" fmla="*/ 1 w 10008"/>
                  <a:gd name="connsiteY20-7252" fmla="*/ 8394 h 10025"/>
                  <a:gd name="connsiteX21-7253" fmla="*/ 671 w 10008"/>
                  <a:gd name="connsiteY21-7254" fmla="*/ 4518 h 10025"/>
                  <a:gd name="connsiteX0-7255" fmla="*/ 671 w 10008"/>
                  <a:gd name="connsiteY0-7256" fmla="*/ 4126 h 9633"/>
                  <a:gd name="connsiteX1-7257" fmla="*/ 1578 w 10008"/>
                  <a:gd name="connsiteY1-7258" fmla="*/ 2394 h 9633"/>
                  <a:gd name="connsiteX2-7259" fmla="*/ 2520 w 10008"/>
                  <a:gd name="connsiteY2-7260" fmla="*/ 257 h 9633"/>
                  <a:gd name="connsiteX3-7261" fmla="*/ 3404 w 10008"/>
                  <a:gd name="connsiteY3-7262" fmla="*/ 663 h 9633"/>
                  <a:gd name="connsiteX4-7263" fmla="*/ 5365 w 10008"/>
                  <a:gd name="connsiteY4-7264" fmla="*/ 0 h 9633"/>
                  <a:gd name="connsiteX5-7265" fmla="*/ 6824 w 10008"/>
                  <a:gd name="connsiteY5-7266" fmla="*/ 520 h 9633"/>
                  <a:gd name="connsiteX6-7267" fmla="*/ 8540 w 10008"/>
                  <a:gd name="connsiteY6-7268" fmla="*/ 2484 h 9633"/>
                  <a:gd name="connsiteX7-7269" fmla="*/ 9396 w 10008"/>
                  <a:gd name="connsiteY7-7270" fmla="*/ 4249 h 9633"/>
                  <a:gd name="connsiteX8-7271" fmla="*/ 9634 w 10008"/>
                  <a:gd name="connsiteY8-7272" fmla="*/ 6310 h 9633"/>
                  <a:gd name="connsiteX9-7273" fmla="*/ 9998 w 10008"/>
                  <a:gd name="connsiteY9-7274" fmla="*/ 9610 h 9633"/>
                  <a:gd name="connsiteX10-7275" fmla="*/ 9263 w 10008"/>
                  <a:gd name="connsiteY10-7276" fmla="*/ 5860 h 9633"/>
                  <a:gd name="connsiteX11-7277" fmla="*/ 8341 w 10008"/>
                  <a:gd name="connsiteY11-7278" fmla="*/ 3473 h 9633"/>
                  <a:gd name="connsiteX12-7279" fmla="*/ 7002 w 10008"/>
                  <a:gd name="connsiteY12-7280" fmla="*/ 3025 h 9633"/>
                  <a:gd name="connsiteX13-7281" fmla="*/ 5826 w 10008"/>
                  <a:gd name="connsiteY13-7282" fmla="*/ 1821 h 9633"/>
                  <a:gd name="connsiteX14-7283" fmla="*/ 4696 w 10008"/>
                  <a:gd name="connsiteY14-7284" fmla="*/ 2348 h 9633"/>
                  <a:gd name="connsiteX15-7285" fmla="*/ 3734 w 10008"/>
                  <a:gd name="connsiteY15-7286" fmla="*/ 1861 h 9633"/>
                  <a:gd name="connsiteX16-7287" fmla="*/ 2837 w 10008"/>
                  <a:gd name="connsiteY16-7288" fmla="*/ 3260 h 9633"/>
                  <a:gd name="connsiteX17-7289" fmla="*/ 1982 w 10008"/>
                  <a:gd name="connsiteY17-7290" fmla="*/ 3320 h 9633"/>
                  <a:gd name="connsiteX18-7291" fmla="*/ 1115 w 10008"/>
                  <a:gd name="connsiteY18-7292" fmla="*/ 5092 h 9633"/>
                  <a:gd name="connsiteX19-7293" fmla="*/ 1 w 10008"/>
                  <a:gd name="connsiteY19-7294" fmla="*/ 8002 h 9633"/>
                  <a:gd name="connsiteX20-7295" fmla="*/ 671 w 10008"/>
                  <a:gd name="connsiteY20-7296" fmla="*/ 4126 h 9633"/>
                  <a:gd name="connsiteX0-7297" fmla="*/ 670 w 10000"/>
                  <a:gd name="connsiteY0-7298" fmla="*/ 4283 h 10000"/>
                  <a:gd name="connsiteX1-7299" fmla="*/ 1577 w 10000"/>
                  <a:gd name="connsiteY1-7300" fmla="*/ 2485 h 10000"/>
                  <a:gd name="connsiteX2-7301" fmla="*/ 3401 w 10000"/>
                  <a:gd name="connsiteY2-7302" fmla="*/ 688 h 10000"/>
                  <a:gd name="connsiteX3-7303" fmla="*/ 5361 w 10000"/>
                  <a:gd name="connsiteY3-7304" fmla="*/ 0 h 10000"/>
                  <a:gd name="connsiteX4-7305" fmla="*/ 6819 w 10000"/>
                  <a:gd name="connsiteY4-7306" fmla="*/ 540 h 10000"/>
                  <a:gd name="connsiteX5-7307" fmla="*/ 8533 w 10000"/>
                  <a:gd name="connsiteY5-7308" fmla="*/ 2579 h 10000"/>
                  <a:gd name="connsiteX6-7309" fmla="*/ 9388 w 10000"/>
                  <a:gd name="connsiteY6-7310" fmla="*/ 4411 h 10000"/>
                  <a:gd name="connsiteX7-7311" fmla="*/ 9626 w 10000"/>
                  <a:gd name="connsiteY7-7312" fmla="*/ 6550 h 10000"/>
                  <a:gd name="connsiteX8-7313" fmla="*/ 9990 w 10000"/>
                  <a:gd name="connsiteY8-7314" fmla="*/ 9976 h 10000"/>
                  <a:gd name="connsiteX9-7315" fmla="*/ 9256 w 10000"/>
                  <a:gd name="connsiteY9-7316" fmla="*/ 6083 h 10000"/>
                  <a:gd name="connsiteX10-7317" fmla="*/ 8334 w 10000"/>
                  <a:gd name="connsiteY10-7318" fmla="*/ 3605 h 10000"/>
                  <a:gd name="connsiteX11-7319" fmla="*/ 6996 w 10000"/>
                  <a:gd name="connsiteY11-7320" fmla="*/ 3140 h 10000"/>
                  <a:gd name="connsiteX12-7321" fmla="*/ 5821 w 10000"/>
                  <a:gd name="connsiteY12-7322" fmla="*/ 1890 h 10000"/>
                  <a:gd name="connsiteX13-7323" fmla="*/ 4692 w 10000"/>
                  <a:gd name="connsiteY13-7324" fmla="*/ 2437 h 10000"/>
                  <a:gd name="connsiteX14-7325" fmla="*/ 3731 w 10000"/>
                  <a:gd name="connsiteY14-7326" fmla="*/ 1932 h 10000"/>
                  <a:gd name="connsiteX15-7327" fmla="*/ 2835 w 10000"/>
                  <a:gd name="connsiteY15-7328" fmla="*/ 3384 h 10000"/>
                  <a:gd name="connsiteX16-7329" fmla="*/ 1980 w 10000"/>
                  <a:gd name="connsiteY16-7330" fmla="*/ 3446 h 10000"/>
                  <a:gd name="connsiteX17-7331" fmla="*/ 1114 w 10000"/>
                  <a:gd name="connsiteY17-7332" fmla="*/ 5286 h 10000"/>
                  <a:gd name="connsiteX18-7333" fmla="*/ 1 w 10000"/>
                  <a:gd name="connsiteY18-7334" fmla="*/ 8307 h 10000"/>
                  <a:gd name="connsiteX19-7335" fmla="*/ 670 w 10000"/>
                  <a:gd name="connsiteY19-7336" fmla="*/ 4283 h 10000"/>
                  <a:gd name="connsiteX0-7337" fmla="*/ 0 w 9999"/>
                  <a:gd name="connsiteY0-7338" fmla="*/ 8307 h 10000"/>
                  <a:gd name="connsiteX1-7339" fmla="*/ 1576 w 9999"/>
                  <a:gd name="connsiteY1-7340" fmla="*/ 2485 h 10000"/>
                  <a:gd name="connsiteX2-7341" fmla="*/ 3400 w 9999"/>
                  <a:gd name="connsiteY2-7342" fmla="*/ 688 h 10000"/>
                  <a:gd name="connsiteX3-7343" fmla="*/ 5360 w 9999"/>
                  <a:gd name="connsiteY3-7344" fmla="*/ 0 h 10000"/>
                  <a:gd name="connsiteX4-7345" fmla="*/ 6818 w 9999"/>
                  <a:gd name="connsiteY4-7346" fmla="*/ 540 h 10000"/>
                  <a:gd name="connsiteX5-7347" fmla="*/ 8532 w 9999"/>
                  <a:gd name="connsiteY5-7348" fmla="*/ 2579 h 10000"/>
                  <a:gd name="connsiteX6-7349" fmla="*/ 9387 w 9999"/>
                  <a:gd name="connsiteY6-7350" fmla="*/ 4411 h 10000"/>
                  <a:gd name="connsiteX7-7351" fmla="*/ 9625 w 9999"/>
                  <a:gd name="connsiteY7-7352" fmla="*/ 6550 h 10000"/>
                  <a:gd name="connsiteX8-7353" fmla="*/ 9989 w 9999"/>
                  <a:gd name="connsiteY8-7354" fmla="*/ 9976 h 10000"/>
                  <a:gd name="connsiteX9-7355" fmla="*/ 9255 w 9999"/>
                  <a:gd name="connsiteY9-7356" fmla="*/ 6083 h 10000"/>
                  <a:gd name="connsiteX10-7357" fmla="*/ 8333 w 9999"/>
                  <a:gd name="connsiteY10-7358" fmla="*/ 3605 h 10000"/>
                  <a:gd name="connsiteX11-7359" fmla="*/ 6995 w 9999"/>
                  <a:gd name="connsiteY11-7360" fmla="*/ 3140 h 10000"/>
                  <a:gd name="connsiteX12-7361" fmla="*/ 5820 w 9999"/>
                  <a:gd name="connsiteY12-7362" fmla="*/ 1890 h 10000"/>
                  <a:gd name="connsiteX13-7363" fmla="*/ 4691 w 9999"/>
                  <a:gd name="connsiteY13-7364" fmla="*/ 2437 h 10000"/>
                  <a:gd name="connsiteX14-7365" fmla="*/ 3730 w 9999"/>
                  <a:gd name="connsiteY14-7366" fmla="*/ 1932 h 10000"/>
                  <a:gd name="connsiteX15-7367" fmla="*/ 2834 w 9999"/>
                  <a:gd name="connsiteY15-7368" fmla="*/ 3384 h 10000"/>
                  <a:gd name="connsiteX16-7369" fmla="*/ 1979 w 9999"/>
                  <a:gd name="connsiteY16-7370" fmla="*/ 3446 h 10000"/>
                  <a:gd name="connsiteX17-7371" fmla="*/ 1113 w 9999"/>
                  <a:gd name="connsiteY17-7372" fmla="*/ 5286 h 10000"/>
                  <a:gd name="connsiteX18-7373" fmla="*/ 0 w 9999"/>
                  <a:gd name="connsiteY18-7374" fmla="*/ 8307 h 10000"/>
                  <a:gd name="connsiteX0-7375" fmla="*/ 0 w 10000"/>
                  <a:gd name="connsiteY0-7376" fmla="*/ 8307 h 10000"/>
                  <a:gd name="connsiteX1-7377" fmla="*/ 1576 w 10000"/>
                  <a:gd name="connsiteY1-7378" fmla="*/ 2628 h 10000"/>
                  <a:gd name="connsiteX2-7379" fmla="*/ 3400 w 10000"/>
                  <a:gd name="connsiteY2-7380" fmla="*/ 688 h 10000"/>
                  <a:gd name="connsiteX3-7381" fmla="*/ 5361 w 10000"/>
                  <a:gd name="connsiteY3-7382" fmla="*/ 0 h 10000"/>
                  <a:gd name="connsiteX4-7383" fmla="*/ 6819 w 10000"/>
                  <a:gd name="connsiteY4-7384" fmla="*/ 540 h 10000"/>
                  <a:gd name="connsiteX5-7385" fmla="*/ 8533 w 10000"/>
                  <a:gd name="connsiteY5-7386" fmla="*/ 2579 h 10000"/>
                  <a:gd name="connsiteX6-7387" fmla="*/ 9388 w 10000"/>
                  <a:gd name="connsiteY6-7388" fmla="*/ 4411 h 10000"/>
                  <a:gd name="connsiteX7-7389" fmla="*/ 9626 w 10000"/>
                  <a:gd name="connsiteY7-7390" fmla="*/ 6550 h 10000"/>
                  <a:gd name="connsiteX8-7391" fmla="*/ 9990 w 10000"/>
                  <a:gd name="connsiteY8-7392" fmla="*/ 9976 h 10000"/>
                  <a:gd name="connsiteX9-7393" fmla="*/ 9256 w 10000"/>
                  <a:gd name="connsiteY9-7394" fmla="*/ 6083 h 10000"/>
                  <a:gd name="connsiteX10-7395" fmla="*/ 8334 w 10000"/>
                  <a:gd name="connsiteY10-7396" fmla="*/ 3605 h 10000"/>
                  <a:gd name="connsiteX11-7397" fmla="*/ 6996 w 10000"/>
                  <a:gd name="connsiteY11-7398" fmla="*/ 3140 h 10000"/>
                  <a:gd name="connsiteX12-7399" fmla="*/ 5821 w 10000"/>
                  <a:gd name="connsiteY12-7400" fmla="*/ 1890 h 10000"/>
                  <a:gd name="connsiteX13-7401" fmla="*/ 4691 w 10000"/>
                  <a:gd name="connsiteY13-7402" fmla="*/ 2437 h 10000"/>
                  <a:gd name="connsiteX14-7403" fmla="*/ 3730 w 10000"/>
                  <a:gd name="connsiteY14-7404" fmla="*/ 1932 h 10000"/>
                  <a:gd name="connsiteX15-7405" fmla="*/ 2834 w 10000"/>
                  <a:gd name="connsiteY15-7406" fmla="*/ 3384 h 10000"/>
                  <a:gd name="connsiteX16-7407" fmla="*/ 1979 w 10000"/>
                  <a:gd name="connsiteY16-7408" fmla="*/ 3446 h 10000"/>
                  <a:gd name="connsiteX17-7409" fmla="*/ 1113 w 10000"/>
                  <a:gd name="connsiteY17-7410" fmla="*/ 5286 h 10000"/>
                  <a:gd name="connsiteX18-7411" fmla="*/ 0 w 10000"/>
                  <a:gd name="connsiteY18-7412" fmla="*/ 8307 h 10000"/>
                  <a:gd name="connsiteX0-7413" fmla="*/ 0 w 10000"/>
                  <a:gd name="connsiteY0-7414" fmla="*/ 8307 h 10000"/>
                  <a:gd name="connsiteX1-7415" fmla="*/ 1576 w 10000"/>
                  <a:gd name="connsiteY1-7416" fmla="*/ 2628 h 10000"/>
                  <a:gd name="connsiteX2-7417" fmla="*/ 3400 w 10000"/>
                  <a:gd name="connsiteY2-7418" fmla="*/ 688 h 10000"/>
                  <a:gd name="connsiteX3-7419" fmla="*/ 5361 w 10000"/>
                  <a:gd name="connsiteY3-7420" fmla="*/ 0 h 10000"/>
                  <a:gd name="connsiteX4-7421" fmla="*/ 6819 w 10000"/>
                  <a:gd name="connsiteY4-7422" fmla="*/ 540 h 10000"/>
                  <a:gd name="connsiteX5-7423" fmla="*/ 8533 w 10000"/>
                  <a:gd name="connsiteY5-7424" fmla="*/ 2579 h 10000"/>
                  <a:gd name="connsiteX6-7425" fmla="*/ 9626 w 10000"/>
                  <a:gd name="connsiteY6-7426" fmla="*/ 6550 h 10000"/>
                  <a:gd name="connsiteX7-7427" fmla="*/ 9990 w 10000"/>
                  <a:gd name="connsiteY7-7428" fmla="*/ 9976 h 10000"/>
                  <a:gd name="connsiteX8-7429" fmla="*/ 9256 w 10000"/>
                  <a:gd name="connsiteY8-7430" fmla="*/ 6083 h 10000"/>
                  <a:gd name="connsiteX9-7431" fmla="*/ 8334 w 10000"/>
                  <a:gd name="connsiteY9-7432" fmla="*/ 3605 h 10000"/>
                  <a:gd name="connsiteX10-7433" fmla="*/ 6996 w 10000"/>
                  <a:gd name="connsiteY10-7434" fmla="*/ 3140 h 10000"/>
                  <a:gd name="connsiteX11-7435" fmla="*/ 5821 w 10000"/>
                  <a:gd name="connsiteY11-7436" fmla="*/ 1890 h 10000"/>
                  <a:gd name="connsiteX12-7437" fmla="*/ 4691 w 10000"/>
                  <a:gd name="connsiteY12-7438" fmla="*/ 2437 h 10000"/>
                  <a:gd name="connsiteX13-7439" fmla="*/ 3730 w 10000"/>
                  <a:gd name="connsiteY13-7440" fmla="*/ 1932 h 10000"/>
                  <a:gd name="connsiteX14-7441" fmla="*/ 2834 w 10000"/>
                  <a:gd name="connsiteY14-7442" fmla="*/ 3384 h 10000"/>
                  <a:gd name="connsiteX15-7443" fmla="*/ 1979 w 10000"/>
                  <a:gd name="connsiteY15-7444" fmla="*/ 3446 h 10000"/>
                  <a:gd name="connsiteX16-7445" fmla="*/ 1113 w 10000"/>
                  <a:gd name="connsiteY16-7446" fmla="*/ 5286 h 10000"/>
                  <a:gd name="connsiteX17-7447" fmla="*/ 0 w 10000"/>
                  <a:gd name="connsiteY17-7448" fmla="*/ 8307 h 10000"/>
                  <a:gd name="connsiteX0-7449" fmla="*/ 0 w 10009"/>
                  <a:gd name="connsiteY0-7450" fmla="*/ 8307 h 10000"/>
                  <a:gd name="connsiteX1-7451" fmla="*/ 1576 w 10009"/>
                  <a:gd name="connsiteY1-7452" fmla="*/ 2628 h 10000"/>
                  <a:gd name="connsiteX2-7453" fmla="*/ 3400 w 10009"/>
                  <a:gd name="connsiteY2-7454" fmla="*/ 688 h 10000"/>
                  <a:gd name="connsiteX3-7455" fmla="*/ 5361 w 10009"/>
                  <a:gd name="connsiteY3-7456" fmla="*/ 0 h 10000"/>
                  <a:gd name="connsiteX4-7457" fmla="*/ 6819 w 10009"/>
                  <a:gd name="connsiteY4-7458" fmla="*/ 540 h 10000"/>
                  <a:gd name="connsiteX5-7459" fmla="*/ 8533 w 10009"/>
                  <a:gd name="connsiteY5-7460" fmla="*/ 2579 h 10000"/>
                  <a:gd name="connsiteX6-7461" fmla="*/ 9819 w 10009"/>
                  <a:gd name="connsiteY6-7462" fmla="*/ 7150 h 10000"/>
                  <a:gd name="connsiteX7-7463" fmla="*/ 9990 w 10009"/>
                  <a:gd name="connsiteY7-7464" fmla="*/ 9976 h 10000"/>
                  <a:gd name="connsiteX8-7465" fmla="*/ 9256 w 10009"/>
                  <a:gd name="connsiteY8-7466" fmla="*/ 6083 h 10000"/>
                  <a:gd name="connsiteX9-7467" fmla="*/ 8334 w 10009"/>
                  <a:gd name="connsiteY9-7468" fmla="*/ 3605 h 10000"/>
                  <a:gd name="connsiteX10-7469" fmla="*/ 6996 w 10009"/>
                  <a:gd name="connsiteY10-7470" fmla="*/ 3140 h 10000"/>
                  <a:gd name="connsiteX11-7471" fmla="*/ 5821 w 10009"/>
                  <a:gd name="connsiteY11-7472" fmla="*/ 1890 h 10000"/>
                  <a:gd name="connsiteX12-7473" fmla="*/ 4691 w 10009"/>
                  <a:gd name="connsiteY12-7474" fmla="*/ 2437 h 10000"/>
                  <a:gd name="connsiteX13-7475" fmla="*/ 3730 w 10009"/>
                  <a:gd name="connsiteY13-7476" fmla="*/ 1932 h 10000"/>
                  <a:gd name="connsiteX14-7477" fmla="*/ 2834 w 10009"/>
                  <a:gd name="connsiteY14-7478" fmla="*/ 3384 h 10000"/>
                  <a:gd name="connsiteX15-7479" fmla="*/ 1979 w 10009"/>
                  <a:gd name="connsiteY15-7480" fmla="*/ 3446 h 10000"/>
                  <a:gd name="connsiteX16-7481" fmla="*/ 1113 w 10009"/>
                  <a:gd name="connsiteY16-7482" fmla="*/ 5286 h 10000"/>
                  <a:gd name="connsiteX17-7483" fmla="*/ 0 w 10009"/>
                  <a:gd name="connsiteY17-7484" fmla="*/ 8307 h 10000"/>
                  <a:gd name="connsiteX0-7485" fmla="*/ 0 w 10020"/>
                  <a:gd name="connsiteY0-7486" fmla="*/ 8307 h 10000"/>
                  <a:gd name="connsiteX1-7487" fmla="*/ 1576 w 10020"/>
                  <a:gd name="connsiteY1-7488" fmla="*/ 2628 h 10000"/>
                  <a:gd name="connsiteX2-7489" fmla="*/ 3400 w 10020"/>
                  <a:gd name="connsiteY2-7490" fmla="*/ 688 h 10000"/>
                  <a:gd name="connsiteX3-7491" fmla="*/ 5361 w 10020"/>
                  <a:gd name="connsiteY3-7492" fmla="*/ 0 h 10000"/>
                  <a:gd name="connsiteX4-7493" fmla="*/ 6819 w 10020"/>
                  <a:gd name="connsiteY4-7494" fmla="*/ 540 h 10000"/>
                  <a:gd name="connsiteX5-7495" fmla="*/ 8533 w 10020"/>
                  <a:gd name="connsiteY5-7496" fmla="*/ 2579 h 10000"/>
                  <a:gd name="connsiteX6-7497" fmla="*/ 9819 w 10020"/>
                  <a:gd name="connsiteY6-7498" fmla="*/ 7150 h 10000"/>
                  <a:gd name="connsiteX7-7499" fmla="*/ 9990 w 10020"/>
                  <a:gd name="connsiteY7-7500" fmla="*/ 9976 h 10000"/>
                  <a:gd name="connsiteX8-7501" fmla="*/ 9256 w 10020"/>
                  <a:gd name="connsiteY8-7502" fmla="*/ 6083 h 10000"/>
                  <a:gd name="connsiteX9-7503" fmla="*/ 8334 w 10020"/>
                  <a:gd name="connsiteY9-7504" fmla="*/ 3605 h 10000"/>
                  <a:gd name="connsiteX10-7505" fmla="*/ 6996 w 10020"/>
                  <a:gd name="connsiteY10-7506" fmla="*/ 3140 h 10000"/>
                  <a:gd name="connsiteX11-7507" fmla="*/ 5821 w 10020"/>
                  <a:gd name="connsiteY11-7508" fmla="*/ 1890 h 10000"/>
                  <a:gd name="connsiteX12-7509" fmla="*/ 4691 w 10020"/>
                  <a:gd name="connsiteY12-7510" fmla="*/ 2437 h 10000"/>
                  <a:gd name="connsiteX13-7511" fmla="*/ 3730 w 10020"/>
                  <a:gd name="connsiteY13-7512" fmla="*/ 1932 h 10000"/>
                  <a:gd name="connsiteX14-7513" fmla="*/ 2834 w 10020"/>
                  <a:gd name="connsiteY14-7514" fmla="*/ 3384 h 10000"/>
                  <a:gd name="connsiteX15-7515" fmla="*/ 1979 w 10020"/>
                  <a:gd name="connsiteY15-7516" fmla="*/ 3446 h 10000"/>
                  <a:gd name="connsiteX16-7517" fmla="*/ 1113 w 10020"/>
                  <a:gd name="connsiteY16-7518" fmla="*/ 5286 h 10000"/>
                  <a:gd name="connsiteX17-7519" fmla="*/ 0 w 10020"/>
                  <a:gd name="connsiteY17-7520" fmla="*/ 8307 h 10000"/>
                  <a:gd name="connsiteX0-7521" fmla="*/ 0 w 10020"/>
                  <a:gd name="connsiteY0-7522" fmla="*/ 8307 h 10000"/>
                  <a:gd name="connsiteX1-7523" fmla="*/ 1576 w 10020"/>
                  <a:gd name="connsiteY1-7524" fmla="*/ 2628 h 10000"/>
                  <a:gd name="connsiteX2-7525" fmla="*/ 3400 w 10020"/>
                  <a:gd name="connsiteY2-7526" fmla="*/ 688 h 10000"/>
                  <a:gd name="connsiteX3-7527" fmla="*/ 5361 w 10020"/>
                  <a:gd name="connsiteY3-7528" fmla="*/ 0 h 10000"/>
                  <a:gd name="connsiteX4-7529" fmla="*/ 6819 w 10020"/>
                  <a:gd name="connsiteY4-7530" fmla="*/ 540 h 10000"/>
                  <a:gd name="connsiteX5-7531" fmla="*/ 8399 w 10020"/>
                  <a:gd name="connsiteY5-7532" fmla="*/ 2722 h 10000"/>
                  <a:gd name="connsiteX6-7533" fmla="*/ 9819 w 10020"/>
                  <a:gd name="connsiteY6-7534" fmla="*/ 7150 h 10000"/>
                  <a:gd name="connsiteX7-7535" fmla="*/ 9990 w 10020"/>
                  <a:gd name="connsiteY7-7536" fmla="*/ 9976 h 10000"/>
                  <a:gd name="connsiteX8-7537" fmla="*/ 9256 w 10020"/>
                  <a:gd name="connsiteY8-7538" fmla="*/ 6083 h 10000"/>
                  <a:gd name="connsiteX9-7539" fmla="*/ 8334 w 10020"/>
                  <a:gd name="connsiteY9-7540" fmla="*/ 3605 h 10000"/>
                  <a:gd name="connsiteX10-7541" fmla="*/ 6996 w 10020"/>
                  <a:gd name="connsiteY10-7542" fmla="*/ 3140 h 10000"/>
                  <a:gd name="connsiteX11-7543" fmla="*/ 5821 w 10020"/>
                  <a:gd name="connsiteY11-7544" fmla="*/ 1890 h 10000"/>
                  <a:gd name="connsiteX12-7545" fmla="*/ 4691 w 10020"/>
                  <a:gd name="connsiteY12-7546" fmla="*/ 2437 h 10000"/>
                  <a:gd name="connsiteX13-7547" fmla="*/ 3730 w 10020"/>
                  <a:gd name="connsiteY13-7548" fmla="*/ 1932 h 10000"/>
                  <a:gd name="connsiteX14-7549" fmla="*/ 2834 w 10020"/>
                  <a:gd name="connsiteY14-7550" fmla="*/ 3384 h 10000"/>
                  <a:gd name="connsiteX15-7551" fmla="*/ 1979 w 10020"/>
                  <a:gd name="connsiteY15-7552" fmla="*/ 3446 h 10000"/>
                  <a:gd name="connsiteX16-7553" fmla="*/ 1113 w 10020"/>
                  <a:gd name="connsiteY16-7554" fmla="*/ 5286 h 10000"/>
                  <a:gd name="connsiteX17-7555" fmla="*/ 0 w 10020"/>
                  <a:gd name="connsiteY17-7556" fmla="*/ 8307 h 10000"/>
                  <a:gd name="connsiteX0-7557" fmla="*/ 0 w 10020"/>
                  <a:gd name="connsiteY0-7558" fmla="*/ 8307 h 10000"/>
                  <a:gd name="connsiteX1-7559" fmla="*/ 1576 w 10020"/>
                  <a:gd name="connsiteY1-7560" fmla="*/ 2628 h 10000"/>
                  <a:gd name="connsiteX2-7561" fmla="*/ 3400 w 10020"/>
                  <a:gd name="connsiteY2-7562" fmla="*/ 688 h 10000"/>
                  <a:gd name="connsiteX3-7563" fmla="*/ 5361 w 10020"/>
                  <a:gd name="connsiteY3-7564" fmla="*/ 0 h 10000"/>
                  <a:gd name="connsiteX4-7565" fmla="*/ 6819 w 10020"/>
                  <a:gd name="connsiteY4-7566" fmla="*/ 540 h 10000"/>
                  <a:gd name="connsiteX5-7567" fmla="*/ 8325 w 10020"/>
                  <a:gd name="connsiteY5-7568" fmla="*/ 2808 h 10000"/>
                  <a:gd name="connsiteX6-7569" fmla="*/ 9819 w 10020"/>
                  <a:gd name="connsiteY6-7570" fmla="*/ 7150 h 10000"/>
                  <a:gd name="connsiteX7-7571" fmla="*/ 9990 w 10020"/>
                  <a:gd name="connsiteY7-7572" fmla="*/ 9976 h 10000"/>
                  <a:gd name="connsiteX8-7573" fmla="*/ 9256 w 10020"/>
                  <a:gd name="connsiteY8-7574" fmla="*/ 6083 h 10000"/>
                  <a:gd name="connsiteX9-7575" fmla="*/ 8334 w 10020"/>
                  <a:gd name="connsiteY9-7576" fmla="*/ 3605 h 10000"/>
                  <a:gd name="connsiteX10-7577" fmla="*/ 6996 w 10020"/>
                  <a:gd name="connsiteY10-7578" fmla="*/ 3140 h 10000"/>
                  <a:gd name="connsiteX11-7579" fmla="*/ 5821 w 10020"/>
                  <a:gd name="connsiteY11-7580" fmla="*/ 1890 h 10000"/>
                  <a:gd name="connsiteX12-7581" fmla="*/ 4691 w 10020"/>
                  <a:gd name="connsiteY12-7582" fmla="*/ 2437 h 10000"/>
                  <a:gd name="connsiteX13-7583" fmla="*/ 3730 w 10020"/>
                  <a:gd name="connsiteY13-7584" fmla="*/ 1932 h 10000"/>
                  <a:gd name="connsiteX14-7585" fmla="*/ 2834 w 10020"/>
                  <a:gd name="connsiteY14-7586" fmla="*/ 3384 h 10000"/>
                  <a:gd name="connsiteX15-7587" fmla="*/ 1979 w 10020"/>
                  <a:gd name="connsiteY15-7588" fmla="*/ 3446 h 10000"/>
                  <a:gd name="connsiteX16-7589" fmla="*/ 1113 w 10020"/>
                  <a:gd name="connsiteY16-7590" fmla="*/ 5286 h 10000"/>
                  <a:gd name="connsiteX17-7591" fmla="*/ 0 w 10020"/>
                  <a:gd name="connsiteY17-7592" fmla="*/ 8307 h 10000"/>
                  <a:gd name="connsiteX0-7593" fmla="*/ 0 w 10020"/>
                  <a:gd name="connsiteY0-7594" fmla="*/ 8307 h 10000"/>
                  <a:gd name="connsiteX1-7595" fmla="*/ 1576 w 10020"/>
                  <a:gd name="connsiteY1-7596" fmla="*/ 2628 h 10000"/>
                  <a:gd name="connsiteX2-7597" fmla="*/ 3400 w 10020"/>
                  <a:gd name="connsiteY2-7598" fmla="*/ 688 h 10000"/>
                  <a:gd name="connsiteX3-7599" fmla="*/ 5361 w 10020"/>
                  <a:gd name="connsiteY3-7600" fmla="*/ 0 h 10000"/>
                  <a:gd name="connsiteX4-7601" fmla="*/ 6819 w 10020"/>
                  <a:gd name="connsiteY4-7602" fmla="*/ 540 h 10000"/>
                  <a:gd name="connsiteX5-7603" fmla="*/ 8355 w 10020"/>
                  <a:gd name="connsiteY5-7604" fmla="*/ 2722 h 10000"/>
                  <a:gd name="connsiteX6-7605" fmla="*/ 9819 w 10020"/>
                  <a:gd name="connsiteY6-7606" fmla="*/ 7150 h 10000"/>
                  <a:gd name="connsiteX7-7607" fmla="*/ 9990 w 10020"/>
                  <a:gd name="connsiteY7-7608" fmla="*/ 9976 h 10000"/>
                  <a:gd name="connsiteX8-7609" fmla="*/ 9256 w 10020"/>
                  <a:gd name="connsiteY8-7610" fmla="*/ 6083 h 10000"/>
                  <a:gd name="connsiteX9-7611" fmla="*/ 8334 w 10020"/>
                  <a:gd name="connsiteY9-7612" fmla="*/ 3605 h 10000"/>
                  <a:gd name="connsiteX10-7613" fmla="*/ 6996 w 10020"/>
                  <a:gd name="connsiteY10-7614" fmla="*/ 3140 h 10000"/>
                  <a:gd name="connsiteX11-7615" fmla="*/ 5821 w 10020"/>
                  <a:gd name="connsiteY11-7616" fmla="*/ 1890 h 10000"/>
                  <a:gd name="connsiteX12-7617" fmla="*/ 4691 w 10020"/>
                  <a:gd name="connsiteY12-7618" fmla="*/ 2437 h 10000"/>
                  <a:gd name="connsiteX13-7619" fmla="*/ 3730 w 10020"/>
                  <a:gd name="connsiteY13-7620" fmla="*/ 1932 h 10000"/>
                  <a:gd name="connsiteX14-7621" fmla="*/ 2834 w 10020"/>
                  <a:gd name="connsiteY14-7622" fmla="*/ 3384 h 10000"/>
                  <a:gd name="connsiteX15-7623" fmla="*/ 1979 w 10020"/>
                  <a:gd name="connsiteY15-7624" fmla="*/ 3446 h 10000"/>
                  <a:gd name="connsiteX16-7625" fmla="*/ 1113 w 10020"/>
                  <a:gd name="connsiteY16-7626" fmla="*/ 5286 h 10000"/>
                  <a:gd name="connsiteX17-7627" fmla="*/ 0 w 10020"/>
                  <a:gd name="connsiteY17-7628" fmla="*/ 8307 h 10000"/>
                  <a:gd name="connsiteX0-7629" fmla="*/ 0 w 10020"/>
                  <a:gd name="connsiteY0-7630" fmla="*/ 8307 h 10000"/>
                  <a:gd name="connsiteX1-7631" fmla="*/ 1576 w 10020"/>
                  <a:gd name="connsiteY1-7632" fmla="*/ 2628 h 10000"/>
                  <a:gd name="connsiteX2-7633" fmla="*/ 3400 w 10020"/>
                  <a:gd name="connsiteY2-7634" fmla="*/ 688 h 10000"/>
                  <a:gd name="connsiteX3-7635" fmla="*/ 5361 w 10020"/>
                  <a:gd name="connsiteY3-7636" fmla="*/ 0 h 10000"/>
                  <a:gd name="connsiteX4-7637" fmla="*/ 6819 w 10020"/>
                  <a:gd name="connsiteY4-7638" fmla="*/ 540 h 10000"/>
                  <a:gd name="connsiteX5-7639" fmla="*/ 8355 w 10020"/>
                  <a:gd name="connsiteY5-7640" fmla="*/ 2722 h 10000"/>
                  <a:gd name="connsiteX6-7641" fmla="*/ 9819 w 10020"/>
                  <a:gd name="connsiteY6-7642" fmla="*/ 7150 h 10000"/>
                  <a:gd name="connsiteX7-7643" fmla="*/ 9990 w 10020"/>
                  <a:gd name="connsiteY7-7644" fmla="*/ 9976 h 10000"/>
                  <a:gd name="connsiteX8-7645" fmla="*/ 9256 w 10020"/>
                  <a:gd name="connsiteY8-7646" fmla="*/ 6083 h 10000"/>
                  <a:gd name="connsiteX9-7647" fmla="*/ 8334 w 10020"/>
                  <a:gd name="connsiteY9-7648" fmla="*/ 3605 h 10000"/>
                  <a:gd name="connsiteX10-7649" fmla="*/ 6996 w 10020"/>
                  <a:gd name="connsiteY10-7650" fmla="*/ 3140 h 10000"/>
                  <a:gd name="connsiteX11-7651" fmla="*/ 5821 w 10020"/>
                  <a:gd name="connsiteY11-7652" fmla="*/ 1890 h 10000"/>
                  <a:gd name="connsiteX12-7653" fmla="*/ 4691 w 10020"/>
                  <a:gd name="connsiteY12-7654" fmla="*/ 2437 h 10000"/>
                  <a:gd name="connsiteX13-7655" fmla="*/ 3730 w 10020"/>
                  <a:gd name="connsiteY13-7656" fmla="*/ 1932 h 10000"/>
                  <a:gd name="connsiteX14-7657" fmla="*/ 2834 w 10020"/>
                  <a:gd name="connsiteY14-7658" fmla="*/ 3384 h 10000"/>
                  <a:gd name="connsiteX15-7659" fmla="*/ 1979 w 10020"/>
                  <a:gd name="connsiteY15-7660" fmla="*/ 3446 h 10000"/>
                  <a:gd name="connsiteX16-7661" fmla="*/ 1113 w 10020"/>
                  <a:gd name="connsiteY16-7662" fmla="*/ 5286 h 10000"/>
                  <a:gd name="connsiteX17-7663" fmla="*/ 0 w 10020"/>
                  <a:gd name="connsiteY17-7664" fmla="*/ 8307 h 10000"/>
                  <a:gd name="connsiteX0-7665" fmla="*/ 0 w 10020"/>
                  <a:gd name="connsiteY0-7666" fmla="*/ 8307 h 10000"/>
                  <a:gd name="connsiteX1-7667" fmla="*/ 1576 w 10020"/>
                  <a:gd name="connsiteY1-7668" fmla="*/ 2628 h 10000"/>
                  <a:gd name="connsiteX2-7669" fmla="*/ 3400 w 10020"/>
                  <a:gd name="connsiteY2-7670" fmla="*/ 688 h 10000"/>
                  <a:gd name="connsiteX3-7671" fmla="*/ 5361 w 10020"/>
                  <a:gd name="connsiteY3-7672" fmla="*/ 0 h 10000"/>
                  <a:gd name="connsiteX4-7673" fmla="*/ 6685 w 10020"/>
                  <a:gd name="connsiteY4-7674" fmla="*/ 1112 h 10000"/>
                  <a:gd name="connsiteX5-7675" fmla="*/ 8355 w 10020"/>
                  <a:gd name="connsiteY5-7676" fmla="*/ 2722 h 10000"/>
                  <a:gd name="connsiteX6-7677" fmla="*/ 9819 w 10020"/>
                  <a:gd name="connsiteY6-7678" fmla="*/ 7150 h 10000"/>
                  <a:gd name="connsiteX7-7679" fmla="*/ 9990 w 10020"/>
                  <a:gd name="connsiteY7-7680" fmla="*/ 9976 h 10000"/>
                  <a:gd name="connsiteX8-7681" fmla="*/ 9256 w 10020"/>
                  <a:gd name="connsiteY8-7682" fmla="*/ 6083 h 10000"/>
                  <a:gd name="connsiteX9-7683" fmla="*/ 8334 w 10020"/>
                  <a:gd name="connsiteY9-7684" fmla="*/ 3605 h 10000"/>
                  <a:gd name="connsiteX10-7685" fmla="*/ 6996 w 10020"/>
                  <a:gd name="connsiteY10-7686" fmla="*/ 3140 h 10000"/>
                  <a:gd name="connsiteX11-7687" fmla="*/ 5821 w 10020"/>
                  <a:gd name="connsiteY11-7688" fmla="*/ 1890 h 10000"/>
                  <a:gd name="connsiteX12-7689" fmla="*/ 4691 w 10020"/>
                  <a:gd name="connsiteY12-7690" fmla="*/ 2437 h 10000"/>
                  <a:gd name="connsiteX13-7691" fmla="*/ 3730 w 10020"/>
                  <a:gd name="connsiteY13-7692" fmla="*/ 1932 h 10000"/>
                  <a:gd name="connsiteX14-7693" fmla="*/ 2834 w 10020"/>
                  <a:gd name="connsiteY14-7694" fmla="*/ 3384 h 10000"/>
                  <a:gd name="connsiteX15-7695" fmla="*/ 1979 w 10020"/>
                  <a:gd name="connsiteY15-7696" fmla="*/ 3446 h 10000"/>
                  <a:gd name="connsiteX16-7697" fmla="*/ 1113 w 10020"/>
                  <a:gd name="connsiteY16-7698" fmla="*/ 5286 h 10000"/>
                  <a:gd name="connsiteX17-7699" fmla="*/ 0 w 10020"/>
                  <a:gd name="connsiteY17-7700" fmla="*/ 8307 h 10000"/>
                  <a:gd name="connsiteX0-7701" fmla="*/ 0 w 10020"/>
                  <a:gd name="connsiteY0-7702" fmla="*/ 8307 h 10000"/>
                  <a:gd name="connsiteX1-7703" fmla="*/ 1576 w 10020"/>
                  <a:gd name="connsiteY1-7704" fmla="*/ 2628 h 10000"/>
                  <a:gd name="connsiteX2-7705" fmla="*/ 3400 w 10020"/>
                  <a:gd name="connsiteY2-7706" fmla="*/ 688 h 10000"/>
                  <a:gd name="connsiteX3-7707" fmla="*/ 5361 w 10020"/>
                  <a:gd name="connsiteY3-7708" fmla="*/ 0 h 10000"/>
                  <a:gd name="connsiteX4-7709" fmla="*/ 6759 w 10020"/>
                  <a:gd name="connsiteY4-7710" fmla="*/ 912 h 10000"/>
                  <a:gd name="connsiteX5-7711" fmla="*/ 8355 w 10020"/>
                  <a:gd name="connsiteY5-7712" fmla="*/ 2722 h 10000"/>
                  <a:gd name="connsiteX6-7713" fmla="*/ 9819 w 10020"/>
                  <a:gd name="connsiteY6-7714" fmla="*/ 7150 h 10000"/>
                  <a:gd name="connsiteX7-7715" fmla="*/ 9990 w 10020"/>
                  <a:gd name="connsiteY7-7716" fmla="*/ 9976 h 10000"/>
                  <a:gd name="connsiteX8-7717" fmla="*/ 9256 w 10020"/>
                  <a:gd name="connsiteY8-7718" fmla="*/ 6083 h 10000"/>
                  <a:gd name="connsiteX9-7719" fmla="*/ 8334 w 10020"/>
                  <a:gd name="connsiteY9-7720" fmla="*/ 3605 h 10000"/>
                  <a:gd name="connsiteX10-7721" fmla="*/ 6996 w 10020"/>
                  <a:gd name="connsiteY10-7722" fmla="*/ 3140 h 10000"/>
                  <a:gd name="connsiteX11-7723" fmla="*/ 5821 w 10020"/>
                  <a:gd name="connsiteY11-7724" fmla="*/ 1890 h 10000"/>
                  <a:gd name="connsiteX12-7725" fmla="*/ 4691 w 10020"/>
                  <a:gd name="connsiteY12-7726" fmla="*/ 2437 h 10000"/>
                  <a:gd name="connsiteX13-7727" fmla="*/ 3730 w 10020"/>
                  <a:gd name="connsiteY13-7728" fmla="*/ 1932 h 10000"/>
                  <a:gd name="connsiteX14-7729" fmla="*/ 2834 w 10020"/>
                  <a:gd name="connsiteY14-7730" fmla="*/ 3384 h 10000"/>
                  <a:gd name="connsiteX15-7731" fmla="*/ 1979 w 10020"/>
                  <a:gd name="connsiteY15-7732" fmla="*/ 3446 h 10000"/>
                  <a:gd name="connsiteX16-7733" fmla="*/ 1113 w 10020"/>
                  <a:gd name="connsiteY16-7734" fmla="*/ 5286 h 10000"/>
                  <a:gd name="connsiteX17-7735" fmla="*/ 0 w 10020"/>
                  <a:gd name="connsiteY17-7736" fmla="*/ 8307 h 10000"/>
                  <a:gd name="connsiteX0-7737" fmla="*/ 0 w 10020"/>
                  <a:gd name="connsiteY0-7738" fmla="*/ 8307 h 10000"/>
                  <a:gd name="connsiteX1-7739" fmla="*/ 1576 w 10020"/>
                  <a:gd name="connsiteY1-7740" fmla="*/ 2628 h 10000"/>
                  <a:gd name="connsiteX2-7741" fmla="*/ 3400 w 10020"/>
                  <a:gd name="connsiteY2-7742" fmla="*/ 688 h 10000"/>
                  <a:gd name="connsiteX3-7743" fmla="*/ 5361 w 10020"/>
                  <a:gd name="connsiteY3-7744" fmla="*/ 0 h 10000"/>
                  <a:gd name="connsiteX4-7745" fmla="*/ 6759 w 10020"/>
                  <a:gd name="connsiteY4-7746" fmla="*/ 912 h 10000"/>
                  <a:gd name="connsiteX5-7747" fmla="*/ 8355 w 10020"/>
                  <a:gd name="connsiteY5-7748" fmla="*/ 2722 h 10000"/>
                  <a:gd name="connsiteX6-7749" fmla="*/ 9819 w 10020"/>
                  <a:gd name="connsiteY6-7750" fmla="*/ 7150 h 10000"/>
                  <a:gd name="connsiteX7-7751" fmla="*/ 9990 w 10020"/>
                  <a:gd name="connsiteY7-7752" fmla="*/ 9976 h 10000"/>
                  <a:gd name="connsiteX8-7753" fmla="*/ 9256 w 10020"/>
                  <a:gd name="connsiteY8-7754" fmla="*/ 6083 h 10000"/>
                  <a:gd name="connsiteX9-7755" fmla="*/ 8334 w 10020"/>
                  <a:gd name="connsiteY9-7756" fmla="*/ 3605 h 10000"/>
                  <a:gd name="connsiteX10-7757" fmla="*/ 6996 w 10020"/>
                  <a:gd name="connsiteY10-7758" fmla="*/ 3140 h 10000"/>
                  <a:gd name="connsiteX11-7759" fmla="*/ 5821 w 10020"/>
                  <a:gd name="connsiteY11-7760" fmla="*/ 1890 h 10000"/>
                  <a:gd name="connsiteX12-7761" fmla="*/ 4691 w 10020"/>
                  <a:gd name="connsiteY12-7762" fmla="*/ 2437 h 10000"/>
                  <a:gd name="connsiteX13-7763" fmla="*/ 3730 w 10020"/>
                  <a:gd name="connsiteY13-7764" fmla="*/ 1932 h 10000"/>
                  <a:gd name="connsiteX14-7765" fmla="*/ 2834 w 10020"/>
                  <a:gd name="connsiteY14-7766" fmla="*/ 3384 h 10000"/>
                  <a:gd name="connsiteX15-7767" fmla="*/ 1979 w 10020"/>
                  <a:gd name="connsiteY15-7768" fmla="*/ 3446 h 10000"/>
                  <a:gd name="connsiteX16-7769" fmla="*/ 1113 w 10020"/>
                  <a:gd name="connsiteY16-7770" fmla="*/ 5286 h 10000"/>
                  <a:gd name="connsiteX17-7771" fmla="*/ 0 w 10020"/>
                  <a:gd name="connsiteY17-7772" fmla="*/ 8307 h 10000"/>
                  <a:gd name="connsiteX0-7773" fmla="*/ 0 w 10020"/>
                  <a:gd name="connsiteY0-7774" fmla="*/ 7821 h 9514"/>
                  <a:gd name="connsiteX1-7775" fmla="*/ 1576 w 10020"/>
                  <a:gd name="connsiteY1-7776" fmla="*/ 2142 h 9514"/>
                  <a:gd name="connsiteX2-7777" fmla="*/ 3400 w 10020"/>
                  <a:gd name="connsiteY2-7778" fmla="*/ 202 h 9514"/>
                  <a:gd name="connsiteX3-7779" fmla="*/ 5168 w 10020"/>
                  <a:gd name="connsiteY3-7780" fmla="*/ 0 h 9514"/>
                  <a:gd name="connsiteX4-7781" fmla="*/ 6759 w 10020"/>
                  <a:gd name="connsiteY4-7782" fmla="*/ 426 h 9514"/>
                  <a:gd name="connsiteX5-7783" fmla="*/ 8355 w 10020"/>
                  <a:gd name="connsiteY5-7784" fmla="*/ 2236 h 9514"/>
                  <a:gd name="connsiteX6-7785" fmla="*/ 9819 w 10020"/>
                  <a:gd name="connsiteY6-7786" fmla="*/ 6664 h 9514"/>
                  <a:gd name="connsiteX7-7787" fmla="*/ 9990 w 10020"/>
                  <a:gd name="connsiteY7-7788" fmla="*/ 9490 h 9514"/>
                  <a:gd name="connsiteX8-7789" fmla="*/ 9256 w 10020"/>
                  <a:gd name="connsiteY8-7790" fmla="*/ 5597 h 9514"/>
                  <a:gd name="connsiteX9-7791" fmla="*/ 8334 w 10020"/>
                  <a:gd name="connsiteY9-7792" fmla="*/ 3119 h 9514"/>
                  <a:gd name="connsiteX10-7793" fmla="*/ 6996 w 10020"/>
                  <a:gd name="connsiteY10-7794" fmla="*/ 2654 h 9514"/>
                  <a:gd name="connsiteX11-7795" fmla="*/ 5821 w 10020"/>
                  <a:gd name="connsiteY11-7796" fmla="*/ 1404 h 9514"/>
                  <a:gd name="connsiteX12-7797" fmla="*/ 4691 w 10020"/>
                  <a:gd name="connsiteY12-7798" fmla="*/ 1951 h 9514"/>
                  <a:gd name="connsiteX13-7799" fmla="*/ 3730 w 10020"/>
                  <a:gd name="connsiteY13-7800" fmla="*/ 1446 h 9514"/>
                  <a:gd name="connsiteX14-7801" fmla="*/ 2834 w 10020"/>
                  <a:gd name="connsiteY14-7802" fmla="*/ 2898 h 9514"/>
                  <a:gd name="connsiteX15-7803" fmla="*/ 1979 w 10020"/>
                  <a:gd name="connsiteY15-7804" fmla="*/ 2960 h 9514"/>
                  <a:gd name="connsiteX16-7805" fmla="*/ 1113 w 10020"/>
                  <a:gd name="connsiteY16-7806" fmla="*/ 4800 h 9514"/>
                  <a:gd name="connsiteX17-7807" fmla="*/ 0 w 10020"/>
                  <a:gd name="connsiteY17-7808" fmla="*/ 7821 h 9514"/>
                  <a:gd name="connsiteX0-7809" fmla="*/ 0 w 10000"/>
                  <a:gd name="connsiteY0-7810" fmla="*/ 8431 h 10210"/>
                  <a:gd name="connsiteX1-7811" fmla="*/ 1573 w 10000"/>
                  <a:gd name="connsiteY1-7812" fmla="*/ 2461 h 10210"/>
                  <a:gd name="connsiteX2-7813" fmla="*/ 3393 w 10000"/>
                  <a:gd name="connsiteY2-7814" fmla="*/ 422 h 10210"/>
                  <a:gd name="connsiteX3-7815" fmla="*/ 5202 w 10000"/>
                  <a:gd name="connsiteY3-7816" fmla="*/ 0 h 10210"/>
                  <a:gd name="connsiteX4-7817" fmla="*/ 6746 w 10000"/>
                  <a:gd name="connsiteY4-7818" fmla="*/ 658 h 10210"/>
                  <a:gd name="connsiteX5-7819" fmla="*/ 8338 w 10000"/>
                  <a:gd name="connsiteY5-7820" fmla="*/ 2560 h 10210"/>
                  <a:gd name="connsiteX6-7821" fmla="*/ 9799 w 10000"/>
                  <a:gd name="connsiteY6-7822" fmla="*/ 7214 h 10210"/>
                  <a:gd name="connsiteX7-7823" fmla="*/ 9970 w 10000"/>
                  <a:gd name="connsiteY7-7824" fmla="*/ 10185 h 10210"/>
                  <a:gd name="connsiteX8-7825" fmla="*/ 9238 w 10000"/>
                  <a:gd name="connsiteY8-7826" fmla="*/ 6093 h 10210"/>
                  <a:gd name="connsiteX9-7827" fmla="*/ 8317 w 10000"/>
                  <a:gd name="connsiteY9-7828" fmla="*/ 3488 h 10210"/>
                  <a:gd name="connsiteX10-7829" fmla="*/ 6982 w 10000"/>
                  <a:gd name="connsiteY10-7830" fmla="*/ 3000 h 10210"/>
                  <a:gd name="connsiteX11-7831" fmla="*/ 5809 w 10000"/>
                  <a:gd name="connsiteY11-7832" fmla="*/ 1686 h 10210"/>
                  <a:gd name="connsiteX12-7833" fmla="*/ 4682 w 10000"/>
                  <a:gd name="connsiteY12-7834" fmla="*/ 2261 h 10210"/>
                  <a:gd name="connsiteX13-7835" fmla="*/ 3723 w 10000"/>
                  <a:gd name="connsiteY13-7836" fmla="*/ 1730 h 10210"/>
                  <a:gd name="connsiteX14-7837" fmla="*/ 2828 w 10000"/>
                  <a:gd name="connsiteY14-7838" fmla="*/ 3256 h 10210"/>
                  <a:gd name="connsiteX15-7839" fmla="*/ 1975 w 10000"/>
                  <a:gd name="connsiteY15-7840" fmla="*/ 3321 h 10210"/>
                  <a:gd name="connsiteX16-7841" fmla="*/ 1111 w 10000"/>
                  <a:gd name="connsiteY16-7842" fmla="*/ 5255 h 10210"/>
                  <a:gd name="connsiteX17-7843" fmla="*/ 0 w 10000"/>
                  <a:gd name="connsiteY17-7844" fmla="*/ 8431 h 10210"/>
                  <a:gd name="connsiteX0-7845" fmla="*/ 0 w 10000"/>
                  <a:gd name="connsiteY0-7846" fmla="*/ 8431 h 10210"/>
                  <a:gd name="connsiteX1-7847" fmla="*/ 1573 w 10000"/>
                  <a:gd name="connsiteY1-7848" fmla="*/ 2461 h 10210"/>
                  <a:gd name="connsiteX2-7849" fmla="*/ 3393 w 10000"/>
                  <a:gd name="connsiteY2-7850" fmla="*/ 422 h 10210"/>
                  <a:gd name="connsiteX3-7851" fmla="*/ 5202 w 10000"/>
                  <a:gd name="connsiteY3-7852" fmla="*/ 0 h 10210"/>
                  <a:gd name="connsiteX4-7853" fmla="*/ 6746 w 10000"/>
                  <a:gd name="connsiteY4-7854" fmla="*/ 658 h 10210"/>
                  <a:gd name="connsiteX5-7855" fmla="*/ 8338 w 10000"/>
                  <a:gd name="connsiteY5-7856" fmla="*/ 2560 h 10210"/>
                  <a:gd name="connsiteX6-7857" fmla="*/ 9799 w 10000"/>
                  <a:gd name="connsiteY6-7858" fmla="*/ 7214 h 10210"/>
                  <a:gd name="connsiteX7-7859" fmla="*/ 9970 w 10000"/>
                  <a:gd name="connsiteY7-7860" fmla="*/ 10185 h 10210"/>
                  <a:gd name="connsiteX8-7861" fmla="*/ 9238 w 10000"/>
                  <a:gd name="connsiteY8-7862" fmla="*/ 6093 h 10210"/>
                  <a:gd name="connsiteX9-7863" fmla="*/ 8317 w 10000"/>
                  <a:gd name="connsiteY9-7864" fmla="*/ 3488 h 10210"/>
                  <a:gd name="connsiteX10-7865" fmla="*/ 6982 w 10000"/>
                  <a:gd name="connsiteY10-7866" fmla="*/ 3000 h 10210"/>
                  <a:gd name="connsiteX11-7867" fmla="*/ 5809 w 10000"/>
                  <a:gd name="connsiteY11-7868" fmla="*/ 1686 h 10210"/>
                  <a:gd name="connsiteX12-7869" fmla="*/ 4682 w 10000"/>
                  <a:gd name="connsiteY12-7870" fmla="*/ 2261 h 10210"/>
                  <a:gd name="connsiteX13-7871" fmla="*/ 3723 w 10000"/>
                  <a:gd name="connsiteY13-7872" fmla="*/ 1730 h 10210"/>
                  <a:gd name="connsiteX14-7873" fmla="*/ 2828 w 10000"/>
                  <a:gd name="connsiteY14-7874" fmla="*/ 3256 h 10210"/>
                  <a:gd name="connsiteX15-7875" fmla="*/ 1975 w 10000"/>
                  <a:gd name="connsiteY15-7876" fmla="*/ 3321 h 10210"/>
                  <a:gd name="connsiteX16-7877" fmla="*/ 1111 w 10000"/>
                  <a:gd name="connsiteY16-7878" fmla="*/ 5255 h 10210"/>
                  <a:gd name="connsiteX17-7879" fmla="*/ 0 w 10000"/>
                  <a:gd name="connsiteY17-7880" fmla="*/ 8431 h 10210"/>
                  <a:gd name="connsiteX0-7881" fmla="*/ 0 w 10000"/>
                  <a:gd name="connsiteY0-7882" fmla="*/ 8443 h 10222"/>
                  <a:gd name="connsiteX1-7883" fmla="*/ 1573 w 10000"/>
                  <a:gd name="connsiteY1-7884" fmla="*/ 2473 h 10222"/>
                  <a:gd name="connsiteX2-7885" fmla="*/ 3393 w 10000"/>
                  <a:gd name="connsiteY2-7886" fmla="*/ 434 h 10222"/>
                  <a:gd name="connsiteX3-7887" fmla="*/ 5202 w 10000"/>
                  <a:gd name="connsiteY3-7888" fmla="*/ 12 h 10222"/>
                  <a:gd name="connsiteX4-7889" fmla="*/ 6746 w 10000"/>
                  <a:gd name="connsiteY4-7890" fmla="*/ 670 h 10222"/>
                  <a:gd name="connsiteX5-7891" fmla="*/ 8338 w 10000"/>
                  <a:gd name="connsiteY5-7892" fmla="*/ 2572 h 10222"/>
                  <a:gd name="connsiteX6-7893" fmla="*/ 9799 w 10000"/>
                  <a:gd name="connsiteY6-7894" fmla="*/ 7226 h 10222"/>
                  <a:gd name="connsiteX7-7895" fmla="*/ 9970 w 10000"/>
                  <a:gd name="connsiteY7-7896" fmla="*/ 10197 h 10222"/>
                  <a:gd name="connsiteX8-7897" fmla="*/ 9238 w 10000"/>
                  <a:gd name="connsiteY8-7898" fmla="*/ 6105 h 10222"/>
                  <a:gd name="connsiteX9-7899" fmla="*/ 8317 w 10000"/>
                  <a:gd name="connsiteY9-7900" fmla="*/ 3500 h 10222"/>
                  <a:gd name="connsiteX10-7901" fmla="*/ 6982 w 10000"/>
                  <a:gd name="connsiteY10-7902" fmla="*/ 3012 h 10222"/>
                  <a:gd name="connsiteX11-7903" fmla="*/ 5809 w 10000"/>
                  <a:gd name="connsiteY11-7904" fmla="*/ 1698 h 10222"/>
                  <a:gd name="connsiteX12-7905" fmla="*/ 4682 w 10000"/>
                  <a:gd name="connsiteY12-7906" fmla="*/ 2273 h 10222"/>
                  <a:gd name="connsiteX13-7907" fmla="*/ 3723 w 10000"/>
                  <a:gd name="connsiteY13-7908" fmla="*/ 1742 h 10222"/>
                  <a:gd name="connsiteX14-7909" fmla="*/ 2828 w 10000"/>
                  <a:gd name="connsiteY14-7910" fmla="*/ 3268 h 10222"/>
                  <a:gd name="connsiteX15-7911" fmla="*/ 1975 w 10000"/>
                  <a:gd name="connsiteY15-7912" fmla="*/ 3333 h 10222"/>
                  <a:gd name="connsiteX16-7913" fmla="*/ 1111 w 10000"/>
                  <a:gd name="connsiteY16-7914" fmla="*/ 5267 h 10222"/>
                  <a:gd name="connsiteX17-7915" fmla="*/ 0 w 10000"/>
                  <a:gd name="connsiteY17-7916" fmla="*/ 8443 h 10222"/>
                  <a:gd name="connsiteX0-7917" fmla="*/ 0 w 10000"/>
                  <a:gd name="connsiteY0-7918" fmla="*/ 8440 h 10219"/>
                  <a:gd name="connsiteX1-7919" fmla="*/ 1573 w 10000"/>
                  <a:gd name="connsiteY1-7920" fmla="*/ 2470 h 10219"/>
                  <a:gd name="connsiteX2-7921" fmla="*/ 3378 w 10000"/>
                  <a:gd name="connsiteY2-7922" fmla="*/ 701 h 10219"/>
                  <a:gd name="connsiteX3-7923" fmla="*/ 5202 w 10000"/>
                  <a:gd name="connsiteY3-7924" fmla="*/ 9 h 10219"/>
                  <a:gd name="connsiteX4-7925" fmla="*/ 6746 w 10000"/>
                  <a:gd name="connsiteY4-7926" fmla="*/ 667 h 10219"/>
                  <a:gd name="connsiteX5-7927" fmla="*/ 8338 w 10000"/>
                  <a:gd name="connsiteY5-7928" fmla="*/ 2569 h 10219"/>
                  <a:gd name="connsiteX6-7929" fmla="*/ 9799 w 10000"/>
                  <a:gd name="connsiteY6-7930" fmla="*/ 7223 h 10219"/>
                  <a:gd name="connsiteX7-7931" fmla="*/ 9970 w 10000"/>
                  <a:gd name="connsiteY7-7932" fmla="*/ 10194 h 10219"/>
                  <a:gd name="connsiteX8-7933" fmla="*/ 9238 w 10000"/>
                  <a:gd name="connsiteY8-7934" fmla="*/ 6102 h 10219"/>
                  <a:gd name="connsiteX9-7935" fmla="*/ 8317 w 10000"/>
                  <a:gd name="connsiteY9-7936" fmla="*/ 3497 h 10219"/>
                  <a:gd name="connsiteX10-7937" fmla="*/ 6982 w 10000"/>
                  <a:gd name="connsiteY10-7938" fmla="*/ 3009 h 10219"/>
                  <a:gd name="connsiteX11-7939" fmla="*/ 5809 w 10000"/>
                  <a:gd name="connsiteY11-7940" fmla="*/ 1695 h 10219"/>
                  <a:gd name="connsiteX12-7941" fmla="*/ 4682 w 10000"/>
                  <a:gd name="connsiteY12-7942" fmla="*/ 2270 h 10219"/>
                  <a:gd name="connsiteX13-7943" fmla="*/ 3723 w 10000"/>
                  <a:gd name="connsiteY13-7944" fmla="*/ 1739 h 10219"/>
                  <a:gd name="connsiteX14-7945" fmla="*/ 2828 w 10000"/>
                  <a:gd name="connsiteY14-7946" fmla="*/ 3265 h 10219"/>
                  <a:gd name="connsiteX15-7947" fmla="*/ 1975 w 10000"/>
                  <a:gd name="connsiteY15-7948" fmla="*/ 3330 h 10219"/>
                  <a:gd name="connsiteX16-7949" fmla="*/ 1111 w 10000"/>
                  <a:gd name="connsiteY16-7950" fmla="*/ 5264 h 10219"/>
                  <a:gd name="connsiteX17-7951" fmla="*/ 0 w 10000"/>
                  <a:gd name="connsiteY17-7952" fmla="*/ 8440 h 10219"/>
                  <a:gd name="connsiteX0-7953" fmla="*/ 0 w 10000"/>
                  <a:gd name="connsiteY0-7954" fmla="*/ 8440 h 10219"/>
                  <a:gd name="connsiteX1-7955" fmla="*/ 1573 w 10000"/>
                  <a:gd name="connsiteY1-7956" fmla="*/ 2470 h 10219"/>
                  <a:gd name="connsiteX2-7957" fmla="*/ 3363 w 10000"/>
                  <a:gd name="connsiteY2-7958" fmla="*/ 611 h 10219"/>
                  <a:gd name="connsiteX3-7959" fmla="*/ 5202 w 10000"/>
                  <a:gd name="connsiteY3-7960" fmla="*/ 9 h 10219"/>
                  <a:gd name="connsiteX4-7961" fmla="*/ 6746 w 10000"/>
                  <a:gd name="connsiteY4-7962" fmla="*/ 667 h 10219"/>
                  <a:gd name="connsiteX5-7963" fmla="*/ 8338 w 10000"/>
                  <a:gd name="connsiteY5-7964" fmla="*/ 2569 h 10219"/>
                  <a:gd name="connsiteX6-7965" fmla="*/ 9799 w 10000"/>
                  <a:gd name="connsiteY6-7966" fmla="*/ 7223 h 10219"/>
                  <a:gd name="connsiteX7-7967" fmla="*/ 9970 w 10000"/>
                  <a:gd name="connsiteY7-7968" fmla="*/ 10194 h 10219"/>
                  <a:gd name="connsiteX8-7969" fmla="*/ 9238 w 10000"/>
                  <a:gd name="connsiteY8-7970" fmla="*/ 6102 h 10219"/>
                  <a:gd name="connsiteX9-7971" fmla="*/ 8317 w 10000"/>
                  <a:gd name="connsiteY9-7972" fmla="*/ 3497 h 10219"/>
                  <a:gd name="connsiteX10-7973" fmla="*/ 6982 w 10000"/>
                  <a:gd name="connsiteY10-7974" fmla="*/ 3009 h 10219"/>
                  <a:gd name="connsiteX11-7975" fmla="*/ 5809 w 10000"/>
                  <a:gd name="connsiteY11-7976" fmla="*/ 1695 h 10219"/>
                  <a:gd name="connsiteX12-7977" fmla="*/ 4682 w 10000"/>
                  <a:gd name="connsiteY12-7978" fmla="*/ 2270 h 10219"/>
                  <a:gd name="connsiteX13-7979" fmla="*/ 3723 w 10000"/>
                  <a:gd name="connsiteY13-7980" fmla="*/ 1739 h 10219"/>
                  <a:gd name="connsiteX14-7981" fmla="*/ 2828 w 10000"/>
                  <a:gd name="connsiteY14-7982" fmla="*/ 3265 h 10219"/>
                  <a:gd name="connsiteX15-7983" fmla="*/ 1975 w 10000"/>
                  <a:gd name="connsiteY15-7984" fmla="*/ 3330 h 10219"/>
                  <a:gd name="connsiteX16-7985" fmla="*/ 1111 w 10000"/>
                  <a:gd name="connsiteY16-7986" fmla="*/ 5264 h 10219"/>
                  <a:gd name="connsiteX17-7987" fmla="*/ 0 w 10000"/>
                  <a:gd name="connsiteY17-7988" fmla="*/ 8440 h 10219"/>
                  <a:gd name="connsiteX0-7989" fmla="*/ 0 w 10000"/>
                  <a:gd name="connsiteY0-7990" fmla="*/ 8445 h 10224"/>
                  <a:gd name="connsiteX1-7991" fmla="*/ 1573 w 10000"/>
                  <a:gd name="connsiteY1-7992" fmla="*/ 2475 h 10224"/>
                  <a:gd name="connsiteX2-7993" fmla="*/ 3363 w 10000"/>
                  <a:gd name="connsiteY2-7994" fmla="*/ 616 h 10224"/>
                  <a:gd name="connsiteX3-7995" fmla="*/ 5202 w 10000"/>
                  <a:gd name="connsiteY3-7996" fmla="*/ 14 h 10224"/>
                  <a:gd name="connsiteX4-7997" fmla="*/ 6746 w 10000"/>
                  <a:gd name="connsiteY4-7998" fmla="*/ 672 h 10224"/>
                  <a:gd name="connsiteX5-7999" fmla="*/ 8338 w 10000"/>
                  <a:gd name="connsiteY5-8000" fmla="*/ 2574 h 10224"/>
                  <a:gd name="connsiteX6-8001" fmla="*/ 9799 w 10000"/>
                  <a:gd name="connsiteY6-8002" fmla="*/ 7228 h 10224"/>
                  <a:gd name="connsiteX7-8003" fmla="*/ 9970 w 10000"/>
                  <a:gd name="connsiteY7-8004" fmla="*/ 10199 h 10224"/>
                  <a:gd name="connsiteX8-8005" fmla="*/ 9238 w 10000"/>
                  <a:gd name="connsiteY8-8006" fmla="*/ 6107 h 10224"/>
                  <a:gd name="connsiteX9-8007" fmla="*/ 8317 w 10000"/>
                  <a:gd name="connsiteY9-8008" fmla="*/ 3502 h 10224"/>
                  <a:gd name="connsiteX10-8009" fmla="*/ 6982 w 10000"/>
                  <a:gd name="connsiteY10-8010" fmla="*/ 3014 h 10224"/>
                  <a:gd name="connsiteX11-8011" fmla="*/ 5809 w 10000"/>
                  <a:gd name="connsiteY11-8012" fmla="*/ 1700 h 10224"/>
                  <a:gd name="connsiteX12-8013" fmla="*/ 4682 w 10000"/>
                  <a:gd name="connsiteY12-8014" fmla="*/ 2275 h 10224"/>
                  <a:gd name="connsiteX13-8015" fmla="*/ 3723 w 10000"/>
                  <a:gd name="connsiteY13-8016" fmla="*/ 1744 h 10224"/>
                  <a:gd name="connsiteX14-8017" fmla="*/ 2828 w 10000"/>
                  <a:gd name="connsiteY14-8018" fmla="*/ 3270 h 10224"/>
                  <a:gd name="connsiteX15-8019" fmla="*/ 1975 w 10000"/>
                  <a:gd name="connsiteY15-8020" fmla="*/ 3335 h 10224"/>
                  <a:gd name="connsiteX16-8021" fmla="*/ 1111 w 10000"/>
                  <a:gd name="connsiteY16-8022" fmla="*/ 5269 h 10224"/>
                  <a:gd name="connsiteX17-8023" fmla="*/ 0 w 10000"/>
                  <a:gd name="connsiteY17-8024" fmla="*/ 8445 h 10224"/>
                  <a:gd name="connsiteX0-8025" fmla="*/ 0 w 10000"/>
                  <a:gd name="connsiteY0-8026" fmla="*/ 8445 h 10224"/>
                  <a:gd name="connsiteX1-8027" fmla="*/ 1721 w 10000"/>
                  <a:gd name="connsiteY1-8028" fmla="*/ 2926 h 10224"/>
                  <a:gd name="connsiteX2-8029" fmla="*/ 3363 w 10000"/>
                  <a:gd name="connsiteY2-8030" fmla="*/ 616 h 10224"/>
                  <a:gd name="connsiteX3-8031" fmla="*/ 5202 w 10000"/>
                  <a:gd name="connsiteY3-8032" fmla="*/ 14 h 10224"/>
                  <a:gd name="connsiteX4-8033" fmla="*/ 6746 w 10000"/>
                  <a:gd name="connsiteY4-8034" fmla="*/ 672 h 10224"/>
                  <a:gd name="connsiteX5-8035" fmla="*/ 8338 w 10000"/>
                  <a:gd name="connsiteY5-8036" fmla="*/ 2574 h 10224"/>
                  <a:gd name="connsiteX6-8037" fmla="*/ 9799 w 10000"/>
                  <a:gd name="connsiteY6-8038" fmla="*/ 7228 h 10224"/>
                  <a:gd name="connsiteX7-8039" fmla="*/ 9970 w 10000"/>
                  <a:gd name="connsiteY7-8040" fmla="*/ 10199 h 10224"/>
                  <a:gd name="connsiteX8-8041" fmla="*/ 9238 w 10000"/>
                  <a:gd name="connsiteY8-8042" fmla="*/ 6107 h 10224"/>
                  <a:gd name="connsiteX9-8043" fmla="*/ 8317 w 10000"/>
                  <a:gd name="connsiteY9-8044" fmla="*/ 3502 h 10224"/>
                  <a:gd name="connsiteX10-8045" fmla="*/ 6982 w 10000"/>
                  <a:gd name="connsiteY10-8046" fmla="*/ 3014 h 10224"/>
                  <a:gd name="connsiteX11-8047" fmla="*/ 5809 w 10000"/>
                  <a:gd name="connsiteY11-8048" fmla="*/ 1700 h 10224"/>
                  <a:gd name="connsiteX12-8049" fmla="*/ 4682 w 10000"/>
                  <a:gd name="connsiteY12-8050" fmla="*/ 2275 h 10224"/>
                  <a:gd name="connsiteX13-8051" fmla="*/ 3723 w 10000"/>
                  <a:gd name="connsiteY13-8052" fmla="*/ 1744 h 10224"/>
                  <a:gd name="connsiteX14-8053" fmla="*/ 2828 w 10000"/>
                  <a:gd name="connsiteY14-8054" fmla="*/ 3270 h 10224"/>
                  <a:gd name="connsiteX15-8055" fmla="*/ 1975 w 10000"/>
                  <a:gd name="connsiteY15-8056" fmla="*/ 3335 h 10224"/>
                  <a:gd name="connsiteX16-8057" fmla="*/ 1111 w 10000"/>
                  <a:gd name="connsiteY16-8058" fmla="*/ 5269 h 10224"/>
                  <a:gd name="connsiteX17-8059" fmla="*/ 0 w 10000"/>
                  <a:gd name="connsiteY17-8060" fmla="*/ 8445 h 10224"/>
                  <a:gd name="connsiteX0-8061" fmla="*/ 0 w 10000"/>
                  <a:gd name="connsiteY0-8062" fmla="*/ 8445 h 10224"/>
                  <a:gd name="connsiteX1-8063" fmla="*/ 1573 w 10000"/>
                  <a:gd name="connsiteY1-8064" fmla="*/ 2776 h 10224"/>
                  <a:gd name="connsiteX2-8065" fmla="*/ 3363 w 10000"/>
                  <a:gd name="connsiteY2-8066" fmla="*/ 616 h 10224"/>
                  <a:gd name="connsiteX3-8067" fmla="*/ 5202 w 10000"/>
                  <a:gd name="connsiteY3-8068" fmla="*/ 14 h 10224"/>
                  <a:gd name="connsiteX4-8069" fmla="*/ 6746 w 10000"/>
                  <a:gd name="connsiteY4-8070" fmla="*/ 672 h 10224"/>
                  <a:gd name="connsiteX5-8071" fmla="*/ 8338 w 10000"/>
                  <a:gd name="connsiteY5-8072" fmla="*/ 2574 h 10224"/>
                  <a:gd name="connsiteX6-8073" fmla="*/ 9799 w 10000"/>
                  <a:gd name="connsiteY6-8074" fmla="*/ 7228 h 10224"/>
                  <a:gd name="connsiteX7-8075" fmla="*/ 9970 w 10000"/>
                  <a:gd name="connsiteY7-8076" fmla="*/ 10199 h 10224"/>
                  <a:gd name="connsiteX8-8077" fmla="*/ 9238 w 10000"/>
                  <a:gd name="connsiteY8-8078" fmla="*/ 6107 h 10224"/>
                  <a:gd name="connsiteX9-8079" fmla="*/ 8317 w 10000"/>
                  <a:gd name="connsiteY9-8080" fmla="*/ 3502 h 10224"/>
                  <a:gd name="connsiteX10-8081" fmla="*/ 6982 w 10000"/>
                  <a:gd name="connsiteY10-8082" fmla="*/ 3014 h 10224"/>
                  <a:gd name="connsiteX11-8083" fmla="*/ 5809 w 10000"/>
                  <a:gd name="connsiteY11-8084" fmla="*/ 1700 h 10224"/>
                  <a:gd name="connsiteX12-8085" fmla="*/ 4682 w 10000"/>
                  <a:gd name="connsiteY12-8086" fmla="*/ 2275 h 10224"/>
                  <a:gd name="connsiteX13-8087" fmla="*/ 3723 w 10000"/>
                  <a:gd name="connsiteY13-8088" fmla="*/ 1744 h 10224"/>
                  <a:gd name="connsiteX14-8089" fmla="*/ 2828 w 10000"/>
                  <a:gd name="connsiteY14-8090" fmla="*/ 3270 h 10224"/>
                  <a:gd name="connsiteX15-8091" fmla="*/ 1975 w 10000"/>
                  <a:gd name="connsiteY15-8092" fmla="*/ 3335 h 10224"/>
                  <a:gd name="connsiteX16-8093" fmla="*/ 1111 w 10000"/>
                  <a:gd name="connsiteY16-8094" fmla="*/ 5269 h 10224"/>
                  <a:gd name="connsiteX17-8095" fmla="*/ 0 w 10000"/>
                  <a:gd name="connsiteY17-8096" fmla="*/ 8445 h 10224"/>
                  <a:gd name="connsiteX0-8097" fmla="*/ 0 w 10000"/>
                  <a:gd name="connsiteY0-8098" fmla="*/ 8445 h 10224"/>
                  <a:gd name="connsiteX1-8099" fmla="*/ 1573 w 10000"/>
                  <a:gd name="connsiteY1-8100" fmla="*/ 2776 h 10224"/>
                  <a:gd name="connsiteX2-8101" fmla="*/ 3363 w 10000"/>
                  <a:gd name="connsiteY2-8102" fmla="*/ 616 h 10224"/>
                  <a:gd name="connsiteX3-8103" fmla="*/ 5202 w 10000"/>
                  <a:gd name="connsiteY3-8104" fmla="*/ 14 h 10224"/>
                  <a:gd name="connsiteX4-8105" fmla="*/ 6746 w 10000"/>
                  <a:gd name="connsiteY4-8106" fmla="*/ 672 h 10224"/>
                  <a:gd name="connsiteX5-8107" fmla="*/ 8338 w 10000"/>
                  <a:gd name="connsiteY5-8108" fmla="*/ 2574 h 10224"/>
                  <a:gd name="connsiteX6-8109" fmla="*/ 9799 w 10000"/>
                  <a:gd name="connsiteY6-8110" fmla="*/ 7228 h 10224"/>
                  <a:gd name="connsiteX7-8111" fmla="*/ 9970 w 10000"/>
                  <a:gd name="connsiteY7-8112" fmla="*/ 10199 h 10224"/>
                  <a:gd name="connsiteX8-8113" fmla="*/ 9238 w 10000"/>
                  <a:gd name="connsiteY8-8114" fmla="*/ 6107 h 10224"/>
                  <a:gd name="connsiteX9-8115" fmla="*/ 8317 w 10000"/>
                  <a:gd name="connsiteY9-8116" fmla="*/ 3502 h 10224"/>
                  <a:gd name="connsiteX10-8117" fmla="*/ 6982 w 10000"/>
                  <a:gd name="connsiteY10-8118" fmla="*/ 3014 h 10224"/>
                  <a:gd name="connsiteX11-8119" fmla="*/ 5809 w 10000"/>
                  <a:gd name="connsiteY11-8120" fmla="*/ 1700 h 10224"/>
                  <a:gd name="connsiteX12-8121" fmla="*/ 4682 w 10000"/>
                  <a:gd name="connsiteY12-8122" fmla="*/ 2275 h 10224"/>
                  <a:gd name="connsiteX13-8123" fmla="*/ 3723 w 10000"/>
                  <a:gd name="connsiteY13-8124" fmla="*/ 1744 h 10224"/>
                  <a:gd name="connsiteX14-8125" fmla="*/ 2828 w 10000"/>
                  <a:gd name="connsiteY14-8126" fmla="*/ 3270 h 10224"/>
                  <a:gd name="connsiteX15-8127" fmla="*/ 1975 w 10000"/>
                  <a:gd name="connsiteY15-8128" fmla="*/ 3335 h 10224"/>
                  <a:gd name="connsiteX16-8129" fmla="*/ 1111 w 10000"/>
                  <a:gd name="connsiteY16-8130" fmla="*/ 5269 h 10224"/>
                  <a:gd name="connsiteX17-8131" fmla="*/ 0 w 10000"/>
                  <a:gd name="connsiteY17-8132" fmla="*/ 8445 h 10224"/>
                  <a:gd name="connsiteX0-8133" fmla="*/ 0 w 10000"/>
                  <a:gd name="connsiteY0-8134" fmla="*/ 8445 h 10224"/>
                  <a:gd name="connsiteX1-8135" fmla="*/ 1573 w 10000"/>
                  <a:gd name="connsiteY1-8136" fmla="*/ 2776 h 10224"/>
                  <a:gd name="connsiteX2-8137" fmla="*/ 3363 w 10000"/>
                  <a:gd name="connsiteY2-8138" fmla="*/ 616 h 10224"/>
                  <a:gd name="connsiteX3-8139" fmla="*/ 5202 w 10000"/>
                  <a:gd name="connsiteY3-8140" fmla="*/ 14 h 10224"/>
                  <a:gd name="connsiteX4-8141" fmla="*/ 6746 w 10000"/>
                  <a:gd name="connsiteY4-8142" fmla="*/ 672 h 10224"/>
                  <a:gd name="connsiteX5-8143" fmla="*/ 8338 w 10000"/>
                  <a:gd name="connsiteY5-8144" fmla="*/ 2574 h 10224"/>
                  <a:gd name="connsiteX6-8145" fmla="*/ 9799 w 10000"/>
                  <a:gd name="connsiteY6-8146" fmla="*/ 7228 h 10224"/>
                  <a:gd name="connsiteX7-8147" fmla="*/ 9970 w 10000"/>
                  <a:gd name="connsiteY7-8148" fmla="*/ 10199 h 10224"/>
                  <a:gd name="connsiteX8-8149" fmla="*/ 9238 w 10000"/>
                  <a:gd name="connsiteY8-8150" fmla="*/ 6107 h 10224"/>
                  <a:gd name="connsiteX9-8151" fmla="*/ 8317 w 10000"/>
                  <a:gd name="connsiteY9-8152" fmla="*/ 3502 h 10224"/>
                  <a:gd name="connsiteX10-8153" fmla="*/ 6982 w 10000"/>
                  <a:gd name="connsiteY10-8154" fmla="*/ 3014 h 10224"/>
                  <a:gd name="connsiteX11-8155" fmla="*/ 5809 w 10000"/>
                  <a:gd name="connsiteY11-8156" fmla="*/ 1700 h 10224"/>
                  <a:gd name="connsiteX12-8157" fmla="*/ 4682 w 10000"/>
                  <a:gd name="connsiteY12-8158" fmla="*/ 2275 h 10224"/>
                  <a:gd name="connsiteX13-8159" fmla="*/ 3723 w 10000"/>
                  <a:gd name="connsiteY13-8160" fmla="*/ 1744 h 10224"/>
                  <a:gd name="connsiteX14-8161" fmla="*/ 2828 w 10000"/>
                  <a:gd name="connsiteY14-8162" fmla="*/ 3270 h 10224"/>
                  <a:gd name="connsiteX15-8163" fmla="*/ 1975 w 10000"/>
                  <a:gd name="connsiteY15-8164" fmla="*/ 3335 h 10224"/>
                  <a:gd name="connsiteX16-8165" fmla="*/ 1111 w 10000"/>
                  <a:gd name="connsiteY16-8166" fmla="*/ 5269 h 10224"/>
                  <a:gd name="connsiteX17-8167" fmla="*/ 0 w 10000"/>
                  <a:gd name="connsiteY17-8168" fmla="*/ 8445 h 10224"/>
                  <a:gd name="connsiteX0-8169" fmla="*/ 0 w 10000"/>
                  <a:gd name="connsiteY0-8170" fmla="*/ 9046 h 10224"/>
                  <a:gd name="connsiteX1-8171" fmla="*/ 1573 w 10000"/>
                  <a:gd name="connsiteY1-8172" fmla="*/ 2776 h 10224"/>
                  <a:gd name="connsiteX2-8173" fmla="*/ 3363 w 10000"/>
                  <a:gd name="connsiteY2-8174" fmla="*/ 616 h 10224"/>
                  <a:gd name="connsiteX3-8175" fmla="*/ 5202 w 10000"/>
                  <a:gd name="connsiteY3-8176" fmla="*/ 14 h 10224"/>
                  <a:gd name="connsiteX4-8177" fmla="*/ 6746 w 10000"/>
                  <a:gd name="connsiteY4-8178" fmla="*/ 672 h 10224"/>
                  <a:gd name="connsiteX5-8179" fmla="*/ 8338 w 10000"/>
                  <a:gd name="connsiteY5-8180" fmla="*/ 2574 h 10224"/>
                  <a:gd name="connsiteX6-8181" fmla="*/ 9799 w 10000"/>
                  <a:gd name="connsiteY6-8182" fmla="*/ 7228 h 10224"/>
                  <a:gd name="connsiteX7-8183" fmla="*/ 9970 w 10000"/>
                  <a:gd name="connsiteY7-8184" fmla="*/ 10199 h 10224"/>
                  <a:gd name="connsiteX8-8185" fmla="*/ 9238 w 10000"/>
                  <a:gd name="connsiteY8-8186" fmla="*/ 6107 h 10224"/>
                  <a:gd name="connsiteX9-8187" fmla="*/ 8317 w 10000"/>
                  <a:gd name="connsiteY9-8188" fmla="*/ 3502 h 10224"/>
                  <a:gd name="connsiteX10-8189" fmla="*/ 6982 w 10000"/>
                  <a:gd name="connsiteY10-8190" fmla="*/ 3014 h 10224"/>
                  <a:gd name="connsiteX11-8191" fmla="*/ 5809 w 10000"/>
                  <a:gd name="connsiteY11-8192" fmla="*/ 1700 h 10224"/>
                  <a:gd name="connsiteX12-8193" fmla="*/ 4682 w 10000"/>
                  <a:gd name="connsiteY12-8194" fmla="*/ 2275 h 10224"/>
                  <a:gd name="connsiteX13-8195" fmla="*/ 3723 w 10000"/>
                  <a:gd name="connsiteY13-8196" fmla="*/ 1744 h 10224"/>
                  <a:gd name="connsiteX14-8197" fmla="*/ 2828 w 10000"/>
                  <a:gd name="connsiteY14-8198" fmla="*/ 3270 h 10224"/>
                  <a:gd name="connsiteX15-8199" fmla="*/ 1975 w 10000"/>
                  <a:gd name="connsiteY15-8200" fmla="*/ 3335 h 10224"/>
                  <a:gd name="connsiteX16-8201" fmla="*/ 1111 w 10000"/>
                  <a:gd name="connsiteY16-8202" fmla="*/ 5269 h 10224"/>
                  <a:gd name="connsiteX17-8203" fmla="*/ 0 w 10000"/>
                  <a:gd name="connsiteY17-8204" fmla="*/ 9046 h 10224"/>
                  <a:gd name="connsiteX0-8205" fmla="*/ 0 w 10000"/>
                  <a:gd name="connsiteY0-8206" fmla="*/ 9046 h 10224"/>
                  <a:gd name="connsiteX1-8207" fmla="*/ 1573 w 10000"/>
                  <a:gd name="connsiteY1-8208" fmla="*/ 2776 h 10224"/>
                  <a:gd name="connsiteX2-8209" fmla="*/ 3363 w 10000"/>
                  <a:gd name="connsiteY2-8210" fmla="*/ 616 h 10224"/>
                  <a:gd name="connsiteX3-8211" fmla="*/ 5202 w 10000"/>
                  <a:gd name="connsiteY3-8212" fmla="*/ 14 h 10224"/>
                  <a:gd name="connsiteX4-8213" fmla="*/ 6746 w 10000"/>
                  <a:gd name="connsiteY4-8214" fmla="*/ 672 h 10224"/>
                  <a:gd name="connsiteX5-8215" fmla="*/ 8338 w 10000"/>
                  <a:gd name="connsiteY5-8216" fmla="*/ 2574 h 10224"/>
                  <a:gd name="connsiteX6-8217" fmla="*/ 9799 w 10000"/>
                  <a:gd name="connsiteY6-8218" fmla="*/ 7228 h 10224"/>
                  <a:gd name="connsiteX7-8219" fmla="*/ 9970 w 10000"/>
                  <a:gd name="connsiteY7-8220" fmla="*/ 10199 h 10224"/>
                  <a:gd name="connsiteX8-8221" fmla="*/ 9238 w 10000"/>
                  <a:gd name="connsiteY8-8222" fmla="*/ 6107 h 10224"/>
                  <a:gd name="connsiteX9-8223" fmla="*/ 8317 w 10000"/>
                  <a:gd name="connsiteY9-8224" fmla="*/ 3502 h 10224"/>
                  <a:gd name="connsiteX10-8225" fmla="*/ 6982 w 10000"/>
                  <a:gd name="connsiteY10-8226" fmla="*/ 3014 h 10224"/>
                  <a:gd name="connsiteX11-8227" fmla="*/ 5809 w 10000"/>
                  <a:gd name="connsiteY11-8228" fmla="*/ 1700 h 10224"/>
                  <a:gd name="connsiteX12-8229" fmla="*/ 4682 w 10000"/>
                  <a:gd name="connsiteY12-8230" fmla="*/ 2275 h 10224"/>
                  <a:gd name="connsiteX13-8231" fmla="*/ 3723 w 10000"/>
                  <a:gd name="connsiteY13-8232" fmla="*/ 1744 h 10224"/>
                  <a:gd name="connsiteX14-8233" fmla="*/ 2828 w 10000"/>
                  <a:gd name="connsiteY14-8234" fmla="*/ 3270 h 10224"/>
                  <a:gd name="connsiteX15-8235" fmla="*/ 1975 w 10000"/>
                  <a:gd name="connsiteY15-8236" fmla="*/ 3335 h 10224"/>
                  <a:gd name="connsiteX16-8237" fmla="*/ 1111 w 10000"/>
                  <a:gd name="connsiteY16-8238" fmla="*/ 5269 h 10224"/>
                  <a:gd name="connsiteX17-8239" fmla="*/ 0 w 10000"/>
                  <a:gd name="connsiteY17-8240" fmla="*/ 9046 h 10224"/>
                  <a:gd name="connsiteX0-8241" fmla="*/ 0 w 10000"/>
                  <a:gd name="connsiteY0-8242" fmla="*/ 9046 h 10224"/>
                  <a:gd name="connsiteX1-8243" fmla="*/ 1573 w 10000"/>
                  <a:gd name="connsiteY1-8244" fmla="*/ 2776 h 10224"/>
                  <a:gd name="connsiteX2-8245" fmla="*/ 3363 w 10000"/>
                  <a:gd name="connsiteY2-8246" fmla="*/ 616 h 10224"/>
                  <a:gd name="connsiteX3-8247" fmla="*/ 5202 w 10000"/>
                  <a:gd name="connsiteY3-8248" fmla="*/ 14 h 10224"/>
                  <a:gd name="connsiteX4-8249" fmla="*/ 6746 w 10000"/>
                  <a:gd name="connsiteY4-8250" fmla="*/ 672 h 10224"/>
                  <a:gd name="connsiteX5-8251" fmla="*/ 8338 w 10000"/>
                  <a:gd name="connsiteY5-8252" fmla="*/ 2574 h 10224"/>
                  <a:gd name="connsiteX6-8253" fmla="*/ 9799 w 10000"/>
                  <a:gd name="connsiteY6-8254" fmla="*/ 7228 h 10224"/>
                  <a:gd name="connsiteX7-8255" fmla="*/ 9970 w 10000"/>
                  <a:gd name="connsiteY7-8256" fmla="*/ 10199 h 10224"/>
                  <a:gd name="connsiteX8-8257" fmla="*/ 9238 w 10000"/>
                  <a:gd name="connsiteY8-8258" fmla="*/ 6107 h 10224"/>
                  <a:gd name="connsiteX9-8259" fmla="*/ 8317 w 10000"/>
                  <a:gd name="connsiteY9-8260" fmla="*/ 3502 h 10224"/>
                  <a:gd name="connsiteX10-8261" fmla="*/ 6982 w 10000"/>
                  <a:gd name="connsiteY10-8262" fmla="*/ 3014 h 10224"/>
                  <a:gd name="connsiteX11-8263" fmla="*/ 5913 w 10000"/>
                  <a:gd name="connsiteY11-8264" fmla="*/ 1610 h 10224"/>
                  <a:gd name="connsiteX12-8265" fmla="*/ 4682 w 10000"/>
                  <a:gd name="connsiteY12-8266" fmla="*/ 2275 h 10224"/>
                  <a:gd name="connsiteX13-8267" fmla="*/ 3723 w 10000"/>
                  <a:gd name="connsiteY13-8268" fmla="*/ 1744 h 10224"/>
                  <a:gd name="connsiteX14-8269" fmla="*/ 2828 w 10000"/>
                  <a:gd name="connsiteY14-8270" fmla="*/ 3270 h 10224"/>
                  <a:gd name="connsiteX15-8271" fmla="*/ 1975 w 10000"/>
                  <a:gd name="connsiteY15-8272" fmla="*/ 3335 h 10224"/>
                  <a:gd name="connsiteX16-8273" fmla="*/ 1111 w 10000"/>
                  <a:gd name="connsiteY16-8274" fmla="*/ 5269 h 10224"/>
                  <a:gd name="connsiteX17-8275" fmla="*/ 0 w 10000"/>
                  <a:gd name="connsiteY17-8276" fmla="*/ 9046 h 10224"/>
                  <a:gd name="connsiteX0-8277" fmla="*/ 0 w 10000"/>
                  <a:gd name="connsiteY0-8278" fmla="*/ 9046 h 10224"/>
                  <a:gd name="connsiteX1-8279" fmla="*/ 1573 w 10000"/>
                  <a:gd name="connsiteY1-8280" fmla="*/ 2776 h 10224"/>
                  <a:gd name="connsiteX2-8281" fmla="*/ 3363 w 10000"/>
                  <a:gd name="connsiteY2-8282" fmla="*/ 616 h 10224"/>
                  <a:gd name="connsiteX3-8283" fmla="*/ 5202 w 10000"/>
                  <a:gd name="connsiteY3-8284" fmla="*/ 14 h 10224"/>
                  <a:gd name="connsiteX4-8285" fmla="*/ 6746 w 10000"/>
                  <a:gd name="connsiteY4-8286" fmla="*/ 672 h 10224"/>
                  <a:gd name="connsiteX5-8287" fmla="*/ 8338 w 10000"/>
                  <a:gd name="connsiteY5-8288" fmla="*/ 2574 h 10224"/>
                  <a:gd name="connsiteX6-8289" fmla="*/ 9799 w 10000"/>
                  <a:gd name="connsiteY6-8290" fmla="*/ 7228 h 10224"/>
                  <a:gd name="connsiteX7-8291" fmla="*/ 9970 w 10000"/>
                  <a:gd name="connsiteY7-8292" fmla="*/ 10199 h 10224"/>
                  <a:gd name="connsiteX8-8293" fmla="*/ 9238 w 10000"/>
                  <a:gd name="connsiteY8-8294" fmla="*/ 6107 h 10224"/>
                  <a:gd name="connsiteX9-8295" fmla="*/ 8317 w 10000"/>
                  <a:gd name="connsiteY9-8296" fmla="*/ 3502 h 10224"/>
                  <a:gd name="connsiteX10-8297" fmla="*/ 7071 w 10000"/>
                  <a:gd name="connsiteY10-8298" fmla="*/ 2984 h 10224"/>
                  <a:gd name="connsiteX11-8299" fmla="*/ 5913 w 10000"/>
                  <a:gd name="connsiteY11-8300" fmla="*/ 1610 h 10224"/>
                  <a:gd name="connsiteX12-8301" fmla="*/ 4682 w 10000"/>
                  <a:gd name="connsiteY12-8302" fmla="*/ 2275 h 10224"/>
                  <a:gd name="connsiteX13-8303" fmla="*/ 3723 w 10000"/>
                  <a:gd name="connsiteY13-8304" fmla="*/ 1744 h 10224"/>
                  <a:gd name="connsiteX14-8305" fmla="*/ 2828 w 10000"/>
                  <a:gd name="connsiteY14-8306" fmla="*/ 3270 h 10224"/>
                  <a:gd name="connsiteX15-8307" fmla="*/ 1975 w 10000"/>
                  <a:gd name="connsiteY15-8308" fmla="*/ 3335 h 10224"/>
                  <a:gd name="connsiteX16-8309" fmla="*/ 1111 w 10000"/>
                  <a:gd name="connsiteY16-8310" fmla="*/ 5269 h 10224"/>
                  <a:gd name="connsiteX17-8311" fmla="*/ 0 w 10000"/>
                  <a:gd name="connsiteY17-8312" fmla="*/ 9046 h 10224"/>
                  <a:gd name="connsiteX0-8313" fmla="*/ 0 w 10000"/>
                  <a:gd name="connsiteY0-8314" fmla="*/ 9046 h 10224"/>
                  <a:gd name="connsiteX1-8315" fmla="*/ 1573 w 10000"/>
                  <a:gd name="connsiteY1-8316" fmla="*/ 2776 h 10224"/>
                  <a:gd name="connsiteX2-8317" fmla="*/ 3363 w 10000"/>
                  <a:gd name="connsiteY2-8318" fmla="*/ 616 h 10224"/>
                  <a:gd name="connsiteX3-8319" fmla="*/ 5202 w 10000"/>
                  <a:gd name="connsiteY3-8320" fmla="*/ 14 h 10224"/>
                  <a:gd name="connsiteX4-8321" fmla="*/ 6746 w 10000"/>
                  <a:gd name="connsiteY4-8322" fmla="*/ 672 h 10224"/>
                  <a:gd name="connsiteX5-8323" fmla="*/ 8338 w 10000"/>
                  <a:gd name="connsiteY5-8324" fmla="*/ 2574 h 10224"/>
                  <a:gd name="connsiteX6-8325" fmla="*/ 9799 w 10000"/>
                  <a:gd name="connsiteY6-8326" fmla="*/ 7228 h 10224"/>
                  <a:gd name="connsiteX7-8327" fmla="*/ 9970 w 10000"/>
                  <a:gd name="connsiteY7-8328" fmla="*/ 10199 h 10224"/>
                  <a:gd name="connsiteX8-8329" fmla="*/ 9238 w 10000"/>
                  <a:gd name="connsiteY8-8330" fmla="*/ 6107 h 10224"/>
                  <a:gd name="connsiteX9-8331" fmla="*/ 8317 w 10000"/>
                  <a:gd name="connsiteY9-8332" fmla="*/ 3502 h 10224"/>
                  <a:gd name="connsiteX10-8333" fmla="*/ 7071 w 10000"/>
                  <a:gd name="connsiteY10-8334" fmla="*/ 2984 h 10224"/>
                  <a:gd name="connsiteX11-8335" fmla="*/ 5913 w 10000"/>
                  <a:gd name="connsiteY11-8336" fmla="*/ 1610 h 10224"/>
                  <a:gd name="connsiteX12-8337" fmla="*/ 4786 w 10000"/>
                  <a:gd name="connsiteY12-8338" fmla="*/ 2155 h 10224"/>
                  <a:gd name="connsiteX13-8339" fmla="*/ 3723 w 10000"/>
                  <a:gd name="connsiteY13-8340" fmla="*/ 1744 h 10224"/>
                  <a:gd name="connsiteX14-8341" fmla="*/ 2828 w 10000"/>
                  <a:gd name="connsiteY14-8342" fmla="*/ 3270 h 10224"/>
                  <a:gd name="connsiteX15-8343" fmla="*/ 1975 w 10000"/>
                  <a:gd name="connsiteY15-8344" fmla="*/ 3335 h 10224"/>
                  <a:gd name="connsiteX16-8345" fmla="*/ 1111 w 10000"/>
                  <a:gd name="connsiteY16-8346" fmla="*/ 5269 h 10224"/>
                  <a:gd name="connsiteX17-8347" fmla="*/ 0 w 10000"/>
                  <a:gd name="connsiteY17-8348" fmla="*/ 9046 h 10224"/>
                  <a:gd name="connsiteX0-8349" fmla="*/ 0 w 10000"/>
                  <a:gd name="connsiteY0-8350" fmla="*/ 9046 h 10224"/>
                  <a:gd name="connsiteX1-8351" fmla="*/ 1573 w 10000"/>
                  <a:gd name="connsiteY1-8352" fmla="*/ 2776 h 10224"/>
                  <a:gd name="connsiteX2-8353" fmla="*/ 3363 w 10000"/>
                  <a:gd name="connsiteY2-8354" fmla="*/ 616 h 10224"/>
                  <a:gd name="connsiteX3-8355" fmla="*/ 5202 w 10000"/>
                  <a:gd name="connsiteY3-8356" fmla="*/ 14 h 10224"/>
                  <a:gd name="connsiteX4-8357" fmla="*/ 6746 w 10000"/>
                  <a:gd name="connsiteY4-8358" fmla="*/ 672 h 10224"/>
                  <a:gd name="connsiteX5-8359" fmla="*/ 8338 w 10000"/>
                  <a:gd name="connsiteY5-8360" fmla="*/ 2574 h 10224"/>
                  <a:gd name="connsiteX6-8361" fmla="*/ 9799 w 10000"/>
                  <a:gd name="connsiteY6-8362" fmla="*/ 7228 h 10224"/>
                  <a:gd name="connsiteX7-8363" fmla="*/ 9970 w 10000"/>
                  <a:gd name="connsiteY7-8364" fmla="*/ 10199 h 10224"/>
                  <a:gd name="connsiteX8-8365" fmla="*/ 9238 w 10000"/>
                  <a:gd name="connsiteY8-8366" fmla="*/ 6107 h 10224"/>
                  <a:gd name="connsiteX9-8367" fmla="*/ 8317 w 10000"/>
                  <a:gd name="connsiteY9-8368" fmla="*/ 3502 h 10224"/>
                  <a:gd name="connsiteX10-8369" fmla="*/ 7071 w 10000"/>
                  <a:gd name="connsiteY10-8370" fmla="*/ 2984 h 10224"/>
                  <a:gd name="connsiteX11-8371" fmla="*/ 5913 w 10000"/>
                  <a:gd name="connsiteY11-8372" fmla="*/ 1610 h 10224"/>
                  <a:gd name="connsiteX12-8373" fmla="*/ 4786 w 10000"/>
                  <a:gd name="connsiteY12-8374" fmla="*/ 2155 h 10224"/>
                  <a:gd name="connsiteX13-8375" fmla="*/ 3723 w 10000"/>
                  <a:gd name="connsiteY13-8376" fmla="*/ 1744 h 10224"/>
                  <a:gd name="connsiteX14-8377" fmla="*/ 2843 w 10000"/>
                  <a:gd name="connsiteY14-8378" fmla="*/ 3060 h 10224"/>
                  <a:gd name="connsiteX15-8379" fmla="*/ 1975 w 10000"/>
                  <a:gd name="connsiteY15-8380" fmla="*/ 3335 h 10224"/>
                  <a:gd name="connsiteX16-8381" fmla="*/ 1111 w 10000"/>
                  <a:gd name="connsiteY16-8382" fmla="*/ 5269 h 10224"/>
                  <a:gd name="connsiteX17-8383" fmla="*/ 0 w 10000"/>
                  <a:gd name="connsiteY17-8384" fmla="*/ 9046 h 10224"/>
                  <a:gd name="connsiteX0-8385" fmla="*/ 0 w 10000"/>
                  <a:gd name="connsiteY0-8386" fmla="*/ 9046 h 10224"/>
                  <a:gd name="connsiteX1-8387" fmla="*/ 1573 w 10000"/>
                  <a:gd name="connsiteY1-8388" fmla="*/ 2776 h 10224"/>
                  <a:gd name="connsiteX2-8389" fmla="*/ 3363 w 10000"/>
                  <a:gd name="connsiteY2-8390" fmla="*/ 616 h 10224"/>
                  <a:gd name="connsiteX3-8391" fmla="*/ 5202 w 10000"/>
                  <a:gd name="connsiteY3-8392" fmla="*/ 14 h 10224"/>
                  <a:gd name="connsiteX4-8393" fmla="*/ 6746 w 10000"/>
                  <a:gd name="connsiteY4-8394" fmla="*/ 672 h 10224"/>
                  <a:gd name="connsiteX5-8395" fmla="*/ 8338 w 10000"/>
                  <a:gd name="connsiteY5-8396" fmla="*/ 2574 h 10224"/>
                  <a:gd name="connsiteX6-8397" fmla="*/ 9799 w 10000"/>
                  <a:gd name="connsiteY6-8398" fmla="*/ 7228 h 10224"/>
                  <a:gd name="connsiteX7-8399" fmla="*/ 9970 w 10000"/>
                  <a:gd name="connsiteY7-8400" fmla="*/ 10199 h 10224"/>
                  <a:gd name="connsiteX8-8401" fmla="*/ 9238 w 10000"/>
                  <a:gd name="connsiteY8-8402" fmla="*/ 6107 h 10224"/>
                  <a:gd name="connsiteX9-8403" fmla="*/ 8317 w 10000"/>
                  <a:gd name="connsiteY9-8404" fmla="*/ 3502 h 10224"/>
                  <a:gd name="connsiteX10-8405" fmla="*/ 7071 w 10000"/>
                  <a:gd name="connsiteY10-8406" fmla="*/ 2984 h 10224"/>
                  <a:gd name="connsiteX11-8407" fmla="*/ 5913 w 10000"/>
                  <a:gd name="connsiteY11-8408" fmla="*/ 1610 h 10224"/>
                  <a:gd name="connsiteX12-8409" fmla="*/ 4786 w 10000"/>
                  <a:gd name="connsiteY12-8410" fmla="*/ 2155 h 10224"/>
                  <a:gd name="connsiteX13-8411" fmla="*/ 3723 w 10000"/>
                  <a:gd name="connsiteY13-8412" fmla="*/ 1744 h 10224"/>
                  <a:gd name="connsiteX14-8413" fmla="*/ 2843 w 10000"/>
                  <a:gd name="connsiteY14-8414" fmla="*/ 3060 h 10224"/>
                  <a:gd name="connsiteX15-8415" fmla="*/ 1975 w 10000"/>
                  <a:gd name="connsiteY15-8416" fmla="*/ 3335 h 10224"/>
                  <a:gd name="connsiteX16-8417" fmla="*/ 1111 w 10000"/>
                  <a:gd name="connsiteY16-8418" fmla="*/ 5269 h 10224"/>
                  <a:gd name="connsiteX17-8419" fmla="*/ 0 w 10000"/>
                  <a:gd name="connsiteY17-8420" fmla="*/ 9046 h 10224"/>
                  <a:gd name="connsiteX0-8421" fmla="*/ 0 w 10000"/>
                  <a:gd name="connsiteY0-8422" fmla="*/ 9046 h 10224"/>
                  <a:gd name="connsiteX1-8423" fmla="*/ 1573 w 10000"/>
                  <a:gd name="connsiteY1-8424" fmla="*/ 2776 h 10224"/>
                  <a:gd name="connsiteX2-8425" fmla="*/ 3363 w 10000"/>
                  <a:gd name="connsiteY2-8426" fmla="*/ 616 h 10224"/>
                  <a:gd name="connsiteX3-8427" fmla="*/ 5202 w 10000"/>
                  <a:gd name="connsiteY3-8428" fmla="*/ 14 h 10224"/>
                  <a:gd name="connsiteX4-8429" fmla="*/ 6746 w 10000"/>
                  <a:gd name="connsiteY4-8430" fmla="*/ 672 h 10224"/>
                  <a:gd name="connsiteX5-8431" fmla="*/ 8338 w 10000"/>
                  <a:gd name="connsiteY5-8432" fmla="*/ 2574 h 10224"/>
                  <a:gd name="connsiteX6-8433" fmla="*/ 9799 w 10000"/>
                  <a:gd name="connsiteY6-8434" fmla="*/ 7228 h 10224"/>
                  <a:gd name="connsiteX7-8435" fmla="*/ 9970 w 10000"/>
                  <a:gd name="connsiteY7-8436" fmla="*/ 10199 h 10224"/>
                  <a:gd name="connsiteX8-8437" fmla="*/ 9238 w 10000"/>
                  <a:gd name="connsiteY8-8438" fmla="*/ 6107 h 10224"/>
                  <a:gd name="connsiteX9-8439" fmla="*/ 8317 w 10000"/>
                  <a:gd name="connsiteY9-8440" fmla="*/ 3502 h 10224"/>
                  <a:gd name="connsiteX10-8441" fmla="*/ 7071 w 10000"/>
                  <a:gd name="connsiteY10-8442" fmla="*/ 2984 h 10224"/>
                  <a:gd name="connsiteX11-8443" fmla="*/ 5913 w 10000"/>
                  <a:gd name="connsiteY11-8444" fmla="*/ 1610 h 10224"/>
                  <a:gd name="connsiteX12-8445" fmla="*/ 4786 w 10000"/>
                  <a:gd name="connsiteY12-8446" fmla="*/ 2155 h 10224"/>
                  <a:gd name="connsiteX13-8447" fmla="*/ 3723 w 10000"/>
                  <a:gd name="connsiteY13-8448" fmla="*/ 1744 h 10224"/>
                  <a:gd name="connsiteX14-8449" fmla="*/ 2843 w 10000"/>
                  <a:gd name="connsiteY14-8450" fmla="*/ 3060 h 10224"/>
                  <a:gd name="connsiteX15-8451" fmla="*/ 1975 w 10000"/>
                  <a:gd name="connsiteY15-8452" fmla="*/ 3335 h 10224"/>
                  <a:gd name="connsiteX16-8453" fmla="*/ 1111 w 10000"/>
                  <a:gd name="connsiteY16-8454" fmla="*/ 5269 h 10224"/>
                  <a:gd name="connsiteX17-8455" fmla="*/ 0 w 10000"/>
                  <a:gd name="connsiteY17-8456" fmla="*/ 9046 h 10224"/>
                  <a:gd name="connsiteX0-8457" fmla="*/ 0 w 10000"/>
                  <a:gd name="connsiteY0-8458" fmla="*/ 9046 h 10224"/>
                  <a:gd name="connsiteX1-8459" fmla="*/ 1573 w 10000"/>
                  <a:gd name="connsiteY1-8460" fmla="*/ 2776 h 10224"/>
                  <a:gd name="connsiteX2-8461" fmla="*/ 3363 w 10000"/>
                  <a:gd name="connsiteY2-8462" fmla="*/ 616 h 10224"/>
                  <a:gd name="connsiteX3-8463" fmla="*/ 5202 w 10000"/>
                  <a:gd name="connsiteY3-8464" fmla="*/ 14 h 10224"/>
                  <a:gd name="connsiteX4-8465" fmla="*/ 6746 w 10000"/>
                  <a:gd name="connsiteY4-8466" fmla="*/ 672 h 10224"/>
                  <a:gd name="connsiteX5-8467" fmla="*/ 8338 w 10000"/>
                  <a:gd name="connsiteY5-8468" fmla="*/ 2574 h 10224"/>
                  <a:gd name="connsiteX6-8469" fmla="*/ 9799 w 10000"/>
                  <a:gd name="connsiteY6-8470" fmla="*/ 7228 h 10224"/>
                  <a:gd name="connsiteX7-8471" fmla="*/ 9970 w 10000"/>
                  <a:gd name="connsiteY7-8472" fmla="*/ 10199 h 10224"/>
                  <a:gd name="connsiteX8-8473" fmla="*/ 9238 w 10000"/>
                  <a:gd name="connsiteY8-8474" fmla="*/ 6107 h 10224"/>
                  <a:gd name="connsiteX9-8475" fmla="*/ 8317 w 10000"/>
                  <a:gd name="connsiteY9-8476" fmla="*/ 3502 h 10224"/>
                  <a:gd name="connsiteX10-8477" fmla="*/ 7071 w 10000"/>
                  <a:gd name="connsiteY10-8478" fmla="*/ 2984 h 10224"/>
                  <a:gd name="connsiteX11-8479" fmla="*/ 5913 w 10000"/>
                  <a:gd name="connsiteY11-8480" fmla="*/ 1610 h 10224"/>
                  <a:gd name="connsiteX12-8481" fmla="*/ 4786 w 10000"/>
                  <a:gd name="connsiteY12-8482" fmla="*/ 2155 h 10224"/>
                  <a:gd name="connsiteX13-8483" fmla="*/ 3723 w 10000"/>
                  <a:gd name="connsiteY13-8484" fmla="*/ 1744 h 10224"/>
                  <a:gd name="connsiteX14-8485" fmla="*/ 2843 w 10000"/>
                  <a:gd name="connsiteY14-8486" fmla="*/ 3060 h 10224"/>
                  <a:gd name="connsiteX15-8487" fmla="*/ 1916 w 10000"/>
                  <a:gd name="connsiteY15-8488" fmla="*/ 3515 h 10224"/>
                  <a:gd name="connsiteX16-8489" fmla="*/ 1111 w 10000"/>
                  <a:gd name="connsiteY16-8490" fmla="*/ 5269 h 10224"/>
                  <a:gd name="connsiteX17-8491" fmla="*/ 0 w 10000"/>
                  <a:gd name="connsiteY17-8492" fmla="*/ 9046 h 10224"/>
                  <a:gd name="connsiteX0-8493" fmla="*/ 0 w 10000"/>
                  <a:gd name="connsiteY0-8494" fmla="*/ 9046 h 10224"/>
                  <a:gd name="connsiteX1-8495" fmla="*/ 1573 w 10000"/>
                  <a:gd name="connsiteY1-8496" fmla="*/ 2776 h 10224"/>
                  <a:gd name="connsiteX2-8497" fmla="*/ 3363 w 10000"/>
                  <a:gd name="connsiteY2-8498" fmla="*/ 616 h 10224"/>
                  <a:gd name="connsiteX3-8499" fmla="*/ 5202 w 10000"/>
                  <a:gd name="connsiteY3-8500" fmla="*/ 14 h 10224"/>
                  <a:gd name="connsiteX4-8501" fmla="*/ 6746 w 10000"/>
                  <a:gd name="connsiteY4-8502" fmla="*/ 672 h 10224"/>
                  <a:gd name="connsiteX5-8503" fmla="*/ 8338 w 10000"/>
                  <a:gd name="connsiteY5-8504" fmla="*/ 2574 h 10224"/>
                  <a:gd name="connsiteX6-8505" fmla="*/ 9799 w 10000"/>
                  <a:gd name="connsiteY6-8506" fmla="*/ 7228 h 10224"/>
                  <a:gd name="connsiteX7-8507" fmla="*/ 9970 w 10000"/>
                  <a:gd name="connsiteY7-8508" fmla="*/ 10199 h 10224"/>
                  <a:gd name="connsiteX8-8509" fmla="*/ 9238 w 10000"/>
                  <a:gd name="connsiteY8-8510" fmla="*/ 6107 h 10224"/>
                  <a:gd name="connsiteX9-8511" fmla="*/ 8317 w 10000"/>
                  <a:gd name="connsiteY9-8512" fmla="*/ 3502 h 10224"/>
                  <a:gd name="connsiteX10-8513" fmla="*/ 7071 w 10000"/>
                  <a:gd name="connsiteY10-8514" fmla="*/ 2984 h 10224"/>
                  <a:gd name="connsiteX11-8515" fmla="*/ 5913 w 10000"/>
                  <a:gd name="connsiteY11-8516" fmla="*/ 1610 h 10224"/>
                  <a:gd name="connsiteX12-8517" fmla="*/ 4786 w 10000"/>
                  <a:gd name="connsiteY12-8518" fmla="*/ 2155 h 10224"/>
                  <a:gd name="connsiteX13-8519" fmla="*/ 3723 w 10000"/>
                  <a:gd name="connsiteY13-8520" fmla="*/ 1744 h 10224"/>
                  <a:gd name="connsiteX14-8521" fmla="*/ 2843 w 10000"/>
                  <a:gd name="connsiteY14-8522" fmla="*/ 3060 h 10224"/>
                  <a:gd name="connsiteX15-8523" fmla="*/ 1916 w 10000"/>
                  <a:gd name="connsiteY15-8524" fmla="*/ 3515 h 10224"/>
                  <a:gd name="connsiteX16-8525" fmla="*/ 1155 w 10000"/>
                  <a:gd name="connsiteY16-8526" fmla="*/ 5329 h 10224"/>
                  <a:gd name="connsiteX17-8527" fmla="*/ 0 w 10000"/>
                  <a:gd name="connsiteY17-8528" fmla="*/ 9046 h 10224"/>
                  <a:gd name="connsiteX0-8529" fmla="*/ 0 w 10000"/>
                  <a:gd name="connsiteY0-8530" fmla="*/ 9046 h 10224"/>
                  <a:gd name="connsiteX1-8531" fmla="*/ 1573 w 10000"/>
                  <a:gd name="connsiteY1-8532" fmla="*/ 2776 h 10224"/>
                  <a:gd name="connsiteX2-8533" fmla="*/ 3363 w 10000"/>
                  <a:gd name="connsiteY2-8534" fmla="*/ 616 h 10224"/>
                  <a:gd name="connsiteX3-8535" fmla="*/ 5202 w 10000"/>
                  <a:gd name="connsiteY3-8536" fmla="*/ 14 h 10224"/>
                  <a:gd name="connsiteX4-8537" fmla="*/ 6746 w 10000"/>
                  <a:gd name="connsiteY4-8538" fmla="*/ 672 h 10224"/>
                  <a:gd name="connsiteX5-8539" fmla="*/ 8338 w 10000"/>
                  <a:gd name="connsiteY5-8540" fmla="*/ 2574 h 10224"/>
                  <a:gd name="connsiteX6-8541" fmla="*/ 9799 w 10000"/>
                  <a:gd name="connsiteY6-8542" fmla="*/ 7228 h 10224"/>
                  <a:gd name="connsiteX7-8543" fmla="*/ 9970 w 10000"/>
                  <a:gd name="connsiteY7-8544" fmla="*/ 10199 h 10224"/>
                  <a:gd name="connsiteX8-8545" fmla="*/ 9238 w 10000"/>
                  <a:gd name="connsiteY8-8546" fmla="*/ 6107 h 10224"/>
                  <a:gd name="connsiteX9-8547" fmla="*/ 8317 w 10000"/>
                  <a:gd name="connsiteY9-8548" fmla="*/ 3502 h 10224"/>
                  <a:gd name="connsiteX10-8549" fmla="*/ 7071 w 10000"/>
                  <a:gd name="connsiteY10-8550" fmla="*/ 2984 h 10224"/>
                  <a:gd name="connsiteX11-8551" fmla="*/ 5913 w 10000"/>
                  <a:gd name="connsiteY11-8552" fmla="*/ 1610 h 10224"/>
                  <a:gd name="connsiteX12-8553" fmla="*/ 4786 w 10000"/>
                  <a:gd name="connsiteY12-8554" fmla="*/ 2155 h 10224"/>
                  <a:gd name="connsiteX13-8555" fmla="*/ 3723 w 10000"/>
                  <a:gd name="connsiteY13-8556" fmla="*/ 1744 h 10224"/>
                  <a:gd name="connsiteX14-8557" fmla="*/ 2843 w 10000"/>
                  <a:gd name="connsiteY14-8558" fmla="*/ 3060 h 10224"/>
                  <a:gd name="connsiteX15-8559" fmla="*/ 1916 w 10000"/>
                  <a:gd name="connsiteY15-8560" fmla="*/ 3515 h 10224"/>
                  <a:gd name="connsiteX16-8561" fmla="*/ 1155 w 10000"/>
                  <a:gd name="connsiteY16-8562" fmla="*/ 5329 h 10224"/>
                  <a:gd name="connsiteX17-8563" fmla="*/ 0 w 10000"/>
                  <a:gd name="connsiteY17-8564" fmla="*/ 9046 h 10224"/>
                  <a:gd name="connsiteX0-8565" fmla="*/ 32 w 10032"/>
                  <a:gd name="connsiteY0-8566" fmla="*/ 9046 h 10224"/>
                  <a:gd name="connsiteX1-8567" fmla="*/ 1605 w 10032"/>
                  <a:gd name="connsiteY1-8568" fmla="*/ 2776 h 10224"/>
                  <a:gd name="connsiteX2-8569" fmla="*/ 3395 w 10032"/>
                  <a:gd name="connsiteY2-8570" fmla="*/ 616 h 10224"/>
                  <a:gd name="connsiteX3-8571" fmla="*/ 5234 w 10032"/>
                  <a:gd name="connsiteY3-8572" fmla="*/ 14 h 10224"/>
                  <a:gd name="connsiteX4-8573" fmla="*/ 6778 w 10032"/>
                  <a:gd name="connsiteY4-8574" fmla="*/ 672 h 10224"/>
                  <a:gd name="connsiteX5-8575" fmla="*/ 8370 w 10032"/>
                  <a:gd name="connsiteY5-8576" fmla="*/ 2574 h 10224"/>
                  <a:gd name="connsiteX6-8577" fmla="*/ 9831 w 10032"/>
                  <a:gd name="connsiteY6-8578" fmla="*/ 7228 h 10224"/>
                  <a:gd name="connsiteX7-8579" fmla="*/ 10002 w 10032"/>
                  <a:gd name="connsiteY7-8580" fmla="*/ 10199 h 10224"/>
                  <a:gd name="connsiteX8-8581" fmla="*/ 9270 w 10032"/>
                  <a:gd name="connsiteY8-8582" fmla="*/ 6107 h 10224"/>
                  <a:gd name="connsiteX9-8583" fmla="*/ 8349 w 10032"/>
                  <a:gd name="connsiteY9-8584" fmla="*/ 3502 h 10224"/>
                  <a:gd name="connsiteX10-8585" fmla="*/ 7103 w 10032"/>
                  <a:gd name="connsiteY10-8586" fmla="*/ 2984 h 10224"/>
                  <a:gd name="connsiteX11-8587" fmla="*/ 5945 w 10032"/>
                  <a:gd name="connsiteY11-8588" fmla="*/ 1610 h 10224"/>
                  <a:gd name="connsiteX12-8589" fmla="*/ 4818 w 10032"/>
                  <a:gd name="connsiteY12-8590" fmla="*/ 2155 h 10224"/>
                  <a:gd name="connsiteX13-8591" fmla="*/ 3755 w 10032"/>
                  <a:gd name="connsiteY13-8592" fmla="*/ 1744 h 10224"/>
                  <a:gd name="connsiteX14-8593" fmla="*/ 2875 w 10032"/>
                  <a:gd name="connsiteY14-8594" fmla="*/ 3060 h 10224"/>
                  <a:gd name="connsiteX15-8595" fmla="*/ 1948 w 10032"/>
                  <a:gd name="connsiteY15-8596" fmla="*/ 3515 h 10224"/>
                  <a:gd name="connsiteX16-8597" fmla="*/ 1187 w 10032"/>
                  <a:gd name="connsiteY16-8598" fmla="*/ 5329 h 10224"/>
                  <a:gd name="connsiteX17-8599" fmla="*/ 492 w 10032"/>
                  <a:gd name="connsiteY17-8600" fmla="*/ 6758 h 10224"/>
                  <a:gd name="connsiteX18-8601" fmla="*/ 32 w 10032"/>
                  <a:gd name="connsiteY18-8602" fmla="*/ 9046 h 10224"/>
                  <a:gd name="connsiteX0-8603" fmla="*/ 32 w 10032"/>
                  <a:gd name="connsiteY0-8604" fmla="*/ 9046 h 10224"/>
                  <a:gd name="connsiteX1-8605" fmla="*/ 1605 w 10032"/>
                  <a:gd name="connsiteY1-8606" fmla="*/ 2776 h 10224"/>
                  <a:gd name="connsiteX2-8607" fmla="*/ 3395 w 10032"/>
                  <a:gd name="connsiteY2-8608" fmla="*/ 616 h 10224"/>
                  <a:gd name="connsiteX3-8609" fmla="*/ 5234 w 10032"/>
                  <a:gd name="connsiteY3-8610" fmla="*/ 14 h 10224"/>
                  <a:gd name="connsiteX4-8611" fmla="*/ 6778 w 10032"/>
                  <a:gd name="connsiteY4-8612" fmla="*/ 672 h 10224"/>
                  <a:gd name="connsiteX5-8613" fmla="*/ 8370 w 10032"/>
                  <a:gd name="connsiteY5-8614" fmla="*/ 2574 h 10224"/>
                  <a:gd name="connsiteX6-8615" fmla="*/ 9831 w 10032"/>
                  <a:gd name="connsiteY6-8616" fmla="*/ 7228 h 10224"/>
                  <a:gd name="connsiteX7-8617" fmla="*/ 10002 w 10032"/>
                  <a:gd name="connsiteY7-8618" fmla="*/ 10199 h 10224"/>
                  <a:gd name="connsiteX8-8619" fmla="*/ 9270 w 10032"/>
                  <a:gd name="connsiteY8-8620" fmla="*/ 6107 h 10224"/>
                  <a:gd name="connsiteX9-8621" fmla="*/ 8349 w 10032"/>
                  <a:gd name="connsiteY9-8622" fmla="*/ 3502 h 10224"/>
                  <a:gd name="connsiteX10-8623" fmla="*/ 7103 w 10032"/>
                  <a:gd name="connsiteY10-8624" fmla="*/ 2984 h 10224"/>
                  <a:gd name="connsiteX11-8625" fmla="*/ 5945 w 10032"/>
                  <a:gd name="connsiteY11-8626" fmla="*/ 1610 h 10224"/>
                  <a:gd name="connsiteX12-8627" fmla="*/ 4818 w 10032"/>
                  <a:gd name="connsiteY12-8628" fmla="*/ 2155 h 10224"/>
                  <a:gd name="connsiteX13-8629" fmla="*/ 3755 w 10032"/>
                  <a:gd name="connsiteY13-8630" fmla="*/ 1744 h 10224"/>
                  <a:gd name="connsiteX14-8631" fmla="*/ 2875 w 10032"/>
                  <a:gd name="connsiteY14-8632" fmla="*/ 3060 h 10224"/>
                  <a:gd name="connsiteX15-8633" fmla="*/ 1948 w 10032"/>
                  <a:gd name="connsiteY15-8634" fmla="*/ 3515 h 10224"/>
                  <a:gd name="connsiteX16-8635" fmla="*/ 1187 w 10032"/>
                  <a:gd name="connsiteY16-8636" fmla="*/ 5329 h 10224"/>
                  <a:gd name="connsiteX17-8637" fmla="*/ 492 w 10032"/>
                  <a:gd name="connsiteY17-8638" fmla="*/ 6758 h 10224"/>
                  <a:gd name="connsiteX18-8639" fmla="*/ 32 w 10032"/>
                  <a:gd name="connsiteY18-8640" fmla="*/ 9046 h 10224"/>
                  <a:gd name="connsiteX0-8641" fmla="*/ 32 w 10032"/>
                  <a:gd name="connsiteY0-8642" fmla="*/ 9046 h 10224"/>
                  <a:gd name="connsiteX1-8643" fmla="*/ 1605 w 10032"/>
                  <a:gd name="connsiteY1-8644" fmla="*/ 2776 h 10224"/>
                  <a:gd name="connsiteX2-8645" fmla="*/ 3395 w 10032"/>
                  <a:gd name="connsiteY2-8646" fmla="*/ 616 h 10224"/>
                  <a:gd name="connsiteX3-8647" fmla="*/ 5234 w 10032"/>
                  <a:gd name="connsiteY3-8648" fmla="*/ 14 h 10224"/>
                  <a:gd name="connsiteX4-8649" fmla="*/ 6778 w 10032"/>
                  <a:gd name="connsiteY4-8650" fmla="*/ 672 h 10224"/>
                  <a:gd name="connsiteX5-8651" fmla="*/ 8370 w 10032"/>
                  <a:gd name="connsiteY5-8652" fmla="*/ 2574 h 10224"/>
                  <a:gd name="connsiteX6-8653" fmla="*/ 9831 w 10032"/>
                  <a:gd name="connsiteY6-8654" fmla="*/ 7228 h 10224"/>
                  <a:gd name="connsiteX7-8655" fmla="*/ 10002 w 10032"/>
                  <a:gd name="connsiteY7-8656" fmla="*/ 10199 h 10224"/>
                  <a:gd name="connsiteX8-8657" fmla="*/ 9270 w 10032"/>
                  <a:gd name="connsiteY8-8658" fmla="*/ 6107 h 10224"/>
                  <a:gd name="connsiteX9-8659" fmla="*/ 8349 w 10032"/>
                  <a:gd name="connsiteY9-8660" fmla="*/ 3502 h 10224"/>
                  <a:gd name="connsiteX10-8661" fmla="*/ 7103 w 10032"/>
                  <a:gd name="connsiteY10-8662" fmla="*/ 2984 h 10224"/>
                  <a:gd name="connsiteX11-8663" fmla="*/ 5945 w 10032"/>
                  <a:gd name="connsiteY11-8664" fmla="*/ 1610 h 10224"/>
                  <a:gd name="connsiteX12-8665" fmla="*/ 4818 w 10032"/>
                  <a:gd name="connsiteY12-8666" fmla="*/ 2155 h 10224"/>
                  <a:gd name="connsiteX13-8667" fmla="*/ 3755 w 10032"/>
                  <a:gd name="connsiteY13-8668" fmla="*/ 1744 h 10224"/>
                  <a:gd name="connsiteX14-8669" fmla="*/ 2875 w 10032"/>
                  <a:gd name="connsiteY14-8670" fmla="*/ 3060 h 10224"/>
                  <a:gd name="connsiteX15-8671" fmla="*/ 1948 w 10032"/>
                  <a:gd name="connsiteY15-8672" fmla="*/ 3515 h 10224"/>
                  <a:gd name="connsiteX16-8673" fmla="*/ 1187 w 10032"/>
                  <a:gd name="connsiteY16-8674" fmla="*/ 5329 h 10224"/>
                  <a:gd name="connsiteX17-8675" fmla="*/ 492 w 10032"/>
                  <a:gd name="connsiteY17-8676" fmla="*/ 6758 h 10224"/>
                  <a:gd name="connsiteX18-8677" fmla="*/ 32 w 10032"/>
                  <a:gd name="connsiteY18-8678" fmla="*/ 9046 h 10224"/>
                  <a:gd name="connsiteX0-8679" fmla="*/ 38 w 9964"/>
                  <a:gd name="connsiteY0-8680" fmla="*/ 9046 h 10224"/>
                  <a:gd name="connsiteX1-8681" fmla="*/ 1537 w 9964"/>
                  <a:gd name="connsiteY1-8682" fmla="*/ 2776 h 10224"/>
                  <a:gd name="connsiteX2-8683" fmla="*/ 3327 w 9964"/>
                  <a:gd name="connsiteY2-8684" fmla="*/ 616 h 10224"/>
                  <a:gd name="connsiteX3-8685" fmla="*/ 5166 w 9964"/>
                  <a:gd name="connsiteY3-8686" fmla="*/ 14 h 10224"/>
                  <a:gd name="connsiteX4-8687" fmla="*/ 6710 w 9964"/>
                  <a:gd name="connsiteY4-8688" fmla="*/ 672 h 10224"/>
                  <a:gd name="connsiteX5-8689" fmla="*/ 8302 w 9964"/>
                  <a:gd name="connsiteY5-8690" fmla="*/ 2574 h 10224"/>
                  <a:gd name="connsiteX6-8691" fmla="*/ 9763 w 9964"/>
                  <a:gd name="connsiteY6-8692" fmla="*/ 7228 h 10224"/>
                  <a:gd name="connsiteX7-8693" fmla="*/ 9934 w 9964"/>
                  <a:gd name="connsiteY7-8694" fmla="*/ 10199 h 10224"/>
                  <a:gd name="connsiteX8-8695" fmla="*/ 9202 w 9964"/>
                  <a:gd name="connsiteY8-8696" fmla="*/ 6107 h 10224"/>
                  <a:gd name="connsiteX9-8697" fmla="*/ 8281 w 9964"/>
                  <a:gd name="connsiteY9-8698" fmla="*/ 3502 h 10224"/>
                  <a:gd name="connsiteX10-8699" fmla="*/ 7035 w 9964"/>
                  <a:gd name="connsiteY10-8700" fmla="*/ 2984 h 10224"/>
                  <a:gd name="connsiteX11-8701" fmla="*/ 5877 w 9964"/>
                  <a:gd name="connsiteY11-8702" fmla="*/ 1610 h 10224"/>
                  <a:gd name="connsiteX12-8703" fmla="*/ 4750 w 9964"/>
                  <a:gd name="connsiteY12-8704" fmla="*/ 2155 h 10224"/>
                  <a:gd name="connsiteX13-8705" fmla="*/ 3687 w 9964"/>
                  <a:gd name="connsiteY13-8706" fmla="*/ 1744 h 10224"/>
                  <a:gd name="connsiteX14-8707" fmla="*/ 2807 w 9964"/>
                  <a:gd name="connsiteY14-8708" fmla="*/ 3060 h 10224"/>
                  <a:gd name="connsiteX15-8709" fmla="*/ 1880 w 9964"/>
                  <a:gd name="connsiteY15-8710" fmla="*/ 3515 h 10224"/>
                  <a:gd name="connsiteX16-8711" fmla="*/ 1119 w 9964"/>
                  <a:gd name="connsiteY16-8712" fmla="*/ 5329 h 10224"/>
                  <a:gd name="connsiteX17-8713" fmla="*/ 424 w 9964"/>
                  <a:gd name="connsiteY17-8714" fmla="*/ 6758 h 10224"/>
                  <a:gd name="connsiteX18-8715" fmla="*/ 38 w 9964"/>
                  <a:gd name="connsiteY18-8716" fmla="*/ 9046 h 10224"/>
                  <a:gd name="connsiteX0-8717" fmla="*/ 32 w 10054"/>
                  <a:gd name="connsiteY0-8718" fmla="*/ 8877 h 10000"/>
                  <a:gd name="connsiteX1-8719" fmla="*/ 1597 w 10054"/>
                  <a:gd name="connsiteY1-8720" fmla="*/ 2715 h 10000"/>
                  <a:gd name="connsiteX2-8721" fmla="*/ 3393 w 10054"/>
                  <a:gd name="connsiteY2-8722" fmla="*/ 603 h 10000"/>
                  <a:gd name="connsiteX3-8723" fmla="*/ 5239 w 10054"/>
                  <a:gd name="connsiteY3-8724" fmla="*/ 14 h 10000"/>
                  <a:gd name="connsiteX4-8725" fmla="*/ 6788 w 10054"/>
                  <a:gd name="connsiteY4-8726" fmla="*/ 657 h 10000"/>
                  <a:gd name="connsiteX5-8727" fmla="*/ 8386 w 10054"/>
                  <a:gd name="connsiteY5-8728" fmla="*/ 2518 h 10000"/>
                  <a:gd name="connsiteX6-8729" fmla="*/ 9852 w 10054"/>
                  <a:gd name="connsiteY6-8730" fmla="*/ 7070 h 10000"/>
                  <a:gd name="connsiteX7-8731" fmla="*/ 10024 w 10054"/>
                  <a:gd name="connsiteY7-8732" fmla="*/ 9976 h 10000"/>
                  <a:gd name="connsiteX8-8733" fmla="*/ 9289 w 10054"/>
                  <a:gd name="connsiteY8-8734" fmla="*/ 5973 h 10000"/>
                  <a:gd name="connsiteX9-8735" fmla="*/ 8365 w 10054"/>
                  <a:gd name="connsiteY9-8736" fmla="*/ 3425 h 10000"/>
                  <a:gd name="connsiteX10-8737" fmla="*/ 7114 w 10054"/>
                  <a:gd name="connsiteY10-8738" fmla="*/ 2919 h 10000"/>
                  <a:gd name="connsiteX11-8739" fmla="*/ 5952 w 10054"/>
                  <a:gd name="connsiteY11-8740" fmla="*/ 1575 h 10000"/>
                  <a:gd name="connsiteX12-8741" fmla="*/ 4821 w 10054"/>
                  <a:gd name="connsiteY12-8742" fmla="*/ 2108 h 10000"/>
                  <a:gd name="connsiteX13-8743" fmla="*/ 3754 w 10054"/>
                  <a:gd name="connsiteY13-8744" fmla="*/ 1706 h 10000"/>
                  <a:gd name="connsiteX14-8745" fmla="*/ 2871 w 10054"/>
                  <a:gd name="connsiteY14-8746" fmla="*/ 2993 h 10000"/>
                  <a:gd name="connsiteX15-8747" fmla="*/ 1941 w 10054"/>
                  <a:gd name="connsiteY15-8748" fmla="*/ 3438 h 10000"/>
                  <a:gd name="connsiteX16-8749" fmla="*/ 1177 w 10054"/>
                  <a:gd name="connsiteY16-8750" fmla="*/ 5212 h 10000"/>
                  <a:gd name="connsiteX17-8751" fmla="*/ 480 w 10054"/>
                  <a:gd name="connsiteY17-8752" fmla="*/ 6610 h 10000"/>
                  <a:gd name="connsiteX18-8753" fmla="*/ 32 w 10054"/>
                  <a:gd name="connsiteY18-8754" fmla="*/ 8877 h 10000"/>
                  <a:gd name="connsiteX0-8755" fmla="*/ 1 w 10023"/>
                  <a:gd name="connsiteY0-8756" fmla="*/ 8877 h 10000"/>
                  <a:gd name="connsiteX1-8757" fmla="*/ 1566 w 10023"/>
                  <a:gd name="connsiteY1-8758" fmla="*/ 2715 h 10000"/>
                  <a:gd name="connsiteX2-8759" fmla="*/ 3362 w 10023"/>
                  <a:gd name="connsiteY2-8760" fmla="*/ 603 h 10000"/>
                  <a:gd name="connsiteX3-8761" fmla="*/ 5208 w 10023"/>
                  <a:gd name="connsiteY3-8762" fmla="*/ 14 h 10000"/>
                  <a:gd name="connsiteX4-8763" fmla="*/ 6757 w 10023"/>
                  <a:gd name="connsiteY4-8764" fmla="*/ 657 h 10000"/>
                  <a:gd name="connsiteX5-8765" fmla="*/ 8355 w 10023"/>
                  <a:gd name="connsiteY5-8766" fmla="*/ 2518 h 10000"/>
                  <a:gd name="connsiteX6-8767" fmla="*/ 9821 w 10023"/>
                  <a:gd name="connsiteY6-8768" fmla="*/ 7070 h 10000"/>
                  <a:gd name="connsiteX7-8769" fmla="*/ 9993 w 10023"/>
                  <a:gd name="connsiteY7-8770" fmla="*/ 9976 h 10000"/>
                  <a:gd name="connsiteX8-8771" fmla="*/ 9258 w 10023"/>
                  <a:gd name="connsiteY8-8772" fmla="*/ 5973 h 10000"/>
                  <a:gd name="connsiteX9-8773" fmla="*/ 8334 w 10023"/>
                  <a:gd name="connsiteY9-8774" fmla="*/ 3425 h 10000"/>
                  <a:gd name="connsiteX10-8775" fmla="*/ 7083 w 10023"/>
                  <a:gd name="connsiteY10-8776" fmla="*/ 2919 h 10000"/>
                  <a:gd name="connsiteX11-8777" fmla="*/ 5921 w 10023"/>
                  <a:gd name="connsiteY11-8778" fmla="*/ 1575 h 10000"/>
                  <a:gd name="connsiteX12-8779" fmla="*/ 4790 w 10023"/>
                  <a:gd name="connsiteY12-8780" fmla="*/ 2108 h 10000"/>
                  <a:gd name="connsiteX13-8781" fmla="*/ 3723 w 10023"/>
                  <a:gd name="connsiteY13-8782" fmla="*/ 1706 h 10000"/>
                  <a:gd name="connsiteX14-8783" fmla="*/ 2840 w 10023"/>
                  <a:gd name="connsiteY14-8784" fmla="*/ 2993 h 10000"/>
                  <a:gd name="connsiteX15-8785" fmla="*/ 1910 w 10023"/>
                  <a:gd name="connsiteY15-8786" fmla="*/ 3438 h 10000"/>
                  <a:gd name="connsiteX16-8787" fmla="*/ 1146 w 10023"/>
                  <a:gd name="connsiteY16-8788" fmla="*/ 5212 h 10000"/>
                  <a:gd name="connsiteX17-8789" fmla="*/ 449 w 10023"/>
                  <a:gd name="connsiteY17-8790" fmla="*/ 6610 h 10000"/>
                  <a:gd name="connsiteX18-8791" fmla="*/ 1 w 10023"/>
                  <a:gd name="connsiteY18-8792" fmla="*/ 8877 h 10000"/>
                  <a:gd name="connsiteX0-8793" fmla="*/ 1 w 10023"/>
                  <a:gd name="connsiteY0-8794" fmla="*/ 8877 h 9999"/>
                  <a:gd name="connsiteX1-8795" fmla="*/ 1566 w 10023"/>
                  <a:gd name="connsiteY1-8796" fmla="*/ 2715 h 9999"/>
                  <a:gd name="connsiteX2-8797" fmla="*/ 3362 w 10023"/>
                  <a:gd name="connsiteY2-8798" fmla="*/ 603 h 9999"/>
                  <a:gd name="connsiteX3-8799" fmla="*/ 5208 w 10023"/>
                  <a:gd name="connsiteY3-8800" fmla="*/ 14 h 9999"/>
                  <a:gd name="connsiteX4-8801" fmla="*/ 6757 w 10023"/>
                  <a:gd name="connsiteY4-8802" fmla="*/ 657 h 9999"/>
                  <a:gd name="connsiteX5-8803" fmla="*/ 8355 w 10023"/>
                  <a:gd name="connsiteY5-8804" fmla="*/ 2518 h 9999"/>
                  <a:gd name="connsiteX6-8805" fmla="*/ 9821 w 10023"/>
                  <a:gd name="connsiteY6-8806" fmla="*/ 7070 h 9999"/>
                  <a:gd name="connsiteX7-8807" fmla="*/ 9993 w 10023"/>
                  <a:gd name="connsiteY7-8808" fmla="*/ 9976 h 9999"/>
                  <a:gd name="connsiteX8-8809" fmla="*/ 9867 w 10023"/>
                  <a:gd name="connsiteY8-8810" fmla="*/ 8284 h 9999"/>
                  <a:gd name="connsiteX9-8811" fmla="*/ 9258 w 10023"/>
                  <a:gd name="connsiteY9-8812" fmla="*/ 5973 h 9999"/>
                  <a:gd name="connsiteX10-8813" fmla="*/ 8334 w 10023"/>
                  <a:gd name="connsiteY10-8814" fmla="*/ 3425 h 9999"/>
                  <a:gd name="connsiteX11-8815" fmla="*/ 7083 w 10023"/>
                  <a:gd name="connsiteY11-8816" fmla="*/ 2919 h 9999"/>
                  <a:gd name="connsiteX12-8817" fmla="*/ 5921 w 10023"/>
                  <a:gd name="connsiteY12-8818" fmla="*/ 1575 h 9999"/>
                  <a:gd name="connsiteX13-8819" fmla="*/ 4790 w 10023"/>
                  <a:gd name="connsiteY13-8820" fmla="*/ 2108 h 9999"/>
                  <a:gd name="connsiteX14-8821" fmla="*/ 3723 w 10023"/>
                  <a:gd name="connsiteY14-8822" fmla="*/ 1706 h 9999"/>
                  <a:gd name="connsiteX15-8823" fmla="*/ 2840 w 10023"/>
                  <a:gd name="connsiteY15-8824" fmla="*/ 2993 h 9999"/>
                  <a:gd name="connsiteX16-8825" fmla="*/ 1910 w 10023"/>
                  <a:gd name="connsiteY16-8826" fmla="*/ 3438 h 9999"/>
                  <a:gd name="connsiteX17-8827" fmla="*/ 1146 w 10023"/>
                  <a:gd name="connsiteY17-8828" fmla="*/ 5212 h 9999"/>
                  <a:gd name="connsiteX18-8829" fmla="*/ 449 w 10023"/>
                  <a:gd name="connsiteY18-8830" fmla="*/ 6610 h 9999"/>
                  <a:gd name="connsiteX19-8831" fmla="*/ 1 w 10023"/>
                  <a:gd name="connsiteY19-8832" fmla="*/ 8877 h 9999"/>
                  <a:gd name="connsiteX0-8833" fmla="*/ 1 w 10000"/>
                  <a:gd name="connsiteY0-8834" fmla="*/ 8878 h 10000"/>
                  <a:gd name="connsiteX1-8835" fmla="*/ 1562 w 10000"/>
                  <a:gd name="connsiteY1-8836" fmla="*/ 2715 h 10000"/>
                  <a:gd name="connsiteX2-8837" fmla="*/ 3354 w 10000"/>
                  <a:gd name="connsiteY2-8838" fmla="*/ 603 h 10000"/>
                  <a:gd name="connsiteX3-8839" fmla="*/ 5196 w 10000"/>
                  <a:gd name="connsiteY3-8840" fmla="*/ 14 h 10000"/>
                  <a:gd name="connsiteX4-8841" fmla="*/ 6741 w 10000"/>
                  <a:gd name="connsiteY4-8842" fmla="*/ 657 h 10000"/>
                  <a:gd name="connsiteX5-8843" fmla="*/ 8336 w 10000"/>
                  <a:gd name="connsiteY5-8844" fmla="*/ 2518 h 10000"/>
                  <a:gd name="connsiteX6-8845" fmla="*/ 9798 w 10000"/>
                  <a:gd name="connsiteY6-8846" fmla="*/ 7071 h 10000"/>
                  <a:gd name="connsiteX7-8847" fmla="*/ 9970 w 10000"/>
                  <a:gd name="connsiteY7-8848" fmla="*/ 9977 h 10000"/>
                  <a:gd name="connsiteX8-8849" fmla="*/ 9844 w 10000"/>
                  <a:gd name="connsiteY8-8850" fmla="*/ 8285 h 10000"/>
                  <a:gd name="connsiteX9-8851" fmla="*/ 9237 w 10000"/>
                  <a:gd name="connsiteY9-8852" fmla="*/ 5974 h 10000"/>
                  <a:gd name="connsiteX10-8853" fmla="*/ 8315 w 10000"/>
                  <a:gd name="connsiteY10-8854" fmla="*/ 3425 h 10000"/>
                  <a:gd name="connsiteX11-8855" fmla="*/ 7319 w 10000"/>
                  <a:gd name="connsiteY11-8856" fmla="*/ 2978 h 10000"/>
                  <a:gd name="connsiteX12-8857" fmla="*/ 5907 w 10000"/>
                  <a:gd name="connsiteY12-8858" fmla="*/ 1575 h 10000"/>
                  <a:gd name="connsiteX13-8859" fmla="*/ 4779 w 10000"/>
                  <a:gd name="connsiteY13-8860" fmla="*/ 2108 h 10000"/>
                  <a:gd name="connsiteX14-8861" fmla="*/ 3714 w 10000"/>
                  <a:gd name="connsiteY14-8862" fmla="*/ 1706 h 10000"/>
                  <a:gd name="connsiteX15-8863" fmla="*/ 2833 w 10000"/>
                  <a:gd name="connsiteY15-8864" fmla="*/ 2993 h 10000"/>
                  <a:gd name="connsiteX16-8865" fmla="*/ 1906 w 10000"/>
                  <a:gd name="connsiteY16-8866" fmla="*/ 3438 h 10000"/>
                  <a:gd name="connsiteX17-8867" fmla="*/ 1143 w 10000"/>
                  <a:gd name="connsiteY17-8868" fmla="*/ 5213 h 10000"/>
                  <a:gd name="connsiteX18-8869" fmla="*/ 448 w 10000"/>
                  <a:gd name="connsiteY18-8870" fmla="*/ 6611 h 10000"/>
                  <a:gd name="connsiteX19-8871" fmla="*/ 1 w 10000"/>
                  <a:gd name="connsiteY19-8872" fmla="*/ 8878 h 10000"/>
                  <a:gd name="connsiteX0-8873" fmla="*/ 1 w 10000"/>
                  <a:gd name="connsiteY0-8874" fmla="*/ 8878 h 10000"/>
                  <a:gd name="connsiteX1-8875" fmla="*/ 1562 w 10000"/>
                  <a:gd name="connsiteY1-8876" fmla="*/ 2715 h 10000"/>
                  <a:gd name="connsiteX2-8877" fmla="*/ 3354 w 10000"/>
                  <a:gd name="connsiteY2-8878" fmla="*/ 603 h 10000"/>
                  <a:gd name="connsiteX3-8879" fmla="*/ 5196 w 10000"/>
                  <a:gd name="connsiteY3-8880" fmla="*/ 14 h 10000"/>
                  <a:gd name="connsiteX4-8881" fmla="*/ 6741 w 10000"/>
                  <a:gd name="connsiteY4-8882" fmla="*/ 657 h 10000"/>
                  <a:gd name="connsiteX5-8883" fmla="*/ 8336 w 10000"/>
                  <a:gd name="connsiteY5-8884" fmla="*/ 2518 h 10000"/>
                  <a:gd name="connsiteX6-8885" fmla="*/ 9798 w 10000"/>
                  <a:gd name="connsiteY6-8886" fmla="*/ 7071 h 10000"/>
                  <a:gd name="connsiteX7-8887" fmla="*/ 9970 w 10000"/>
                  <a:gd name="connsiteY7-8888" fmla="*/ 9977 h 10000"/>
                  <a:gd name="connsiteX8-8889" fmla="*/ 9844 w 10000"/>
                  <a:gd name="connsiteY8-8890" fmla="*/ 8285 h 10000"/>
                  <a:gd name="connsiteX9-8891" fmla="*/ 9237 w 10000"/>
                  <a:gd name="connsiteY9-8892" fmla="*/ 5974 h 10000"/>
                  <a:gd name="connsiteX10-8893" fmla="*/ 8538 w 10000"/>
                  <a:gd name="connsiteY10-8894" fmla="*/ 3925 h 10000"/>
                  <a:gd name="connsiteX11-8895" fmla="*/ 7319 w 10000"/>
                  <a:gd name="connsiteY11-8896" fmla="*/ 2978 h 10000"/>
                  <a:gd name="connsiteX12-8897" fmla="*/ 5907 w 10000"/>
                  <a:gd name="connsiteY12-8898" fmla="*/ 1575 h 10000"/>
                  <a:gd name="connsiteX13-8899" fmla="*/ 4779 w 10000"/>
                  <a:gd name="connsiteY13-8900" fmla="*/ 2108 h 10000"/>
                  <a:gd name="connsiteX14-8901" fmla="*/ 3714 w 10000"/>
                  <a:gd name="connsiteY14-8902" fmla="*/ 1706 h 10000"/>
                  <a:gd name="connsiteX15-8903" fmla="*/ 2833 w 10000"/>
                  <a:gd name="connsiteY15-8904" fmla="*/ 2993 h 10000"/>
                  <a:gd name="connsiteX16-8905" fmla="*/ 1906 w 10000"/>
                  <a:gd name="connsiteY16-8906" fmla="*/ 3438 h 10000"/>
                  <a:gd name="connsiteX17-8907" fmla="*/ 1143 w 10000"/>
                  <a:gd name="connsiteY17-8908" fmla="*/ 5213 h 10000"/>
                  <a:gd name="connsiteX18-8909" fmla="*/ 448 w 10000"/>
                  <a:gd name="connsiteY18-8910" fmla="*/ 6611 h 10000"/>
                  <a:gd name="connsiteX19-8911" fmla="*/ 1 w 10000"/>
                  <a:gd name="connsiteY19-8912" fmla="*/ 8878 h 10000"/>
                  <a:gd name="connsiteX0-8913" fmla="*/ 1 w 10000"/>
                  <a:gd name="connsiteY0-8914" fmla="*/ 8878 h 10000"/>
                  <a:gd name="connsiteX1-8915" fmla="*/ 1562 w 10000"/>
                  <a:gd name="connsiteY1-8916" fmla="*/ 2715 h 10000"/>
                  <a:gd name="connsiteX2-8917" fmla="*/ 3354 w 10000"/>
                  <a:gd name="connsiteY2-8918" fmla="*/ 603 h 10000"/>
                  <a:gd name="connsiteX3-8919" fmla="*/ 5196 w 10000"/>
                  <a:gd name="connsiteY3-8920" fmla="*/ 14 h 10000"/>
                  <a:gd name="connsiteX4-8921" fmla="*/ 6741 w 10000"/>
                  <a:gd name="connsiteY4-8922" fmla="*/ 657 h 10000"/>
                  <a:gd name="connsiteX5-8923" fmla="*/ 8336 w 10000"/>
                  <a:gd name="connsiteY5-8924" fmla="*/ 2518 h 10000"/>
                  <a:gd name="connsiteX6-8925" fmla="*/ 9798 w 10000"/>
                  <a:gd name="connsiteY6-8926" fmla="*/ 7071 h 10000"/>
                  <a:gd name="connsiteX7-8927" fmla="*/ 9970 w 10000"/>
                  <a:gd name="connsiteY7-8928" fmla="*/ 9977 h 10000"/>
                  <a:gd name="connsiteX8-8929" fmla="*/ 9844 w 10000"/>
                  <a:gd name="connsiteY8-8930" fmla="*/ 8285 h 10000"/>
                  <a:gd name="connsiteX9-8931" fmla="*/ 9237 w 10000"/>
                  <a:gd name="connsiteY9-8932" fmla="*/ 5974 h 10000"/>
                  <a:gd name="connsiteX10-8933" fmla="*/ 8538 w 10000"/>
                  <a:gd name="connsiteY10-8934" fmla="*/ 3925 h 10000"/>
                  <a:gd name="connsiteX11-8935" fmla="*/ 7200 w 10000"/>
                  <a:gd name="connsiteY11-8936" fmla="*/ 2978 h 10000"/>
                  <a:gd name="connsiteX12-8937" fmla="*/ 5907 w 10000"/>
                  <a:gd name="connsiteY12-8938" fmla="*/ 1575 h 10000"/>
                  <a:gd name="connsiteX13-8939" fmla="*/ 4779 w 10000"/>
                  <a:gd name="connsiteY13-8940" fmla="*/ 2108 h 10000"/>
                  <a:gd name="connsiteX14-8941" fmla="*/ 3714 w 10000"/>
                  <a:gd name="connsiteY14-8942" fmla="*/ 1706 h 10000"/>
                  <a:gd name="connsiteX15-8943" fmla="*/ 2833 w 10000"/>
                  <a:gd name="connsiteY15-8944" fmla="*/ 2993 h 10000"/>
                  <a:gd name="connsiteX16-8945" fmla="*/ 1906 w 10000"/>
                  <a:gd name="connsiteY16-8946" fmla="*/ 3438 h 10000"/>
                  <a:gd name="connsiteX17-8947" fmla="*/ 1143 w 10000"/>
                  <a:gd name="connsiteY17-8948" fmla="*/ 5213 h 10000"/>
                  <a:gd name="connsiteX18-8949" fmla="*/ 448 w 10000"/>
                  <a:gd name="connsiteY18-8950" fmla="*/ 6611 h 10000"/>
                  <a:gd name="connsiteX19-8951" fmla="*/ 1 w 10000"/>
                  <a:gd name="connsiteY19-8952" fmla="*/ 8878 h 10000"/>
                  <a:gd name="connsiteX0-8953" fmla="*/ 1 w 10000"/>
                  <a:gd name="connsiteY0-8954" fmla="*/ 8878 h 10000"/>
                  <a:gd name="connsiteX1-8955" fmla="*/ 1562 w 10000"/>
                  <a:gd name="connsiteY1-8956" fmla="*/ 2715 h 10000"/>
                  <a:gd name="connsiteX2-8957" fmla="*/ 3354 w 10000"/>
                  <a:gd name="connsiteY2-8958" fmla="*/ 603 h 10000"/>
                  <a:gd name="connsiteX3-8959" fmla="*/ 5196 w 10000"/>
                  <a:gd name="connsiteY3-8960" fmla="*/ 14 h 10000"/>
                  <a:gd name="connsiteX4-8961" fmla="*/ 6741 w 10000"/>
                  <a:gd name="connsiteY4-8962" fmla="*/ 657 h 10000"/>
                  <a:gd name="connsiteX5-8963" fmla="*/ 8336 w 10000"/>
                  <a:gd name="connsiteY5-8964" fmla="*/ 2518 h 10000"/>
                  <a:gd name="connsiteX6-8965" fmla="*/ 9798 w 10000"/>
                  <a:gd name="connsiteY6-8966" fmla="*/ 7071 h 10000"/>
                  <a:gd name="connsiteX7-8967" fmla="*/ 9970 w 10000"/>
                  <a:gd name="connsiteY7-8968" fmla="*/ 9977 h 10000"/>
                  <a:gd name="connsiteX8-8969" fmla="*/ 9844 w 10000"/>
                  <a:gd name="connsiteY8-8970" fmla="*/ 8285 h 10000"/>
                  <a:gd name="connsiteX9-8971" fmla="*/ 9237 w 10000"/>
                  <a:gd name="connsiteY9-8972" fmla="*/ 5974 h 10000"/>
                  <a:gd name="connsiteX10-8973" fmla="*/ 8449 w 10000"/>
                  <a:gd name="connsiteY10-8974" fmla="*/ 3543 h 10000"/>
                  <a:gd name="connsiteX11-8975" fmla="*/ 7200 w 10000"/>
                  <a:gd name="connsiteY11-8976" fmla="*/ 2978 h 10000"/>
                  <a:gd name="connsiteX12-8977" fmla="*/ 5907 w 10000"/>
                  <a:gd name="connsiteY12-8978" fmla="*/ 1575 h 10000"/>
                  <a:gd name="connsiteX13-8979" fmla="*/ 4779 w 10000"/>
                  <a:gd name="connsiteY13-8980" fmla="*/ 2108 h 10000"/>
                  <a:gd name="connsiteX14-8981" fmla="*/ 3714 w 10000"/>
                  <a:gd name="connsiteY14-8982" fmla="*/ 1706 h 10000"/>
                  <a:gd name="connsiteX15-8983" fmla="*/ 2833 w 10000"/>
                  <a:gd name="connsiteY15-8984" fmla="*/ 2993 h 10000"/>
                  <a:gd name="connsiteX16-8985" fmla="*/ 1906 w 10000"/>
                  <a:gd name="connsiteY16-8986" fmla="*/ 3438 h 10000"/>
                  <a:gd name="connsiteX17-8987" fmla="*/ 1143 w 10000"/>
                  <a:gd name="connsiteY17-8988" fmla="*/ 5213 h 10000"/>
                  <a:gd name="connsiteX18-8989" fmla="*/ 448 w 10000"/>
                  <a:gd name="connsiteY18-8990" fmla="*/ 6611 h 10000"/>
                  <a:gd name="connsiteX19-8991" fmla="*/ 1 w 10000"/>
                  <a:gd name="connsiteY19-8992" fmla="*/ 8878 h 10000"/>
                  <a:gd name="connsiteX0-8993" fmla="*/ 1 w 10000"/>
                  <a:gd name="connsiteY0-8994" fmla="*/ 8878 h 10000"/>
                  <a:gd name="connsiteX1-8995" fmla="*/ 1562 w 10000"/>
                  <a:gd name="connsiteY1-8996" fmla="*/ 2715 h 10000"/>
                  <a:gd name="connsiteX2-8997" fmla="*/ 3354 w 10000"/>
                  <a:gd name="connsiteY2-8998" fmla="*/ 603 h 10000"/>
                  <a:gd name="connsiteX3-8999" fmla="*/ 5196 w 10000"/>
                  <a:gd name="connsiteY3-9000" fmla="*/ 14 h 10000"/>
                  <a:gd name="connsiteX4-9001" fmla="*/ 6741 w 10000"/>
                  <a:gd name="connsiteY4-9002" fmla="*/ 657 h 10000"/>
                  <a:gd name="connsiteX5-9003" fmla="*/ 8336 w 10000"/>
                  <a:gd name="connsiteY5-9004" fmla="*/ 2518 h 10000"/>
                  <a:gd name="connsiteX6-9005" fmla="*/ 9798 w 10000"/>
                  <a:gd name="connsiteY6-9006" fmla="*/ 7071 h 10000"/>
                  <a:gd name="connsiteX7-9007" fmla="*/ 9970 w 10000"/>
                  <a:gd name="connsiteY7-9008" fmla="*/ 9977 h 10000"/>
                  <a:gd name="connsiteX8-9009" fmla="*/ 9844 w 10000"/>
                  <a:gd name="connsiteY8-9010" fmla="*/ 8285 h 10000"/>
                  <a:gd name="connsiteX9-9011" fmla="*/ 9237 w 10000"/>
                  <a:gd name="connsiteY9-9012" fmla="*/ 5974 h 10000"/>
                  <a:gd name="connsiteX10-9013" fmla="*/ 8449 w 10000"/>
                  <a:gd name="connsiteY10-9014" fmla="*/ 3543 h 10000"/>
                  <a:gd name="connsiteX11-9015" fmla="*/ 7215 w 10000"/>
                  <a:gd name="connsiteY11-9016" fmla="*/ 2743 h 10000"/>
                  <a:gd name="connsiteX12-9017" fmla="*/ 5907 w 10000"/>
                  <a:gd name="connsiteY12-9018" fmla="*/ 1575 h 10000"/>
                  <a:gd name="connsiteX13-9019" fmla="*/ 4779 w 10000"/>
                  <a:gd name="connsiteY13-9020" fmla="*/ 2108 h 10000"/>
                  <a:gd name="connsiteX14-9021" fmla="*/ 3714 w 10000"/>
                  <a:gd name="connsiteY14-9022" fmla="*/ 1706 h 10000"/>
                  <a:gd name="connsiteX15-9023" fmla="*/ 2833 w 10000"/>
                  <a:gd name="connsiteY15-9024" fmla="*/ 2993 h 10000"/>
                  <a:gd name="connsiteX16-9025" fmla="*/ 1906 w 10000"/>
                  <a:gd name="connsiteY16-9026" fmla="*/ 3438 h 10000"/>
                  <a:gd name="connsiteX17-9027" fmla="*/ 1143 w 10000"/>
                  <a:gd name="connsiteY17-9028" fmla="*/ 5213 h 10000"/>
                  <a:gd name="connsiteX18-9029" fmla="*/ 448 w 10000"/>
                  <a:gd name="connsiteY18-9030" fmla="*/ 6611 h 10000"/>
                  <a:gd name="connsiteX19-9031" fmla="*/ 1 w 10000"/>
                  <a:gd name="connsiteY19-9032" fmla="*/ 8878 h 10000"/>
                  <a:gd name="connsiteX0-9033" fmla="*/ 1 w 10000"/>
                  <a:gd name="connsiteY0-9034" fmla="*/ 8878 h 10000"/>
                  <a:gd name="connsiteX1-9035" fmla="*/ 1562 w 10000"/>
                  <a:gd name="connsiteY1-9036" fmla="*/ 2715 h 10000"/>
                  <a:gd name="connsiteX2-9037" fmla="*/ 3354 w 10000"/>
                  <a:gd name="connsiteY2-9038" fmla="*/ 603 h 10000"/>
                  <a:gd name="connsiteX3-9039" fmla="*/ 5196 w 10000"/>
                  <a:gd name="connsiteY3-9040" fmla="*/ 14 h 10000"/>
                  <a:gd name="connsiteX4-9041" fmla="*/ 6741 w 10000"/>
                  <a:gd name="connsiteY4-9042" fmla="*/ 657 h 10000"/>
                  <a:gd name="connsiteX5-9043" fmla="*/ 8336 w 10000"/>
                  <a:gd name="connsiteY5-9044" fmla="*/ 2518 h 10000"/>
                  <a:gd name="connsiteX6-9045" fmla="*/ 9798 w 10000"/>
                  <a:gd name="connsiteY6-9046" fmla="*/ 7071 h 10000"/>
                  <a:gd name="connsiteX7-9047" fmla="*/ 9970 w 10000"/>
                  <a:gd name="connsiteY7-9048" fmla="*/ 9977 h 10000"/>
                  <a:gd name="connsiteX8-9049" fmla="*/ 9844 w 10000"/>
                  <a:gd name="connsiteY8-9050" fmla="*/ 8285 h 10000"/>
                  <a:gd name="connsiteX9-9051" fmla="*/ 9237 w 10000"/>
                  <a:gd name="connsiteY9-9052" fmla="*/ 5974 h 10000"/>
                  <a:gd name="connsiteX10-9053" fmla="*/ 8449 w 10000"/>
                  <a:gd name="connsiteY10-9054" fmla="*/ 3543 h 10000"/>
                  <a:gd name="connsiteX11-9055" fmla="*/ 7215 w 10000"/>
                  <a:gd name="connsiteY11-9056" fmla="*/ 2743 h 10000"/>
                  <a:gd name="connsiteX12-9057" fmla="*/ 5966 w 10000"/>
                  <a:gd name="connsiteY12-9058" fmla="*/ 1134 h 10000"/>
                  <a:gd name="connsiteX13-9059" fmla="*/ 4779 w 10000"/>
                  <a:gd name="connsiteY13-9060" fmla="*/ 2108 h 10000"/>
                  <a:gd name="connsiteX14-9061" fmla="*/ 3714 w 10000"/>
                  <a:gd name="connsiteY14-9062" fmla="*/ 1706 h 10000"/>
                  <a:gd name="connsiteX15-9063" fmla="*/ 2833 w 10000"/>
                  <a:gd name="connsiteY15-9064" fmla="*/ 2993 h 10000"/>
                  <a:gd name="connsiteX16-9065" fmla="*/ 1906 w 10000"/>
                  <a:gd name="connsiteY16-9066" fmla="*/ 3438 h 10000"/>
                  <a:gd name="connsiteX17-9067" fmla="*/ 1143 w 10000"/>
                  <a:gd name="connsiteY17-9068" fmla="*/ 5213 h 10000"/>
                  <a:gd name="connsiteX18-9069" fmla="*/ 448 w 10000"/>
                  <a:gd name="connsiteY18-9070" fmla="*/ 6611 h 10000"/>
                  <a:gd name="connsiteX19-9071" fmla="*/ 1 w 10000"/>
                  <a:gd name="connsiteY19-9072" fmla="*/ 8878 h 10000"/>
                  <a:gd name="connsiteX0-9073" fmla="*/ 1 w 10000"/>
                  <a:gd name="connsiteY0-9074" fmla="*/ 8878 h 10000"/>
                  <a:gd name="connsiteX1-9075" fmla="*/ 1562 w 10000"/>
                  <a:gd name="connsiteY1-9076" fmla="*/ 2715 h 10000"/>
                  <a:gd name="connsiteX2-9077" fmla="*/ 3354 w 10000"/>
                  <a:gd name="connsiteY2-9078" fmla="*/ 603 h 10000"/>
                  <a:gd name="connsiteX3-9079" fmla="*/ 5196 w 10000"/>
                  <a:gd name="connsiteY3-9080" fmla="*/ 14 h 10000"/>
                  <a:gd name="connsiteX4-9081" fmla="*/ 6741 w 10000"/>
                  <a:gd name="connsiteY4-9082" fmla="*/ 657 h 10000"/>
                  <a:gd name="connsiteX5-9083" fmla="*/ 8336 w 10000"/>
                  <a:gd name="connsiteY5-9084" fmla="*/ 2518 h 10000"/>
                  <a:gd name="connsiteX6-9085" fmla="*/ 9798 w 10000"/>
                  <a:gd name="connsiteY6-9086" fmla="*/ 7071 h 10000"/>
                  <a:gd name="connsiteX7-9087" fmla="*/ 9970 w 10000"/>
                  <a:gd name="connsiteY7-9088" fmla="*/ 9977 h 10000"/>
                  <a:gd name="connsiteX8-9089" fmla="*/ 9844 w 10000"/>
                  <a:gd name="connsiteY8-9090" fmla="*/ 8285 h 10000"/>
                  <a:gd name="connsiteX9-9091" fmla="*/ 9237 w 10000"/>
                  <a:gd name="connsiteY9-9092" fmla="*/ 5974 h 10000"/>
                  <a:gd name="connsiteX10-9093" fmla="*/ 8449 w 10000"/>
                  <a:gd name="connsiteY10-9094" fmla="*/ 3543 h 10000"/>
                  <a:gd name="connsiteX11-9095" fmla="*/ 7215 w 10000"/>
                  <a:gd name="connsiteY11-9096" fmla="*/ 2743 h 10000"/>
                  <a:gd name="connsiteX12-9097" fmla="*/ 5966 w 10000"/>
                  <a:gd name="connsiteY12-9098" fmla="*/ 1134 h 10000"/>
                  <a:gd name="connsiteX13-9099" fmla="*/ 4764 w 10000"/>
                  <a:gd name="connsiteY13-9100" fmla="*/ 1755 h 10000"/>
                  <a:gd name="connsiteX14-9101" fmla="*/ 3714 w 10000"/>
                  <a:gd name="connsiteY14-9102" fmla="*/ 1706 h 10000"/>
                  <a:gd name="connsiteX15-9103" fmla="*/ 2833 w 10000"/>
                  <a:gd name="connsiteY15-9104" fmla="*/ 2993 h 10000"/>
                  <a:gd name="connsiteX16-9105" fmla="*/ 1906 w 10000"/>
                  <a:gd name="connsiteY16-9106" fmla="*/ 3438 h 10000"/>
                  <a:gd name="connsiteX17-9107" fmla="*/ 1143 w 10000"/>
                  <a:gd name="connsiteY17-9108" fmla="*/ 5213 h 10000"/>
                  <a:gd name="connsiteX18-9109" fmla="*/ 448 w 10000"/>
                  <a:gd name="connsiteY18-9110" fmla="*/ 6611 h 10000"/>
                  <a:gd name="connsiteX19-9111" fmla="*/ 1 w 10000"/>
                  <a:gd name="connsiteY19-9112" fmla="*/ 8878 h 10000"/>
                  <a:gd name="connsiteX0-9113" fmla="*/ 1 w 10000"/>
                  <a:gd name="connsiteY0-9114" fmla="*/ 8878 h 10000"/>
                  <a:gd name="connsiteX1-9115" fmla="*/ 1562 w 10000"/>
                  <a:gd name="connsiteY1-9116" fmla="*/ 2715 h 10000"/>
                  <a:gd name="connsiteX2-9117" fmla="*/ 3354 w 10000"/>
                  <a:gd name="connsiteY2-9118" fmla="*/ 603 h 10000"/>
                  <a:gd name="connsiteX3-9119" fmla="*/ 5196 w 10000"/>
                  <a:gd name="connsiteY3-9120" fmla="*/ 14 h 10000"/>
                  <a:gd name="connsiteX4-9121" fmla="*/ 6741 w 10000"/>
                  <a:gd name="connsiteY4-9122" fmla="*/ 657 h 10000"/>
                  <a:gd name="connsiteX5-9123" fmla="*/ 8336 w 10000"/>
                  <a:gd name="connsiteY5-9124" fmla="*/ 2518 h 10000"/>
                  <a:gd name="connsiteX6-9125" fmla="*/ 9798 w 10000"/>
                  <a:gd name="connsiteY6-9126" fmla="*/ 7071 h 10000"/>
                  <a:gd name="connsiteX7-9127" fmla="*/ 9970 w 10000"/>
                  <a:gd name="connsiteY7-9128" fmla="*/ 9977 h 10000"/>
                  <a:gd name="connsiteX8-9129" fmla="*/ 9844 w 10000"/>
                  <a:gd name="connsiteY8-9130" fmla="*/ 8285 h 10000"/>
                  <a:gd name="connsiteX9-9131" fmla="*/ 9237 w 10000"/>
                  <a:gd name="connsiteY9-9132" fmla="*/ 5974 h 10000"/>
                  <a:gd name="connsiteX10-9133" fmla="*/ 8449 w 10000"/>
                  <a:gd name="connsiteY10-9134" fmla="*/ 3543 h 10000"/>
                  <a:gd name="connsiteX11-9135" fmla="*/ 7215 w 10000"/>
                  <a:gd name="connsiteY11-9136" fmla="*/ 2743 h 10000"/>
                  <a:gd name="connsiteX12-9137" fmla="*/ 5966 w 10000"/>
                  <a:gd name="connsiteY12-9138" fmla="*/ 1134 h 10000"/>
                  <a:gd name="connsiteX13-9139" fmla="*/ 4764 w 10000"/>
                  <a:gd name="connsiteY13-9140" fmla="*/ 1755 h 10000"/>
                  <a:gd name="connsiteX14-9141" fmla="*/ 3610 w 10000"/>
                  <a:gd name="connsiteY14-9142" fmla="*/ 1442 h 10000"/>
                  <a:gd name="connsiteX15-9143" fmla="*/ 2833 w 10000"/>
                  <a:gd name="connsiteY15-9144" fmla="*/ 2993 h 10000"/>
                  <a:gd name="connsiteX16-9145" fmla="*/ 1906 w 10000"/>
                  <a:gd name="connsiteY16-9146" fmla="*/ 3438 h 10000"/>
                  <a:gd name="connsiteX17-9147" fmla="*/ 1143 w 10000"/>
                  <a:gd name="connsiteY17-9148" fmla="*/ 5213 h 10000"/>
                  <a:gd name="connsiteX18-9149" fmla="*/ 448 w 10000"/>
                  <a:gd name="connsiteY18-9150" fmla="*/ 6611 h 10000"/>
                  <a:gd name="connsiteX19-9151" fmla="*/ 1 w 10000"/>
                  <a:gd name="connsiteY19-9152" fmla="*/ 8878 h 10000"/>
                  <a:gd name="connsiteX0-9153" fmla="*/ 1 w 10000"/>
                  <a:gd name="connsiteY0-9154" fmla="*/ 8878 h 10000"/>
                  <a:gd name="connsiteX1-9155" fmla="*/ 1562 w 10000"/>
                  <a:gd name="connsiteY1-9156" fmla="*/ 2715 h 10000"/>
                  <a:gd name="connsiteX2-9157" fmla="*/ 3354 w 10000"/>
                  <a:gd name="connsiteY2-9158" fmla="*/ 603 h 10000"/>
                  <a:gd name="connsiteX3-9159" fmla="*/ 5196 w 10000"/>
                  <a:gd name="connsiteY3-9160" fmla="*/ 14 h 10000"/>
                  <a:gd name="connsiteX4-9161" fmla="*/ 6741 w 10000"/>
                  <a:gd name="connsiteY4-9162" fmla="*/ 657 h 10000"/>
                  <a:gd name="connsiteX5-9163" fmla="*/ 8336 w 10000"/>
                  <a:gd name="connsiteY5-9164" fmla="*/ 2518 h 10000"/>
                  <a:gd name="connsiteX6-9165" fmla="*/ 9798 w 10000"/>
                  <a:gd name="connsiteY6-9166" fmla="*/ 7071 h 10000"/>
                  <a:gd name="connsiteX7-9167" fmla="*/ 9970 w 10000"/>
                  <a:gd name="connsiteY7-9168" fmla="*/ 9977 h 10000"/>
                  <a:gd name="connsiteX8-9169" fmla="*/ 9844 w 10000"/>
                  <a:gd name="connsiteY8-9170" fmla="*/ 8285 h 10000"/>
                  <a:gd name="connsiteX9-9171" fmla="*/ 9237 w 10000"/>
                  <a:gd name="connsiteY9-9172" fmla="*/ 5974 h 10000"/>
                  <a:gd name="connsiteX10-9173" fmla="*/ 8449 w 10000"/>
                  <a:gd name="connsiteY10-9174" fmla="*/ 3543 h 10000"/>
                  <a:gd name="connsiteX11-9175" fmla="*/ 7215 w 10000"/>
                  <a:gd name="connsiteY11-9176" fmla="*/ 2743 h 10000"/>
                  <a:gd name="connsiteX12-9177" fmla="*/ 5966 w 10000"/>
                  <a:gd name="connsiteY12-9178" fmla="*/ 1134 h 10000"/>
                  <a:gd name="connsiteX13-9179" fmla="*/ 4764 w 10000"/>
                  <a:gd name="connsiteY13-9180" fmla="*/ 1755 h 10000"/>
                  <a:gd name="connsiteX14-9181" fmla="*/ 3610 w 10000"/>
                  <a:gd name="connsiteY14-9182" fmla="*/ 1442 h 10000"/>
                  <a:gd name="connsiteX15-9183" fmla="*/ 2699 w 10000"/>
                  <a:gd name="connsiteY15-9184" fmla="*/ 2758 h 10000"/>
                  <a:gd name="connsiteX16-9185" fmla="*/ 1906 w 10000"/>
                  <a:gd name="connsiteY16-9186" fmla="*/ 3438 h 10000"/>
                  <a:gd name="connsiteX17-9187" fmla="*/ 1143 w 10000"/>
                  <a:gd name="connsiteY17-9188" fmla="*/ 5213 h 10000"/>
                  <a:gd name="connsiteX18-9189" fmla="*/ 448 w 10000"/>
                  <a:gd name="connsiteY18-9190" fmla="*/ 6611 h 10000"/>
                  <a:gd name="connsiteX19-9191" fmla="*/ 1 w 10000"/>
                  <a:gd name="connsiteY19-9192" fmla="*/ 8878 h 10000"/>
                  <a:gd name="connsiteX0-9193" fmla="*/ 1 w 10000"/>
                  <a:gd name="connsiteY0-9194" fmla="*/ 8878 h 10000"/>
                  <a:gd name="connsiteX1-9195" fmla="*/ 1562 w 10000"/>
                  <a:gd name="connsiteY1-9196" fmla="*/ 2715 h 10000"/>
                  <a:gd name="connsiteX2-9197" fmla="*/ 3354 w 10000"/>
                  <a:gd name="connsiteY2-9198" fmla="*/ 603 h 10000"/>
                  <a:gd name="connsiteX3-9199" fmla="*/ 5196 w 10000"/>
                  <a:gd name="connsiteY3-9200" fmla="*/ 14 h 10000"/>
                  <a:gd name="connsiteX4-9201" fmla="*/ 6741 w 10000"/>
                  <a:gd name="connsiteY4-9202" fmla="*/ 657 h 10000"/>
                  <a:gd name="connsiteX5-9203" fmla="*/ 8336 w 10000"/>
                  <a:gd name="connsiteY5-9204" fmla="*/ 2518 h 10000"/>
                  <a:gd name="connsiteX6-9205" fmla="*/ 9798 w 10000"/>
                  <a:gd name="connsiteY6-9206" fmla="*/ 7071 h 10000"/>
                  <a:gd name="connsiteX7-9207" fmla="*/ 9970 w 10000"/>
                  <a:gd name="connsiteY7-9208" fmla="*/ 9977 h 10000"/>
                  <a:gd name="connsiteX8-9209" fmla="*/ 9844 w 10000"/>
                  <a:gd name="connsiteY8-9210" fmla="*/ 8285 h 10000"/>
                  <a:gd name="connsiteX9-9211" fmla="*/ 9237 w 10000"/>
                  <a:gd name="connsiteY9-9212" fmla="*/ 5974 h 10000"/>
                  <a:gd name="connsiteX10-9213" fmla="*/ 8449 w 10000"/>
                  <a:gd name="connsiteY10-9214" fmla="*/ 3543 h 10000"/>
                  <a:gd name="connsiteX11-9215" fmla="*/ 7215 w 10000"/>
                  <a:gd name="connsiteY11-9216" fmla="*/ 2743 h 10000"/>
                  <a:gd name="connsiteX12-9217" fmla="*/ 5966 w 10000"/>
                  <a:gd name="connsiteY12-9218" fmla="*/ 1134 h 10000"/>
                  <a:gd name="connsiteX13-9219" fmla="*/ 4764 w 10000"/>
                  <a:gd name="connsiteY13-9220" fmla="*/ 1755 h 10000"/>
                  <a:gd name="connsiteX14-9221" fmla="*/ 3610 w 10000"/>
                  <a:gd name="connsiteY14-9222" fmla="*/ 1442 h 10000"/>
                  <a:gd name="connsiteX15-9223" fmla="*/ 2699 w 10000"/>
                  <a:gd name="connsiteY15-9224" fmla="*/ 2758 h 10000"/>
                  <a:gd name="connsiteX16-9225" fmla="*/ 1861 w 10000"/>
                  <a:gd name="connsiteY16-9226" fmla="*/ 3320 h 10000"/>
                  <a:gd name="connsiteX17-9227" fmla="*/ 1143 w 10000"/>
                  <a:gd name="connsiteY17-9228" fmla="*/ 5213 h 10000"/>
                  <a:gd name="connsiteX18-9229" fmla="*/ 448 w 10000"/>
                  <a:gd name="connsiteY18-9230" fmla="*/ 6611 h 10000"/>
                  <a:gd name="connsiteX19-9231" fmla="*/ 1 w 10000"/>
                  <a:gd name="connsiteY19-9232" fmla="*/ 8878 h 10000"/>
                  <a:gd name="connsiteX0-9233" fmla="*/ 1 w 10000"/>
                  <a:gd name="connsiteY0-9234" fmla="*/ 8878 h 10000"/>
                  <a:gd name="connsiteX1-9235" fmla="*/ 1562 w 10000"/>
                  <a:gd name="connsiteY1-9236" fmla="*/ 2715 h 10000"/>
                  <a:gd name="connsiteX2-9237" fmla="*/ 3354 w 10000"/>
                  <a:gd name="connsiteY2-9238" fmla="*/ 603 h 10000"/>
                  <a:gd name="connsiteX3-9239" fmla="*/ 5196 w 10000"/>
                  <a:gd name="connsiteY3-9240" fmla="*/ 14 h 10000"/>
                  <a:gd name="connsiteX4-9241" fmla="*/ 6741 w 10000"/>
                  <a:gd name="connsiteY4-9242" fmla="*/ 657 h 10000"/>
                  <a:gd name="connsiteX5-9243" fmla="*/ 8336 w 10000"/>
                  <a:gd name="connsiteY5-9244" fmla="*/ 2518 h 10000"/>
                  <a:gd name="connsiteX6-9245" fmla="*/ 9798 w 10000"/>
                  <a:gd name="connsiteY6-9246" fmla="*/ 7071 h 10000"/>
                  <a:gd name="connsiteX7-9247" fmla="*/ 9970 w 10000"/>
                  <a:gd name="connsiteY7-9248" fmla="*/ 9977 h 10000"/>
                  <a:gd name="connsiteX8-9249" fmla="*/ 9844 w 10000"/>
                  <a:gd name="connsiteY8-9250" fmla="*/ 8285 h 10000"/>
                  <a:gd name="connsiteX9-9251" fmla="*/ 9237 w 10000"/>
                  <a:gd name="connsiteY9-9252" fmla="*/ 5974 h 10000"/>
                  <a:gd name="connsiteX10-9253" fmla="*/ 8449 w 10000"/>
                  <a:gd name="connsiteY10-9254" fmla="*/ 3543 h 10000"/>
                  <a:gd name="connsiteX11-9255" fmla="*/ 7215 w 10000"/>
                  <a:gd name="connsiteY11-9256" fmla="*/ 2743 h 10000"/>
                  <a:gd name="connsiteX12-9257" fmla="*/ 5966 w 10000"/>
                  <a:gd name="connsiteY12-9258" fmla="*/ 1134 h 10000"/>
                  <a:gd name="connsiteX13-9259" fmla="*/ 4764 w 10000"/>
                  <a:gd name="connsiteY13-9260" fmla="*/ 1755 h 10000"/>
                  <a:gd name="connsiteX14-9261" fmla="*/ 3610 w 10000"/>
                  <a:gd name="connsiteY14-9262" fmla="*/ 1442 h 10000"/>
                  <a:gd name="connsiteX15-9263" fmla="*/ 2699 w 10000"/>
                  <a:gd name="connsiteY15-9264" fmla="*/ 2758 h 10000"/>
                  <a:gd name="connsiteX16-9265" fmla="*/ 1861 w 10000"/>
                  <a:gd name="connsiteY16-9266" fmla="*/ 3320 h 10000"/>
                  <a:gd name="connsiteX17-9267" fmla="*/ 1143 w 10000"/>
                  <a:gd name="connsiteY17-9268" fmla="*/ 5213 h 10000"/>
                  <a:gd name="connsiteX18-9269" fmla="*/ 448 w 10000"/>
                  <a:gd name="connsiteY18-9270" fmla="*/ 6611 h 10000"/>
                  <a:gd name="connsiteX19-9271" fmla="*/ 1 w 10000"/>
                  <a:gd name="connsiteY19-9272" fmla="*/ 8878 h 10000"/>
                  <a:gd name="connsiteX0-9273" fmla="*/ 1 w 10000"/>
                  <a:gd name="connsiteY0-9274" fmla="*/ 8878 h 10000"/>
                  <a:gd name="connsiteX1-9275" fmla="*/ 1562 w 10000"/>
                  <a:gd name="connsiteY1-9276" fmla="*/ 2715 h 10000"/>
                  <a:gd name="connsiteX2-9277" fmla="*/ 3354 w 10000"/>
                  <a:gd name="connsiteY2-9278" fmla="*/ 603 h 10000"/>
                  <a:gd name="connsiteX3-9279" fmla="*/ 5196 w 10000"/>
                  <a:gd name="connsiteY3-9280" fmla="*/ 14 h 10000"/>
                  <a:gd name="connsiteX4-9281" fmla="*/ 6741 w 10000"/>
                  <a:gd name="connsiteY4-9282" fmla="*/ 657 h 10000"/>
                  <a:gd name="connsiteX5-9283" fmla="*/ 8336 w 10000"/>
                  <a:gd name="connsiteY5-9284" fmla="*/ 2518 h 10000"/>
                  <a:gd name="connsiteX6-9285" fmla="*/ 9798 w 10000"/>
                  <a:gd name="connsiteY6-9286" fmla="*/ 7071 h 10000"/>
                  <a:gd name="connsiteX7-9287" fmla="*/ 9970 w 10000"/>
                  <a:gd name="connsiteY7-9288" fmla="*/ 9977 h 10000"/>
                  <a:gd name="connsiteX8-9289" fmla="*/ 9844 w 10000"/>
                  <a:gd name="connsiteY8-9290" fmla="*/ 8285 h 10000"/>
                  <a:gd name="connsiteX9-9291" fmla="*/ 9237 w 10000"/>
                  <a:gd name="connsiteY9-9292" fmla="*/ 5974 h 10000"/>
                  <a:gd name="connsiteX10-9293" fmla="*/ 8449 w 10000"/>
                  <a:gd name="connsiteY10-9294" fmla="*/ 3543 h 10000"/>
                  <a:gd name="connsiteX11-9295" fmla="*/ 7215 w 10000"/>
                  <a:gd name="connsiteY11-9296" fmla="*/ 2743 h 10000"/>
                  <a:gd name="connsiteX12-9297" fmla="*/ 5996 w 10000"/>
                  <a:gd name="connsiteY12-9298" fmla="*/ 1016 h 10000"/>
                  <a:gd name="connsiteX13-9299" fmla="*/ 4764 w 10000"/>
                  <a:gd name="connsiteY13-9300" fmla="*/ 1755 h 10000"/>
                  <a:gd name="connsiteX14-9301" fmla="*/ 3610 w 10000"/>
                  <a:gd name="connsiteY14-9302" fmla="*/ 1442 h 10000"/>
                  <a:gd name="connsiteX15-9303" fmla="*/ 2699 w 10000"/>
                  <a:gd name="connsiteY15-9304" fmla="*/ 2758 h 10000"/>
                  <a:gd name="connsiteX16-9305" fmla="*/ 1861 w 10000"/>
                  <a:gd name="connsiteY16-9306" fmla="*/ 3320 h 10000"/>
                  <a:gd name="connsiteX17-9307" fmla="*/ 1143 w 10000"/>
                  <a:gd name="connsiteY17-9308" fmla="*/ 5213 h 10000"/>
                  <a:gd name="connsiteX18-9309" fmla="*/ 448 w 10000"/>
                  <a:gd name="connsiteY18-9310" fmla="*/ 6611 h 10000"/>
                  <a:gd name="connsiteX19-9311" fmla="*/ 1 w 10000"/>
                  <a:gd name="connsiteY19-9312" fmla="*/ 8878 h 10000"/>
                  <a:gd name="connsiteX0-9313" fmla="*/ 1 w 10000"/>
                  <a:gd name="connsiteY0-9314" fmla="*/ 8878 h 10000"/>
                  <a:gd name="connsiteX1-9315" fmla="*/ 1562 w 10000"/>
                  <a:gd name="connsiteY1-9316" fmla="*/ 2715 h 10000"/>
                  <a:gd name="connsiteX2-9317" fmla="*/ 3354 w 10000"/>
                  <a:gd name="connsiteY2-9318" fmla="*/ 603 h 10000"/>
                  <a:gd name="connsiteX3-9319" fmla="*/ 5196 w 10000"/>
                  <a:gd name="connsiteY3-9320" fmla="*/ 14 h 10000"/>
                  <a:gd name="connsiteX4-9321" fmla="*/ 6741 w 10000"/>
                  <a:gd name="connsiteY4-9322" fmla="*/ 657 h 10000"/>
                  <a:gd name="connsiteX5-9323" fmla="*/ 8336 w 10000"/>
                  <a:gd name="connsiteY5-9324" fmla="*/ 2518 h 10000"/>
                  <a:gd name="connsiteX6-9325" fmla="*/ 9798 w 10000"/>
                  <a:gd name="connsiteY6-9326" fmla="*/ 7071 h 10000"/>
                  <a:gd name="connsiteX7-9327" fmla="*/ 9970 w 10000"/>
                  <a:gd name="connsiteY7-9328" fmla="*/ 9977 h 10000"/>
                  <a:gd name="connsiteX8-9329" fmla="*/ 9844 w 10000"/>
                  <a:gd name="connsiteY8-9330" fmla="*/ 8285 h 10000"/>
                  <a:gd name="connsiteX9-9331" fmla="*/ 9237 w 10000"/>
                  <a:gd name="connsiteY9-9332" fmla="*/ 5974 h 10000"/>
                  <a:gd name="connsiteX10-9333" fmla="*/ 8449 w 10000"/>
                  <a:gd name="connsiteY10-9334" fmla="*/ 3543 h 10000"/>
                  <a:gd name="connsiteX11-9335" fmla="*/ 7215 w 10000"/>
                  <a:gd name="connsiteY11-9336" fmla="*/ 2743 h 10000"/>
                  <a:gd name="connsiteX12-9337" fmla="*/ 5996 w 10000"/>
                  <a:gd name="connsiteY12-9338" fmla="*/ 1016 h 10000"/>
                  <a:gd name="connsiteX13-9339" fmla="*/ 4749 w 10000"/>
                  <a:gd name="connsiteY13-9340" fmla="*/ 1549 h 10000"/>
                  <a:gd name="connsiteX14-9341" fmla="*/ 3610 w 10000"/>
                  <a:gd name="connsiteY14-9342" fmla="*/ 1442 h 10000"/>
                  <a:gd name="connsiteX15-9343" fmla="*/ 2699 w 10000"/>
                  <a:gd name="connsiteY15-9344" fmla="*/ 2758 h 10000"/>
                  <a:gd name="connsiteX16-9345" fmla="*/ 1861 w 10000"/>
                  <a:gd name="connsiteY16-9346" fmla="*/ 3320 h 10000"/>
                  <a:gd name="connsiteX17-9347" fmla="*/ 1143 w 10000"/>
                  <a:gd name="connsiteY17-9348" fmla="*/ 5213 h 10000"/>
                  <a:gd name="connsiteX18-9349" fmla="*/ 448 w 10000"/>
                  <a:gd name="connsiteY18-9350" fmla="*/ 6611 h 10000"/>
                  <a:gd name="connsiteX19-9351" fmla="*/ 1 w 10000"/>
                  <a:gd name="connsiteY19-9352" fmla="*/ 8878 h 10000"/>
                  <a:gd name="connsiteX0-9353" fmla="*/ 1 w 10000"/>
                  <a:gd name="connsiteY0-9354" fmla="*/ 8878 h 10000"/>
                  <a:gd name="connsiteX1-9355" fmla="*/ 1562 w 10000"/>
                  <a:gd name="connsiteY1-9356" fmla="*/ 2715 h 10000"/>
                  <a:gd name="connsiteX2-9357" fmla="*/ 3354 w 10000"/>
                  <a:gd name="connsiteY2-9358" fmla="*/ 603 h 10000"/>
                  <a:gd name="connsiteX3-9359" fmla="*/ 5196 w 10000"/>
                  <a:gd name="connsiteY3-9360" fmla="*/ 14 h 10000"/>
                  <a:gd name="connsiteX4-9361" fmla="*/ 6741 w 10000"/>
                  <a:gd name="connsiteY4-9362" fmla="*/ 657 h 10000"/>
                  <a:gd name="connsiteX5-9363" fmla="*/ 8336 w 10000"/>
                  <a:gd name="connsiteY5-9364" fmla="*/ 2518 h 10000"/>
                  <a:gd name="connsiteX6-9365" fmla="*/ 9798 w 10000"/>
                  <a:gd name="connsiteY6-9366" fmla="*/ 7071 h 10000"/>
                  <a:gd name="connsiteX7-9367" fmla="*/ 9970 w 10000"/>
                  <a:gd name="connsiteY7-9368" fmla="*/ 9977 h 10000"/>
                  <a:gd name="connsiteX8-9369" fmla="*/ 9844 w 10000"/>
                  <a:gd name="connsiteY8-9370" fmla="*/ 8285 h 10000"/>
                  <a:gd name="connsiteX9-9371" fmla="*/ 9237 w 10000"/>
                  <a:gd name="connsiteY9-9372" fmla="*/ 5974 h 10000"/>
                  <a:gd name="connsiteX10-9373" fmla="*/ 8449 w 10000"/>
                  <a:gd name="connsiteY10-9374" fmla="*/ 3543 h 10000"/>
                  <a:gd name="connsiteX11-9375" fmla="*/ 7200 w 10000"/>
                  <a:gd name="connsiteY11-9376" fmla="*/ 2537 h 10000"/>
                  <a:gd name="connsiteX12-9377" fmla="*/ 5996 w 10000"/>
                  <a:gd name="connsiteY12-9378" fmla="*/ 1016 h 10000"/>
                  <a:gd name="connsiteX13-9379" fmla="*/ 4749 w 10000"/>
                  <a:gd name="connsiteY13-9380" fmla="*/ 1549 h 10000"/>
                  <a:gd name="connsiteX14-9381" fmla="*/ 3610 w 10000"/>
                  <a:gd name="connsiteY14-9382" fmla="*/ 1442 h 10000"/>
                  <a:gd name="connsiteX15-9383" fmla="*/ 2699 w 10000"/>
                  <a:gd name="connsiteY15-9384" fmla="*/ 2758 h 10000"/>
                  <a:gd name="connsiteX16-9385" fmla="*/ 1861 w 10000"/>
                  <a:gd name="connsiteY16-9386" fmla="*/ 3320 h 10000"/>
                  <a:gd name="connsiteX17-9387" fmla="*/ 1143 w 10000"/>
                  <a:gd name="connsiteY17-9388" fmla="*/ 5213 h 10000"/>
                  <a:gd name="connsiteX18-9389" fmla="*/ 448 w 10000"/>
                  <a:gd name="connsiteY18-9390" fmla="*/ 6611 h 10000"/>
                  <a:gd name="connsiteX19-9391" fmla="*/ 1 w 10000"/>
                  <a:gd name="connsiteY19-9392" fmla="*/ 8878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</a:cxnLst>
                <a:rect l="l" t="t" r="r" b="b"/>
                <a:pathLst>
                  <a:path w="10000" h="10000">
                    <a:moveTo>
                      <a:pt x="1" y="8878"/>
                    </a:moveTo>
                    <a:cubicBezTo>
                      <a:pt x="78" y="8398"/>
                      <a:pt x="149" y="5432"/>
                      <a:pt x="1562" y="2715"/>
                    </a:cubicBezTo>
                    <a:cubicBezTo>
                      <a:pt x="2016" y="1924"/>
                      <a:pt x="2724" y="1028"/>
                      <a:pt x="3354" y="603"/>
                    </a:cubicBezTo>
                    <a:cubicBezTo>
                      <a:pt x="3828" y="293"/>
                      <a:pt x="4462" y="-78"/>
                      <a:pt x="5196" y="14"/>
                    </a:cubicBezTo>
                    <a:cubicBezTo>
                      <a:pt x="5711" y="113"/>
                      <a:pt x="6213" y="215"/>
                      <a:pt x="6741" y="657"/>
                    </a:cubicBezTo>
                    <a:cubicBezTo>
                      <a:pt x="7360" y="1114"/>
                      <a:pt x="7908" y="1854"/>
                      <a:pt x="8336" y="2518"/>
                    </a:cubicBezTo>
                    <a:cubicBezTo>
                      <a:pt x="9235" y="4283"/>
                      <a:pt x="9556" y="5803"/>
                      <a:pt x="9798" y="7071"/>
                    </a:cubicBezTo>
                    <a:cubicBezTo>
                      <a:pt x="9988" y="8641"/>
                      <a:pt x="10042" y="10023"/>
                      <a:pt x="9970" y="9977"/>
                    </a:cubicBezTo>
                    <a:cubicBezTo>
                      <a:pt x="9955" y="10184"/>
                      <a:pt x="9967" y="8952"/>
                      <a:pt x="9844" y="8285"/>
                    </a:cubicBezTo>
                    <a:cubicBezTo>
                      <a:pt x="9723" y="7618"/>
                      <a:pt x="9469" y="6789"/>
                      <a:pt x="9237" y="5974"/>
                    </a:cubicBezTo>
                    <a:cubicBezTo>
                      <a:pt x="8499" y="4567"/>
                      <a:pt x="8922" y="4267"/>
                      <a:pt x="8449" y="3543"/>
                    </a:cubicBezTo>
                    <a:cubicBezTo>
                      <a:pt x="7890" y="2775"/>
                      <a:pt x="7609" y="2958"/>
                      <a:pt x="7200" y="2537"/>
                    </a:cubicBezTo>
                    <a:cubicBezTo>
                      <a:pt x="6791" y="2116"/>
                      <a:pt x="6404" y="1181"/>
                      <a:pt x="5996" y="1016"/>
                    </a:cubicBezTo>
                    <a:cubicBezTo>
                      <a:pt x="5588" y="851"/>
                      <a:pt x="5229" y="1622"/>
                      <a:pt x="4749" y="1549"/>
                    </a:cubicBezTo>
                    <a:cubicBezTo>
                      <a:pt x="4213" y="1556"/>
                      <a:pt x="3946" y="1328"/>
                      <a:pt x="3610" y="1442"/>
                    </a:cubicBezTo>
                    <a:cubicBezTo>
                      <a:pt x="3278" y="1554"/>
                      <a:pt x="3049" y="2494"/>
                      <a:pt x="2699" y="2758"/>
                    </a:cubicBezTo>
                    <a:cubicBezTo>
                      <a:pt x="2337" y="3083"/>
                      <a:pt x="2228" y="3119"/>
                      <a:pt x="1861" y="3320"/>
                    </a:cubicBezTo>
                    <a:cubicBezTo>
                      <a:pt x="1267" y="4014"/>
                      <a:pt x="1404" y="4618"/>
                      <a:pt x="1143" y="5213"/>
                    </a:cubicBezTo>
                    <a:cubicBezTo>
                      <a:pt x="891" y="5742"/>
                      <a:pt x="640" y="6005"/>
                      <a:pt x="448" y="6611"/>
                    </a:cubicBezTo>
                    <a:cubicBezTo>
                      <a:pt x="255" y="7216"/>
                      <a:pt x="-16" y="9645"/>
                      <a:pt x="1" y="8878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6" name="流程图: 资料带 2"/>
              <p:cNvSpPr/>
              <p:nvPr/>
            </p:nvSpPr>
            <p:spPr>
              <a:xfrm rot="5400000">
                <a:off x="5256691" y="2393485"/>
                <a:ext cx="3856882" cy="1582851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5"/>
                  <a:gd name="connsiteY0-3368" fmla="*/ 4788 h 10727"/>
                  <a:gd name="connsiteX1-3369" fmla="*/ 1979 w 10005"/>
                  <a:gd name="connsiteY1-3370" fmla="*/ 4702 h 10727"/>
                  <a:gd name="connsiteX2-3371" fmla="*/ 2549 w 10005"/>
                  <a:gd name="connsiteY2-3372" fmla="*/ 1955 h 10727"/>
                  <a:gd name="connsiteX3-3373" fmla="*/ 3505 w 10005"/>
                  <a:gd name="connsiteY3-3374" fmla="*/ 4070 h 10727"/>
                  <a:gd name="connsiteX4-3375" fmla="*/ 4492 w 10005"/>
                  <a:gd name="connsiteY4-3376" fmla="*/ 246 h 10727"/>
                  <a:gd name="connsiteX5-3377" fmla="*/ 5566 w 10005"/>
                  <a:gd name="connsiteY5-3378" fmla="*/ 2282 h 10727"/>
                  <a:gd name="connsiteX6-3379" fmla="*/ 6538 w 10005"/>
                  <a:gd name="connsiteY6-3380" fmla="*/ 24 h 10727"/>
                  <a:gd name="connsiteX7-3381" fmla="*/ 7711 w 10005"/>
                  <a:gd name="connsiteY7-3382" fmla="*/ 4026 h 10727"/>
                  <a:gd name="connsiteX8-3383" fmla="*/ 8967 w 10005"/>
                  <a:gd name="connsiteY8-3384" fmla="*/ 3941 h 10727"/>
                  <a:gd name="connsiteX9-3385" fmla="*/ 9998 w 10005"/>
                  <a:gd name="connsiteY9-3386" fmla="*/ 10539 h 10727"/>
                  <a:gd name="connsiteX10-3387" fmla="*/ 9502 w 10005"/>
                  <a:gd name="connsiteY10-3388" fmla="*/ 9058 h 10727"/>
                  <a:gd name="connsiteX11-3389" fmla="*/ 8077 w 10005"/>
                  <a:gd name="connsiteY11-3390" fmla="*/ 6970 h 10727"/>
                  <a:gd name="connsiteX12-3391" fmla="*/ 6770 w 10005"/>
                  <a:gd name="connsiteY12-3392" fmla="*/ 8317 h 10727"/>
                  <a:gd name="connsiteX13-3393" fmla="*/ 5774 w 10005"/>
                  <a:gd name="connsiteY13-3394" fmla="*/ 5555 h 10727"/>
                  <a:gd name="connsiteX14-3395" fmla="*/ 4662 w 10005"/>
                  <a:gd name="connsiteY14-3396" fmla="*/ 8400 h 10727"/>
                  <a:gd name="connsiteX15-3397" fmla="*/ 3894 w 10005"/>
                  <a:gd name="connsiteY15-3398" fmla="*/ 6428 h 10727"/>
                  <a:gd name="connsiteX16-3399" fmla="*/ 2866 w 10005"/>
                  <a:gd name="connsiteY16-3400" fmla="*/ 8968 h 10727"/>
                  <a:gd name="connsiteX17-3401" fmla="*/ 2101 w 10005"/>
                  <a:gd name="connsiteY17-3402" fmla="*/ 7438 h 10727"/>
                  <a:gd name="connsiteX18-3403" fmla="*/ 1043 w 10005"/>
                  <a:gd name="connsiteY18-3404" fmla="*/ 7920 h 10727"/>
                  <a:gd name="connsiteX19-3405" fmla="*/ 1015 w 10005"/>
                  <a:gd name="connsiteY19-3406" fmla="*/ 4788 h 10727"/>
                  <a:gd name="connsiteX0-3407" fmla="*/ 1015 w 10005"/>
                  <a:gd name="connsiteY0-3408" fmla="*/ 4788 h 19489"/>
                  <a:gd name="connsiteX1-3409" fmla="*/ 1979 w 10005"/>
                  <a:gd name="connsiteY1-3410" fmla="*/ 4702 h 19489"/>
                  <a:gd name="connsiteX2-3411" fmla="*/ 2549 w 10005"/>
                  <a:gd name="connsiteY2-3412" fmla="*/ 1955 h 19489"/>
                  <a:gd name="connsiteX3-3413" fmla="*/ 3505 w 10005"/>
                  <a:gd name="connsiteY3-3414" fmla="*/ 4070 h 19489"/>
                  <a:gd name="connsiteX4-3415" fmla="*/ 4492 w 10005"/>
                  <a:gd name="connsiteY4-3416" fmla="*/ 246 h 19489"/>
                  <a:gd name="connsiteX5-3417" fmla="*/ 5566 w 10005"/>
                  <a:gd name="connsiteY5-3418" fmla="*/ 2282 h 19489"/>
                  <a:gd name="connsiteX6-3419" fmla="*/ 6538 w 10005"/>
                  <a:gd name="connsiteY6-3420" fmla="*/ 24 h 19489"/>
                  <a:gd name="connsiteX7-3421" fmla="*/ 7711 w 10005"/>
                  <a:gd name="connsiteY7-3422" fmla="*/ 4026 h 19489"/>
                  <a:gd name="connsiteX8-3423" fmla="*/ 8967 w 10005"/>
                  <a:gd name="connsiteY8-3424" fmla="*/ 3941 h 19489"/>
                  <a:gd name="connsiteX9-3425" fmla="*/ 9998 w 10005"/>
                  <a:gd name="connsiteY9-3426" fmla="*/ 19457 h 19489"/>
                  <a:gd name="connsiteX10-3427" fmla="*/ 9502 w 10005"/>
                  <a:gd name="connsiteY10-3428" fmla="*/ 9058 h 19489"/>
                  <a:gd name="connsiteX11-3429" fmla="*/ 8077 w 10005"/>
                  <a:gd name="connsiteY11-3430" fmla="*/ 6970 h 19489"/>
                  <a:gd name="connsiteX12-3431" fmla="*/ 6770 w 10005"/>
                  <a:gd name="connsiteY12-3432" fmla="*/ 8317 h 19489"/>
                  <a:gd name="connsiteX13-3433" fmla="*/ 5774 w 10005"/>
                  <a:gd name="connsiteY13-3434" fmla="*/ 5555 h 19489"/>
                  <a:gd name="connsiteX14-3435" fmla="*/ 4662 w 10005"/>
                  <a:gd name="connsiteY14-3436" fmla="*/ 8400 h 19489"/>
                  <a:gd name="connsiteX15-3437" fmla="*/ 3894 w 10005"/>
                  <a:gd name="connsiteY15-3438" fmla="*/ 6428 h 19489"/>
                  <a:gd name="connsiteX16-3439" fmla="*/ 2866 w 10005"/>
                  <a:gd name="connsiteY16-3440" fmla="*/ 8968 h 19489"/>
                  <a:gd name="connsiteX17-3441" fmla="*/ 2101 w 10005"/>
                  <a:gd name="connsiteY17-3442" fmla="*/ 7438 h 19489"/>
                  <a:gd name="connsiteX18-3443" fmla="*/ 1043 w 10005"/>
                  <a:gd name="connsiteY18-3444" fmla="*/ 7920 h 19489"/>
                  <a:gd name="connsiteX19-3445" fmla="*/ 1015 w 10005"/>
                  <a:gd name="connsiteY19-3446" fmla="*/ 4788 h 19489"/>
                  <a:gd name="connsiteX0-3447" fmla="*/ 1015 w 10000"/>
                  <a:gd name="connsiteY0-3448" fmla="*/ 4788 h 19489"/>
                  <a:gd name="connsiteX1-3449" fmla="*/ 1979 w 10000"/>
                  <a:gd name="connsiteY1-3450" fmla="*/ 4702 h 19489"/>
                  <a:gd name="connsiteX2-3451" fmla="*/ 2549 w 10000"/>
                  <a:gd name="connsiteY2-3452" fmla="*/ 1955 h 19489"/>
                  <a:gd name="connsiteX3-3453" fmla="*/ 3505 w 10000"/>
                  <a:gd name="connsiteY3-3454" fmla="*/ 4070 h 19489"/>
                  <a:gd name="connsiteX4-3455" fmla="*/ 4492 w 10000"/>
                  <a:gd name="connsiteY4-3456" fmla="*/ 246 h 19489"/>
                  <a:gd name="connsiteX5-3457" fmla="*/ 5566 w 10000"/>
                  <a:gd name="connsiteY5-3458" fmla="*/ 2282 h 19489"/>
                  <a:gd name="connsiteX6-3459" fmla="*/ 6538 w 10000"/>
                  <a:gd name="connsiteY6-3460" fmla="*/ 24 h 19489"/>
                  <a:gd name="connsiteX7-3461" fmla="*/ 7711 w 10000"/>
                  <a:gd name="connsiteY7-3462" fmla="*/ 4026 h 19489"/>
                  <a:gd name="connsiteX8-3463" fmla="*/ 8967 w 10000"/>
                  <a:gd name="connsiteY8-3464" fmla="*/ 3941 h 19489"/>
                  <a:gd name="connsiteX9-3465" fmla="*/ 9998 w 10000"/>
                  <a:gd name="connsiteY9-3466" fmla="*/ 19457 h 19489"/>
                  <a:gd name="connsiteX10-3467" fmla="*/ 9101 w 10000"/>
                  <a:gd name="connsiteY10-3468" fmla="*/ 9058 h 19489"/>
                  <a:gd name="connsiteX11-3469" fmla="*/ 8077 w 10000"/>
                  <a:gd name="connsiteY11-3470" fmla="*/ 6970 h 19489"/>
                  <a:gd name="connsiteX12-3471" fmla="*/ 6770 w 10000"/>
                  <a:gd name="connsiteY12-3472" fmla="*/ 8317 h 19489"/>
                  <a:gd name="connsiteX13-3473" fmla="*/ 5774 w 10000"/>
                  <a:gd name="connsiteY13-3474" fmla="*/ 5555 h 19489"/>
                  <a:gd name="connsiteX14-3475" fmla="*/ 4662 w 10000"/>
                  <a:gd name="connsiteY14-3476" fmla="*/ 8400 h 19489"/>
                  <a:gd name="connsiteX15-3477" fmla="*/ 3894 w 10000"/>
                  <a:gd name="connsiteY15-3478" fmla="*/ 6428 h 19489"/>
                  <a:gd name="connsiteX16-3479" fmla="*/ 2866 w 10000"/>
                  <a:gd name="connsiteY16-3480" fmla="*/ 8968 h 19489"/>
                  <a:gd name="connsiteX17-3481" fmla="*/ 2101 w 10000"/>
                  <a:gd name="connsiteY17-3482" fmla="*/ 7438 h 19489"/>
                  <a:gd name="connsiteX18-3483" fmla="*/ 1043 w 10000"/>
                  <a:gd name="connsiteY18-3484" fmla="*/ 7920 h 19489"/>
                  <a:gd name="connsiteX19-3485" fmla="*/ 1015 w 10000"/>
                  <a:gd name="connsiteY19-3486" fmla="*/ 4788 h 19489"/>
                  <a:gd name="connsiteX0-3487" fmla="*/ 1015 w 10000"/>
                  <a:gd name="connsiteY0-3488" fmla="*/ 4788 h 19489"/>
                  <a:gd name="connsiteX1-3489" fmla="*/ 1979 w 10000"/>
                  <a:gd name="connsiteY1-3490" fmla="*/ 4702 h 19489"/>
                  <a:gd name="connsiteX2-3491" fmla="*/ 2549 w 10000"/>
                  <a:gd name="connsiteY2-3492" fmla="*/ 1955 h 19489"/>
                  <a:gd name="connsiteX3-3493" fmla="*/ 3505 w 10000"/>
                  <a:gd name="connsiteY3-3494" fmla="*/ 4070 h 19489"/>
                  <a:gd name="connsiteX4-3495" fmla="*/ 4492 w 10000"/>
                  <a:gd name="connsiteY4-3496" fmla="*/ 246 h 19489"/>
                  <a:gd name="connsiteX5-3497" fmla="*/ 5566 w 10000"/>
                  <a:gd name="connsiteY5-3498" fmla="*/ 2282 h 19489"/>
                  <a:gd name="connsiteX6-3499" fmla="*/ 6538 w 10000"/>
                  <a:gd name="connsiteY6-3500" fmla="*/ 24 h 19489"/>
                  <a:gd name="connsiteX7-3501" fmla="*/ 7711 w 10000"/>
                  <a:gd name="connsiteY7-3502" fmla="*/ 4026 h 19489"/>
                  <a:gd name="connsiteX8-3503" fmla="*/ 9397 w 10000"/>
                  <a:gd name="connsiteY8-3504" fmla="*/ 8203 h 19489"/>
                  <a:gd name="connsiteX9-3505" fmla="*/ 9998 w 10000"/>
                  <a:gd name="connsiteY9-3506" fmla="*/ 19457 h 19489"/>
                  <a:gd name="connsiteX10-3507" fmla="*/ 9101 w 10000"/>
                  <a:gd name="connsiteY10-3508" fmla="*/ 9058 h 19489"/>
                  <a:gd name="connsiteX11-3509" fmla="*/ 8077 w 10000"/>
                  <a:gd name="connsiteY11-3510" fmla="*/ 6970 h 19489"/>
                  <a:gd name="connsiteX12-3511" fmla="*/ 6770 w 10000"/>
                  <a:gd name="connsiteY12-3512" fmla="*/ 8317 h 19489"/>
                  <a:gd name="connsiteX13-3513" fmla="*/ 5774 w 10000"/>
                  <a:gd name="connsiteY13-3514" fmla="*/ 5555 h 19489"/>
                  <a:gd name="connsiteX14-3515" fmla="*/ 4662 w 10000"/>
                  <a:gd name="connsiteY14-3516" fmla="*/ 8400 h 19489"/>
                  <a:gd name="connsiteX15-3517" fmla="*/ 3894 w 10000"/>
                  <a:gd name="connsiteY15-3518" fmla="*/ 6428 h 19489"/>
                  <a:gd name="connsiteX16-3519" fmla="*/ 2866 w 10000"/>
                  <a:gd name="connsiteY16-3520" fmla="*/ 8968 h 19489"/>
                  <a:gd name="connsiteX17-3521" fmla="*/ 2101 w 10000"/>
                  <a:gd name="connsiteY17-3522" fmla="*/ 7438 h 19489"/>
                  <a:gd name="connsiteX18-3523" fmla="*/ 1043 w 10000"/>
                  <a:gd name="connsiteY18-3524" fmla="*/ 7920 h 19489"/>
                  <a:gd name="connsiteX19-3525" fmla="*/ 1015 w 10000"/>
                  <a:gd name="connsiteY19-3526" fmla="*/ 4788 h 19489"/>
                  <a:gd name="connsiteX0-3527" fmla="*/ 1015 w 10000"/>
                  <a:gd name="connsiteY0-3528" fmla="*/ 4788 h 19489"/>
                  <a:gd name="connsiteX1-3529" fmla="*/ 1979 w 10000"/>
                  <a:gd name="connsiteY1-3530" fmla="*/ 4702 h 19489"/>
                  <a:gd name="connsiteX2-3531" fmla="*/ 2549 w 10000"/>
                  <a:gd name="connsiteY2-3532" fmla="*/ 1955 h 19489"/>
                  <a:gd name="connsiteX3-3533" fmla="*/ 3505 w 10000"/>
                  <a:gd name="connsiteY3-3534" fmla="*/ 4070 h 19489"/>
                  <a:gd name="connsiteX4-3535" fmla="*/ 4492 w 10000"/>
                  <a:gd name="connsiteY4-3536" fmla="*/ 246 h 19489"/>
                  <a:gd name="connsiteX5-3537" fmla="*/ 5566 w 10000"/>
                  <a:gd name="connsiteY5-3538" fmla="*/ 2282 h 19489"/>
                  <a:gd name="connsiteX6-3539" fmla="*/ 6538 w 10000"/>
                  <a:gd name="connsiteY6-3540" fmla="*/ 24 h 19489"/>
                  <a:gd name="connsiteX7-3541" fmla="*/ 7711 w 10000"/>
                  <a:gd name="connsiteY7-3542" fmla="*/ 4026 h 19489"/>
                  <a:gd name="connsiteX8-3543" fmla="*/ 9397 w 10000"/>
                  <a:gd name="connsiteY8-3544" fmla="*/ 8203 h 19489"/>
                  <a:gd name="connsiteX9-3545" fmla="*/ 9998 w 10000"/>
                  <a:gd name="connsiteY9-3546" fmla="*/ 19457 h 19489"/>
                  <a:gd name="connsiteX10-3547" fmla="*/ 9101 w 10000"/>
                  <a:gd name="connsiteY10-3548" fmla="*/ 9058 h 19489"/>
                  <a:gd name="connsiteX11-3549" fmla="*/ 8077 w 10000"/>
                  <a:gd name="connsiteY11-3550" fmla="*/ 6970 h 19489"/>
                  <a:gd name="connsiteX12-3551" fmla="*/ 6770 w 10000"/>
                  <a:gd name="connsiteY12-3552" fmla="*/ 8317 h 19489"/>
                  <a:gd name="connsiteX13-3553" fmla="*/ 5774 w 10000"/>
                  <a:gd name="connsiteY13-3554" fmla="*/ 5555 h 19489"/>
                  <a:gd name="connsiteX14-3555" fmla="*/ 4662 w 10000"/>
                  <a:gd name="connsiteY14-3556" fmla="*/ 8400 h 19489"/>
                  <a:gd name="connsiteX15-3557" fmla="*/ 3894 w 10000"/>
                  <a:gd name="connsiteY15-3558" fmla="*/ 6428 h 19489"/>
                  <a:gd name="connsiteX16-3559" fmla="*/ 2866 w 10000"/>
                  <a:gd name="connsiteY16-3560" fmla="*/ 8968 h 19489"/>
                  <a:gd name="connsiteX17-3561" fmla="*/ 2101 w 10000"/>
                  <a:gd name="connsiteY17-3562" fmla="*/ 7438 h 19489"/>
                  <a:gd name="connsiteX18-3563" fmla="*/ 1043 w 10000"/>
                  <a:gd name="connsiteY18-3564" fmla="*/ 7920 h 19489"/>
                  <a:gd name="connsiteX19-3565" fmla="*/ 1015 w 10000"/>
                  <a:gd name="connsiteY19-3566" fmla="*/ 4788 h 19489"/>
                  <a:gd name="connsiteX0-3567" fmla="*/ 1015 w 10000"/>
                  <a:gd name="connsiteY0-3568" fmla="*/ 4788 h 19489"/>
                  <a:gd name="connsiteX1-3569" fmla="*/ 1979 w 10000"/>
                  <a:gd name="connsiteY1-3570" fmla="*/ 4702 h 19489"/>
                  <a:gd name="connsiteX2-3571" fmla="*/ 2549 w 10000"/>
                  <a:gd name="connsiteY2-3572" fmla="*/ 1955 h 19489"/>
                  <a:gd name="connsiteX3-3573" fmla="*/ 3505 w 10000"/>
                  <a:gd name="connsiteY3-3574" fmla="*/ 4070 h 19489"/>
                  <a:gd name="connsiteX4-3575" fmla="*/ 4492 w 10000"/>
                  <a:gd name="connsiteY4-3576" fmla="*/ 246 h 19489"/>
                  <a:gd name="connsiteX5-3577" fmla="*/ 5566 w 10000"/>
                  <a:gd name="connsiteY5-3578" fmla="*/ 2282 h 19489"/>
                  <a:gd name="connsiteX6-3579" fmla="*/ 6538 w 10000"/>
                  <a:gd name="connsiteY6-3580" fmla="*/ 24 h 19489"/>
                  <a:gd name="connsiteX7-3581" fmla="*/ 7711 w 10000"/>
                  <a:gd name="connsiteY7-3582" fmla="*/ 4026 h 19489"/>
                  <a:gd name="connsiteX8-3583" fmla="*/ 9397 w 10000"/>
                  <a:gd name="connsiteY8-3584" fmla="*/ 8203 h 19489"/>
                  <a:gd name="connsiteX9-3585" fmla="*/ 9998 w 10000"/>
                  <a:gd name="connsiteY9-3586" fmla="*/ 19457 h 19489"/>
                  <a:gd name="connsiteX10-3587" fmla="*/ 9101 w 10000"/>
                  <a:gd name="connsiteY10-3588" fmla="*/ 9058 h 19489"/>
                  <a:gd name="connsiteX11-3589" fmla="*/ 8077 w 10000"/>
                  <a:gd name="connsiteY11-3590" fmla="*/ 6970 h 19489"/>
                  <a:gd name="connsiteX12-3591" fmla="*/ 6770 w 10000"/>
                  <a:gd name="connsiteY12-3592" fmla="*/ 8317 h 19489"/>
                  <a:gd name="connsiteX13-3593" fmla="*/ 5774 w 10000"/>
                  <a:gd name="connsiteY13-3594" fmla="*/ 5555 h 19489"/>
                  <a:gd name="connsiteX14-3595" fmla="*/ 4662 w 10000"/>
                  <a:gd name="connsiteY14-3596" fmla="*/ 8400 h 19489"/>
                  <a:gd name="connsiteX15-3597" fmla="*/ 3894 w 10000"/>
                  <a:gd name="connsiteY15-3598" fmla="*/ 6428 h 19489"/>
                  <a:gd name="connsiteX16-3599" fmla="*/ 2866 w 10000"/>
                  <a:gd name="connsiteY16-3600" fmla="*/ 8968 h 19489"/>
                  <a:gd name="connsiteX17-3601" fmla="*/ 2101 w 10000"/>
                  <a:gd name="connsiteY17-3602" fmla="*/ 7438 h 19489"/>
                  <a:gd name="connsiteX18-3603" fmla="*/ 1043 w 10000"/>
                  <a:gd name="connsiteY18-3604" fmla="*/ 7920 h 19489"/>
                  <a:gd name="connsiteX19-3605" fmla="*/ 1015 w 10000"/>
                  <a:gd name="connsiteY19-3606" fmla="*/ 4788 h 19489"/>
                  <a:gd name="connsiteX0-3607" fmla="*/ 1015 w 10000"/>
                  <a:gd name="connsiteY0-3608" fmla="*/ 4788 h 19491"/>
                  <a:gd name="connsiteX1-3609" fmla="*/ 1979 w 10000"/>
                  <a:gd name="connsiteY1-3610" fmla="*/ 4702 h 19491"/>
                  <a:gd name="connsiteX2-3611" fmla="*/ 2549 w 10000"/>
                  <a:gd name="connsiteY2-3612" fmla="*/ 1955 h 19491"/>
                  <a:gd name="connsiteX3-3613" fmla="*/ 3505 w 10000"/>
                  <a:gd name="connsiteY3-3614" fmla="*/ 4070 h 19491"/>
                  <a:gd name="connsiteX4-3615" fmla="*/ 4492 w 10000"/>
                  <a:gd name="connsiteY4-3616" fmla="*/ 246 h 19491"/>
                  <a:gd name="connsiteX5-3617" fmla="*/ 5566 w 10000"/>
                  <a:gd name="connsiteY5-3618" fmla="*/ 2282 h 19491"/>
                  <a:gd name="connsiteX6-3619" fmla="*/ 6538 w 10000"/>
                  <a:gd name="connsiteY6-3620" fmla="*/ 24 h 19491"/>
                  <a:gd name="connsiteX7-3621" fmla="*/ 7711 w 10000"/>
                  <a:gd name="connsiteY7-3622" fmla="*/ 4026 h 19491"/>
                  <a:gd name="connsiteX8-3623" fmla="*/ 9397 w 10000"/>
                  <a:gd name="connsiteY8-3624" fmla="*/ 8203 h 19491"/>
                  <a:gd name="connsiteX9-3625" fmla="*/ 9998 w 10000"/>
                  <a:gd name="connsiteY9-3626" fmla="*/ 19457 h 19491"/>
                  <a:gd name="connsiteX10-3627" fmla="*/ 8967 w 10000"/>
                  <a:gd name="connsiteY10-3628" fmla="*/ 9926 h 19491"/>
                  <a:gd name="connsiteX11-3629" fmla="*/ 8077 w 10000"/>
                  <a:gd name="connsiteY11-3630" fmla="*/ 6970 h 19491"/>
                  <a:gd name="connsiteX12-3631" fmla="*/ 6770 w 10000"/>
                  <a:gd name="connsiteY12-3632" fmla="*/ 8317 h 19491"/>
                  <a:gd name="connsiteX13-3633" fmla="*/ 5774 w 10000"/>
                  <a:gd name="connsiteY13-3634" fmla="*/ 5555 h 19491"/>
                  <a:gd name="connsiteX14-3635" fmla="*/ 4662 w 10000"/>
                  <a:gd name="connsiteY14-3636" fmla="*/ 8400 h 19491"/>
                  <a:gd name="connsiteX15-3637" fmla="*/ 3894 w 10000"/>
                  <a:gd name="connsiteY15-3638" fmla="*/ 6428 h 19491"/>
                  <a:gd name="connsiteX16-3639" fmla="*/ 2866 w 10000"/>
                  <a:gd name="connsiteY16-3640" fmla="*/ 8968 h 19491"/>
                  <a:gd name="connsiteX17-3641" fmla="*/ 2101 w 10000"/>
                  <a:gd name="connsiteY17-3642" fmla="*/ 7438 h 19491"/>
                  <a:gd name="connsiteX18-3643" fmla="*/ 1043 w 10000"/>
                  <a:gd name="connsiteY18-3644" fmla="*/ 7920 h 19491"/>
                  <a:gd name="connsiteX19-3645" fmla="*/ 1015 w 10000"/>
                  <a:gd name="connsiteY19-3646" fmla="*/ 4788 h 19491"/>
                  <a:gd name="connsiteX0-3647" fmla="*/ 1015 w 10000"/>
                  <a:gd name="connsiteY0-3648" fmla="*/ 4788 h 19494"/>
                  <a:gd name="connsiteX1-3649" fmla="*/ 1979 w 10000"/>
                  <a:gd name="connsiteY1-3650" fmla="*/ 4702 h 19494"/>
                  <a:gd name="connsiteX2-3651" fmla="*/ 2549 w 10000"/>
                  <a:gd name="connsiteY2-3652" fmla="*/ 1955 h 19494"/>
                  <a:gd name="connsiteX3-3653" fmla="*/ 3505 w 10000"/>
                  <a:gd name="connsiteY3-3654" fmla="*/ 4070 h 19494"/>
                  <a:gd name="connsiteX4-3655" fmla="*/ 4492 w 10000"/>
                  <a:gd name="connsiteY4-3656" fmla="*/ 246 h 19494"/>
                  <a:gd name="connsiteX5-3657" fmla="*/ 5566 w 10000"/>
                  <a:gd name="connsiteY5-3658" fmla="*/ 2282 h 19494"/>
                  <a:gd name="connsiteX6-3659" fmla="*/ 6538 w 10000"/>
                  <a:gd name="connsiteY6-3660" fmla="*/ 24 h 19494"/>
                  <a:gd name="connsiteX7-3661" fmla="*/ 7711 w 10000"/>
                  <a:gd name="connsiteY7-3662" fmla="*/ 4026 h 19494"/>
                  <a:gd name="connsiteX8-3663" fmla="*/ 9397 w 10000"/>
                  <a:gd name="connsiteY8-3664" fmla="*/ 8203 h 19494"/>
                  <a:gd name="connsiteX9-3665" fmla="*/ 9998 w 10000"/>
                  <a:gd name="connsiteY9-3666" fmla="*/ 19457 h 19494"/>
                  <a:gd name="connsiteX10-3667" fmla="*/ 8967 w 10000"/>
                  <a:gd name="connsiteY10-3668" fmla="*/ 9926 h 19494"/>
                  <a:gd name="connsiteX11-3669" fmla="*/ 8077 w 10000"/>
                  <a:gd name="connsiteY11-3670" fmla="*/ 6970 h 19494"/>
                  <a:gd name="connsiteX12-3671" fmla="*/ 6770 w 10000"/>
                  <a:gd name="connsiteY12-3672" fmla="*/ 8317 h 19494"/>
                  <a:gd name="connsiteX13-3673" fmla="*/ 5774 w 10000"/>
                  <a:gd name="connsiteY13-3674" fmla="*/ 5555 h 19494"/>
                  <a:gd name="connsiteX14-3675" fmla="*/ 4662 w 10000"/>
                  <a:gd name="connsiteY14-3676" fmla="*/ 8400 h 19494"/>
                  <a:gd name="connsiteX15-3677" fmla="*/ 3894 w 10000"/>
                  <a:gd name="connsiteY15-3678" fmla="*/ 6428 h 19494"/>
                  <a:gd name="connsiteX16-3679" fmla="*/ 2866 w 10000"/>
                  <a:gd name="connsiteY16-3680" fmla="*/ 8968 h 19494"/>
                  <a:gd name="connsiteX17-3681" fmla="*/ 2101 w 10000"/>
                  <a:gd name="connsiteY17-3682" fmla="*/ 7438 h 19494"/>
                  <a:gd name="connsiteX18-3683" fmla="*/ 1043 w 10000"/>
                  <a:gd name="connsiteY18-3684" fmla="*/ 7920 h 19494"/>
                  <a:gd name="connsiteX19-3685" fmla="*/ 1015 w 10000"/>
                  <a:gd name="connsiteY19-3686" fmla="*/ 4788 h 19494"/>
                  <a:gd name="connsiteX0-3687" fmla="*/ 1015 w 10000"/>
                  <a:gd name="connsiteY0-3688" fmla="*/ 4809 h 19515"/>
                  <a:gd name="connsiteX1-3689" fmla="*/ 1979 w 10000"/>
                  <a:gd name="connsiteY1-3690" fmla="*/ 4723 h 19515"/>
                  <a:gd name="connsiteX2-3691" fmla="*/ 2549 w 10000"/>
                  <a:gd name="connsiteY2-3692" fmla="*/ 1976 h 19515"/>
                  <a:gd name="connsiteX3-3693" fmla="*/ 3505 w 10000"/>
                  <a:gd name="connsiteY3-3694" fmla="*/ 4091 h 19515"/>
                  <a:gd name="connsiteX4-3695" fmla="*/ 4492 w 10000"/>
                  <a:gd name="connsiteY4-3696" fmla="*/ 267 h 19515"/>
                  <a:gd name="connsiteX5-3697" fmla="*/ 5566 w 10000"/>
                  <a:gd name="connsiteY5-3698" fmla="*/ 2303 h 19515"/>
                  <a:gd name="connsiteX6-3699" fmla="*/ 6538 w 10000"/>
                  <a:gd name="connsiteY6-3700" fmla="*/ 45 h 19515"/>
                  <a:gd name="connsiteX7-3701" fmla="*/ 8186 w 10000"/>
                  <a:gd name="connsiteY7-3702" fmla="*/ 4757 h 19515"/>
                  <a:gd name="connsiteX8-3703" fmla="*/ 9397 w 10000"/>
                  <a:gd name="connsiteY8-3704" fmla="*/ 8224 h 19515"/>
                  <a:gd name="connsiteX9-3705" fmla="*/ 9998 w 10000"/>
                  <a:gd name="connsiteY9-3706" fmla="*/ 19478 h 19515"/>
                  <a:gd name="connsiteX10-3707" fmla="*/ 8967 w 10000"/>
                  <a:gd name="connsiteY10-3708" fmla="*/ 9947 h 19515"/>
                  <a:gd name="connsiteX11-3709" fmla="*/ 8077 w 10000"/>
                  <a:gd name="connsiteY11-3710" fmla="*/ 6991 h 19515"/>
                  <a:gd name="connsiteX12-3711" fmla="*/ 6770 w 10000"/>
                  <a:gd name="connsiteY12-3712" fmla="*/ 8338 h 19515"/>
                  <a:gd name="connsiteX13-3713" fmla="*/ 5774 w 10000"/>
                  <a:gd name="connsiteY13-3714" fmla="*/ 5576 h 19515"/>
                  <a:gd name="connsiteX14-3715" fmla="*/ 4662 w 10000"/>
                  <a:gd name="connsiteY14-3716" fmla="*/ 8421 h 19515"/>
                  <a:gd name="connsiteX15-3717" fmla="*/ 3894 w 10000"/>
                  <a:gd name="connsiteY15-3718" fmla="*/ 6449 h 19515"/>
                  <a:gd name="connsiteX16-3719" fmla="*/ 2866 w 10000"/>
                  <a:gd name="connsiteY16-3720" fmla="*/ 8989 h 19515"/>
                  <a:gd name="connsiteX17-3721" fmla="*/ 2101 w 10000"/>
                  <a:gd name="connsiteY17-3722" fmla="*/ 7459 h 19515"/>
                  <a:gd name="connsiteX18-3723" fmla="*/ 1043 w 10000"/>
                  <a:gd name="connsiteY18-3724" fmla="*/ 7941 h 19515"/>
                  <a:gd name="connsiteX19-3725" fmla="*/ 1015 w 10000"/>
                  <a:gd name="connsiteY19-3726" fmla="*/ 4809 h 19515"/>
                  <a:gd name="connsiteX0-3727" fmla="*/ 1015 w 10000"/>
                  <a:gd name="connsiteY0-3728" fmla="*/ 4567 h 19273"/>
                  <a:gd name="connsiteX1-3729" fmla="*/ 1979 w 10000"/>
                  <a:gd name="connsiteY1-3730" fmla="*/ 4481 h 19273"/>
                  <a:gd name="connsiteX2-3731" fmla="*/ 2549 w 10000"/>
                  <a:gd name="connsiteY2-3732" fmla="*/ 1734 h 19273"/>
                  <a:gd name="connsiteX3-3733" fmla="*/ 3505 w 10000"/>
                  <a:gd name="connsiteY3-3734" fmla="*/ 3849 h 19273"/>
                  <a:gd name="connsiteX4-3735" fmla="*/ 4492 w 10000"/>
                  <a:gd name="connsiteY4-3736" fmla="*/ 25 h 19273"/>
                  <a:gd name="connsiteX5-3737" fmla="*/ 5566 w 10000"/>
                  <a:gd name="connsiteY5-3738" fmla="*/ 2061 h 19273"/>
                  <a:gd name="connsiteX6-3739" fmla="*/ 7280 w 10000"/>
                  <a:gd name="connsiteY6-3740" fmla="*/ 513 h 19273"/>
                  <a:gd name="connsiteX7-3741" fmla="*/ 8186 w 10000"/>
                  <a:gd name="connsiteY7-3742" fmla="*/ 4515 h 19273"/>
                  <a:gd name="connsiteX8-3743" fmla="*/ 9397 w 10000"/>
                  <a:gd name="connsiteY8-3744" fmla="*/ 7982 h 19273"/>
                  <a:gd name="connsiteX9-3745" fmla="*/ 9998 w 10000"/>
                  <a:gd name="connsiteY9-3746" fmla="*/ 19236 h 19273"/>
                  <a:gd name="connsiteX10-3747" fmla="*/ 8967 w 10000"/>
                  <a:gd name="connsiteY10-3748" fmla="*/ 9705 h 19273"/>
                  <a:gd name="connsiteX11-3749" fmla="*/ 8077 w 10000"/>
                  <a:gd name="connsiteY11-3750" fmla="*/ 6749 h 19273"/>
                  <a:gd name="connsiteX12-3751" fmla="*/ 6770 w 10000"/>
                  <a:gd name="connsiteY12-3752" fmla="*/ 8096 h 19273"/>
                  <a:gd name="connsiteX13-3753" fmla="*/ 5774 w 10000"/>
                  <a:gd name="connsiteY13-3754" fmla="*/ 5334 h 19273"/>
                  <a:gd name="connsiteX14-3755" fmla="*/ 4662 w 10000"/>
                  <a:gd name="connsiteY14-3756" fmla="*/ 8179 h 19273"/>
                  <a:gd name="connsiteX15-3757" fmla="*/ 3894 w 10000"/>
                  <a:gd name="connsiteY15-3758" fmla="*/ 6207 h 19273"/>
                  <a:gd name="connsiteX16-3759" fmla="*/ 2866 w 10000"/>
                  <a:gd name="connsiteY16-3760" fmla="*/ 8747 h 19273"/>
                  <a:gd name="connsiteX17-3761" fmla="*/ 2101 w 10000"/>
                  <a:gd name="connsiteY17-3762" fmla="*/ 7217 h 19273"/>
                  <a:gd name="connsiteX18-3763" fmla="*/ 1043 w 10000"/>
                  <a:gd name="connsiteY18-3764" fmla="*/ 7699 h 19273"/>
                  <a:gd name="connsiteX19-3765" fmla="*/ 1015 w 10000"/>
                  <a:gd name="connsiteY19-3766" fmla="*/ 4567 h 19273"/>
                  <a:gd name="connsiteX0-3767" fmla="*/ 1015 w 10000"/>
                  <a:gd name="connsiteY0-3768" fmla="*/ 6292 h 20998"/>
                  <a:gd name="connsiteX1-3769" fmla="*/ 1979 w 10000"/>
                  <a:gd name="connsiteY1-3770" fmla="*/ 6206 h 20998"/>
                  <a:gd name="connsiteX2-3771" fmla="*/ 2549 w 10000"/>
                  <a:gd name="connsiteY2-3772" fmla="*/ 3459 h 20998"/>
                  <a:gd name="connsiteX3-3773" fmla="*/ 3505 w 10000"/>
                  <a:gd name="connsiteY3-3774" fmla="*/ 5574 h 20998"/>
                  <a:gd name="connsiteX4-3775" fmla="*/ 4626 w 10000"/>
                  <a:gd name="connsiteY4-3776" fmla="*/ 14 h 20998"/>
                  <a:gd name="connsiteX5-3777" fmla="*/ 5566 w 10000"/>
                  <a:gd name="connsiteY5-3778" fmla="*/ 3786 h 20998"/>
                  <a:gd name="connsiteX6-3779" fmla="*/ 7280 w 10000"/>
                  <a:gd name="connsiteY6-3780" fmla="*/ 2238 h 20998"/>
                  <a:gd name="connsiteX7-3781" fmla="*/ 8186 w 10000"/>
                  <a:gd name="connsiteY7-3782" fmla="*/ 6240 h 20998"/>
                  <a:gd name="connsiteX8-3783" fmla="*/ 9397 w 10000"/>
                  <a:gd name="connsiteY8-3784" fmla="*/ 9707 h 20998"/>
                  <a:gd name="connsiteX9-3785" fmla="*/ 9998 w 10000"/>
                  <a:gd name="connsiteY9-3786" fmla="*/ 20961 h 20998"/>
                  <a:gd name="connsiteX10-3787" fmla="*/ 8967 w 10000"/>
                  <a:gd name="connsiteY10-3788" fmla="*/ 11430 h 20998"/>
                  <a:gd name="connsiteX11-3789" fmla="*/ 8077 w 10000"/>
                  <a:gd name="connsiteY11-3790" fmla="*/ 8474 h 20998"/>
                  <a:gd name="connsiteX12-3791" fmla="*/ 6770 w 10000"/>
                  <a:gd name="connsiteY12-3792" fmla="*/ 9821 h 20998"/>
                  <a:gd name="connsiteX13-3793" fmla="*/ 5774 w 10000"/>
                  <a:gd name="connsiteY13-3794" fmla="*/ 7059 h 20998"/>
                  <a:gd name="connsiteX14-3795" fmla="*/ 4662 w 10000"/>
                  <a:gd name="connsiteY14-3796" fmla="*/ 9904 h 20998"/>
                  <a:gd name="connsiteX15-3797" fmla="*/ 3894 w 10000"/>
                  <a:gd name="connsiteY15-3798" fmla="*/ 7932 h 20998"/>
                  <a:gd name="connsiteX16-3799" fmla="*/ 2866 w 10000"/>
                  <a:gd name="connsiteY16-3800" fmla="*/ 10472 h 20998"/>
                  <a:gd name="connsiteX17-3801" fmla="*/ 2101 w 10000"/>
                  <a:gd name="connsiteY17-3802" fmla="*/ 8942 h 20998"/>
                  <a:gd name="connsiteX18-3803" fmla="*/ 1043 w 10000"/>
                  <a:gd name="connsiteY18-3804" fmla="*/ 9424 h 20998"/>
                  <a:gd name="connsiteX19-3805" fmla="*/ 1015 w 10000"/>
                  <a:gd name="connsiteY19-3806" fmla="*/ 6292 h 20998"/>
                  <a:gd name="connsiteX0-3807" fmla="*/ 1015 w 10000"/>
                  <a:gd name="connsiteY0-3808" fmla="*/ 6344 h 21050"/>
                  <a:gd name="connsiteX1-3809" fmla="*/ 1979 w 10000"/>
                  <a:gd name="connsiteY1-3810" fmla="*/ 6258 h 21050"/>
                  <a:gd name="connsiteX2-3811" fmla="*/ 2549 w 10000"/>
                  <a:gd name="connsiteY2-3812" fmla="*/ 3511 h 21050"/>
                  <a:gd name="connsiteX3-3813" fmla="*/ 3505 w 10000"/>
                  <a:gd name="connsiteY3-3814" fmla="*/ 5626 h 21050"/>
                  <a:gd name="connsiteX4-3815" fmla="*/ 4626 w 10000"/>
                  <a:gd name="connsiteY4-3816" fmla="*/ 66 h 21050"/>
                  <a:gd name="connsiteX5-3817" fmla="*/ 5670 w 10000"/>
                  <a:gd name="connsiteY5-3818" fmla="*/ 2339 h 21050"/>
                  <a:gd name="connsiteX6-3819" fmla="*/ 7280 w 10000"/>
                  <a:gd name="connsiteY6-3820" fmla="*/ 2290 h 21050"/>
                  <a:gd name="connsiteX7-3821" fmla="*/ 8186 w 10000"/>
                  <a:gd name="connsiteY7-3822" fmla="*/ 6292 h 21050"/>
                  <a:gd name="connsiteX8-3823" fmla="*/ 9397 w 10000"/>
                  <a:gd name="connsiteY8-3824" fmla="*/ 9759 h 21050"/>
                  <a:gd name="connsiteX9-3825" fmla="*/ 9998 w 10000"/>
                  <a:gd name="connsiteY9-3826" fmla="*/ 21013 h 21050"/>
                  <a:gd name="connsiteX10-3827" fmla="*/ 8967 w 10000"/>
                  <a:gd name="connsiteY10-3828" fmla="*/ 11482 h 21050"/>
                  <a:gd name="connsiteX11-3829" fmla="*/ 8077 w 10000"/>
                  <a:gd name="connsiteY11-3830" fmla="*/ 8526 h 21050"/>
                  <a:gd name="connsiteX12-3831" fmla="*/ 6770 w 10000"/>
                  <a:gd name="connsiteY12-3832" fmla="*/ 9873 h 21050"/>
                  <a:gd name="connsiteX13-3833" fmla="*/ 5774 w 10000"/>
                  <a:gd name="connsiteY13-3834" fmla="*/ 7111 h 21050"/>
                  <a:gd name="connsiteX14-3835" fmla="*/ 4662 w 10000"/>
                  <a:gd name="connsiteY14-3836" fmla="*/ 9956 h 21050"/>
                  <a:gd name="connsiteX15-3837" fmla="*/ 3894 w 10000"/>
                  <a:gd name="connsiteY15-3838" fmla="*/ 7984 h 21050"/>
                  <a:gd name="connsiteX16-3839" fmla="*/ 2866 w 10000"/>
                  <a:gd name="connsiteY16-3840" fmla="*/ 10524 h 21050"/>
                  <a:gd name="connsiteX17-3841" fmla="*/ 2101 w 10000"/>
                  <a:gd name="connsiteY17-3842" fmla="*/ 8994 h 21050"/>
                  <a:gd name="connsiteX18-3843" fmla="*/ 1043 w 10000"/>
                  <a:gd name="connsiteY18-3844" fmla="*/ 9476 h 21050"/>
                  <a:gd name="connsiteX19-3845" fmla="*/ 1015 w 10000"/>
                  <a:gd name="connsiteY19-3846" fmla="*/ 6344 h 21050"/>
                  <a:gd name="connsiteX0-3847" fmla="*/ 1015 w 10000"/>
                  <a:gd name="connsiteY0-3848" fmla="*/ 6344 h 21050"/>
                  <a:gd name="connsiteX1-3849" fmla="*/ 1979 w 10000"/>
                  <a:gd name="connsiteY1-3850" fmla="*/ 6258 h 21050"/>
                  <a:gd name="connsiteX2-3851" fmla="*/ 2549 w 10000"/>
                  <a:gd name="connsiteY2-3852" fmla="*/ 3511 h 21050"/>
                  <a:gd name="connsiteX3-3853" fmla="*/ 3505 w 10000"/>
                  <a:gd name="connsiteY3-3854" fmla="*/ 5626 h 21050"/>
                  <a:gd name="connsiteX4-3855" fmla="*/ 4626 w 10000"/>
                  <a:gd name="connsiteY4-3856" fmla="*/ 66 h 21050"/>
                  <a:gd name="connsiteX5-3857" fmla="*/ 5670 w 10000"/>
                  <a:gd name="connsiteY5-3858" fmla="*/ 2339 h 21050"/>
                  <a:gd name="connsiteX6-3859" fmla="*/ 7310 w 10000"/>
                  <a:gd name="connsiteY6-3860" fmla="*/ 475 h 21050"/>
                  <a:gd name="connsiteX7-3861" fmla="*/ 8186 w 10000"/>
                  <a:gd name="connsiteY7-3862" fmla="*/ 6292 h 21050"/>
                  <a:gd name="connsiteX8-3863" fmla="*/ 9397 w 10000"/>
                  <a:gd name="connsiteY8-3864" fmla="*/ 9759 h 21050"/>
                  <a:gd name="connsiteX9-3865" fmla="*/ 9998 w 10000"/>
                  <a:gd name="connsiteY9-3866" fmla="*/ 21013 h 21050"/>
                  <a:gd name="connsiteX10-3867" fmla="*/ 8967 w 10000"/>
                  <a:gd name="connsiteY10-3868" fmla="*/ 11482 h 21050"/>
                  <a:gd name="connsiteX11-3869" fmla="*/ 8077 w 10000"/>
                  <a:gd name="connsiteY11-3870" fmla="*/ 8526 h 21050"/>
                  <a:gd name="connsiteX12-3871" fmla="*/ 6770 w 10000"/>
                  <a:gd name="connsiteY12-3872" fmla="*/ 9873 h 21050"/>
                  <a:gd name="connsiteX13-3873" fmla="*/ 5774 w 10000"/>
                  <a:gd name="connsiteY13-3874" fmla="*/ 7111 h 21050"/>
                  <a:gd name="connsiteX14-3875" fmla="*/ 4662 w 10000"/>
                  <a:gd name="connsiteY14-3876" fmla="*/ 9956 h 21050"/>
                  <a:gd name="connsiteX15-3877" fmla="*/ 3894 w 10000"/>
                  <a:gd name="connsiteY15-3878" fmla="*/ 7984 h 21050"/>
                  <a:gd name="connsiteX16-3879" fmla="*/ 2866 w 10000"/>
                  <a:gd name="connsiteY16-3880" fmla="*/ 10524 h 21050"/>
                  <a:gd name="connsiteX17-3881" fmla="*/ 2101 w 10000"/>
                  <a:gd name="connsiteY17-3882" fmla="*/ 8994 h 21050"/>
                  <a:gd name="connsiteX18-3883" fmla="*/ 1043 w 10000"/>
                  <a:gd name="connsiteY18-3884" fmla="*/ 9476 h 21050"/>
                  <a:gd name="connsiteX19-3885" fmla="*/ 1015 w 10000"/>
                  <a:gd name="connsiteY19-3886" fmla="*/ 6344 h 21050"/>
                  <a:gd name="connsiteX0-3887" fmla="*/ 1015 w 10000"/>
                  <a:gd name="connsiteY0-3888" fmla="*/ 6344 h 21050"/>
                  <a:gd name="connsiteX1-3889" fmla="*/ 1979 w 10000"/>
                  <a:gd name="connsiteY1-3890" fmla="*/ 6258 h 21050"/>
                  <a:gd name="connsiteX2-3891" fmla="*/ 2460 w 10000"/>
                  <a:gd name="connsiteY2-3892" fmla="*/ 670 h 21050"/>
                  <a:gd name="connsiteX3-3893" fmla="*/ 3505 w 10000"/>
                  <a:gd name="connsiteY3-3894" fmla="*/ 5626 h 21050"/>
                  <a:gd name="connsiteX4-3895" fmla="*/ 4626 w 10000"/>
                  <a:gd name="connsiteY4-3896" fmla="*/ 66 h 21050"/>
                  <a:gd name="connsiteX5-3897" fmla="*/ 5670 w 10000"/>
                  <a:gd name="connsiteY5-3898" fmla="*/ 2339 h 21050"/>
                  <a:gd name="connsiteX6-3899" fmla="*/ 7310 w 10000"/>
                  <a:gd name="connsiteY6-3900" fmla="*/ 475 h 21050"/>
                  <a:gd name="connsiteX7-3901" fmla="*/ 8186 w 10000"/>
                  <a:gd name="connsiteY7-3902" fmla="*/ 6292 h 21050"/>
                  <a:gd name="connsiteX8-3903" fmla="*/ 9397 w 10000"/>
                  <a:gd name="connsiteY8-3904" fmla="*/ 9759 h 21050"/>
                  <a:gd name="connsiteX9-3905" fmla="*/ 9998 w 10000"/>
                  <a:gd name="connsiteY9-3906" fmla="*/ 21013 h 21050"/>
                  <a:gd name="connsiteX10-3907" fmla="*/ 8967 w 10000"/>
                  <a:gd name="connsiteY10-3908" fmla="*/ 11482 h 21050"/>
                  <a:gd name="connsiteX11-3909" fmla="*/ 8077 w 10000"/>
                  <a:gd name="connsiteY11-3910" fmla="*/ 8526 h 21050"/>
                  <a:gd name="connsiteX12-3911" fmla="*/ 6770 w 10000"/>
                  <a:gd name="connsiteY12-3912" fmla="*/ 9873 h 21050"/>
                  <a:gd name="connsiteX13-3913" fmla="*/ 5774 w 10000"/>
                  <a:gd name="connsiteY13-3914" fmla="*/ 7111 h 21050"/>
                  <a:gd name="connsiteX14-3915" fmla="*/ 4662 w 10000"/>
                  <a:gd name="connsiteY14-3916" fmla="*/ 9956 h 21050"/>
                  <a:gd name="connsiteX15-3917" fmla="*/ 3894 w 10000"/>
                  <a:gd name="connsiteY15-3918" fmla="*/ 7984 h 21050"/>
                  <a:gd name="connsiteX16-3919" fmla="*/ 2866 w 10000"/>
                  <a:gd name="connsiteY16-3920" fmla="*/ 10524 h 21050"/>
                  <a:gd name="connsiteX17-3921" fmla="*/ 2101 w 10000"/>
                  <a:gd name="connsiteY17-3922" fmla="*/ 8994 h 21050"/>
                  <a:gd name="connsiteX18-3923" fmla="*/ 1043 w 10000"/>
                  <a:gd name="connsiteY18-3924" fmla="*/ 9476 h 21050"/>
                  <a:gd name="connsiteX19-3925" fmla="*/ 1015 w 10000"/>
                  <a:gd name="connsiteY19-3926" fmla="*/ 6344 h 21050"/>
                  <a:gd name="connsiteX0-3927" fmla="*/ 1015 w 10000"/>
                  <a:gd name="connsiteY0-3928" fmla="*/ 6287 h 20993"/>
                  <a:gd name="connsiteX1-3929" fmla="*/ 1979 w 10000"/>
                  <a:gd name="connsiteY1-3930" fmla="*/ 6201 h 20993"/>
                  <a:gd name="connsiteX2-3931" fmla="*/ 2460 w 10000"/>
                  <a:gd name="connsiteY2-3932" fmla="*/ 613 h 20993"/>
                  <a:gd name="connsiteX3-3933" fmla="*/ 3505 w 10000"/>
                  <a:gd name="connsiteY3-3934" fmla="*/ 3359 h 20993"/>
                  <a:gd name="connsiteX4-3935" fmla="*/ 4626 w 10000"/>
                  <a:gd name="connsiteY4-3936" fmla="*/ 9 h 20993"/>
                  <a:gd name="connsiteX5-3937" fmla="*/ 5670 w 10000"/>
                  <a:gd name="connsiteY5-3938" fmla="*/ 2282 h 20993"/>
                  <a:gd name="connsiteX6-3939" fmla="*/ 7310 w 10000"/>
                  <a:gd name="connsiteY6-3940" fmla="*/ 418 h 20993"/>
                  <a:gd name="connsiteX7-3941" fmla="*/ 8186 w 10000"/>
                  <a:gd name="connsiteY7-3942" fmla="*/ 6235 h 20993"/>
                  <a:gd name="connsiteX8-3943" fmla="*/ 9397 w 10000"/>
                  <a:gd name="connsiteY8-3944" fmla="*/ 9702 h 20993"/>
                  <a:gd name="connsiteX9-3945" fmla="*/ 9998 w 10000"/>
                  <a:gd name="connsiteY9-3946" fmla="*/ 20956 h 20993"/>
                  <a:gd name="connsiteX10-3947" fmla="*/ 8967 w 10000"/>
                  <a:gd name="connsiteY10-3948" fmla="*/ 11425 h 20993"/>
                  <a:gd name="connsiteX11-3949" fmla="*/ 8077 w 10000"/>
                  <a:gd name="connsiteY11-3950" fmla="*/ 8469 h 20993"/>
                  <a:gd name="connsiteX12-3951" fmla="*/ 6770 w 10000"/>
                  <a:gd name="connsiteY12-3952" fmla="*/ 9816 h 20993"/>
                  <a:gd name="connsiteX13-3953" fmla="*/ 5774 w 10000"/>
                  <a:gd name="connsiteY13-3954" fmla="*/ 7054 h 20993"/>
                  <a:gd name="connsiteX14-3955" fmla="*/ 4662 w 10000"/>
                  <a:gd name="connsiteY14-3956" fmla="*/ 9899 h 20993"/>
                  <a:gd name="connsiteX15-3957" fmla="*/ 3894 w 10000"/>
                  <a:gd name="connsiteY15-3958" fmla="*/ 7927 h 20993"/>
                  <a:gd name="connsiteX16-3959" fmla="*/ 2866 w 10000"/>
                  <a:gd name="connsiteY16-3960" fmla="*/ 10467 h 20993"/>
                  <a:gd name="connsiteX17-3961" fmla="*/ 2101 w 10000"/>
                  <a:gd name="connsiteY17-3962" fmla="*/ 8937 h 20993"/>
                  <a:gd name="connsiteX18-3963" fmla="*/ 1043 w 10000"/>
                  <a:gd name="connsiteY18-3964" fmla="*/ 9419 h 20993"/>
                  <a:gd name="connsiteX19-3965" fmla="*/ 1015 w 10000"/>
                  <a:gd name="connsiteY19-3966" fmla="*/ 6287 h 20993"/>
                  <a:gd name="connsiteX0-3967" fmla="*/ 1015 w 10000"/>
                  <a:gd name="connsiteY0-3968" fmla="*/ 6287 h 20993"/>
                  <a:gd name="connsiteX1-3969" fmla="*/ 1875 w 10000"/>
                  <a:gd name="connsiteY1-3970" fmla="*/ 5491 h 20993"/>
                  <a:gd name="connsiteX2-3971" fmla="*/ 2460 w 10000"/>
                  <a:gd name="connsiteY2-3972" fmla="*/ 613 h 20993"/>
                  <a:gd name="connsiteX3-3973" fmla="*/ 3505 w 10000"/>
                  <a:gd name="connsiteY3-3974" fmla="*/ 3359 h 20993"/>
                  <a:gd name="connsiteX4-3975" fmla="*/ 4626 w 10000"/>
                  <a:gd name="connsiteY4-3976" fmla="*/ 9 h 20993"/>
                  <a:gd name="connsiteX5-3977" fmla="*/ 5670 w 10000"/>
                  <a:gd name="connsiteY5-3978" fmla="*/ 2282 h 20993"/>
                  <a:gd name="connsiteX6-3979" fmla="*/ 7310 w 10000"/>
                  <a:gd name="connsiteY6-3980" fmla="*/ 418 h 20993"/>
                  <a:gd name="connsiteX7-3981" fmla="*/ 8186 w 10000"/>
                  <a:gd name="connsiteY7-3982" fmla="*/ 6235 h 20993"/>
                  <a:gd name="connsiteX8-3983" fmla="*/ 9397 w 10000"/>
                  <a:gd name="connsiteY8-3984" fmla="*/ 9702 h 20993"/>
                  <a:gd name="connsiteX9-3985" fmla="*/ 9998 w 10000"/>
                  <a:gd name="connsiteY9-3986" fmla="*/ 20956 h 20993"/>
                  <a:gd name="connsiteX10-3987" fmla="*/ 8967 w 10000"/>
                  <a:gd name="connsiteY10-3988" fmla="*/ 11425 h 20993"/>
                  <a:gd name="connsiteX11-3989" fmla="*/ 8077 w 10000"/>
                  <a:gd name="connsiteY11-3990" fmla="*/ 8469 h 20993"/>
                  <a:gd name="connsiteX12-3991" fmla="*/ 6770 w 10000"/>
                  <a:gd name="connsiteY12-3992" fmla="*/ 9816 h 20993"/>
                  <a:gd name="connsiteX13-3993" fmla="*/ 5774 w 10000"/>
                  <a:gd name="connsiteY13-3994" fmla="*/ 7054 h 20993"/>
                  <a:gd name="connsiteX14-3995" fmla="*/ 4662 w 10000"/>
                  <a:gd name="connsiteY14-3996" fmla="*/ 9899 h 20993"/>
                  <a:gd name="connsiteX15-3997" fmla="*/ 3894 w 10000"/>
                  <a:gd name="connsiteY15-3998" fmla="*/ 7927 h 20993"/>
                  <a:gd name="connsiteX16-3999" fmla="*/ 2866 w 10000"/>
                  <a:gd name="connsiteY16-4000" fmla="*/ 10467 h 20993"/>
                  <a:gd name="connsiteX17-4001" fmla="*/ 2101 w 10000"/>
                  <a:gd name="connsiteY17-4002" fmla="*/ 8937 h 20993"/>
                  <a:gd name="connsiteX18-4003" fmla="*/ 1043 w 10000"/>
                  <a:gd name="connsiteY18-4004" fmla="*/ 9419 h 20993"/>
                  <a:gd name="connsiteX19-4005" fmla="*/ 1015 w 10000"/>
                  <a:gd name="connsiteY19-4006" fmla="*/ 6287 h 20993"/>
                  <a:gd name="connsiteX0-4007" fmla="*/ 996 w 9981"/>
                  <a:gd name="connsiteY0-4008" fmla="*/ 6287 h 20993"/>
                  <a:gd name="connsiteX1-4009" fmla="*/ 1856 w 9981"/>
                  <a:gd name="connsiteY1-4010" fmla="*/ 5491 h 20993"/>
                  <a:gd name="connsiteX2-4011" fmla="*/ 2441 w 9981"/>
                  <a:gd name="connsiteY2-4012" fmla="*/ 613 h 20993"/>
                  <a:gd name="connsiteX3-4013" fmla="*/ 3486 w 9981"/>
                  <a:gd name="connsiteY3-4014" fmla="*/ 3359 h 20993"/>
                  <a:gd name="connsiteX4-4015" fmla="*/ 4607 w 9981"/>
                  <a:gd name="connsiteY4-4016" fmla="*/ 9 h 20993"/>
                  <a:gd name="connsiteX5-4017" fmla="*/ 5651 w 9981"/>
                  <a:gd name="connsiteY5-4018" fmla="*/ 2282 h 20993"/>
                  <a:gd name="connsiteX6-4019" fmla="*/ 7291 w 9981"/>
                  <a:gd name="connsiteY6-4020" fmla="*/ 418 h 20993"/>
                  <a:gd name="connsiteX7-4021" fmla="*/ 8167 w 9981"/>
                  <a:gd name="connsiteY7-4022" fmla="*/ 6235 h 20993"/>
                  <a:gd name="connsiteX8-4023" fmla="*/ 9378 w 9981"/>
                  <a:gd name="connsiteY8-4024" fmla="*/ 9702 h 20993"/>
                  <a:gd name="connsiteX9-4025" fmla="*/ 9979 w 9981"/>
                  <a:gd name="connsiteY9-4026" fmla="*/ 20956 h 20993"/>
                  <a:gd name="connsiteX10-4027" fmla="*/ 8948 w 9981"/>
                  <a:gd name="connsiteY10-4028" fmla="*/ 11425 h 20993"/>
                  <a:gd name="connsiteX11-4029" fmla="*/ 8058 w 9981"/>
                  <a:gd name="connsiteY11-4030" fmla="*/ 8469 h 20993"/>
                  <a:gd name="connsiteX12-4031" fmla="*/ 6751 w 9981"/>
                  <a:gd name="connsiteY12-4032" fmla="*/ 9816 h 20993"/>
                  <a:gd name="connsiteX13-4033" fmla="*/ 5755 w 9981"/>
                  <a:gd name="connsiteY13-4034" fmla="*/ 7054 h 20993"/>
                  <a:gd name="connsiteX14-4035" fmla="*/ 4643 w 9981"/>
                  <a:gd name="connsiteY14-4036" fmla="*/ 9899 h 20993"/>
                  <a:gd name="connsiteX15-4037" fmla="*/ 3875 w 9981"/>
                  <a:gd name="connsiteY15-4038" fmla="*/ 7927 h 20993"/>
                  <a:gd name="connsiteX16-4039" fmla="*/ 2847 w 9981"/>
                  <a:gd name="connsiteY16-4040" fmla="*/ 10467 h 20993"/>
                  <a:gd name="connsiteX17-4041" fmla="*/ 2082 w 9981"/>
                  <a:gd name="connsiteY17-4042" fmla="*/ 8937 h 20993"/>
                  <a:gd name="connsiteX18-4043" fmla="*/ 1024 w 9981"/>
                  <a:gd name="connsiteY18-4044" fmla="*/ 9419 h 20993"/>
                  <a:gd name="connsiteX19-4045" fmla="*/ 1 w 9981"/>
                  <a:gd name="connsiteY19-4046" fmla="*/ 17579 h 20993"/>
                  <a:gd name="connsiteX20" fmla="*/ 996 w 9981"/>
                  <a:gd name="connsiteY20" fmla="*/ 6287 h 20993"/>
                  <a:gd name="connsiteX0-4047" fmla="*/ 998 w 10000"/>
                  <a:gd name="connsiteY0-4048" fmla="*/ 2995 h 9999"/>
                  <a:gd name="connsiteX1-4049" fmla="*/ 1860 w 10000"/>
                  <a:gd name="connsiteY1-4050" fmla="*/ 2616 h 9999"/>
                  <a:gd name="connsiteX2-4051" fmla="*/ 2446 w 10000"/>
                  <a:gd name="connsiteY2-4052" fmla="*/ 292 h 9999"/>
                  <a:gd name="connsiteX3-4053" fmla="*/ 3493 w 10000"/>
                  <a:gd name="connsiteY3-4054" fmla="*/ 1600 h 9999"/>
                  <a:gd name="connsiteX4-4055" fmla="*/ 4616 w 10000"/>
                  <a:gd name="connsiteY4-4056" fmla="*/ 4 h 9999"/>
                  <a:gd name="connsiteX5-4057" fmla="*/ 5662 w 10000"/>
                  <a:gd name="connsiteY5-4058" fmla="*/ 1087 h 9999"/>
                  <a:gd name="connsiteX6-4059" fmla="*/ 7305 w 10000"/>
                  <a:gd name="connsiteY6-4060" fmla="*/ 199 h 9999"/>
                  <a:gd name="connsiteX7-4061" fmla="*/ 8183 w 10000"/>
                  <a:gd name="connsiteY7-4062" fmla="*/ 2970 h 9999"/>
                  <a:gd name="connsiteX8-4063" fmla="*/ 9396 w 10000"/>
                  <a:gd name="connsiteY8-4064" fmla="*/ 4622 h 9999"/>
                  <a:gd name="connsiteX9-4065" fmla="*/ 9998 w 10000"/>
                  <a:gd name="connsiteY9-4066" fmla="*/ 9982 h 9999"/>
                  <a:gd name="connsiteX10-4067" fmla="*/ 8965 w 10000"/>
                  <a:gd name="connsiteY10-4068" fmla="*/ 5442 h 9999"/>
                  <a:gd name="connsiteX11-4069" fmla="*/ 8073 w 10000"/>
                  <a:gd name="connsiteY11-4070" fmla="*/ 4034 h 9999"/>
                  <a:gd name="connsiteX12-4071" fmla="*/ 6764 w 10000"/>
                  <a:gd name="connsiteY12-4072" fmla="*/ 4676 h 9999"/>
                  <a:gd name="connsiteX13-4073" fmla="*/ 5766 w 10000"/>
                  <a:gd name="connsiteY13-4074" fmla="*/ 3360 h 9999"/>
                  <a:gd name="connsiteX14-4075" fmla="*/ 4652 w 10000"/>
                  <a:gd name="connsiteY14-4076" fmla="*/ 4715 h 9999"/>
                  <a:gd name="connsiteX15-4077" fmla="*/ 3882 w 10000"/>
                  <a:gd name="connsiteY15-4078" fmla="*/ 3776 h 9999"/>
                  <a:gd name="connsiteX16-4079" fmla="*/ 2852 w 10000"/>
                  <a:gd name="connsiteY16-4080" fmla="*/ 4986 h 9999"/>
                  <a:gd name="connsiteX17-4081" fmla="*/ 2086 w 10000"/>
                  <a:gd name="connsiteY17-4082" fmla="*/ 4257 h 9999"/>
                  <a:gd name="connsiteX18-4083" fmla="*/ 1115 w 10000"/>
                  <a:gd name="connsiteY18-4084" fmla="*/ 5464 h 9999"/>
                  <a:gd name="connsiteX19-4085" fmla="*/ 1 w 10000"/>
                  <a:gd name="connsiteY19-4086" fmla="*/ 8374 h 9999"/>
                  <a:gd name="connsiteX20-4087" fmla="*/ 998 w 10000"/>
                  <a:gd name="connsiteY20-4088" fmla="*/ 2995 h 9999"/>
                  <a:gd name="connsiteX0-4089" fmla="*/ 998 w 10000"/>
                  <a:gd name="connsiteY0-4090" fmla="*/ 2995 h 10000"/>
                  <a:gd name="connsiteX1-4091" fmla="*/ 1860 w 10000"/>
                  <a:gd name="connsiteY1-4092" fmla="*/ 2616 h 10000"/>
                  <a:gd name="connsiteX2-4093" fmla="*/ 2446 w 10000"/>
                  <a:gd name="connsiteY2-4094" fmla="*/ 292 h 10000"/>
                  <a:gd name="connsiteX3-4095" fmla="*/ 3493 w 10000"/>
                  <a:gd name="connsiteY3-4096" fmla="*/ 1600 h 10000"/>
                  <a:gd name="connsiteX4-4097" fmla="*/ 4616 w 10000"/>
                  <a:gd name="connsiteY4-4098" fmla="*/ 4 h 10000"/>
                  <a:gd name="connsiteX5-4099" fmla="*/ 5662 w 10000"/>
                  <a:gd name="connsiteY5-4100" fmla="*/ 1087 h 10000"/>
                  <a:gd name="connsiteX6-4101" fmla="*/ 7305 w 10000"/>
                  <a:gd name="connsiteY6-4102" fmla="*/ 199 h 10000"/>
                  <a:gd name="connsiteX7-4103" fmla="*/ 8183 w 10000"/>
                  <a:gd name="connsiteY7-4104" fmla="*/ 2970 h 10000"/>
                  <a:gd name="connsiteX8-4105" fmla="*/ 9396 w 10000"/>
                  <a:gd name="connsiteY8-4106" fmla="*/ 4622 h 10000"/>
                  <a:gd name="connsiteX9-4107" fmla="*/ 9998 w 10000"/>
                  <a:gd name="connsiteY9-4108" fmla="*/ 9983 h 10000"/>
                  <a:gd name="connsiteX10-4109" fmla="*/ 8965 w 10000"/>
                  <a:gd name="connsiteY10-4110" fmla="*/ 5443 h 10000"/>
                  <a:gd name="connsiteX11-4111" fmla="*/ 8073 w 10000"/>
                  <a:gd name="connsiteY11-4112" fmla="*/ 4034 h 10000"/>
                  <a:gd name="connsiteX12-4113" fmla="*/ 6764 w 10000"/>
                  <a:gd name="connsiteY12-4114" fmla="*/ 4676 h 10000"/>
                  <a:gd name="connsiteX13-4115" fmla="*/ 5766 w 10000"/>
                  <a:gd name="connsiteY13-4116" fmla="*/ 3360 h 10000"/>
                  <a:gd name="connsiteX14-4117" fmla="*/ 4652 w 10000"/>
                  <a:gd name="connsiteY14-4118" fmla="*/ 4715 h 10000"/>
                  <a:gd name="connsiteX15-4119" fmla="*/ 3882 w 10000"/>
                  <a:gd name="connsiteY15-4120" fmla="*/ 3776 h 10000"/>
                  <a:gd name="connsiteX16-4121" fmla="*/ 2852 w 10000"/>
                  <a:gd name="connsiteY16-4122" fmla="*/ 4986 h 10000"/>
                  <a:gd name="connsiteX17-4123" fmla="*/ 2086 w 10000"/>
                  <a:gd name="connsiteY17-4124" fmla="*/ 4257 h 10000"/>
                  <a:gd name="connsiteX18-4125" fmla="*/ 1115 w 10000"/>
                  <a:gd name="connsiteY18-4126" fmla="*/ 5465 h 10000"/>
                  <a:gd name="connsiteX19-4127" fmla="*/ 1 w 10000"/>
                  <a:gd name="connsiteY19-4128" fmla="*/ 8375 h 10000"/>
                  <a:gd name="connsiteX20-4129" fmla="*/ 998 w 10000"/>
                  <a:gd name="connsiteY20-4130" fmla="*/ 2995 h 10000"/>
                  <a:gd name="connsiteX0-4131" fmla="*/ 998 w 10000"/>
                  <a:gd name="connsiteY0-4132" fmla="*/ 2995 h 10000"/>
                  <a:gd name="connsiteX1-4133" fmla="*/ 1860 w 10000"/>
                  <a:gd name="connsiteY1-4134" fmla="*/ 2616 h 10000"/>
                  <a:gd name="connsiteX2-4135" fmla="*/ 2446 w 10000"/>
                  <a:gd name="connsiteY2-4136" fmla="*/ 292 h 10000"/>
                  <a:gd name="connsiteX3-4137" fmla="*/ 3493 w 10000"/>
                  <a:gd name="connsiteY3-4138" fmla="*/ 1600 h 10000"/>
                  <a:gd name="connsiteX4-4139" fmla="*/ 4616 w 10000"/>
                  <a:gd name="connsiteY4-4140" fmla="*/ 4 h 10000"/>
                  <a:gd name="connsiteX5-4141" fmla="*/ 5662 w 10000"/>
                  <a:gd name="connsiteY5-4142" fmla="*/ 1087 h 10000"/>
                  <a:gd name="connsiteX6-4143" fmla="*/ 7305 w 10000"/>
                  <a:gd name="connsiteY6-4144" fmla="*/ 199 h 10000"/>
                  <a:gd name="connsiteX7-4145" fmla="*/ 8183 w 10000"/>
                  <a:gd name="connsiteY7-4146" fmla="*/ 2970 h 10000"/>
                  <a:gd name="connsiteX8-4147" fmla="*/ 9396 w 10000"/>
                  <a:gd name="connsiteY8-4148" fmla="*/ 4622 h 10000"/>
                  <a:gd name="connsiteX9-4149" fmla="*/ 9998 w 10000"/>
                  <a:gd name="connsiteY9-4150" fmla="*/ 9983 h 10000"/>
                  <a:gd name="connsiteX10-4151" fmla="*/ 8965 w 10000"/>
                  <a:gd name="connsiteY10-4152" fmla="*/ 5443 h 10000"/>
                  <a:gd name="connsiteX11-4153" fmla="*/ 8073 w 10000"/>
                  <a:gd name="connsiteY11-4154" fmla="*/ 4034 h 10000"/>
                  <a:gd name="connsiteX12-4155" fmla="*/ 6764 w 10000"/>
                  <a:gd name="connsiteY12-4156" fmla="*/ 4676 h 10000"/>
                  <a:gd name="connsiteX13-4157" fmla="*/ 5766 w 10000"/>
                  <a:gd name="connsiteY13-4158" fmla="*/ 3360 h 10000"/>
                  <a:gd name="connsiteX14-4159" fmla="*/ 4652 w 10000"/>
                  <a:gd name="connsiteY14-4160" fmla="*/ 4715 h 10000"/>
                  <a:gd name="connsiteX15-4161" fmla="*/ 3882 w 10000"/>
                  <a:gd name="connsiteY15-4162" fmla="*/ 3776 h 10000"/>
                  <a:gd name="connsiteX16-4163" fmla="*/ 2852 w 10000"/>
                  <a:gd name="connsiteY16-4164" fmla="*/ 4986 h 10000"/>
                  <a:gd name="connsiteX17-4165" fmla="*/ 2086 w 10000"/>
                  <a:gd name="connsiteY17-4166" fmla="*/ 4257 h 10000"/>
                  <a:gd name="connsiteX18-4167" fmla="*/ 1115 w 10000"/>
                  <a:gd name="connsiteY18-4168" fmla="*/ 5465 h 10000"/>
                  <a:gd name="connsiteX19-4169" fmla="*/ 1 w 10000"/>
                  <a:gd name="connsiteY19-4170" fmla="*/ 8375 h 10000"/>
                  <a:gd name="connsiteX20-4171" fmla="*/ 998 w 10000"/>
                  <a:gd name="connsiteY20-4172" fmla="*/ 2995 h 10000"/>
                  <a:gd name="connsiteX0-4173" fmla="*/ 998 w 10000"/>
                  <a:gd name="connsiteY0-4174" fmla="*/ 2995 h 10000"/>
                  <a:gd name="connsiteX1-4175" fmla="*/ 1860 w 10000"/>
                  <a:gd name="connsiteY1-4176" fmla="*/ 2616 h 10000"/>
                  <a:gd name="connsiteX2-4177" fmla="*/ 2446 w 10000"/>
                  <a:gd name="connsiteY2-4178" fmla="*/ 292 h 10000"/>
                  <a:gd name="connsiteX3-4179" fmla="*/ 3493 w 10000"/>
                  <a:gd name="connsiteY3-4180" fmla="*/ 1600 h 10000"/>
                  <a:gd name="connsiteX4-4181" fmla="*/ 4616 w 10000"/>
                  <a:gd name="connsiteY4-4182" fmla="*/ 4 h 10000"/>
                  <a:gd name="connsiteX5-4183" fmla="*/ 5662 w 10000"/>
                  <a:gd name="connsiteY5-4184" fmla="*/ 1087 h 10000"/>
                  <a:gd name="connsiteX6-4185" fmla="*/ 7305 w 10000"/>
                  <a:gd name="connsiteY6-4186" fmla="*/ 199 h 10000"/>
                  <a:gd name="connsiteX7-4187" fmla="*/ 8183 w 10000"/>
                  <a:gd name="connsiteY7-4188" fmla="*/ 2970 h 10000"/>
                  <a:gd name="connsiteX8-4189" fmla="*/ 9396 w 10000"/>
                  <a:gd name="connsiteY8-4190" fmla="*/ 4622 h 10000"/>
                  <a:gd name="connsiteX9-4191" fmla="*/ 9998 w 10000"/>
                  <a:gd name="connsiteY9-4192" fmla="*/ 9983 h 10000"/>
                  <a:gd name="connsiteX10-4193" fmla="*/ 8965 w 10000"/>
                  <a:gd name="connsiteY10-4194" fmla="*/ 5443 h 10000"/>
                  <a:gd name="connsiteX11-4195" fmla="*/ 8073 w 10000"/>
                  <a:gd name="connsiteY11-4196" fmla="*/ 4034 h 10000"/>
                  <a:gd name="connsiteX12-4197" fmla="*/ 6764 w 10000"/>
                  <a:gd name="connsiteY12-4198" fmla="*/ 4676 h 10000"/>
                  <a:gd name="connsiteX13-4199" fmla="*/ 5766 w 10000"/>
                  <a:gd name="connsiteY13-4200" fmla="*/ 3360 h 10000"/>
                  <a:gd name="connsiteX14-4201" fmla="*/ 4652 w 10000"/>
                  <a:gd name="connsiteY14-4202" fmla="*/ 4715 h 10000"/>
                  <a:gd name="connsiteX15-4203" fmla="*/ 3882 w 10000"/>
                  <a:gd name="connsiteY15-4204" fmla="*/ 3776 h 10000"/>
                  <a:gd name="connsiteX16-4205" fmla="*/ 2778 w 10000"/>
                  <a:gd name="connsiteY16-4206" fmla="*/ 4422 h 10000"/>
                  <a:gd name="connsiteX17-4207" fmla="*/ 2086 w 10000"/>
                  <a:gd name="connsiteY17-4208" fmla="*/ 4257 h 10000"/>
                  <a:gd name="connsiteX18-4209" fmla="*/ 1115 w 10000"/>
                  <a:gd name="connsiteY18-4210" fmla="*/ 5465 h 10000"/>
                  <a:gd name="connsiteX19-4211" fmla="*/ 1 w 10000"/>
                  <a:gd name="connsiteY19-4212" fmla="*/ 8375 h 10000"/>
                  <a:gd name="connsiteX20-4213" fmla="*/ 998 w 10000"/>
                  <a:gd name="connsiteY20-4214" fmla="*/ 2995 h 10000"/>
                  <a:gd name="connsiteX0-4215" fmla="*/ 998 w 10000"/>
                  <a:gd name="connsiteY0-4216" fmla="*/ 2995 h 10000"/>
                  <a:gd name="connsiteX1-4217" fmla="*/ 1860 w 10000"/>
                  <a:gd name="connsiteY1-4218" fmla="*/ 2616 h 10000"/>
                  <a:gd name="connsiteX2-4219" fmla="*/ 2446 w 10000"/>
                  <a:gd name="connsiteY2-4220" fmla="*/ 292 h 10000"/>
                  <a:gd name="connsiteX3-4221" fmla="*/ 3493 w 10000"/>
                  <a:gd name="connsiteY3-4222" fmla="*/ 1600 h 10000"/>
                  <a:gd name="connsiteX4-4223" fmla="*/ 4616 w 10000"/>
                  <a:gd name="connsiteY4-4224" fmla="*/ 4 h 10000"/>
                  <a:gd name="connsiteX5-4225" fmla="*/ 5662 w 10000"/>
                  <a:gd name="connsiteY5-4226" fmla="*/ 1087 h 10000"/>
                  <a:gd name="connsiteX6-4227" fmla="*/ 7305 w 10000"/>
                  <a:gd name="connsiteY6-4228" fmla="*/ 199 h 10000"/>
                  <a:gd name="connsiteX7-4229" fmla="*/ 8183 w 10000"/>
                  <a:gd name="connsiteY7-4230" fmla="*/ 2970 h 10000"/>
                  <a:gd name="connsiteX8-4231" fmla="*/ 9396 w 10000"/>
                  <a:gd name="connsiteY8-4232" fmla="*/ 4622 h 10000"/>
                  <a:gd name="connsiteX9-4233" fmla="*/ 9998 w 10000"/>
                  <a:gd name="connsiteY9-4234" fmla="*/ 9983 h 10000"/>
                  <a:gd name="connsiteX10-4235" fmla="*/ 8965 w 10000"/>
                  <a:gd name="connsiteY10-4236" fmla="*/ 5443 h 10000"/>
                  <a:gd name="connsiteX11-4237" fmla="*/ 8073 w 10000"/>
                  <a:gd name="connsiteY11-4238" fmla="*/ 4034 h 10000"/>
                  <a:gd name="connsiteX12-4239" fmla="*/ 6764 w 10000"/>
                  <a:gd name="connsiteY12-4240" fmla="*/ 4676 h 10000"/>
                  <a:gd name="connsiteX13-4241" fmla="*/ 5766 w 10000"/>
                  <a:gd name="connsiteY13-4242" fmla="*/ 3360 h 10000"/>
                  <a:gd name="connsiteX14-4243" fmla="*/ 4652 w 10000"/>
                  <a:gd name="connsiteY14-4244" fmla="*/ 4715 h 10000"/>
                  <a:gd name="connsiteX15-4245" fmla="*/ 3882 w 10000"/>
                  <a:gd name="connsiteY15-4246" fmla="*/ 3776 h 10000"/>
                  <a:gd name="connsiteX16-4247" fmla="*/ 2778 w 10000"/>
                  <a:gd name="connsiteY16-4248" fmla="*/ 4422 h 10000"/>
                  <a:gd name="connsiteX17-4249" fmla="*/ 1982 w 10000"/>
                  <a:gd name="connsiteY17-4250" fmla="*/ 3693 h 10000"/>
                  <a:gd name="connsiteX18-4251" fmla="*/ 1115 w 10000"/>
                  <a:gd name="connsiteY18-4252" fmla="*/ 5465 h 10000"/>
                  <a:gd name="connsiteX19-4253" fmla="*/ 1 w 10000"/>
                  <a:gd name="connsiteY19-4254" fmla="*/ 8375 h 10000"/>
                  <a:gd name="connsiteX20-4255" fmla="*/ 998 w 10000"/>
                  <a:gd name="connsiteY20-4256" fmla="*/ 2995 h 10000"/>
                  <a:gd name="connsiteX0-4257" fmla="*/ 998 w 10000"/>
                  <a:gd name="connsiteY0-4258" fmla="*/ 2995 h 10000"/>
                  <a:gd name="connsiteX1-4259" fmla="*/ 1860 w 10000"/>
                  <a:gd name="connsiteY1-4260" fmla="*/ 2616 h 10000"/>
                  <a:gd name="connsiteX2-4261" fmla="*/ 2446 w 10000"/>
                  <a:gd name="connsiteY2-4262" fmla="*/ 292 h 10000"/>
                  <a:gd name="connsiteX3-4263" fmla="*/ 3493 w 10000"/>
                  <a:gd name="connsiteY3-4264" fmla="*/ 1600 h 10000"/>
                  <a:gd name="connsiteX4-4265" fmla="*/ 4616 w 10000"/>
                  <a:gd name="connsiteY4-4266" fmla="*/ 4 h 10000"/>
                  <a:gd name="connsiteX5-4267" fmla="*/ 5662 w 10000"/>
                  <a:gd name="connsiteY5-4268" fmla="*/ 1087 h 10000"/>
                  <a:gd name="connsiteX6-4269" fmla="*/ 7305 w 10000"/>
                  <a:gd name="connsiteY6-4270" fmla="*/ 199 h 10000"/>
                  <a:gd name="connsiteX7-4271" fmla="*/ 8183 w 10000"/>
                  <a:gd name="connsiteY7-4272" fmla="*/ 2970 h 10000"/>
                  <a:gd name="connsiteX8-4273" fmla="*/ 9396 w 10000"/>
                  <a:gd name="connsiteY8-4274" fmla="*/ 4622 h 10000"/>
                  <a:gd name="connsiteX9-4275" fmla="*/ 9998 w 10000"/>
                  <a:gd name="connsiteY9-4276" fmla="*/ 9983 h 10000"/>
                  <a:gd name="connsiteX10-4277" fmla="*/ 8965 w 10000"/>
                  <a:gd name="connsiteY10-4278" fmla="*/ 5443 h 10000"/>
                  <a:gd name="connsiteX11-4279" fmla="*/ 8073 w 10000"/>
                  <a:gd name="connsiteY11-4280" fmla="*/ 4034 h 10000"/>
                  <a:gd name="connsiteX12-4281" fmla="*/ 6764 w 10000"/>
                  <a:gd name="connsiteY12-4282" fmla="*/ 4676 h 10000"/>
                  <a:gd name="connsiteX13-4283" fmla="*/ 5766 w 10000"/>
                  <a:gd name="connsiteY13-4284" fmla="*/ 3360 h 10000"/>
                  <a:gd name="connsiteX14-4285" fmla="*/ 4637 w 10000"/>
                  <a:gd name="connsiteY14-4286" fmla="*/ 3850 h 10000"/>
                  <a:gd name="connsiteX15-4287" fmla="*/ 3882 w 10000"/>
                  <a:gd name="connsiteY15-4288" fmla="*/ 3776 h 10000"/>
                  <a:gd name="connsiteX16-4289" fmla="*/ 2778 w 10000"/>
                  <a:gd name="connsiteY16-4290" fmla="*/ 4422 h 10000"/>
                  <a:gd name="connsiteX17-4291" fmla="*/ 1982 w 10000"/>
                  <a:gd name="connsiteY17-4292" fmla="*/ 3693 h 10000"/>
                  <a:gd name="connsiteX18-4293" fmla="*/ 1115 w 10000"/>
                  <a:gd name="connsiteY18-4294" fmla="*/ 5465 h 10000"/>
                  <a:gd name="connsiteX19-4295" fmla="*/ 1 w 10000"/>
                  <a:gd name="connsiteY19-4296" fmla="*/ 8375 h 10000"/>
                  <a:gd name="connsiteX20-4297" fmla="*/ 998 w 10000"/>
                  <a:gd name="connsiteY20-4298" fmla="*/ 2995 h 10000"/>
                  <a:gd name="connsiteX0-4299" fmla="*/ 998 w 10000"/>
                  <a:gd name="connsiteY0-4300" fmla="*/ 2995 h 10000"/>
                  <a:gd name="connsiteX1-4301" fmla="*/ 1860 w 10000"/>
                  <a:gd name="connsiteY1-4302" fmla="*/ 2616 h 10000"/>
                  <a:gd name="connsiteX2-4303" fmla="*/ 2446 w 10000"/>
                  <a:gd name="connsiteY2-4304" fmla="*/ 292 h 10000"/>
                  <a:gd name="connsiteX3-4305" fmla="*/ 3493 w 10000"/>
                  <a:gd name="connsiteY3-4306" fmla="*/ 1600 h 10000"/>
                  <a:gd name="connsiteX4-4307" fmla="*/ 4616 w 10000"/>
                  <a:gd name="connsiteY4-4308" fmla="*/ 4 h 10000"/>
                  <a:gd name="connsiteX5-4309" fmla="*/ 5662 w 10000"/>
                  <a:gd name="connsiteY5-4310" fmla="*/ 1087 h 10000"/>
                  <a:gd name="connsiteX6-4311" fmla="*/ 7305 w 10000"/>
                  <a:gd name="connsiteY6-4312" fmla="*/ 199 h 10000"/>
                  <a:gd name="connsiteX7-4313" fmla="*/ 8183 w 10000"/>
                  <a:gd name="connsiteY7-4314" fmla="*/ 2970 h 10000"/>
                  <a:gd name="connsiteX8-4315" fmla="*/ 9396 w 10000"/>
                  <a:gd name="connsiteY8-4316" fmla="*/ 4622 h 10000"/>
                  <a:gd name="connsiteX9-4317" fmla="*/ 9998 w 10000"/>
                  <a:gd name="connsiteY9-4318" fmla="*/ 9983 h 10000"/>
                  <a:gd name="connsiteX10-4319" fmla="*/ 8965 w 10000"/>
                  <a:gd name="connsiteY10-4320" fmla="*/ 5443 h 10000"/>
                  <a:gd name="connsiteX11-4321" fmla="*/ 8073 w 10000"/>
                  <a:gd name="connsiteY11-4322" fmla="*/ 4034 h 10000"/>
                  <a:gd name="connsiteX12-4323" fmla="*/ 6764 w 10000"/>
                  <a:gd name="connsiteY12-4324" fmla="*/ 4676 h 10000"/>
                  <a:gd name="connsiteX13-4325" fmla="*/ 5766 w 10000"/>
                  <a:gd name="connsiteY13-4326" fmla="*/ 3360 h 10000"/>
                  <a:gd name="connsiteX14-4327" fmla="*/ 4637 w 10000"/>
                  <a:gd name="connsiteY14-4328" fmla="*/ 3850 h 10000"/>
                  <a:gd name="connsiteX15-4329" fmla="*/ 3823 w 10000"/>
                  <a:gd name="connsiteY15-4330" fmla="*/ 2723 h 10000"/>
                  <a:gd name="connsiteX16-4331" fmla="*/ 2778 w 10000"/>
                  <a:gd name="connsiteY16-4332" fmla="*/ 4422 h 10000"/>
                  <a:gd name="connsiteX17-4333" fmla="*/ 1982 w 10000"/>
                  <a:gd name="connsiteY17-4334" fmla="*/ 3693 h 10000"/>
                  <a:gd name="connsiteX18-4335" fmla="*/ 1115 w 10000"/>
                  <a:gd name="connsiteY18-4336" fmla="*/ 5465 h 10000"/>
                  <a:gd name="connsiteX19-4337" fmla="*/ 1 w 10000"/>
                  <a:gd name="connsiteY19-4338" fmla="*/ 8375 h 10000"/>
                  <a:gd name="connsiteX20-4339" fmla="*/ 998 w 10000"/>
                  <a:gd name="connsiteY20-4340" fmla="*/ 2995 h 10000"/>
                  <a:gd name="connsiteX0-4341" fmla="*/ 998 w 10000"/>
                  <a:gd name="connsiteY0-4342" fmla="*/ 2995 h 10000"/>
                  <a:gd name="connsiteX1-4343" fmla="*/ 1860 w 10000"/>
                  <a:gd name="connsiteY1-4344" fmla="*/ 2616 h 10000"/>
                  <a:gd name="connsiteX2-4345" fmla="*/ 2446 w 10000"/>
                  <a:gd name="connsiteY2-4346" fmla="*/ 292 h 10000"/>
                  <a:gd name="connsiteX3-4347" fmla="*/ 3493 w 10000"/>
                  <a:gd name="connsiteY3-4348" fmla="*/ 1600 h 10000"/>
                  <a:gd name="connsiteX4-4349" fmla="*/ 4616 w 10000"/>
                  <a:gd name="connsiteY4-4350" fmla="*/ 4 h 10000"/>
                  <a:gd name="connsiteX5-4351" fmla="*/ 5662 w 10000"/>
                  <a:gd name="connsiteY5-4352" fmla="*/ 1087 h 10000"/>
                  <a:gd name="connsiteX6-4353" fmla="*/ 7305 w 10000"/>
                  <a:gd name="connsiteY6-4354" fmla="*/ 199 h 10000"/>
                  <a:gd name="connsiteX7-4355" fmla="*/ 8183 w 10000"/>
                  <a:gd name="connsiteY7-4356" fmla="*/ 2970 h 10000"/>
                  <a:gd name="connsiteX8-4357" fmla="*/ 9396 w 10000"/>
                  <a:gd name="connsiteY8-4358" fmla="*/ 4622 h 10000"/>
                  <a:gd name="connsiteX9-4359" fmla="*/ 9998 w 10000"/>
                  <a:gd name="connsiteY9-4360" fmla="*/ 9983 h 10000"/>
                  <a:gd name="connsiteX10-4361" fmla="*/ 8965 w 10000"/>
                  <a:gd name="connsiteY10-4362" fmla="*/ 5443 h 10000"/>
                  <a:gd name="connsiteX11-4363" fmla="*/ 8073 w 10000"/>
                  <a:gd name="connsiteY11-4364" fmla="*/ 4034 h 10000"/>
                  <a:gd name="connsiteX12-4365" fmla="*/ 6764 w 10000"/>
                  <a:gd name="connsiteY12-4366" fmla="*/ 4676 h 10000"/>
                  <a:gd name="connsiteX13-4367" fmla="*/ 5766 w 10000"/>
                  <a:gd name="connsiteY13-4368" fmla="*/ 3360 h 10000"/>
                  <a:gd name="connsiteX14-4369" fmla="*/ 4637 w 10000"/>
                  <a:gd name="connsiteY14-4370" fmla="*/ 3850 h 10000"/>
                  <a:gd name="connsiteX15-4371" fmla="*/ 3823 w 10000"/>
                  <a:gd name="connsiteY15-4372" fmla="*/ 2723 h 10000"/>
                  <a:gd name="connsiteX16-4373" fmla="*/ 2748 w 10000"/>
                  <a:gd name="connsiteY16-4374" fmla="*/ 3783 h 10000"/>
                  <a:gd name="connsiteX17-4375" fmla="*/ 1982 w 10000"/>
                  <a:gd name="connsiteY17-4376" fmla="*/ 3693 h 10000"/>
                  <a:gd name="connsiteX18-4377" fmla="*/ 1115 w 10000"/>
                  <a:gd name="connsiteY18-4378" fmla="*/ 5465 h 10000"/>
                  <a:gd name="connsiteX19-4379" fmla="*/ 1 w 10000"/>
                  <a:gd name="connsiteY19-4380" fmla="*/ 8375 h 10000"/>
                  <a:gd name="connsiteX20-4381" fmla="*/ 998 w 10000"/>
                  <a:gd name="connsiteY20-4382" fmla="*/ 2995 h 10000"/>
                  <a:gd name="connsiteX0-4383" fmla="*/ 998 w 10000"/>
                  <a:gd name="connsiteY0-4384" fmla="*/ 2995 h 10000"/>
                  <a:gd name="connsiteX1-4385" fmla="*/ 1860 w 10000"/>
                  <a:gd name="connsiteY1-4386" fmla="*/ 2616 h 10000"/>
                  <a:gd name="connsiteX2-4387" fmla="*/ 2446 w 10000"/>
                  <a:gd name="connsiteY2-4388" fmla="*/ 292 h 10000"/>
                  <a:gd name="connsiteX3-4389" fmla="*/ 3493 w 10000"/>
                  <a:gd name="connsiteY3-4390" fmla="*/ 1600 h 10000"/>
                  <a:gd name="connsiteX4-4391" fmla="*/ 4616 w 10000"/>
                  <a:gd name="connsiteY4-4392" fmla="*/ 4 h 10000"/>
                  <a:gd name="connsiteX5-4393" fmla="*/ 5662 w 10000"/>
                  <a:gd name="connsiteY5-4394" fmla="*/ 1087 h 10000"/>
                  <a:gd name="connsiteX6-4395" fmla="*/ 7305 w 10000"/>
                  <a:gd name="connsiteY6-4396" fmla="*/ 199 h 10000"/>
                  <a:gd name="connsiteX7-4397" fmla="*/ 8183 w 10000"/>
                  <a:gd name="connsiteY7-4398" fmla="*/ 2970 h 10000"/>
                  <a:gd name="connsiteX8-4399" fmla="*/ 9396 w 10000"/>
                  <a:gd name="connsiteY8-4400" fmla="*/ 4622 h 10000"/>
                  <a:gd name="connsiteX9-4401" fmla="*/ 9998 w 10000"/>
                  <a:gd name="connsiteY9-4402" fmla="*/ 9983 h 10000"/>
                  <a:gd name="connsiteX10-4403" fmla="*/ 8965 w 10000"/>
                  <a:gd name="connsiteY10-4404" fmla="*/ 5443 h 10000"/>
                  <a:gd name="connsiteX11-4405" fmla="*/ 8073 w 10000"/>
                  <a:gd name="connsiteY11-4406" fmla="*/ 4034 h 10000"/>
                  <a:gd name="connsiteX12-4407" fmla="*/ 6853 w 10000"/>
                  <a:gd name="connsiteY12-4408" fmla="*/ 4187 h 10000"/>
                  <a:gd name="connsiteX13-4409" fmla="*/ 5766 w 10000"/>
                  <a:gd name="connsiteY13-4410" fmla="*/ 3360 h 10000"/>
                  <a:gd name="connsiteX14-4411" fmla="*/ 4637 w 10000"/>
                  <a:gd name="connsiteY14-4412" fmla="*/ 3850 h 10000"/>
                  <a:gd name="connsiteX15-4413" fmla="*/ 3823 w 10000"/>
                  <a:gd name="connsiteY15-4414" fmla="*/ 2723 h 10000"/>
                  <a:gd name="connsiteX16-4415" fmla="*/ 2748 w 10000"/>
                  <a:gd name="connsiteY16-4416" fmla="*/ 3783 h 10000"/>
                  <a:gd name="connsiteX17-4417" fmla="*/ 1982 w 10000"/>
                  <a:gd name="connsiteY17-4418" fmla="*/ 3693 h 10000"/>
                  <a:gd name="connsiteX18-4419" fmla="*/ 1115 w 10000"/>
                  <a:gd name="connsiteY18-4420" fmla="*/ 5465 h 10000"/>
                  <a:gd name="connsiteX19-4421" fmla="*/ 1 w 10000"/>
                  <a:gd name="connsiteY19-4422" fmla="*/ 8375 h 10000"/>
                  <a:gd name="connsiteX20-4423" fmla="*/ 998 w 10000"/>
                  <a:gd name="connsiteY20-4424" fmla="*/ 2995 h 10000"/>
                  <a:gd name="connsiteX0-4425" fmla="*/ 998 w 10000"/>
                  <a:gd name="connsiteY0-4426" fmla="*/ 2995 h 10000"/>
                  <a:gd name="connsiteX1-4427" fmla="*/ 1860 w 10000"/>
                  <a:gd name="connsiteY1-4428" fmla="*/ 2616 h 10000"/>
                  <a:gd name="connsiteX2-4429" fmla="*/ 2446 w 10000"/>
                  <a:gd name="connsiteY2-4430" fmla="*/ 292 h 10000"/>
                  <a:gd name="connsiteX3-4431" fmla="*/ 3493 w 10000"/>
                  <a:gd name="connsiteY3-4432" fmla="*/ 1600 h 10000"/>
                  <a:gd name="connsiteX4-4433" fmla="*/ 4616 w 10000"/>
                  <a:gd name="connsiteY4-4434" fmla="*/ 4 h 10000"/>
                  <a:gd name="connsiteX5-4435" fmla="*/ 5662 w 10000"/>
                  <a:gd name="connsiteY5-4436" fmla="*/ 1087 h 10000"/>
                  <a:gd name="connsiteX6-4437" fmla="*/ 7305 w 10000"/>
                  <a:gd name="connsiteY6-4438" fmla="*/ 199 h 10000"/>
                  <a:gd name="connsiteX7-4439" fmla="*/ 8183 w 10000"/>
                  <a:gd name="connsiteY7-4440" fmla="*/ 2970 h 10000"/>
                  <a:gd name="connsiteX8-4441" fmla="*/ 9396 w 10000"/>
                  <a:gd name="connsiteY8-4442" fmla="*/ 4622 h 10000"/>
                  <a:gd name="connsiteX9-4443" fmla="*/ 9998 w 10000"/>
                  <a:gd name="connsiteY9-4444" fmla="*/ 9983 h 10000"/>
                  <a:gd name="connsiteX10-4445" fmla="*/ 8965 w 10000"/>
                  <a:gd name="connsiteY10-4446" fmla="*/ 5443 h 10000"/>
                  <a:gd name="connsiteX11-4447" fmla="*/ 8073 w 10000"/>
                  <a:gd name="connsiteY11-4448" fmla="*/ 4034 h 10000"/>
                  <a:gd name="connsiteX12-4449" fmla="*/ 6853 w 10000"/>
                  <a:gd name="connsiteY12-4450" fmla="*/ 4187 h 10000"/>
                  <a:gd name="connsiteX13-4451" fmla="*/ 5662 w 10000"/>
                  <a:gd name="connsiteY13-4452" fmla="*/ 2495 h 10000"/>
                  <a:gd name="connsiteX14-4453" fmla="*/ 4637 w 10000"/>
                  <a:gd name="connsiteY14-4454" fmla="*/ 3850 h 10000"/>
                  <a:gd name="connsiteX15-4455" fmla="*/ 3823 w 10000"/>
                  <a:gd name="connsiteY15-4456" fmla="*/ 2723 h 10000"/>
                  <a:gd name="connsiteX16-4457" fmla="*/ 2748 w 10000"/>
                  <a:gd name="connsiteY16-4458" fmla="*/ 3783 h 10000"/>
                  <a:gd name="connsiteX17-4459" fmla="*/ 1982 w 10000"/>
                  <a:gd name="connsiteY17-4460" fmla="*/ 3693 h 10000"/>
                  <a:gd name="connsiteX18-4461" fmla="*/ 1115 w 10000"/>
                  <a:gd name="connsiteY18-4462" fmla="*/ 5465 h 10000"/>
                  <a:gd name="connsiteX19-4463" fmla="*/ 1 w 10000"/>
                  <a:gd name="connsiteY19-4464" fmla="*/ 8375 h 10000"/>
                  <a:gd name="connsiteX20-4465" fmla="*/ 998 w 10000"/>
                  <a:gd name="connsiteY20-4466" fmla="*/ 2995 h 10000"/>
                  <a:gd name="connsiteX0-4467" fmla="*/ 998 w 10000"/>
                  <a:gd name="connsiteY0-4468" fmla="*/ 2995 h 10000"/>
                  <a:gd name="connsiteX1-4469" fmla="*/ 1860 w 10000"/>
                  <a:gd name="connsiteY1-4470" fmla="*/ 2616 h 10000"/>
                  <a:gd name="connsiteX2-4471" fmla="*/ 2446 w 10000"/>
                  <a:gd name="connsiteY2-4472" fmla="*/ 292 h 10000"/>
                  <a:gd name="connsiteX3-4473" fmla="*/ 3493 w 10000"/>
                  <a:gd name="connsiteY3-4474" fmla="*/ 1600 h 10000"/>
                  <a:gd name="connsiteX4-4475" fmla="*/ 4616 w 10000"/>
                  <a:gd name="connsiteY4-4476" fmla="*/ 4 h 10000"/>
                  <a:gd name="connsiteX5-4477" fmla="*/ 5662 w 10000"/>
                  <a:gd name="connsiteY5-4478" fmla="*/ 1087 h 10000"/>
                  <a:gd name="connsiteX6-4479" fmla="*/ 7305 w 10000"/>
                  <a:gd name="connsiteY6-4480" fmla="*/ 199 h 10000"/>
                  <a:gd name="connsiteX7-4481" fmla="*/ 8183 w 10000"/>
                  <a:gd name="connsiteY7-4482" fmla="*/ 2970 h 10000"/>
                  <a:gd name="connsiteX8-4483" fmla="*/ 9396 w 10000"/>
                  <a:gd name="connsiteY8-4484" fmla="*/ 4622 h 10000"/>
                  <a:gd name="connsiteX9-4485" fmla="*/ 9998 w 10000"/>
                  <a:gd name="connsiteY9-4486" fmla="*/ 9983 h 10000"/>
                  <a:gd name="connsiteX10-4487" fmla="*/ 8965 w 10000"/>
                  <a:gd name="connsiteY10-4488" fmla="*/ 5443 h 10000"/>
                  <a:gd name="connsiteX11-4489" fmla="*/ 8073 w 10000"/>
                  <a:gd name="connsiteY11-4490" fmla="*/ 4034 h 10000"/>
                  <a:gd name="connsiteX12-4491" fmla="*/ 6853 w 10000"/>
                  <a:gd name="connsiteY12-4492" fmla="*/ 4187 h 10000"/>
                  <a:gd name="connsiteX13-4493" fmla="*/ 5662 w 10000"/>
                  <a:gd name="connsiteY13-4494" fmla="*/ 2495 h 10000"/>
                  <a:gd name="connsiteX14-4495" fmla="*/ 4622 w 10000"/>
                  <a:gd name="connsiteY14-4496" fmla="*/ 3248 h 10000"/>
                  <a:gd name="connsiteX15-4497" fmla="*/ 3823 w 10000"/>
                  <a:gd name="connsiteY15-4498" fmla="*/ 2723 h 10000"/>
                  <a:gd name="connsiteX16-4499" fmla="*/ 2748 w 10000"/>
                  <a:gd name="connsiteY16-4500" fmla="*/ 3783 h 10000"/>
                  <a:gd name="connsiteX17-4501" fmla="*/ 1982 w 10000"/>
                  <a:gd name="connsiteY17-4502" fmla="*/ 3693 h 10000"/>
                  <a:gd name="connsiteX18-4503" fmla="*/ 1115 w 10000"/>
                  <a:gd name="connsiteY18-4504" fmla="*/ 5465 h 10000"/>
                  <a:gd name="connsiteX19-4505" fmla="*/ 1 w 10000"/>
                  <a:gd name="connsiteY19-4506" fmla="*/ 8375 h 10000"/>
                  <a:gd name="connsiteX20-4507" fmla="*/ 998 w 10000"/>
                  <a:gd name="connsiteY20-4508" fmla="*/ 2995 h 10000"/>
                  <a:gd name="connsiteX0-4509" fmla="*/ 998 w 10000"/>
                  <a:gd name="connsiteY0-4510" fmla="*/ 2995 h 10000"/>
                  <a:gd name="connsiteX1-4511" fmla="*/ 1860 w 10000"/>
                  <a:gd name="connsiteY1-4512" fmla="*/ 2616 h 10000"/>
                  <a:gd name="connsiteX2-4513" fmla="*/ 2446 w 10000"/>
                  <a:gd name="connsiteY2-4514" fmla="*/ 292 h 10000"/>
                  <a:gd name="connsiteX3-4515" fmla="*/ 3493 w 10000"/>
                  <a:gd name="connsiteY3-4516" fmla="*/ 1600 h 10000"/>
                  <a:gd name="connsiteX4-4517" fmla="*/ 4616 w 10000"/>
                  <a:gd name="connsiteY4-4518" fmla="*/ 4 h 10000"/>
                  <a:gd name="connsiteX5-4519" fmla="*/ 5662 w 10000"/>
                  <a:gd name="connsiteY5-4520" fmla="*/ 1087 h 10000"/>
                  <a:gd name="connsiteX6-4521" fmla="*/ 7305 w 10000"/>
                  <a:gd name="connsiteY6-4522" fmla="*/ 199 h 10000"/>
                  <a:gd name="connsiteX7-4523" fmla="*/ 8495 w 10000"/>
                  <a:gd name="connsiteY7-4524" fmla="*/ 2594 h 10000"/>
                  <a:gd name="connsiteX8-4525" fmla="*/ 9396 w 10000"/>
                  <a:gd name="connsiteY8-4526" fmla="*/ 4622 h 10000"/>
                  <a:gd name="connsiteX9-4527" fmla="*/ 9998 w 10000"/>
                  <a:gd name="connsiteY9-4528" fmla="*/ 9983 h 10000"/>
                  <a:gd name="connsiteX10-4529" fmla="*/ 8965 w 10000"/>
                  <a:gd name="connsiteY10-4530" fmla="*/ 5443 h 10000"/>
                  <a:gd name="connsiteX11-4531" fmla="*/ 8073 w 10000"/>
                  <a:gd name="connsiteY11-4532" fmla="*/ 4034 h 10000"/>
                  <a:gd name="connsiteX12-4533" fmla="*/ 6853 w 10000"/>
                  <a:gd name="connsiteY12-4534" fmla="*/ 4187 h 10000"/>
                  <a:gd name="connsiteX13-4535" fmla="*/ 5662 w 10000"/>
                  <a:gd name="connsiteY13-4536" fmla="*/ 2495 h 10000"/>
                  <a:gd name="connsiteX14-4537" fmla="*/ 4622 w 10000"/>
                  <a:gd name="connsiteY14-4538" fmla="*/ 3248 h 10000"/>
                  <a:gd name="connsiteX15-4539" fmla="*/ 3823 w 10000"/>
                  <a:gd name="connsiteY15-4540" fmla="*/ 2723 h 10000"/>
                  <a:gd name="connsiteX16-4541" fmla="*/ 2748 w 10000"/>
                  <a:gd name="connsiteY16-4542" fmla="*/ 3783 h 10000"/>
                  <a:gd name="connsiteX17-4543" fmla="*/ 1982 w 10000"/>
                  <a:gd name="connsiteY17-4544" fmla="*/ 3693 h 10000"/>
                  <a:gd name="connsiteX18-4545" fmla="*/ 1115 w 10000"/>
                  <a:gd name="connsiteY18-4546" fmla="*/ 5465 h 10000"/>
                  <a:gd name="connsiteX19-4547" fmla="*/ 1 w 10000"/>
                  <a:gd name="connsiteY19-4548" fmla="*/ 8375 h 10000"/>
                  <a:gd name="connsiteX20-4549" fmla="*/ 998 w 10000"/>
                  <a:gd name="connsiteY20-4550" fmla="*/ 2995 h 10000"/>
                  <a:gd name="connsiteX0-4551" fmla="*/ 998 w 10000"/>
                  <a:gd name="connsiteY0-4552" fmla="*/ 2995 h 10000"/>
                  <a:gd name="connsiteX1-4553" fmla="*/ 1860 w 10000"/>
                  <a:gd name="connsiteY1-4554" fmla="*/ 2616 h 10000"/>
                  <a:gd name="connsiteX2-4555" fmla="*/ 2446 w 10000"/>
                  <a:gd name="connsiteY2-4556" fmla="*/ 292 h 10000"/>
                  <a:gd name="connsiteX3-4557" fmla="*/ 3493 w 10000"/>
                  <a:gd name="connsiteY3-4558" fmla="*/ 1600 h 10000"/>
                  <a:gd name="connsiteX4-4559" fmla="*/ 4616 w 10000"/>
                  <a:gd name="connsiteY4-4560" fmla="*/ 4 h 10000"/>
                  <a:gd name="connsiteX5-4561" fmla="*/ 5662 w 10000"/>
                  <a:gd name="connsiteY5-4562" fmla="*/ 1087 h 10000"/>
                  <a:gd name="connsiteX6-4563" fmla="*/ 7305 w 10000"/>
                  <a:gd name="connsiteY6-4564" fmla="*/ 199 h 10000"/>
                  <a:gd name="connsiteX7-4565" fmla="*/ 8495 w 10000"/>
                  <a:gd name="connsiteY7-4566" fmla="*/ 2594 h 10000"/>
                  <a:gd name="connsiteX8-4567" fmla="*/ 9396 w 10000"/>
                  <a:gd name="connsiteY8-4568" fmla="*/ 4622 h 10000"/>
                  <a:gd name="connsiteX9-4569" fmla="*/ 9998 w 10000"/>
                  <a:gd name="connsiteY9-4570" fmla="*/ 9983 h 10000"/>
                  <a:gd name="connsiteX10-4571" fmla="*/ 8965 w 10000"/>
                  <a:gd name="connsiteY10-4572" fmla="*/ 5443 h 10000"/>
                  <a:gd name="connsiteX11-4573" fmla="*/ 8073 w 10000"/>
                  <a:gd name="connsiteY11-4574" fmla="*/ 4034 h 10000"/>
                  <a:gd name="connsiteX12-4575" fmla="*/ 6853 w 10000"/>
                  <a:gd name="connsiteY12-4576" fmla="*/ 4187 h 10000"/>
                  <a:gd name="connsiteX13-4577" fmla="*/ 5662 w 10000"/>
                  <a:gd name="connsiteY13-4578" fmla="*/ 2495 h 10000"/>
                  <a:gd name="connsiteX14-4579" fmla="*/ 4622 w 10000"/>
                  <a:gd name="connsiteY14-4580" fmla="*/ 3248 h 10000"/>
                  <a:gd name="connsiteX15-4581" fmla="*/ 3823 w 10000"/>
                  <a:gd name="connsiteY15-4582" fmla="*/ 2723 h 10000"/>
                  <a:gd name="connsiteX16-4583" fmla="*/ 2748 w 10000"/>
                  <a:gd name="connsiteY16-4584" fmla="*/ 3783 h 10000"/>
                  <a:gd name="connsiteX17-4585" fmla="*/ 1982 w 10000"/>
                  <a:gd name="connsiteY17-4586" fmla="*/ 3693 h 10000"/>
                  <a:gd name="connsiteX18-4587" fmla="*/ 1115 w 10000"/>
                  <a:gd name="connsiteY18-4588" fmla="*/ 5465 h 10000"/>
                  <a:gd name="connsiteX19-4589" fmla="*/ 1 w 10000"/>
                  <a:gd name="connsiteY19-4590" fmla="*/ 8375 h 10000"/>
                  <a:gd name="connsiteX20-4591" fmla="*/ 998 w 10000"/>
                  <a:gd name="connsiteY20-4592" fmla="*/ 2995 h 10000"/>
                  <a:gd name="connsiteX0-4593" fmla="*/ 998 w 10000"/>
                  <a:gd name="connsiteY0-4594" fmla="*/ 2995 h 10000"/>
                  <a:gd name="connsiteX1-4595" fmla="*/ 1860 w 10000"/>
                  <a:gd name="connsiteY1-4596" fmla="*/ 2616 h 10000"/>
                  <a:gd name="connsiteX2-4597" fmla="*/ 2446 w 10000"/>
                  <a:gd name="connsiteY2-4598" fmla="*/ 292 h 10000"/>
                  <a:gd name="connsiteX3-4599" fmla="*/ 3493 w 10000"/>
                  <a:gd name="connsiteY3-4600" fmla="*/ 1600 h 10000"/>
                  <a:gd name="connsiteX4-4601" fmla="*/ 4616 w 10000"/>
                  <a:gd name="connsiteY4-4602" fmla="*/ 4 h 10000"/>
                  <a:gd name="connsiteX5-4603" fmla="*/ 5662 w 10000"/>
                  <a:gd name="connsiteY5-4604" fmla="*/ 1087 h 10000"/>
                  <a:gd name="connsiteX6-4605" fmla="*/ 7305 w 10000"/>
                  <a:gd name="connsiteY6-4606" fmla="*/ 199 h 10000"/>
                  <a:gd name="connsiteX7-4607" fmla="*/ 8495 w 10000"/>
                  <a:gd name="connsiteY7-4608" fmla="*/ 2594 h 10000"/>
                  <a:gd name="connsiteX8-4609" fmla="*/ 9396 w 10000"/>
                  <a:gd name="connsiteY8-4610" fmla="*/ 4622 h 10000"/>
                  <a:gd name="connsiteX9-4611" fmla="*/ 9998 w 10000"/>
                  <a:gd name="connsiteY9-4612" fmla="*/ 9983 h 10000"/>
                  <a:gd name="connsiteX10-4613" fmla="*/ 8965 w 10000"/>
                  <a:gd name="connsiteY10-4614" fmla="*/ 5443 h 10000"/>
                  <a:gd name="connsiteX11-4615" fmla="*/ 8073 w 10000"/>
                  <a:gd name="connsiteY11-4616" fmla="*/ 4034 h 10000"/>
                  <a:gd name="connsiteX12-4617" fmla="*/ 6868 w 10000"/>
                  <a:gd name="connsiteY12-4618" fmla="*/ 3473 h 10000"/>
                  <a:gd name="connsiteX13-4619" fmla="*/ 5662 w 10000"/>
                  <a:gd name="connsiteY13-4620" fmla="*/ 2495 h 10000"/>
                  <a:gd name="connsiteX14-4621" fmla="*/ 4622 w 10000"/>
                  <a:gd name="connsiteY14-4622" fmla="*/ 3248 h 10000"/>
                  <a:gd name="connsiteX15-4623" fmla="*/ 3823 w 10000"/>
                  <a:gd name="connsiteY15-4624" fmla="*/ 2723 h 10000"/>
                  <a:gd name="connsiteX16-4625" fmla="*/ 2748 w 10000"/>
                  <a:gd name="connsiteY16-4626" fmla="*/ 3783 h 10000"/>
                  <a:gd name="connsiteX17-4627" fmla="*/ 1982 w 10000"/>
                  <a:gd name="connsiteY17-4628" fmla="*/ 3693 h 10000"/>
                  <a:gd name="connsiteX18-4629" fmla="*/ 1115 w 10000"/>
                  <a:gd name="connsiteY18-4630" fmla="*/ 5465 h 10000"/>
                  <a:gd name="connsiteX19-4631" fmla="*/ 1 w 10000"/>
                  <a:gd name="connsiteY19-4632" fmla="*/ 8375 h 10000"/>
                  <a:gd name="connsiteX20-4633" fmla="*/ 998 w 10000"/>
                  <a:gd name="connsiteY20-4634" fmla="*/ 2995 h 10000"/>
                  <a:gd name="connsiteX0-4635" fmla="*/ 998 w 10000"/>
                  <a:gd name="connsiteY0-4636" fmla="*/ 2995 h 10000"/>
                  <a:gd name="connsiteX1-4637" fmla="*/ 1860 w 10000"/>
                  <a:gd name="connsiteY1-4638" fmla="*/ 2616 h 10000"/>
                  <a:gd name="connsiteX2-4639" fmla="*/ 2446 w 10000"/>
                  <a:gd name="connsiteY2-4640" fmla="*/ 292 h 10000"/>
                  <a:gd name="connsiteX3-4641" fmla="*/ 3493 w 10000"/>
                  <a:gd name="connsiteY3-4642" fmla="*/ 1600 h 10000"/>
                  <a:gd name="connsiteX4-4643" fmla="*/ 4616 w 10000"/>
                  <a:gd name="connsiteY4-4644" fmla="*/ 4 h 10000"/>
                  <a:gd name="connsiteX5-4645" fmla="*/ 5662 w 10000"/>
                  <a:gd name="connsiteY5-4646" fmla="*/ 1087 h 10000"/>
                  <a:gd name="connsiteX6-4647" fmla="*/ 7305 w 10000"/>
                  <a:gd name="connsiteY6-4648" fmla="*/ 199 h 10000"/>
                  <a:gd name="connsiteX7-4649" fmla="*/ 8495 w 10000"/>
                  <a:gd name="connsiteY7-4650" fmla="*/ 2594 h 10000"/>
                  <a:gd name="connsiteX8-4651" fmla="*/ 9396 w 10000"/>
                  <a:gd name="connsiteY8-4652" fmla="*/ 4622 h 10000"/>
                  <a:gd name="connsiteX9-4653" fmla="*/ 9998 w 10000"/>
                  <a:gd name="connsiteY9-4654" fmla="*/ 9983 h 10000"/>
                  <a:gd name="connsiteX10-4655" fmla="*/ 8965 w 10000"/>
                  <a:gd name="connsiteY10-4656" fmla="*/ 5443 h 10000"/>
                  <a:gd name="connsiteX11-4657" fmla="*/ 8192 w 10000"/>
                  <a:gd name="connsiteY11-4658" fmla="*/ 3395 h 10000"/>
                  <a:gd name="connsiteX12-4659" fmla="*/ 6868 w 10000"/>
                  <a:gd name="connsiteY12-4660" fmla="*/ 3473 h 10000"/>
                  <a:gd name="connsiteX13-4661" fmla="*/ 5662 w 10000"/>
                  <a:gd name="connsiteY13-4662" fmla="*/ 2495 h 10000"/>
                  <a:gd name="connsiteX14-4663" fmla="*/ 4622 w 10000"/>
                  <a:gd name="connsiteY14-4664" fmla="*/ 3248 h 10000"/>
                  <a:gd name="connsiteX15-4665" fmla="*/ 3823 w 10000"/>
                  <a:gd name="connsiteY15-4666" fmla="*/ 2723 h 10000"/>
                  <a:gd name="connsiteX16-4667" fmla="*/ 2748 w 10000"/>
                  <a:gd name="connsiteY16-4668" fmla="*/ 3783 h 10000"/>
                  <a:gd name="connsiteX17-4669" fmla="*/ 1982 w 10000"/>
                  <a:gd name="connsiteY17-4670" fmla="*/ 3693 h 10000"/>
                  <a:gd name="connsiteX18-4671" fmla="*/ 1115 w 10000"/>
                  <a:gd name="connsiteY18-4672" fmla="*/ 5465 h 10000"/>
                  <a:gd name="connsiteX19-4673" fmla="*/ 1 w 10000"/>
                  <a:gd name="connsiteY19-4674" fmla="*/ 8375 h 10000"/>
                  <a:gd name="connsiteX20-4675" fmla="*/ 998 w 10000"/>
                  <a:gd name="connsiteY20-4676" fmla="*/ 2995 h 10000"/>
                  <a:gd name="connsiteX0-4677" fmla="*/ 998 w 10000"/>
                  <a:gd name="connsiteY0-4678" fmla="*/ 2995 h 10000"/>
                  <a:gd name="connsiteX1-4679" fmla="*/ 1860 w 10000"/>
                  <a:gd name="connsiteY1-4680" fmla="*/ 2616 h 10000"/>
                  <a:gd name="connsiteX2-4681" fmla="*/ 2446 w 10000"/>
                  <a:gd name="connsiteY2-4682" fmla="*/ 292 h 10000"/>
                  <a:gd name="connsiteX3-4683" fmla="*/ 3493 w 10000"/>
                  <a:gd name="connsiteY3-4684" fmla="*/ 1600 h 10000"/>
                  <a:gd name="connsiteX4-4685" fmla="*/ 4616 w 10000"/>
                  <a:gd name="connsiteY4-4686" fmla="*/ 4 h 10000"/>
                  <a:gd name="connsiteX5-4687" fmla="*/ 5662 w 10000"/>
                  <a:gd name="connsiteY5-4688" fmla="*/ 1087 h 10000"/>
                  <a:gd name="connsiteX6-4689" fmla="*/ 7305 w 10000"/>
                  <a:gd name="connsiteY6-4690" fmla="*/ 199 h 10000"/>
                  <a:gd name="connsiteX7-4691" fmla="*/ 8495 w 10000"/>
                  <a:gd name="connsiteY7-4692" fmla="*/ 2594 h 10000"/>
                  <a:gd name="connsiteX8-4693" fmla="*/ 9396 w 10000"/>
                  <a:gd name="connsiteY8-4694" fmla="*/ 4622 h 10000"/>
                  <a:gd name="connsiteX9-4695" fmla="*/ 9998 w 10000"/>
                  <a:gd name="connsiteY9-4696" fmla="*/ 9983 h 10000"/>
                  <a:gd name="connsiteX10-4697" fmla="*/ 8965 w 10000"/>
                  <a:gd name="connsiteY10-4698" fmla="*/ 5443 h 10000"/>
                  <a:gd name="connsiteX11-4699" fmla="*/ 8192 w 10000"/>
                  <a:gd name="connsiteY11-4700" fmla="*/ 3395 h 10000"/>
                  <a:gd name="connsiteX12-4701" fmla="*/ 6868 w 10000"/>
                  <a:gd name="connsiteY12-4702" fmla="*/ 3473 h 10000"/>
                  <a:gd name="connsiteX13-4703" fmla="*/ 5662 w 10000"/>
                  <a:gd name="connsiteY13-4704" fmla="*/ 2495 h 10000"/>
                  <a:gd name="connsiteX14-4705" fmla="*/ 4622 w 10000"/>
                  <a:gd name="connsiteY14-4706" fmla="*/ 3248 h 10000"/>
                  <a:gd name="connsiteX15-4707" fmla="*/ 3823 w 10000"/>
                  <a:gd name="connsiteY15-4708" fmla="*/ 2723 h 10000"/>
                  <a:gd name="connsiteX16-4709" fmla="*/ 2748 w 10000"/>
                  <a:gd name="connsiteY16-4710" fmla="*/ 3783 h 10000"/>
                  <a:gd name="connsiteX17-4711" fmla="*/ 1982 w 10000"/>
                  <a:gd name="connsiteY17-4712" fmla="*/ 3693 h 10000"/>
                  <a:gd name="connsiteX18-4713" fmla="*/ 1115 w 10000"/>
                  <a:gd name="connsiteY18-4714" fmla="*/ 5465 h 10000"/>
                  <a:gd name="connsiteX19-4715" fmla="*/ 1 w 10000"/>
                  <a:gd name="connsiteY19-4716" fmla="*/ 8375 h 10000"/>
                  <a:gd name="connsiteX20-4717" fmla="*/ 998 w 10000"/>
                  <a:gd name="connsiteY20-4718" fmla="*/ 2995 h 10000"/>
                  <a:gd name="connsiteX0-4719" fmla="*/ 998 w 10000"/>
                  <a:gd name="connsiteY0-4720" fmla="*/ 2995 h 10000"/>
                  <a:gd name="connsiteX1-4721" fmla="*/ 1860 w 10000"/>
                  <a:gd name="connsiteY1-4722" fmla="*/ 2616 h 10000"/>
                  <a:gd name="connsiteX2-4723" fmla="*/ 2446 w 10000"/>
                  <a:gd name="connsiteY2-4724" fmla="*/ 292 h 10000"/>
                  <a:gd name="connsiteX3-4725" fmla="*/ 3493 w 10000"/>
                  <a:gd name="connsiteY3-4726" fmla="*/ 1600 h 10000"/>
                  <a:gd name="connsiteX4-4727" fmla="*/ 4616 w 10000"/>
                  <a:gd name="connsiteY4-4728" fmla="*/ 4 h 10000"/>
                  <a:gd name="connsiteX5-4729" fmla="*/ 5662 w 10000"/>
                  <a:gd name="connsiteY5-4730" fmla="*/ 1087 h 10000"/>
                  <a:gd name="connsiteX6-4731" fmla="*/ 7305 w 10000"/>
                  <a:gd name="connsiteY6-4732" fmla="*/ 199 h 10000"/>
                  <a:gd name="connsiteX7-4733" fmla="*/ 8495 w 10000"/>
                  <a:gd name="connsiteY7-4734" fmla="*/ 2594 h 10000"/>
                  <a:gd name="connsiteX8-4735" fmla="*/ 9396 w 10000"/>
                  <a:gd name="connsiteY8-4736" fmla="*/ 4622 h 10000"/>
                  <a:gd name="connsiteX9-4737" fmla="*/ 9998 w 10000"/>
                  <a:gd name="connsiteY9-4738" fmla="*/ 9983 h 10000"/>
                  <a:gd name="connsiteX10-4739" fmla="*/ 8965 w 10000"/>
                  <a:gd name="connsiteY10-4740" fmla="*/ 5443 h 10000"/>
                  <a:gd name="connsiteX11-4741" fmla="*/ 8192 w 10000"/>
                  <a:gd name="connsiteY11-4742" fmla="*/ 3395 h 10000"/>
                  <a:gd name="connsiteX12-4743" fmla="*/ 6868 w 10000"/>
                  <a:gd name="connsiteY12-4744" fmla="*/ 3473 h 10000"/>
                  <a:gd name="connsiteX13-4745" fmla="*/ 5662 w 10000"/>
                  <a:gd name="connsiteY13-4746" fmla="*/ 2495 h 10000"/>
                  <a:gd name="connsiteX14-4747" fmla="*/ 4622 w 10000"/>
                  <a:gd name="connsiteY14-4748" fmla="*/ 3248 h 10000"/>
                  <a:gd name="connsiteX15-4749" fmla="*/ 3823 w 10000"/>
                  <a:gd name="connsiteY15-4750" fmla="*/ 2723 h 10000"/>
                  <a:gd name="connsiteX16-4751" fmla="*/ 2748 w 10000"/>
                  <a:gd name="connsiteY16-4752" fmla="*/ 3783 h 10000"/>
                  <a:gd name="connsiteX17-4753" fmla="*/ 1982 w 10000"/>
                  <a:gd name="connsiteY17-4754" fmla="*/ 3693 h 10000"/>
                  <a:gd name="connsiteX18-4755" fmla="*/ 1115 w 10000"/>
                  <a:gd name="connsiteY18-4756" fmla="*/ 5465 h 10000"/>
                  <a:gd name="connsiteX19-4757" fmla="*/ 1 w 10000"/>
                  <a:gd name="connsiteY19-4758" fmla="*/ 8375 h 10000"/>
                  <a:gd name="connsiteX20-4759" fmla="*/ 998 w 10000"/>
                  <a:gd name="connsiteY20-4760" fmla="*/ 2995 h 10000"/>
                  <a:gd name="connsiteX0-4761" fmla="*/ 998 w 10001"/>
                  <a:gd name="connsiteY0-4762" fmla="*/ 2995 h 10004"/>
                  <a:gd name="connsiteX1-4763" fmla="*/ 1860 w 10001"/>
                  <a:gd name="connsiteY1-4764" fmla="*/ 2616 h 10004"/>
                  <a:gd name="connsiteX2-4765" fmla="*/ 2446 w 10001"/>
                  <a:gd name="connsiteY2-4766" fmla="*/ 292 h 10004"/>
                  <a:gd name="connsiteX3-4767" fmla="*/ 3493 w 10001"/>
                  <a:gd name="connsiteY3-4768" fmla="*/ 1600 h 10004"/>
                  <a:gd name="connsiteX4-4769" fmla="*/ 4616 w 10001"/>
                  <a:gd name="connsiteY4-4770" fmla="*/ 4 h 10004"/>
                  <a:gd name="connsiteX5-4771" fmla="*/ 5662 w 10001"/>
                  <a:gd name="connsiteY5-4772" fmla="*/ 1087 h 10004"/>
                  <a:gd name="connsiteX6-4773" fmla="*/ 7305 w 10001"/>
                  <a:gd name="connsiteY6-4774" fmla="*/ 199 h 10004"/>
                  <a:gd name="connsiteX7-4775" fmla="*/ 8495 w 10001"/>
                  <a:gd name="connsiteY7-4776" fmla="*/ 2594 h 10004"/>
                  <a:gd name="connsiteX8-4777" fmla="*/ 9396 w 10001"/>
                  <a:gd name="connsiteY8-4778" fmla="*/ 4622 h 10004"/>
                  <a:gd name="connsiteX9-4779" fmla="*/ 9998 w 10001"/>
                  <a:gd name="connsiteY9-4780" fmla="*/ 9983 h 10004"/>
                  <a:gd name="connsiteX10-4781" fmla="*/ 9233 w 10001"/>
                  <a:gd name="connsiteY10-4782" fmla="*/ 6233 h 10004"/>
                  <a:gd name="connsiteX11-4783" fmla="*/ 8192 w 10001"/>
                  <a:gd name="connsiteY11-4784" fmla="*/ 3395 h 10004"/>
                  <a:gd name="connsiteX12-4785" fmla="*/ 6868 w 10001"/>
                  <a:gd name="connsiteY12-4786" fmla="*/ 3473 h 10004"/>
                  <a:gd name="connsiteX13-4787" fmla="*/ 5662 w 10001"/>
                  <a:gd name="connsiteY13-4788" fmla="*/ 2495 h 10004"/>
                  <a:gd name="connsiteX14-4789" fmla="*/ 4622 w 10001"/>
                  <a:gd name="connsiteY14-4790" fmla="*/ 3248 h 10004"/>
                  <a:gd name="connsiteX15-4791" fmla="*/ 3823 w 10001"/>
                  <a:gd name="connsiteY15-4792" fmla="*/ 2723 h 10004"/>
                  <a:gd name="connsiteX16-4793" fmla="*/ 2748 w 10001"/>
                  <a:gd name="connsiteY16-4794" fmla="*/ 3783 h 10004"/>
                  <a:gd name="connsiteX17-4795" fmla="*/ 1982 w 10001"/>
                  <a:gd name="connsiteY17-4796" fmla="*/ 3693 h 10004"/>
                  <a:gd name="connsiteX18-4797" fmla="*/ 1115 w 10001"/>
                  <a:gd name="connsiteY18-4798" fmla="*/ 5465 h 10004"/>
                  <a:gd name="connsiteX19-4799" fmla="*/ 1 w 10001"/>
                  <a:gd name="connsiteY19-4800" fmla="*/ 8375 h 10004"/>
                  <a:gd name="connsiteX20-4801" fmla="*/ 998 w 10001"/>
                  <a:gd name="connsiteY20-4802" fmla="*/ 2995 h 10004"/>
                  <a:gd name="connsiteX0-4803" fmla="*/ 998 w 10000"/>
                  <a:gd name="connsiteY0-4804" fmla="*/ 2995 h 10006"/>
                  <a:gd name="connsiteX1-4805" fmla="*/ 1860 w 10000"/>
                  <a:gd name="connsiteY1-4806" fmla="*/ 2616 h 10006"/>
                  <a:gd name="connsiteX2-4807" fmla="*/ 2446 w 10000"/>
                  <a:gd name="connsiteY2-4808" fmla="*/ 292 h 10006"/>
                  <a:gd name="connsiteX3-4809" fmla="*/ 3493 w 10000"/>
                  <a:gd name="connsiteY3-4810" fmla="*/ 1600 h 10006"/>
                  <a:gd name="connsiteX4-4811" fmla="*/ 4616 w 10000"/>
                  <a:gd name="connsiteY4-4812" fmla="*/ 4 h 10006"/>
                  <a:gd name="connsiteX5-4813" fmla="*/ 5662 w 10000"/>
                  <a:gd name="connsiteY5-4814" fmla="*/ 1087 h 10006"/>
                  <a:gd name="connsiteX6-4815" fmla="*/ 7305 w 10000"/>
                  <a:gd name="connsiteY6-4816" fmla="*/ 199 h 10006"/>
                  <a:gd name="connsiteX7-4817" fmla="*/ 8495 w 10000"/>
                  <a:gd name="connsiteY7-4818" fmla="*/ 2594 h 10006"/>
                  <a:gd name="connsiteX8-4819" fmla="*/ 9396 w 10000"/>
                  <a:gd name="connsiteY8-4820" fmla="*/ 4622 h 10006"/>
                  <a:gd name="connsiteX9-4821" fmla="*/ 9998 w 10000"/>
                  <a:gd name="connsiteY9-4822" fmla="*/ 9983 h 10006"/>
                  <a:gd name="connsiteX10-4823" fmla="*/ 9233 w 10000"/>
                  <a:gd name="connsiteY10-4824" fmla="*/ 6233 h 10006"/>
                  <a:gd name="connsiteX11-4825" fmla="*/ 8192 w 10000"/>
                  <a:gd name="connsiteY11-4826" fmla="*/ 3395 h 10006"/>
                  <a:gd name="connsiteX12-4827" fmla="*/ 6868 w 10000"/>
                  <a:gd name="connsiteY12-4828" fmla="*/ 3473 h 10006"/>
                  <a:gd name="connsiteX13-4829" fmla="*/ 5662 w 10000"/>
                  <a:gd name="connsiteY13-4830" fmla="*/ 2495 h 10006"/>
                  <a:gd name="connsiteX14-4831" fmla="*/ 4622 w 10000"/>
                  <a:gd name="connsiteY14-4832" fmla="*/ 3248 h 10006"/>
                  <a:gd name="connsiteX15-4833" fmla="*/ 3823 w 10000"/>
                  <a:gd name="connsiteY15-4834" fmla="*/ 2723 h 10006"/>
                  <a:gd name="connsiteX16-4835" fmla="*/ 2748 w 10000"/>
                  <a:gd name="connsiteY16-4836" fmla="*/ 3783 h 10006"/>
                  <a:gd name="connsiteX17-4837" fmla="*/ 1982 w 10000"/>
                  <a:gd name="connsiteY17-4838" fmla="*/ 3693 h 10006"/>
                  <a:gd name="connsiteX18-4839" fmla="*/ 1115 w 10000"/>
                  <a:gd name="connsiteY18-4840" fmla="*/ 5465 h 10006"/>
                  <a:gd name="connsiteX19-4841" fmla="*/ 1 w 10000"/>
                  <a:gd name="connsiteY19-4842" fmla="*/ 8375 h 10006"/>
                  <a:gd name="connsiteX20-4843" fmla="*/ 998 w 10000"/>
                  <a:gd name="connsiteY20-4844" fmla="*/ 2995 h 10006"/>
                  <a:gd name="connsiteX0-4845" fmla="*/ 998 w 10000"/>
                  <a:gd name="connsiteY0-4846" fmla="*/ 2995 h 10006"/>
                  <a:gd name="connsiteX1-4847" fmla="*/ 1860 w 10000"/>
                  <a:gd name="connsiteY1-4848" fmla="*/ 2616 h 10006"/>
                  <a:gd name="connsiteX2-4849" fmla="*/ 2446 w 10000"/>
                  <a:gd name="connsiteY2-4850" fmla="*/ 292 h 10006"/>
                  <a:gd name="connsiteX3-4851" fmla="*/ 3493 w 10000"/>
                  <a:gd name="connsiteY3-4852" fmla="*/ 1600 h 10006"/>
                  <a:gd name="connsiteX4-4853" fmla="*/ 4616 w 10000"/>
                  <a:gd name="connsiteY4-4854" fmla="*/ 4 h 10006"/>
                  <a:gd name="connsiteX5-4855" fmla="*/ 5662 w 10000"/>
                  <a:gd name="connsiteY5-4856" fmla="*/ 1087 h 10006"/>
                  <a:gd name="connsiteX6-4857" fmla="*/ 7305 w 10000"/>
                  <a:gd name="connsiteY6-4858" fmla="*/ 199 h 10006"/>
                  <a:gd name="connsiteX7-4859" fmla="*/ 8495 w 10000"/>
                  <a:gd name="connsiteY7-4860" fmla="*/ 2594 h 10006"/>
                  <a:gd name="connsiteX8-4861" fmla="*/ 9396 w 10000"/>
                  <a:gd name="connsiteY8-4862" fmla="*/ 4622 h 10006"/>
                  <a:gd name="connsiteX9-4863" fmla="*/ 9998 w 10000"/>
                  <a:gd name="connsiteY9-4864" fmla="*/ 9983 h 10006"/>
                  <a:gd name="connsiteX10-4865" fmla="*/ 9233 w 10000"/>
                  <a:gd name="connsiteY10-4866" fmla="*/ 6233 h 10006"/>
                  <a:gd name="connsiteX11-4867" fmla="*/ 8192 w 10000"/>
                  <a:gd name="connsiteY11-4868" fmla="*/ 3395 h 10006"/>
                  <a:gd name="connsiteX12-4869" fmla="*/ 6868 w 10000"/>
                  <a:gd name="connsiteY12-4870" fmla="*/ 3473 h 10006"/>
                  <a:gd name="connsiteX13-4871" fmla="*/ 5662 w 10000"/>
                  <a:gd name="connsiteY13-4872" fmla="*/ 2495 h 10006"/>
                  <a:gd name="connsiteX14-4873" fmla="*/ 4622 w 10000"/>
                  <a:gd name="connsiteY14-4874" fmla="*/ 3248 h 10006"/>
                  <a:gd name="connsiteX15-4875" fmla="*/ 3823 w 10000"/>
                  <a:gd name="connsiteY15-4876" fmla="*/ 2723 h 10006"/>
                  <a:gd name="connsiteX16-4877" fmla="*/ 2748 w 10000"/>
                  <a:gd name="connsiteY16-4878" fmla="*/ 3783 h 10006"/>
                  <a:gd name="connsiteX17-4879" fmla="*/ 1982 w 10000"/>
                  <a:gd name="connsiteY17-4880" fmla="*/ 3693 h 10006"/>
                  <a:gd name="connsiteX18-4881" fmla="*/ 1115 w 10000"/>
                  <a:gd name="connsiteY18-4882" fmla="*/ 5465 h 10006"/>
                  <a:gd name="connsiteX19-4883" fmla="*/ 1 w 10000"/>
                  <a:gd name="connsiteY19-4884" fmla="*/ 8375 h 10006"/>
                  <a:gd name="connsiteX20-4885" fmla="*/ 998 w 10000"/>
                  <a:gd name="connsiteY20-4886" fmla="*/ 2995 h 10006"/>
                  <a:gd name="connsiteX0-4887" fmla="*/ 998 w 10000"/>
                  <a:gd name="connsiteY0-4888" fmla="*/ 2995 h 10006"/>
                  <a:gd name="connsiteX1-4889" fmla="*/ 1860 w 10000"/>
                  <a:gd name="connsiteY1-4890" fmla="*/ 2616 h 10006"/>
                  <a:gd name="connsiteX2-4891" fmla="*/ 2446 w 10000"/>
                  <a:gd name="connsiteY2-4892" fmla="*/ 292 h 10006"/>
                  <a:gd name="connsiteX3-4893" fmla="*/ 3493 w 10000"/>
                  <a:gd name="connsiteY3-4894" fmla="*/ 1600 h 10006"/>
                  <a:gd name="connsiteX4-4895" fmla="*/ 4616 w 10000"/>
                  <a:gd name="connsiteY4-4896" fmla="*/ 4 h 10006"/>
                  <a:gd name="connsiteX5-4897" fmla="*/ 5662 w 10000"/>
                  <a:gd name="connsiteY5-4898" fmla="*/ 1087 h 10006"/>
                  <a:gd name="connsiteX6-4899" fmla="*/ 7305 w 10000"/>
                  <a:gd name="connsiteY6-4900" fmla="*/ 199 h 10006"/>
                  <a:gd name="connsiteX7-4901" fmla="*/ 8495 w 10000"/>
                  <a:gd name="connsiteY7-4902" fmla="*/ 2594 h 10006"/>
                  <a:gd name="connsiteX8-4903" fmla="*/ 9396 w 10000"/>
                  <a:gd name="connsiteY8-4904" fmla="*/ 4622 h 10006"/>
                  <a:gd name="connsiteX9-4905" fmla="*/ 9998 w 10000"/>
                  <a:gd name="connsiteY9-4906" fmla="*/ 9983 h 10006"/>
                  <a:gd name="connsiteX10-4907" fmla="*/ 9233 w 10000"/>
                  <a:gd name="connsiteY10-4908" fmla="*/ 6233 h 10006"/>
                  <a:gd name="connsiteX11-4909" fmla="*/ 8192 w 10000"/>
                  <a:gd name="connsiteY11-4910" fmla="*/ 3395 h 10006"/>
                  <a:gd name="connsiteX12-4911" fmla="*/ 6868 w 10000"/>
                  <a:gd name="connsiteY12-4912" fmla="*/ 3473 h 10006"/>
                  <a:gd name="connsiteX13-4913" fmla="*/ 5662 w 10000"/>
                  <a:gd name="connsiteY13-4914" fmla="*/ 2495 h 10006"/>
                  <a:gd name="connsiteX14-4915" fmla="*/ 4622 w 10000"/>
                  <a:gd name="connsiteY14-4916" fmla="*/ 3248 h 10006"/>
                  <a:gd name="connsiteX15-4917" fmla="*/ 3823 w 10000"/>
                  <a:gd name="connsiteY15-4918" fmla="*/ 2723 h 10006"/>
                  <a:gd name="connsiteX16-4919" fmla="*/ 2748 w 10000"/>
                  <a:gd name="connsiteY16-4920" fmla="*/ 3783 h 10006"/>
                  <a:gd name="connsiteX17-4921" fmla="*/ 1982 w 10000"/>
                  <a:gd name="connsiteY17-4922" fmla="*/ 3693 h 10006"/>
                  <a:gd name="connsiteX18-4923" fmla="*/ 1115 w 10000"/>
                  <a:gd name="connsiteY18-4924" fmla="*/ 5465 h 10006"/>
                  <a:gd name="connsiteX19-4925" fmla="*/ 1 w 10000"/>
                  <a:gd name="connsiteY19-4926" fmla="*/ 8375 h 10006"/>
                  <a:gd name="connsiteX20-4927" fmla="*/ 998 w 10000"/>
                  <a:gd name="connsiteY20-4928" fmla="*/ 2995 h 10006"/>
                  <a:gd name="connsiteX0-4929" fmla="*/ 998 w 10000"/>
                  <a:gd name="connsiteY0-4930" fmla="*/ 2995 h 10006"/>
                  <a:gd name="connsiteX1-4931" fmla="*/ 1860 w 10000"/>
                  <a:gd name="connsiteY1-4932" fmla="*/ 2616 h 10006"/>
                  <a:gd name="connsiteX2-4933" fmla="*/ 2446 w 10000"/>
                  <a:gd name="connsiteY2-4934" fmla="*/ 292 h 10006"/>
                  <a:gd name="connsiteX3-4935" fmla="*/ 3493 w 10000"/>
                  <a:gd name="connsiteY3-4936" fmla="*/ 1600 h 10006"/>
                  <a:gd name="connsiteX4-4937" fmla="*/ 4616 w 10000"/>
                  <a:gd name="connsiteY4-4938" fmla="*/ 4 h 10006"/>
                  <a:gd name="connsiteX5-4939" fmla="*/ 5662 w 10000"/>
                  <a:gd name="connsiteY5-4940" fmla="*/ 1087 h 10006"/>
                  <a:gd name="connsiteX6-4941" fmla="*/ 7305 w 10000"/>
                  <a:gd name="connsiteY6-4942" fmla="*/ 199 h 10006"/>
                  <a:gd name="connsiteX7-4943" fmla="*/ 8495 w 10000"/>
                  <a:gd name="connsiteY7-4944" fmla="*/ 2594 h 10006"/>
                  <a:gd name="connsiteX8-4945" fmla="*/ 9396 w 10000"/>
                  <a:gd name="connsiteY8-4946" fmla="*/ 4622 h 10006"/>
                  <a:gd name="connsiteX9-4947" fmla="*/ 9998 w 10000"/>
                  <a:gd name="connsiteY9-4948" fmla="*/ 9983 h 10006"/>
                  <a:gd name="connsiteX10-4949" fmla="*/ 9233 w 10000"/>
                  <a:gd name="connsiteY10-4950" fmla="*/ 6233 h 10006"/>
                  <a:gd name="connsiteX11-4951" fmla="*/ 8192 w 10000"/>
                  <a:gd name="connsiteY11-4952" fmla="*/ 3395 h 10006"/>
                  <a:gd name="connsiteX12-4953" fmla="*/ 6868 w 10000"/>
                  <a:gd name="connsiteY12-4954" fmla="*/ 3473 h 10006"/>
                  <a:gd name="connsiteX13-4955" fmla="*/ 5662 w 10000"/>
                  <a:gd name="connsiteY13-4956" fmla="*/ 2495 h 10006"/>
                  <a:gd name="connsiteX14-4957" fmla="*/ 4622 w 10000"/>
                  <a:gd name="connsiteY14-4958" fmla="*/ 3248 h 10006"/>
                  <a:gd name="connsiteX15-4959" fmla="*/ 3823 w 10000"/>
                  <a:gd name="connsiteY15-4960" fmla="*/ 2723 h 10006"/>
                  <a:gd name="connsiteX16-4961" fmla="*/ 2748 w 10000"/>
                  <a:gd name="connsiteY16-4962" fmla="*/ 3783 h 10006"/>
                  <a:gd name="connsiteX17-4963" fmla="*/ 1982 w 10000"/>
                  <a:gd name="connsiteY17-4964" fmla="*/ 3693 h 10006"/>
                  <a:gd name="connsiteX18-4965" fmla="*/ 1115 w 10000"/>
                  <a:gd name="connsiteY18-4966" fmla="*/ 5465 h 10006"/>
                  <a:gd name="connsiteX19-4967" fmla="*/ 1 w 10000"/>
                  <a:gd name="connsiteY19-4968" fmla="*/ 8375 h 10006"/>
                  <a:gd name="connsiteX20-4969" fmla="*/ 998 w 10000"/>
                  <a:gd name="connsiteY20-4970" fmla="*/ 2995 h 10006"/>
                  <a:gd name="connsiteX0-4971" fmla="*/ 998 w 10000"/>
                  <a:gd name="connsiteY0-4972" fmla="*/ 2995 h 10006"/>
                  <a:gd name="connsiteX1-4973" fmla="*/ 1860 w 10000"/>
                  <a:gd name="connsiteY1-4974" fmla="*/ 2616 h 10006"/>
                  <a:gd name="connsiteX2-4975" fmla="*/ 2446 w 10000"/>
                  <a:gd name="connsiteY2-4976" fmla="*/ 292 h 10006"/>
                  <a:gd name="connsiteX3-4977" fmla="*/ 3493 w 10000"/>
                  <a:gd name="connsiteY3-4978" fmla="*/ 1600 h 10006"/>
                  <a:gd name="connsiteX4-4979" fmla="*/ 4616 w 10000"/>
                  <a:gd name="connsiteY4-4980" fmla="*/ 4 h 10006"/>
                  <a:gd name="connsiteX5-4981" fmla="*/ 5662 w 10000"/>
                  <a:gd name="connsiteY5-4982" fmla="*/ 1087 h 10006"/>
                  <a:gd name="connsiteX6-4983" fmla="*/ 7305 w 10000"/>
                  <a:gd name="connsiteY6-4984" fmla="*/ 199 h 10006"/>
                  <a:gd name="connsiteX7-4985" fmla="*/ 8495 w 10000"/>
                  <a:gd name="connsiteY7-4986" fmla="*/ 2594 h 10006"/>
                  <a:gd name="connsiteX8-4987" fmla="*/ 9396 w 10000"/>
                  <a:gd name="connsiteY8-4988" fmla="*/ 4622 h 10006"/>
                  <a:gd name="connsiteX9-4989" fmla="*/ 9998 w 10000"/>
                  <a:gd name="connsiteY9-4990" fmla="*/ 9983 h 10006"/>
                  <a:gd name="connsiteX10-4991" fmla="*/ 9233 w 10000"/>
                  <a:gd name="connsiteY10-4992" fmla="*/ 6233 h 10006"/>
                  <a:gd name="connsiteX11-4993" fmla="*/ 8192 w 10000"/>
                  <a:gd name="connsiteY11-4994" fmla="*/ 3395 h 10006"/>
                  <a:gd name="connsiteX12-4995" fmla="*/ 6868 w 10000"/>
                  <a:gd name="connsiteY12-4996" fmla="*/ 3473 h 10006"/>
                  <a:gd name="connsiteX13-4997" fmla="*/ 5662 w 10000"/>
                  <a:gd name="connsiteY13-4998" fmla="*/ 2495 h 10006"/>
                  <a:gd name="connsiteX14-4999" fmla="*/ 4622 w 10000"/>
                  <a:gd name="connsiteY14-5000" fmla="*/ 3248 h 10006"/>
                  <a:gd name="connsiteX15-5001" fmla="*/ 3823 w 10000"/>
                  <a:gd name="connsiteY15-5002" fmla="*/ 2723 h 10006"/>
                  <a:gd name="connsiteX16-5003" fmla="*/ 2748 w 10000"/>
                  <a:gd name="connsiteY16-5004" fmla="*/ 3783 h 10006"/>
                  <a:gd name="connsiteX17-5005" fmla="*/ 1982 w 10000"/>
                  <a:gd name="connsiteY17-5006" fmla="*/ 3693 h 10006"/>
                  <a:gd name="connsiteX18-5007" fmla="*/ 1115 w 10000"/>
                  <a:gd name="connsiteY18-5008" fmla="*/ 5465 h 10006"/>
                  <a:gd name="connsiteX19-5009" fmla="*/ 1 w 10000"/>
                  <a:gd name="connsiteY19-5010" fmla="*/ 8375 h 10006"/>
                  <a:gd name="connsiteX20-5011" fmla="*/ 998 w 10000"/>
                  <a:gd name="connsiteY20-5012" fmla="*/ 2995 h 10006"/>
                  <a:gd name="connsiteX0-5013" fmla="*/ 998 w 10000"/>
                  <a:gd name="connsiteY0-5014" fmla="*/ 2995 h 10006"/>
                  <a:gd name="connsiteX1-5015" fmla="*/ 1860 w 10000"/>
                  <a:gd name="connsiteY1-5016" fmla="*/ 2616 h 10006"/>
                  <a:gd name="connsiteX2-5017" fmla="*/ 2446 w 10000"/>
                  <a:gd name="connsiteY2-5018" fmla="*/ 292 h 10006"/>
                  <a:gd name="connsiteX3-5019" fmla="*/ 3493 w 10000"/>
                  <a:gd name="connsiteY3-5020" fmla="*/ 1600 h 10006"/>
                  <a:gd name="connsiteX4-5021" fmla="*/ 4616 w 10000"/>
                  <a:gd name="connsiteY4-5022" fmla="*/ 4 h 10006"/>
                  <a:gd name="connsiteX5-5023" fmla="*/ 5662 w 10000"/>
                  <a:gd name="connsiteY5-5024" fmla="*/ 1087 h 10006"/>
                  <a:gd name="connsiteX6-5025" fmla="*/ 7305 w 10000"/>
                  <a:gd name="connsiteY6-5026" fmla="*/ 199 h 10006"/>
                  <a:gd name="connsiteX7-5027" fmla="*/ 8495 w 10000"/>
                  <a:gd name="connsiteY7-5028" fmla="*/ 2594 h 10006"/>
                  <a:gd name="connsiteX8-5029" fmla="*/ 9396 w 10000"/>
                  <a:gd name="connsiteY8-5030" fmla="*/ 4622 h 10006"/>
                  <a:gd name="connsiteX9-5031" fmla="*/ 9998 w 10000"/>
                  <a:gd name="connsiteY9-5032" fmla="*/ 9983 h 10006"/>
                  <a:gd name="connsiteX10-5033" fmla="*/ 9233 w 10000"/>
                  <a:gd name="connsiteY10-5034" fmla="*/ 6233 h 10006"/>
                  <a:gd name="connsiteX11-5035" fmla="*/ 8192 w 10000"/>
                  <a:gd name="connsiteY11-5036" fmla="*/ 3395 h 10006"/>
                  <a:gd name="connsiteX12-5037" fmla="*/ 6868 w 10000"/>
                  <a:gd name="connsiteY12-5038" fmla="*/ 3473 h 10006"/>
                  <a:gd name="connsiteX13-5039" fmla="*/ 5662 w 10000"/>
                  <a:gd name="connsiteY13-5040" fmla="*/ 2495 h 10006"/>
                  <a:gd name="connsiteX14-5041" fmla="*/ 4622 w 10000"/>
                  <a:gd name="connsiteY14-5042" fmla="*/ 3248 h 10006"/>
                  <a:gd name="connsiteX15-5043" fmla="*/ 3823 w 10000"/>
                  <a:gd name="connsiteY15-5044" fmla="*/ 2723 h 10006"/>
                  <a:gd name="connsiteX16-5045" fmla="*/ 2748 w 10000"/>
                  <a:gd name="connsiteY16-5046" fmla="*/ 3783 h 10006"/>
                  <a:gd name="connsiteX17-5047" fmla="*/ 1982 w 10000"/>
                  <a:gd name="connsiteY17-5048" fmla="*/ 3693 h 10006"/>
                  <a:gd name="connsiteX18-5049" fmla="*/ 1115 w 10000"/>
                  <a:gd name="connsiteY18-5050" fmla="*/ 5465 h 10006"/>
                  <a:gd name="connsiteX19-5051" fmla="*/ 1 w 10000"/>
                  <a:gd name="connsiteY19-5052" fmla="*/ 8375 h 10006"/>
                  <a:gd name="connsiteX20-5053" fmla="*/ 998 w 10000"/>
                  <a:gd name="connsiteY20-5054" fmla="*/ 2995 h 10006"/>
                  <a:gd name="connsiteX0-5055" fmla="*/ 998 w 10000"/>
                  <a:gd name="connsiteY0-5056" fmla="*/ 2995 h 10006"/>
                  <a:gd name="connsiteX1-5057" fmla="*/ 1860 w 10000"/>
                  <a:gd name="connsiteY1-5058" fmla="*/ 2616 h 10006"/>
                  <a:gd name="connsiteX2-5059" fmla="*/ 2446 w 10000"/>
                  <a:gd name="connsiteY2-5060" fmla="*/ 292 h 10006"/>
                  <a:gd name="connsiteX3-5061" fmla="*/ 3493 w 10000"/>
                  <a:gd name="connsiteY3-5062" fmla="*/ 1600 h 10006"/>
                  <a:gd name="connsiteX4-5063" fmla="*/ 4616 w 10000"/>
                  <a:gd name="connsiteY4-5064" fmla="*/ 4 h 10006"/>
                  <a:gd name="connsiteX5-5065" fmla="*/ 5662 w 10000"/>
                  <a:gd name="connsiteY5-5066" fmla="*/ 1087 h 10006"/>
                  <a:gd name="connsiteX6-5067" fmla="*/ 7305 w 10000"/>
                  <a:gd name="connsiteY6-5068" fmla="*/ 199 h 10006"/>
                  <a:gd name="connsiteX7-5069" fmla="*/ 8495 w 10000"/>
                  <a:gd name="connsiteY7-5070" fmla="*/ 2594 h 10006"/>
                  <a:gd name="connsiteX8-5071" fmla="*/ 9396 w 10000"/>
                  <a:gd name="connsiteY8-5072" fmla="*/ 4622 h 10006"/>
                  <a:gd name="connsiteX9-5073" fmla="*/ 9998 w 10000"/>
                  <a:gd name="connsiteY9-5074" fmla="*/ 9983 h 10006"/>
                  <a:gd name="connsiteX10-5075" fmla="*/ 9233 w 10000"/>
                  <a:gd name="connsiteY10-5076" fmla="*/ 6233 h 10006"/>
                  <a:gd name="connsiteX11-5077" fmla="*/ 8192 w 10000"/>
                  <a:gd name="connsiteY11-5078" fmla="*/ 3395 h 10006"/>
                  <a:gd name="connsiteX12-5079" fmla="*/ 6868 w 10000"/>
                  <a:gd name="connsiteY12-5080" fmla="*/ 3473 h 10006"/>
                  <a:gd name="connsiteX13-5081" fmla="*/ 5662 w 10000"/>
                  <a:gd name="connsiteY13-5082" fmla="*/ 2495 h 10006"/>
                  <a:gd name="connsiteX14-5083" fmla="*/ 4622 w 10000"/>
                  <a:gd name="connsiteY14-5084" fmla="*/ 3248 h 10006"/>
                  <a:gd name="connsiteX15-5085" fmla="*/ 3823 w 10000"/>
                  <a:gd name="connsiteY15-5086" fmla="*/ 2723 h 10006"/>
                  <a:gd name="connsiteX16-5087" fmla="*/ 2748 w 10000"/>
                  <a:gd name="connsiteY16-5088" fmla="*/ 3783 h 10006"/>
                  <a:gd name="connsiteX17-5089" fmla="*/ 1982 w 10000"/>
                  <a:gd name="connsiteY17-5090" fmla="*/ 3693 h 10006"/>
                  <a:gd name="connsiteX18-5091" fmla="*/ 1115 w 10000"/>
                  <a:gd name="connsiteY18-5092" fmla="*/ 5465 h 10006"/>
                  <a:gd name="connsiteX19-5093" fmla="*/ 1 w 10000"/>
                  <a:gd name="connsiteY19-5094" fmla="*/ 8375 h 10006"/>
                  <a:gd name="connsiteX20-5095" fmla="*/ 998 w 10000"/>
                  <a:gd name="connsiteY20-5096" fmla="*/ 2995 h 10006"/>
                  <a:gd name="connsiteX0-5097" fmla="*/ 998 w 10000"/>
                  <a:gd name="connsiteY0-5098" fmla="*/ 2995 h 10006"/>
                  <a:gd name="connsiteX1-5099" fmla="*/ 1860 w 10000"/>
                  <a:gd name="connsiteY1-5100" fmla="*/ 2616 h 10006"/>
                  <a:gd name="connsiteX2-5101" fmla="*/ 2446 w 10000"/>
                  <a:gd name="connsiteY2-5102" fmla="*/ 292 h 10006"/>
                  <a:gd name="connsiteX3-5103" fmla="*/ 3493 w 10000"/>
                  <a:gd name="connsiteY3-5104" fmla="*/ 1600 h 10006"/>
                  <a:gd name="connsiteX4-5105" fmla="*/ 4616 w 10000"/>
                  <a:gd name="connsiteY4-5106" fmla="*/ 4 h 10006"/>
                  <a:gd name="connsiteX5-5107" fmla="*/ 5662 w 10000"/>
                  <a:gd name="connsiteY5-5108" fmla="*/ 1087 h 10006"/>
                  <a:gd name="connsiteX6-5109" fmla="*/ 7305 w 10000"/>
                  <a:gd name="connsiteY6-5110" fmla="*/ 199 h 10006"/>
                  <a:gd name="connsiteX7-5111" fmla="*/ 8495 w 10000"/>
                  <a:gd name="connsiteY7-5112" fmla="*/ 2594 h 10006"/>
                  <a:gd name="connsiteX8-5113" fmla="*/ 9396 w 10000"/>
                  <a:gd name="connsiteY8-5114" fmla="*/ 4622 h 10006"/>
                  <a:gd name="connsiteX9-5115" fmla="*/ 9998 w 10000"/>
                  <a:gd name="connsiteY9-5116" fmla="*/ 9983 h 10006"/>
                  <a:gd name="connsiteX10-5117" fmla="*/ 9233 w 10000"/>
                  <a:gd name="connsiteY10-5118" fmla="*/ 6233 h 10006"/>
                  <a:gd name="connsiteX11-5119" fmla="*/ 8192 w 10000"/>
                  <a:gd name="connsiteY11-5120" fmla="*/ 3395 h 10006"/>
                  <a:gd name="connsiteX12-5121" fmla="*/ 6868 w 10000"/>
                  <a:gd name="connsiteY12-5122" fmla="*/ 3473 h 10006"/>
                  <a:gd name="connsiteX13-5123" fmla="*/ 5662 w 10000"/>
                  <a:gd name="connsiteY13-5124" fmla="*/ 2495 h 10006"/>
                  <a:gd name="connsiteX14-5125" fmla="*/ 4622 w 10000"/>
                  <a:gd name="connsiteY14-5126" fmla="*/ 3248 h 10006"/>
                  <a:gd name="connsiteX15-5127" fmla="*/ 3823 w 10000"/>
                  <a:gd name="connsiteY15-5128" fmla="*/ 2723 h 10006"/>
                  <a:gd name="connsiteX16-5129" fmla="*/ 2748 w 10000"/>
                  <a:gd name="connsiteY16-5130" fmla="*/ 3783 h 10006"/>
                  <a:gd name="connsiteX17-5131" fmla="*/ 1982 w 10000"/>
                  <a:gd name="connsiteY17-5132" fmla="*/ 3693 h 10006"/>
                  <a:gd name="connsiteX18-5133" fmla="*/ 1115 w 10000"/>
                  <a:gd name="connsiteY18-5134" fmla="*/ 5465 h 10006"/>
                  <a:gd name="connsiteX19-5135" fmla="*/ 1 w 10000"/>
                  <a:gd name="connsiteY19-5136" fmla="*/ 8375 h 10006"/>
                  <a:gd name="connsiteX20-5137" fmla="*/ 998 w 10000"/>
                  <a:gd name="connsiteY20-5138" fmla="*/ 2995 h 10006"/>
                  <a:gd name="connsiteX0-5139" fmla="*/ 998 w 10000"/>
                  <a:gd name="connsiteY0-5140" fmla="*/ 2992 h 10003"/>
                  <a:gd name="connsiteX1-5141" fmla="*/ 1860 w 10000"/>
                  <a:gd name="connsiteY1-5142" fmla="*/ 2613 h 10003"/>
                  <a:gd name="connsiteX2-5143" fmla="*/ 2446 w 10000"/>
                  <a:gd name="connsiteY2-5144" fmla="*/ 289 h 10003"/>
                  <a:gd name="connsiteX3-5145" fmla="*/ 3404 w 10000"/>
                  <a:gd name="connsiteY3-5146" fmla="*/ 1033 h 10003"/>
                  <a:gd name="connsiteX4-5147" fmla="*/ 4616 w 10000"/>
                  <a:gd name="connsiteY4-5148" fmla="*/ 1 h 10003"/>
                  <a:gd name="connsiteX5-5149" fmla="*/ 5662 w 10000"/>
                  <a:gd name="connsiteY5-5150" fmla="*/ 1084 h 10003"/>
                  <a:gd name="connsiteX6-5151" fmla="*/ 7305 w 10000"/>
                  <a:gd name="connsiteY6-5152" fmla="*/ 196 h 10003"/>
                  <a:gd name="connsiteX7-5153" fmla="*/ 8495 w 10000"/>
                  <a:gd name="connsiteY7-5154" fmla="*/ 2591 h 10003"/>
                  <a:gd name="connsiteX8-5155" fmla="*/ 9396 w 10000"/>
                  <a:gd name="connsiteY8-5156" fmla="*/ 4619 h 10003"/>
                  <a:gd name="connsiteX9-5157" fmla="*/ 9998 w 10000"/>
                  <a:gd name="connsiteY9-5158" fmla="*/ 9980 h 10003"/>
                  <a:gd name="connsiteX10-5159" fmla="*/ 9233 w 10000"/>
                  <a:gd name="connsiteY10-5160" fmla="*/ 6230 h 10003"/>
                  <a:gd name="connsiteX11-5161" fmla="*/ 8192 w 10000"/>
                  <a:gd name="connsiteY11-5162" fmla="*/ 3392 h 10003"/>
                  <a:gd name="connsiteX12-5163" fmla="*/ 6868 w 10000"/>
                  <a:gd name="connsiteY12-5164" fmla="*/ 3470 h 10003"/>
                  <a:gd name="connsiteX13-5165" fmla="*/ 5662 w 10000"/>
                  <a:gd name="connsiteY13-5166" fmla="*/ 2492 h 10003"/>
                  <a:gd name="connsiteX14-5167" fmla="*/ 4622 w 10000"/>
                  <a:gd name="connsiteY14-5168" fmla="*/ 3245 h 10003"/>
                  <a:gd name="connsiteX15-5169" fmla="*/ 3823 w 10000"/>
                  <a:gd name="connsiteY15-5170" fmla="*/ 2720 h 10003"/>
                  <a:gd name="connsiteX16-5171" fmla="*/ 2748 w 10000"/>
                  <a:gd name="connsiteY16-5172" fmla="*/ 3780 h 10003"/>
                  <a:gd name="connsiteX17-5173" fmla="*/ 1982 w 10000"/>
                  <a:gd name="connsiteY17-5174" fmla="*/ 3690 h 10003"/>
                  <a:gd name="connsiteX18-5175" fmla="*/ 1115 w 10000"/>
                  <a:gd name="connsiteY18-5176" fmla="*/ 5462 h 10003"/>
                  <a:gd name="connsiteX19-5177" fmla="*/ 1 w 10000"/>
                  <a:gd name="connsiteY19-5178" fmla="*/ 8372 h 10003"/>
                  <a:gd name="connsiteX20-5179" fmla="*/ 998 w 10000"/>
                  <a:gd name="connsiteY20-5180" fmla="*/ 2992 h 10003"/>
                  <a:gd name="connsiteX0-5181" fmla="*/ 998 w 10000"/>
                  <a:gd name="connsiteY0-5182" fmla="*/ 2992 h 10003"/>
                  <a:gd name="connsiteX1-5183" fmla="*/ 1786 w 10000"/>
                  <a:gd name="connsiteY1-5184" fmla="*/ 2275 h 10003"/>
                  <a:gd name="connsiteX2-5185" fmla="*/ 2446 w 10000"/>
                  <a:gd name="connsiteY2-5186" fmla="*/ 289 h 10003"/>
                  <a:gd name="connsiteX3-5187" fmla="*/ 3404 w 10000"/>
                  <a:gd name="connsiteY3-5188" fmla="*/ 1033 h 10003"/>
                  <a:gd name="connsiteX4-5189" fmla="*/ 4616 w 10000"/>
                  <a:gd name="connsiteY4-5190" fmla="*/ 1 h 10003"/>
                  <a:gd name="connsiteX5-5191" fmla="*/ 5662 w 10000"/>
                  <a:gd name="connsiteY5-5192" fmla="*/ 1084 h 10003"/>
                  <a:gd name="connsiteX6-5193" fmla="*/ 7305 w 10000"/>
                  <a:gd name="connsiteY6-5194" fmla="*/ 196 h 10003"/>
                  <a:gd name="connsiteX7-5195" fmla="*/ 8495 w 10000"/>
                  <a:gd name="connsiteY7-5196" fmla="*/ 2591 h 10003"/>
                  <a:gd name="connsiteX8-5197" fmla="*/ 9396 w 10000"/>
                  <a:gd name="connsiteY8-5198" fmla="*/ 4619 h 10003"/>
                  <a:gd name="connsiteX9-5199" fmla="*/ 9998 w 10000"/>
                  <a:gd name="connsiteY9-5200" fmla="*/ 9980 h 10003"/>
                  <a:gd name="connsiteX10-5201" fmla="*/ 9233 w 10000"/>
                  <a:gd name="connsiteY10-5202" fmla="*/ 6230 h 10003"/>
                  <a:gd name="connsiteX11-5203" fmla="*/ 8192 w 10000"/>
                  <a:gd name="connsiteY11-5204" fmla="*/ 3392 h 10003"/>
                  <a:gd name="connsiteX12-5205" fmla="*/ 6868 w 10000"/>
                  <a:gd name="connsiteY12-5206" fmla="*/ 3470 h 10003"/>
                  <a:gd name="connsiteX13-5207" fmla="*/ 5662 w 10000"/>
                  <a:gd name="connsiteY13-5208" fmla="*/ 2492 h 10003"/>
                  <a:gd name="connsiteX14-5209" fmla="*/ 4622 w 10000"/>
                  <a:gd name="connsiteY14-5210" fmla="*/ 3245 h 10003"/>
                  <a:gd name="connsiteX15-5211" fmla="*/ 3823 w 10000"/>
                  <a:gd name="connsiteY15-5212" fmla="*/ 2720 h 10003"/>
                  <a:gd name="connsiteX16-5213" fmla="*/ 2748 w 10000"/>
                  <a:gd name="connsiteY16-5214" fmla="*/ 3780 h 10003"/>
                  <a:gd name="connsiteX17-5215" fmla="*/ 1982 w 10000"/>
                  <a:gd name="connsiteY17-5216" fmla="*/ 3690 h 10003"/>
                  <a:gd name="connsiteX18-5217" fmla="*/ 1115 w 10000"/>
                  <a:gd name="connsiteY18-5218" fmla="*/ 5462 h 10003"/>
                  <a:gd name="connsiteX19-5219" fmla="*/ 1 w 10000"/>
                  <a:gd name="connsiteY19-5220" fmla="*/ 8372 h 10003"/>
                  <a:gd name="connsiteX20-5221" fmla="*/ 998 w 10000"/>
                  <a:gd name="connsiteY20-5222" fmla="*/ 2992 h 10003"/>
                  <a:gd name="connsiteX0-5223" fmla="*/ 998 w 10000"/>
                  <a:gd name="connsiteY0-5224" fmla="*/ 2992 h 10003"/>
                  <a:gd name="connsiteX1-5225" fmla="*/ 1786 w 10000"/>
                  <a:gd name="connsiteY1-5226" fmla="*/ 2275 h 10003"/>
                  <a:gd name="connsiteX2-5227" fmla="*/ 2446 w 10000"/>
                  <a:gd name="connsiteY2-5228" fmla="*/ 289 h 10003"/>
                  <a:gd name="connsiteX3-5229" fmla="*/ 3404 w 10000"/>
                  <a:gd name="connsiteY3-5230" fmla="*/ 1033 h 10003"/>
                  <a:gd name="connsiteX4-5231" fmla="*/ 4616 w 10000"/>
                  <a:gd name="connsiteY4-5232" fmla="*/ 1 h 10003"/>
                  <a:gd name="connsiteX5-5233" fmla="*/ 5662 w 10000"/>
                  <a:gd name="connsiteY5-5234" fmla="*/ 1084 h 10003"/>
                  <a:gd name="connsiteX6-5235" fmla="*/ 7305 w 10000"/>
                  <a:gd name="connsiteY6-5236" fmla="*/ 196 h 10003"/>
                  <a:gd name="connsiteX7-5237" fmla="*/ 8495 w 10000"/>
                  <a:gd name="connsiteY7-5238" fmla="*/ 2591 h 10003"/>
                  <a:gd name="connsiteX8-5239" fmla="*/ 9396 w 10000"/>
                  <a:gd name="connsiteY8-5240" fmla="*/ 4619 h 10003"/>
                  <a:gd name="connsiteX9-5241" fmla="*/ 9998 w 10000"/>
                  <a:gd name="connsiteY9-5242" fmla="*/ 9980 h 10003"/>
                  <a:gd name="connsiteX10-5243" fmla="*/ 9233 w 10000"/>
                  <a:gd name="connsiteY10-5244" fmla="*/ 6230 h 10003"/>
                  <a:gd name="connsiteX11-5245" fmla="*/ 8192 w 10000"/>
                  <a:gd name="connsiteY11-5246" fmla="*/ 3392 h 10003"/>
                  <a:gd name="connsiteX12-5247" fmla="*/ 6868 w 10000"/>
                  <a:gd name="connsiteY12-5248" fmla="*/ 3470 h 10003"/>
                  <a:gd name="connsiteX13-5249" fmla="*/ 5662 w 10000"/>
                  <a:gd name="connsiteY13-5250" fmla="*/ 2492 h 10003"/>
                  <a:gd name="connsiteX14-5251" fmla="*/ 4622 w 10000"/>
                  <a:gd name="connsiteY14-5252" fmla="*/ 3245 h 10003"/>
                  <a:gd name="connsiteX15-5253" fmla="*/ 3823 w 10000"/>
                  <a:gd name="connsiteY15-5254" fmla="*/ 2720 h 10003"/>
                  <a:gd name="connsiteX16-5255" fmla="*/ 2837 w 10000"/>
                  <a:gd name="connsiteY16-5256" fmla="*/ 3630 h 10003"/>
                  <a:gd name="connsiteX17-5257" fmla="*/ 1982 w 10000"/>
                  <a:gd name="connsiteY17-5258" fmla="*/ 3690 h 10003"/>
                  <a:gd name="connsiteX18-5259" fmla="*/ 1115 w 10000"/>
                  <a:gd name="connsiteY18-5260" fmla="*/ 5462 h 10003"/>
                  <a:gd name="connsiteX19-5261" fmla="*/ 1 w 10000"/>
                  <a:gd name="connsiteY19-5262" fmla="*/ 8372 h 10003"/>
                  <a:gd name="connsiteX20-5263" fmla="*/ 998 w 10000"/>
                  <a:gd name="connsiteY20-5264" fmla="*/ 2992 h 10003"/>
                  <a:gd name="connsiteX0-5265" fmla="*/ 998 w 10000"/>
                  <a:gd name="connsiteY0-5266" fmla="*/ 2992 h 10003"/>
                  <a:gd name="connsiteX1-5267" fmla="*/ 1786 w 10000"/>
                  <a:gd name="connsiteY1-5268" fmla="*/ 2275 h 10003"/>
                  <a:gd name="connsiteX2-5269" fmla="*/ 2446 w 10000"/>
                  <a:gd name="connsiteY2-5270" fmla="*/ 289 h 10003"/>
                  <a:gd name="connsiteX3-5271" fmla="*/ 3404 w 10000"/>
                  <a:gd name="connsiteY3-5272" fmla="*/ 1033 h 10003"/>
                  <a:gd name="connsiteX4-5273" fmla="*/ 4616 w 10000"/>
                  <a:gd name="connsiteY4-5274" fmla="*/ 1 h 10003"/>
                  <a:gd name="connsiteX5-5275" fmla="*/ 5662 w 10000"/>
                  <a:gd name="connsiteY5-5276" fmla="*/ 1084 h 10003"/>
                  <a:gd name="connsiteX6-5277" fmla="*/ 7305 w 10000"/>
                  <a:gd name="connsiteY6-5278" fmla="*/ 196 h 10003"/>
                  <a:gd name="connsiteX7-5279" fmla="*/ 8495 w 10000"/>
                  <a:gd name="connsiteY7-5280" fmla="*/ 2591 h 10003"/>
                  <a:gd name="connsiteX8-5281" fmla="*/ 9396 w 10000"/>
                  <a:gd name="connsiteY8-5282" fmla="*/ 4619 h 10003"/>
                  <a:gd name="connsiteX9-5283" fmla="*/ 9998 w 10000"/>
                  <a:gd name="connsiteY9-5284" fmla="*/ 9980 h 10003"/>
                  <a:gd name="connsiteX10-5285" fmla="*/ 9233 w 10000"/>
                  <a:gd name="connsiteY10-5286" fmla="*/ 6230 h 10003"/>
                  <a:gd name="connsiteX11-5287" fmla="*/ 8192 w 10000"/>
                  <a:gd name="connsiteY11-5288" fmla="*/ 3392 h 10003"/>
                  <a:gd name="connsiteX12-5289" fmla="*/ 6868 w 10000"/>
                  <a:gd name="connsiteY12-5290" fmla="*/ 3470 h 10003"/>
                  <a:gd name="connsiteX13-5291" fmla="*/ 5662 w 10000"/>
                  <a:gd name="connsiteY13-5292" fmla="*/ 2492 h 10003"/>
                  <a:gd name="connsiteX14-5293" fmla="*/ 4622 w 10000"/>
                  <a:gd name="connsiteY14-5294" fmla="*/ 3245 h 10003"/>
                  <a:gd name="connsiteX15-5295" fmla="*/ 3734 w 10000"/>
                  <a:gd name="connsiteY15-5296" fmla="*/ 2231 h 10003"/>
                  <a:gd name="connsiteX16-5297" fmla="*/ 2837 w 10000"/>
                  <a:gd name="connsiteY16-5298" fmla="*/ 3630 h 10003"/>
                  <a:gd name="connsiteX17-5299" fmla="*/ 1982 w 10000"/>
                  <a:gd name="connsiteY17-5300" fmla="*/ 3690 h 10003"/>
                  <a:gd name="connsiteX18-5301" fmla="*/ 1115 w 10000"/>
                  <a:gd name="connsiteY18-5302" fmla="*/ 5462 h 10003"/>
                  <a:gd name="connsiteX19-5303" fmla="*/ 1 w 10000"/>
                  <a:gd name="connsiteY19-5304" fmla="*/ 8372 h 10003"/>
                  <a:gd name="connsiteX20-5305" fmla="*/ 998 w 10000"/>
                  <a:gd name="connsiteY20-5306" fmla="*/ 2992 h 10003"/>
                  <a:gd name="connsiteX0-5307" fmla="*/ 998 w 10000"/>
                  <a:gd name="connsiteY0-5308" fmla="*/ 2992 h 10003"/>
                  <a:gd name="connsiteX1-5309" fmla="*/ 1786 w 10000"/>
                  <a:gd name="connsiteY1-5310" fmla="*/ 2275 h 10003"/>
                  <a:gd name="connsiteX2-5311" fmla="*/ 2446 w 10000"/>
                  <a:gd name="connsiteY2-5312" fmla="*/ 289 h 10003"/>
                  <a:gd name="connsiteX3-5313" fmla="*/ 3404 w 10000"/>
                  <a:gd name="connsiteY3-5314" fmla="*/ 1033 h 10003"/>
                  <a:gd name="connsiteX4-5315" fmla="*/ 4616 w 10000"/>
                  <a:gd name="connsiteY4-5316" fmla="*/ 1 h 10003"/>
                  <a:gd name="connsiteX5-5317" fmla="*/ 5662 w 10000"/>
                  <a:gd name="connsiteY5-5318" fmla="*/ 1084 h 10003"/>
                  <a:gd name="connsiteX6-5319" fmla="*/ 7305 w 10000"/>
                  <a:gd name="connsiteY6-5320" fmla="*/ 196 h 10003"/>
                  <a:gd name="connsiteX7-5321" fmla="*/ 8495 w 10000"/>
                  <a:gd name="connsiteY7-5322" fmla="*/ 2591 h 10003"/>
                  <a:gd name="connsiteX8-5323" fmla="*/ 9396 w 10000"/>
                  <a:gd name="connsiteY8-5324" fmla="*/ 4619 h 10003"/>
                  <a:gd name="connsiteX9-5325" fmla="*/ 9998 w 10000"/>
                  <a:gd name="connsiteY9-5326" fmla="*/ 9980 h 10003"/>
                  <a:gd name="connsiteX10-5327" fmla="*/ 9233 w 10000"/>
                  <a:gd name="connsiteY10-5328" fmla="*/ 6230 h 10003"/>
                  <a:gd name="connsiteX11-5329" fmla="*/ 8192 w 10000"/>
                  <a:gd name="connsiteY11-5330" fmla="*/ 3392 h 10003"/>
                  <a:gd name="connsiteX12-5331" fmla="*/ 6868 w 10000"/>
                  <a:gd name="connsiteY12-5332" fmla="*/ 3470 h 10003"/>
                  <a:gd name="connsiteX13-5333" fmla="*/ 5662 w 10000"/>
                  <a:gd name="connsiteY13-5334" fmla="*/ 2492 h 10003"/>
                  <a:gd name="connsiteX14-5335" fmla="*/ 4622 w 10000"/>
                  <a:gd name="connsiteY14-5336" fmla="*/ 3245 h 10003"/>
                  <a:gd name="connsiteX15-5337" fmla="*/ 3734 w 10000"/>
                  <a:gd name="connsiteY15-5338" fmla="*/ 2231 h 10003"/>
                  <a:gd name="connsiteX16-5339" fmla="*/ 2837 w 10000"/>
                  <a:gd name="connsiteY16-5340" fmla="*/ 3630 h 10003"/>
                  <a:gd name="connsiteX17-5341" fmla="*/ 1982 w 10000"/>
                  <a:gd name="connsiteY17-5342" fmla="*/ 3690 h 10003"/>
                  <a:gd name="connsiteX18-5343" fmla="*/ 1115 w 10000"/>
                  <a:gd name="connsiteY18-5344" fmla="*/ 5462 h 10003"/>
                  <a:gd name="connsiteX19-5345" fmla="*/ 1 w 10000"/>
                  <a:gd name="connsiteY19-5346" fmla="*/ 8372 h 10003"/>
                  <a:gd name="connsiteX20-5347" fmla="*/ 998 w 10000"/>
                  <a:gd name="connsiteY20-5348" fmla="*/ 2992 h 10003"/>
                  <a:gd name="connsiteX0-5349" fmla="*/ 998 w 10000"/>
                  <a:gd name="connsiteY0-5350" fmla="*/ 2992 h 10003"/>
                  <a:gd name="connsiteX1-5351" fmla="*/ 1786 w 10000"/>
                  <a:gd name="connsiteY1-5352" fmla="*/ 2275 h 10003"/>
                  <a:gd name="connsiteX2-5353" fmla="*/ 2446 w 10000"/>
                  <a:gd name="connsiteY2-5354" fmla="*/ 289 h 10003"/>
                  <a:gd name="connsiteX3-5355" fmla="*/ 3404 w 10000"/>
                  <a:gd name="connsiteY3-5356" fmla="*/ 1033 h 10003"/>
                  <a:gd name="connsiteX4-5357" fmla="*/ 4616 w 10000"/>
                  <a:gd name="connsiteY4-5358" fmla="*/ 1 h 10003"/>
                  <a:gd name="connsiteX5-5359" fmla="*/ 5662 w 10000"/>
                  <a:gd name="connsiteY5-5360" fmla="*/ 1084 h 10003"/>
                  <a:gd name="connsiteX6-5361" fmla="*/ 7305 w 10000"/>
                  <a:gd name="connsiteY6-5362" fmla="*/ 196 h 10003"/>
                  <a:gd name="connsiteX7-5363" fmla="*/ 8495 w 10000"/>
                  <a:gd name="connsiteY7-5364" fmla="*/ 2591 h 10003"/>
                  <a:gd name="connsiteX8-5365" fmla="*/ 9396 w 10000"/>
                  <a:gd name="connsiteY8-5366" fmla="*/ 4619 h 10003"/>
                  <a:gd name="connsiteX9-5367" fmla="*/ 9998 w 10000"/>
                  <a:gd name="connsiteY9-5368" fmla="*/ 9980 h 10003"/>
                  <a:gd name="connsiteX10-5369" fmla="*/ 9233 w 10000"/>
                  <a:gd name="connsiteY10-5370" fmla="*/ 6230 h 10003"/>
                  <a:gd name="connsiteX11-5371" fmla="*/ 8192 w 10000"/>
                  <a:gd name="connsiteY11-5372" fmla="*/ 3392 h 10003"/>
                  <a:gd name="connsiteX12-5373" fmla="*/ 6868 w 10000"/>
                  <a:gd name="connsiteY12-5374" fmla="*/ 3470 h 10003"/>
                  <a:gd name="connsiteX13-5375" fmla="*/ 5662 w 10000"/>
                  <a:gd name="connsiteY13-5376" fmla="*/ 2492 h 10003"/>
                  <a:gd name="connsiteX14-5377" fmla="*/ 4622 w 10000"/>
                  <a:gd name="connsiteY14-5378" fmla="*/ 3245 h 10003"/>
                  <a:gd name="connsiteX15-5379" fmla="*/ 3734 w 10000"/>
                  <a:gd name="connsiteY15-5380" fmla="*/ 2231 h 10003"/>
                  <a:gd name="connsiteX16-5381" fmla="*/ 2837 w 10000"/>
                  <a:gd name="connsiteY16-5382" fmla="*/ 3630 h 10003"/>
                  <a:gd name="connsiteX17-5383" fmla="*/ 1982 w 10000"/>
                  <a:gd name="connsiteY17-5384" fmla="*/ 3690 h 10003"/>
                  <a:gd name="connsiteX18-5385" fmla="*/ 1115 w 10000"/>
                  <a:gd name="connsiteY18-5386" fmla="*/ 5462 h 10003"/>
                  <a:gd name="connsiteX19-5387" fmla="*/ 1 w 10000"/>
                  <a:gd name="connsiteY19-5388" fmla="*/ 8372 h 10003"/>
                  <a:gd name="connsiteX20-5389" fmla="*/ 998 w 10000"/>
                  <a:gd name="connsiteY20-5390" fmla="*/ 2992 h 10003"/>
                  <a:gd name="connsiteX0-5391" fmla="*/ 998 w 10000"/>
                  <a:gd name="connsiteY0-5392" fmla="*/ 2992 h 10003"/>
                  <a:gd name="connsiteX1-5393" fmla="*/ 1786 w 10000"/>
                  <a:gd name="connsiteY1-5394" fmla="*/ 2275 h 10003"/>
                  <a:gd name="connsiteX2-5395" fmla="*/ 2520 w 10000"/>
                  <a:gd name="connsiteY2-5396" fmla="*/ 627 h 10003"/>
                  <a:gd name="connsiteX3-5397" fmla="*/ 3404 w 10000"/>
                  <a:gd name="connsiteY3-5398" fmla="*/ 1033 h 10003"/>
                  <a:gd name="connsiteX4-5399" fmla="*/ 4616 w 10000"/>
                  <a:gd name="connsiteY4-5400" fmla="*/ 1 h 10003"/>
                  <a:gd name="connsiteX5-5401" fmla="*/ 5662 w 10000"/>
                  <a:gd name="connsiteY5-5402" fmla="*/ 1084 h 10003"/>
                  <a:gd name="connsiteX6-5403" fmla="*/ 7305 w 10000"/>
                  <a:gd name="connsiteY6-5404" fmla="*/ 196 h 10003"/>
                  <a:gd name="connsiteX7-5405" fmla="*/ 8495 w 10000"/>
                  <a:gd name="connsiteY7-5406" fmla="*/ 2591 h 10003"/>
                  <a:gd name="connsiteX8-5407" fmla="*/ 9396 w 10000"/>
                  <a:gd name="connsiteY8-5408" fmla="*/ 4619 h 10003"/>
                  <a:gd name="connsiteX9-5409" fmla="*/ 9998 w 10000"/>
                  <a:gd name="connsiteY9-5410" fmla="*/ 9980 h 10003"/>
                  <a:gd name="connsiteX10-5411" fmla="*/ 9233 w 10000"/>
                  <a:gd name="connsiteY10-5412" fmla="*/ 6230 h 10003"/>
                  <a:gd name="connsiteX11-5413" fmla="*/ 8192 w 10000"/>
                  <a:gd name="connsiteY11-5414" fmla="*/ 3392 h 10003"/>
                  <a:gd name="connsiteX12-5415" fmla="*/ 6868 w 10000"/>
                  <a:gd name="connsiteY12-5416" fmla="*/ 3470 h 10003"/>
                  <a:gd name="connsiteX13-5417" fmla="*/ 5662 w 10000"/>
                  <a:gd name="connsiteY13-5418" fmla="*/ 2492 h 10003"/>
                  <a:gd name="connsiteX14-5419" fmla="*/ 4622 w 10000"/>
                  <a:gd name="connsiteY14-5420" fmla="*/ 3245 h 10003"/>
                  <a:gd name="connsiteX15-5421" fmla="*/ 3734 w 10000"/>
                  <a:gd name="connsiteY15-5422" fmla="*/ 2231 h 10003"/>
                  <a:gd name="connsiteX16-5423" fmla="*/ 2837 w 10000"/>
                  <a:gd name="connsiteY16-5424" fmla="*/ 3630 h 10003"/>
                  <a:gd name="connsiteX17-5425" fmla="*/ 1982 w 10000"/>
                  <a:gd name="connsiteY17-5426" fmla="*/ 3690 h 10003"/>
                  <a:gd name="connsiteX18-5427" fmla="*/ 1115 w 10000"/>
                  <a:gd name="connsiteY18-5428" fmla="*/ 5462 h 10003"/>
                  <a:gd name="connsiteX19-5429" fmla="*/ 1 w 10000"/>
                  <a:gd name="connsiteY19-5430" fmla="*/ 8372 h 10003"/>
                  <a:gd name="connsiteX20-5431" fmla="*/ 998 w 10000"/>
                  <a:gd name="connsiteY20-5432" fmla="*/ 2992 h 10003"/>
                  <a:gd name="connsiteX0-5433" fmla="*/ 998 w 10000"/>
                  <a:gd name="connsiteY0-5434" fmla="*/ 3330 h 10003"/>
                  <a:gd name="connsiteX1-5435" fmla="*/ 1786 w 10000"/>
                  <a:gd name="connsiteY1-5436" fmla="*/ 2275 h 10003"/>
                  <a:gd name="connsiteX2-5437" fmla="*/ 2520 w 10000"/>
                  <a:gd name="connsiteY2-5438" fmla="*/ 627 h 10003"/>
                  <a:gd name="connsiteX3-5439" fmla="*/ 3404 w 10000"/>
                  <a:gd name="connsiteY3-5440" fmla="*/ 1033 h 10003"/>
                  <a:gd name="connsiteX4-5441" fmla="*/ 4616 w 10000"/>
                  <a:gd name="connsiteY4-5442" fmla="*/ 1 h 10003"/>
                  <a:gd name="connsiteX5-5443" fmla="*/ 5662 w 10000"/>
                  <a:gd name="connsiteY5-5444" fmla="*/ 1084 h 10003"/>
                  <a:gd name="connsiteX6-5445" fmla="*/ 7305 w 10000"/>
                  <a:gd name="connsiteY6-5446" fmla="*/ 196 h 10003"/>
                  <a:gd name="connsiteX7-5447" fmla="*/ 8495 w 10000"/>
                  <a:gd name="connsiteY7-5448" fmla="*/ 2591 h 10003"/>
                  <a:gd name="connsiteX8-5449" fmla="*/ 9396 w 10000"/>
                  <a:gd name="connsiteY8-5450" fmla="*/ 4619 h 10003"/>
                  <a:gd name="connsiteX9-5451" fmla="*/ 9998 w 10000"/>
                  <a:gd name="connsiteY9-5452" fmla="*/ 9980 h 10003"/>
                  <a:gd name="connsiteX10-5453" fmla="*/ 9233 w 10000"/>
                  <a:gd name="connsiteY10-5454" fmla="*/ 6230 h 10003"/>
                  <a:gd name="connsiteX11-5455" fmla="*/ 8192 w 10000"/>
                  <a:gd name="connsiteY11-5456" fmla="*/ 3392 h 10003"/>
                  <a:gd name="connsiteX12-5457" fmla="*/ 6868 w 10000"/>
                  <a:gd name="connsiteY12-5458" fmla="*/ 3470 h 10003"/>
                  <a:gd name="connsiteX13-5459" fmla="*/ 5662 w 10000"/>
                  <a:gd name="connsiteY13-5460" fmla="*/ 2492 h 10003"/>
                  <a:gd name="connsiteX14-5461" fmla="*/ 4622 w 10000"/>
                  <a:gd name="connsiteY14-5462" fmla="*/ 3245 h 10003"/>
                  <a:gd name="connsiteX15-5463" fmla="*/ 3734 w 10000"/>
                  <a:gd name="connsiteY15-5464" fmla="*/ 2231 h 10003"/>
                  <a:gd name="connsiteX16-5465" fmla="*/ 2837 w 10000"/>
                  <a:gd name="connsiteY16-5466" fmla="*/ 3630 h 10003"/>
                  <a:gd name="connsiteX17-5467" fmla="*/ 1982 w 10000"/>
                  <a:gd name="connsiteY17-5468" fmla="*/ 3690 h 10003"/>
                  <a:gd name="connsiteX18-5469" fmla="*/ 1115 w 10000"/>
                  <a:gd name="connsiteY18-5470" fmla="*/ 5462 h 10003"/>
                  <a:gd name="connsiteX19-5471" fmla="*/ 1 w 10000"/>
                  <a:gd name="connsiteY19-5472" fmla="*/ 8372 h 10003"/>
                  <a:gd name="connsiteX20-5473" fmla="*/ 998 w 10000"/>
                  <a:gd name="connsiteY20-5474" fmla="*/ 3330 h 10003"/>
                  <a:gd name="connsiteX0-5475" fmla="*/ 998 w 10000"/>
                  <a:gd name="connsiteY0-5476" fmla="*/ 3330 h 10003"/>
                  <a:gd name="connsiteX1-5477" fmla="*/ 1578 w 10000"/>
                  <a:gd name="connsiteY1-5478" fmla="*/ 2764 h 10003"/>
                  <a:gd name="connsiteX2-5479" fmla="*/ 2520 w 10000"/>
                  <a:gd name="connsiteY2-5480" fmla="*/ 627 h 10003"/>
                  <a:gd name="connsiteX3-5481" fmla="*/ 3404 w 10000"/>
                  <a:gd name="connsiteY3-5482" fmla="*/ 1033 h 10003"/>
                  <a:gd name="connsiteX4-5483" fmla="*/ 4616 w 10000"/>
                  <a:gd name="connsiteY4-5484" fmla="*/ 1 h 10003"/>
                  <a:gd name="connsiteX5-5485" fmla="*/ 5662 w 10000"/>
                  <a:gd name="connsiteY5-5486" fmla="*/ 1084 h 10003"/>
                  <a:gd name="connsiteX6-5487" fmla="*/ 7305 w 10000"/>
                  <a:gd name="connsiteY6-5488" fmla="*/ 196 h 10003"/>
                  <a:gd name="connsiteX7-5489" fmla="*/ 8495 w 10000"/>
                  <a:gd name="connsiteY7-5490" fmla="*/ 2591 h 10003"/>
                  <a:gd name="connsiteX8-5491" fmla="*/ 9396 w 10000"/>
                  <a:gd name="connsiteY8-5492" fmla="*/ 4619 h 10003"/>
                  <a:gd name="connsiteX9-5493" fmla="*/ 9998 w 10000"/>
                  <a:gd name="connsiteY9-5494" fmla="*/ 9980 h 10003"/>
                  <a:gd name="connsiteX10-5495" fmla="*/ 9233 w 10000"/>
                  <a:gd name="connsiteY10-5496" fmla="*/ 6230 h 10003"/>
                  <a:gd name="connsiteX11-5497" fmla="*/ 8192 w 10000"/>
                  <a:gd name="connsiteY11-5498" fmla="*/ 3392 h 10003"/>
                  <a:gd name="connsiteX12-5499" fmla="*/ 6868 w 10000"/>
                  <a:gd name="connsiteY12-5500" fmla="*/ 3470 h 10003"/>
                  <a:gd name="connsiteX13-5501" fmla="*/ 5662 w 10000"/>
                  <a:gd name="connsiteY13-5502" fmla="*/ 2492 h 10003"/>
                  <a:gd name="connsiteX14-5503" fmla="*/ 4622 w 10000"/>
                  <a:gd name="connsiteY14-5504" fmla="*/ 3245 h 10003"/>
                  <a:gd name="connsiteX15-5505" fmla="*/ 3734 w 10000"/>
                  <a:gd name="connsiteY15-5506" fmla="*/ 2231 h 10003"/>
                  <a:gd name="connsiteX16-5507" fmla="*/ 2837 w 10000"/>
                  <a:gd name="connsiteY16-5508" fmla="*/ 3630 h 10003"/>
                  <a:gd name="connsiteX17-5509" fmla="*/ 1982 w 10000"/>
                  <a:gd name="connsiteY17-5510" fmla="*/ 3690 h 10003"/>
                  <a:gd name="connsiteX18-5511" fmla="*/ 1115 w 10000"/>
                  <a:gd name="connsiteY18-5512" fmla="*/ 5462 h 10003"/>
                  <a:gd name="connsiteX19-5513" fmla="*/ 1 w 10000"/>
                  <a:gd name="connsiteY19-5514" fmla="*/ 8372 h 10003"/>
                  <a:gd name="connsiteX20-5515" fmla="*/ 998 w 10000"/>
                  <a:gd name="connsiteY20-5516" fmla="*/ 3330 h 10003"/>
                  <a:gd name="connsiteX0-5517" fmla="*/ 760 w 10000"/>
                  <a:gd name="connsiteY0-5518" fmla="*/ 4646 h 10003"/>
                  <a:gd name="connsiteX1-5519" fmla="*/ 1578 w 10000"/>
                  <a:gd name="connsiteY1-5520" fmla="*/ 2764 h 10003"/>
                  <a:gd name="connsiteX2-5521" fmla="*/ 2520 w 10000"/>
                  <a:gd name="connsiteY2-5522" fmla="*/ 627 h 10003"/>
                  <a:gd name="connsiteX3-5523" fmla="*/ 3404 w 10000"/>
                  <a:gd name="connsiteY3-5524" fmla="*/ 1033 h 10003"/>
                  <a:gd name="connsiteX4-5525" fmla="*/ 4616 w 10000"/>
                  <a:gd name="connsiteY4-5526" fmla="*/ 1 h 10003"/>
                  <a:gd name="connsiteX5-5527" fmla="*/ 5662 w 10000"/>
                  <a:gd name="connsiteY5-5528" fmla="*/ 1084 h 10003"/>
                  <a:gd name="connsiteX6-5529" fmla="*/ 7305 w 10000"/>
                  <a:gd name="connsiteY6-5530" fmla="*/ 196 h 10003"/>
                  <a:gd name="connsiteX7-5531" fmla="*/ 8495 w 10000"/>
                  <a:gd name="connsiteY7-5532" fmla="*/ 2591 h 10003"/>
                  <a:gd name="connsiteX8-5533" fmla="*/ 9396 w 10000"/>
                  <a:gd name="connsiteY8-5534" fmla="*/ 4619 h 10003"/>
                  <a:gd name="connsiteX9-5535" fmla="*/ 9998 w 10000"/>
                  <a:gd name="connsiteY9-5536" fmla="*/ 9980 h 10003"/>
                  <a:gd name="connsiteX10-5537" fmla="*/ 9233 w 10000"/>
                  <a:gd name="connsiteY10-5538" fmla="*/ 6230 h 10003"/>
                  <a:gd name="connsiteX11-5539" fmla="*/ 8192 w 10000"/>
                  <a:gd name="connsiteY11-5540" fmla="*/ 3392 h 10003"/>
                  <a:gd name="connsiteX12-5541" fmla="*/ 6868 w 10000"/>
                  <a:gd name="connsiteY12-5542" fmla="*/ 3470 h 10003"/>
                  <a:gd name="connsiteX13-5543" fmla="*/ 5662 w 10000"/>
                  <a:gd name="connsiteY13-5544" fmla="*/ 2492 h 10003"/>
                  <a:gd name="connsiteX14-5545" fmla="*/ 4622 w 10000"/>
                  <a:gd name="connsiteY14-5546" fmla="*/ 3245 h 10003"/>
                  <a:gd name="connsiteX15-5547" fmla="*/ 3734 w 10000"/>
                  <a:gd name="connsiteY15-5548" fmla="*/ 2231 h 10003"/>
                  <a:gd name="connsiteX16-5549" fmla="*/ 2837 w 10000"/>
                  <a:gd name="connsiteY16-5550" fmla="*/ 3630 h 10003"/>
                  <a:gd name="connsiteX17-5551" fmla="*/ 1982 w 10000"/>
                  <a:gd name="connsiteY17-5552" fmla="*/ 3690 h 10003"/>
                  <a:gd name="connsiteX18-5553" fmla="*/ 1115 w 10000"/>
                  <a:gd name="connsiteY18-5554" fmla="*/ 5462 h 10003"/>
                  <a:gd name="connsiteX19-5555" fmla="*/ 1 w 10000"/>
                  <a:gd name="connsiteY19-5556" fmla="*/ 8372 h 10003"/>
                  <a:gd name="connsiteX20-5557" fmla="*/ 760 w 10000"/>
                  <a:gd name="connsiteY20-5558" fmla="*/ 4646 h 10003"/>
                  <a:gd name="connsiteX0-5559" fmla="*/ 760 w 10000"/>
                  <a:gd name="connsiteY0-5560" fmla="*/ 4646 h 10003"/>
                  <a:gd name="connsiteX1-5561" fmla="*/ 1578 w 10000"/>
                  <a:gd name="connsiteY1-5562" fmla="*/ 2764 h 10003"/>
                  <a:gd name="connsiteX2-5563" fmla="*/ 2520 w 10000"/>
                  <a:gd name="connsiteY2-5564" fmla="*/ 627 h 10003"/>
                  <a:gd name="connsiteX3-5565" fmla="*/ 3404 w 10000"/>
                  <a:gd name="connsiteY3-5566" fmla="*/ 1033 h 10003"/>
                  <a:gd name="connsiteX4-5567" fmla="*/ 4616 w 10000"/>
                  <a:gd name="connsiteY4-5568" fmla="*/ 1 h 10003"/>
                  <a:gd name="connsiteX5-5569" fmla="*/ 5662 w 10000"/>
                  <a:gd name="connsiteY5-5570" fmla="*/ 1084 h 10003"/>
                  <a:gd name="connsiteX6-5571" fmla="*/ 7305 w 10000"/>
                  <a:gd name="connsiteY6-5572" fmla="*/ 196 h 10003"/>
                  <a:gd name="connsiteX7-5573" fmla="*/ 8495 w 10000"/>
                  <a:gd name="connsiteY7-5574" fmla="*/ 2591 h 10003"/>
                  <a:gd name="connsiteX8-5575" fmla="*/ 9396 w 10000"/>
                  <a:gd name="connsiteY8-5576" fmla="*/ 4619 h 10003"/>
                  <a:gd name="connsiteX9-5577" fmla="*/ 9998 w 10000"/>
                  <a:gd name="connsiteY9-5578" fmla="*/ 9980 h 10003"/>
                  <a:gd name="connsiteX10-5579" fmla="*/ 9233 w 10000"/>
                  <a:gd name="connsiteY10-5580" fmla="*/ 6230 h 10003"/>
                  <a:gd name="connsiteX11-5581" fmla="*/ 8192 w 10000"/>
                  <a:gd name="connsiteY11-5582" fmla="*/ 3392 h 10003"/>
                  <a:gd name="connsiteX12-5583" fmla="*/ 6868 w 10000"/>
                  <a:gd name="connsiteY12-5584" fmla="*/ 3470 h 10003"/>
                  <a:gd name="connsiteX13-5585" fmla="*/ 5662 w 10000"/>
                  <a:gd name="connsiteY13-5586" fmla="*/ 2492 h 10003"/>
                  <a:gd name="connsiteX14-5587" fmla="*/ 4622 w 10000"/>
                  <a:gd name="connsiteY14-5588" fmla="*/ 3245 h 10003"/>
                  <a:gd name="connsiteX15-5589" fmla="*/ 3734 w 10000"/>
                  <a:gd name="connsiteY15-5590" fmla="*/ 2231 h 10003"/>
                  <a:gd name="connsiteX16-5591" fmla="*/ 2837 w 10000"/>
                  <a:gd name="connsiteY16-5592" fmla="*/ 3630 h 10003"/>
                  <a:gd name="connsiteX17-5593" fmla="*/ 1982 w 10000"/>
                  <a:gd name="connsiteY17-5594" fmla="*/ 3690 h 10003"/>
                  <a:gd name="connsiteX18-5595" fmla="*/ 1115 w 10000"/>
                  <a:gd name="connsiteY18-5596" fmla="*/ 5462 h 10003"/>
                  <a:gd name="connsiteX19-5597" fmla="*/ 1 w 10000"/>
                  <a:gd name="connsiteY19-5598" fmla="*/ 8372 h 10003"/>
                  <a:gd name="connsiteX20-5599" fmla="*/ 760 w 10000"/>
                  <a:gd name="connsiteY20-5600" fmla="*/ 4646 h 10003"/>
                  <a:gd name="connsiteX0-5601" fmla="*/ 671 w 10000"/>
                  <a:gd name="connsiteY0-5602" fmla="*/ 4496 h 10003"/>
                  <a:gd name="connsiteX1-5603" fmla="*/ 1578 w 10000"/>
                  <a:gd name="connsiteY1-5604" fmla="*/ 2764 h 10003"/>
                  <a:gd name="connsiteX2-5605" fmla="*/ 2520 w 10000"/>
                  <a:gd name="connsiteY2-5606" fmla="*/ 627 h 10003"/>
                  <a:gd name="connsiteX3-5607" fmla="*/ 3404 w 10000"/>
                  <a:gd name="connsiteY3-5608" fmla="*/ 1033 h 10003"/>
                  <a:gd name="connsiteX4-5609" fmla="*/ 4616 w 10000"/>
                  <a:gd name="connsiteY4-5610" fmla="*/ 1 h 10003"/>
                  <a:gd name="connsiteX5-5611" fmla="*/ 5662 w 10000"/>
                  <a:gd name="connsiteY5-5612" fmla="*/ 1084 h 10003"/>
                  <a:gd name="connsiteX6-5613" fmla="*/ 7305 w 10000"/>
                  <a:gd name="connsiteY6-5614" fmla="*/ 196 h 10003"/>
                  <a:gd name="connsiteX7-5615" fmla="*/ 8495 w 10000"/>
                  <a:gd name="connsiteY7-5616" fmla="*/ 2591 h 10003"/>
                  <a:gd name="connsiteX8-5617" fmla="*/ 9396 w 10000"/>
                  <a:gd name="connsiteY8-5618" fmla="*/ 4619 h 10003"/>
                  <a:gd name="connsiteX9-5619" fmla="*/ 9998 w 10000"/>
                  <a:gd name="connsiteY9-5620" fmla="*/ 9980 h 10003"/>
                  <a:gd name="connsiteX10-5621" fmla="*/ 9233 w 10000"/>
                  <a:gd name="connsiteY10-5622" fmla="*/ 6230 h 10003"/>
                  <a:gd name="connsiteX11-5623" fmla="*/ 8192 w 10000"/>
                  <a:gd name="connsiteY11-5624" fmla="*/ 3392 h 10003"/>
                  <a:gd name="connsiteX12-5625" fmla="*/ 6868 w 10000"/>
                  <a:gd name="connsiteY12-5626" fmla="*/ 3470 h 10003"/>
                  <a:gd name="connsiteX13-5627" fmla="*/ 5662 w 10000"/>
                  <a:gd name="connsiteY13-5628" fmla="*/ 2492 h 10003"/>
                  <a:gd name="connsiteX14-5629" fmla="*/ 4622 w 10000"/>
                  <a:gd name="connsiteY14-5630" fmla="*/ 3245 h 10003"/>
                  <a:gd name="connsiteX15-5631" fmla="*/ 3734 w 10000"/>
                  <a:gd name="connsiteY15-5632" fmla="*/ 2231 h 10003"/>
                  <a:gd name="connsiteX16-5633" fmla="*/ 2837 w 10000"/>
                  <a:gd name="connsiteY16-5634" fmla="*/ 3630 h 10003"/>
                  <a:gd name="connsiteX17-5635" fmla="*/ 1982 w 10000"/>
                  <a:gd name="connsiteY17-5636" fmla="*/ 3690 h 10003"/>
                  <a:gd name="connsiteX18-5637" fmla="*/ 1115 w 10000"/>
                  <a:gd name="connsiteY18-5638" fmla="*/ 5462 h 10003"/>
                  <a:gd name="connsiteX19-5639" fmla="*/ 1 w 10000"/>
                  <a:gd name="connsiteY19-5640" fmla="*/ 8372 h 10003"/>
                  <a:gd name="connsiteX20-5641" fmla="*/ 671 w 10000"/>
                  <a:gd name="connsiteY20-5642" fmla="*/ 4496 h 10003"/>
                  <a:gd name="connsiteX0-5643" fmla="*/ 671 w 10000"/>
                  <a:gd name="connsiteY0-5644" fmla="*/ 4496 h 10003"/>
                  <a:gd name="connsiteX1-5645" fmla="*/ 1578 w 10000"/>
                  <a:gd name="connsiteY1-5646" fmla="*/ 2764 h 10003"/>
                  <a:gd name="connsiteX2-5647" fmla="*/ 2520 w 10000"/>
                  <a:gd name="connsiteY2-5648" fmla="*/ 627 h 10003"/>
                  <a:gd name="connsiteX3-5649" fmla="*/ 3404 w 10000"/>
                  <a:gd name="connsiteY3-5650" fmla="*/ 1033 h 10003"/>
                  <a:gd name="connsiteX4-5651" fmla="*/ 4616 w 10000"/>
                  <a:gd name="connsiteY4-5652" fmla="*/ 1 h 10003"/>
                  <a:gd name="connsiteX5-5653" fmla="*/ 5662 w 10000"/>
                  <a:gd name="connsiteY5-5654" fmla="*/ 1084 h 10003"/>
                  <a:gd name="connsiteX6-5655" fmla="*/ 7305 w 10000"/>
                  <a:gd name="connsiteY6-5656" fmla="*/ 196 h 10003"/>
                  <a:gd name="connsiteX7-5657" fmla="*/ 8495 w 10000"/>
                  <a:gd name="connsiteY7-5658" fmla="*/ 2591 h 10003"/>
                  <a:gd name="connsiteX8-5659" fmla="*/ 9396 w 10000"/>
                  <a:gd name="connsiteY8-5660" fmla="*/ 4619 h 10003"/>
                  <a:gd name="connsiteX9-5661" fmla="*/ 9998 w 10000"/>
                  <a:gd name="connsiteY9-5662" fmla="*/ 9980 h 10003"/>
                  <a:gd name="connsiteX10-5663" fmla="*/ 9233 w 10000"/>
                  <a:gd name="connsiteY10-5664" fmla="*/ 6230 h 10003"/>
                  <a:gd name="connsiteX11-5665" fmla="*/ 8192 w 10000"/>
                  <a:gd name="connsiteY11-5666" fmla="*/ 3392 h 10003"/>
                  <a:gd name="connsiteX12-5667" fmla="*/ 6868 w 10000"/>
                  <a:gd name="connsiteY12-5668" fmla="*/ 3470 h 10003"/>
                  <a:gd name="connsiteX13-5669" fmla="*/ 5662 w 10000"/>
                  <a:gd name="connsiteY13-5670" fmla="*/ 2492 h 10003"/>
                  <a:gd name="connsiteX14-5671" fmla="*/ 4622 w 10000"/>
                  <a:gd name="connsiteY14-5672" fmla="*/ 3245 h 10003"/>
                  <a:gd name="connsiteX15-5673" fmla="*/ 3734 w 10000"/>
                  <a:gd name="connsiteY15-5674" fmla="*/ 2231 h 10003"/>
                  <a:gd name="connsiteX16-5675" fmla="*/ 2837 w 10000"/>
                  <a:gd name="connsiteY16-5676" fmla="*/ 3630 h 10003"/>
                  <a:gd name="connsiteX17-5677" fmla="*/ 1982 w 10000"/>
                  <a:gd name="connsiteY17-5678" fmla="*/ 3690 h 10003"/>
                  <a:gd name="connsiteX18-5679" fmla="*/ 1115 w 10000"/>
                  <a:gd name="connsiteY18-5680" fmla="*/ 5462 h 10003"/>
                  <a:gd name="connsiteX19-5681" fmla="*/ 1 w 10000"/>
                  <a:gd name="connsiteY19-5682" fmla="*/ 8372 h 10003"/>
                  <a:gd name="connsiteX20-5683" fmla="*/ 671 w 10000"/>
                  <a:gd name="connsiteY20-5684" fmla="*/ 4496 h 10003"/>
                  <a:gd name="connsiteX0-5685" fmla="*/ 671 w 10000"/>
                  <a:gd name="connsiteY0-5686" fmla="*/ 4496 h 10003"/>
                  <a:gd name="connsiteX1-5687" fmla="*/ 1578 w 10000"/>
                  <a:gd name="connsiteY1-5688" fmla="*/ 2764 h 10003"/>
                  <a:gd name="connsiteX2-5689" fmla="*/ 2520 w 10000"/>
                  <a:gd name="connsiteY2-5690" fmla="*/ 627 h 10003"/>
                  <a:gd name="connsiteX3-5691" fmla="*/ 3404 w 10000"/>
                  <a:gd name="connsiteY3-5692" fmla="*/ 1033 h 10003"/>
                  <a:gd name="connsiteX4-5693" fmla="*/ 4616 w 10000"/>
                  <a:gd name="connsiteY4-5694" fmla="*/ 1 h 10003"/>
                  <a:gd name="connsiteX5-5695" fmla="*/ 5662 w 10000"/>
                  <a:gd name="connsiteY5-5696" fmla="*/ 1084 h 10003"/>
                  <a:gd name="connsiteX6-5697" fmla="*/ 7305 w 10000"/>
                  <a:gd name="connsiteY6-5698" fmla="*/ 196 h 10003"/>
                  <a:gd name="connsiteX7-5699" fmla="*/ 8495 w 10000"/>
                  <a:gd name="connsiteY7-5700" fmla="*/ 2591 h 10003"/>
                  <a:gd name="connsiteX8-5701" fmla="*/ 9396 w 10000"/>
                  <a:gd name="connsiteY8-5702" fmla="*/ 4619 h 10003"/>
                  <a:gd name="connsiteX9-5703" fmla="*/ 9998 w 10000"/>
                  <a:gd name="connsiteY9-5704" fmla="*/ 9980 h 10003"/>
                  <a:gd name="connsiteX10-5705" fmla="*/ 9233 w 10000"/>
                  <a:gd name="connsiteY10-5706" fmla="*/ 6230 h 10003"/>
                  <a:gd name="connsiteX11-5707" fmla="*/ 8192 w 10000"/>
                  <a:gd name="connsiteY11-5708" fmla="*/ 3392 h 10003"/>
                  <a:gd name="connsiteX12-5709" fmla="*/ 7240 w 10000"/>
                  <a:gd name="connsiteY12-5710" fmla="*/ 3470 h 10003"/>
                  <a:gd name="connsiteX13-5711" fmla="*/ 5662 w 10000"/>
                  <a:gd name="connsiteY13-5712" fmla="*/ 2492 h 10003"/>
                  <a:gd name="connsiteX14-5713" fmla="*/ 4622 w 10000"/>
                  <a:gd name="connsiteY14-5714" fmla="*/ 3245 h 10003"/>
                  <a:gd name="connsiteX15-5715" fmla="*/ 3734 w 10000"/>
                  <a:gd name="connsiteY15-5716" fmla="*/ 2231 h 10003"/>
                  <a:gd name="connsiteX16-5717" fmla="*/ 2837 w 10000"/>
                  <a:gd name="connsiteY16-5718" fmla="*/ 3630 h 10003"/>
                  <a:gd name="connsiteX17-5719" fmla="*/ 1982 w 10000"/>
                  <a:gd name="connsiteY17-5720" fmla="*/ 3690 h 10003"/>
                  <a:gd name="connsiteX18-5721" fmla="*/ 1115 w 10000"/>
                  <a:gd name="connsiteY18-5722" fmla="*/ 5462 h 10003"/>
                  <a:gd name="connsiteX19-5723" fmla="*/ 1 w 10000"/>
                  <a:gd name="connsiteY19-5724" fmla="*/ 8372 h 10003"/>
                  <a:gd name="connsiteX20-5725" fmla="*/ 671 w 10000"/>
                  <a:gd name="connsiteY20-5726" fmla="*/ 4496 h 10003"/>
                  <a:gd name="connsiteX0-5727" fmla="*/ 671 w 10000"/>
                  <a:gd name="connsiteY0-5728" fmla="*/ 4496 h 10003"/>
                  <a:gd name="connsiteX1-5729" fmla="*/ 1578 w 10000"/>
                  <a:gd name="connsiteY1-5730" fmla="*/ 2764 h 10003"/>
                  <a:gd name="connsiteX2-5731" fmla="*/ 2520 w 10000"/>
                  <a:gd name="connsiteY2-5732" fmla="*/ 627 h 10003"/>
                  <a:gd name="connsiteX3-5733" fmla="*/ 3404 w 10000"/>
                  <a:gd name="connsiteY3-5734" fmla="*/ 1033 h 10003"/>
                  <a:gd name="connsiteX4-5735" fmla="*/ 4616 w 10000"/>
                  <a:gd name="connsiteY4-5736" fmla="*/ 1 h 10003"/>
                  <a:gd name="connsiteX5-5737" fmla="*/ 5662 w 10000"/>
                  <a:gd name="connsiteY5-5738" fmla="*/ 1084 h 10003"/>
                  <a:gd name="connsiteX6-5739" fmla="*/ 7305 w 10000"/>
                  <a:gd name="connsiteY6-5740" fmla="*/ 196 h 10003"/>
                  <a:gd name="connsiteX7-5741" fmla="*/ 8495 w 10000"/>
                  <a:gd name="connsiteY7-5742" fmla="*/ 2591 h 10003"/>
                  <a:gd name="connsiteX8-5743" fmla="*/ 9396 w 10000"/>
                  <a:gd name="connsiteY8-5744" fmla="*/ 4619 h 10003"/>
                  <a:gd name="connsiteX9-5745" fmla="*/ 9998 w 10000"/>
                  <a:gd name="connsiteY9-5746" fmla="*/ 9980 h 10003"/>
                  <a:gd name="connsiteX10-5747" fmla="*/ 9233 w 10000"/>
                  <a:gd name="connsiteY10-5748" fmla="*/ 6230 h 10003"/>
                  <a:gd name="connsiteX11-5749" fmla="*/ 8341 w 10000"/>
                  <a:gd name="connsiteY11-5750" fmla="*/ 3843 h 10003"/>
                  <a:gd name="connsiteX12-5751" fmla="*/ 7240 w 10000"/>
                  <a:gd name="connsiteY12-5752" fmla="*/ 3470 h 10003"/>
                  <a:gd name="connsiteX13-5753" fmla="*/ 5662 w 10000"/>
                  <a:gd name="connsiteY13-5754" fmla="*/ 2492 h 10003"/>
                  <a:gd name="connsiteX14-5755" fmla="*/ 4622 w 10000"/>
                  <a:gd name="connsiteY14-5756" fmla="*/ 3245 h 10003"/>
                  <a:gd name="connsiteX15-5757" fmla="*/ 3734 w 10000"/>
                  <a:gd name="connsiteY15-5758" fmla="*/ 2231 h 10003"/>
                  <a:gd name="connsiteX16-5759" fmla="*/ 2837 w 10000"/>
                  <a:gd name="connsiteY16-5760" fmla="*/ 3630 h 10003"/>
                  <a:gd name="connsiteX17-5761" fmla="*/ 1982 w 10000"/>
                  <a:gd name="connsiteY17-5762" fmla="*/ 3690 h 10003"/>
                  <a:gd name="connsiteX18-5763" fmla="*/ 1115 w 10000"/>
                  <a:gd name="connsiteY18-5764" fmla="*/ 5462 h 10003"/>
                  <a:gd name="connsiteX19-5765" fmla="*/ 1 w 10000"/>
                  <a:gd name="connsiteY19-5766" fmla="*/ 8372 h 10003"/>
                  <a:gd name="connsiteX20-5767" fmla="*/ 671 w 10000"/>
                  <a:gd name="connsiteY20-5768" fmla="*/ 4496 h 10003"/>
                  <a:gd name="connsiteX0-5769" fmla="*/ 671 w 10000"/>
                  <a:gd name="connsiteY0-5770" fmla="*/ 4496 h 10003"/>
                  <a:gd name="connsiteX1-5771" fmla="*/ 1578 w 10000"/>
                  <a:gd name="connsiteY1-5772" fmla="*/ 2764 h 10003"/>
                  <a:gd name="connsiteX2-5773" fmla="*/ 2520 w 10000"/>
                  <a:gd name="connsiteY2-5774" fmla="*/ 627 h 10003"/>
                  <a:gd name="connsiteX3-5775" fmla="*/ 3404 w 10000"/>
                  <a:gd name="connsiteY3-5776" fmla="*/ 1033 h 10003"/>
                  <a:gd name="connsiteX4-5777" fmla="*/ 4616 w 10000"/>
                  <a:gd name="connsiteY4-5778" fmla="*/ 1 h 10003"/>
                  <a:gd name="connsiteX5-5779" fmla="*/ 5662 w 10000"/>
                  <a:gd name="connsiteY5-5780" fmla="*/ 1084 h 10003"/>
                  <a:gd name="connsiteX6-5781" fmla="*/ 7305 w 10000"/>
                  <a:gd name="connsiteY6-5782" fmla="*/ 196 h 10003"/>
                  <a:gd name="connsiteX7-5783" fmla="*/ 8495 w 10000"/>
                  <a:gd name="connsiteY7-5784" fmla="*/ 2591 h 10003"/>
                  <a:gd name="connsiteX8-5785" fmla="*/ 9396 w 10000"/>
                  <a:gd name="connsiteY8-5786" fmla="*/ 4619 h 10003"/>
                  <a:gd name="connsiteX9-5787" fmla="*/ 9998 w 10000"/>
                  <a:gd name="connsiteY9-5788" fmla="*/ 9980 h 10003"/>
                  <a:gd name="connsiteX10-5789" fmla="*/ 9233 w 10000"/>
                  <a:gd name="connsiteY10-5790" fmla="*/ 6230 h 10003"/>
                  <a:gd name="connsiteX11-5791" fmla="*/ 8341 w 10000"/>
                  <a:gd name="connsiteY11-5792" fmla="*/ 3843 h 10003"/>
                  <a:gd name="connsiteX12-5793" fmla="*/ 7240 w 10000"/>
                  <a:gd name="connsiteY12-5794" fmla="*/ 3470 h 10003"/>
                  <a:gd name="connsiteX13-5795" fmla="*/ 5662 w 10000"/>
                  <a:gd name="connsiteY13-5796" fmla="*/ 2492 h 10003"/>
                  <a:gd name="connsiteX14-5797" fmla="*/ 4622 w 10000"/>
                  <a:gd name="connsiteY14-5798" fmla="*/ 3245 h 10003"/>
                  <a:gd name="connsiteX15-5799" fmla="*/ 3734 w 10000"/>
                  <a:gd name="connsiteY15-5800" fmla="*/ 2231 h 10003"/>
                  <a:gd name="connsiteX16-5801" fmla="*/ 2837 w 10000"/>
                  <a:gd name="connsiteY16-5802" fmla="*/ 3630 h 10003"/>
                  <a:gd name="connsiteX17-5803" fmla="*/ 1982 w 10000"/>
                  <a:gd name="connsiteY17-5804" fmla="*/ 3690 h 10003"/>
                  <a:gd name="connsiteX18-5805" fmla="*/ 1115 w 10000"/>
                  <a:gd name="connsiteY18-5806" fmla="*/ 5462 h 10003"/>
                  <a:gd name="connsiteX19-5807" fmla="*/ 1 w 10000"/>
                  <a:gd name="connsiteY19-5808" fmla="*/ 8372 h 10003"/>
                  <a:gd name="connsiteX20-5809" fmla="*/ 671 w 10000"/>
                  <a:gd name="connsiteY20-5810" fmla="*/ 4496 h 10003"/>
                  <a:gd name="connsiteX0-5811" fmla="*/ 671 w 10000"/>
                  <a:gd name="connsiteY0-5812" fmla="*/ 4496 h 10003"/>
                  <a:gd name="connsiteX1-5813" fmla="*/ 1578 w 10000"/>
                  <a:gd name="connsiteY1-5814" fmla="*/ 2764 h 10003"/>
                  <a:gd name="connsiteX2-5815" fmla="*/ 2520 w 10000"/>
                  <a:gd name="connsiteY2-5816" fmla="*/ 627 h 10003"/>
                  <a:gd name="connsiteX3-5817" fmla="*/ 3404 w 10000"/>
                  <a:gd name="connsiteY3-5818" fmla="*/ 1033 h 10003"/>
                  <a:gd name="connsiteX4-5819" fmla="*/ 4616 w 10000"/>
                  <a:gd name="connsiteY4-5820" fmla="*/ 1 h 10003"/>
                  <a:gd name="connsiteX5-5821" fmla="*/ 5662 w 10000"/>
                  <a:gd name="connsiteY5-5822" fmla="*/ 1084 h 10003"/>
                  <a:gd name="connsiteX6-5823" fmla="*/ 7305 w 10000"/>
                  <a:gd name="connsiteY6-5824" fmla="*/ 196 h 10003"/>
                  <a:gd name="connsiteX7-5825" fmla="*/ 8495 w 10000"/>
                  <a:gd name="connsiteY7-5826" fmla="*/ 2591 h 10003"/>
                  <a:gd name="connsiteX8-5827" fmla="*/ 9396 w 10000"/>
                  <a:gd name="connsiteY8-5828" fmla="*/ 4619 h 10003"/>
                  <a:gd name="connsiteX9-5829" fmla="*/ 9998 w 10000"/>
                  <a:gd name="connsiteY9-5830" fmla="*/ 9980 h 10003"/>
                  <a:gd name="connsiteX10-5831" fmla="*/ 9233 w 10000"/>
                  <a:gd name="connsiteY10-5832" fmla="*/ 6230 h 10003"/>
                  <a:gd name="connsiteX11-5833" fmla="*/ 8341 w 10000"/>
                  <a:gd name="connsiteY11-5834" fmla="*/ 3843 h 10003"/>
                  <a:gd name="connsiteX12-5835" fmla="*/ 7240 w 10000"/>
                  <a:gd name="connsiteY12-5836" fmla="*/ 3470 h 10003"/>
                  <a:gd name="connsiteX13-5837" fmla="*/ 5662 w 10000"/>
                  <a:gd name="connsiteY13-5838" fmla="*/ 2492 h 10003"/>
                  <a:gd name="connsiteX14-5839" fmla="*/ 4622 w 10000"/>
                  <a:gd name="connsiteY14-5840" fmla="*/ 3245 h 10003"/>
                  <a:gd name="connsiteX15-5841" fmla="*/ 3734 w 10000"/>
                  <a:gd name="connsiteY15-5842" fmla="*/ 2231 h 10003"/>
                  <a:gd name="connsiteX16-5843" fmla="*/ 2837 w 10000"/>
                  <a:gd name="connsiteY16-5844" fmla="*/ 3630 h 10003"/>
                  <a:gd name="connsiteX17-5845" fmla="*/ 1982 w 10000"/>
                  <a:gd name="connsiteY17-5846" fmla="*/ 3690 h 10003"/>
                  <a:gd name="connsiteX18-5847" fmla="*/ 1115 w 10000"/>
                  <a:gd name="connsiteY18-5848" fmla="*/ 5462 h 10003"/>
                  <a:gd name="connsiteX19-5849" fmla="*/ 1 w 10000"/>
                  <a:gd name="connsiteY19-5850" fmla="*/ 8372 h 10003"/>
                  <a:gd name="connsiteX20-5851" fmla="*/ 671 w 10000"/>
                  <a:gd name="connsiteY20-5852" fmla="*/ 4496 h 10003"/>
                  <a:gd name="connsiteX0-5853" fmla="*/ 671 w 10000"/>
                  <a:gd name="connsiteY0-5854" fmla="*/ 4496 h 10004"/>
                  <a:gd name="connsiteX1-5855" fmla="*/ 1578 w 10000"/>
                  <a:gd name="connsiteY1-5856" fmla="*/ 2764 h 10004"/>
                  <a:gd name="connsiteX2-5857" fmla="*/ 2520 w 10000"/>
                  <a:gd name="connsiteY2-5858" fmla="*/ 627 h 10004"/>
                  <a:gd name="connsiteX3-5859" fmla="*/ 3404 w 10000"/>
                  <a:gd name="connsiteY3-5860" fmla="*/ 1033 h 10004"/>
                  <a:gd name="connsiteX4-5861" fmla="*/ 4616 w 10000"/>
                  <a:gd name="connsiteY4-5862" fmla="*/ 1 h 10004"/>
                  <a:gd name="connsiteX5-5863" fmla="*/ 5662 w 10000"/>
                  <a:gd name="connsiteY5-5864" fmla="*/ 1084 h 10004"/>
                  <a:gd name="connsiteX6-5865" fmla="*/ 7305 w 10000"/>
                  <a:gd name="connsiteY6-5866" fmla="*/ 196 h 10004"/>
                  <a:gd name="connsiteX7-5867" fmla="*/ 8495 w 10000"/>
                  <a:gd name="connsiteY7-5868" fmla="*/ 2591 h 10004"/>
                  <a:gd name="connsiteX8-5869" fmla="*/ 9396 w 10000"/>
                  <a:gd name="connsiteY8-5870" fmla="*/ 4619 h 10004"/>
                  <a:gd name="connsiteX9-5871" fmla="*/ 9998 w 10000"/>
                  <a:gd name="connsiteY9-5872" fmla="*/ 9980 h 10004"/>
                  <a:gd name="connsiteX10-5873" fmla="*/ 9218 w 10000"/>
                  <a:gd name="connsiteY10-5874" fmla="*/ 6343 h 10004"/>
                  <a:gd name="connsiteX11-5875" fmla="*/ 8341 w 10000"/>
                  <a:gd name="connsiteY11-5876" fmla="*/ 3843 h 10004"/>
                  <a:gd name="connsiteX12-5877" fmla="*/ 7240 w 10000"/>
                  <a:gd name="connsiteY12-5878" fmla="*/ 3470 h 10004"/>
                  <a:gd name="connsiteX13-5879" fmla="*/ 5662 w 10000"/>
                  <a:gd name="connsiteY13-5880" fmla="*/ 2492 h 10004"/>
                  <a:gd name="connsiteX14-5881" fmla="*/ 4622 w 10000"/>
                  <a:gd name="connsiteY14-5882" fmla="*/ 3245 h 10004"/>
                  <a:gd name="connsiteX15-5883" fmla="*/ 3734 w 10000"/>
                  <a:gd name="connsiteY15-5884" fmla="*/ 2231 h 10004"/>
                  <a:gd name="connsiteX16-5885" fmla="*/ 2837 w 10000"/>
                  <a:gd name="connsiteY16-5886" fmla="*/ 3630 h 10004"/>
                  <a:gd name="connsiteX17-5887" fmla="*/ 1982 w 10000"/>
                  <a:gd name="connsiteY17-5888" fmla="*/ 3690 h 10004"/>
                  <a:gd name="connsiteX18-5889" fmla="*/ 1115 w 10000"/>
                  <a:gd name="connsiteY18-5890" fmla="*/ 5462 h 10004"/>
                  <a:gd name="connsiteX19-5891" fmla="*/ 1 w 10000"/>
                  <a:gd name="connsiteY19-5892" fmla="*/ 8372 h 10004"/>
                  <a:gd name="connsiteX20-5893" fmla="*/ 671 w 10000"/>
                  <a:gd name="connsiteY20-5894" fmla="*/ 4496 h 10004"/>
                  <a:gd name="connsiteX0-5895" fmla="*/ 671 w 10000"/>
                  <a:gd name="connsiteY0-5896" fmla="*/ 4496 h 10003"/>
                  <a:gd name="connsiteX1-5897" fmla="*/ 1578 w 10000"/>
                  <a:gd name="connsiteY1-5898" fmla="*/ 2764 h 10003"/>
                  <a:gd name="connsiteX2-5899" fmla="*/ 2520 w 10000"/>
                  <a:gd name="connsiteY2-5900" fmla="*/ 627 h 10003"/>
                  <a:gd name="connsiteX3-5901" fmla="*/ 3404 w 10000"/>
                  <a:gd name="connsiteY3-5902" fmla="*/ 1033 h 10003"/>
                  <a:gd name="connsiteX4-5903" fmla="*/ 4616 w 10000"/>
                  <a:gd name="connsiteY4-5904" fmla="*/ 1 h 10003"/>
                  <a:gd name="connsiteX5-5905" fmla="*/ 5662 w 10000"/>
                  <a:gd name="connsiteY5-5906" fmla="*/ 1084 h 10003"/>
                  <a:gd name="connsiteX6-5907" fmla="*/ 7305 w 10000"/>
                  <a:gd name="connsiteY6-5908" fmla="*/ 196 h 10003"/>
                  <a:gd name="connsiteX7-5909" fmla="*/ 8495 w 10000"/>
                  <a:gd name="connsiteY7-5910" fmla="*/ 2591 h 10003"/>
                  <a:gd name="connsiteX8-5911" fmla="*/ 9396 w 10000"/>
                  <a:gd name="connsiteY8-5912" fmla="*/ 4619 h 10003"/>
                  <a:gd name="connsiteX9-5913" fmla="*/ 9998 w 10000"/>
                  <a:gd name="connsiteY9-5914" fmla="*/ 9980 h 10003"/>
                  <a:gd name="connsiteX10-5915" fmla="*/ 9263 w 10000"/>
                  <a:gd name="connsiteY10-5916" fmla="*/ 6230 h 10003"/>
                  <a:gd name="connsiteX11-5917" fmla="*/ 8341 w 10000"/>
                  <a:gd name="connsiteY11-5918" fmla="*/ 3843 h 10003"/>
                  <a:gd name="connsiteX12-5919" fmla="*/ 7240 w 10000"/>
                  <a:gd name="connsiteY12-5920" fmla="*/ 3470 h 10003"/>
                  <a:gd name="connsiteX13-5921" fmla="*/ 5662 w 10000"/>
                  <a:gd name="connsiteY13-5922" fmla="*/ 2492 h 10003"/>
                  <a:gd name="connsiteX14-5923" fmla="*/ 4622 w 10000"/>
                  <a:gd name="connsiteY14-5924" fmla="*/ 3245 h 10003"/>
                  <a:gd name="connsiteX15-5925" fmla="*/ 3734 w 10000"/>
                  <a:gd name="connsiteY15-5926" fmla="*/ 2231 h 10003"/>
                  <a:gd name="connsiteX16-5927" fmla="*/ 2837 w 10000"/>
                  <a:gd name="connsiteY16-5928" fmla="*/ 3630 h 10003"/>
                  <a:gd name="connsiteX17-5929" fmla="*/ 1982 w 10000"/>
                  <a:gd name="connsiteY17-5930" fmla="*/ 3690 h 10003"/>
                  <a:gd name="connsiteX18-5931" fmla="*/ 1115 w 10000"/>
                  <a:gd name="connsiteY18-5932" fmla="*/ 5462 h 10003"/>
                  <a:gd name="connsiteX19-5933" fmla="*/ 1 w 10000"/>
                  <a:gd name="connsiteY19-5934" fmla="*/ 8372 h 10003"/>
                  <a:gd name="connsiteX20-5935" fmla="*/ 671 w 10000"/>
                  <a:gd name="connsiteY20-5936" fmla="*/ 4496 h 10003"/>
                  <a:gd name="connsiteX0-5937" fmla="*/ 671 w 10000"/>
                  <a:gd name="connsiteY0-5938" fmla="*/ 4496 h 10003"/>
                  <a:gd name="connsiteX1-5939" fmla="*/ 1578 w 10000"/>
                  <a:gd name="connsiteY1-5940" fmla="*/ 2764 h 10003"/>
                  <a:gd name="connsiteX2-5941" fmla="*/ 2520 w 10000"/>
                  <a:gd name="connsiteY2-5942" fmla="*/ 627 h 10003"/>
                  <a:gd name="connsiteX3-5943" fmla="*/ 3404 w 10000"/>
                  <a:gd name="connsiteY3-5944" fmla="*/ 1033 h 10003"/>
                  <a:gd name="connsiteX4-5945" fmla="*/ 4616 w 10000"/>
                  <a:gd name="connsiteY4-5946" fmla="*/ 1 h 10003"/>
                  <a:gd name="connsiteX5-5947" fmla="*/ 5662 w 10000"/>
                  <a:gd name="connsiteY5-5948" fmla="*/ 1084 h 10003"/>
                  <a:gd name="connsiteX6-5949" fmla="*/ 7305 w 10000"/>
                  <a:gd name="connsiteY6-5950" fmla="*/ 196 h 10003"/>
                  <a:gd name="connsiteX7-5951" fmla="*/ 8495 w 10000"/>
                  <a:gd name="connsiteY7-5952" fmla="*/ 2591 h 10003"/>
                  <a:gd name="connsiteX8-5953" fmla="*/ 9396 w 10000"/>
                  <a:gd name="connsiteY8-5954" fmla="*/ 4619 h 10003"/>
                  <a:gd name="connsiteX9-5955" fmla="*/ 9998 w 10000"/>
                  <a:gd name="connsiteY9-5956" fmla="*/ 9980 h 10003"/>
                  <a:gd name="connsiteX10-5957" fmla="*/ 9263 w 10000"/>
                  <a:gd name="connsiteY10-5958" fmla="*/ 6230 h 10003"/>
                  <a:gd name="connsiteX11-5959" fmla="*/ 8341 w 10000"/>
                  <a:gd name="connsiteY11-5960" fmla="*/ 3843 h 10003"/>
                  <a:gd name="connsiteX12-5961" fmla="*/ 7002 w 10000"/>
                  <a:gd name="connsiteY12-5962" fmla="*/ 3395 h 10003"/>
                  <a:gd name="connsiteX13-5963" fmla="*/ 5662 w 10000"/>
                  <a:gd name="connsiteY13-5964" fmla="*/ 2492 h 10003"/>
                  <a:gd name="connsiteX14-5965" fmla="*/ 4622 w 10000"/>
                  <a:gd name="connsiteY14-5966" fmla="*/ 3245 h 10003"/>
                  <a:gd name="connsiteX15-5967" fmla="*/ 3734 w 10000"/>
                  <a:gd name="connsiteY15-5968" fmla="*/ 2231 h 10003"/>
                  <a:gd name="connsiteX16-5969" fmla="*/ 2837 w 10000"/>
                  <a:gd name="connsiteY16-5970" fmla="*/ 3630 h 10003"/>
                  <a:gd name="connsiteX17-5971" fmla="*/ 1982 w 10000"/>
                  <a:gd name="connsiteY17-5972" fmla="*/ 3690 h 10003"/>
                  <a:gd name="connsiteX18-5973" fmla="*/ 1115 w 10000"/>
                  <a:gd name="connsiteY18-5974" fmla="*/ 5462 h 10003"/>
                  <a:gd name="connsiteX19-5975" fmla="*/ 1 w 10000"/>
                  <a:gd name="connsiteY19-5976" fmla="*/ 8372 h 10003"/>
                  <a:gd name="connsiteX20-5977" fmla="*/ 671 w 10000"/>
                  <a:gd name="connsiteY20-5978" fmla="*/ 4496 h 10003"/>
                  <a:gd name="connsiteX0-5979" fmla="*/ 671 w 10000"/>
                  <a:gd name="connsiteY0-5980" fmla="*/ 4496 h 10003"/>
                  <a:gd name="connsiteX1-5981" fmla="*/ 1578 w 10000"/>
                  <a:gd name="connsiteY1-5982" fmla="*/ 2764 h 10003"/>
                  <a:gd name="connsiteX2-5983" fmla="*/ 2520 w 10000"/>
                  <a:gd name="connsiteY2-5984" fmla="*/ 627 h 10003"/>
                  <a:gd name="connsiteX3-5985" fmla="*/ 3404 w 10000"/>
                  <a:gd name="connsiteY3-5986" fmla="*/ 1033 h 10003"/>
                  <a:gd name="connsiteX4-5987" fmla="*/ 4616 w 10000"/>
                  <a:gd name="connsiteY4-5988" fmla="*/ 1 h 10003"/>
                  <a:gd name="connsiteX5-5989" fmla="*/ 5662 w 10000"/>
                  <a:gd name="connsiteY5-5990" fmla="*/ 1084 h 10003"/>
                  <a:gd name="connsiteX6-5991" fmla="*/ 7305 w 10000"/>
                  <a:gd name="connsiteY6-5992" fmla="*/ 196 h 10003"/>
                  <a:gd name="connsiteX7-5993" fmla="*/ 8495 w 10000"/>
                  <a:gd name="connsiteY7-5994" fmla="*/ 2591 h 10003"/>
                  <a:gd name="connsiteX8-5995" fmla="*/ 9396 w 10000"/>
                  <a:gd name="connsiteY8-5996" fmla="*/ 4619 h 10003"/>
                  <a:gd name="connsiteX9-5997" fmla="*/ 9998 w 10000"/>
                  <a:gd name="connsiteY9-5998" fmla="*/ 9980 h 10003"/>
                  <a:gd name="connsiteX10-5999" fmla="*/ 9263 w 10000"/>
                  <a:gd name="connsiteY10-6000" fmla="*/ 6230 h 10003"/>
                  <a:gd name="connsiteX11-6001" fmla="*/ 8341 w 10000"/>
                  <a:gd name="connsiteY11-6002" fmla="*/ 3843 h 10003"/>
                  <a:gd name="connsiteX12-6003" fmla="*/ 7002 w 10000"/>
                  <a:gd name="connsiteY12-6004" fmla="*/ 3395 h 10003"/>
                  <a:gd name="connsiteX13-6005" fmla="*/ 5826 w 10000"/>
                  <a:gd name="connsiteY13-6006" fmla="*/ 2191 h 10003"/>
                  <a:gd name="connsiteX14-6007" fmla="*/ 4622 w 10000"/>
                  <a:gd name="connsiteY14-6008" fmla="*/ 3245 h 10003"/>
                  <a:gd name="connsiteX15-6009" fmla="*/ 3734 w 10000"/>
                  <a:gd name="connsiteY15-6010" fmla="*/ 2231 h 10003"/>
                  <a:gd name="connsiteX16-6011" fmla="*/ 2837 w 10000"/>
                  <a:gd name="connsiteY16-6012" fmla="*/ 3630 h 10003"/>
                  <a:gd name="connsiteX17-6013" fmla="*/ 1982 w 10000"/>
                  <a:gd name="connsiteY17-6014" fmla="*/ 3690 h 10003"/>
                  <a:gd name="connsiteX18-6015" fmla="*/ 1115 w 10000"/>
                  <a:gd name="connsiteY18-6016" fmla="*/ 5462 h 10003"/>
                  <a:gd name="connsiteX19-6017" fmla="*/ 1 w 10000"/>
                  <a:gd name="connsiteY19-6018" fmla="*/ 8372 h 10003"/>
                  <a:gd name="connsiteX20-6019" fmla="*/ 671 w 10000"/>
                  <a:gd name="connsiteY20-6020" fmla="*/ 4496 h 10003"/>
                  <a:gd name="connsiteX0-6021" fmla="*/ 671 w 10000"/>
                  <a:gd name="connsiteY0-6022" fmla="*/ 4496 h 10003"/>
                  <a:gd name="connsiteX1-6023" fmla="*/ 1578 w 10000"/>
                  <a:gd name="connsiteY1-6024" fmla="*/ 2764 h 10003"/>
                  <a:gd name="connsiteX2-6025" fmla="*/ 2520 w 10000"/>
                  <a:gd name="connsiteY2-6026" fmla="*/ 627 h 10003"/>
                  <a:gd name="connsiteX3-6027" fmla="*/ 3404 w 10000"/>
                  <a:gd name="connsiteY3-6028" fmla="*/ 1033 h 10003"/>
                  <a:gd name="connsiteX4-6029" fmla="*/ 4616 w 10000"/>
                  <a:gd name="connsiteY4-6030" fmla="*/ 1 h 10003"/>
                  <a:gd name="connsiteX5-6031" fmla="*/ 5662 w 10000"/>
                  <a:gd name="connsiteY5-6032" fmla="*/ 1084 h 10003"/>
                  <a:gd name="connsiteX6-6033" fmla="*/ 7305 w 10000"/>
                  <a:gd name="connsiteY6-6034" fmla="*/ 196 h 10003"/>
                  <a:gd name="connsiteX7-6035" fmla="*/ 8495 w 10000"/>
                  <a:gd name="connsiteY7-6036" fmla="*/ 2591 h 10003"/>
                  <a:gd name="connsiteX8-6037" fmla="*/ 9396 w 10000"/>
                  <a:gd name="connsiteY8-6038" fmla="*/ 4619 h 10003"/>
                  <a:gd name="connsiteX9-6039" fmla="*/ 9998 w 10000"/>
                  <a:gd name="connsiteY9-6040" fmla="*/ 9980 h 10003"/>
                  <a:gd name="connsiteX10-6041" fmla="*/ 9263 w 10000"/>
                  <a:gd name="connsiteY10-6042" fmla="*/ 6230 h 10003"/>
                  <a:gd name="connsiteX11-6043" fmla="*/ 8341 w 10000"/>
                  <a:gd name="connsiteY11-6044" fmla="*/ 3843 h 10003"/>
                  <a:gd name="connsiteX12-6045" fmla="*/ 7002 w 10000"/>
                  <a:gd name="connsiteY12-6046" fmla="*/ 3395 h 10003"/>
                  <a:gd name="connsiteX13-6047" fmla="*/ 5826 w 10000"/>
                  <a:gd name="connsiteY13-6048" fmla="*/ 2191 h 10003"/>
                  <a:gd name="connsiteX14-6049" fmla="*/ 4637 w 10000"/>
                  <a:gd name="connsiteY14-6050" fmla="*/ 2831 h 10003"/>
                  <a:gd name="connsiteX15-6051" fmla="*/ 3734 w 10000"/>
                  <a:gd name="connsiteY15-6052" fmla="*/ 2231 h 10003"/>
                  <a:gd name="connsiteX16-6053" fmla="*/ 2837 w 10000"/>
                  <a:gd name="connsiteY16-6054" fmla="*/ 3630 h 10003"/>
                  <a:gd name="connsiteX17-6055" fmla="*/ 1982 w 10000"/>
                  <a:gd name="connsiteY17-6056" fmla="*/ 3690 h 10003"/>
                  <a:gd name="connsiteX18-6057" fmla="*/ 1115 w 10000"/>
                  <a:gd name="connsiteY18-6058" fmla="*/ 5462 h 10003"/>
                  <a:gd name="connsiteX19-6059" fmla="*/ 1 w 10000"/>
                  <a:gd name="connsiteY19-6060" fmla="*/ 8372 h 10003"/>
                  <a:gd name="connsiteX20-6061" fmla="*/ 671 w 10000"/>
                  <a:gd name="connsiteY20-6062" fmla="*/ 4496 h 10003"/>
                  <a:gd name="connsiteX0-6063" fmla="*/ 671 w 10000"/>
                  <a:gd name="connsiteY0-6064" fmla="*/ 4496 h 10003"/>
                  <a:gd name="connsiteX1-6065" fmla="*/ 1578 w 10000"/>
                  <a:gd name="connsiteY1-6066" fmla="*/ 2764 h 10003"/>
                  <a:gd name="connsiteX2-6067" fmla="*/ 2520 w 10000"/>
                  <a:gd name="connsiteY2-6068" fmla="*/ 627 h 10003"/>
                  <a:gd name="connsiteX3-6069" fmla="*/ 3404 w 10000"/>
                  <a:gd name="connsiteY3-6070" fmla="*/ 1033 h 10003"/>
                  <a:gd name="connsiteX4-6071" fmla="*/ 4616 w 10000"/>
                  <a:gd name="connsiteY4-6072" fmla="*/ 1 h 10003"/>
                  <a:gd name="connsiteX5-6073" fmla="*/ 5662 w 10000"/>
                  <a:gd name="connsiteY5-6074" fmla="*/ 1084 h 10003"/>
                  <a:gd name="connsiteX6-6075" fmla="*/ 7305 w 10000"/>
                  <a:gd name="connsiteY6-6076" fmla="*/ 196 h 10003"/>
                  <a:gd name="connsiteX7-6077" fmla="*/ 8495 w 10000"/>
                  <a:gd name="connsiteY7-6078" fmla="*/ 2591 h 10003"/>
                  <a:gd name="connsiteX8-6079" fmla="*/ 9396 w 10000"/>
                  <a:gd name="connsiteY8-6080" fmla="*/ 4619 h 10003"/>
                  <a:gd name="connsiteX9-6081" fmla="*/ 9998 w 10000"/>
                  <a:gd name="connsiteY9-6082" fmla="*/ 9980 h 10003"/>
                  <a:gd name="connsiteX10-6083" fmla="*/ 9263 w 10000"/>
                  <a:gd name="connsiteY10-6084" fmla="*/ 6230 h 10003"/>
                  <a:gd name="connsiteX11-6085" fmla="*/ 8341 w 10000"/>
                  <a:gd name="connsiteY11-6086" fmla="*/ 3843 h 10003"/>
                  <a:gd name="connsiteX12-6087" fmla="*/ 7002 w 10000"/>
                  <a:gd name="connsiteY12-6088" fmla="*/ 3395 h 10003"/>
                  <a:gd name="connsiteX13-6089" fmla="*/ 5826 w 10000"/>
                  <a:gd name="connsiteY13-6090" fmla="*/ 2191 h 10003"/>
                  <a:gd name="connsiteX14-6091" fmla="*/ 4637 w 10000"/>
                  <a:gd name="connsiteY14-6092" fmla="*/ 2831 h 10003"/>
                  <a:gd name="connsiteX15-6093" fmla="*/ 3734 w 10000"/>
                  <a:gd name="connsiteY15-6094" fmla="*/ 2231 h 10003"/>
                  <a:gd name="connsiteX16-6095" fmla="*/ 2837 w 10000"/>
                  <a:gd name="connsiteY16-6096" fmla="*/ 3630 h 10003"/>
                  <a:gd name="connsiteX17-6097" fmla="*/ 1982 w 10000"/>
                  <a:gd name="connsiteY17-6098" fmla="*/ 3690 h 10003"/>
                  <a:gd name="connsiteX18-6099" fmla="*/ 1115 w 10000"/>
                  <a:gd name="connsiteY18-6100" fmla="*/ 5462 h 10003"/>
                  <a:gd name="connsiteX19-6101" fmla="*/ 1 w 10000"/>
                  <a:gd name="connsiteY19-6102" fmla="*/ 8372 h 10003"/>
                  <a:gd name="connsiteX20-6103" fmla="*/ 671 w 10000"/>
                  <a:gd name="connsiteY20-6104" fmla="*/ 4496 h 10003"/>
                  <a:gd name="connsiteX0-6105" fmla="*/ 671 w 10000"/>
                  <a:gd name="connsiteY0-6106" fmla="*/ 4496 h 10003"/>
                  <a:gd name="connsiteX1-6107" fmla="*/ 1578 w 10000"/>
                  <a:gd name="connsiteY1-6108" fmla="*/ 2764 h 10003"/>
                  <a:gd name="connsiteX2-6109" fmla="*/ 2520 w 10000"/>
                  <a:gd name="connsiteY2-6110" fmla="*/ 627 h 10003"/>
                  <a:gd name="connsiteX3-6111" fmla="*/ 3404 w 10000"/>
                  <a:gd name="connsiteY3-6112" fmla="*/ 1033 h 10003"/>
                  <a:gd name="connsiteX4-6113" fmla="*/ 4616 w 10000"/>
                  <a:gd name="connsiteY4-6114" fmla="*/ 1 h 10003"/>
                  <a:gd name="connsiteX5-6115" fmla="*/ 5662 w 10000"/>
                  <a:gd name="connsiteY5-6116" fmla="*/ 1084 h 10003"/>
                  <a:gd name="connsiteX6-6117" fmla="*/ 7305 w 10000"/>
                  <a:gd name="connsiteY6-6118" fmla="*/ 196 h 10003"/>
                  <a:gd name="connsiteX7-6119" fmla="*/ 8495 w 10000"/>
                  <a:gd name="connsiteY7-6120" fmla="*/ 2591 h 10003"/>
                  <a:gd name="connsiteX8-6121" fmla="*/ 9396 w 10000"/>
                  <a:gd name="connsiteY8-6122" fmla="*/ 4619 h 10003"/>
                  <a:gd name="connsiteX9-6123" fmla="*/ 9998 w 10000"/>
                  <a:gd name="connsiteY9-6124" fmla="*/ 9980 h 10003"/>
                  <a:gd name="connsiteX10-6125" fmla="*/ 9263 w 10000"/>
                  <a:gd name="connsiteY10-6126" fmla="*/ 6230 h 10003"/>
                  <a:gd name="connsiteX11-6127" fmla="*/ 8341 w 10000"/>
                  <a:gd name="connsiteY11-6128" fmla="*/ 3843 h 10003"/>
                  <a:gd name="connsiteX12-6129" fmla="*/ 7002 w 10000"/>
                  <a:gd name="connsiteY12-6130" fmla="*/ 3395 h 10003"/>
                  <a:gd name="connsiteX13-6131" fmla="*/ 5826 w 10000"/>
                  <a:gd name="connsiteY13-6132" fmla="*/ 2191 h 10003"/>
                  <a:gd name="connsiteX14-6133" fmla="*/ 4637 w 10000"/>
                  <a:gd name="connsiteY14-6134" fmla="*/ 2831 h 10003"/>
                  <a:gd name="connsiteX15-6135" fmla="*/ 3734 w 10000"/>
                  <a:gd name="connsiteY15-6136" fmla="*/ 2231 h 10003"/>
                  <a:gd name="connsiteX16-6137" fmla="*/ 2837 w 10000"/>
                  <a:gd name="connsiteY16-6138" fmla="*/ 3630 h 10003"/>
                  <a:gd name="connsiteX17-6139" fmla="*/ 1982 w 10000"/>
                  <a:gd name="connsiteY17-6140" fmla="*/ 3690 h 10003"/>
                  <a:gd name="connsiteX18-6141" fmla="*/ 1115 w 10000"/>
                  <a:gd name="connsiteY18-6142" fmla="*/ 5462 h 10003"/>
                  <a:gd name="connsiteX19-6143" fmla="*/ 1 w 10000"/>
                  <a:gd name="connsiteY19-6144" fmla="*/ 8372 h 10003"/>
                  <a:gd name="connsiteX20-6145" fmla="*/ 671 w 10000"/>
                  <a:gd name="connsiteY20-6146" fmla="*/ 4496 h 10003"/>
                  <a:gd name="connsiteX0-6147" fmla="*/ 671 w 10000"/>
                  <a:gd name="connsiteY0-6148" fmla="*/ 4496 h 10003"/>
                  <a:gd name="connsiteX1-6149" fmla="*/ 1578 w 10000"/>
                  <a:gd name="connsiteY1-6150" fmla="*/ 2764 h 10003"/>
                  <a:gd name="connsiteX2-6151" fmla="*/ 2520 w 10000"/>
                  <a:gd name="connsiteY2-6152" fmla="*/ 627 h 10003"/>
                  <a:gd name="connsiteX3-6153" fmla="*/ 3404 w 10000"/>
                  <a:gd name="connsiteY3-6154" fmla="*/ 1033 h 10003"/>
                  <a:gd name="connsiteX4-6155" fmla="*/ 4616 w 10000"/>
                  <a:gd name="connsiteY4-6156" fmla="*/ 1 h 10003"/>
                  <a:gd name="connsiteX5-6157" fmla="*/ 5662 w 10000"/>
                  <a:gd name="connsiteY5-6158" fmla="*/ 1084 h 10003"/>
                  <a:gd name="connsiteX6-6159" fmla="*/ 7305 w 10000"/>
                  <a:gd name="connsiteY6-6160" fmla="*/ 196 h 10003"/>
                  <a:gd name="connsiteX7-6161" fmla="*/ 8495 w 10000"/>
                  <a:gd name="connsiteY7-6162" fmla="*/ 2591 h 10003"/>
                  <a:gd name="connsiteX8-6163" fmla="*/ 9396 w 10000"/>
                  <a:gd name="connsiteY8-6164" fmla="*/ 4619 h 10003"/>
                  <a:gd name="connsiteX9-6165" fmla="*/ 9998 w 10000"/>
                  <a:gd name="connsiteY9-6166" fmla="*/ 9980 h 10003"/>
                  <a:gd name="connsiteX10-6167" fmla="*/ 9263 w 10000"/>
                  <a:gd name="connsiteY10-6168" fmla="*/ 6230 h 10003"/>
                  <a:gd name="connsiteX11-6169" fmla="*/ 8341 w 10000"/>
                  <a:gd name="connsiteY11-6170" fmla="*/ 3843 h 10003"/>
                  <a:gd name="connsiteX12-6171" fmla="*/ 7002 w 10000"/>
                  <a:gd name="connsiteY12-6172" fmla="*/ 3395 h 10003"/>
                  <a:gd name="connsiteX13-6173" fmla="*/ 5826 w 10000"/>
                  <a:gd name="connsiteY13-6174" fmla="*/ 2191 h 10003"/>
                  <a:gd name="connsiteX14-6175" fmla="*/ 4815 w 10000"/>
                  <a:gd name="connsiteY14-6176" fmla="*/ 2643 h 10003"/>
                  <a:gd name="connsiteX15-6177" fmla="*/ 3734 w 10000"/>
                  <a:gd name="connsiteY15-6178" fmla="*/ 2231 h 10003"/>
                  <a:gd name="connsiteX16-6179" fmla="*/ 2837 w 10000"/>
                  <a:gd name="connsiteY16-6180" fmla="*/ 3630 h 10003"/>
                  <a:gd name="connsiteX17-6181" fmla="*/ 1982 w 10000"/>
                  <a:gd name="connsiteY17-6182" fmla="*/ 3690 h 10003"/>
                  <a:gd name="connsiteX18-6183" fmla="*/ 1115 w 10000"/>
                  <a:gd name="connsiteY18-6184" fmla="*/ 5462 h 10003"/>
                  <a:gd name="connsiteX19-6185" fmla="*/ 1 w 10000"/>
                  <a:gd name="connsiteY19-6186" fmla="*/ 8372 h 10003"/>
                  <a:gd name="connsiteX20-6187" fmla="*/ 671 w 10000"/>
                  <a:gd name="connsiteY20-6188" fmla="*/ 4496 h 10003"/>
                  <a:gd name="connsiteX0-6189" fmla="*/ 671 w 10000"/>
                  <a:gd name="connsiteY0-6190" fmla="*/ 4497 h 10004"/>
                  <a:gd name="connsiteX1-6191" fmla="*/ 1578 w 10000"/>
                  <a:gd name="connsiteY1-6192" fmla="*/ 2765 h 10004"/>
                  <a:gd name="connsiteX2-6193" fmla="*/ 2520 w 10000"/>
                  <a:gd name="connsiteY2-6194" fmla="*/ 628 h 10004"/>
                  <a:gd name="connsiteX3-6195" fmla="*/ 3404 w 10000"/>
                  <a:gd name="connsiteY3-6196" fmla="*/ 1034 h 10004"/>
                  <a:gd name="connsiteX4-6197" fmla="*/ 4616 w 10000"/>
                  <a:gd name="connsiteY4-6198" fmla="*/ 2 h 10004"/>
                  <a:gd name="connsiteX5-6199" fmla="*/ 5692 w 10000"/>
                  <a:gd name="connsiteY5-6200" fmla="*/ 709 h 10004"/>
                  <a:gd name="connsiteX6-6201" fmla="*/ 7305 w 10000"/>
                  <a:gd name="connsiteY6-6202" fmla="*/ 197 h 10004"/>
                  <a:gd name="connsiteX7-6203" fmla="*/ 8495 w 10000"/>
                  <a:gd name="connsiteY7-6204" fmla="*/ 2592 h 10004"/>
                  <a:gd name="connsiteX8-6205" fmla="*/ 9396 w 10000"/>
                  <a:gd name="connsiteY8-6206" fmla="*/ 4620 h 10004"/>
                  <a:gd name="connsiteX9-6207" fmla="*/ 9998 w 10000"/>
                  <a:gd name="connsiteY9-6208" fmla="*/ 9981 h 10004"/>
                  <a:gd name="connsiteX10-6209" fmla="*/ 9263 w 10000"/>
                  <a:gd name="connsiteY10-6210" fmla="*/ 6231 h 10004"/>
                  <a:gd name="connsiteX11-6211" fmla="*/ 8341 w 10000"/>
                  <a:gd name="connsiteY11-6212" fmla="*/ 3844 h 10004"/>
                  <a:gd name="connsiteX12-6213" fmla="*/ 7002 w 10000"/>
                  <a:gd name="connsiteY12-6214" fmla="*/ 3396 h 10004"/>
                  <a:gd name="connsiteX13-6215" fmla="*/ 5826 w 10000"/>
                  <a:gd name="connsiteY13-6216" fmla="*/ 2192 h 10004"/>
                  <a:gd name="connsiteX14-6217" fmla="*/ 4815 w 10000"/>
                  <a:gd name="connsiteY14-6218" fmla="*/ 2644 h 10004"/>
                  <a:gd name="connsiteX15-6219" fmla="*/ 3734 w 10000"/>
                  <a:gd name="connsiteY15-6220" fmla="*/ 2232 h 10004"/>
                  <a:gd name="connsiteX16-6221" fmla="*/ 2837 w 10000"/>
                  <a:gd name="connsiteY16-6222" fmla="*/ 3631 h 10004"/>
                  <a:gd name="connsiteX17-6223" fmla="*/ 1982 w 10000"/>
                  <a:gd name="connsiteY17-6224" fmla="*/ 3691 h 10004"/>
                  <a:gd name="connsiteX18-6225" fmla="*/ 1115 w 10000"/>
                  <a:gd name="connsiteY18-6226" fmla="*/ 5463 h 10004"/>
                  <a:gd name="connsiteX19-6227" fmla="*/ 1 w 10000"/>
                  <a:gd name="connsiteY19-6228" fmla="*/ 8373 h 10004"/>
                  <a:gd name="connsiteX20-6229" fmla="*/ 671 w 10000"/>
                  <a:gd name="connsiteY20-6230" fmla="*/ 4497 h 10004"/>
                  <a:gd name="connsiteX0-6231" fmla="*/ 671 w 10000"/>
                  <a:gd name="connsiteY0-6232" fmla="*/ 4498 h 10005"/>
                  <a:gd name="connsiteX1-6233" fmla="*/ 1578 w 10000"/>
                  <a:gd name="connsiteY1-6234" fmla="*/ 2766 h 10005"/>
                  <a:gd name="connsiteX2-6235" fmla="*/ 2520 w 10000"/>
                  <a:gd name="connsiteY2-6236" fmla="*/ 629 h 10005"/>
                  <a:gd name="connsiteX3-6237" fmla="*/ 3404 w 10000"/>
                  <a:gd name="connsiteY3-6238" fmla="*/ 1035 h 10005"/>
                  <a:gd name="connsiteX4-6239" fmla="*/ 4616 w 10000"/>
                  <a:gd name="connsiteY4-6240" fmla="*/ 3 h 10005"/>
                  <a:gd name="connsiteX5-6241" fmla="*/ 5692 w 10000"/>
                  <a:gd name="connsiteY5-6242" fmla="*/ 710 h 10005"/>
                  <a:gd name="connsiteX6-6243" fmla="*/ 7305 w 10000"/>
                  <a:gd name="connsiteY6-6244" fmla="*/ 198 h 10005"/>
                  <a:gd name="connsiteX7-6245" fmla="*/ 8495 w 10000"/>
                  <a:gd name="connsiteY7-6246" fmla="*/ 2593 h 10005"/>
                  <a:gd name="connsiteX8-6247" fmla="*/ 9396 w 10000"/>
                  <a:gd name="connsiteY8-6248" fmla="*/ 4621 h 10005"/>
                  <a:gd name="connsiteX9-6249" fmla="*/ 9998 w 10000"/>
                  <a:gd name="connsiteY9-6250" fmla="*/ 9982 h 10005"/>
                  <a:gd name="connsiteX10-6251" fmla="*/ 9263 w 10000"/>
                  <a:gd name="connsiteY10-6252" fmla="*/ 6232 h 10005"/>
                  <a:gd name="connsiteX11-6253" fmla="*/ 8341 w 10000"/>
                  <a:gd name="connsiteY11-6254" fmla="*/ 3845 h 10005"/>
                  <a:gd name="connsiteX12-6255" fmla="*/ 7002 w 10000"/>
                  <a:gd name="connsiteY12-6256" fmla="*/ 3397 h 10005"/>
                  <a:gd name="connsiteX13-6257" fmla="*/ 5826 w 10000"/>
                  <a:gd name="connsiteY13-6258" fmla="*/ 2193 h 10005"/>
                  <a:gd name="connsiteX14-6259" fmla="*/ 4815 w 10000"/>
                  <a:gd name="connsiteY14-6260" fmla="*/ 2645 h 10005"/>
                  <a:gd name="connsiteX15-6261" fmla="*/ 3734 w 10000"/>
                  <a:gd name="connsiteY15-6262" fmla="*/ 2233 h 10005"/>
                  <a:gd name="connsiteX16-6263" fmla="*/ 2837 w 10000"/>
                  <a:gd name="connsiteY16-6264" fmla="*/ 3632 h 10005"/>
                  <a:gd name="connsiteX17-6265" fmla="*/ 1982 w 10000"/>
                  <a:gd name="connsiteY17-6266" fmla="*/ 3692 h 10005"/>
                  <a:gd name="connsiteX18-6267" fmla="*/ 1115 w 10000"/>
                  <a:gd name="connsiteY18-6268" fmla="*/ 5464 h 10005"/>
                  <a:gd name="connsiteX19-6269" fmla="*/ 1 w 10000"/>
                  <a:gd name="connsiteY19-6270" fmla="*/ 8374 h 10005"/>
                  <a:gd name="connsiteX20-6271" fmla="*/ 671 w 10000"/>
                  <a:gd name="connsiteY20-6272" fmla="*/ 4498 h 10005"/>
                  <a:gd name="connsiteX0-6273" fmla="*/ 671 w 10000"/>
                  <a:gd name="connsiteY0-6274" fmla="*/ 4498 h 10005"/>
                  <a:gd name="connsiteX1-6275" fmla="*/ 1578 w 10000"/>
                  <a:gd name="connsiteY1-6276" fmla="*/ 2766 h 10005"/>
                  <a:gd name="connsiteX2-6277" fmla="*/ 2520 w 10000"/>
                  <a:gd name="connsiteY2-6278" fmla="*/ 629 h 10005"/>
                  <a:gd name="connsiteX3-6279" fmla="*/ 3404 w 10000"/>
                  <a:gd name="connsiteY3-6280" fmla="*/ 1035 h 10005"/>
                  <a:gd name="connsiteX4-6281" fmla="*/ 4616 w 10000"/>
                  <a:gd name="connsiteY4-6282" fmla="*/ 3 h 10005"/>
                  <a:gd name="connsiteX5-6283" fmla="*/ 5692 w 10000"/>
                  <a:gd name="connsiteY5-6284" fmla="*/ 710 h 10005"/>
                  <a:gd name="connsiteX6-6285" fmla="*/ 7305 w 10000"/>
                  <a:gd name="connsiteY6-6286" fmla="*/ 198 h 10005"/>
                  <a:gd name="connsiteX7-6287" fmla="*/ 8495 w 10000"/>
                  <a:gd name="connsiteY7-6288" fmla="*/ 2593 h 10005"/>
                  <a:gd name="connsiteX8-6289" fmla="*/ 9396 w 10000"/>
                  <a:gd name="connsiteY8-6290" fmla="*/ 4621 h 10005"/>
                  <a:gd name="connsiteX9-6291" fmla="*/ 9998 w 10000"/>
                  <a:gd name="connsiteY9-6292" fmla="*/ 9982 h 10005"/>
                  <a:gd name="connsiteX10-6293" fmla="*/ 9263 w 10000"/>
                  <a:gd name="connsiteY10-6294" fmla="*/ 6232 h 10005"/>
                  <a:gd name="connsiteX11-6295" fmla="*/ 8341 w 10000"/>
                  <a:gd name="connsiteY11-6296" fmla="*/ 3845 h 10005"/>
                  <a:gd name="connsiteX12-6297" fmla="*/ 7002 w 10000"/>
                  <a:gd name="connsiteY12-6298" fmla="*/ 3397 h 10005"/>
                  <a:gd name="connsiteX13-6299" fmla="*/ 5826 w 10000"/>
                  <a:gd name="connsiteY13-6300" fmla="*/ 2193 h 10005"/>
                  <a:gd name="connsiteX14-6301" fmla="*/ 4815 w 10000"/>
                  <a:gd name="connsiteY14-6302" fmla="*/ 2645 h 10005"/>
                  <a:gd name="connsiteX15-6303" fmla="*/ 3734 w 10000"/>
                  <a:gd name="connsiteY15-6304" fmla="*/ 2233 h 10005"/>
                  <a:gd name="connsiteX16-6305" fmla="*/ 2837 w 10000"/>
                  <a:gd name="connsiteY16-6306" fmla="*/ 3632 h 10005"/>
                  <a:gd name="connsiteX17-6307" fmla="*/ 1982 w 10000"/>
                  <a:gd name="connsiteY17-6308" fmla="*/ 3692 h 10005"/>
                  <a:gd name="connsiteX18-6309" fmla="*/ 1115 w 10000"/>
                  <a:gd name="connsiteY18-6310" fmla="*/ 5464 h 10005"/>
                  <a:gd name="connsiteX19-6311" fmla="*/ 1 w 10000"/>
                  <a:gd name="connsiteY19-6312" fmla="*/ 8374 h 10005"/>
                  <a:gd name="connsiteX20-6313" fmla="*/ 671 w 10000"/>
                  <a:gd name="connsiteY20-6314" fmla="*/ 4498 h 10005"/>
                  <a:gd name="connsiteX0-6315" fmla="*/ 671 w 10000"/>
                  <a:gd name="connsiteY0-6316" fmla="*/ 4500 h 10007"/>
                  <a:gd name="connsiteX1-6317" fmla="*/ 1578 w 10000"/>
                  <a:gd name="connsiteY1-6318" fmla="*/ 2768 h 10007"/>
                  <a:gd name="connsiteX2-6319" fmla="*/ 2520 w 10000"/>
                  <a:gd name="connsiteY2-6320" fmla="*/ 631 h 10007"/>
                  <a:gd name="connsiteX3-6321" fmla="*/ 3404 w 10000"/>
                  <a:gd name="connsiteY3-6322" fmla="*/ 1037 h 10007"/>
                  <a:gd name="connsiteX4-6323" fmla="*/ 4616 w 10000"/>
                  <a:gd name="connsiteY4-6324" fmla="*/ 5 h 10007"/>
                  <a:gd name="connsiteX5-6325" fmla="*/ 5811 w 10000"/>
                  <a:gd name="connsiteY5-6326" fmla="*/ 637 h 10007"/>
                  <a:gd name="connsiteX6-6327" fmla="*/ 7305 w 10000"/>
                  <a:gd name="connsiteY6-6328" fmla="*/ 200 h 10007"/>
                  <a:gd name="connsiteX7-6329" fmla="*/ 8495 w 10000"/>
                  <a:gd name="connsiteY7-6330" fmla="*/ 2595 h 10007"/>
                  <a:gd name="connsiteX8-6331" fmla="*/ 9396 w 10000"/>
                  <a:gd name="connsiteY8-6332" fmla="*/ 4623 h 10007"/>
                  <a:gd name="connsiteX9-6333" fmla="*/ 9998 w 10000"/>
                  <a:gd name="connsiteY9-6334" fmla="*/ 9984 h 10007"/>
                  <a:gd name="connsiteX10-6335" fmla="*/ 9263 w 10000"/>
                  <a:gd name="connsiteY10-6336" fmla="*/ 6234 h 10007"/>
                  <a:gd name="connsiteX11-6337" fmla="*/ 8341 w 10000"/>
                  <a:gd name="connsiteY11-6338" fmla="*/ 3847 h 10007"/>
                  <a:gd name="connsiteX12-6339" fmla="*/ 7002 w 10000"/>
                  <a:gd name="connsiteY12-6340" fmla="*/ 3399 h 10007"/>
                  <a:gd name="connsiteX13-6341" fmla="*/ 5826 w 10000"/>
                  <a:gd name="connsiteY13-6342" fmla="*/ 2195 h 10007"/>
                  <a:gd name="connsiteX14-6343" fmla="*/ 4815 w 10000"/>
                  <a:gd name="connsiteY14-6344" fmla="*/ 2647 h 10007"/>
                  <a:gd name="connsiteX15-6345" fmla="*/ 3734 w 10000"/>
                  <a:gd name="connsiteY15-6346" fmla="*/ 2235 h 10007"/>
                  <a:gd name="connsiteX16-6347" fmla="*/ 2837 w 10000"/>
                  <a:gd name="connsiteY16-6348" fmla="*/ 3634 h 10007"/>
                  <a:gd name="connsiteX17-6349" fmla="*/ 1982 w 10000"/>
                  <a:gd name="connsiteY17-6350" fmla="*/ 3694 h 10007"/>
                  <a:gd name="connsiteX18-6351" fmla="*/ 1115 w 10000"/>
                  <a:gd name="connsiteY18-6352" fmla="*/ 5466 h 10007"/>
                  <a:gd name="connsiteX19-6353" fmla="*/ 1 w 10000"/>
                  <a:gd name="connsiteY19-6354" fmla="*/ 8376 h 10007"/>
                  <a:gd name="connsiteX20-6355" fmla="*/ 671 w 10000"/>
                  <a:gd name="connsiteY20-6356" fmla="*/ 4500 h 10007"/>
                  <a:gd name="connsiteX0-6357" fmla="*/ 671 w 10000"/>
                  <a:gd name="connsiteY0-6358" fmla="*/ 4500 h 10007"/>
                  <a:gd name="connsiteX1-6359" fmla="*/ 1578 w 10000"/>
                  <a:gd name="connsiteY1-6360" fmla="*/ 2768 h 10007"/>
                  <a:gd name="connsiteX2-6361" fmla="*/ 2520 w 10000"/>
                  <a:gd name="connsiteY2-6362" fmla="*/ 631 h 10007"/>
                  <a:gd name="connsiteX3-6363" fmla="*/ 3404 w 10000"/>
                  <a:gd name="connsiteY3-6364" fmla="*/ 1037 h 10007"/>
                  <a:gd name="connsiteX4-6365" fmla="*/ 4616 w 10000"/>
                  <a:gd name="connsiteY4-6366" fmla="*/ 5 h 10007"/>
                  <a:gd name="connsiteX5-6367" fmla="*/ 5811 w 10000"/>
                  <a:gd name="connsiteY5-6368" fmla="*/ 637 h 10007"/>
                  <a:gd name="connsiteX6-6369" fmla="*/ 7305 w 10000"/>
                  <a:gd name="connsiteY6-6370" fmla="*/ 200 h 10007"/>
                  <a:gd name="connsiteX7-6371" fmla="*/ 8733 w 10000"/>
                  <a:gd name="connsiteY7-6372" fmla="*/ 3272 h 10007"/>
                  <a:gd name="connsiteX8-6373" fmla="*/ 9396 w 10000"/>
                  <a:gd name="connsiteY8-6374" fmla="*/ 4623 h 10007"/>
                  <a:gd name="connsiteX9-6375" fmla="*/ 9998 w 10000"/>
                  <a:gd name="connsiteY9-6376" fmla="*/ 9984 h 10007"/>
                  <a:gd name="connsiteX10-6377" fmla="*/ 9263 w 10000"/>
                  <a:gd name="connsiteY10-6378" fmla="*/ 6234 h 10007"/>
                  <a:gd name="connsiteX11-6379" fmla="*/ 8341 w 10000"/>
                  <a:gd name="connsiteY11-6380" fmla="*/ 3847 h 10007"/>
                  <a:gd name="connsiteX12-6381" fmla="*/ 7002 w 10000"/>
                  <a:gd name="connsiteY12-6382" fmla="*/ 3399 h 10007"/>
                  <a:gd name="connsiteX13-6383" fmla="*/ 5826 w 10000"/>
                  <a:gd name="connsiteY13-6384" fmla="*/ 2195 h 10007"/>
                  <a:gd name="connsiteX14-6385" fmla="*/ 4815 w 10000"/>
                  <a:gd name="connsiteY14-6386" fmla="*/ 2647 h 10007"/>
                  <a:gd name="connsiteX15-6387" fmla="*/ 3734 w 10000"/>
                  <a:gd name="connsiteY15-6388" fmla="*/ 2235 h 10007"/>
                  <a:gd name="connsiteX16-6389" fmla="*/ 2837 w 10000"/>
                  <a:gd name="connsiteY16-6390" fmla="*/ 3634 h 10007"/>
                  <a:gd name="connsiteX17-6391" fmla="*/ 1982 w 10000"/>
                  <a:gd name="connsiteY17-6392" fmla="*/ 3694 h 10007"/>
                  <a:gd name="connsiteX18-6393" fmla="*/ 1115 w 10000"/>
                  <a:gd name="connsiteY18-6394" fmla="*/ 5466 h 10007"/>
                  <a:gd name="connsiteX19-6395" fmla="*/ 1 w 10000"/>
                  <a:gd name="connsiteY19-6396" fmla="*/ 8376 h 10007"/>
                  <a:gd name="connsiteX20-6397" fmla="*/ 671 w 10000"/>
                  <a:gd name="connsiteY20-6398" fmla="*/ 4500 h 10007"/>
                  <a:gd name="connsiteX0-6399" fmla="*/ 671 w 10000"/>
                  <a:gd name="connsiteY0-6400" fmla="*/ 4500 h 10007"/>
                  <a:gd name="connsiteX1-6401" fmla="*/ 1578 w 10000"/>
                  <a:gd name="connsiteY1-6402" fmla="*/ 2768 h 10007"/>
                  <a:gd name="connsiteX2-6403" fmla="*/ 2520 w 10000"/>
                  <a:gd name="connsiteY2-6404" fmla="*/ 631 h 10007"/>
                  <a:gd name="connsiteX3-6405" fmla="*/ 3404 w 10000"/>
                  <a:gd name="connsiteY3-6406" fmla="*/ 1037 h 10007"/>
                  <a:gd name="connsiteX4-6407" fmla="*/ 4616 w 10000"/>
                  <a:gd name="connsiteY4-6408" fmla="*/ 5 h 10007"/>
                  <a:gd name="connsiteX5-6409" fmla="*/ 5811 w 10000"/>
                  <a:gd name="connsiteY5-6410" fmla="*/ 637 h 10007"/>
                  <a:gd name="connsiteX6-6411" fmla="*/ 7305 w 10000"/>
                  <a:gd name="connsiteY6-6412" fmla="*/ 200 h 10007"/>
                  <a:gd name="connsiteX7-6413" fmla="*/ 8733 w 10000"/>
                  <a:gd name="connsiteY7-6414" fmla="*/ 3272 h 10007"/>
                  <a:gd name="connsiteX8-6415" fmla="*/ 9396 w 10000"/>
                  <a:gd name="connsiteY8-6416" fmla="*/ 4623 h 10007"/>
                  <a:gd name="connsiteX9-6417" fmla="*/ 9998 w 10000"/>
                  <a:gd name="connsiteY9-6418" fmla="*/ 9984 h 10007"/>
                  <a:gd name="connsiteX10-6419" fmla="*/ 9263 w 10000"/>
                  <a:gd name="connsiteY10-6420" fmla="*/ 6234 h 10007"/>
                  <a:gd name="connsiteX11-6421" fmla="*/ 8341 w 10000"/>
                  <a:gd name="connsiteY11-6422" fmla="*/ 3847 h 10007"/>
                  <a:gd name="connsiteX12-6423" fmla="*/ 7002 w 10000"/>
                  <a:gd name="connsiteY12-6424" fmla="*/ 3399 h 10007"/>
                  <a:gd name="connsiteX13-6425" fmla="*/ 5826 w 10000"/>
                  <a:gd name="connsiteY13-6426" fmla="*/ 2195 h 10007"/>
                  <a:gd name="connsiteX14-6427" fmla="*/ 4815 w 10000"/>
                  <a:gd name="connsiteY14-6428" fmla="*/ 2647 h 10007"/>
                  <a:gd name="connsiteX15-6429" fmla="*/ 3734 w 10000"/>
                  <a:gd name="connsiteY15-6430" fmla="*/ 2235 h 10007"/>
                  <a:gd name="connsiteX16-6431" fmla="*/ 2837 w 10000"/>
                  <a:gd name="connsiteY16-6432" fmla="*/ 3634 h 10007"/>
                  <a:gd name="connsiteX17-6433" fmla="*/ 1982 w 10000"/>
                  <a:gd name="connsiteY17-6434" fmla="*/ 3694 h 10007"/>
                  <a:gd name="connsiteX18-6435" fmla="*/ 1115 w 10000"/>
                  <a:gd name="connsiteY18-6436" fmla="*/ 5466 h 10007"/>
                  <a:gd name="connsiteX19-6437" fmla="*/ 1 w 10000"/>
                  <a:gd name="connsiteY19-6438" fmla="*/ 8376 h 10007"/>
                  <a:gd name="connsiteX20-6439" fmla="*/ 671 w 10000"/>
                  <a:gd name="connsiteY20-6440" fmla="*/ 4500 h 10007"/>
                  <a:gd name="connsiteX0-6441" fmla="*/ 671 w 10000"/>
                  <a:gd name="connsiteY0-6442" fmla="*/ 4500 h 10007"/>
                  <a:gd name="connsiteX1-6443" fmla="*/ 1578 w 10000"/>
                  <a:gd name="connsiteY1-6444" fmla="*/ 2768 h 10007"/>
                  <a:gd name="connsiteX2-6445" fmla="*/ 2520 w 10000"/>
                  <a:gd name="connsiteY2-6446" fmla="*/ 631 h 10007"/>
                  <a:gd name="connsiteX3-6447" fmla="*/ 3404 w 10000"/>
                  <a:gd name="connsiteY3-6448" fmla="*/ 1037 h 10007"/>
                  <a:gd name="connsiteX4-6449" fmla="*/ 4616 w 10000"/>
                  <a:gd name="connsiteY4-6450" fmla="*/ 5 h 10007"/>
                  <a:gd name="connsiteX5-6451" fmla="*/ 5811 w 10000"/>
                  <a:gd name="connsiteY5-6452" fmla="*/ 637 h 10007"/>
                  <a:gd name="connsiteX6-6453" fmla="*/ 7305 w 10000"/>
                  <a:gd name="connsiteY6-6454" fmla="*/ 200 h 10007"/>
                  <a:gd name="connsiteX7-6455" fmla="*/ 8733 w 10000"/>
                  <a:gd name="connsiteY7-6456" fmla="*/ 3272 h 10007"/>
                  <a:gd name="connsiteX8-6457" fmla="*/ 9396 w 10000"/>
                  <a:gd name="connsiteY8-6458" fmla="*/ 4623 h 10007"/>
                  <a:gd name="connsiteX9-6459" fmla="*/ 9998 w 10000"/>
                  <a:gd name="connsiteY9-6460" fmla="*/ 9984 h 10007"/>
                  <a:gd name="connsiteX10-6461" fmla="*/ 9263 w 10000"/>
                  <a:gd name="connsiteY10-6462" fmla="*/ 6234 h 10007"/>
                  <a:gd name="connsiteX11-6463" fmla="*/ 8341 w 10000"/>
                  <a:gd name="connsiteY11-6464" fmla="*/ 3847 h 10007"/>
                  <a:gd name="connsiteX12-6465" fmla="*/ 7002 w 10000"/>
                  <a:gd name="connsiteY12-6466" fmla="*/ 3399 h 10007"/>
                  <a:gd name="connsiteX13-6467" fmla="*/ 5826 w 10000"/>
                  <a:gd name="connsiteY13-6468" fmla="*/ 2195 h 10007"/>
                  <a:gd name="connsiteX14-6469" fmla="*/ 4815 w 10000"/>
                  <a:gd name="connsiteY14-6470" fmla="*/ 2647 h 10007"/>
                  <a:gd name="connsiteX15-6471" fmla="*/ 3734 w 10000"/>
                  <a:gd name="connsiteY15-6472" fmla="*/ 2235 h 10007"/>
                  <a:gd name="connsiteX16-6473" fmla="*/ 2837 w 10000"/>
                  <a:gd name="connsiteY16-6474" fmla="*/ 3634 h 10007"/>
                  <a:gd name="connsiteX17-6475" fmla="*/ 1982 w 10000"/>
                  <a:gd name="connsiteY17-6476" fmla="*/ 3694 h 10007"/>
                  <a:gd name="connsiteX18-6477" fmla="*/ 1115 w 10000"/>
                  <a:gd name="connsiteY18-6478" fmla="*/ 5466 h 10007"/>
                  <a:gd name="connsiteX19-6479" fmla="*/ 1 w 10000"/>
                  <a:gd name="connsiteY19-6480" fmla="*/ 8376 h 10007"/>
                  <a:gd name="connsiteX20-6481" fmla="*/ 671 w 10000"/>
                  <a:gd name="connsiteY20-6482" fmla="*/ 4500 h 10007"/>
                  <a:gd name="connsiteX0-6483" fmla="*/ 671 w 10000"/>
                  <a:gd name="connsiteY0-6484" fmla="*/ 4500 h 10007"/>
                  <a:gd name="connsiteX1-6485" fmla="*/ 1578 w 10000"/>
                  <a:gd name="connsiteY1-6486" fmla="*/ 2768 h 10007"/>
                  <a:gd name="connsiteX2-6487" fmla="*/ 2520 w 10000"/>
                  <a:gd name="connsiteY2-6488" fmla="*/ 631 h 10007"/>
                  <a:gd name="connsiteX3-6489" fmla="*/ 3404 w 10000"/>
                  <a:gd name="connsiteY3-6490" fmla="*/ 1037 h 10007"/>
                  <a:gd name="connsiteX4-6491" fmla="*/ 4616 w 10000"/>
                  <a:gd name="connsiteY4-6492" fmla="*/ 5 h 10007"/>
                  <a:gd name="connsiteX5-6493" fmla="*/ 5811 w 10000"/>
                  <a:gd name="connsiteY5-6494" fmla="*/ 637 h 10007"/>
                  <a:gd name="connsiteX6-6495" fmla="*/ 7305 w 10000"/>
                  <a:gd name="connsiteY6-6496" fmla="*/ 200 h 10007"/>
                  <a:gd name="connsiteX7-6497" fmla="*/ 8733 w 10000"/>
                  <a:gd name="connsiteY7-6498" fmla="*/ 3272 h 10007"/>
                  <a:gd name="connsiteX8-6499" fmla="*/ 9396 w 10000"/>
                  <a:gd name="connsiteY8-6500" fmla="*/ 4623 h 10007"/>
                  <a:gd name="connsiteX9-6501" fmla="*/ 9998 w 10000"/>
                  <a:gd name="connsiteY9-6502" fmla="*/ 9984 h 10007"/>
                  <a:gd name="connsiteX10-6503" fmla="*/ 9263 w 10000"/>
                  <a:gd name="connsiteY10-6504" fmla="*/ 6234 h 10007"/>
                  <a:gd name="connsiteX11-6505" fmla="*/ 8341 w 10000"/>
                  <a:gd name="connsiteY11-6506" fmla="*/ 3847 h 10007"/>
                  <a:gd name="connsiteX12-6507" fmla="*/ 7002 w 10000"/>
                  <a:gd name="connsiteY12-6508" fmla="*/ 3399 h 10007"/>
                  <a:gd name="connsiteX13-6509" fmla="*/ 5826 w 10000"/>
                  <a:gd name="connsiteY13-6510" fmla="*/ 2195 h 10007"/>
                  <a:gd name="connsiteX14-6511" fmla="*/ 4815 w 10000"/>
                  <a:gd name="connsiteY14-6512" fmla="*/ 2647 h 10007"/>
                  <a:gd name="connsiteX15-6513" fmla="*/ 3734 w 10000"/>
                  <a:gd name="connsiteY15-6514" fmla="*/ 2235 h 10007"/>
                  <a:gd name="connsiteX16-6515" fmla="*/ 2837 w 10000"/>
                  <a:gd name="connsiteY16-6516" fmla="*/ 3634 h 10007"/>
                  <a:gd name="connsiteX17-6517" fmla="*/ 1982 w 10000"/>
                  <a:gd name="connsiteY17-6518" fmla="*/ 3694 h 10007"/>
                  <a:gd name="connsiteX18-6519" fmla="*/ 1115 w 10000"/>
                  <a:gd name="connsiteY18-6520" fmla="*/ 5466 h 10007"/>
                  <a:gd name="connsiteX19-6521" fmla="*/ 1 w 10000"/>
                  <a:gd name="connsiteY19-6522" fmla="*/ 8376 h 10007"/>
                  <a:gd name="connsiteX20-6523" fmla="*/ 671 w 10000"/>
                  <a:gd name="connsiteY20-6524" fmla="*/ 4500 h 10007"/>
                  <a:gd name="connsiteX0-6525" fmla="*/ 671 w 10008"/>
                  <a:gd name="connsiteY0-6526" fmla="*/ 4500 h 10007"/>
                  <a:gd name="connsiteX1-6527" fmla="*/ 1578 w 10008"/>
                  <a:gd name="connsiteY1-6528" fmla="*/ 2768 h 10007"/>
                  <a:gd name="connsiteX2-6529" fmla="*/ 2520 w 10008"/>
                  <a:gd name="connsiteY2-6530" fmla="*/ 631 h 10007"/>
                  <a:gd name="connsiteX3-6531" fmla="*/ 3404 w 10008"/>
                  <a:gd name="connsiteY3-6532" fmla="*/ 1037 h 10007"/>
                  <a:gd name="connsiteX4-6533" fmla="*/ 4616 w 10008"/>
                  <a:gd name="connsiteY4-6534" fmla="*/ 5 h 10007"/>
                  <a:gd name="connsiteX5-6535" fmla="*/ 5811 w 10008"/>
                  <a:gd name="connsiteY5-6536" fmla="*/ 637 h 10007"/>
                  <a:gd name="connsiteX6-6537" fmla="*/ 7305 w 10008"/>
                  <a:gd name="connsiteY6-6538" fmla="*/ 200 h 10007"/>
                  <a:gd name="connsiteX7-6539" fmla="*/ 8733 w 10008"/>
                  <a:gd name="connsiteY7-6540" fmla="*/ 3272 h 10007"/>
                  <a:gd name="connsiteX8-6541" fmla="*/ 9396 w 10008"/>
                  <a:gd name="connsiteY8-6542" fmla="*/ 4623 h 10007"/>
                  <a:gd name="connsiteX9-6543" fmla="*/ 9634 w 10008"/>
                  <a:gd name="connsiteY9-6544" fmla="*/ 6684 h 10007"/>
                  <a:gd name="connsiteX10-6545" fmla="*/ 9998 w 10008"/>
                  <a:gd name="connsiteY10-6546" fmla="*/ 9984 h 10007"/>
                  <a:gd name="connsiteX11-6547" fmla="*/ 9263 w 10008"/>
                  <a:gd name="connsiteY11-6548" fmla="*/ 6234 h 10007"/>
                  <a:gd name="connsiteX12-6549" fmla="*/ 8341 w 10008"/>
                  <a:gd name="connsiteY12-6550" fmla="*/ 3847 h 10007"/>
                  <a:gd name="connsiteX13-6551" fmla="*/ 7002 w 10008"/>
                  <a:gd name="connsiteY13-6552" fmla="*/ 3399 h 10007"/>
                  <a:gd name="connsiteX14-6553" fmla="*/ 5826 w 10008"/>
                  <a:gd name="connsiteY14-6554" fmla="*/ 2195 h 10007"/>
                  <a:gd name="connsiteX15-6555" fmla="*/ 4815 w 10008"/>
                  <a:gd name="connsiteY15-6556" fmla="*/ 2647 h 10007"/>
                  <a:gd name="connsiteX16-6557" fmla="*/ 3734 w 10008"/>
                  <a:gd name="connsiteY16-6558" fmla="*/ 2235 h 10007"/>
                  <a:gd name="connsiteX17-6559" fmla="*/ 2837 w 10008"/>
                  <a:gd name="connsiteY17-6560" fmla="*/ 3634 h 10007"/>
                  <a:gd name="connsiteX18-6561" fmla="*/ 1982 w 10008"/>
                  <a:gd name="connsiteY18-6562" fmla="*/ 3694 h 10007"/>
                  <a:gd name="connsiteX19-6563" fmla="*/ 1115 w 10008"/>
                  <a:gd name="connsiteY19-6564" fmla="*/ 5466 h 10007"/>
                  <a:gd name="connsiteX20-6565" fmla="*/ 1 w 10008"/>
                  <a:gd name="connsiteY20-6566" fmla="*/ 8376 h 10007"/>
                  <a:gd name="connsiteX21" fmla="*/ 671 w 10008"/>
                  <a:gd name="connsiteY21" fmla="*/ 4500 h 10007"/>
                  <a:gd name="connsiteX0-6567" fmla="*/ 671 w 10008"/>
                  <a:gd name="connsiteY0-6568" fmla="*/ 4500 h 10007"/>
                  <a:gd name="connsiteX1-6569" fmla="*/ 1578 w 10008"/>
                  <a:gd name="connsiteY1-6570" fmla="*/ 2768 h 10007"/>
                  <a:gd name="connsiteX2-6571" fmla="*/ 2520 w 10008"/>
                  <a:gd name="connsiteY2-6572" fmla="*/ 631 h 10007"/>
                  <a:gd name="connsiteX3-6573" fmla="*/ 3404 w 10008"/>
                  <a:gd name="connsiteY3-6574" fmla="*/ 1037 h 10007"/>
                  <a:gd name="connsiteX4-6575" fmla="*/ 4616 w 10008"/>
                  <a:gd name="connsiteY4-6576" fmla="*/ 5 h 10007"/>
                  <a:gd name="connsiteX5-6577" fmla="*/ 5811 w 10008"/>
                  <a:gd name="connsiteY5-6578" fmla="*/ 637 h 10007"/>
                  <a:gd name="connsiteX6-6579" fmla="*/ 7305 w 10008"/>
                  <a:gd name="connsiteY6-6580" fmla="*/ 200 h 10007"/>
                  <a:gd name="connsiteX7-6581" fmla="*/ 8733 w 10008"/>
                  <a:gd name="connsiteY7-6582" fmla="*/ 3272 h 10007"/>
                  <a:gd name="connsiteX8-6583" fmla="*/ 9396 w 10008"/>
                  <a:gd name="connsiteY8-6584" fmla="*/ 4623 h 10007"/>
                  <a:gd name="connsiteX9-6585" fmla="*/ 9634 w 10008"/>
                  <a:gd name="connsiteY9-6586" fmla="*/ 6684 h 10007"/>
                  <a:gd name="connsiteX10-6587" fmla="*/ 9998 w 10008"/>
                  <a:gd name="connsiteY10-6588" fmla="*/ 9984 h 10007"/>
                  <a:gd name="connsiteX11-6589" fmla="*/ 9263 w 10008"/>
                  <a:gd name="connsiteY11-6590" fmla="*/ 6234 h 10007"/>
                  <a:gd name="connsiteX12-6591" fmla="*/ 8341 w 10008"/>
                  <a:gd name="connsiteY12-6592" fmla="*/ 3847 h 10007"/>
                  <a:gd name="connsiteX13-6593" fmla="*/ 7002 w 10008"/>
                  <a:gd name="connsiteY13-6594" fmla="*/ 3399 h 10007"/>
                  <a:gd name="connsiteX14-6595" fmla="*/ 5826 w 10008"/>
                  <a:gd name="connsiteY14-6596" fmla="*/ 2195 h 10007"/>
                  <a:gd name="connsiteX15-6597" fmla="*/ 4815 w 10008"/>
                  <a:gd name="connsiteY15-6598" fmla="*/ 2647 h 10007"/>
                  <a:gd name="connsiteX16-6599" fmla="*/ 3734 w 10008"/>
                  <a:gd name="connsiteY16-6600" fmla="*/ 2235 h 10007"/>
                  <a:gd name="connsiteX17-6601" fmla="*/ 2837 w 10008"/>
                  <a:gd name="connsiteY17-6602" fmla="*/ 3634 h 10007"/>
                  <a:gd name="connsiteX18-6603" fmla="*/ 1982 w 10008"/>
                  <a:gd name="connsiteY18-6604" fmla="*/ 3694 h 10007"/>
                  <a:gd name="connsiteX19-6605" fmla="*/ 1115 w 10008"/>
                  <a:gd name="connsiteY19-6606" fmla="*/ 5466 h 10007"/>
                  <a:gd name="connsiteX20-6607" fmla="*/ 1 w 10008"/>
                  <a:gd name="connsiteY20-6608" fmla="*/ 8376 h 10007"/>
                  <a:gd name="connsiteX21-6609" fmla="*/ 671 w 10008"/>
                  <a:gd name="connsiteY21-6610" fmla="*/ 4500 h 10007"/>
                  <a:gd name="connsiteX0-6611" fmla="*/ 671 w 10008"/>
                  <a:gd name="connsiteY0-6612" fmla="*/ 4500 h 10007"/>
                  <a:gd name="connsiteX1-6613" fmla="*/ 1578 w 10008"/>
                  <a:gd name="connsiteY1-6614" fmla="*/ 2768 h 10007"/>
                  <a:gd name="connsiteX2-6615" fmla="*/ 2520 w 10008"/>
                  <a:gd name="connsiteY2-6616" fmla="*/ 631 h 10007"/>
                  <a:gd name="connsiteX3-6617" fmla="*/ 3404 w 10008"/>
                  <a:gd name="connsiteY3-6618" fmla="*/ 1037 h 10007"/>
                  <a:gd name="connsiteX4-6619" fmla="*/ 4616 w 10008"/>
                  <a:gd name="connsiteY4-6620" fmla="*/ 5 h 10007"/>
                  <a:gd name="connsiteX5-6621" fmla="*/ 5811 w 10008"/>
                  <a:gd name="connsiteY5-6622" fmla="*/ 637 h 10007"/>
                  <a:gd name="connsiteX6-6623" fmla="*/ 7305 w 10008"/>
                  <a:gd name="connsiteY6-6624" fmla="*/ 200 h 10007"/>
                  <a:gd name="connsiteX7-6625" fmla="*/ 8733 w 10008"/>
                  <a:gd name="connsiteY7-6626" fmla="*/ 3272 h 10007"/>
                  <a:gd name="connsiteX8-6627" fmla="*/ 9396 w 10008"/>
                  <a:gd name="connsiteY8-6628" fmla="*/ 4623 h 10007"/>
                  <a:gd name="connsiteX9-6629" fmla="*/ 9634 w 10008"/>
                  <a:gd name="connsiteY9-6630" fmla="*/ 6684 h 10007"/>
                  <a:gd name="connsiteX10-6631" fmla="*/ 9998 w 10008"/>
                  <a:gd name="connsiteY10-6632" fmla="*/ 9984 h 10007"/>
                  <a:gd name="connsiteX11-6633" fmla="*/ 9263 w 10008"/>
                  <a:gd name="connsiteY11-6634" fmla="*/ 6234 h 10007"/>
                  <a:gd name="connsiteX12-6635" fmla="*/ 8341 w 10008"/>
                  <a:gd name="connsiteY12-6636" fmla="*/ 3847 h 10007"/>
                  <a:gd name="connsiteX13-6637" fmla="*/ 7002 w 10008"/>
                  <a:gd name="connsiteY13-6638" fmla="*/ 3399 h 10007"/>
                  <a:gd name="connsiteX14-6639" fmla="*/ 5826 w 10008"/>
                  <a:gd name="connsiteY14-6640" fmla="*/ 2195 h 10007"/>
                  <a:gd name="connsiteX15-6641" fmla="*/ 4815 w 10008"/>
                  <a:gd name="connsiteY15-6642" fmla="*/ 2647 h 10007"/>
                  <a:gd name="connsiteX16-6643" fmla="*/ 3734 w 10008"/>
                  <a:gd name="connsiteY16-6644" fmla="*/ 2235 h 10007"/>
                  <a:gd name="connsiteX17-6645" fmla="*/ 2837 w 10008"/>
                  <a:gd name="connsiteY17-6646" fmla="*/ 3634 h 10007"/>
                  <a:gd name="connsiteX18-6647" fmla="*/ 1982 w 10008"/>
                  <a:gd name="connsiteY18-6648" fmla="*/ 3694 h 10007"/>
                  <a:gd name="connsiteX19-6649" fmla="*/ 1115 w 10008"/>
                  <a:gd name="connsiteY19-6650" fmla="*/ 5466 h 10007"/>
                  <a:gd name="connsiteX20-6651" fmla="*/ 1 w 10008"/>
                  <a:gd name="connsiteY20-6652" fmla="*/ 8376 h 10007"/>
                  <a:gd name="connsiteX21-6653" fmla="*/ 671 w 10008"/>
                  <a:gd name="connsiteY21-6654" fmla="*/ 4500 h 10007"/>
                  <a:gd name="connsiteX0-6655" fmla="*/ 671 w 10008"/>
                  <a:gd name="connsiteY0-6656" fmla="*/ 4500 h 10007"/>
                  <a:gd name="connsiteX1-6657" fmla="*/ 1578 w 10008"/>
                  <a:gd name="connsiteY1-6658" fmla="*/ 2768 h 10007"/>
                  <a:gd name="connsiteX2-6659" fmla="*/ 2520 w 10008"/>
                  <a:gd name="connsiteY2-6660" fmla="*/ 631 h 10007"/>
                  <a:gd name="connsiteX3-6661" fmla="*/ 3404 w 10008"/>
                  <a:gd name="connsiteY3-6662" fmla="*/ 1037 h 10007"/>
                  <a:gd name="connsiteX4-6663" fmla="*/ 4616 w 10008"/>
                  <a:gd name="connsiteY4-6664" fmla="*/ 5 h 10007"/>
                  <a:gd name="connsiteX5-6665" fmla="*/ 5811 w 10008"/>
                  <a:gd name="connsiteY5-6666" fmla="*/ 637 h 10007"/>
                  <a:gd name="connsiteX6-6667" fmla="*/ 7305 w 10008"/>
                  <a:gd name="connsiteY6-6668" fmla="*/ 200 h 10007"/>
                  <a:gd name="connsiteX7-6669" fmla="*/ 8540 w 10008"/>
                  <a:gd name="connsiteY7-6670" fmla="*/ 2858 h 10007"/>
                  <a:gd name="connsiteX8-6671" fmla="*/ 9396 w 10008"/>
                  <a:gd name="connsiteY8-6672" fmla="*/ 4623 h 10007"/>
                  <a:gd name="connsiteX9-6673" fmla="*/ 9634 w 10008"/>
                  <a:gd name="connsiteY9-6674" fmla="*/ 6684 h 10007"/>
                  <a:gd name="connsiteX10-6675" fmla="*/ 9998 w 10008"/>
                  <a:gd name="connsiteY10-6676" fmla="*/ 9984 h 10007"/>
                  <a:gd name="connsiteX11-6677" fmla="*/ 9263 w 10008"/>
                  <a:gd name="connsiteY11-6678" fmla="*/ 6234 h 10007"/>
                  <a:gd name="connsiteX12-6679" fmla="*/ 8341 w 10008"/>
                  <a:gd name="connsiteY12-6680" fmla="*/ 3847 h 10007"/>
                  <a:gd name="connsiteX13-6681" fmla="*/ 7002 w 10008"/>
                  <a:gd name="connsiteY13-6682" fmla="*/ 3399 h 10007"/>
                  <a:gd name="connsiteX14-6683" fmla="*/ 5826 w 10008"/>
                  <a:gd name="connsiteY14-6684" fmla="*/ 2195 h 10007"/>
                  <a:gd name="connsiteX15-6685" fmla="*/ 4815 w 10008"/>
                  <a:gd name="connsiteY15-6686" fmla="*/ 2647 h 10007"/>
                  <a:gd name="connsiteX16-6687" fmla="*/ 3734 w 10008"/>
                  <a:gd name="connsiteY16-6688" fmla="*/ 2235 h 10007"/>
                  <a:gd name="connsiteX17-6689" fmla="*/ 2837 w 10008"/>
                  <a:gd name="connsiteY17-6690" fmla="*/ 3634 h 10007"/>
                  <a:gd name="connsiteX18-6691" fmla="*/ 1982 w 10008"/>
                  <a:gd name="connsiteY18-6692" fmla="*/ 3694 h 10007"/>
                  <a:gd name="connsiteX19-6693" fmla="*/ 1115 w 10008"/>
                  <a:gd name="connsiteY19-6694" fmla="*/ 5466 h 10007"/>
                  <a:gd name="connsiteX20-6695" fmla="*/ 1 w 10008"/>
                  <a:gd name="connsiteY20-6696" fmla="*/ 8376 h 10007"/>
                  <a:gd name="connsiteX21-6697" fmla="*/ 671 w 10008"/>
                  <a:gd name="connsiteY21-6698" fmla="*/ 4500 h 10007"/>
                  <a:gd name="connsiteX0-6699" fmla="*/ 671 w 10008"/>
                  <a:gd name="connsiteY0-6700" fmla="*/ 4500 h 10007"/>
                  <a:gd name="connsiteX1-6701" fmla="*/ 1578 w 10008"/>
                  <a:gd name="connsiteY1-6702" fmla="*/ 2768 h 10007"/>
                  <a:gd name="connsiteX2-6703" fmla="*/ 2520 w 10008"/>
                  <a:gd name="connsiteY2-6704" fmla="*/ 631 h 10007"/>
                  <a:gd name="connsiteX3-6705" fmla="*/ 3404 w 10008"/>
                  <a:gd name="connsiteY3-6706" fmla="*/ 1037 h 10007"/>
                  <a:gd name="connsiteX4-6707" fmla="*/ 4616 w 10008"/>
                  <a:gd name="connsiteY4-6708" fmla="*/ 5 h 10007"/>
                  <a:gd name="connsiteX5-6709" fmla="*/ 5811 w 10008"/>
                  <a:gd name="connsiteY5-6710" fmla="*/ 637 h 10007"/>
                  <a:gd name="connsiteX6-6711" fmla="*/ 7305 w 10008"/>
                  <a:gd name="connsiteY6-6712" fmla="*/ 200 h 10007"/>
                  <a:gd name="connsiteX7-6713" fmla="*/ 8540 w 10008"/>
                  <a:gd name="connsiteY7-6714" fmla="*/ 2858 h 10007"/>
                  <a:gd name="connsiteX8-6715" fmla="*/ 9396 w 10008"/>
                  <a:gd name="connsiteY8-6716" fmla="*/ 4623 h 10007"/>
                  <a:gd name="connsiteX9-6717" fmla="*/ 9634 w 10008"/>
                  <a:gd name="connsiteY9-6718" fmla="*/ 6684 h 10007"/>
                  <a:gd name="connsiteX10-6719" fmla="*/ 9998 w 10008"/>
                  <a:gd name="connsiteY10-6720" fmla="*/ 9984 h 10007"/>
                  <a:gd name="connsiteX11-6721" fmla="*/ 9263 w 10008"/>
                  <a:gd name="connsiteY11-6722" fmla="*/ 6234 h 10007"/>
                  <a:gd name="connsiteX12-6723" fmla="*/ 8341 w 10008"/>
                  <a:gd name="connsiteY12-6724" fmla="*/ 3847 h 10007"/>
                  <a:gd name="connsiteX13-6725" fmla="*/ 7002 w 10008"/>
                  <a:gd name="connsiteY13-6726" fmla="*/ 3399 h 10007"/>
                  <a:gd name="connsiteX14-6727" fmla="*/ 5826 w 10008"/>
                  <a:gd name="connsiteY14-6728" fmla="*/ 2195 h 10007"/>
                  <a:gd name="connsiteX15-6729" fmla="*/ 4696 w 10008"/>
                  <a:gd name="connsiteY15-6730" fmla="*/ 2722 h 10007"/>
                  <a:gd name="connsiteX16-6731" fmla="*/ 3734 w 10008"/>
                  <a:gd name="connsiteY16-6732" fmla="*/ 2235 h 10007"/>
                  <a:gd name="connsiteX17-6733" fmla="*/ 2837 w 10008"/>
                  <a:gd name="connsiteY17-6734" fmla="*/ 3634 h 10007"/>
                  <a:gd name="connsiteX18-6735" fmla="*/ 1982 w 10008"/>
                  <a:gd name="connsiteY18-6736" fmla="*/ 3694 h 10007"/>
                  <a:gd name="connsiteX19-6737" fmla="*/ 1115 w 10008"/>
                  <a:gd name="connsiteY19-6738" fmla="*/ 5466 h 10007"/>
                  <a:gd name="connsiteX20-6739" fmla="*/ 1 w 10008"/>
                  <a:gd name="connsiteY20-6740" fmla="*/ 8376 h 10007"/>
                  <a:gd name="connsiteX21-6741" fmla="*/ 671 w 10008"/>
                  <a:gd name="connsiteY21-6742" fmla="*/ 4500 h 10007"/>
                  <a:gd name="connsiteX0-6743" fmla="*/ 671 w 10008"/>
                  <a:gd name="connsiteY0-6744" fmla="*/ 4500 h 10007"/>
                  <a:gd name="connsiteX1-6745" fmla="*/ 1578 w 10008"/>
                  <a:gd name="connsiteY1-6746" fmla="*/ 2768 h 10007"/>
                  <a:gd name="connsiteX2-6747" fmla="*/ 2520 w 10008"/>
                  <a:gd name="connsiteY2-6748" fmla="*/ 631 h 10007"/>
                  <a:gd name="connsiteX3-6749" fmla="*/ 3404 w 10008"/>
                  <a:gd name="connsiteY3-6750" fmla="*/ 1037 h 10007"/>
                  <a:gd name="connsiteX4-6751" fmla="*/ 4616 w 10008"/>
                  <a:gd name="connsiteY4-6752" fmla="*/ 5 h 10007"/>
                  <a:gd name="connsiteX5-6753" fmla="*/ 5811 w 10008"/>
                  <a:gd name="connsiteY5-6754" fmla="*/ 637 h 10007"/>
                  <a:gd name="connsiteX6-6755" fmla="*/ 7691 w 10008"/>
                  <a:gd name="connsiteY6-6756" fmla="*/ 877 h 10007"/>
                  <a:gd name="connsiteX7-6757" fmla="*/ 8540 w 10008"/>
                  <a:gd name="connsiteY7-6758" fmla="*/ 2858 h 10007"/>
                  <a:gd name="connsiteX8-6759" fmla="*/ 9396 w 10008"/>
                  <a:gd name="connsiteY8-6760" fmla="*/ 4623 h 10007"/>
                  <a:gd name="connsiteX9-6761" fmla="*/ 9634 w 10008"/>
                  <a:gd name="connsiteY9-6762" fmla="*/ 6684 h 10007"/>
                  <a:gd name="connsiteX10-6763" fmla="*/ 9998 w 10008"/>
                  <a:gd name="connsiteY10-6764" fmla="*/ 9984 h 10007"/>
                  <a:gd name="connsiteX11-6765" fmla="*/ 9263 w 10008"/>
                  <a:gd name="connsiteY11-6766" fmla="*/ 6234 h 10007"/>
                  <a:gd name="connsiteX12-6767" fmla="*/ 8341 w 10008"/>
                  <a:gd name="connsiteY12-6768" fmla="*/ 3847 h 10007"/>
                  <a:gd name="connsiteX13-6769" fmla="*/ 7002 w 10008"/>
                  <a:gd name="connsiteY13-6770" fmla="*/ 3399 h 10007"/>
                  <a:gd name="connsiteX14-6771" fmla="*/ 5826 w 10008"/>
                  <a:gd name="connsiteY14-6772" fmla="*/ 2195 h 10007"/>
                  <a:gd name="connsiteX15-6773" fmla="*/ 4696 w 10008"/>
                  <a:gd name="connsiteY15-6774" fmla="*/ 2722 h 10007"/>
                  <a:gd name="connsiteX16-6775" fmla="*/ 3734 w 10008"/>
                  <a:gd name="connsiteY16-6776" fmla="*/ 2235 h 10007"/>
                  <a:gd name="connsiteX17-6777" fmla="*/ 2837 w 10008"/>
                  <a:gd name="connsiteY17-6778" fmla="*/ 3634 h 10007"/>
                  <a:gd name="connsiteX18-6779" fmla="*/ 1982 w 10008"/>
                  <a:gd name="connsiteY18-6780" fmla="*/ 3694 h 10007"/>
                  <a:gd name="connsiteX19-6781" fmla="*/ 1115 w 10008"/>
                  <a:gd name="connsiteY19-6782" fmla="*/ 5466 h 10007"/>
                  <a:gd name="connsiteX20-6783" fmla="*/ 1 w 10008"/>
                  <a:gd name="connsiteY20-6784" fmla="*/ 8376 h 10007"/>
                  <a:gd name="connsiteX21-6785" fmla="*/ 671 w 10008"/>
                  <a:gd name="connsiteY21-6786" fmla="*/ 4500 h 10007"/>
                  <a:gd name="connsiteX0-6787" fmla="*/ 671 w 10008"/>
                  <a:gd name="connsiteY0-6788" fmla="*/ 4500 h 10007"/>
                  <a:gd name="connsiteX1-6789" fmla="*/ 1578 w 10008"/>
                  <a:gd name="connsiteY1-6790" fmla="*/ 2768 h 10007"/>
                  <a:gd name="connsiteX2-6791" fmla="*/ 2520 w 10008"/>
                  <a:gd name="connsiteY2-6792" fmla="*/ 631 h 10007"/>
                  <a:gd name="connsiteX3-6793" fmla="*/ 3404 w 10008"/>
                  <a:gd name="connsiteY3-6794" fmla="*/ 1037 h 10007"/>
                  <a:gd name="connsiteX4-6795" fmla="*/ 4616 w 10008"/>
                  <a:gd name="connsiteY4-6796" fmla="*/ 5 h 10007"/>
                  <a:gd name="connsiteX5-6797" fmla="*/ 5811 w 10008"/>
                  <a:gd name="connsiteY5-6798" fmla="*/ 637 h 10007"/>
                  <a:gd name="connsiteX6-6799" fmla="*/ 6824 w 10008"/>
                  <a:gd name="connsiteY6-6800" fmla="*/ 894 h 10007"/>
                  <a:gd name="connsiteX7-6801" fmla="*/ 7691 w 10008"/>
                  <a:gd name="connsiteY7-6802" fmla="*/ 877 h 10007"/>
                  <a:gd name="connsiteX8-6803" fmla="*/ 8540 w 10008"/>
                  <a:gd name="connsiteY8-6804" fmla="*/ 2858 h 10007"/>
                  <a:gd name="connsiteX9-6805" fmla="*/ 9396 w 10008"/>
                  <a:gd name="connsiteY9-6806" fmla="*/ 4623 h 10007"/>
                  <a:gd name="connsiteX10-6807" fmla="*/ 9634 w 10008"/>
                  <a:gd name="connsiteY10-6808" fmla="*/ 6684 h 10007"/>
                  <a:gd name="connsiteX11-6809" fmla="*/ 9998 w 10008"/>
                  <a:gd name="connsiteY11-6810" fmla="*/ 9984 h 10007"/>
                  <a:gd name="connsiteX12-6811" fmla="*/ 9263 w 10008"/>
                  <a:gd name="connsiteY12-6812" fmla="*/ 6234 h 10007"/>
                  <a:gd name="connsiteX13-6813" fmla="*/ 8341 w 10008"/>
                  <a:gd name="connsiteY13-6814" fmla="*/ 3847 h 10007"/>
                  <a:gd name="connsiteX14-6815" fmla="*/ 7002 w 10008"/>
                  <a:gd name="connsiteY14-6816" fmla="*/ 3399 h 10007"/>
                  <a:gd name="connsiteX15-6817" fmla="*/ 5826 w 10008"/>
                  <a:gd name="connsiteY15-6818" fmla="*/ 2195 h 10007"/>
                  <a:gd name="connsiteX16-6819" fmla="*/ 4696 w 10008"/>
                  <a:gd name="connsiteY16-6820" fmla="*/ 2722 h 10007"/>
                  <a:gd name="connsiteX17-6821" fmla="*/ 3734 w 10008"/>
                  <a:gd name="connsiteY17-6822" fmla="*/ 2235 h 10007"/>
                  <a:gd name="connsiteX18-6823" fmla="*/ 2837 w 10008"/>
                  <a:gd name="connsiteY18-6824" fmla="*/ 3634 h 10007"/>
                  <a:gd name="connsiteX19-6825" fmla="*/ 1982 w 10008"/>
                  <a:gd name="connsiteY19-6826" fmla="*/ 3694 h 10007"/>
                  <a:gd name="connsiteX20-6827" fmla="*/ 1115 w 10008"/>
                  <a:gd name="connsiteY20-6828" fmla="*/ 5466 h 10007"/>
                  <a:gd name="connsiteX21-6829" fmla="*/ 1 w 10008"/>
                  <a:gd name="connsiteY21-6830" fmla="*/ 8376 h 10007"/>
                  <a:gd name="connsiteX22" fmla="*/ 671 w 10008"/>
                  <a:gd name="connsiteY22" fmla="*/ 4500 h 10007"/>
                  <a:gd name="connsiteX0-6831" fmla="*/ 671 w 10008"/>
                  <a:gd name="connsiteY0-6832" fmla="*/ 4547 h 10054"/>
                  <a:gd name="connsiteX1-6833" fmla="*/ 1578 w 10008"/>
                  <a:gd name="connsiteY1-6834" fmla="*/ 2815 h 10054"/>
                  <a:gd name="connsiteX2-6835" fmla="*/ 2520 w 10008"/>
                  <a:gd name="connsiteY2-6836" fmla="*/ 678 h 10054"/>
                  <a:gd name="connsiteX3-6837" fmla="*/ 3404 w 10008"/>
                  <a:gd name="connsiteY3-6838" fmla="*/ 1084 h 10054"/>
                  <a:gd name="connsiteX4-6839" fmla="*/ 4616 w 10008"/>
                  <a:gd name="connsiteY4-6840" fmla="*/ 52 h 10054"/>
                  <a:gd name="connsiteX5-6841" fmla="*/ 5811 w 10008"/>
                  <a:gd name="connsiteY5-6842" fmla="*/ 684 h 10054"/>
                  <a:gd name="connsiteX6-6843" fmla="*/ 6155 w 10008"/>
                  <a:gd name="connsiteY6-6844" fmla="*/ 1 h 10054"/>
                  <a:gd name="connsiteX7-6845" fmla="*/ 6824 w 10008"/>
                  <a:gd name="connsiteY7-6846" fmla="*/ 941 h 10054"/>
                  <a:gd name="connsiteX8-6847" fmla="*/ 7691 w 10008"/>
                  <a:gd name="connsiteY8-6848" fmla="*/ 924 h 10054"/>
                  <a:gd name="connsiteX9-6849" fmla="*/ 8540 w 10008"/>
                  <a:gd name="connsiteY9-6850" fmla="*/ 2905 h 10054"/>
                  <a:gd name="connsiteX10-6851" fmla="*/ 9396 w 10008"/>
                  <a:gd name="connsiteY10-6852" fmla="*/ 4670 h 10054"/>
                  <a:gd name="connsiteX11-6853" fmla="*/ 9634 w 10008"/>
                  <a:gd name="connsiteY11-6854" fmla="*/ 6731 h 10054"/>
                  <a:gd name="connsiteX12-6855" fmla="*/ 9998 w 10008"/>
                  <a:gd name="connsiteY12-6856" fmla="*/ 10031 h 10054"/>
                  <a:gd name="connsiteX13-6857" fmla="*/ 9263 w 10008"/>
                  <a:gd name="connsiteY13-6858" fmla="*/ 6281 h 10054"/>
                  <a:gd name="connsiteX14-6859" fmla="*/ 8341 w 10008"/>
                  <a:gd name="connsiteY14-6860" fmla="*/ 3894 h 10054"/>
                  <a:gd name="connsiteX15-6861" fmla="*/ 7002 w 10008"/>
                  <a:gd name="connsiteY15-6862" fmla="*/ 3446 h 10054"/>
                  <a:gd name="connsiteX16-6863" fmla="*/ 5826 w 10008"/>
                  <a:gd name="connsiteY16-6864" fmla="*/ 2242 h 10054"/>
                  <a:gd name="connsiteX17-6865" fmla="*/ 4696 w 10008"/>
                  <a:gd name="connsiteY17-6866" fmla="*/ 2769 h 10054"/>
                  <a:gd name="connsiteX18-6867" fmla="*/ 3734 w 10008"/>
                  <a:gd name="connsiteY18-6868" fmla="*/ 2282 h 10054"/>
                  <a:gd name="connsiteX19-6869" fmla="*/ 2837 w 10008"/>
                  <a:gd name="connsiteY19-6870" fmla="*/ 3681 h 10054"/>
                  <a:gd name="connsiteX20-6871" fmla="*/ 1982 w 10008"/>
                  <a:gd name="connsiteY20-6872" fmla="*/ 3741 h 10054"/>
                  <a:gd name="connsiteX21-6873" fmla="*/ 1115 w 10008"/>
                  <a:gd name="connsiteY21-6874" fmla="*/ 5513 h 10054"/>
                  <a:gd name="connsiteX22-6875" fmla="*/ 1 w 10008"/>
                  <a:gd name="connsiteY22-6876" fmla="*/ 8423 h 10054"/>
                  <a:gd name="connsiteX23" fmla="*/ 671 w 10008"/>
                  <a:gd name="connsiteY23" fmla="*/ 4547 h 10054"/>
                  <a:gd name="connsiteX0-6877" fmla="*/ 671 w 10008"/>
                  <a:gd name="connsiteY0-6878" fmla="*/ 4548 h 10055"/>
                  <a:gd name="connsiteX1-6879" fmla="*/ 1578 w 10008"/>
                  <a:gd name="connsiteY1-6880" fmla="*/ 2816 h 10055"/>
                  <a:gd name="connsiteX2-6881" fmla="*/ 2520 w 10008"/>
                  <a:gd name="connsiteY2-6882" fmla="*/ 679 h 10055"/>
                  <a:gd name="connsiteX3-6883" fmla="*/ 3404 w 10008"/>
                  <a:gd name="connsiteY3-6884" fmla="*/ 1085 h 10055"/>
                  <a:gd name="connsiteX4-6885" fmla="*/ 4616 w 10008"/>
                  <a:gd name="connsiteY4-6886" fmla="*/ 53 h 10055"/>
                  <a:gd name="connsiteX5-6887" fmla="*/ 5365 w 10008"/>
                  <a:gd name="connsiteY5-6888" fmla="*/ 309 h 10055"/>
                  <a:gd name="connsiteX6-6889" fmla="*/ 6155 w 10008"/>
                  <a:gd name="connsiteY6-6890" fmla="*/ 2 h 10055"/>
                  <a:gd name="connsiteX7-6891" fmla="*/ 6824 w 10008"/>
                  <a:gd name="connsiteY7-6892" fmla="*/ 942 h 10055"/>
                  <a:gd name="connsiteX8-6893" fmla="*/ 7691 w 10008"/>
                  <a:gd name="connsiteY8-6894" fmla="*/ 925 h 10055"/>
                  <a:gd name="connsiteX9-6895" fmla="*/ 8540 w 10008"/>
                  <a:gd name="connsiteY9-6896" fmla="*/ 2906 h 10055"/>
                  <a:gd name="connsiteX10-6897" fmla="*/ 9396 w 10008"/>
                  <a:gd name="connsiteY10-6898" fmla="*/ 4671 h 10055"/>
                  <a:gd name="connsiteX11-6899" fmla="*/ 9634 w 10008"/>
                  <a:gd name="connsiteY11-6900" fmla="*/ 6732 h 10055"/>
                  <a:gd name="connsiteX12-6901" fmla="*/ 9998 w 10008"/>
                  <a:gd name="connsiteY12-6902" fmla="*/ 10032 h 10055"/>
                  <a:gd name="connsiteX13-6903" fmla="*/ 9263 w 10008"/>
                  <a:gd name="connsiteY13-6904" fmla="*/ 6282 h 10055"/>
                  <a:gd name="connsiteX14-6905" fmla="*/ 8341 w 10008"/>
                  <a:gd name="connsiteY14-6906" fmla="*/ 3895 h 10055"/>
                  <a:gd name="connsiteX15-6907" fmla="*/ 7002 w 10008"/>
                  <a:gd name="connsiteY15-6908" fmla="*/ 3447 h 10055"/>
                  <a:gd name="connsiteX16-6909" fmla="*/ 5826 w 10008"/>
                  <a:gd name="connsiteY16-6910" fmla="*/ 2243 h 10055"/>
                  <a:gd name="connsiteX17-6911" fmla="*/ 4696 w 10008"/>
                  <a:gd name="connsiteY17-6912" fmla="*/ 2770 h 10055"/>
                  <a:gd name="connsiteX18-6913" fmla="*/ 3734 w 10008"/>
                  <a:gd name="connsiteY18-6914" fmla="*/ 2283 h 10055"/>
                  <a:gd name="connsiteX19-6915" fmla="*/ 2837 w 10008"/>
                  <a:gd name="connsiteY19-6916" fmla="*/ 3682 h 10055"/>
                  <a:gd name="connsiteX20-6917" fmla="*/ 1982 w 10008"/>
                  <a:gd name="connsiteY20-6918" fmla="*/ 3742 h 10055"/>
                  <a:gd name="connsiteX21-6919" fmla="*/ 1115 w 10008"/>
                  <a:gd name="connsiteY21-6920" fmla="*/ 5514 h 10055"/>
                  <a:gd name="connsiteX22-6921" fmla="*/ 1 w 10008"/>
                  <a:gd name="connsiteY22-6922" fmla="*/ 8424 h 10055"/>
                  <a:gd name="connsiteX23-6923" fmla="*/ 671 w 10008"/>
                  <a:gd name="connsiteY23-6924" fmla="*/ 4548 h 10055"/>
                  <a:gd name="connsiteX0-6925" fmla="*/ 671 w 10008"/>
                  <a:gd name="connsiteY0-6926" fmla="*/ 4548 h 10055"/>
                  <a:gd name="connsiteX1-6927" fmla="*/ 1578 w 10008"/>
                  <a:gd name="connsiteY1-6928" fmla="*/ 2816 h 10055"/>
                  <a:gd name="connsiteX2-6929" fmla="*/ 2520 w 10008"/>
                  <a:gd name="connsiteY2-6930" fmla="*/ 679 h 10055"/>
                  <a:gd name="connsiteX3-6931" fmla="*/ 3404 w 10008"/>
                  <a:gd name="connsiteY3-6932" fmla="*/ 1085 h 10055"/>
                  <a:gd name="connsiteX4-6933" fmla="*/ 4616 w 10008"/>
                  <a:gd name="connsiteY4-6934" fmla="*/ 53 h 10055"/>
                  <a:gd name="connsiteX5-6935" fmla="*/ 5365 w 10008"/>
                  <a:gd name="connsiteY5-6936" fmla="*/ 422 h 10055"/>
                  <a:gd name="connsiteX6-6937" fmla="*/ 6155 w 10008"/>
                  <a:gd name="connsiteY6-6938" fmla="*/ 2 h 10055"/>
                  <a:gd name="connsiteX7-6939" fmla="*/ 6824 w 10008"/>
                  <a:gd name="connsiteY7-6940" fmla="*/ 942 h 10055"/>
                  <a:gd name="connsiteX8-6941" fmla="*/ 7691 w 10008"/>
                  <a:gd name="connsiteY8-6942" fmla="*/ 925 h 10055"/>
                  <a:gd name="connsiteX9-6943" fmla="*/ 8540 w 10008"/>
                  <a:gd name="connsiteY9-6944" fmla="*/ 2906 h 10055"/>
                  <a:gd name="connsiteX10-6945" fmla="*/ 9396 w 10008"/>
                  <a:gd name="connsiteY10-6946" fmla="*/ 4671 h 10055"/>
                  <a:gd name="connsiteX11-6947" fmla="*/ 9634 w 10008"/>
                  <a:gd name="connsiteY11-6948" fmla="*/ 6732 h 10055"/>
                  <a:gd name="connsiteX12-6949" fmla="*/ 9998 w 10008"/>
                  <a:gd name="connsiteY12-6950" fmla="*/ 10032 h 10055"/>
                  <a:gd name="connsiteX13-6951" fmla="*/ 9263 w 10008"/>
                  <a:gd name="connsiteY13-6952" fmla="*/ 6282 h 10055"/>
                  <a:gd name="connsiteX14-6953" fmla="*/ 8341 w 10008"/>
                  <a:gd name="connsiteY14-6954" fmla="*/ 3895 h 10055"/>
                  <a:gd name="connsiteX15-6955" fmla="*/ 7002 w 10008"/>
                  <a:gd name="connsiteY15-6956" fmla="*/ 3447 h 10055"/>
                  <a:gd name="connsiteX16-6957" fmla="*/ 5826 w 10008"/>
                  <a:gd name="connsiteY16-6958" fmla="*/ 2243 h 10055"/>
                  <a:gd name="connsiteX17-6959" fmla="*/ 4696 w 10008"/>
                  <a:gd name="connsiteY17-6960" fmla="*/ 2770 h 10055"/>
                  <a:gd name="connsiteX18-6961" fmla="*/ 3734 w 10008"/>
                  <a:gd name="connsiteY18-6962" fmla="*/ 2283 h 10055"/>
                  <a:gd name="connsiteX19-6963" fmla="*/ 2837 w 10008"/>
                  <a:gd name="connsiteY19-6964" fmla="*/ 3682 h 10055"/>
                  <a:gd name="connsiteX20-6965" fmla="*/ 1982 w 10008"/>
                  <a:gd name="connsiteY20-6966" fmla="*/ 3742 h 10055"/>
                  <a:gd name="connsiteX21-6967" fmla="*/ 1115 w 10008"/>
                  <a:gd name="connsiteY21-6968" fmla="*/ 5514 h 10055"/>
                  <a:gd name="connsiteX22-6969" fmla="*/ 1 w 10008"/>
                  <a:gd name="connsiteY22-6970" fmla="*/ 8424 h 10055"/>
                  <a:gd name="connsiteX23-6971" fmla="*/ 671 w 10008"/>
                  <a:gd name="connsiteY23-6972" fmla="*/ 4548 h 10055"/>
                  <a:gd name="connsiteX0-6973" fmla="*/ 671 w 10008"/>
                  <a:gd name="connsiteY0-6974" fmla="*/ 4548 h 10055"/>
                  <a:gd name="connsiteX1-6975" fmla="*/ 1578 w 10008"/>
                  <a:gd name="connsiteY1-6976" fmla="*/ 2816 h 10055"/>
                  <a:gd name="connsiteX2-6977" fmla="*/ 2520 w 10008"/>
                  <a:gd name="connsiteY2-6978" fmla="*/ 679 h 10055"/>
                  <a:gd name="connsiteX3-6979" fmla="*/ 3404 w 10008"/>
                  <a:gd name="connsiteY3-6980" fmla="*/ 1085 h 10055"/>
                  <a:gd name="connsiteX4-6981" fmla="*/ 4616 w 10008"/>
                  <a:gd name="connsiteY4-6982" fmla="*/ 53 h 10055"/>
                  <a:gd name="connsiteX5-6983" fmla="*/ 5365 w 10008"/>
                  <a:gd name="connsiteY5-6984" fmla="*/ 422 h 10055"/>
                  <a:gd name="connsiteX6-6985" fmla="*/ 6155 w 10008"/>
                  <a:gd name="connsiteY6-6986" fmla="*/ 2 h 10055"/>
                  <a:gd name="connsiteX7-6987" fmla="*/ 6824 w 10008"/>
                  <a:gd name="connsiteY7-6988" fmla="*/ 942 h 10055"/>
                  <a:gd name="connsiteX8-6989" fmla="*/ 7691 w 10008"/>
                  <a:gd name="connsiteY8-6990" fmla="*/ 925 h 10055"/>
                  <a:gd name="connsiteX9-6991" fmla="*/ 8540 w 10008"/>
                  <a:gd name="connsiteY9-6992" fmla="*/ 2906 h 10055"/>
                  <a:gd name="connsiteX10-6993" fmla="*/ 9396 w 10008"/>
                  <a:gd name="connsiteY10-6994" fmla="*/ 4671 h 10055"/>
                  <a:gd name="connsiteX11-6995" fmla="*/ 9634 w 10008"/>
                  <a:gd name="connsiteY11-6996" fmla="*/ 6732 h 10055"/>
                  <a:gd name="connsiteX12-6997" fmla="*/ 9998 w 10008"/>
                  <a:gd name="connsiteY12-6998" fmla="*/ 10032 h 10055"/>
                  <a:gd name="connsiteX13-6999" fmla="*/ 9263 w 10008"/>
                  <a:gd name="connsiteY13-7000" fmla="*/ 6282 h 10055"/>
                  <a:gd name="connsiteX14-7001" fmla="*/ 8341 w 10008"/>
                  <a:gd name="connsiteY14-7002" fmla="*/ 3895 h 10055"/>
                  <a:gd name="connsiteX15-7003" fmla="*/ 7002 w 10008"/>
                  <a:gd name="connsiteY15-7004" fmla="*/ 3447 h 10055"/>
                  <a:gd name="connsiteX16-7005" fmla="*/ 5826 w 10008"/>
                  <a:gd name="connsiteY16-7006" fmla="*/ 2243 h 10055"/>
                  <a:gd name="connsiteX17-7007" fmla="*/ 4696 w 10008"/>
                  <a:gd name="connsiteY17-7008" fmla="*/ 2770 h 10055"/>
                  <a:gd name="connsiteX18-7009" fmla="*/ 3734 w 10008"/>
                  <a:gd name="connsiteY18-7010" fmla="*/ 2283 h 10055"/>
                  <a:gd name="connsiteX19-7011" fmla="*/ 2837 w 10008"/>
                  <a:gd name="connsiteY19-7012" fmla="*/ 3682 h 10055"/>
                  <a:gd name="connsiteX20-7013" fmla="*/ 1982 w 10008"/>
                  <a:gd name="connsiteY20-7014" fmla="*/ 3742 h 10055"/>
                  <a:gd name="connsiteX21-7015" fmla="*/ 1115 w 10008"/>
                  <a:gd name="connsiteY21-7016" fmla="*/ 5514 h 10055"/>
                  <a:gd name="connsiteX22-7017" fmla="*/ 1 w 10008"/>
                  <a:gd name="connsiteY22-7018" fmla="*/ 8424 h 10055"/>
                  <a:gd name="connsiteX23-7019" fmla="*/ 671 w 10008"/>
                  <a:gd name="connsiteY23-7020" fmla="*/ 4548 h 10055"/>
                  <a:gd name="connsiteX0-7021" fmla="*/ 671 w 10008"/>
                  <a:gd name="connsiteY0-7022" fmla="*/ 4553 h 10060"/>
                  <a:gd name="connsiteX1-7023" fmla="*/ 1578 w 10008"/>
                  <a:gd name="connsiteY1-7024" fmla="*/ 2821 h 10060"/>
                  <a:gd name="connsiteX2-7025" fmla="*/ 2520 w 10008"/>
                  <a:gd name="connsiteY2-7026" fmla="*/ 684 h 10060"/>
                  <a:gd name="connsiteX3-7027" fmla="*/ 3404 w 10008"/>
                  <a:gd name="connsiteY3-7028" fmla="*/ 1090 h 10060"/>
                  <a:gd name="connsiteX4-7029" fmla="*/ 4616 w 10008"/>
                  <a:gd name="connsiteY4-7030" fmla="*/ 58 h 10060"/>
                  <a:gd name="connsiteX5-7031" fmla="*/ 5365 w 10008"/>
                  <a:gd name="connsiteY5-7032" fmla="*/ 427 h 10060"/>
                  <a:gd name="connsiteX6-7033" fmla="*/ 6155 w 10008"/>
                  <a:gd name="connsiteY6-7034" fmla="*/ 7 h 10060"/>
                  <a:gd name="connsiteX7-7035" fmla="*/ 6824 w 10008"/>
                  <a:gd name="connsiteY7-7036" fmla="*/ 947 h 10060"/>
                  <a:gd name="connsiteX8-7037" fmla="*/ 7691 w 10008"/>
                  <a:gd name="connsiteY8-7038" fmla="*/ 930 h 10060"/>
                  <a:gd name="connsiteX9-7039" fmla="*/ 8540 w 10008"/>
                  <a:gd name="connsiteY9-7040" fmla="*/ 2911 h 10060"/>
                  <a:gd name="connsiteX10-7041" fmla="*/ 9396 w 10008"/>
                  <a:gd name="connsiteY10-7042" fmla="*/ 4676 h 10060"/>
                  <a:gd name="connsiteX11-7043" fmla="*/ 9634 w 10008"/>
                  <a:gd name="connsiteY11-7044" fmla="*/ 6737 h 10060"/>
                  <a:gd name="connsiteX12-7045" fmla="*/ 9998 w 10008"/>
                  <a:gd name="connsiteY12-7046" fmla="*/ 10037 h 10060"/>
                  <a:gd name="connsiteX13-7047" fmla="*/ 9263 w 10008"/>
                  <a:gd name="connsiteY13-7048" fmla="*/ 6287 h 10060"/>
                  <a:gd name="connsiteX14-7049" fmla="*/ 8341 w 10008"/>
                  <a:gd name="connsiteY14-7050" fmla="*/ 3900 h 10060"/>
                  <a:gd name="connsiteX15-7051" fmla="*/ 7002 w 10008"/>
                  <a:gd name="connsiteY15-7052" fmla="*/ 3452 h 10060"/>
                  <a:gd name="connsiteX16-7053" fmla="*/ 5826 w 10008"/>
                  <a:gd name="connsiteY16-7054" fmla="*/ 2248 h 10060"/>
                  <a:gd name="connsiteX17-7055" fmla="*/ 4696 w 10008"/>
                  <a:gd name="connsiteY17-7056" fmla="*/ 2775 h 10060"/>
                  <a:gd name="connsiteX18-7057" fmla="*/ 3734 w 10008"/>
                  <a:gd name="connsiteY18-7058" fmla="*/ 2288 h 10060"/>
                  <a:gd name="connsiteX19-7059" fmla="*/ 2837 w 10008"/>
                  <a:gd name="connsiteY19-7060" fmla="*/ 3687 h 10060"/>
                  <a:gd name="connsiteX20-7061" fmla="*/ 1982 w 10008"/>
                  <a:gd name="connsiteY20-7062" fmla="*/ 3747 h 10060"/>
                  <a:gd name="connsiteX21-7063" fmla="*/ 1115 w 10008"/>
                  <a:gd name="connsiteY21-7064" fmla="*/ 5519 h 10060"/>
                  <a:gd name="connsiteX22-7065" fmla="*/ 1 w 10008"/>
                  <a:gd name="connsiteY22-7066" fmla="*/ 8429 h 10060"/>
                  <a:gd name="connsiteX23-7067" fmla="*/ 671 w 10008"/>
                  <a:gd name="connsiteY23-7068" fmla="*/ 4553 h 100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  <a:cxn ang="0">
                    <a:pos x="connsiteX20-4087" y="connsiteY20-4088"/>
                  </a:cxn>
                  <a:cxn ang="0">
                    <a:pos x="connsiteX21-6609" y="connsiteY21-6610"/>
                  </a:cxn>
                  <a:cxn ang="0">
                    <a:pos x="connsiteX22-6875" y="connsiteY22-6876"/>
                  </a:cxn>
                  <a:cxn ang="0">
                    <a:pos x="connsiteX23-6923" y="connsiteY23-6924"/>
                  </a:cxn>
                </a:cxnLst>
                <a:rect l="l" t="t" r="r" b="b"/>
                <a:pathLst>
                  <a:path w="10008" h="10060">
                    <a:moveTo>
                      <a:pt x="671" y="4553"/>
                    </a:moveTo>
                    <a:cubicBezTo>
                      <a:pt x="761" y="3929"/>
                      <a:pt x="1235" y="2960"/>
                      <a:pt x="1578" y="2821"/>
                    </a:cubicBezTo>
                    <a:cubicBezTo>
                      <a:pt x="1919" y="2681"/>
                      <a:pt x="2216" y="973"/>
                      <a:pt x="2520" y="684"/>
                    </a:cubicBezTo>
                    <a:cubicBezTo>
                      <a:pt x="2824" y="396"/>
                      <a:pt x="3045" y="950"/>
                      <a:pt x="3404" y="1090"/>
                    </a:cubicBezTo>
                    <a:cubicBezTo>
                      <a:pt x="3763" y="1229"/>
                      <a:pt x="4289" y="169"/>
                      <a:pt x="4616" y="58"/>
                    </a:cubicBezTo>
                    <a:cubicBezTo>
                      <a:pt x="4943" y="-53"/>
                      <a:pt x="5086" y="285"/>
                      <a:pt x="5365" y="427"/>
                    </a:cubicBezTo>
                    <a:cubicBezTo>
                      <a:pt x="5644" y="569"/>
                      <a:pt x="5718" y="-74"/>
                      <a:pt x="6155" y="7"/>
                    </a:cubicBezTo>
                    <a:cubicBezTo>
                      <a:pt x="6517" y="50"/>
                      <a:pt x="6590" y="944"/>
                      <a:pt x="6824" y="947"/>
                    </a:cubicBezTo>
                    <a:cubicBezTo>
                      <a:pt x="7058" y="951"/>
                      <a:pt x="7405" y="603"/>
                      <a:pt x="7691" y="930"/>
                    </a:cubicBezTo>
                    <a:cubicBezTo>
                      <a:pt x="7977" y="1257"/>
                      <a:pt x="7952" y="1807"/>
                      <a:pt x="8540" y="2911"/>
                    </a:cubicBezTo>
                    <a:cubicBezTo>
                      <a:pt x="8902" y="3790"/>
                      <a:pt x="9155" y="3562"/>
                      <a:pt x="9396" y="4676"/>
                    </a:cubicBezTo>
                    <a:cubicBezTo>
                      <a:pt x="9556" y="5213"/>
                      <a:pt x="9549" y="5994"/>
                      <a:pt x="9634" y="6737"/>
                    </a:cubicBezTo>
                    <a:cubicBezTo>
                      <a:pt x="9734" y="7631"/>
                      <a:pt x="10070" y="10081"/>
                      <a:pt x="9998" y="10037"/>
                    </a:cubicBezTo>
                    <a:cubicBezTo>
                      <a:pt x="10044" y="10359"/>
                      <a:pt x="9525" y="7263"/>
                      <a:pt x="9263" y="6287"/>
                    </a:cubicBezTo>
                    <a:cubicBezTo>
                      <a:pt x="8525" y="4969"/>
                      <a:pt x="8814" y="4578"/>
                      <a:pt x="8341" y="3900"/>
                    </a:cubicBezTo>
                    <a:cubicBezTo>
                      <a:pt x="7781" y="3180"/>
                      <a:pt x="7421" y="3727"/>
                      <a:pt x="7002" y="3452"/>
                    </a:cubicBezTo>
                    <a:cubicBezTo>
                      <a:pt x="6583" y="3177"/>
                      <a:pt x="6210" y="2361"/>
                      <a:pt x="5826" y="2248"/>
                    </a:cubicBezTo>
                    <a:cubicBezTo>
                      <a:pt x="5442" y="2135"/>
                      <a:pt x="5175" y="2844"/>
                      <a:pt x="4696" y="2775"/>
                    </a:cubicBezTo>
                    <a:cubicBezTo>
                      <a:pt x="4159" y="2781"/>
                      <a:pt x="4069" y="2182"/>
                      <a:pt x="3734" y="2288"/>
                    </a:cubicBezTo>
                    <a:cubicBezTo>
                      <a:pt x="3402" y="2394"/>
                      <a:pt x="3143" y="3659"/>
                      <a:pt x="2837" y="3687"/>
                    </a:cubicBezTo>
                    <a:cubicBezTo>
                      <a:pt x="2533" y="3716"/>
                      <a:pt x="2350" y="3558"/>
                      <a:pt x="1982" y="3747"/>
                    </a:cubicBezTo>
                    <a:cubicBezTo>
                      <a:pt x="1343" y="4011"/>
                      <a:pt x="1465" y="5127"/>
                      <a:pt x="1115" y="5519"/>
                    </a:cubicBezTo>
                    <a:cubicBezTo>
                      <a:pt x="735" y="5610"/>
                      <a:pt x="6" y="8677"/>
                      <a:pt x="1" y="8429"/>
                    </a:cubicBezTo>
                    <a:cubicBezTo>
                      <a:pt x="-4" y="8180"/>
                      <a:pt x="462" y="5181"/>
                      <a:pt x="671" y="4553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>
                <a:off x="6311828" y="937405"/>
                <a:ext cx="255882" cy="307378"/>
              </a:xfrm>
              <a:custGeom>
                <a:avLst/>
                <a:gdLst>
                  <a:gd name="connsiteX0" fmla="*/ 33165 w 255882"/>
                  <a:gd name="connsiteY0" fmla="*/ 0 h 601703"/>
                  <a:gd name="connsiteX1" fmla="*/ 56854 w 255882"/>
                  <a:gd name="connsiteY1" fmla="*/ 4737 h 601703"/>
                  <a:gd name="connsiteX2" fmla="*/ 85281 w 255882"/>
                  <a:gd name="connsiteY2" fmla="*/ 9475 h 601703"/>
                  <a:gd name="connsiteX3" fmla="*/ 104232 w 255882"/>
                  <a:gd name="connsiteY3" fmla="*/ 14213 h 601703"/>
                  <a:gd name="connsiteX4" fmla="*/ 118446 w 255882"/>
                  <a:gd name="connsiteY4" fmla="*/ 23689 h 601703"/>
                  <a:gd name="connsiteX5" fmla="*/ 132659 w 255882"/>
                  <a:gd name="connsiteY5" fmla="*/ 28426 h 601703"/>
                  <a:gd name="connsiteX6" fmla="*/ 146873 w 255882"/>
                  <a:gd name="connsiteY6" fmla="*/ 56853 h 601703"/>
                  <a:gd name="connsiteX7" fmla="*/ 161086 w 255882"/>
                  <a:gd name="connsiteY7" fmla="*/ 71067 h 601703"/>
                  <a:gd name="connsiteX8" fmla="*/ 170562 w 255882"/>
                  <a:gd name="connsiteY8" fmla="*/ 85280 h 601703"/>
                  <a:gd name="connsiteX9" fmla="*/ 184775 w 255882"/>
                  <a:gd name="connsiteY9" fmla="*/ 99494 h 601703"/>
                  <a:gd name="connsiteX10" fmla="*/ 217940 w 255882"/>
                  <a:gd name="connsiteY10" fmla="*/ 142134 h 601703"/>
                  <a:gd name="connsiteX11" fmla="*/ 222678 w 255882"/>
                  <a:gd name="connsiteY11" fmla="*/ 156348 h 601703"/>
                  <a:gd name="connsiteX12" fmla="*/ 227416 w 255882"/>
                  <a:gd name="connsiteY12" fmla="*/ 175299 h 601703"/>
                  <a:gd name="connsiteX13" fmla="*/ 236891 w 255882"/>
                  <a:gd name="connsiteY13" fmla="*/ 203726 h 601703"/>
                  <a:gd name="connsiteX14" fmla="*/ 232154 w 255882"/>
                  <a:gd name="connsiteY14" fmla="*/ 246366 h 601703"/>
                  <a:gd name="connsiteX15" fmla="*/ 222678 w 255882"/>
                  <a:gd name="connsiteY15" fmla="*/ 260580 h 601703"/>
                  <a:gd name="connsiteX16" fmla="*/ 194251 w 255882"/>
                  <a:gd name="connsiteY16" fmla="*/ 289007 h 601703"/>
                  <a:gd name="connsiteX17" fmla="*/ 184775 w 255882"/>
                  <a:gd name="connsiteY17" fmla="*/ 303220 h 601703"/>
                  <a:gd name="connsiteX18" fmla="*/ 170562 w 255882"/>
                  <a:gd name="connsiteY18" fmla="*/ 312696 h 601703"/>
                  <a:gd name="connsiteX19" fmla="*/ 137397 w 255882"/>
                  <a:gd name="connsiteY19" fmla="*/ 336385 h 601703"/>
                  <a:gd name="connsiteX20" fmla="*/ 104232 w 255882"/>
                  <a:gd name="connsiteY20" fmla="*/ 345861 h 601703"/>
                  <a:gd name="connsiteX21" fmla="*/ 85281 w 255882"/>
                  <a:gd name="connsiteY21" fmla="*/ 355336 h 601703"/>
                  <a:gd name="connsiteX22" fmla="*/ 56854 w 255882"/>
                  <a:gd name="connsiteY22" fmla="*/ 364812 h 601703"/>
                  <a:gd name="connsiteX23" fmla="*/ 28427 w 255882"/>
                  <a:gd name="connsiteY23" fmla="*/ 360074 h 601703"/>
                  <a:gd name="connsiteX24" fmla="*/ 18951 w 255882"/>
                  <a:gd name="connsiteY24" fmla="*/ 345861 h 601703"/>
                  <a:gd name="connsiteX25" fmla="*/ 0 w 255882"/>
                  <a:gd name="connsiteY25" fmla="*/ 312696 h 601703"/>
                  <a:gd name="connsiteX26" fmla="*/ 4738 w 255882"/>
                  <a:gd name="connsiteY26" fmla="*/ 270055 h 601703"/>
                  <a:gd name="connsiteX27" fmla="*/ 18951 w 255882"/>
                  <a:gd name="connsiteY27" fmla="*/ 260580 h 601703"/>
                  <a:gd name="connsiteX28" fmla="*/ 165824 w 255882"/>
                  <a:gd name="connsiteY28" fmla="*/ 265318 h 601703"/>
                  <a:gd name="connsiteX29" fmla="*/ 194251 w 255882"/>
                  <a:gd name="connsiteY29" fmla="*/ 274793 h 601703"/>
                  <a:gd name="connsiteX30" fmla="*/ 208464 w 255882"/>
                  <a:gd name="connsiteY30" fmla="*/ 284269 h 601703"/>
                  <a:gd name="connsiteX31" fmla="*/ 246367 w 255882"/>
                  <a:gd name="connsiteY31" fmla="*/ 326909 h 601703"/>
                  <a:gd name="connsiteX32" fmla="*/ 255843 w 255882"/>
                  <a:gd name="connsiteY32" fmla="*/ 355336 h 601703"/>
                  <a:gd name="connsiteX33" fmla="*/ 251105 w 255882"/>
                  <a:gd name="connsiteY33" fmla="*/ 431141 h 601703"/>
                  <a:gd name="connsiteX34" fmla="*/ 246367 w 255882"/>
                  <a:gd name="connsiteY34" fmla="*/ 445355 h 601703"/>
                  <a:gd name="connsiteX35" fmla="*/ 232154 w 255882"/>
                  <a:gd name="connsiteY35" fmla="*/ 464306 h 601703"/>
                  <a:gd name="connsiteX36" fmla="*/ 217940 w 255882"/>
                  <a:gd name="connsiteY36" fmla="*/ 473782 h 601703"/>
                  <a:gd name="connsiteX37" fmla="*/ 208464 w 255882"/>
                  <a:gd name="connsiteY37" fmla="*/ 487995 h 601703"/>
                  <a:gd name="connsiteX38" fmla="*/ 180037 w 255882"/>
                  <a:gd name="connsiteY38" fmla="*/ 497471 h 601703"/>
                  <a:gd name="connsiteX39" fmla="*/ 151611 w 255882"/>
                  <a:gd name="connsiteY39" fmla="*/ 516422 h 601703"/>
                  <a:gd name="connsiteX40" fmla="*/ 108970 w 255882"/>
                  <a:gd name="connsiteY40" fmla="*/ 530636 h 601703"/>
                  <a:gd name="connsiteX41" fmla="*/ 94757 w 255882"/>
                  <a:gd name="connsiteY41" fmla="*/ 535374 h 601703"/>
                  <a:gd name="connsiteX42" fmla="*/ 80543 w 255882"/>
                  <a:gd name="connsiteY42" fmla="*/ 540111 h 601703"/>
                  <a:gd name="connsiteX43" fmla="*/ 33165 w 255882"/>
                  <a:gd name="connsiteY43" fmla="*/ 521160 h 601703"/>
                  <a:gd name="connsiteX44" fmla="*/ 28427 w 255882"/>
                  <a:gd name="connsiteY44" fmla="*/ 506947 h 601703"/>
                  <a:gd name="connsiteX45" fmla="*/ 33165 w 255882"/>
                  <a:gd name="connsiteY45" fmla="*/ 483258 h 601703"/>
                  <a:gd name="connsiteX46" fmla="*/ 47378 w 255882"/>
                  <a:gd name="connsiteY46" fmla="*/ 478520 h 601703"/>
                  <a:gd name="connsiteX47" fmla="*/ 71068 w 255882"/>
                  <a:gd name="connsiteY47" fmla="*/ 473782 h 601703"/>
                  <a:gd name="connsiteX48" fmla="*/ 142135 w 255882"/>
                  <a:gd name="connsiteY48" fmla="*/ 478520 h 601703"/>
                  <a:gd name="connsiteX49" fmla="*/ 170562 w 255882"/>
                  <a:gd name="connsiteY49" fmla="*/ 497471 h 601703"/>
                  <a:gd name="connsiteX50" fmla="*/ 180037 w 255882"/>
                  <a:gd name="connsiteY50" fmla="*/ 511684 h 601703"/>
                  <a:gd name="connsiteX51" fmla="*/ 180037 w 255882"/>
                  <a:gd name="connsiteY51" fmla="*/ 578014 h 601703"/>
                  <a:gd name="connsiteX52" fmla="*/ 151611 w 255882"/>
                  <a:gd name="connsiteY52" fmla="*/ 596965 h 601703"/>
                  <a:gd name="connsiteX53" fmla="*/ 146873 w 255882"/>
                  <a:gd name="connsiteY53" fmla="*/ 601703 h 60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55882" h="601703">
                    <a:moveTo>
                      <a:pt x="33165" y="0"/>
                    </a:moveTo>
                    <a:lnTo>
                      <a:pt x="56854" y="4737"/>
                    </a:lnTo>
                    <a:cubicBezTo>
                      <a:pt x="66305" y="6455"/>
                      <a:pt x="75861" y="7591"/>
                      <a:pt x="85281" y="9475"/>
                    </a:cubicBezTo>
                    <a:cubicBezTo>
                      <a:pt x="91666" y="10752"/>
                      <a:pt x="97915" y="12634"/>
                      <a:pt x="104232" y="14213"/>
                    </a:cubicBezTo>
                    <a:cubicBezTo>
                      <a:pt x="108970" y="17372"/>
                      <a:pt x="113353" y="21142"/>
                      <a:pt x="118446" y="23689"/>
                    </a:cubicBezTo>
                    <a:cubicBezTo>
                      <a:pt x="122913" y="25922"/>
                      <a:pt x="128759" y="25306"/>
                      <a:pt x="132659" y="28426"/>
                    </a:cubicBezTo>
                    <a:cubicBezTo>
                      <a:pt x="148633" y="41205"/>
                      <a:pt x="137065" y="42140"/>
                      <a:pt x="146873" y="56853"/>
                    </a:cubicBezTo>
                    <a:cubicBezTo>
                      <a:pt x="150590" y="62428"/>
                      <a:pt x="156797" y="65920"/>
                      <a:pt x="161086" y="71067"/>
                    </a:cubicBezTo>
                    <a:cubicBezTo>
                      <a:pt x="164731" y="75441"/>
                      <a:pt x="166917" y="80906"/>
                      <a:pt x="170562" y="85280"/>
                    </a:cubicBezTo>
                    <a:cubicBezTo>
                      <a:pt x="174851" y="90427"/>
                      <a:pt x="180661" y="94205"/>
                      <a:pt x="184775" y="99494"/>
                    </a:cubicBezTo>
                    <a:cubicBezTo>
                      <a:pt x="224440" y="150492"/>
                      <a:pt x="185675" y="109869"/>
                      <a:pt x="217940" y="142134"/>
                    </a:cubicBezTo>
                    <a:cubicBezTo>
                      <a:pt x="219519" y="146872"/>
                      <a:pt x="221306" y="151546"/>
                      <a:pt x="222678" y="156348"/>
                    </a:cubicBezTo>
                    <a:cubicBezTo>
                      <a:pt x="224467" y="162609"/>
                      <a:pt x="225545" y="169062"/>
                      <a:pt x="227416" y="175299"/>
                    </a:cubicBezTo>
                    <a:cubicBezTo>
                      <a:pt x="230286" y="184866"/>
                      <a:pt x="236891" y="203726"/>
                      <a:pt x="236891" y="203726"/>
                    </a:cubicBezTo>
                    <a:cubicBezTo>
                      <a:pt x="235312" y="217939"/>
                      <a:pt x="235622" y="232492"/>
                      <a:pt x="232154" y="246366"/>
                    </a:cubicBezTo>
                    <a:cubicBezTo>
                      <a:pt x="230773" y="251890"/>
                      <a:pt x="226461" y="256324"/>
                      <a:pt x="222678" y="260580"/>
                    </a:cubicBezTo>
                    <a:cubicBezTo>
                      <a:pt x="213775" y="270596"/>
                      <a:pt x="201685" y="277857"/>
                      <a:pt x="194251" y="289007"/>
                    </a:cubicBezTo>
                    <a:cubicBezTo>
                      <a:pt x="191092" y="293745"/>
                      <a:pt x="188801" y="299194"/>
                      <a:pt x="184775" y="303220"/>
                    </a:cubicBezTo>
                    <a:cubicBezTo>
                      <a:pt x="180749" y="307246"/>
                      <a:pt x="175195" y="309386"/>
                      <a:pt x="170562" y="312696"/>
                    </a:cubicBezTo>
                    <a:cubicBezTo>
                      <a:pt x="165555" y="316273"/>
                      <a:pt x="144840" y="332663"/>
                      <a:pt x="137397" y="336385"/>
                    </a:cubicBezTo>
                    <a:cubicBezTo>
                      <a:pt x="125943" y="342112"/>
                      <a:pt x="116377" y="341307"/>
                      <a:pt x="104232" y="345861"/>
                    </a:cubicBezTo>
                    <a:cubicBezTo>
                      <a:pt x="97619" y="348341"/>
                      <a:pt x="91838" y="352713"/>
                      <a:pt x="85281" y="355336"/>
                    </a:cubicBezTo>
                    <a:cubicBezTo>
                      <a:pt x="76007" y="359046"/>
                      <a:pt x="56854" y="364812"/>
                      <a:pt x="56854" y="364812"/>
                    </a:cubicBezTo>
                    <a:cubicBezTo>
                      <a:pt x="47378" y="363233"/>
                      <a:pt x="37019" y="364370"/>
                      <a:pt x="28427" y="360074"/>
                    </a:cubicBezTo>
                    <a:cubicBezTo>
                      <a:pt x="23334" y="357528"/>
                      <a:pt x="21776" y="350805"/>
                      <a:pt x="18951" y="345861"/>
                    </a:cubicBezTo>
                    <a:cubicBezTo>
                      <a:pt x="-5093" y="303783"/>
                      <a:pt x="23087" y="347323"/>
                      <a:pt x="0" y="312696"/>
                    </a:cubicBezTo>
                    <a:cubicBezTo>
                      <a:pt x="1579" y="298482"/>
                      <a:pt x="-149" y="283495"/>
                      <a:pt x="4738" y="270055"/>
                    </a:cubicBezTo>
                    <a:cubicBezTo>
                      <a:pt x="6684" y="264704"/>
                      <a:pt x="13260" y="260747"/>
                      <a:pt x="18951" y="260580"/>
                    </a:cubicBezTo>
                    <a:lnTo>
                      <a:pt x="165824" y="265318"/>
                    </a:lnTo>
                    <a:cubicBezTo>
                      <a:pt x="175300" y="268476"/>
                      <a:pt x="185941" y="269252"/>
                      <a:pt x="194251" y="274793"/>
                    </a:cubicBezTo>
                    <a:cubicBezTo>
                      <a:pt x="198989" y="277952"/>
                      <a:pt x="204208" y="280486"/>
                      <a:pt x="208464" y="284269"/>
                    </a:cubicBezTo>
                    <a:cubicBezTo>
                      <a:pt x="235016" y="307872"/>
                      <a:pt x="231965" y="305307"/>
                      <a:pt x="246367" y="326909"/>
                    </a:cubicBezTo>
                    <a:cubicBezTo>
                      <a:pt x="249526" y="336385"/>
                      <a:pt x="256466" y="345367"/>
                      <a:pt x="255843" y="355336"/>
                    </a:cubicBezTo>
                    <a:cubicBezTo>
                      <a:pt x="254264" y="380604"/>
                      <a:pt x="253755" y="405962"/>
                      <a:pt x="251105" y="431141"/>
                    </a:cubicBezTo>
                    <a:cubicBezTo>
                      <a:pt x="250582" y="436108"/>
                      <a:pt x="248845" y="441019"/>
                      <a:pt x="246367" y="445355"/>
                    </a:cubicBezTo>
                    <a:cubicBezTo>
                      <a:pt x="242449" y="452211"/>
                      <a:pt x="237737" y="458723"/>
                      <a:pt x="232154" y="464306"/>
                    </a:cubicBezTo>
                    <a:cubicBezTo>
                      <a:pt x="228127" y="468333"/>
                      <a:pt x="222678" y="470623"/>
                      <a:pt x="217940" y="473782"/>
                    </a:cubicBezTo>
                    <a:cubicBezTo>
                      <a:pt x="214781" y="478520"/>
                      <a:pt x="213293" y="484977"/>
                      <a:pt x="208464" y="487995"/>
                    </a:cubicBezTo>
                    <a:cubicBezTo>
                      <a:pt x="199994" y="493289"/>
                      <a:pt x="180037" y="497471"/>
                      <a:pt x="180037" y="497471"/>
                    </a:cubicBezTo>
                    <a:cubicBezTo>
                      <a:pt x="170562" y="503788"/>
                      <a:pt x="162415" y="512821"/>
                      <a:pt x="151611" y="516422"/>
                    </a:cubicBezTo>
                    <a:lnTo>
                      <a:pt x="108970" y="530636"/>
                    </a:lnTo>
                    <a:lnTo>
                      <a:pt x="94757" y="535374"/>
                    </a:lnTo>
                    <a:lnTo>
                      <a:pt x="80543" y="540111"/>
                    </a:lnTo>
                    <a:cubicBezTo>
                      <a:pt x="46851" y="535900"/>
                      <a:pt x="45294" y="545417"/>
                      <a:pt x="33165" y="521160"/>
                    </a:cubicBezTo>
                    <a:cubicBezTo>
                      <a:pt x="30932" y="516693"/>
                      <a:pt x="30006" y="511685"/>
                      <a:pt x="28427" y="506947"/>
                    </a:cubicBezTo>
                    <a:cubicBezTo>
                      <a:pt x="30006" y="499051"/>
                      <a:pt x="28698" y="489958"/>
                      <a:pt x="33165" y="483258"/>
                    </a:cubicBezTo>
                    <a:cubicBezTo>
                      <a:pt x="35935" y="479103"/>
                      <a:pt x="42533" y="479731"/>
                      <a:pt x="47378" y="478520"/>
                    </a:cubicBezTo>
                    <a:cubicBezTo>
                      <a:pt x="55191" y="476567"/>
                      <a:pt x="63171" y="475361"/>
                      <a:pt x="71068" y="473782"/>
                    </a:cubicBezTo>
                    <a:cubicBezTo>
                      <a:pt x="94757" y="475361"/>
                      <a:pt x="119039" y="473021"/>
                      <a:pt x="142135" y="478520"/>
                    </a:cubicBezTo>
                    <a:cubicBezTo>
                      <a:pt x="153214" y="481158"/>
                      <a:pt x="170562" y="497471"/>
                      <a:pt x="170562" y="497471"/>
                    </a:cubicBezTo>
                    <a:cubicBezTo>
                      <a:pt x="173720" y="502209"/>
                      <a:pt x="177491" y="506591"/>
                      <a:pt x="180037" y="511684"/>
                    </a:cubicBezTo>
                    <a:cubicBezTo>
                      <a:pt x="189589" y="530789"/>
                      <a:pt x="187678" y="561639"/>
                      <a:pt x="180037" y="578014"/>
                    </a:cubicBezTo>
                    <a:cubicBezTo>
                      <a:pt x="175221" y="588334"/>
                      <a:pt x="159664" y="588912"/>
                      <a:pt x="151611" y="596965"/>
                    </a:cubicBezTo>
                    <a:lnTo>
                      <a:pt x="146873" y="601703"/>
                    </a:lnTo>
                  </a:path>
                </a:pathLst>
              </a:custGeom>
              <a:noFill/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56892" y="292984"/>
            <a:ext cx="595107" cy="595107"/>
            <a:chOff x="140179" y="792374"/>
            <a:chExt cx="595107" cy="595107"/>
          </a:xfrm>
        </p:grpSpPr>
        <p:sp>
          <p:nvSpPr>
            <p:cNvPr id="45" name="椭圆 44"/>
            <p:cNvSpPr/>
            <p:nvPr/>
          </p:nvSpPr>
          <p:spPr>
            <a:xfrm>
              <a:off x="140179" y="792374"/>
              <a:ext cx="595107" cy="595107"/>
            </a:xfrm>
            <a:prstGeom prst="ellipse">
              <a:avLst/>
            </a:prstGeom>
            <a:noFill/>
            <a:ln w="47625">
              <a:solidFill>
                <a:srgbClr val="0172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6" name="直接连接符 45"/>
            <p:cNvCxnSpPr>
              <a:stCxn id="45" idx="2"/>
            </p:cNvCxnSpPr>
            <p:nvPr/>
          </p:nvCxnSpPr>
          <p:spPr>
            <a:xfrm>
              <a:off x="140179" y="1089928"/>
              <a:ext cx="50137" cy="0"/>
            </a:xfrm>
            <a:prstGeom prst="line">
              <a:avLst/>
            </a:prstGeom>
            <a:ln w="34925">
              <a:solidFill>
                <a:srgbClr val="0172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79689" y="1089928"/>
              <a:ext cx="50137" cy="0"/>
            </a:xfrm>
            <a:prstGeom prst="line">
              <a:avLst/>
            </a:prstGeom>
            <a:ln w="34925">
              <a:solidFill>
                <a:srgbClr val="0172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5400000">
              <a:off x="418603" y="817443"/>
              <a:ext cx="50137" cy="0"/>
            </a:xfrm>
            <a:prstGeom prst="line">
              <a:avLst/>
            </a:prstGeom>
            <a:ln w="34925">
              <a:solidFill>
                <a:srgbClr val="0172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5400000">
              <a:off x="418603" y="1353560"/>
              <a:ext cx="50137" cy="0"/>
            </a:xfrm>
            <a:prstGeom prst="line">
              <a:avLst/>
            </a:prstGeom>
            <a:ln w="34925">
              <a:solidFill>
                <a:srgbClr val="0172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框 58"/>
          <p:cNvSpPr txBox="1"/>
          <p:nvPr/>
        </p:nvSpPr>
        <p:spPr>
          <a:xfrm>
            <a:off x="654445" y="436601"/>
            <a:ext cx="307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OYuenGB-Xbold-U" panose="020F0904080101010104" pitchFamily="34" charset="-122"/>
                <a:ea typeface="COYuenGB-Xbold-U" panose="020F0904080101010104" pitchFamily="34" charset="-122"/>
              </a:rPr>
              <a:t>        </a:t>
            </a:r>
            <a:r>
              <a:rPr lang="zh-CN" altLang="en-US" spc="200" dirty="0">
                <a:solidFill>
                  <a:srgbClr val="01723D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捕捉一枚西瓜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5267062" y="3687623"/>
            <a:ext cx="245869" cy="223490"/>
            <a:chOff x="4895185" y="3798435"/>
            <a:chExt cx="245869" cy="223490"/>
          </a:xfrm>
        </p:grpSpPr>
        <p:sp>
          <p:nvSpPr>
            <p:cNvPr id="61" name="椭圆 60"/>
            <p:cNvSpPr/>
            <p:nvPr/>
          </p:nvSpPr>
          <p:spPr>
            <a:xfrm>
              <a:off x="4936101" y="3976206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2" name="泪滴形 12"/>
            <p:cNvSpPr/>
            <p:nvPr/>
          </p:nvSpPr>
          <p:spPr>
            <a:xfrm rot="16200000">
              <a:off x="4888248" y="3805372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603368" y="4339903"/>
            <a:ext cx="209040" cy="230428"/>
            <a:chOff x="6455980" y="4456091"/>
            <a:chExt cx="209040" cy="230428"/>
          </a:xfrm>
        </p:grpSpPr>
        <p:sp>
          <p:nvSpPr>
            <p:cNvPr id="64" name="椭圆 63"/>
            <p:cNvSpPr/>
            <p:nvPr/>
          </p:nvSpPr>
          <p:spPr>
            <a:xfrm>
              <a:off x="6455980" y="4640800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5" name="泪滴形 12"/>
            <p:cNvSpPr/>
            <p:nvPr/>
          </p:nvSpPr>
          <p:spPr>
            <a:xfrm rot="16200000">
              <a:off x="6455980" y="4463028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638038" y="4602532"/>
            <a:ext cx="234603" cy="213730"/>
            <a:chOff x="7104873" y="4894460"/>
            <a:chExt cx="234603" cy="213730"/>
          </a:xfrm>
        </p:grpSpPr>
        <p:sp>
          <p:nvSpPr>
            <p:cNvPr id="67" name="椭圆 66"/>
            <p:cNvSpPr/>
            <p:nvPr/>
          </p:nvSpPr>
          <p:spPr>
            <a:xfrm>
              <a:off x="7104873" y="5062471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8" name="泪滴形 12"/>
            <p:cNvSpPr/>
            <p:nvPr/>
          </p:nvSpPr>
          <p:spPr>
            <a:xfrm rot="10644197">
              <a:off x="7123498" y="4894460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535562" y="4147125"/>
            <a:ext cx="274141" cy="209020"/>
            <a:chOff x="7046710" y="4260925"/>
            <a:chExt cx="274141" cy="209020"/>
          </a:xfrm>
        </p:grpSpPr>
        <p:sp>
          <p:nvSpPr>
            <p:cNvPr id="70" name="椭圆 69"/>
            <p:cNvSpPr/>
            <p:nvPr/>
          </p:nvSpPr>
          <p:spPr>
            <a:xfrm>
              <a:off x="7046710" y="4424226"/>
              <a:ext cx="204953" cy="45719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1" name="泪滴形 12"/>
            <p:cNvSpPr/>
            <p:nvPr/>
          </p:nvSpPr>
          <p:spPr>
            <a:xfrm>
              <a:off x="7104873" y="4260925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sp>
        <p:nvSpPr>
          <p:cNvPr id="72" name="椭圆 71"/>
          <p:cNvSpPr/>
          <p:nvPr/>
        </p:nvSpPr>
        <p:spPr>
          <a:xfrm>
            <a:off x="10266801" y="5198264"/>
            <a:ext cx="496512" cy="496512"/>
          </a:xfrm>
          <a:prstGeom prst="ellipse">
            <a:avLst/>
          </a:prstGeom>
          <a:solidFill>
            <a:srgbClr val="B8E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1" y="1762908"/>
            <a:ext cx="6419644" cy="3365284"/>
          </a:xfrm>
          <a:prstGeom prst="rect">
            <a:avLst/>
          </a:prstGeom>
        </p:spPr>
      </p:pic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C 4.16667E-6 0.0331 0.01953 0.05995 0.04362 0.05995 C 0.07187 0.05995 0.08229 0.03009 0.08658 0.01204 L 0.09101 -0.01204 C 0.09531 -0.03009 0.10625 -0.05995 0.13828 -0.05995 C 0.15859 -0.05995 0.18229 -0.0331 0.18229 -1.11111E-6 C 0.18229 0.0331 0.15859 0.05995 0.13828 0.05995 C 0.10625 0.05995 0.09531 0.03009 0.09101 0.01204 L 0.08658 -0.01204 C 0.08229 -0.03009 0.07187 -0.05995 0.04362 -0.05995 C 0.01953 -0.05995 4.16667E-6 -0.0331 4.16667E-6 -1.11111E-6 Z " pathEditMode="relative" rAng="0" ptsTypes="AAAAAAAAAAA">
                                      <p:cBhvr>
                                        <p:cTn id="6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CC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952532" y="1568349"/>
            <a:ext cx="911375" cy="913385"/>
            <a:chOff x="5149434" y="2523219"/>
            <a:chExt cx="1810776" cy="1814772"/>
          </a:xfrm>
        </p:grpSpPr>
        <p:grpSp>
          <p:nvGrpSpPr>
            <p:cNvPr id="55" name="组合 54"/>
            <p:cNvGrpSpPr/>
            <p:nvPr/>
          </p:nvGrpSpPr>
          <p:grpSpPr>
            <a:xfrm>
              <a:off x="5158765" y="3429000"/>
              <a:ext cx="1801445" cy="908991"/>
              <a:chOff x="4355310" y="3073562"/>
              <a:chExt cx="3470988" cy="1751426"/>
            </a:xfrm>
          </p:grpSpPr>
          <p:sp>
            <p:nvSpPr>
              <p:cNvPr id="56" name="任意多边形 55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8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59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60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61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62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63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64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 rot="10800000">
              <a:off x="5149434" y="2523219"/>
              <a:ext cx="1801445" cy="908991"/>
              <a:chOff x="4355310" y="3073562"/>
              <a:chExt cx="3470988" cy="1751426"/>
            </a:xfrm>
          </p:grpSpPr>
          <p:sp>
            <p:nvSpPr>
              <p:cNvPr id="66" name="任意多边形 65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8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69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70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71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72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73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74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8952532" y="1568349"/>
            <a:ext cx="911375" cy="913385"/>
            <a:chOff x="5149434" y="2523219"/>
            <a:chExt cx="1810776" cy="1814772"/>
          </a:xfrm>
        </p:grpSpPr>
        <p:grpSp>
          <p:nvGrpSpPr>
            <p:cNvPr id="76" name="组合 75"/>
            <p:cNvGrpSpPr/>
            <p:nvPr/>
          </p:nvGrpSpPr>
          <p:grpSpPr>
            <a:xfrm>
              <a:off x="5158765" y="3428999"/>
              <a:ext cx="1801445" cy="908992"/>
              <a:chOff x="4355310" y="3073562"/>
              <a:chExt cx="3470988" cy="1751426"/>
            </a:xfrm>
          </p:grpSpPr>
          <p:sp>
            <p:nvSpPr>
              <p:cNvPr id="87" name="任意多边形 86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8" name="任意多边形 87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9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90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91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92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93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94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95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 rot="10800000">
              <a:off x="5149434" y="2523219"/>
              <a:ext cx="1801445" cy="908992"/>
              <a:chOff x="4355310" y="3073562"/>
              <a:chExt cx="3470988" cy="1751426"/>
            </a:xfrm>
          </p:grpSpPr>
          <p:sp>
            <p:nvSpPr>
              <p:cNvPr id="78" name="任意多边形 77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0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81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82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83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84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85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86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8952532" y="1568350"/>
            <a:ext cx="911375" cy="913385"/>
            <a:chOff x="5149434" y="2523220"/>
            <a:chExt cx="1810776" cy="1814771"/>
          </a:xfrm>
        </p:grpSpPr>
        <p:grpSp>
          <p:nvGrpSpPr>
            <p:cNvPr id="97" name="组合 96"/>
            <p:cNvGrpSpPr/>
            <p:nvPr/>
          </p:nvGrpSpPr>
          <p:grpSpPr>
            <a:xfrm>
              <a:off x="5158765" y="3429000"/>
              <a:ext cx="1801445" cy="908991"/>
              <a:chOff x="4355310" y="3073562"/>
              <a:chExt cx="3470988" cy="1751426"/>
            </a:xfrm>
          </p:grpSpPr>
          <p:sp>
            <p:nvSpPr>
              <p:cNvPr id="108" name="任意多边形 107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0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11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12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13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14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15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16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 rot="10800000">
              <a:off x="5149434" y="2523220"/>
              <a:ext cx="1801445" cy="908989"/>
              <a:chOff x="4355310" y="3073565"/>
              <a:chExt cx="3470988" cy="1751423"/>
            </a:xfrm>
          </p:grpSpPr>
          <p:sp>
            <p:nvSpPr>
              <p:cNvPr id="99" name="任意多边形 98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 rot="10800000">
                <a:off x="4549697" y="3073565"/>
                <a:ext cx="3055432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1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02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03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04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05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06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07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8952532" y="1568349"/>
            <a:ext cx="911375" cy="913385"/>
            <a:chOff x="5149434" y="2523219"/>
            <a:chExt cx="1810776" cy="1814772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158765" y="3429000"/>
              <a:ext cx="1801445" cy="908991"/>
              <a:chOff x="4355310" y="3073562"/>
              <a:chExt cx="3470988" cy="1751426"/>
            </a:xfrm>
          </p:grpSpPr>
          <p:sp>
            <p:nvSpPr>
              <p:cNvPr id="129" name="任意多边形 128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0" name="任意多边形 129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1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32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33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34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35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36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37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 rot="10800000">
              <a:off x="5149434" y="2523219"/>
              <a:ext cx="1801445" cy="908991"/>
              <a:chOff x="4355310" y="3073562"/>
              <a:chExt cx="3470988" cy="1751426"/>
            </a:xfrm>
          </p:grpSpPr>
          <p:sp>
            <p:nvSpPr>
              <p:cNvPr id="120" name="任意多边形 119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1" name="任意多边形 120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2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23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24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25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26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27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28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>
            <a:off x="8952532" y="1568349"/>
            <a:ext cx="911375" cy="913385"/>
            <a:chOff x="5149434" y="2523219"/>
            <a:chExt cx="1810776" cy="1814772"/>
          </a:xfrm>
        </p:grpSpPr>
        <p:grpSp>
          <p:nvGrpSpPr>
            <p:cNvPr id="139" name="组合 138"/>
            <p:cNvGrpSpPr/>
            <p:nvPr/>
          </p:nvGrpSpPr>
          <p:grpSpPr>
            <a:xfrm>
              <a:off x="5158765" y="3429000"/>
              <a:ext cx="1801445" cy="908991"/>
              <a:chOff x="4355310" y="3073562"/>
              <a:chExt cx="3470988" cy="1751426"/>
            </a:xfrm>
          </p:grpSpPr>
          <p:sp>
            <p:nvSpPr>
              <p:cNvPr id="150" name="任意多边形 149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1" name="任意多边形 150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2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53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54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55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56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57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58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 rot="10800000">
              <a:off x="5149434" y="2523219"/>
              <a:ext cx="1801445" cy="908991"/>
              <a:chOff x="4355310" y="3073562"/>
              <a:chExt cx="3470988" cy="1751426"/>
            </a:xfrm>
          </p:grpSpPr>
          <p:sp>
            <p:nvSpPr>
              <p:cNvPr id="141" name="任意多边形 140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2" name="任意多边形 141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3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44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45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46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47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48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49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</p:grpSp>
      <p:grpSp>
        <p:nvGrpSpPr>
          <p:cNvPr id="159" name="组合 158"/>
          <p:cNvGrpSpPr/>
          <p:nvPr/>
        </p:nvGrpSpPr>
        <p:grpSpPr>
          <a:xfrm>
            <a:off x="8952532" y="1568349"/>
            <a:ext cx="911375" cy="913385"/>
            <a:chOff x="5149434" y="2523219"/>
            <a:chExt cx="1810776" cy="1814772"/>
          </a:xfrm>
        </p:grpSpPr>
        <p:grpSp>
          <p:nvGrpSpPr>
            <p:cNvPr id="160" name="组合 159"/>
            <p:cNvGrpSpPr/>
            <p:nvPr/>
          </p:nvGrpSpPr>
          <p:grpSpPr>
            <a:xfrm>
              <a:off x="5158765" y="3429000"/>
              <a:ext cx="1801445" cy="908991"/>
              <a:chOff x="4355310" y="3073562"/>
              <a:chExt cx="3470988" cy="1751426"/>
            </a:xfrm>
          </p:grpSpPr>
          <p:sp>
            <p:nvSpPr>
              <p:cNvPr id="171" name="任意多边形 170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2" name="任意多边形 171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3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74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75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76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77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78" name="泪滴形 12"/>
              <p:cNvSpPr/>
              <p:nvPr/>
            </p:nvSpPr>
            <p:spPr>
              <a:xfrm rot="15633427">
                <a:off x="6814363" y="3934791"/>
                <a:ext cx="215980" cy="202106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79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 rot="10800000">
              <a:off x="5149434" y="2523219"/>
              <a:ext cx="1801445" cy="908991"/>
              <a:chOff x="4355310" y="3073562"/>
              <a:chExt cx="3470988" cy="1751426"/>
            </a:xfrm>
          </p:grpSpPr>
          <p:sp>
            <p:nvSpPr>
              <p:cNvPr id="162" name="任意多边形 161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3" name="任意多边形 162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4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65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66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67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68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69" name="泪滴形 12"/>
              <p:cNvSpPr/>
              <p:nvPr/>
            </p:nvSpPr>
            <p:spPr>
              <a:xfrm rot="15633427">
                <a:off x="6814363" y="3934786"/>
                <a:ext cx="215980" cy="202106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170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</p:grpSp>
      <p:sp>
        <p:nvSpPr>
          <p:cNvPr id="180" name="文本框 179"/>
          <p:cNvSpPr txBox="1"/>
          <p:nvPr/>
        </p:nvSpPr>
        <p:spPr>
          <a:xfrm>
            <a:off x="8533819" y="3130114"/>
            <a:ext cx="1715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01723D"/>
                </a:solidFill>
              </a:rPr>
              <a:t>loading</a:t>
            </a:r>
            <a:endParaRPr lang="zh-CN" altLang="en-US" sz="4000" dirty="0">
              <a:solidFill>
                <a:srgbClr val="01723D"/>
              </a:solidFill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908173" y="2865577"/>
            <a:ext cx="5671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2894433" y="1703653"/>
            <a:ext cx="178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400" dirty="0">
                <a:solidFill>
                  <a:srgbClr val="01723D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标题</a:t>
            </a:r>
          </a:p>
        </p:txBody>
      </p:sp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08333E-7 -7.40741E-7 C 0.06901 -7.40741E-7 0.125 0.09815 0.125 0.21898 C 0.125 0.34005 0.06901 0.43866 -2.08333E-7 0.43866 C -0.06901 0.43866 -0.125 0.34005 -0.125 0.21898 C -0.125 0.09815 -0.06901 -7.40741E-7 -2.08333E-7 -7.40741E-7 Z " pathEditMode="fixed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58333E-6 1.11111E-6 C 0.06902 1.11111E-6 0.125 0.09815 0.125 0.21898 C 0.125 0.34005 0.06902 0.43866 -4.58333E-6 0.43866 C -0.06901 0.43866 -0.125 0.34005 -0.125 0.21898 C -0.125 0.09815 -0.06901 1.11111E-6 -4.58333E-6 1.11111E-6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1.11111E-6 C 0.06902 1.11111E-6 0.125 0.09815 0.125 0.21898 C 0.125 0.34005 0.06902 0.43866 -4.58333E-6 0.43866 C -0.06901 0.43866 -0.125 0.34005 -0.125 0.21898 C -0.125 0.09815 -0.06901 1.11111E-6 -4.58333E-6 1.11111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4.58333E-6 1.11111E-6 C 0.06902 1.11111E-6 0.125 0.09815 0.125 0.21898 C 0.125 0.34005 0.06902 0.43866 -4.58333E-6 0.43866 C -0.06901 0.43866 -0.125 0.34005 -0.125 0.21898 C -0.125 0.09815 -0.06901 1.11111E-6 -4.58333E-6 1.11111E-6 Z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58333E-6 1.11111E-6 C 0.06902 1.11111E-6 0.125 0.09815 0.125 0.21898 C 0.125 0.34005 0.06902 0.43866 -4.58333E-6 0.43866 C -0.06901 0.43866 -0.125 0.34005 -0.125 0.21898 C -0.125 0.09815 -0.06901 1.11111E-6 -4.58333E-6 1.11111E-6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58333E-6 1.11111E-6 C 0.06902 1.11111E-6 0.125 0.09815 0.125 0.21898 C 0.125 0.34005 0.06902 0.43866 -4.58333E-6 0.43866 C -0.06901 0.43866 -0.125 0.34005 -0.125 0.21898 C -0.125 0.09815 -0.06901 1.11111E-6 -4.58333E-6 1.11111E-6 Z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4979425" y="2444139"/>
            <a:ext cx="572122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endParaRPr lang="zh-CN" altLang="en-US" sz="32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flipH="1">
            <a:off x="1240076" y="949722"/>
            <a:ext cx="2771215" cy="2315449"/>
            <a:chOff x="696991" y="389733"/>
            <a:chExt cx="4000884" cy="3342882"/>
          </a:xfrm>
        </p:grpSpPr>
        <p:grpSp>
          <p:nvGrpSpPr>
            <p:cNvPr id="37" name="组合 36"/>
            <p:cNvGrpSpPr/>
            <p:nvPr/>
          </p:nvGrpSpPr>
          <p:grpSpPr>
            <a:xfrm>
              <a:off x="2984476" y="2492643"/>
              <a:ext cx="225355" cy="228781"/>
              <a:chOff x="6821355" y="3868218"/>
              <a:chExt cx="225355" cy="22878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841757" y="4051280"/>
                <a:ext cx="204953" cy="45719"/>
              </a:xfrm>
              <a:prstGeom prst="ellipse">
                <a:avLst/>
              </a:prstGeom>
              <a:solidFill>
                <a:srgbClr val="57B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" name="泪滴形 12"/>
              <p:cNvSpPr/>
              <p:nvPr/>
            </p:nvSpPr>
            <p:spPr>
              <a:xfrm rot="5400000">
                <a:off x="6814418" y="387515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96991" y="2523166"/>
              <a:ext cx="216995" cy="202103"/>
              <a:chOff x="4533870" y="3898741"/>
              <a:chExt cx="216995" cy="202103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4545912" y="4051279"/>
                <a:ext cx="204953" cy="45719"/>
              </a:xfrm>
              <a:prstGeom prst="ellipse">
                <a:avLst/>
              </a:prstGeom>
              <a:solidFill>
                <a:srgbClr val="57B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泪滴形 12"/>
              <p:cNvSpPr/>
              <p:nvPr/>
            </p:nvSpPr>
            <p:spPr>
              <a:xfrm rot="1488092">
                <a:off x="4533870" y="389874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195787" y="3010572"/>
              <a:ext cx="227906" cy="240645"/>
              <a:chOff x="8080642" y="3422063"/>
              <a:chExt cx="227906" cy="240645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8080642" y="3616989"/>
                <a:ext cx="204953" cy="45719"/>
              </a:xfrm>
              <a:prstGeom prst="ellipse">
                <a:avLst/>
              </a:prstGeom>
              <a:solidFill>
                <a:srgbClr val="57B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" name="泪滴形 12"/>
              <p:cNvSpPr/>
              <p:nvPr/>
            </p:nvSpPr>
            <p:spPr>
              <a:xfrm rot="17452437">
                <a:off x="8099508" y="342900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058306" y="2422860"/>
              <a:ext cx="245869" cy="223490"/>
              <a:chOff x="4895185" y="3798435"/>
              <a:chExt cx="245869" cy="22349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4936101" y="3976206"/>
                <a:ext cx="204953" cy="45719"/>
              </a:xfrm>
              <a:prstGeom prst="ellipse">
                <a:avLst/>
              </a:prstGeom>
              <a:solidFill>
                <a:srgbClr val="57B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泪滴形 12"/>
              <p:cNvSpPr/>
              <p:nvPr/>
            </p:nvSpPr>
            <p:spPr>
              <a:xfrm rot="16200000">
                <a:off x="4888248" y="380537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619101" y="3080516"/>
              <a:ext cx="209040" cy="230428"/>
              <a:chOff x="6455980" y="4456091"/>
              <a:chExt cx="209040" cy="23042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455980" y="4640800"/>
                <a:ext cx="204953" cy="45719"/>
              </a:xfrm>
              <a:prstGeom prst="ellipse">
                <a:avLst/>
              </a:prstGeom>
              <a:solidFill>
                <a:srgbClr val="57B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" name="泪滴形 12"/>
              <p:cNvSpPr/>
              <p:nvPr/>
            </p:nvSpPr>
            <p:spPr>
              <a:xfrm rot="16200000">
                <a:off x="6455980" y="4463028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3267994" y="3518885"/>
              <a:ext cx="234603" cy="213730"/>
              <a:chOff x="7104873" y="4894460"/>
              <a:chExt cx="234603" cy="21373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7104873" y="5062471"/>
                <a:ext cx="204953" cy="45719"/>
              </a:xfrm>
              <a:prstGeom prst="ellipse">
                <a:avLst/>
              </a:prstGeom>
              <a:solidFill>
                <a:srgbClr val="57B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泪滴形 12"/>
              <p:cNvSpPr/>
              <p:nvPr/>
            </p:nvSpPr>
            <p:spPr>
              <a:xfrm rot="10644197">
                <a:off x="7123498" y="489446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3209831" y="2885350"/>
              <a:ext cx="274141" cy="209020"/>
              <a:chOff x="7046710" y="4260925"/>
              <a:chExt cx="274141" cy="20902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7046710" y="4424226"/>
                <a:ext cx="204953" cy="45719"/>
              </a:xfrm>
              <a:prstGeom prst="ellipse">
                <a:avLst/>
              </a:prstGeom>
              <a:solidFill>
                <a:srgbClr val="57B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泪滴形 12"/>
              <p:cNvSpPr/>
              <p:nvPr/>
            </p:nvSpPr>
            <p:spPr>
              <a:xfrm>
                <a:off x="7104873" y="426092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571239" y="3087453"/>
              <a:ext cx="221580" cy="223491"/>
              <a:chOff x="5408118" y="4463028"/>
              <a:chExt cx="221580" cy="22349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408118" y="4640800"/>
                <a:ext cx="204953" cy="45719"/>
              </a:xfrm>
              <a:prstGeom prst="ellipse">
                <a:avLst/>
              </a:prstGeom>
              <a:solidFill>
                <a:srgbClr val="57B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" name="泪滴形 12"/>
              <p:cNvSpPr/>
              <p:nvPr/>
            </p:nvSpPr>
            <p:spPr>
              <a:xfrm rot="19924837">
                <a:off x="5413720" y="4463028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714368" y="2885351"/>
              <a:ext cx="217675" cy="202103"/>
              <a:chOff x="6551247" y="4260926"/>
              <a:chExt cx="217675" cy="20210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6563969" y="4416025"/>
                <a:ext cx="204953" cy="45719"/>
              </a:xfrm>
              <a:prstGeom prst="ellipse">
                <a:avLst/>
              </a:prstGeom>
              <a:solidFill>
                <a:srgbClr val="57B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泪滴形 12"/>
              <p:cNvSpPr/>
              <p:nvPr/>
            </p:nvSpPr>
            <p:spPr>
              <a:xfrm>
                <a:off x="6551247" y="426092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3132122" y="1801072"/>
              <a:ext cx="1565753" cy="864138"/>
              <a:chOff x="6969001" y="2302113"/>
              <a:chExt cx="1565753" cy="864138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7112909" y="2885732"/>
                <a:ext cx="1257535" cy="280519"/>
              </a:xfrm>
              <a:prstGeom prst="ellipse">
                <a:avLst/>
              </a:prstGeom>
              <a:solidFill>
                <a:srgbClr val="57B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900" dirty="0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 rot="20824796">
                <a:off x="6969001" y="2302113"/>
                <a:ext cx="1565753" cy="790064"/>
                <a:chOff x="4355310" y="3073562"/>
                <a:chExt cx="3470988" cy="1751426"/>
              </a:xfrm>
            </p:grpSpPr>
            <p:sp>
              <p:nvSpPr>
                <p:cNvPr id="46" name="任意多边形 45"/>
                <p:cNvSpPr/>
                <p:nvPr/>
              </p:nvSpPr>
              <p:spPr>
                <a:xfrm rot="10800000">
                  <a:off x="4355310" y="3073565"/>
                  <a:ext cx="3470988" cy="1751423"/>
                </a:xfrm>
                <a:custGeom>
                  <a:avLst/>
                  <a:gdLst>
                    <a:gd name="connsiteX0" fmla="*/ 1735494 w 3470988"/>
                    <a:gd name="connsiteY0" fmla="*/ 0 h 1751423"/>
                    <a:gd name="connsiteX1" fmla="*/ 3470988 w 3470988"/>
                    <a:gd name="connsiteY1" fmla="*/ 1735494 h 1751423"/>
                    <a:gd name="connsiteX2" fmla="*/ 3470184 w 3470988"/>
                    <a:gd name="connsiteY2" fmla="*/ 1751423 h 1751423"/>
                    <a:gd name="connsiteX3" fmla="*/ 805 w 3470988"/>
                    <a:gd name="connsiteY3" fmla="*/ 1751423 h 1751423"/>
                    <a:gd name="connsiteX4" fmla="*/ 0 w 3470988"/>
                    <a:gd name="connsiteY4" fmla="*/ 1735494 h 1751423"/>
                    <a:gd name="connsiteX5" fmla="*/ 1735494 w 3470988"/>
                    <a:gd name="connsiteY5" fmla="*/ 0 h 1751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0988" h="1751423">
                      <a:moveTo>
                        <a:pt x="1735494" y="0"/>
                      </a:moveTo>
                      <a:cubicBezTo>
                        <a:pt x="2693981" y="0"/>
                        <a:pt x="3470988" y="777007"/>
                        <a:pt x="3470988" y="1735494"/>
                      </a:cubicBezTo>
                      <a:lnTo>
                        <a:pt x="3470184" y="1751423"/>
                      </a:lnTo>
                      <a:lnTo>
                        <a:pt x="805" y="1751423"/>
                      </a:lnTo>
                      <a:lnTo>
                        <a:pt x="0" y="1735494"/>
                      </a:lnTo>
                      <a:cubicBezTo>
                        <a:pt x="0" y="777007"/>
                        <a:pt x="777007" y="0"/>
                        <a:pt x="1735494" y="0"/>
                      </a:cubicBezTo>
                      <a:close/>
                    </a:path>
                  </a:pathLst>
                </a:custGeom>
                <a:solidFill>
                  <a:srgbClr val="61B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 dirty="0"/>
                </a:p>
              </p:txBody>
            </p:sp>
            <p:sp>
              <p:nvSpPr>
                <p:cNvPr id="47" name="任意多边形 46"/>
                <p:cNvSpPr/>
                <p:nvPr/>
              </p:nvSpPr>
              <p:spPr>
                <a:xfrm rot="10800000">
                  <a:off x="4549695" y="3073562"/>
                  <a:ext cx="3055435" cy="1531892"/>
                </a:xfrm>
                <a:custGeom>
                  <a:avLst/>
                  <a:gdLst>
                    <a:gd name="connsiteX0" fmla="*/ 1735494 w 3470988"/>
                    <a:gd name="connsiteY0" fmla="*/ 0 h 1754913"/>
                    <a:gd name="connsiteX1" fmla="*/ 3470988 w 3470988"/>
                    <a:gd name="connsiteY1" fmla="*/ 1735494 h 1754913"/>
                    <a:gd name="connsiteX2" fmla="*/ 3470007 w 3470988"/>
                    <a:gd name="connsiteY2" fmla="*/ 1754913 h 1754913"/>
                    <a:gd name="connsiteX3" fmla="*/ 981 w 3470988"/>
                    <a:gd name="connsiteY3" fmla="*/ 1754913 h 1754913"/>
                    <a:gd name="connsiteX4" fmla="*/ 0 w 3470988"/>
                    <a:gd name="connsiteY4" fmla="*/ 1735494 h 1754913"/>
                    <a:gd name="connsiteX5" fmla="*/ 1735494 w 3470988"/>
                    <a:gd name="connsiteY5" fmla="*/ 0 h 1754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0988" h="1754913">
                      <a:moveTo>
                        <a:pt x="1735494" y="0"/>
                      </a:moveTo>
                      <a:cubicBezTo>
                        <a:pt x="2693981" y="0"/>
                        <a:pt x="3470988" y="777007"/>
                        <a:pt x="3470988" y="1735494"/>
                      </a:cubicBezTo>
                      <a:lnTo>
                        <a:pt x="3470007" y="1754913"/>
                      </a:lnTo>
                      <a:lnTo>
                        <a:pt x="981" y="1754913"/>
                      </a:lnTo>
                      <a:lnTo>
                        <a:pt x="0" y="1735494"/>
                      </a:lnTo>
                      <a:cubicBezTo>
                        <a:pt x="0" y="777007"/>
                        <a:pt x="777007" y="0"/>
                        <a:pt x="1735494" y="0"/>
                      </a:cubicBezTo>
                      <a:close/>
                    </a:path>
                  </a:pathLst>
                </a:custGeom>
                <a:solidFill>
                  <a:srgbClr val="FF77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 dirty="0"/>
                </a:p>
              </p:txBody>
            </p:sp>
            <p:sp>
              <p:nvSpPr>
                <p:cNvPr id="48" name="泪滴形 12"/>
                <p:cNvSpPr/>
                <p:nvPr/>
              </p:nvSpPr>
              <p:spPr>
                <a:xfrm>
                  <a:off x="4815512" y="3637405"/>
                  <a:ext cx="215978" cy="202103"/>
                </a:xfrm>
                <a:custGeom>
                  <a:avLst/>
                  <a:gdLst>
                    <a:gd name="connsiteX0" fmla="*/ 0 w 1556951"/>
                    <a:gd name="connsiteY0" fmla="*/ 778476 h 1556951"/>
                    <a:gd name="connsiteX1" fmla="*/ 778476 w 1556951"/>
                    <a:gd name="connsiteY1" fmla="*/ 0 h 1556951"/>
                    <a:gd name="connsiteX2" fmla="*/ 1556951 w 1556951"/>
                    <a:gd name="connsiteY2" fmla="*/ 0 h 1556951"/>
                    <a:gd name="connsiteX3" fmla="*/ 1556951 w 1556951"/>
                    <a:gd name="connsiteY3" fmla="*/ 778476 h 1556951"/>
                    <a:gd name="connsiteX4" fmla="*/ 778475 w 1556951"/>
                    <a:gd name="connsiteY4" fmla="*/ 1556952 h 1556951"/>
                    <a:gd name="connsiteX5" fmla="*/ -1 w 1556951"/>
                    <a:gd name="connsiteY5" fmla="*/ 778476 h 1556951"/>
                    <a:gd name="connsiteX6" fmla="*/ 0 w 1556951"/>
                    <a:gd name="connsiteY6" fmla="*/ 778476 h 1556951"/>
                    <a:gd name="connsiteX0-1" fmla="*/ 1 w 1556952"/>
                    <a:gd name="connsiteY0-2" fmla="*/ 778476 h 1556952"/>
                    <a:gd name="connsiteX1-3" fmla="*/ 778477 w 1556952"/>
                    <a:gd name="connsiteY1-4" fmla="*/ 0 h 1556952"/>
                    <a:gd name="connsiteX2-5" fmla="*/ 1556952 w 1556952"/>
                    <a:gd name="connsiteY2-6" fmla="*/ 0 h 1556952"/>
                    <a:gd name="connsiteX3-7" fmla="*/ 1421028 w 1556952"/>
                    <a:gd name="connsiteY3-8" fmla="*/ 1062681 h 1556952"/>
                    <a:gd name="connsiteX4-9" fmla="*/ 778476 w 1556952"/>
                    <a:gd name="connsiteY4-10" fmla="*/ 1556952 h 1556952"/>
                    <a:gd name="connsiteX5-11" fmla="*/ 0 w 1556952"/>
                    <a:gd name="connsiteY5-12" fmla="*/ 778476 h 1556952"/>
                    <a:gd name="connsiteX6-13" fmla="*/ 1 w 1556952"/>
                    <a:gd name="connsiteY6-14" fmla="*/ 778476 h 1556952"/>
                    <a:gd name="connsiteX0-15" fmla="*/ 19 w 1556970"/>
                    <a:gd name="connsiteY0-16" fmla="*/ 778476 h 1532238"/>
                    <a:gd name="connsiteX1-17" fmla="*/ 778495 w 1556970"/>
                    <a:gd name="connsiteY1-18" fmla="*/ 0 h 1532238"/>
                    <a:gd name="connsiteX2-19" fmla="*/ 1556970 w 1556970"/>
                    <a:gd name="connsiteY2-20" fmla="*/ 0 h 1532238"/>
                    <a:gd name="connsiteX3-21" fmla="*/ 1421046 w 1556970"/>
                    <a:gd name="connsiteY3-22" fmla="*/ 1062681 h 1532238"/>
                    <a:gd name="connsiteX4-23" fmla="*/ 420148 w 1556970"/>
                    <a:gd name="connsiteY4-24" fmla="*/ 1532238 h 1532238"/>
                    <a:gd name="connsiteX5-25" fmla="*/ 18 w 1556970"/>
                    <a:gd name="connsiteY5-26" fmla="*/ 778476 h 1532238"/>
                    <a:gd name="connsiteX6-27" fmla="*/ 19 w 1556970"/>
                    <a:gd name="connsiteY6-28" fmla="*/ 778476 h 1532238"/>
                    <a:gd name="connsiteX0-29" fmla="*/ 37089 w 1556970"/>
                    <a:gd name="connsiteY0-30" fmla="*/ 568411 h 1532238"/>
                    <a:gd name="connsiteX1-31" fmla="*/ 778495 w 1556970"/>
                    <a:gd name="connsiteY1-32" fmla="*/ 0 h 1532238"/>
                    <a:gd name="connsiteX2-33" fmla="*/ 1556970 w 1556970"/>
                    <a:gd name="connsiteY2-34" fmla="*/ 0 h 1532238"/>
                    <a:gd name="connsiteX3-35" fmla="*/ 1421046 w 1556970"/>
                    <a:gd name="connsiteY3-36" fmla="*/ 1062681 h 1532238"/>
                    <a:gd name="connsiteX4-37" fmla="*/ 420148 w 1556970"/>
                    <a:gd name="connsiteY4-38" fmla="*/ 1532238 h 1532238"/>
                    <a:gd name="connsiteX5-39" fmla="*/ 18 w 1556970"/>
                    <a:gd name="connsiteY5-40" fmla="*/ 778476 h 1532238"/>
                    <a:gd name="connsiteX6-41" fmla="*/ 37089 w 1556970"/>
                    <a:gd name="connsiteY6-42" fmla="*/ 568411 h 1532238"/>
                    <a:gd name="connsiteX0-43" fmla="*/ 37089 w 1556970"/>
                    <a:gd name="connsiteY0-44" fmla="*/ 605481 h 1569308"/>
                    <a:gd name="connsiteX1-45" fmla="*/ 1075057 w 1556970"/>
                    <a:gd name="connsiteY1-46" fmla="*/ 0 h 1569308"/>
                    <a:gd name="connsiteX2-47" fmla="*/ 1556970 w 1556970"/>
                    <a:gd name="connsiteY2-48" fmla="*/ 37070 h 1569308"/>
                    <a:gd name="connsiteX3-49" fmla="*/ 1421046 w 1556970"/>
                    <a:gd name="connsiteY3-50" fmla="*/ 1099751 h 1569308"/>
                    <a:gd name="connsiteX4-51" fmla="*/ 420148 w 1556970"/>
                    <a:gd name="connsiteY4-52" fmla="*/ 1569308 h 1569308"/>
                    <a:gd name="connsiteX5-53" fmla="*/ 18 w 1556970"/>
                    <a:gd name="connsiteY5-54" fmla="*/ 815546 h 1569308"/>
                    <a:gd name="connsiteX6-55" fmla="*/ 37089 w 1556970"/>
                    <a:gd name="connsiteY6-56" fmla="*/ 605481 h 1569308"/>
                    <a:gd name="connsiteX0-57" fmla="*/ 37089 w 1557222"/>
                    <a:gd name="connsiteY0-58" fmla="*/ 605481 h 1569308"/>
                    <a:gd name="connsiteX1-59" fmla="*/ 1075057 w 1557222"/>
                    <a:gd name="connsiteY1-60" fmla="*/ 0 h 1569308"/>
                    <a:gd name="connsiteX2-61" fmla="*/ 1556970 w 1557222"/>
                    <a:gd name="connsiteY2-62" fmla="*/ 37070 h 1569308"/>
                    <a:gd name="connsiteX3-63" fmla="*/ 1421046 w 1557222"/>
                    <a:gd name="connsiteY3-64" fmla="*/ 1099751 h 1569308"/>
                    <a:gd name="connsiteX4-65" fmla="*/ 420148 w 1557222"/>
                    <a:gd name="connsiteY4-66" fmla="*/ 1569308 h 1569308"/>
                    <a:gd name="connsiteX5-67" fmla="*/ 18 w 1557222"/>
                    <a:gd name="connsiteY5-68" fmla="*/ 815546 h 1569308"/>
                    <a:gd name="connsiteX6-69" fmla="*/ 37089 w 1557222"/>
                    <a:gd name="connsiteY6-70" fmla="*/ 605481 h 1569308"/>
                    <a:gd name="connsiteX0-71" fmla="*/ 37089 w 1557222"/>
                    <a:gd name="connsiteY0-72" fmla="*/ 605481 h 1569308"/>
                    <a:gd name="connsiteX1-73" fmla="*/ 1075057 w 1557222"/>
                    <a:gd name="connsiteY1-74" fmla="*/ 0 h 1569308"/>
                    <a:gd name="connsiteX2-75" fmla="*/ 1556970 w 1557222"/>
                    <a:gd name="connsiteY2-76" fmla="*/ 37070 h 1569308"/>
                    <a:gd name="connsiteX3-77" fmla="*/ 1421046 w 1557222"/>
                    <a:gd name="connsiteY3-78" fmla="*/ 1099751 h 1569308"/>
                    <a:gd name="connsiteX4-79" fmla="*/ 420148 w 1557222"/>
                    <a:gd name="connsiteY4-80" fmla="*/ 1569308 h 1569308"/>
                    <a:gd name="connsiteX5-81" fmla="*/ 18 w 1557222"/>
                    <a:gd name="connsiteY5-82" fmla="*/ 815546 h 1569308"/>
                    <a:gd name="connsiteX6-83" fmla="*/ 37089 w 1557222"/>
                    <a:gd name="connsiteY6-84" fmla="*/ 605481 h 1569308"/>
                    <a:gd name="connsiteX0-85" fmla="*/ 99293 w 1557222"/>
                    <a:gd name="connsiteY0-86" fmla="*/ 323204 h 1585611"/>
                    <a:gd name="connsiteX1-87" fmla="*/ 1075057 w 1557222"/>
                    <a:gd name="connsiteY1-88" fmla="*/ 16303 h 1585611"/>
                    <a:gd name="connsiteX2-89" fmla="*/ 1556970 w 1557222"/>
                    <a:gd name="connsiteY2-90" fmla="*/ 53373 h 1585611"/>
                    <a:gd name="connsiteX3-91" fmla="*/ 1421046 w 1557222"/>
                    <a:gd name="connsiteY3-92" fmla="*/ 1116054 h 1585611"/>
                    <a:gd name="connsiteX4-93" fmla="*/ 420148 w 1557222"/>
                    <a:gd name="connsiteY4-94" fmla="*/ 1585611 h 1585611"/>
                    <a:gd name="connsiteX5-95" fmla="*/ 18 w 1557222"/>
                    <a:gd name="connsiteY5-96" fmla="*/ 831849 h 1585611"/>
                    <a:gd name="connsiteX6-97" fmla="*/ 99293 w 1557222"/>
                    <a:gd name="connsiteY6-98" fmla="*/ 323204 h 1585611"/>
                    <a:gd name="connsiteX0-99" fmla="*/ 99293 w 1557222"/>
                    <a:gd name="connsiteY0-100" fmla="*/ 321658 h 1584065"/>
                    <a:gd name="connsiteX1-101" fmla="*/ 1075057 w 1557222"/>
                    <a:gd name="connsiteY1-102" fmla="*/ 14757 h 1584065"/>
                    <a:gd name="connsiteX2-103" fmla="*/ 1556970 w 1557222"/>
                    <a:gd name="connsiteY2-104" fmla="*/ 51827 h 1584065"/>
                    <a:gd name="connsiteX3-105" fmla="*/ 1421046 w 1557222"/>
                    <a:gd name="connsiteY3-106" fmla="*/ 1114508 h 1584065"/>
                    <a:gd name="connsiteX4-107" fmla="*/ 420148 w 1557222"/>
                    <a:gd name="connsiteY4-108" fmla="*/ 1584065 h 1584065"/>
                    <a:gd name="connsiteX5-109" fmla="*/ 18 w 1557222"/>
                    <a:gd name="connsiteY5-110" fmla="*/ 830303 h 1584065"/>
                    <a:gd name="connsiteX6-111" fmla="*/ 99293 w 1557222"/>
                    <a:gd name="connsiteY6-112" fmla="*/ 321658 h 1584065"/>
                    <a:gd name="connsiteX0-113" fmla="*/ 99293 w 1557222"/>
                    <a:gd name="connsiteY0-114" fmla="*/ 321658 h 1584065"/>
                    <a:gd name="connsiteX1-115" fmla="*/ 1075057 w 1557222"/>
                    <a:gd name="connsiteY1-116" fmla="*/ 14757 h 1584065"/>
                    <a:gd name="connsiteX2-117" fmla="*/ 1556970 w 1557222"/>
                    <a:gd name="connsiteY2-118" fmla="*/ 51827 h 1584065"/>
                    <a:gd name="connsiteX3-119" fmla="*/ 1421046 w 1557222"/>
                    <a:gd name="connsiteY3-120" fmla="*/ 1114508 h 1584065"/>
                    <a:gd name="connsiteX4-121" fmla="*/ 420148 w 1557222"/>
                    <a:gd name="connsiteY4-122" fmla="*/ 1584065 h 1584065"/>
                    <a:gd name="connsiteX5-123" fmla="*/ 18 w 1557222"/>
                    <a:gd name="connsiteY5-124" fmla="*/ 830303 h 1584065"/>
                    <a:gd name="connsiteX6-125" fmla="*/ 99293 w 1557222"/>
                    <a:gd name="connsiteY6-126" fmla="*/ 321658 h 1584065"/>
                    <a:gd name="connsiteX0-127" fmla="*/ 18 w 1557222"/>
                    <a:gd name="connsiteY0-128" fmla="*/ 815546 h 1569308"/>
                    <a:gd name="connsiteX1-129" fmla="*/ 1075057 w 1557222"/>
                    <a:gd name="connsiteY1-130" fmla="*/ 0 h 1569308"/>
                    <a:gd name="connsiteX2-131" fmla="*/ 1556970 w 1557222"/>
                    <a:gd name="connsiteY2-132" fmla="*/ 37070 h 1569308"/>
                    <a:gd name="connsiteX3-133" fmla="*/ 1421046 w 1557222"/>
                    <a:gd name="connsiteY3-134" fmla="*/ 1099751 h 1569308"/>
                    <a:gd name="connsiteX4-135" fmla="*/ 420148 w 1557222"/>
                    <a:gd name="connsiteY4-136" fmla="*/ 1569308 h 1569308"/>
                    <a:gd name="connsiteX5-137" fmla="*/ 18 w 1557222"/>
                    <a:gd name="connsiteY5-138" fmla="*/ 815546 h 1569308"/>
                    <a:gd name="connsiteX0-139" fmla="*/ 18 w 1557222"/>
                    <a:gd name="connsiteY0-140" fmla="*/ 778476 h 1532238"/>
                    <a:gd name="connsiteX1-141" fmla="*/ 540102 w 1557222"/>
                    <a:gd name="connsiteY1-142" fmla="*/ 74897 h 1532238"/>
                    <a:gd name="connsiteX2-143" fmla="*/ 1556970 w 1557222"/>
                    <a:gd name="connsiteY2-144" fmla="*/ 0 h 1532238"/>
                    <a:gd name="connsiteX3-145" fmla="*/ 1421046 w 1557222"/>
                    <a:gd name="connsiteY3-146" fmla="*/ 1062681 h 1532238"/>
                    <a:gd name="connsiteX4-147" fmla="*/ 420148 w 1557222"/>
                    <a:gd name="connsiteY4-148" fmla="*/ 1532238 h 1532238"/>
                    <a:gd name="connsiteX5-149" fmla="*/ 18 w 1557222"/>
                    <a:gd name="connsiteY5-150" fmla="*/ 778476 h 1532238"/>
                    <a:gd name="connsiteX0-151" fmla="*/ 18 w 1557222"/>
                    <a:gd name="connsiteY0-152" fmla="*/ 790628 h 1544390"/>
                    <a:gd name="connsiteX1-153" fmla="*/ 540102 w 1557222"/>
                    <a:gd name="connsiteY1-154" fmla="*/ 87049 h 1544390"/>
                    <a:gd name="connsiteX2-155" fmla="*/ 1556970 w 1557222"/>
                    <a:gd name="connsiteY2-156" fmla="*/ 12152 h 1544390"/>
                    <a:gd name="connsiteX3-157" fmla="*/ 1421046 w 1557222"/>
                    <a:gd name="connsiteY3-158" fmla="*/ 1074833 h 1544390"/>
                    <a:gd name="connsiteX4-159" fmla="*/ 420148 w 1557222"/>
                    <a:gd name="connsiteY4-160" fmla="*/ 1544390 h 1544390"/>
                    <a:gd name="connsiteX5-161" fmla="*/ 18 w 1557222"/>
                    <a:gd name="connsiteY5-162" fmla="*/ 790628 h 1544390"/>
                    <a:gd name="connsiteX0-163" fmla="*/ 18 w 1557222"/>
                    <a:gd name="connsiteY0-164" fmla="*/ 790628 h 1544390"/>
                    <a:gd name="connsiteX1-165" fmla="*/ 540102 w 1557222"/>
                    <a:gd name="connsiteY1-166" fmla="*/ 87049 h 1544390"/>
                    <a:gd name="connsiteX2-167" fmla="*/ 1556970 w 1557222"/>
                    <a:gd name="connsiteY2-168" fmla="*/ 12152 h 1544390"/>
                    <a:gd name="connsiteX3-169" fmla="*/ 1421046 w 1557222"/>
                    <a:gd name="connsiteY3-170" fmla="*/ 1074833 h 1544390"/>
                    <a:gd name="connsiteX4-171" fmla="*/ 420148 w 1557222"/>
                    <a:gd name="connsiteY4-172" fmla="*/ 1544390 h 1544390"/>
                    <a:gd name="connsiteX5-173" fmla="*/ 18 w 1557222"/>
                    <a:gd name="connsiteY5-174" fmla="*/ 790628 h 1544390"/>
                    <a:gd name="connsiteX0-175" fmla="*/ 18 w 1557222"/>
                    <a:gd name="connsiteY0-176" fmla="*/ 790628 h 1544390"/>
                    <a:gd name="connsiteX1-177" fmla="*/ 540102 w 1557222"/>
                    <a:gd name="connsiteY1-178" fmla="*/ 87049 h 1544390"/>
                    <a:gd name="connsiteX2-179" fmla="*/ 1556970 w 1557222"/>
                    <a:gd name="connsiteY2-180" fmla="*/ 12152 h 1544390"/>
                    <a:gd name="connsiteX3-181" fmla="*/ 1421046 w 1557222"/>
                    <a:gd name="connsiteY3-182" fmla="*/ 1074833 h 1544390"/>
                    <a:gd name="connsiteX4-183" fmla="*/ 420148 w 1557222"/>
                    <a:gd name="connsiteY4-184" fmla="*/ 1544390 h 1544390"/>
                    <a:gd name="connsiteX5-185" fmla="*/ 18 w 1557222"/>
                    <a:gd name="connsiteY5-186" fmla="*/ 790628 h 1544390"/>
                    <a:gd name="connsiteX0-187" fmla="*/ 7385 w 1564589"/>
                    <a:gd name="connsiteY0-188" fmla="*/ 790628 h 1544390"/>
                    <a:gd name="connsiteX1-189" fmla="*/ 547469 w 1564589"/>
                    <a:gd name="connsiteY1-190" fmla="*/ 87049 h 1544390"/>
                    <a:gd name="connsiteX2-191" fmla="*/ 1564337 w 1564589"/>
                    <a:gd name="connsiteY2-192" fmla="*/ 12152 h 1544390"/>
                    <a:gd name="connsiteX3-193" fmla="*/ 1428413 w 1564589"/>
                    <a:gd name="connsiteY3-194" fmla="*/ 1074833 h 1544390"/>
                    <a:gd name="connsiteX4-195" fmla="*/ 427515 w 1564589"/>
                    <a:gd name="connsiteY4-196" fmla="*/ 1544390 h 1544390"/>
                    <a:gd name="connsiteX5-197" fmla="*/ 7385 w 1564589"/>
                    <a:gd name="connsiteY5-198" fmla="*/ 790628 h 1544390"/>
                    <a:gd name="connsiteX0-199" fmla="*/ 7385 w 1564589"/>
                    <a:gd name="connsiteY0-200" fmla="*/ 790628 h 1544390"/>
                    <a:gd name="connsiteX1-201" fmla="*/ 547469 w 1564589"/>
                    <a:gd name="connsiteY1-202" fmla="*/ 87049 h 1544390"/>
                    <a:gd name="connsiteX2-203" fmla="*/ 1564337 w 1564589"/>
                    <a:gd name="connsiteY2-204" fmla="*/ 12152 h 1544390"/>
                    <a:gd name="connsiteX3-205" fmla="*/ 1428413 w 1564589"/>
                    <a:gd name="connsiteY3-206" fmla="*/ 1074833 h 1544390"/>
                    <a:gd name="connsiteX4-207" fmla="*/ 427515 w 1564589"/>
                    <a:gd name="connsiteY4-208" fmla="*/ 1544390 h 1544390"/>
                    <a:gd name="connsiteX5-209" fmla="*/ 7385 w 1564589"/>
                    <a:gd name="connsiteY5-210" fmla="*/ 790628 h 1544390"/>
                    <a:gd name="connsiteX0-211" fmla="*/ 4380 w 1617568"/>
                    <a:gd name="connsiteY0-212" fmla="*/ 784408 h 1544390"/>
                    <a:gd name="connsiteX1-213" fmla="*/ 600448 w 1617568"/>
                    <a:gd name="connsiteY1-214" fmla="*/ 87049 h 1544390"/>
                    <a:gd name="connsiteX2-215" fmla="*/ 1617316 w 1617568"/>
                    <a:gd name="connsiteY2-216" fmla="*/ 12152 h 1544390"/>
                    <a:gd name="connsiteX3-217" fmla="*/ 1481392 w 1617568"/>
                    <a:gd name="connsiteY3-218" fmla="*/ 1074833 h 1544390"/>
                    <a:gd name="connsiteX4-219" fmla="*/ 480494 w 1617568"/>
                    <a:gd name="connsiteY4-220" fmla="*/ 1544390 h 1544390"/>
                    <a:gd name="connsiteX5-221" fmla="*/ 4380 w 1617568"/>
                    <a:gd name="connsiteY5-222" fmla="*/ 784408 h 1544390"/>
                    <a:gd name="connsiteX0-223" fmla="*/ 4380 w 1628298"/>
                    <a:gd name="connsiteY0-224" fmla="*/ 784408 h 1544390"/>
                    <a:gd name="connsiteX1-225" fmla="*/ 600448 w 1628298"/>
                    <a:gd name="connsiteY1-226" fmla="*/ 87049 h 1544390"/>
                    <a:gd name="connsiteX2-227" fmla="*/ 1617316 w 1628298"/>
                    <a:gd name="connsiteY2-228" fmla="*/ 12152 h 1544390"/>
                    <a:gd name="connsiteX3-229" fmla="*/ 1481392 w 1628298"/>
                    <a:gd name="connsiteY3-230" fmla="*/ 1074833 h 1544390"/>
                    <a:gd name="connsiteX4-231" fmla="*/ 480494 w 1628298"/>
                    <a:gd name="connsiteY4-232" fmla="*/ 1544390 h 1544390"/>
                    <a:gd name="connsiteX5-233" fmla="*/ 4380 w 1628298"/>
                    <a:gd name="connsiteY5-234" fmla="*/ 784408 h 1544390"/>
                    <a:gd name="connsiteX0-235" fmla="*/ 4380 w 1617316"/>
                    <a:gd name="connsiteY0-236" fmla="*/ 784408 h 1544390"/>
                    <a:gd name="connsiteX1-237" fmla="*/ 600448 w 1617316"/>
                    <a:gd name="connsiteY1-238" fmla="*/ 87049 h 1544390"/>
                    <a:gd name="connsiteX2-239" fmla="*/ 1617316 w 1617316"/>
                    <a:gd name="connsiteY2-240" fmla="*/ 12152 h 1544390"/>
                    <a:gd name="connsiteX3-241" fmla="*/ 1369424 w 1617316"/>
                    <a:gd name="connsiteY3-242" fmla="*/ 1143257 h 1544390"/>
                    <a:gd name="connsiteX4-243" fmla="*/ 480494 w 1617316"/>
                    <a:gd name="connsiteY4-244" fmla="*/ 1544390 h 1544390"/>
                    <a:gd name="connsiteX5-245" fmla="*/ 4380 w 1617316"/>
                    <a:gd name="connsiteY5-246" fmla="*/ 784408 h 1544390"/>
                    <a:gd name="connsiteX0-247" fmla="*/ 4380 w 1617408"/>
                    <a:gd name="connsiteY0-248" fmla="*/ 784408 h 1544390"/>
                    <a:gd name="connsiteX1-249" fmla="*/ 600448 w 1617408"/>
                    <a:gd name="connsiteY1-250" fmla="*/ 87049 h 1544390"/>
                    <a:gd name="connsiteX2-251" fmla="*/ 1617316 w 1617408"/>
                    <a:gd name="connsiteY2-252" fmla="*/ 12152 h 1544390"/>
                    <a:gd name="connsiteX3-253" fmla="*/ 1369424 w 1617408"/>
                    <a:gd name="connsiteY3-254" fmla="*/ 1143257 h 1544390"/>
                    <a:gd name="connsiteX4-255" fmla="*/ 480494 w 1617408"/>
                    <a:gd name="connsiteY4-256" fmla="*/ 1544390 h 1544390"/>
                    <a:gd name="connsiteX5-257" fmla="*/ 4380 w 1617408"/>
                    <a:gd name="connsiteY5-258" fmla="*/ 784408 h 1544390"/>
                    <a:gd name="connsiteX0-259" fmla="*/ 4380 w 1660859"/>
                    <a:gd name="connsiteY0-260" fmla="*/ 773010 h 1532992"/>
                    <a:gd name="connsiteX1-261" fmla="*/ 600448 w 1660859"/>
                    <a:gd name="connsiteY1-262" fmla="*/ 75651 h 1532992"/>
                    <a:gd name="connsiteX2-263" fmla="*/ 1660859 w 1660859"/>
                    <a:gd name="connsiteY2-264" fmla="*/ 31856 h 1532992"/>
                    <a:gd name="connsiteX3-265" fmla="*/ 1369424 w 1660859"/>
                    <a:gd name="connsiteY3-266" fmla="*/ 1131859 h 1532992"/>
                    <a:gd name="connsiteX4-267" fmla="*/ 480494 w 1660859"/>
                    <a:gd name="connsiteY4-268" fmla="*/ 1532992 h 1532992"/>
                    <a:gd name="connsiteX5-269" fmla="*/ 4380 w 1660859"/>
                    <a:gd name="connsiteY5-270" fmla="*/ 773010 h 1532992"/>
                    <a:gd name="connsiteX0-271" fmla="*/ 4380 w 1660859"/>
                    <a:gd name="connsiteY0-272" fmla="*/ 794177 h 1554159"/>
                    <a:gd name="connsiteX1-273" fmla="*/ 600448 w 1660859"/>
                    <a:gd name="connsiteY1-274" fmla="*/ 96818 h 1554159"/>
                    <a:gd name="connsiteX2-275" fmla="*/ 1660859 w 1660859"/>
                    <a:gd name="connsiteY2-276" fmla="*/ 53023 h 1554159"/>
                    <a:gd name="connsiteX3-277" fmla="*/ 1369424 w 1660859"/>
                    <a:gd name="connsiteY3-278" fmla="*/ 1153026 h 1554159"/>
                    <a:gd name="connsiteX4-279" fmla="*/ 480494 w 1660859"/>
                    <a:gd name="connsiteY4-280" fmla="*/ 1554159 h 1554159"/>
                    <a:gd name="connsiteX5-281" fmla="*/ 4380 w 1660859"/>
                    <a:gd name="connsiteY5-282" fmla="*/ 794177 h 1554159"/>
                    <a:gd name="connsiteX0-283" fmla="*/ 4380 w 1660859"/>
                    <a:gd name="connsiteY0-284" fmla="*/ 794177 h 1554159"/>
                    <a:gd name="connsiteX1-285" fmla="*/ 600448 w 1660859"/>
                    <a:gd name="connsiteY1-286" fmla="*/ 96818 h 1554159"/>
                    <a:gd name="connsiteX2-287" fmla="*/ 1660859 w 1660859"/>
                    <a:gd name="connsiteY2-288" fmla="*/ 53023 h 1554159"/>
                    <a:gd name="connsiteX3-289" fmla="*/ 1369424 w 1660859"/>
                    <a:gd name="connsiteY3-290" fmla="*/ 1153026 h 1554159"/>
                    <a:gd name="connsiteX4-291" fmla="*/ 480494 w 1660859"/>
                    <a:gd name="connsiteY4-292" fmla="*/ 1554159 h 1554159"/>
                    <a:gd name="connsiteX5-293" fmla="*/ 4380 w 1660859"/>
                    <a:gd name="connsiteY5-294" fmla="*/ 794177 h 1554159"/>
                    <a:gd name="connsiteX0-295" fmla="*/ 4380 w 1660859"/>
                    <a:gd name="connsiteY0-296" fmla="*/ 794177 h 1554159"/>
                    <a:gd name="connsiteX1-297" fmla="*/ 600448 w 1660859"/>
                    <a:gd name="connsiteY1-298" fmla="*/ 96818 h 1554159"/>
                    <a:gd name="connsiteX2-299" fmla="*/ 1660859 w 1660859"/>
                    <a:gd name="connsiteY2-300" fmla="*/ 53023 h 1554159"/>
                    <a:gd name="connsiteX3-301" fmla="*/ 1369424 w 1660859"/>
                    <a:gd name="connsiteY3-302" fmla="*/ 1153026 h 1554159"/>
                    <a:gd name="connsiteX4-303" fmla="*/ 480494 w 1660859"/>
                    <a:gd name="connsiteY4-304" fmla="*/ 1554159 h 1554159"/>
                    <a:gd name="connsiteX5-305" fmla="*/ 4380 w 1660859"/>
                    <a:gd name="connsiteY5-306" fmla="*/ 794177 h 1554159"/>
                    <a:gd name="connsiteX0-307" fmla="*/ 4380 w 1660859"/>
                    <a:gd name="connsiteY0-308" fmla="*/ 794177 h 1554159"/>
                    <a:gd name="connsiteX1-309" fmla="*/ 600448 w 1660859"/>
                    <a:gd name="connsiteY1-310" fmla="*/ 96818 h 1554159"/>
                    <a:gd name="connsiteX2-311" fmla="*/ 1660859 w 1660859"/>
                    <a:gd name="connsiteY2-312" fmla="*/ 53023 h 1554159"/>
                    <a:gd name="connsiteX3-313" fmla="*/ 1400527 w 1660859"/>
                    <a:gd name="connsiteY3-314" fmla="*/ 1171687 h 1554159"/>
                    <a:gd name="connsiteX4-315" fmla="*/ 480494 w 1660859"/>
                    <a:gd name="connsiteY4-316" fmla="*/ 1554159 h 1554159"/>
                    <a:gd name="connsiteX5-317" fmla="*/ 4380 w 1660859"/>
                    <a:gd name="connsiteY5-318" fmla="*/ 794177 h 15541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660859" h="1554159">
                      <a:moveTo>
                        <a:pt x="4380" y="794177"/>
                      </a:moveTo>
                      <a:cubicBezTo>
                        <a:pt x="45107" y="625932"/>
                        <a:pt x="85919" y="276327"/>
                        <a:pt x="600448" y="96818"/>
                      </a:cubicBezTo>
                      <a:cubicBezTo>
                        <a:pt x="933184" y="-58776"/>
                        <a:pt x="1303241" y="9565"/>
                        <a:pt x="1660859" y="53023"/>
                      </a:cubicBezTo>
                      <a:cubicBezTo>
                        <a:pt x="1660859" y="312515"/>
                        <a:pt x="1660775" y="728356"/>
                        <a:pt x="1400527" y="1171687"/>
                      </a:cubicBezTo>
                      <a:cubicBezTo>
                        <a:pt x="1196262" y="1496889"/>
                        <a:pt x="910434" y="1554159"/>
                        <a:pt x="480494" y="1554159"/>
                      </a:cubicBezTo>
                      <a:cubicBezTo>
                        <a:pt x="50554" y="1554159"/>
                        <a:pt x="-20502" y="1105930"/>
                        <a:pt x="4380" y="794177"/>
                      </a:cubicBezTo>
                      <a:close/>
                    </a:path>
                  </a:pathLst>
                </a:custGeom>
                <a:solidFill>
                  <a:srgbClr val="3A2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900" dirty="0"/>
                    <a:t> </a:t>
                  </a:r>
                  <a:endParaRPr lang="zh-CN" altLang="en-US" sz="900" dirty="0"/>
                </a:p>
              </p:txBody>
            </p:sp>
            <p:sp>
              <p:nvSpPr>
                <p:cNvPr id="49" name="泪滴形 12"/>
                <p:cNvSpPr/>
                <p:nvPr/>
              </p:nvSpPr>
              <p:spPr>
                <a:xfrm rot="20531963">
                  <a:off x="5135863" y="3949276"/>
                  <a:ext cx="215978" cy="202103"/>
                </a:xfrm>
                <a:custGeom>
                  <a:avLst/>
                  <a:gdLst>
                    <a:gd name="connsiteX0" fmla="*/ 0 w 1556951"/>
                    <a:gd name="connsiteY0" fmla="*/ 778476 h 1556951"/>
                    <a:gd name="connsiteX1" fmla="*/ 778476 w 1556951"/>
                    <a:gd name="connsiteY1" fmla="*/ 0 h 1556951"/>
                    <a:gd name="connsiteX2" fmla="*/ 1556951 w 1556951"/>
                    <a:gd name="connsiteY2" fmla="*/ 0 h 1556951"/>
                    <a:gd name="connsiteX3" fmla="*/ 1556951 w 1556951"/>
                    <a:gd name="connsiteY3" fmla="*/ 778476 h 1556951"/>
                    <a:gd name="connsiteX4" fmla="*/ 778475 w 1556951"/>
                    <a:gd name="connsiteY4" fmla="*/ 1556952 h 1556951"/>
                    <a:gd name="connsiteX5" fmla="*/ -1 w 1556951"/>
                    <a:gd name="connsiteY5" fmla="*/ 778476 h 1556951"/>
                    <a:gd name="connsiteX6" fmla="*/ 0 w 1556951"/>
                    <a:gd name="connsiteY6" fmla="*/ 778476 h 1556951"/>
                    <a:gd name="connsiteX0-1" fmla="*/ 1 w 1556952"/>
                    <a:gd name="connsiteY0-2" fmla="*/ 778476 h 1556952"/>
                    <a:gd name="connsiteX1-3" fmla="*/ 778477 w 1556952"/>
                    <a:gd name="connsiteY1-4" fmla="*/ 0 h 1556952"/>
                    <a:gd name="connsiteX2-5" fmla="*/ 1556952 w 1556952"/>
                    <a:gd name="connsiteY2-6" fmla="*/ 0 h 1556952"/>
                    <a:gd name="connsiteX3-7" fmla="*/ 1421028 w 1556952"/>
                    <a:gd name="connsiteY3-8" fmla="*/ 1062681 h 1556952"/>
                    <a:gd name="connsiteX4-9" fmla="*/ 778476 w 1556952"/>
                    <a:gd name="connsiteY4-10" fmla="*/ 1556952 h 1556952"/>
                    <a:gd name="connsiteX5-11" fmla="*/ 0 w 1556952"/>
                    <a:gd name="connsiteY5-12" fmla="*/ 778476 h 1556952"/>
                    <a:gd name="connsiteX6-13" fmla="*/ 1 w 1556952"/>
                    <a:gd name="connsiteY6-14" fmla="*/ 778476 h 1556952"/>
                    <a:gd name="connsiteX0-15" fmla="*/ 19 w 1556970"/>
                    <a:gd name="connsiteY0-16" fmla="*/ 778476 h 1532238"/>
                    <a:gd name="connsiteX1-17" fmla="*/ 778495 w 1556970"/>
                    <a:gd name="connsiteY1-18" fmla="*/ 0 h 1532238"/>
                    <a:gd name="connsiteX2-19" fmla="*/ 1556970 w 1556970"/>
                    <a:gd name="connsiteY2-20" fmla="*/ 0 h 1532238"/>
                    <a:gd name="connsiteX3-21" fmla="*/ 1421046 w 1556970"/>
                    <a:gd name="connsiteY3-22" fmla="*/ 1062681 h 1532238"/>
                    <a:gd name="connsiteX4-23" fmla="*/ 420148 w 1556970"/>
                    <a:gd name="connsiteY4-24" fmla="*/ 1532238 h 1532238"/>
                    <a:gd name="connsiteX5-25" fmla="*/ 18 w 1556970"/>
                    <a:gd name="connsiteY5-26" fmla="*/ 778476 h 1532238"/>
                    <a:gd name="connsiteX6-27" fmla="*/ 19 w 1556970"/>
                    <a:gd name="connsiteY6-28" fmla="*/ 778476 h 1532238"/>
                    <a:gd name="connsiteX0-29" fmla="*/ 37089 w 1556970"/>
                    <a:gd name="connsiteY0-30" fmla="*/ 568411 h 1532238"/>
                    <a:gd name="connsiteX1-31" fmla="*/ 778495 w 1556970"/>
                    <a:gd name="connsiteY1-32" fmla="*/ 0 h 1532238"/>
                    <a:gd name="connsiteX2-33" fmla="*/ 1556970 w 1556970"/>
                    <a:gd name="connsiteY2-34" fmla="*/ 0 h 1532238"/>
                    <a:gd name="connsiteX3-35" fmla="*/ 1421046 w 1556970"/>
                    <a:gd name="connsiteY3-36" fmla="*/ 1062681 h 1532238"/>
                    <a:gd name="connsiteX4-37" fmla="*/ 420148 w 1556970"/>
                    <a:gd name="connsiteY4-38" fmla="*/ 1532238 h 1532238"/>
                    <a:gd name="connsiteX5-39" fmla="*/ 18 w 1556970"/>
                    <a:gd name="connsiteY5-40" fmla="*/ 778476 h 1532238"/>
                    <a:gd name="connsiteX6-41" fmla="*/ 37089 w 1556970"/>
                    <a:gd name="connsiteY6-42" fmla="*/ 568411 h 1532238"/>
                    <a:gd name="connsiteX0-43" fmla="*/ 37089 w 1556970"/>
                    <a:gd name="connsiteY0-44" fmla="*/ 605481 h 1569308"/>
                    <a:gd name="connsiteX1-45" fmla="*/ 1075057 w 1556970"/>
                    <a:gd name="connsiteY1-46" fmla="*/ 0 h 1569308"/>
                    <a:gd name="connsiteX2-47" fmla="*/ 1556970 w 1556970"/>
                    <a:gd name="connsiteY2-48" fmla="*/ 37070 h 1569308"/>
                    <a:gd name="connsiteX3-49" fmla="*/ 1421046 w 1556970"/>
                    <a:gd name="connsiteY3-50" fmla="*/ 1099751 h 1569308"/>
                    <a:gd name="connsiteX4-51" fmla="*/ 420148 w 1556970"/>
                    <a:gd name="connsiteY4-52" fmla="*/ 1569308 h 1569308"/>
                    <a:gd name="connsiteX5-53" fmla="*/ 18 w 1556970"/>
                    <a:gd name="connsiteY5-54" fmla="*/ 815546 h 1569308"/>
                    <a:gd name="connsiteX6-55" fmla="*/ 37089 w 1556970"/>
                    <a:gd name="connsiteY6-56" fmla="*/ 605481 h 1569308"/>
                    <a:gd name="connsiteX0-57" fmla="*/ 37089 w 1557222"/>
                    <a:gd name="connsiteY0-58" fmla="*/ 605481 h 1569308"/>
                    <a:gd name="connsiteX1-59" fmla="*/ 1075057 w 1557222"/>
                    <a:gd name="connsiteY1-60" fmla="*/ 0 h 1569308"/>
                    <a:gd name="connsiteX2-61" fmla="*/ 1556970 w 1557222"/>
                    <a:gd name="connsiteY2-62" fmla="*/ 37070 h 1569308"/>
                    <a:gd name="connsiteX3-63" fmla="*/ 1421046 w 1557222"/>
                    <a:gd name="connsiteY3-64" fmla="*/ 1099751 h 1569308"/>
                    <a:gd name="connsiteX4-65" fmla="*/ 420148 w 1557222"/>
                    <a:gd name="connsiteY4-66" fmla="*/ 1569308 h 1569308"/>
                    <a:gd name="connsiteX5-67" fmla="*/ 18 w 1557222"/>
                    <a:gd name="connsiteY5-68" fmla="*/ 815546 h 1569308"/>
                    <a:gd name="connsiteX6-69" fmla="*/ 37089 w 1557222"/>
                    <a:gd name="connsiteY6-70" fmla="*/ 605481 h 1569308"/>
                    <a:gd name="connsiteX0-71" fmla="*/ 37089 w 1557222"/>
                    <a:gd name="connsiteY0-72" fmla="*/ 605481 h 1569308"/>
                    <a:gd name="connsiteX1-73" fmla="*/ 1075057 w 1557222"/>
                    <a:gd name="connsiteY1-74" fmla="*/ 0 h 1569308"/>
                    <a:gd name="connsiteX2-75" fmla="*/ 1556970 w 1557222"/>
                    <a:gd name="connsiteY2-76" fmla="*/ 37070 h 1569308"/>
                    <a:gd name="connsiteX3-77" fmla="*/ 1421046 w 1557222"/>
                    <a:gd name="connsiteY3-78" fmla="*/ 1099751 h 1569308"/>
                    <a:gd name="connsiteX4-79" fmla="*/ 420148 w 1557222"/>
                    <a:gd name="connsiteY4-80" fmla="*/ 1569308 h 1569308"/>
                    <a:gd name="connsiteX5-81" fmla="*/ 18 w 1557222"/>
                    <a:gd name="connsiteY5-82" fmla="*/ 815546 h 1569308"/>
                    <a:gd name="connsiteX6-83" fmla="*/ 37089 w 1557222"/>
                    <a:gd name="connsiteY6-84" fmla="*/ 605481 h 1569308"/>
                    <a:gd name="connsiteX0-85" fmla="*/ 99293 w 1557222"/>
                    <a:gd name="connsiteY0-86" fmla="*/ 323204 h 1585611"/>
                    <a:gd name="connsiteX1-87" fmla="*/ 1075057 w 1557222"/>
                    <a:gd name="connsiteY1-88" fmla="*/ 16303 h 1585611"/>
                    <a:gd name="connsiteX2-89" fmla="*/ 1556970 w 1557222"/>
                    <a:gd name="connsiteY2-90" fmla="*/ 53373 h 1585611"/>
                    <a:gd name="connsiteX3-91" fmla="*/ 1421046 w 1557222"/>
                    <a:gd name="connsiteY3-92" fmla="*/ 1116054 h 1585611"/>
                    <a:gd name="connsiteX4-93" fmla="*/ 420148 w 1557222"/>
                    <a:gd name="connsiteY4-94" fmla="*/ 1585611 h 1585611"/>
                    <a:gd name="connsiteX5-95" fmla="*/ 18 w 1557222"/>
                    <a:gd name="connsiteY5-96" fmla="*/ 831849 h 1585611"/>
                    <a:gd name="connsiteX6-97" fmla="*/ 99293 w 1557222"/>
                    <a:gd name="connsiteY6-98" fmla="*/ 323204 h 1585611"/>
                    <a:gd name="connsiteX0-99" fmla="*/ 99293 w 1557222"/>
                    <a:gd name="connsiteY0-100" fmla="*/ 321658 h 1584065"/>
                    <a:gd name="connsiteX1-101" fmla="*/ 1075057 w 1557222"/>
                    <a:gd name="connsiteY1-102" fmla="*/ 14757 h 1584065"/>
                    <a:gd name="connsiteX2-103" fmla="*/ 1556970 w 1557222"/>
                    <a:gd name="connsiteY2-104" fmla="*/ 51827 h 1584065"/>
                    <a:gd name="connsiteX3-105" fmla="*/ 1421046 w 1557222"/>
                    <a:gd name="connsiteY3-106" fmla="*/ 1114508 h 1584065"/>
                    <a:gd name="connsiteX4-107" fmla="*/ 420148 w 1557222"/>
                    <a:gd name="connsiteY4-108" fmla="*/ 1584065 h 1584065"/>
                    <a:gd name="connsiteX5-109" fmla="*/ 18 w 1557222"/>
                    <a:gd name="connsiteY5-110" fmla="*/ 830303 h 1584065"/>
                    <a:gd name="connsiteX6-111" fmla="*/ 99293 w 1557222"/>
                    <a:gd name="connsiteY6-112" fmla="*/ 321658 h 1584065"/>
                    <a:gd name="connsiteX0-113" fmla="*/ 99293 w 1557222"/>
                    <a:gd name="connsiteY0-114" fmla="*/ 321658 h 1584065"/>
                    <a:gd name="connsiteX1-115" fmla="*/ 1075057 w 1557222"/>
                    <a:gd name="connsiteY1-116" fmla="*/ 14757 h 1584065"/>
                    <a:gd name="connsiteX2-117" fmla="*/ 1556970 w 1557222"/>
                    <a:gd name="connsiteY2-118" fmla="*/ 51827 h 1584065"/>
                    <a:gd name="connsiteX3-119" fmla="*/ 1421046 w 1557222"/>
                    <a:gd name="connsiteY3-120" fmla="*/ 1114508 h 1584065"/>
                    <a:gd name="connsiteX4-121" fmla="*/ 420148 w 1557222"/>
                    <a:gd name="connsiteY4-122" fmla="*/ 1584065 h 1584065"/>
                    <a:gd name="connsiteX5-123" fmla="*/ 18 w 1557222"/>
                    <a:gd name="connsiteY5-124" fmla="*/ 830303 h 1584065"/>
                    <a:gd name="connsiteX6-125" fmla="*/ 99293 w 1557222"/>
                    <a:gd name="connsiteY6-126" fmla="*/ 321658 h 1584065"/>
                    <a:gd name="connsiteX0-127" fmla="*/ 18 w 1557222"/>
                    <a:gd name="connsiteY0-128" fmla="*/ 815546 h 1569308"/>
                    <a:gd name="connsiteX1-129" fmla="*/ 1075057 w 1557222"/>
                    <a:gd name="connsiteY1-130" fmla="*/ 0 h 1569308"/>
                    <a:gd name="connsiteX2-131" fmla="*/ 1556970 w 1557222"/>
                    <a:gd name="connsiteY2-132" fmla="*/ 37070 h 1569308"/>
                    <a:gd name="connsiteX3-133" fmla="*/ 1421046 w 1557222"/>
                    <a:gd name="connsiteY3-134" fmla="*/ 1099751 h 1569308"/>
                    <a:gd name="connsiteX4-135" fmla="*/ 420148 w 1557222"/>
                    <a:gd name="connsiteY4-136" fmla="*/ 1569308 h 1569308"/>
                    <a:gd name="connsiteX5-137" fmla="*/ 18 w 1557222"/>
                    <a:gd name="connsiteY5-138" fmla="*/ 815546 h 1569308"/>
                    <a:gd name="connsiteX0-139" fmla="*/ 18 w 1557222"/>
                    <a:gd name="connsiteY0-140" fmla="*/ 778476 h 1532238"/>
                    <a:gd name="connsiteX1-141" fmla="*/ 540102 w 1557222"/>
                    <a:gd name="connsiteY1-142" fmla="*/ 74897 h 1532238"/>
                    <a:gd name="connsiteX2-143" fmla="*/ 1556970 w 1557222"/>
                    <a:gd name="connsiteY2-144" fmla="*/ 0 h 1532238"/>
                    <a:gd name="connsiteX3-145" fmla="*/ 1421046 w 1557222"/>
                    <a:gd name="connsiteY3-146" fmla="*/ 1062681 h 1532238"/>
                    <a:gd name="connsiteX4-147" fmla="*/ 420148 w 1557222"/>
                    <a:gd name="connsiteY4-148" fmla="*/ 1532238 h 1532238"/>
                    <a:gd name="connsiteX5-149" fmla="*/ 18 w 1557222"/>
                    <a:gd name="connsiteY5-150" fmla="*/ 778476 h 1532238"/>
                    <a:gd name="connsiteX0-151" fmla="*/ 18 w 1557222"/>
                    <a:gd name="connsiteY0-152" fmla="*/ 790628 h 1544390"/>
                    <a:gd name="connsiteX1-153" fmla="*/ 540102 w 1557222"/>
                    <a:gd name="connsiteY1-154" fmla="*/ 87049 h 1544390"/>
                    <a:gd name="connsiteX2-155" fmla="*/ 1556970 w 1557222"/>
                    <a:gd name="connsiteY2-156" fmla="*/ 12152 h 1544390"/>
                    <a:gd name="connsiteX3-157" fmla="*/ 1421046 w 1557222"/>
                    <a:gd name="connsiteY3-158" fmla="*/ 1074833 h 1544390"/>
                    <a:gd name="connsiteX4-159" fmla="*/ 420148 w 1557222"/>
                    <a:gd name="connsiteY4-160" fmla="*/ 1544390 h 1544390"/>
                    <a:gd name="connsiteX5-161" fmla="*/ 18 w 1557222"/>
                    <a:gd name="connsiteY5-162" fmla="*/ 790628 h 1544390"/>
                    <a:gd name="connsiteX0-163" fmla="*/ 18 w 1557222"/>
                    <a:gd name="connsiteY0-164" fmla="*/ 790628 h 1544390"/>
                    <a:gd name="connsiteX1-165" fmla="*/ 540102 w 1557222"/>
                    <a:gd name="connsiteY1-166" fmla="*/ 87049 h 1544390"/>
                    <a:gd name="connsiteX2-167" fmla="*/ 1556970 w 1557222"/>
                    <a:gd name="connsiteY2-168" fmla="*/ 12152 h 1544390"/>
                    <a:gd name="connsiteX3-169" fmla="*/ 1421046 w 1557222"/>
                    <a:gd name="connsiteY3-170" fmla="*/ 1074833 h 1544390"/>
                    <a:gd name="connsiteX4-171" fmla="*/ 420148 w 1557222"/>
                    <a:gd name="connsiteY4-172" fmla="*/ 1544390 h 1544390"/>
                    <a:gd name="connsiteX5-173" fmla="*/ 18 w 1557222"/>
                    <a:gd name="connsiteY5-174" fmla="*/ 790628 h 1544390"/>
                    <a:gd name="connsiteX0-175" fmla="*/ 18 w 1557222"/>
                    <a:gd name="connsiteY0-176" fmla="*/ 790628 h 1544390"/>
                    <a:gd name="connsiteX1-177" fmla="*/ 540102 w 1557222"/>
                    <a:gd name="connsiteY1-178" fmla="*/ 87049 h 1544390"/>
                    <a:gd name="connsiteX2-179" fmla="*/ 1556970 w 1557222"/>
                    <a:gd name="connsiteY2-180" fmla="*/ 12152 h 1544390"/>
                    <a:gd name="connsiteX3-181" fmla="*/ 1421046 w 1557222"/>
                    <a:gd name="connsiteY3-182" fmla="*/ 1074833 h 1544390"/>
                    <a:gd name="connsiteX4-183" fmla="*/ 420148 w 1557222"/>
                    <a:gd name="connsiteY4-184" fmla="*/ 1544390 h 1544390"/>
                    <a:gd name="connsiteX5-185" fmla="*/ 18 w 1557222"/>
                    <a:gd name="connsiteY5-186" fmla="*/ 790628 h 1544390"/>
                    <a:gd name="connsiteX0-187" fmla="*/ 7385 w 1564589"/>
                    <a:gd name="connsiteY0-188" fmla="*/ 790628 h 1544390"/>
                    <a:gd name="connsiteX1-189" fmla="*/ 547469 w 1564589"/>
                    <a:gd name="connsiteY1-190" fmla="*/ 87049 h 1544390"/>
                    <a:gd name="connsiteX2-191" fmla="*/ 1564337 w 1564589"/>
                    <a:gd name="connsiteY2-192" fmla="*/ 12152 h 1544390"/>
                    <a:gd name="connsiteX3-193" fmla="*/ 1428413 w 1564589"/>
                    <a:gd name="connsiteY3-194" fmla="*/ 1074833 h 1544390"/>
                    <a:gd name="connsiteX4-195" fmla="*/ 427515 w 1564589"/>
                    <a:gd name="connsiteY4-196" fmla="*/ 1544390 h 1544390"/>
                    <a:gd name="connsiteX5-197" fmla="*/ 7385 w 1564589"/>
                    <a:gd name="connsiteY5-198" fmla="*/ 790628 h 1544390"/>
                    <a:gd name="connsiteX0-199" fmla="*/ 7385 w 1564589"/>
                    <a:gd name="connsiteY0-200" fmla="*/ 790628 h 1544390"/>
                    <a:gd name="connsiteX1-201" fmla="*/ 547469 w 1564589"/>
                    <a:gd name="connsiteY1-202" fmla="*/ 87049 h 1544390"/>
                    <a:gd name="connsiteX2-203" fmla="*/ 1564337 w 1564589"/>
                    <a:gd name="connsiteY2-204" fmla="*/ 12152 h 1544390"/>
                    <a:gd name="connsiteX3-205" fmla="*/ 1428413 w 1564589"/>
                    <a:gd name="connsiteY3-206" fmla="*/ 1074833 h 1544390"/>
                    <a:gd name="connsiteX4-207" fmla="*/ 427515 w 1564589"/>
                    <a:gd name="connsiteY4-208" fmla="*/ 1544390 h 1544390"/>
                    <a:gd name="connsiteX5-209" fmla="*/ 7385 w 1564589"/>
                    <a:gd name="connsiteY5-210" fmla="*/ 790628 h 1544390"/>
                    <a:gd name="connsiteX0-211" fmla="*/ 4380 w 1617568"/>
                    <a:gd name="connsiteY0-212" fmla="*/ 784408 h 1544390"/>
                    <a:gd name="connsiteX1-213" fmla="*/ 600448 w 1617568"/>
                    <a:gd name="connsiteY1-214" fmla="*/ 87049 h 1544390"/>
                    <a:gd name="connsiteX2-215" fmla="*/ 1617316 w 1617568"/>
                    <a:gd name="connsiteY2-216" fmla="*/ 12152 h 1544390"/>
                    <a:gd name="connsiteX3-217" fmla="*/ 1481392 w 1617568"/>
                    <a:gd name="connsiteY3-218" fmla="*/ 1074833 h 1544390"/>
                    <a:gd name="connsiteX4-219" fmla="*/ 480494 w 1617568"/>
                    <a:gd name="connsiteY4-220" fmla="*/ 1544390 h 1544390"/>
                    <a:gd name="connsiteX5-221" fmla="*/ 4380 w 1617568"/>
                    <a:gd name="connsiteY5-222" fmla="*/ 784408 h 1544390"/>
                    <a:gd name="connsiteX0-223" fmla="*/ 4380 w 1628298"/>
                    <a:gd name="connsiteY0-224" fmla="*/ 784408 h 1544390"/>
                    <a:gd name="connsiteX1-225" fmla="*/ 600448 w 1628298"/>
                    <a:gd name="connsiteY1-226" fmla="*/ 87049 h 1544390"/>
                    <a:gd name="connsiteX2-227" fmla="*/ 1617316 w 1628298"/>
                    <a:gd name="connsiteY2-228" fmla="*/ 12152 h 1544390"/>
                    <a:gd name="connsiteX3-229" fmla="*/ 1481392 w 1628298"/>
                    <a:gd name="connsiteY3-230" fmla="*/ 1074833 h 1544390"/>
                    <a:gd name="connsiteX4-231" fmla="*/ 480494 w 1628298"/>
                    <a:gd name="connsiteY4-232" fmla="*/ 1544390 h 1544390"/>
                    <a:gd name="connsiteX5-233" fmla="*/ 4380 w 1628298"/>
                    <a:gd name="connsiteY5-234" fmla="*/ 784408 h 1544390"/>
                    <a:gd name="connsiteX0-235" fmla="*/ 4380 w 1617316"/>
                    <a:gd name="connsiteY0-236" fmla="*/ 784408 h 1544390"/>
                    <a:gd name="connsiteX1-237" fmla="*/ 600448 w 1617316"/>
                    <a:gd name="connsiteY1-238" fmla="*/ 87049 h 1544390"/>
                    <a:gd name="connsiteX2-239" fmla="*/ 1617316 w 1617316"/>
                    <a:gd name="connsiteY2-240" fmla="*/ 12152 h 1544390"/>
                    <a:gd name="connsiteX3-241" fmla="*/ 1369424 w 1617316"/>
                    <a:gd name="connsiteY3-242" fmla="*/ 1143257 h 1544390"/>
                    <a:gd name="connsiteX4-243" fmla="*/ 480494 w 1617316"/>
                    <a:gd name="connsiteY4-244" fmla="*/ 1544390 h 1544390"/>
                    <a:gd name="connsiteX5-245" fmla="*/ 4380 w 1617316"/>
                    <a:gd name="connsiteY5-246" fmla="*/ 784408 h 1544390"/>
                    <a:gd name="connsiteX0-247" fmla="*/ 4380 w 1617408"/>
                    <a:gd name="connsiteY0-248" fmla="*/ 784408 h 1544390"/>
                    <a:gd name="connsiteX1-249" fmla="*/ 600448 w 1617408"/>
                    <a:gd name="connsiteY1-250" fmla="*/ 87049 h 1544390"/>
                    <a:gd name="connsiteX2-251" fmla="*/ 1617316 w 1617408"/>
                    <a:gd name="connsiteY2-252" fmla="*/ 12152 h 1544390"/>
                    <a:gd name="connsiteX3-253" fmla="*/ 1369424 w 1617408"/>
                    <a:gd name="connsiteY3-254" fmla="*/ 1143257 h 1544390"/>
                    <a:gd name="connsiteX4-255" fmla="*/ 480494 w 1617408"/>
                    <a:gd name="connsiteY4-256" fmla="*/ 1544390 h 1544390"/>
                    <a:gd name="connsiteX5-257" fmla="*/ 4380 w 1617408"/>
                    <a:gd name="connsiteY5-258" fmla="*/ 784408 h 1544390"/>
                    <a:gd name="connsiteX0-259" fmla="*/ 4380 w 1660859"/>
                    <a:gd name="connsiteY0-260" fmla="*/ 773010 h 1532992"/>
                    <a:gd name="connsiteX1-261" fmla="*/ 600448 w 1660859"/>
                    <a:gd name="connsiteY1-262" fmla="*/ 75651 h 1532992"/>
                    <a:gd name="connsiteX2-263" fmla="*/ 1660859 w 1660859"/>
                    <a:gd name="connsiteY2-264" fmla="*/ 31856 h 1532992"/>
                    <a:gd name="connsiteX3-265" fmla="*/ 1369424 w 1660859"/>
                    <a:gd name="connsiteY3-266" fmla="*/ 1131859 h 1532992"/>
                    <a:gd name="connsiteX4-267" fmla="*/ 480494 w 1660859"/>
                    <a:gd name="connsiteY4-268" fmla="*/ 1532992 h 1532992"/>
                    <a:gd name="connsiteX5-269" fmla="*/ 4380 w 1660859"/>
                    <a:gd name="connsiteY5-270" fmla="*/ 773010 h 1532992"/>
                    <a:gd name="connsiteX0-271" fmla="*/ 4380 w 1660859"/>
                    <a:gd name="connsiteY0-272" fmla="*/ 794177 h 1554159"/>
                    <a:gd name="connsiteX1-273" fmla="*/ 600448 w 1660859"/>
                    <a:gd name="connsiteY1-274" fmla="*/ 96818 h 1554159"/>
                    <a:gd name="connsiteX2-275" fmla="*/ 1660859 w 1660859"/>
                    <a:gd name="connsiteY2-276" fmla="*/ 53023 h 1554159"/>
                    <a:gd name="connsiteX3-277" fmla="*/ 1369424 w 1660859"/>
                    <a:gd name="connsiteY3-278" fmla="*/ 1153026 h 1554159"/>
                    <a:gd name="connsiteX4-279" fmla="*/ 480494 w 1660859"/>
                    <a:gd name="connsiteY4-280" fmla="*/ 1554159 h 1554159"/>
                    <a:gd name="connsiteX5-281" fmla="*/ 4380 w 1660859"/>
                    <a:gd name="connsiteY5-282" fmla="*/ 794177 h 1554159"/>
                    <a:gd name="connsiteX0-283" fmla="*/ 4380 w 1660859"/>
                    <a:gd name="connsiteY0-284" fmla="*/ 794177 h 1554159"/>
                    <a:gd name="connsiteX1-285" fmla="*/ 600448 w 1660859"/>
                    <a:gd name="connsiteY1-286" fmla="*/ 96818 h 1554159"/>
                    <a:gd name="connsiteX2-287" fmla="*/ 1660859 w 1660859"/>
                    <a:gd name="connsiteY2-288" fmla="*/ 53023 h 1554159"/>
                    <a:gd name="connsiteX3-289" fmla="*/ 1369424 w 1660859"/>
                    <a:gd name="connsiteY3-290" fmla="*/ 1153026 h 1554159"/>
                    <a:gd name="connsiteX4-291" fmla="*/ 480494 w 1660859"/>
                    <a:gd name="connsiteY4-292" fmla="*/ 1554159 h 1554159"/>
                    <a:gd name="connsiteX5-293" fmla="*/ 4380 w 1660859"/>
                    <a:gd name="connsiteY5-294" fmla="*/ 794177 h 1554159"/>
                    <a:gd name="connsiteX0-295" fmla="*/ 4380 w 1660859"/>
                    <a:gd name="connsiteY0-296" fmla="*/ 794177 h 1554159"/>
                    <a:gd name="connsiteX1-297" fmla="*/ 600448 w 1660859"/>
                    <a:gd name="connsiteY1-298" fmla="*/ 96818 h 1554159"/>
                    <a:gd name="connsiteX2-299" fmla="*/ 1660859 w 1660859"/>
                    <a:gd name="connsiteY2-300" fmla="*/ 53023 h 1554159"/>
                    <a:gd name="connsiteX3-301" fmla="*/ 1369424 w 1660859"/>
                    <a:gd name="connsiteY3-302" fmla="*/ 1153026 h 1554159"/>
                    <a:gd name="connsiteX4-303" fmla="*/ 480494 w 1660859"/>
                    <a:gd name="connsiteY4-304" fmla="*/ 1554159 h 1554159"/>
                    <a:gd name="connsiteX5-305" fmla="*/ 4380 w 1660859"/>
                    <a:gd name="connsiteY5-306" fmla="*/ 794177 h 1554159"/>
                    <a:gd name="connsiteX0-307" fmla="*/ 4380 w 1660859"/>
                    <a:gd name="connsiteY0-308" fmla="*/ 794177 h 1554159"/>
                    <a:gd name="connsiteX1-309" fmla="*/ 600448 w 1660859"/>
                    <a:gd name="connsiteY1-310" fmla="*/ 96818 h 1554159"/>
                    <a:gd name="connsiteX2-311" fmla="*/ 1660859 w 1660859"/>
                    <a:gd name="connsiteY2-312" fmla="*/ 53023 h 1554159"/>
                    <a:gd name="connsiteX3-313" fmla="*/ 1400527 w 1660859"/>
                    <a:gd name="connsiteY3-314" fmla="*/ 1171687 h 1554159"/>
                    <a:gd name="connsiteX4-315" fmla="*/ 480494 w 1660859"/>
                    <a:gd name="connsiteY4-316" fmla="*/ 1554159 h 1554159"/>
                    <a:gd name="connsiteX5-317" fmla="*/ 4380 w 1660859"/>
                    <a:gd name="connsiteY5-318" fmla="*/ 794177 h 15541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660859" h="1554159">
                      <a:moveTo>
                        <a:pt x="4380" y="794177"/>
                      </a:moveTo>
                      <a:cubicBezTo>
                        <a:pt x="45107" y="625932"/>
                        <a:pt x="85919" y="276327"/>
                        <a:pt x="600448" y="96818"/>
                      </a:cubicBezTo>
                      <a:cubicBezTo>
                        <a:pt x="933184" y="-58776"/>
                        <a:pt x="1303241" y="9565"/>
                        <a:pt x="1660859" y="53023"/>
                      </a:cubicBezTo>
                      <a:cubicBezTo>
                        <a:pt x="1660859" y="312515"/>
                        <a:pt x="1660775" y="728356"/>
                        <a:pt x="1400527" y="1171687"/>
                      </a:cubicBezTo>
                      <a:cubicBezTo>
                        <a:pt x="1196262" y="1496889"/>
                        <a:pt x="910434" y="1554159"/>
                        <a:pt x="480494" y="1554159"/>
                      </a:cubicBezTo>
                      <a:cubicBezTo>
                        <a:pt x="50554" y="1554159"/>
                        <a:pt x="-20502" y="1105930"/>
                        <a:pt x="4380" y="794177"/>
                      </a:cubicBezTo>
                      <a:close/>
                    </a:path>
                  </a:pathLst>
                </a:custGeom>
                <a:solidFill>
                  <a:srgbClr val="3A2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900" dirty="0"/>
                    <a:t> </a:t>
                  </a:r>
                  <a:endParaRPr lang="zh-CN" altLang="en-US" sz="900" dirty="0"/>
                </a:p>
              </p:txBody>
            </p:sp>
            <p:sp>
              <p:nvSpPr>
                <p:cNvPr id="50" name="泪滴形 12"/>
                <p:cNvSpPr/>
                <p:nvPr/>
              </p:nvSpPr>
              <p:spPr>
                <a:xfrm rot="20037654">
                  <a:off x="5507503" y="4216704"/>
                  <a:ext cx="215978" cy="202103"/>
                </a:xfrm>
                <a:custGeom>
                  <a:avLst/>
                  <a:gdLst>
                    <a:gd name="connsiteX0" fmla="*/ 0 w 1556951"/>
                    <a:gd name="connsiteY0" fmla="*/ 778476 h 1556951"/>
                    <a:gd name="connsiteX1" fmla="*/ 778476 w 1556951"/>
                    <a:gd name="connsiteY1" fmla="*/ 0 h 1556951"/>
                    <a:gd name="connsiteX2" fmla="*/ 1556951 w 1556951"/>
                    <a:gd name="connsiteY2" fmla="*/ 0 h 1556951"/>
                    <a:gd name="connsiteX3" fmla="*/ 1556951 w 1556951"/>
                    <a:gd name="connsiteY3" fmla="*/ 778476 h 1556951"/>
                    <a:gd name="connsiteX4" fmla="*/ 778475 w 1556951"/>
                    <a:gd name="connsiteY4" fmla="*/ 1556952 h 1556951"/>
                    <a:gd name="connsiteX5" fmla="*/ -1 w 1556951"/>
                    <a:gd name="connsiteY5" fmla="*/ 778476 h 1556951"/>
                    <a:gd name="connsiteX6" fmla="*/ 0 w 1556951"/>
                    <a:gd name="connsiteY6" fmla="*/ 778476 h 1556951"/>
                    <a:gd name="connsiteX0-1" fmla="*/ 1 w 1556952"/>
                    <a:gd name="connsiteY0-2" fmla="*/ 778476 h 1556952"/>
                    <a:gd name="connsiteX1-3" fmla="*/ 778477 w 1556952"/>
                    <a:gd name="connsiteY1-4" fmla="*/ 0 h 1556952"/>
                    <a:gd name="connsiteX2-5" fmla="*/ 1556952 w 1556952"/>
                    <a:gd name="connsiteY2-6" fmla="*/ 0 h 1556952"/>
                    <a:gd name="connsiteX3-7" fmla="*/ 1421028 w 1556952"/>
                    <a:gd name="connsiteY3-8" fmla="*/ 1062681 h 1556952"/>
                    <a:gd name="connsiteX4-9" fmla="*/ 778476 w 1556952"/>
                    <a:gd name="connsiteY4-10" fmla="*/ 1556952 h 1556952"/>
                    <a:gd name="connsiteX5-11" fmla="*/ 0 w 1556952"/>
                    <a:gd name="connsiteY5-12" fmla="*/ 778476 h 1556952"/>
                    <a:gd name="connsiteX6-13" fmla="*/ 1 w 1556952"/>
                    <a:gd name="connsiteY6-14" fmla="*/ 778476 h 1556952"/>
                    <a:gd name="connsiteX0-15" fmla="*/ 19 w 1556970"/>
                    <a:gd name="connsiteY0-16" fmla="*/ 778476 h 1532238"/>
                    <a:gd name="connsiteX1-17" fmla="*/ 778495 w 1556970"/>
                    <a:gd name="connsiteY1-18" fmla="*/ 0 h 1532238"/>
                    <a:gd name="connsiteX2-19" fmla="*/ 1556970 w 1556970"/>
                    <a:gd name="connsiteY2-20" fmla="*/ 0 h 1532238"/>
                    <a:gd name="connsiteX3-21" fmla="*/ 1421046 w 1556970"/>
                    <a:gd name="connsiteY3-22" fmla="*/ 1062681 h 1532238"/>
                    <a:gd name="connsiteX4-23" fmla="*/ 420148 w 1556970"/>
                    <a:gd name="connsiteY4-24" fmla="*/ 1532238 h 1532238"/>
                    <a:gd name="connsiteX5-25" fmla="*/ 18 w 1556970"/>
                    <a:gd name="connsiteY5-26" fmla="*/ 778476 h 1532238"/>
                    <a:gd name="connsiteX6-27" fmla="*/ 19 w 1556970"/>
                    <a:gd name="connsiteY6-28" fmla="*/ 778476 h 1532238"/>
                    <a:gd name="connsiteX0-29" fmla="*/ 37089 w 1556970"/>
                    <a:gd name="connsiteY0-30" fmla="*/ 568411 h 1532238"/>
                    <a:gd name="connsiteX1-31" fmla="*/ 778495 w 1556970"/>
                    <a:gd name="connsiteY1-32" fmla="*/ 0 h 1532238"/>
                    <a:gd name="connsiteX2-33" fmla="*/ 1556970 w 1556970"/>
                    <a:gd name="connsiteY2-34" fmla="*/ 0 h 1532238"/>
                    <a:gd name="connsiteX3-35" fmla="*/ 1421046 w 1556970"/>
                    <a:gd name="connsiteY3-36" fmla="*/ 1062681 h 1532238"/>
                    <a:gd name="connsiteX4-37" fmla="*/ 420148 w 1556970"/>
                    <a:gd name="connsiteY4-38" fmla="*/ 1532238 h 1532238"/>
                    <a:gd name="connsiteX5-39" fmla="*/ 18 w 1556970"/>
                    <a:gd name="connsiteY5-40" fmla="*/ 778476 h 1532238"/>
                    <a:gd name="connsiteX6-41" fmla="*/ 37089 w 1556970"/>
                    <a:gd name="connsiteY6-42" fmla="*/ 568411 h 1532238"/>
                    <a:gd name="connsiteX0-43" fmla="*/ 37089 w 1556970"/>
                    <a:gd name="connsiteY0-44" fmla="*/ 605481 h 1569308"/>
                    <a:gd name="connsiteX1-45" fmla="*/ 1075057 w 1556970"/>
                    <a:gd name="connsiteY1-46" fmla="*/ 0 h 1569308"/>
                    <a:gd name="connsiteX2-47" fmla="*/ 1556970 w 1556970"/>
                    <a:gd name="connsiteY2-48" fmla="*/ 37070 h 1569308"/>
                    <a:gd name="connsiteX3-49" fmla="*/ 1421046 w 1556970"/>
                    <a:gd name="connsiteY3-50" fmla="*/ 1099751 h 1569308"/>
                    <a:gd name="connsiteX4-51" fmla="*/ 420148 w 1556970"/>
                    <a:gd name="connsiteY4-52" fmla="*/ 1569308 h 1569308"/>
                    <a:gd name="connsiteX5-53" fmla="*/ 18 w 1556970"/>
                    <a:gd name="connsiteY5-54" fmla="*/ 815546 h 1569308"/>
                    <a:gd name="connsiteX6-55" fmla="*/ 37089 w 1556970"/>
                    <a:gd name="connsiteY6-56" fmla="*/ 605481 h 1569308"/>
                    <a:gd name="connsiteX0-57" fmla="*/ 37089 w 1557222"/>
                    <a:gd name="connsiteY0-58" fmla="*/ 605481 h 1569308"/>
                    <a:gd name="connsiteX1-59" fmla="*/ 1075057 w 1557222"/>
                    <a:gd name="connsiteY1-60" fmla="*/ 0 h 1569308"/>
                    <a:gd name="connsiteX2-61" fmla="*/ 1556970 w 1557222"/>
                    <a:gd name="connsiteY2-62" fmla="*/ 37070 h 1569308"/>
                    <a:gd name="connsiteX3-63" fmla="*/ 1421046 w 1557222"/>
                    <a:gd name="connsiteY3-64" fmla="*/ 1099751 h 1569308"/>
                    <a:gd name="connsiteX4-65" fmla="*/ 420148 w 1557222"/>
                    <a:gd name="connsiteY4-66" fmla="*/ 1569308 h 1569308"/>
                    <a:gd name="connsiteX5-67" fmla="*/ 18 w 1557222"/>
                    <a:gd name="connsiteY5-68" fmla="*/ 815546 h 1569308"/>
                    <a:gd name="connsiteX6-69" fmla="*/ 37089 w 1557222"/>
                    <a:gd name="connsiteY6-70" fmla="*/ 605481 h 1569308"/>
                    <a:gd name="connsiteX0-71" fmla="*/ 37089 w 1557222"/>
                    <a:gd name="connsiteY0-72" fmla="*/ 605481 h 1569308"/>
                    <a:gd name="connsiteX1-73" fmla="*/ 1075057 w 1557222"/>
                    <a:gd name="connsiteY1-74" fmla="*/ 0 h 1569308"/>
                    <a:gd name="connsiteX2-75" fmla="*/ 1556970 w 1557222"/>
                    <a:gd name="connsiteY2-76" fmla="*/ 37070 h 1569308"/>
                    <a:gd name="connsiteX3-77" fmla="*/ 1421046 w 1557222"/>
                    <a:gd name="connsiteY3-78" fmla="*/ 1099751 h 1569308"/>
                    <a:gd name="connsiteX4-79" fmla="*/ 420148 w 1557222"/>
                    <a:gd name="connsiteY4-80" fmla="*/ 1569308 h 1569308"/>
                    <a:gd name="connsiteX5-81" fmla="*/ 18 w 1557222"/>
                    <a:gd name="connsiteY5-82" fmla="*/ 815546 h 1569308"/>
                    <a:gd name="connsiteX6-83" fmla="*/ 37089 w 1557222"/>
                    <a:gd name="connsiteY6-84" fmla="*/ 605481 h 1569308"/>
                    <a:gd name="connsiteX0-85" fmla="*/ 99293 w 1557222"/>
                    <a:gd name="connsiteY0-86" fmla="*/ 323204 h 1585611"/>
                    <a:gd name="connsiteX1-87" fmla="*/ 1075057 w 1557222"/>
                    <a:gd name="connsiteY1-88" fmla="*/ 16303 h 1585611"/>
                    <a:gd name="connsiteX2-89" fmla="*/ 1556970 w 1557222"/>
                    <a:gd name="connsiteY2-90" fmla="*/ 53373 h 1585611"/>
                    <a:gd name="connsiteX3-91" fmla="*/ 1421046 w 1557222"/>
                    <a:gd name="connsiteY3-92" fmla="*/ 1116054 h 1585611"/>
                    <a:gd name="connsiteX4-93" fmla="*/ 420148 w 1557222"/>
                    <a:gd name="connsiteY4-94" fmla="*/ 1585611 h 1585611"/>
                    <a:gd name="connsiteX5-95" fmla="*/ 18 w 1557222"/>
                    <a:gd name="connsiteY5-96" fmla="*/ 831849 h 1585611"/>
                    <a:gd name="connsiteX6-97" fmla="*/ 99293 w 1557222"/>
                    <a:gd name="connsiteY6-98" fmla="*/ 323204 h 1585611"/>
                    <a:gd name="connsiteX0-99" fmla="*/ 99293 w 1557222"/>
                    <a:gd name="connsiteY0-100" fmla="*/ 321658 h 1584065"/>
                    <a:gd name="connsiteX1-101" fmla="*/ 1075057 w 1557222"/>
                    <a:gd name="connsiteY1-102" fmla="*/ 14757 h 1584065"/>
                    <a:gd name="connsiteX2-103" fmla="*/ 1556970 w 1557222"/>
                    <a:gd name="connsiteY2-104" fmla="*/ 51827 h 1584065"/>
                    <a:gd name="connsiteX3-105" fmla="*/ 1421046 w 1557222"/>
                    <a:gd name="connsiteY3-106" fmla="*/ 1114508 h 1584065"/>
                    <a:gd name="connsiteX4-107" fmla="*/ 420148 w 1557222"/>
                    <a:gd name="connsiteY4-108" fmla="*/ 1584065 h 1584065"/>
                    <a:gd name="connsiteX5-109" fmla="*/ 18 w 1557222"/>
                    <a:gd name="connsiteY5-110" fmla="*/ 830303 h 1584065"/>
                    <a:gd name="connsiteX6-111" fmla="*/ 99293 w 1557222"/>
                    <a:gd name="connsiteY6-112" fmla="*/ 321658 h 1584065"/>
                    <a:gd name="connsiteX0-113" fmla="*/ 99293 w 1557222"/>
                    <a:gd name="connsiteY0-114" fmla="*/ 321658 h 1584065"/>
                    <a:gd name="connsiteX1-115" fmla="*/ 1075057 w 1557222"/>
                    <a:gd name="connsiteY1-116" fmla="*/ 14757 h 1584065"/>
                    <a:gd name="connsiteX2-117" fmla="*/ 1556970 w 1557222"/>
                    <a:gd name="connsiteY2-118" fmla="*/ 51827 h 1584065"/>
                    <a:gd name="connsiteX3-119" fmla="*/ 1421046 w 1557222"/>
                    <a:gd name="connsiteY3-120" fmla="*/ 1114508 h 1584065"/>
                    <a:gd name="connsiteX4-121" fmla="*/ 420148 w 1557222"/>
                    <a:gd name="connsiteY4-122" fmla="*/ 1584065 h 1584065"/>
                    <a:gd name="connsiteX5-123" fmla="*/ 18 w 1557222"/>
                    <a:gd name="connsiteY5-124" fmla="*/ 830303 h 1584065"/>
                    <a:gd name="connsiteX6-125" fmla="*/ 99293 w 1557222"/>
                    <a:gd name="connsiteY6-126" fmla="*/ 321658 h 1584065"/>
                    <a:gd name="connsiteX0-127" fmla="*/ 18 w 1557222"/>
                    <a:gd name="connsiteY0-128" fmla="*/ 815546 h 1569308"/>
                    <a:gd name="connsiteX1-129" fmla="*/ 1075057 w 1557222"/>
                    <a:gd name="connsiteY1-130" fmla="*/ 0 h 1569308"/>
                    <a:gd name="connsiteX2-131" fmla="*/ 1556970 w 1557222"/>
                    <a:gd name="connsiteY2-132" fmla="*/ 37070 h 1569308"/>
                    <a:gd name="connsiteX3-133" fmla="*/ 1421046 w 1557222"/>
                    <a:gd name="connsiteY3-134" fmla="*/ 1099751 h 1569308"/>
                    <a:gd name="connsiteX4-135" fmla="*/ 420148 w 1557222"/>
                    <a:gd name="connsiteY4-136" fmla="*/ 1569308 h 1569308"/>
                    <a:gd name="connsiteX5-137" fmla="*/ 18 w 1557222"/>
                    <a:gd name="connsiteY5-138" fmla="*/ 815546 h 1569308"/>
                    <a:gd name="connsiteX0-139" fmla="*/ 18 w 1557222"/>
                    <a:gd name="connsiteY0-140" fmla="*/ 778476 h 1532238"/>
                    <a:gd name="connsiteX1-141" fmla="*/ 540102 w 1557222"/>
                    <a:gd name="connsiteY1-142" fmla="*/ 74897 h 1532238"/>
                    <a:gd name="connsiteX2-143" fmla="*/ 1556970 w 1557222"/>
                    <a:gd name="connsiteY2-144" fmla="*/ 0 h 1532238"/>
                    <a:gd name="connsiteX3-145" fmla="*/ 1421046 w 1557222"/>
                    <a:gd name="connsiteY3-146" fmla="*/ 1062681 h 1532238"/>
                    <a:gd name="connsiteX4-147" fmla="*/ 420148 w 1557222"/>
                    <a:gd name="connsiteY4-148" fmla="*/ 1532238 h 1532238"/>
                    <a:gd name="connsiteX5-149" fmla="*/ 18 w 1557222"/>
                    <a:gd name="connsiteY5-150" fmla="*/ 778476 h 1532238"/>
                    <a:gd name="connsiteX0-151" fmla="*/ 18 w 1557222"/>
                    <a:gd name="connsiteY0-152" fmla="*/ 790628 h 1544390"/>
                    <a:gd name="connsiteX1-153" fmla="*/ 540102 w 1557222"/>
                    <a:gd name="connsiteY1-154" fmla="*/ 87049 h 1544390"/>
                    <a:gd name="connsiteX2-155" fmla="*/ 1556970 w 1557222"/>
                    <a:gd name="connsiteY2-156" fmla="*/ 12152 h 1544390"/>
                    <a:gd name="connsiteX3-157" fmla="*/ 1421046 w 1557222"/>
                    <a:gd name="connsiteY3-158" fmla="*/ 1074833 h 1544390"/>
                    <a:gd name="connsiteX4-159" fmla="*/ 420148 w 1557222"/>
                    <a:gd name="connsiteY4-160" fmla="*/ 1544390 h 1544390"/>
                    <a:gd name="connsiteX5-161" fmla="*/ 18 w 1557222"/>
                    <a:gd name="connsiteY5-162" fmla="*/ 790628 h 1544390"/>
                    <a:gd name="connsiteX0-163" fmla="*/ 18 w 1557222"/>
                    <a:gd name="connsiteY0-164" fmla="*/ 790628 h 1544390"/>
                    <a:gd name="connsiteX1-165" fmla="*/ 540102 w 1557222"/>
                    <a:gd name="connsiteY1-166" fmla="*/ 87049 h 1544390"/>
                    <a:gd name="connsiteX2-167" fmla="*/ 1556970 w 1557222"/>
                    <a:gd name="connsiteY2-168" fmla="*/ 12152 h 1544390"/>
                    <a:gd name="connsiteX3-169" fmla="*/ 1421046 w 1557222"/>
                    <a:gd name="connsiteY3-170" fmla="*/ 1074833 h 1544390"/>
                    <a:gd name="connsiteX4-171" fmla="*/ 420148 w 1557222"/>
                    <a:gd name="connsiteY4-172" fmla="*/ 1544390 h 1544390"/>
                    <a:gd name="connsiteX5-173" fmla="*/ 18 w 1557222"/>
                    <a:gd name="connsiteY5-174" fmla="*/ 790628 h 1544390"/>
                    <a:gd name="connsiteX0-175" fmla="*/ 18 w 1557222"/>
                    <a:gd name="connsiteY0-176" fmla="*/ 790628 h 1544390"/>
                    <a:gd name="connsiteX1-177" fmla="*/ 540102 w 1557222"/>
                    <a:gd name="connsiteY1-178" fmla="*/ 87049 h 1544390"/>
                    <a:gd name="connsiteX2-179" fmla="*/ 1556970 w 1557222"/>
                    <a:gd name="connsiteY2-180" fmla="*/ 12152 h 1544390"/>
                    <a:gd name="connsiteX3-181" fmla="*/ 1421046 w 1557222"/>
                    <a:gd name="connsiteY3-182" fmla="*/ 1074833 h 1544390"/>
                    <a:gd name="connsiteX4-183" fmla="*/ 420148 w 1557222"/>
                    <a:gd name="connsiteY4-184" fmla="*/ 1544390 h 1544390"/>
                    <a:gd name="connsiteX5-185" fmla="*/ 18 w 1557222"/>
                    <a:gd name="connsiteY5-186" fmla="*/ 790628 h 1544390"/>
                    <a:gd name="connsiteX0-187" fmla="*/ 7385 w 1564589"/>
                    <a:gd name="connsiteY0-188" fmla="*/ 790628 h 1544390"/>
                    <a:gd name="connsiteX1-189" fmla="*/ 547469 w 1564589"/>
                    <a:gd name="connsiteY1-190" fmla="*/ 87049 h 1544390"/>
                    <a:gd name="connsiteX2-191" fmla="*/ 1564337 w 1564589"/>
                    <a:gd name="connsiteY2-192" fmla="*/ 12152 h 1544390"/>
                    <a:gd name="connsiteX3-193" fmla="*/ 1428413 w 1564589"/>
                    <a:gd name="connsiteY3-194" fmla="*/ 1074833 h 1544390"/>
                    <a:gd name="connsiteX4-195" fmla="*/ 427515 w 1564589"/>
                    <a:gd name="connsiteY4-196" fmla="*/ 1544390 h 1544390"/>
                    <a:gd name="connsiteX5-197" fmla="*/ 7385 w 1564589"/>
                    <a:gd name="connsiteY5-198" fmla="*/ 790628 h 1544390"/>
                    <a:gd name="connsiteX0-199" fmla="*/ 7385 w 1564589"/>
                    <a:gd name="connsiteY0-200" fmla="*/ 790628 h 1544390"/>
                    <a:gd name="connsiteX1-201" fmla="*/ 547469 w 1564589"/>
                    <a:gd name="connsiteY1-202" fmla="*/ 87049 h 1544390"/>
                    <a:gd name="connsiteX2-203" fmla="*/ 1564337 w 1564589"/>
                    <a:gd name="connsiteY2-204" fmla="*/ 12152 h 1544390"/>
                    <a:gd name="connsiteX3-205" fmla="*/ 1428413 w 1564589"/>
                    <a:gd name="connsiteY3-206" fmla="*/ 1074833 h 1544390"/>
                    <a:gd name="connsiteX4-207" fmla="*/ 427515 w 1564589"/>
                    <a:gd name="connsiteY4-208" fmla="*/ 1544390 h 1544390"/>
                    <a:gd name="connsiteX5-209" fmla="*/ 7385 w 1564589"/>
                    <a:gd name="connsiteY5-210" fmla="*/ 790628 h 1544390"/>
                    <a:gd name="connsiteX0-211" fmla="*/ 4380 w 1617568"/>
                    <a:gd name="connsiteY0-212" fmla="*/ 784408 h 1544390"/>
                    <a:gd name="connsiteX1-213" fmla="*/ 600448 w 1617568"/>
                    <a:gd name="connsiteY1-214" fmla="*/ 87049 h 1544390"/>
                    <a:gd name="connsiteX2-215" fmla="*/ 1617316 w 1617568"/>
                    <a:gd name="connsiteY2-216" fmla="*/ 12152 h 1544390"/>
                    <a:gd name="connsiteX3-217" fmla="*/ 1481392 w 1617568"/>
                    <a:gd name="connsiteY3-218" fmla="*/ 1074833 h 1544390"/>
                    <a:gd name="connsiteX4-219" fmla="*/ 480494 w 1617568"/>
                    <a:gd name="connsiteY4-220" fmla="*/ 1544390 h 1544390"/>
                    <a:gd name="connsiteX5-221" fmla="*/ 4380 w 1617568"/>
                    <a:gd name="connsiteY5-222" fmla="*/ 784408 h 1544390"/>
                    <a:gd name="connsiteX0-223" fmla="*/ 4380 w 1628298"/>
                    <a:gd name="connsiteY0-224" fmla="*/ 784408 h 1544390"/>
                    <a:gd name="connsiteX1-225" fmla="*/ 600448 w 1628298"/>
                    <a:gd name="connsiteY1-226" fmla="*/ 87049 h 1544390"/>
                    <a:gd name="connsiteX2-227" fmla="*/ 1617316 w 1628298"/>
                    <a:gd name="connsiteY2-228" fmla="*/ 12152 h 1544390"/>
                    <a:gd name="connsiteX3-229" fmla="*/ 1481392 w 1628298"/>
                    <a:gd name="connsiteY3-230" fmla="*/ 1074833 h 1544390"/>
                    <a:gd name="connsiteX4-231" fmla="*/ 480494 w 1628298"/>
                    <a:gd name="connsiteY4-232" fmla="*/ 1544390 h 1544390"/>
                    <a:gd name="connsiteX5-233" fmla="*/ 4380 w 1628298"/>
                    <a:gd name="connsiteY5-234" fmla="*/ 784408 h 1544390"/>
                    <a:gd name="connsiteX0-235" fmla="*/ 4380 w 1617316"/>
                    <a:gd name="connsiteY0-236" fmla="*/ 784408 h 1544390"/>
                    <a:gd name="connsiteX1-237" fmla="*/ 600448 w 1617316"/>
                    <a:gd name="connsiteY1-238" fmla="*/ 87049 h 1544390"/>
                    <a:gd name="connsiteX2-239" fmla="*/ 1617316 w 1617316"/>
                    <a:gd name="connsiteY2-240" fmla="*/ 12152 h 1544390"/>
                    <a:gd name="connsiteX3-241" fmla="*/ 1369424 w 1617316"/>
                    <a:gd name="connsiteY3-242" fmla="*/ 1143257 h 1544390"/>
                    <a:gd name="connsiteX4-243" fmla="*/ 480494 w 1617316"/>
                    <a:gd name="connsiteY4-244" fmla="*/ 1544390 h 1544390"/>
                    <a:gd name="connsiteX5-245" fmla="*/ 4380 w 1617316"/>
                    <a:gd name="connsiteY5-246" fmla="*/ 784408 h 1544390"/>
                    <a:gd name="connsiteX0-247" fmla="*/ 4380 w 1617408"/>
                    <a:gd name="connsiteY0-248" fmla="*/ 784408 h 1544390"/>
                    <a:gd name="connsiteX1-249" fmla="*/ 600448 w 1617408"/>
                    <a:gd name="connsiteY1-250" fmla="*/ 87049 h 1544390"/>
                    <a:gd name="connsiteX2-251" fmla="*/ 1617316 w 1617408"/>
                    <a:gd name="connsiteY2-252" fmla="*/ 12152 h 1544390"/>
                    <a:gd name="connsiteX3-253" fmla="*/ 1369424 w 1617408"/>
                    <a:gd name="connsiteY3-254" fmla="*/ 1143257 h 1544390"/>
                    <a:gd name="connsiteX4-255" fmla="*/ 480494 w 1617408"/>
                    <a:gd name="connsiteY4-256" fmla="*/ 1544390 h 1544390"/>
                    <a:gd name="connsiteX5-257" fmla="*/ 4380 w 1617408"/>
                    <a:gd name="connsiteY5-258" fmla="*/ 784408 h 1544390"/>
                    <a:gd name="connsiteX0-259" fmla="*/ 4380 w 1660859"/>
                    <a:gd name="connsiteY0-260" fmla="*/ 773010 h 1532992"/>
                    <a:gd name="connsiteX1-261" fmla="*/ 600448 w 1660859"/>
                    <a:gd name="connsiteY1-262" fmla="*/ 75651 h 1532992"/>
                    <a:gd name="connsiteX2-263" fmla="*/ 1660859 w 1660859"/>
                    <a:gd name="connsiteY2-264" fmla="*/ 31856 h 1532992"/>
                    <a:gd name="connsiteX3-265" fmla="*/ 1369424 w 1660859"/>
                    <a:gd name="connsiteY3-266" fmla="*/ 1131859 h 1532992"/>
                    <a:gd name="connsiteX4-267" fmla="*/ 480494 w 1660859"/>
                    <a:gd name="connsiteY4-268" fmla="*/ 1532992 h 1532992"/>
                    <a:gd name="connsiteX5-269" fmla="*/ 4380 w 1660859"/>
                    <a:gd name="connsiteY5-270" fmla="*/ 773010 h 1532992"/>
                    <a:gd name="connsiteX0-271" fmla="*/ 4380 w 1660859"/>
                    <a:gd name="connsiteY0-272" fmla="*/ 794177 h 1554159"/>
                    <a:gd name="connsiteX1-273" fmla="*/ 600448 w 1660859"/>
                    <a:gd name="connsiteY1-274" fmla="*/ 96818 h 1554159"/>
                    <a:gd name="connsiteX2-275" fmla="*/ 1660859 w 1660859"/>
                    <a:gd name="connsiteY2-276" fmla="*/ 53023 h 1554159"/>
                    <a:gd name="connsiteX3-277" fmla="*/ 1369424 w 1660859"/>
                    <a:gd name="connsiteY3-278" fmla="*/ 1153026 h 1554159"/>
                    <a:gd name="connsiteX4-279" fmla="*/ 480494 w 1660859"/>
                    <a:gd name="connsiteY4-280" fmla="*/ 1554159 h 1554159"/>
                    <a:gd name="connsiteX5-281" fmla="*/ 4380 w 1660859"/>
                    <a:gd name="connsiteY5-282" fmla="*/ 794177 h 1554159"/>
                    <a:gd name="connsiteX0-283" fmla="*/ 4380 w 1660859"/>
                    <a:gd name="connsiteY0-284" fmla="*/ 794177 h 1554159"/>
                    <a:gd name="connsiteX1-285" fmla="*/ 600448 w 1660859"/>
                    <a:gd name="connsiteY1-286" fmla="*/ 96818 h 1554159"/>
                    <a:gd name="connsiteX2-287" fmla="*/ 1660859 w 1660859"/>
                    <a:gd name="connsiteY2-288" fmla="*/ 53023 h 1554159"/>
                    <a:gd name="connsiteX3-289" fmla="*/ 1369424 w 1660859"/>
                    <a:gd name="connsiteY3-290" fmla="*/ 1153026 h 1554159"/>
                    <a:gd name="connsiteX4-291" fmla="*/ 480494 w 1660859"/>
                    <a:gd name="connsiteY4-292" fmla="*/ 1554159 h 1554159"/>
                    <a:gd name="connsiteX5-293" fmla="*/ 4380 w 1660859"/>
                    <a:gd name="connsiteY5-294" fmla="*/ 794177 h 1554159"/>
                    <a:gd name="connsiteX0-295" fmla="*/ 4380 w 1660859"/>
                    <a:gd name="connsiteY0-296" fmla="*/ 794177 h 1554159"/>
                    <a:gd name="connsiteX1-297" fmla="*/ 600448 w 1660859"/>
                    <a:gd name="connsiteY1-298" fmla="*/ 96818 h 1554159"/>
                    <a:gd name="connsiteX2-299" fmla="*/ 1660859 w 1660859"/>
                    <a:gd name="connsiteY2-300" fmla="*/ 53023 h 1554159"/>
                    <a:gd name="connsiteX3-301" fmla="*/ 1369424 w 1660859"/>
                    <a:gd name="connsiteY3-302" fmla="*/ 1153026 h 1554159"/>
                    <a:gd name="connsiteX4-303" fmla="*/ 480494 w 1660859"/>
                    <a:gd name="connsiteY4-304" fmla="*/ 1554159 h 1554159"/>
                    <a:gd name="connsiteX5-305" fmla="*/ 4380 w 1660859"/>
                    <a:gd name="connsiteY5-306" fmla="*/ 794177 h 1554159"/>
                    <a:gd name="connsiteX0-307" fmla="*/ 4380 w 1660859"/>
                    <a:gd name="connsiteY0-308" fmla="*/ 794177 h 1554159"/>
                    <a:gd name="connsiteX1-309" fmla="*/ 600448 w 1660859"/>
                    <a:gd name="connsiteY1-310" fmla="*/ 96818 h 1554159"/>
                    <a:gd name="connsiteX2-311" fmla="*/ 1660859 w 1660859"/>
                    <a:gd name="connsiteY2-312" fmla="*/ 53023 h 1554159"/>
                    <a:gd name="connsiteX3-313" fmla="*/ 1400527 w 1660859"/>
                    <a:gd name="connsiteY3-314" fmla="*/ 1171687 h 1554159"/>
                    <a:gd name="connsiteX4-315" fmla="*/ 480494 w 1660859"/>
                    <a:gd name="connsiteY4-316" fmla="*/ 1554159 h 1554159"/>
                    <a:gd name="connsiteX5-317" fmla="*/ 4380 w 1660859"/>
                    <a:gd name="connsiteY5-318" fmla="*/ 794177 h 15541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660859" h="1554159">
                      <a:moveTo>
                        <a:pt x="4380" y="794177"/>
                      </a:moveTo>
                      <a:cubicBezTo>
                        <a:pt x="45107" y="625932"/>
                        <a:pt x="85919" y="276327"/>
                        <a:pt x="600448" y="96818"/>
                      </a:cubicBezTo>
                      <a:cubicBezTo>
                        <a:pt x="933184" y="-58776"/>
                        <a:pt x="1303241" y="9565"/>
                        <a:pt x="1660859" y="53023"/>
                      </a:cubicBezTo>
                      <a:cubicBezTo>
                        <a:pt x="1660859" y="312515"/>
                        <a:pt x="1660775" y="728356"/>
                        <a:pt x="1400527" y="1171687"/>
                      </a:cubicBezTo>
                      <a:cubicBezTo>
                        <a:pt x="1196262" y="1496889"/>
                        <a:pt x="910434" y="1554159"/>
                        <a:pt x="480494" y="1554159"/>
                      </a:cubicBezTo>
                      <a:cubicBezTo>
                        <a:pt x="50554" y="1554159"/>
                        <a:pt x="-20502" y="1105930"/>
                        <a:pt x="4380" y="794177"/>
                      </a:cubicBezTo>
                      <a:close/>
                    </a:path>
                  </a:pathLst>
                </a:custGeom>
                <a:solidFill>
                  <a:srgbClr val="3A2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900" dirty="0"/>
                    <a:t> </a:t>
                  </a:r>
                  <a:endParaRPr lang="zh-CN" altLang="en-US" sz="900" dirty="0"/>
                </a:p>
              </p:txBody>
            </p:sp>
            <p:sp>
              <p:nvSpPr>
                <p:cNvPr id="51" name="泪滴形 12"/>
                <p:cNvSpPr/>
                <p:nvPr/>
              </p:nvSpPr>
              <p:spPr>
                <a:xfrm rot="18518226">
                  <a:off x="5989634" y="4334131"/>
                  <a:ext cx="215978" cy="202103"/>
                </a:xfrm>
                <a:custGeom>
                  <a:avLst/>
                  <a:gdLst>
                    <a:gd name="connsiteX0" fmla="*/ 0 w 1556951"/>
                    <a:gd name="connsiteY0" fmla="*/ 778476 h 1556951"/>
                    <a:gd name="connsiteX1" fmla="*/ 778476 w 1556951"/>
                    <a:gd name="connsiteY1" fmla="*/ 0 h 1556951"/>
                    <a:gd name="connsiteX2" fmla="*/ 1556951 w 1556951"/>
                    <a:gd name="connsiteY2" fmla="*/ 0 h 1556951"/>
                    <a:gd name="connsiteX3" fmla="*/ 1556951 w 1556951"/>
                    <a:gd name="connsiteY3" fmla="*/ 778476 h 1556951"/>
                    <a:gd name="connsiteX4" fmla="*/ 778475 w 1556951"/>
                    <a:gd name="connsiteY4" fmla="*/ 1556952 h 1556951"/>
                    <a:gd name="connsiteX5" fmla="*/ -1 w 1556951"/>
                    <a:gd name="connsiteY5" fmla="*/ 778476 h 1556951"/>
                    <a:gd name="connsiteX6" fmla="*/ 0 w 1556951"/>
                    <a:gd name="connsiteY6" fmla="*/ 778476 h 1556951"/>
                    <a:gd name="connsiteX0-1" fmla="*/ 1 w 1556952"/>
                    <a:gd name="connsiteY0-2" fmla="*/ 778476 h 1556952"/>
                    <a:gd name="connsiteX1-3" fmla="*/ 778477 w 1556952"/>
                    <a:gd name="connsiteY1-4" fmla="*/ 0 h 1556952"/>
                    <a:gd name="connsiteX2-5" fmla="*/ 1556952 w 1556952"/>
                    <a:gd name="connsiteY2-6" fmla="*/ 0 h 1556952"/>
                    <a:gd name="connsiteX3-7" fmla="*/ 1421028 w 1556952"/>
                    <a:gd name="connsiteY3-8" fmla="*/ 1062681 h 1556952"/>
                    <a:gd name="connsiteX4-9" fmla="*/ 778476 w 1556952"/>
                    <a:gd name="connsiteY4-10" fmla="*/ 1556952 h 1556952"/>
                    <a:gd name="connsiteX5-11" fmla="*/ 0 w 1556952"/>
                    <a:gd name="connsiteY5-12" fmla="*/ 778476 h 1556952"/>
                    <a:gd name="connsiteX6-13" fmla="*/ 1 w 1556952"/>
                    <a:gd name="connsiteY6-14" fmla="*/ 778476 h 1556952"/>
                    <a:gd name="connsiteX0-15" fmla="*/ 19 w 1556970"/>
                    <a:gd name="connsiteY0-16" fmla="*/ 778476 h 1532238"/>
                    <a:gd name="connsiteX1-17" fmla="*/ 778495 w 1556970"/>
                    <a:gd name="connsiteY1-18" fmla="*/ 0 h 1532238"/>
                    <a:gd name="connsiteX2-19" fmla="*/ 1556970 w 1556970"/>
                    <a:gd name="connsiteY2-20" fmla="*/ 0 h 1532238"/>
                    <a:gd name="connsiteX3-21" fmla="*/ 1421046 w 1556970"/>
                    <a:gd name="connsiteY3-22" fmla="*/ 1062681 h 1532238"/>
                    <a:gd name="connsiteX4-23" fmla="*/ 420148 w 1556970"/>
                    <a:gd name="connsiteY4-24" fmla="*/ 1532238 h 1532238"/>
                    <a:gd name="connsiteX5-25" fmla="*/ 18 w 1556970"/>
                    <a:gd name="connsiteY5-26" fmla="*/ 778476 h 1532238"/>
                    <a:gd name="connsiteX6-27" fmla="*/ 19 w 1556970"/>
                    <a:gd name="connsiteY6-28" fmla="*/ 778476 h 1532238"/>
                    <a:gd name="connsiteX0-29" fmla="*/ 37089 w 1556970"/>
                    <a:gd name="connsiteY0-30" fmla="*/ 568411 h 1532238"/>
                    <a:gd name="connsiteX1-31" fmla="*/ 778495 w 1556970"/>
                    <a:gd name="connsiteY1-32" fmla="*/ 0 h 1532238"/>
                    <a:gd name="connsiteX2-33" fmla="*/ 1556970 w 1556970"/>
                    <a:gd name="connsiteY2-34" fmla="*/ 0 h 1532238"/>
                    <a:gd name="connsiteX3-35" fmla="*/ 1421046 w 1556970"/>
                    <a:gd name="connsiteY3-36" fmla="*/ 1062681 h 1532238"/>
                    <a:gd name="connsiteX4-37" fmla="*/ 420148 w 1556970"/>
                    <a:gd name="connsiteY4-38" fmla="*/ 1532238 h 1532238"/>
                    <a:gd name="connsiteX5-39" fmla="*/ 18 w 1556970"/>
                    <a:gd name="connsiteY5-40" fmla="*/ 778476 h 1532238"/>
                    <a:gd name="connsiteX6-41" fmla="*/ 37089 w 1556970"/>
                    <a:gd name="connsiteY6-42" fmla="*/ 568411 h 1532238"/>
                    <a:gd name="connsiteX0-43" fmla="*/ 37089 w 1556970"/>
                    <a:gd name="connsiteY0-44" fmla="*/ 605481 h 1569308"/>
                    <a:gd name="connsiteX1-45" fmla="*/ 1075057 w 1556970"/>
                    <a:gd name="connsiteY1-46" fmla="*/ 0 h 1569308"/>
                    <a:gd name="connsiteX2-47" fmla="*/ 1556970 w 1556970"/>
                    <a:gd name="connsiteY2-48" fmla="*/ 37070 h 1569308"/>
                    <a:gd name="connsiteX3-49" fmla="*/ 1421046 w 1556970"/>
                    <a:gd name="connsiteY3-50" fmla="*/ 1099751 h 1569308"/>
                    <a:gd name="connsiteX4-51" fmla="*/ 420148 w 1556970"/>
                    <a:gd name="connsiteY4-52" fmla="*/ 1569308 h 1569308"/>
                    <a:gd name="connsiteX5-53" fmla="*/ 18 w 1556970"/>
                    <a:gd name="connsiteY5-54" fmla="*/ 815546 h 1569308"/>
                    <a:gd name="connsiteX6-55" fmla="*/ 37089 w 1556970"/>
                    <a:gd name="connsiteY6-56" fmla="*/ 605481 h 1569308"/>
                    <a:gd name="connsiteX0-57" fmla="*/ 37089 w 1557222"/>
                    <a:gd name="connsiteY0-58" fmla="*/ 605481 h 1569308"/>
                    <a:gd name="connsiteX1-59" fmla="*/ 1075057 w 1557222"/>
                    <a:gd name="connsiteY1-60" fmla="*/ 0 h 1569308"/>
                    <a:gd name="connsiteX2-61" fmla="*/ 1556970 w 1557222"/>
                    <a:gd name="connsiteY2-62" fmla="*/ 37070 h 1569308"/>
                    <a:gd name="connsiteX3-63" fmla="*/ 1421046 w 1557222"/>
                    <a:gd name="connsiteY3-64" fmla="*/ 1099751 h 1569308"/>
                    <a:gd name="connsiteX4-65" fmla="*/ 420148 w 1557222"/>
                    <a:gd name="connsiteY4-66" fmla="*/ 1569308 h 1569308"/>
                    <a:gd name="connsiteX5-67" fmla="*/ 18 w 1557222"/>
                    <a:gd name="connsiteY5-68" fmla="*/ 815546 h 1569308"/>
                    <a:gd name="connsiteX6-69" fmla="*/ 37089 w 1557222"/>
                    <a:gd name="connsiteY6-70" fmla="*/ 605481 h 1569308"/>
                    <a:gd name="connsiteX0-71" fmla="*/ 37089 w 1557222"/>
                    <a:gd name="connsiteY0-72" fmla="*/ 605481 h 1569308"/>
                    <a:gd name="connsiteX1-73" fmla="*/ 1075057 w 1557222"/>
                    <a:gd name="connsiteY1-74" fmla="*/ 0 h 1569308"/>
                    <a:gd name="connsiteX2-75" fmla="*/ 1556970 w 1557222"/>
                    <a:gd name="connsiteY2-76" fmla="*/ 37070 h 1569308"/>
                    <a:gd name="connsiteX3-77" fmla="*/ 1421046 w 1557222"/>
                    <a:gd name="connsiteY3-78" fmla="*/ 1099751 h 1569308"/>
                    <a:gd name="connsiteX4-79" fmla="*/ 420148 w 1557222"/>
                    <a:gd name="connsiteY4-80" fmla="*/ 1569308 h 1569308"/>
                    <a:gd name="connsiteX5-81" fmla="*/ 18 w 1557222"/>
                    <a:gd name="connsiteY5-82" fmla="*/ 815546 h 1569308"/>
                    <a:gd name="connsiteX6-83" fmla="*/ 37089 w 1557222"/>
                    <a:gd name="connsiteY6-84" fmla="*/ 605481 h 1569308"/>
                    <a:gd name="connsiteX0-85" fmla="*/ 99293 w 1557222"/>
                    <a:gd name="connsiteY0-86" fmla="*/ 323204 h 1585611"/>
                    <a:gd name="connsiteX1-87" fmla="*/ 1075057 w 1557222"/>
                    <a:gd name="connsiteY1-88" fmla="*/ 16303 h 1585611"/>
                    <a:gd name="connsiteX2-89" fmla="*/ 1556970 w 1557222"/>
                    <a:gd name="connsiteY2-90" fmla="*/ 53373 h 1585611"/>
                    <a:gd name="connsiteX3-91" fmla="*/ 1421046 w 1557222"/>
                    <a:gd name="connsiteY3-92" fmla="*/ 1116054 h 1585611"/>
                    <a:gd name="connsiteX4-93" fmla="*/ 420148 w 1557222"/>
                    <a:gd name="connsiteY4-94" fmla="*/ 1585611 h 1585611"/>
                    <a:gd name="connsiteX5-95" fmla="*/ 18 w 1557222"/>
                    <a:gd name="connsiteY5-96" fmla="*/ 831849 h 1585611"/>
                    <a:gd name="connsiteX6-97" fmla="*/ 99293 w 1557222"/>
                    <a:gd name="connsiteY6-98" fmla="*/ 323204 h 1585611"/>
                    <a:gd name="connsiteX0-99" fmla="*/ 99293 w 1557222"/>
                    <a:gd name="connsiteY0-100" fmla="*/ 321658 h 1584065"/>
                    <a:gd name="connsiteX1-101" fmla="*/ 1075057 w 1557222"/>
                    <a:gd name="connsiteY1-102" fmla="*/ 14757 h 1584065"/>
                    <a:gd name="connsiteX2-103" fmla="*/ 1556970 w 1557222"/>
                    <a:gd name="connsiteY2-104" fmla="*/ 51827 h 1584065"/>
                    <a:gd name="connsiteX3-105" fmla="*/ 1421046 w 1557222"/>
                    <a:gd name="connsiteY3-106" fmla="*/ 1114508 h 1584065"/>
                    <a:gd name="connsiteX4-107" fmla="*/ 420148 w 1557222"/>
                    <a:gd name="connsiteY4-108" fmla="*/ 1584065 h 1584065"/>
                    <a:gd name="connsiteX5-109" fmla="*/ 18 w 1557222"/>
                    <a:gd name="connsiteY5-110" fmla="*/ 830303 h 1584065"/>
                    <a:gd name="connsiteX6-111" fmla="*/ 99293 w 1557222"/>
                    <a:gd name="connsiteY6-112" fmla="*/ 321658 h 1584065"/>
                    <a:gd name="connsiteX0-113" fmla="*/ 99293 w 1557222"/>
                    <a:gd name="connsiteY0-114" fmla="*/ 321658 h 1584065"/>
                    <a:gd name="connsiteX1-115" fmla="*/ 1075057 w 1557222"/>
                    <a:gd name="connsiteY1-116" fmla="*/ 14757 h 1584065"/>
                    <a:gd name="connsiteX2-117" fmla="*/ 1556970 w 1557222"/>
                    <a:gd name="connsiteY2-118" fmla="*/ 51827 h 1584065"/>
                    <a:gd name="connsiteX3-119" fmla="*/ 1421046 w 1557222"/>
                    <a:gd name="connsiteY3-120" fmla="*/ 1114508 h 1584065"/>
                    <a:gd name="connsiteX4-121" fmla="*/ 420148 w 1557222"/>
                    <a:gd name="connsiteY4-122" fmla="*/ 1584065 h 1584065"/>
                    <a:gd name="connsiteX5-123" fmla="*/ 18 w 1557222"/>
                    <a:gd name="connsiteY5-124" fmla="*/ 830303 h 1584065"/>
                    <a:gd name="connsiteX6-125" fmla="*/ 99293 w 1557222"/>
                    <a:gd name="connsiteY6-126" fmla="*/ 321658 h 1584065"/>
                    <a:gd name="connsiteX0-127" fmla="*/ 18 w 1557222"/>
                    <a:gd name="connsiteY0-128" fmla="*/ 815546 h 1569308"/>
                    <a:gd name="connsiteX1-129" fmla="*/ 1075057 w 1557222"/>
                    <a:gd name="connsiteY1-130" fmla="*/ 0 h 1569308"/>
                    <a:gd name="connsiteX2-131" fmla="*/ 1556970 w 1557222"/>
                    <a:gd name="connsiteY2-132" fmla="*/ 37070 h 1569308"/>
                    <a:gd name="connsiteX3-133" fmla="*/ 1421046 w 1557222"/>
                    <a:gd name="connsiteY3-134" fmla="*/ 1099751 h 1569308"/>
                    <a:gd name="connsiteX4-135" fmla="*/ 420148 w 1557222"/>
                    <a:gd name="connsiteY4-136" fmla="*/ 1569308 h 1569308"/>
                    <a:gd name="connsiteX5-137" fmla="*/ 18 w 1557222"/>
                    <a:gd name="connsiteY5-138" fmla="*/ 815546 h 1569308"/>
                    <a:gd name="connsiteX0-139" fmla="*/ 18 w 1557222"/>
                    <a:gd name="connsiteY0-140" fmla="*/ 778476 h 1532238"/>
                    <a:gd name="connsiteX1-141" fmla="*/ 540102 w 1557222"/>
                    <a:gd name="connsiteY1-142" fmla="*/ 74897 h 1532238"/>
                    <a:gd name="connsiteX2-143" fmla="*/ 1556970 w 1557222"/>
                    <a:gd name="connsiteY2-144" fmla="*/ 0 h 1532238"/>
                    <a:gd name="connsiteX3-145" fmla="*/ 1421046 w 1557222"/>
                    <a:gd name="connsiteY3-146" fmla="*/ 1062681 h 1532238"/>
                    <a:gd name="connsiteX4-147" fmla="*/ 420148 w 1557222"/>
                    <a:gd name="connsiteY4-148" fmla="*/ 1532238 h 1532238"/>
                    <a:gd name="connsiteX5-149" fmla="*/ 18 w 1557222"/>
                    <a:gd name="connsiteY5-150" fmla="*/ 778476 h 1532238"/>
                    <a:gd name="connsiteX0-151" fmla="*/ 18 w 1557222"/>
                    <a:gd name="connsiteY0-152" fmla="*/ 790628 h 1544390"/>
                    <a:gd name="connsiteX1-153" fmla="*/ 540102 w 1557222"/>
                    <a:gd name="connsiteY1-154" fmla="*/ 87049 h 1544390"/>
                    <a:gd name="connsiteX2-155" fmla="*/ 1556970 w 1557222"/>
                    <a:gd name="connsiteY2-156" fmla="*/ 12152 h 1544390"/>
                    <a:gd name="connsiteX3-157" fmla="*/ 1421046 w 1557222"/>
                    <a:gd name="connsiteY3-158" fmla="*/ 1074833 h 1544390"/>
                    <a:gd name="connsiteX4-159" fmla="*/ 420148 w 1557222"/>
                    <a:gd name="connsiteY4-160" fmla="*/ 1544390 h 1544390"/>
                    <a:gd name="connsiteX5-161" fmla="*/ 18 w 1557222"/>
                    <a:gd name="connsiteY5-162" fmla="*/ 790628 h 1544390"/>
                    <a:gd name="connsiteX0-163" fmla="*/ 18 w 1557222"/>
                    <a:gd name="connsiteY0-164" fmla="*/ 790628 h 1544390"/>
                    <a:gd name="connsiteX1-165" fmla="*/ 540102 w 1557222"/>
                    <a:gd name="connsiteY1-166" fmla="*/ 87049 h 1544390"/>
                    <a:gd name="connsiteX2-167" fmla="*/ 1556970 w 1557222"/>
                    <a:gd name="connsiteY2-168" fmla="*/ 12152 h 1544390"/>
                    <a:gd name="connsiteX3-169" fmla="*/ 1421046 w 1557222"/>
                    <a:gd name="connsiteY3-170" fmla="*/ 1074833 h 1544390"/>
                    <a:gd name="connsiteX4-171" fmla="*/ 420148 w 1557222"/>
                    <a:gd name="connsiteY4-172" fmla="*/ 1544390 h 1544390"/>
                    <a:gd name="connsiteX5-173" fmla="*/ 18 w 1557222"/>
                    <a:gd name="connsiteY5-174" fmla="*/ 790628 h 1544390"/>
                    <a:gd name="connsiteX0-175" fmla="*/ 18 w 1557222"/>
                    <a:gd name="connsiteY0-176" fmla="*/ 790628 h 1544390"/>
                    <a:gd name="connsiteX1-177" fmla="*/ 540102 w 1557222"/>
                    <a:gd name="connsiteY1-178" fmla="*/ 87049 h 1544390"/>
                    <a:gd name="connsiteX2-179" fmla="*/ 1556970 w 1557222"/>
                    <a:gd name="connsiteY2-180" fmla="*/ 12152 h 1544390"/>
                    <a:gd name="connsiteX3-181" fmla="*/ 1421046 w 1557222"/>
                    <a:gd name="connsiteY3-182" fmla="*/ 1074833 h 1544390"/>
                    <a:gd name="connsiteX4-183" fmla="*/ 420148 w 1557222"/>
                    <a:gd name="connsiteY4-184" fmla="*/ 1544390 h 1544390"/>
                    <a:gd name="connsiteX5-185" fmla="*/ 18 w 1557222"/>
                    <a:gd name="connsiteY5-186" fmla="*/ 790628 h 1544390"/>
                    <a:gd name="connsiteX0-187" fmla="*/ 7385 w 1564589"/>
                    <a:gd name="connsiteY0-188" fmla="*/ 790628 h 1544390"/>
                    <a:gd name="connsiteX1-189" fmla="*/ 547469 w 1564589"/>
                    <a:gd name="connsiteY1-190" fmla="*/ 87049 h 1544390"/>
                    <a:gd name="connsiteX2-191" fmla="*/ 1564337 w 1564589"/>
                    <a:gd name="connsiteY2-192" fmla="*/ 12152 h 1544390"/>
                    <a:gd name="connsiteX3-193" fmla="*/ 1428413 w 1564589"/>
                    <a:gd name="connsiteY3-194" fmla="*/ 1074833 h 1544390"/>
                    <a:gd name="connsiteX4-195" fmla="*/ 427515 w 1564589"/>
                    <a:gd name="connsiteY4-196" fmla="*/ 1544390 h 1544390"/>
                    <a:gd name="connsiteX5-197" fmla="*/ 7385 w 1564589"/>
                    <a:gd name="connsiteY5-198" fmla="*/ 790628 h 1544390"/>
                    <a:gd name="connsiteX0-199" fmla="*/ 7385 w 1564589"/>
                    <a:gd name="connsiteY0-200" fmla="*/ 790628 h 1544390"/>
                    <a:gd name="connsiteX1-201" fmla="*/ 547469 w 1564589"/>
                    <a:gd name="connsiteY1-202" fmla="*/ 87049 h 1544390"/>
                    <a:gd name="connsiteX2-203" fmla="*/ 1564337 w 1564589"/>
                    <a:gd name="connsiteY2-204" fmla="*/ 12152 h 1544390"/>
                    <a:gd name="connsiteX3-205" fmla="*/ 1428413 w 1564589"/>
                    <a:gd name="connsiteY3-206" fmla="*/ 1074833 h 1544390"/>
                    <a:gd name="connsiteX4-207" fmla="*/ 427515 w 1564589"/>
                    <a:gd name="connsiteY4-208" fmla="*/ 1544390 h 1544390"/>
                    <a:gd name="connsiteX5-209" fmla="*/ 7385 w 1564589"/>
                    <a:gd name="connsiteY5-210" fmla="*/ 790628 h 1544390"/>
                    <a:gd name="connsiteX0-211" fmla="*/ 4380 w 1617568"/>
                    <a:gd name="connsiteY0-212" fmla="*/ 784408 h 1544390"/>
                    <a:gd name="connsiteX1-213" fmla="*/ 600448 w 1617568"/>
                    <a:gd name="connsiteY1-214" fmla="*/ 87049 h 1544390"/>
                    <a:gd name="connsiteX2-215" fmla="*/ 1617316 w 1617568"/>
                    <a:gd name="connsiteY2-216" fmla="*/ 12152 h 1544390"/>
                    <a:gd name="connsiteX3-217" fmla="*/ 1481392 w 1617568"/>
                    <a:gd name="connsiteY3-218" fmla="*/ 1074833 h 1544390"/>
                    <a:gd name="connsiteX4-219" fmla="*/ 480494 w 1617568"/>
                    <a:gd name="connsiteY4-220" fmla="*/ 1544390 h 1544390"/>
                    <a:gd name="connsiteX5-221" fmla="*/ 4380 w 1617568"/>
                    <a:gd name="connsiteY5-222" fmla="*/ 784408 h 1544390"/>
                    <a:gd name="connsiteX0-223" fmla="*/ 4380 w 1628298"/>
                    <a:gd name="connsiteY0-224" fmla="*/ 784408 h 1544390"/>
                    <a:gd name="connsiteX1-225" fmla="*/ 600448 w 1628298"/>
                    <a:gd name="connsiteY1-226" fmla="*/ 87049 h 1544390"/>
                    <a:gd name="connsiteX2-227" fmla="*/ 1617316 w 1628298"/>
                    <a:gd name="connsiteY2-228" fmla="*/ 12152 h 1544390"/>
                    <a:gd name="connsiteX3-229" fmla="*/ 1481392 w 1628298"/>
                    <a:gd name="connsiteY3-230" fmla="*/ 1074833 h 1544390"/>
                    <a:gd name="connsiteX4-231" fmla="*/ 480494 w 1628298"/>
                    <a:gd name="connsiteY4-232" fmla="*/ 1544390 h 1544390"/>
                    <a:gd name="connsiteX5-233" fmla="*/ 4380 w 1628298"/>
                    <a:gd name="connsiteY5-234" fmla="*/ 784408 h 1544390"/>
                    <a:gd name="connsiteX0-235" fmla="*/ 4380 w 1617316"/>
                    <a:gd name="connsiteY0-236" fmla="*/ 784408 h 1544390"/>
                    <a:gd name="connsiteX1-237" fmla="*/ 600448 w 1617316"/>
                    <a:gd name="connsiteY1-238" fmla="*/ 87049 h 1544390"/>
                    <a:gd name="connsiteX2-239" fmla="*/ 1617316 w 1617316"/>
                    <a:gd name="connsiteY2-240" fmla="*/ 12152 h 1544390"/>
                    <a:gd name="connsiteX3-241" fmla="*/ 1369424 w 1617316"/>
                    <a:gd name="connsiteY3-242" fmla="*/ 1143257 h 1544390"/>
                    <a:gd name="connsiteX4-243" fmla="*/ 480494 w 1617316"/>
                    <a:gd name="connsiteY4-244" fmla="*/ 1544390 h 1544390"/>
                    <a:gd name="connsiteX5-245" fmla="*/ 4380 w 1617316"/>
                    <a:gd name="connsiteY5-246" fmla="*/ 784408 h 1544390"/>
                    <a:gd name="connsiteX0-247" fmla="*/ 4380 w 1617408"/>
                    <a:gd name="connsiteY0-248" fmla="*/ 784408 h 1544390"/>
                    <a:gd name="connsiteX1-249" fmla="*/ 600448 w 1617408"/>
                    <a:gd name="connsiteY1-250" fmla="*/ 87049 h 1544390"/>
                    <a:gd name="connsiteX2-251" fmla="*/ 1617316 w 1617408"/>
                    <a:gd name="connsiteY2-252" fmla="*/ 12152 h 1544390"/>
                    <a:gd name="connsiteX3-253" fmla="*/ 1369424 w 1617408"/>
                    <a:gd name="connsiteY3-254" fmla="*/ 1143257 h 1544390"/>
                    <a:gd name="connsiteX4-255" fmla="*/ 480494 w 1617408"/>
                    <a:gd name="connsiteY4-256" fmla="*/ 1544390 h 1544390"/>
                    <a:gd name="connsiteX5-257" fmla="*/ 4380 w 1617408"/>
                    <a:gd name="connsiteY5-258" fmla="*/ 784408 h 1544390"/>
                    <a:gd name="connsiteX0-259" fmla="*/ 4380 w 1660859"/>
                    <a:gd name="connsiteY0-260" fmla="*/ 773010 h 1532992"/>
                    <a:gd name="connsiteX1-261" fmla="*/ 600448 w 1660859"/>
                    <a:gd name="connsiteY1-262" fmla="*/ 75651 h 1532992"/>
                    <a:gd name="connsiteX2-263" fmla="*/ 1660859 w 1660859"/>
                    <a:gd name="connsiteY2-264" fmla="*/ 31856 h 1532992"/>
                    <a:gd name="connsiteX3-265" fmla="*/ 1369424 w 1660859"/>
                    <a:gd name="connsiteY3-266" fmla="*/ 1131859 h 1532992"/>
                    <a:gd name="connsiteX4-267" fmla="*/ 480494 w 1660859"/>
                    <a:gd name="connsiteY4-268" fmla="*/ 1532992 h 1532992"/>
                    <a:gd name="connsiteX5-269" fmla="*/ 4380 w 1660859"/>
                    <a:gd name="connsiteY5-270" fmla="*/ 773010 h 1532992"/>
                    <a:gd name="connsiteX0-271" fmla="*/ 4380 w 1660859"/>
                    <a:gd name="connsiteY0-272" fmla="*/ 794177 h 1554159"/>
                    <a:gd name="connsiteX1-273" fmla="*/ 600448 w 1660859"/>
                    <a:gd name="connsiteY1-274" fmla="*/ 96818 h 1554159"/>
                    <a:gd name="connsiteX2-275" fmla="*/ 1660859 w 1660859"/>
                    <a:gd name="connsiteY2-276" fmla="*/ 53023 h 1554159"/>
                    <a:gd name="connsiteX3-277" fmla="*/ 1369424 w 1660859"/>
                    <a:gd name="connsiteY3-278" fmla="*/ 1153026 h 1554159"/>
                    <a:gd name="connsiteX4-279" fmla="*/ 480494 w 1660859"/>
                    <a:gd name="connsiteY4-280" fmla="*/ 1554159 h 1554159"/>
                    <a:gd name="connsiteX5-281" fmla="*/ 4380 w 1660859"/>
                    <a:gd name="connsiteY5-282" fmla="*/ 794177 h 1554159"/>
                    <a:gd name="connsiteX0-283" fmla="*/ 4380 w 1660859"/>
                    <a:gd name="connsiteY0-284" fmla="*/ 794177 h 1554159"/>
                    <a:gd name="connsiteX1-285" fmla="*/ 600448 w 1660859"/>
                    <a:gd name="connsiteY1-286" fmla="*/ 96818 h 1554159"/>
                    <a:gd name="connsiteX2-287" fmla="*/ 1660859 w 1660859"/>
                    <a:gd name="connsiteY2-288" fmla="*/ 53023 h 1554159"/>
                    <a:gd name="connsiteX3-289" fmla="*/ 1369424 w 1660859"/>
                    <a:gd name="connsiteY3-290" fmla="*/ 1153026 h 1554159"/>
                    <a:gd name="connsiteX4-291" fmla="*/ 480494 w 1660859"/>
                    <a:gd name="connsiteY4-292" fmla="*/ 1554159 h 1554159"/>
                    <a:gd name="connsiteX5-293" fmla="*/ 4380 w 1660859"/>
                    <a:gd name="connsiteY5-294" fmla="*/ 794177 h 1554159"/>
                    <a:gd name="connsiteX0-295" fmla="*/ 4380 w 1660859"/>
                    <a:gd name="connsiteY0-296" fmla="*/ 794177 h 1554159"/>
                    <a:gd name="connsiteX1-297" fmla="*/ 600448 w 1660859"/>
                    <a:gd name="connsiteY1-298" fmla="*/ 96818 h 1554159"/>
                    <a:gd name="connsiteX2-299" fmla="*/ 1660859 w 1660859"/>
                    <a:gd name="connsiteY2-300" fmla="*/ 53023 h 1554159"/>
                    <a:gd name="connsiteX3-301" fmla="*/ 1369424 w 1660859"/>
                    <a:gd name="connsiteY3-302" fmla="*/ 1153026 h 1554159"/>
                    <a:gd name="connsiteX4-303" fmla="*/ 480494 w 1660859"/>
                    <a:gd name="connsiteY4-304" fmla="*/ 1554159 h 1554159"/>
                    <a:gd name="connsiteX5-305" fmla="*/ 4380 w 1660859"/>
                    <a:gd name="connsiteY5-306" fmla="*/ 794177 h 1554159"/>
                    <a:gd name="connsiteX0-307" fmla="*/ 4380 w 1660859"/>
                    <a:gd name="connsiteY0-308" fmla="*/ 794177 h 1554159"/>
                    <a:gd name="connsiteX1-309" fmla="*/ 600448 w 1660859"/>
                    <a:gd name="connsiteY1-310" fmla="*/ 96818 h 1554159"/>
                    <a:gd name="connsiteX2-311" fmla="*/ 1660859 w 1660859"/>
                    <a:gd name="connsiteY2-312" fmla="*/ 53023 h 1554159"/>
                    <a:gd name="connsiteX3-313" fmla="*/ 1400527 w 1660859"/>
                    <a:gd name="connsiteY3-314" fmla="*/ 1171687 h 1554159"/>
                    <a:gd name="connsiteX4-315" fmla="*/ 480494 w 1660859"/>
                    <a:gd name="connsiteY4-316" fmla="*/ 1554159 h 1554159"/>
                    <a:gd name="connsiteX5-317" fmla="*/ 4380 w 1660859"/>
                    <a:gd name="connsiteY5-318" fmla="*/ 794177 h 15541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660859" h="1554159">
                      <a:moveTo>
                        <a:pt x="4380" y="794177"/>
                      </a:moveTo>
                      <a:cubicBezTo>
                        <a:pt x="45107" y="625932"/>
                        <a:pt x="85919" y="276327"/>
                        <a:pt x="600448" y="96818"/>
                      </a:cubicBezTo>
                      <a:cubicBezTo>
                        <a:pt x="933184" y="-58776"/>
                        <a:pt x="1303241" y="9565"/>
                        <a:pt x="1660859" y="53023"/>
                      </a:cubicBezTo>
                      <a:cubicBezTo>
                        <a:pt x="1660859" y="312515"/>
                        <a:pt x="1660775" y="728356"/>
                        <a:pt x="1400527" y="1171687"/>
                      </a:cubicBezTo>
                      <a:cubicBezTo>
                        <a:pt x="1196262" y="1496889"/>
                        <a:pt x="910434" y="1554159"/>
                        <a:pt x="480494" y="1554159"/>
                      </a:cubicBezTo>
                      <a:cubicBezTo>
                        <a:pt x="50554" y="1554159"/>
                        <a:pt x="-20502" y="1105930"/>
                        <a:pt x="4380" y="794177"/>
                      </a:cubicBezTo>
                      <a:close/>
                    </a:path>
                  </a:pathLst>
                </a:custGeom>
                <a:solidFill>
                  <a:srgbClr val="3A2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900" dirty="0"/>
                    <a:t> </a:t>
                  </a:r>
                  <a:endParaRPr lang="zh-CN" altLang="en-US" sz="900" dirty="0"/>
                </a:p>
              </p:txBody>
            </p:sp>
            <p:sp>
              <p:nvSpPr>
                <p:cNvPr id="52" name="泪滴形 12"/>
                <p:cNvSpPr/>
                <p:nvPr/>
              </p:nvSpPr>
              <p:spPr>
                <a:xfrm rot="15313657">
                  <a:off x="7128493" y="3618442"/>
                  <a:ext cx="215978" cy="202103"/>
                </a:xfrm>
                <a:custGeom>
                  <a:avLst/>
                  <a:gdLst>
                    <a:gd name="connsiteX0" fmla="*/ 0 w 1556951"/>
                    <a:gd name="connsiteY0" fmla="*/ 778476 h 1556951"/>
                    <a:gd name="connsiteX1" fmla="*/ 778476 w 1556951"/>
                    <a:gd name="connsiteY1" fmla="*/ 0 h 1556951"/>
                    <a:gd name="connsiteX2" fmla="*/ 1556951 w 1556951"/>
                    <a:gd name="connsiteY2" fmla="*/ 0 h 1556951"/>
                    <a:gd name="connsiteX3" fmla="*/ 1556951 w 1556951"/>
                    <a:gd name="connsiteY3" fmla="*/ 778476 h 1556951"/>
                    <a:gd name="connsiteX4" fmla="*/ 778475 w 1556951"/>
                    <a:gd name="connsiteY4" fmla="*/ 1556952 h 1556951"/>
                    <a:gd name="connsiteX5" fmla="*/ -1 w 1556951"/>
                    <a:gd name="connsiteY5" fmla="*/ 778476 h 1556951"/>
                    <a:gd name="connsiteX6" fmla="*/ 0 w 1556951"/>
                    <a:gd name="connsiteY6" fmla="*/ 778476 h 1556951"/>
                    <a:gd name="connsiteX0-1" fmla="*/ 1 w 1556952"/>
                    <a:gd name="connsiteY0-2" fmla="*/ 778476 h 1556952"/>
                    <a:gd name="connsiteX1-3" fmla="*/ 778477 w 1556952"/>
                    <a:gd name="connsiteY1-4" fmla="*/ 0 h 1556952"/>
                    <a:gd name="connsiteX2-5" fmla="*/ 1556952 w 1556952"/>
                    <a:gd name="connsiteY2-6" fmla="*/ 0 h 1556952"/>
                    <a:gd name="connsiteX3-7" fmla="*/ 1421028 w 1556952"/>
                    <a:gd name="connsiteY3-8" fmla="*/ 1062681 h 1556952"/>
                    <a:gd name="connsiteX4-9" fmla="*/ 778476 w 1556952"/>
                    <a:gd name="connsiteY4-10" fmla="*/ 1556952 h 1556952"/>
                    <a:gd name="connsiteX5-11" fmla="*/ 0 w 1556952"/>
                    <a:gd name="connsiteY5-12" fmla="*/ 778476 h 1556952"/>
                    <a:gd name="connsiteX6-13" fmla="*/ 1 w 1556952"/>
                    <a:gd name="connsiteY6-14" fmla="*/ 778476 h 1556952"/>
                    <a:gd name="connsiteX0-15" fmla="*/ 19 w 1556970"/>
                    <a:gd name="connsiteY0-16" fmla="*/ 778476 h 1532238"/>
                    <a:gd name="connsiteX1-17" fmla="*/ 778495 w 1556970"/>
                    <a:gd name="connsiteY1-18" fmla="*/ 0 h 1532238"/>
                    <a:gd name="connsiteX2-19" fmla="*/ 1556970 w 1556970"/>
                    <a:gd name="connsiteY2-20" fmla="*/ 0 h 1532238"/>
                    <a:gd name="connsiteX3-21" fmla="*/ 1421046 w 1556970"/>
                    <a:gd name="connsiteY3-22" fmla="*/ 1062681 h 1532238"/>
                    <a:gd name="connsiteX4-23" fmla="*/ 420148 w 1556970"/>
                    <a:gd name="connsiteY4-24" fmla="*/ 1532238 h 1532238"/>
                    <a:gd name="connsiteX5-25" fmla="*/ 18 w 1556970"/>
                    <a:gd name="connsiteY5-26" fmla="*/ 778476 h 1532238"/>
                    <a:gd name="connsiteX6-27" fmla="*/ 19 w 1556970"/>
                    <a:gd name="connsiteY6-28" fmla="*/ 778476 h 1532238"/>
                    <a:gd name="connsiteX0-29" fmla="*/ 37089 w 1556970"/>
                    <a:gd name="connsiteY0-30" fmla="*/ 568411 h 1532238"/>
                    <a:gd name="connsiteX1-31" fmla="*/ 778495 w 1556970"/>
                    <a:gd name="connsiteY1-32" fmla="*/ 0 h 1532238"/>
                    <a:gd name="connsiteX2-33" fmla="*/ 1556970 w 1556970"/>
                    <a:gd name="connsiteY2-34" fmla="*/ 0 h 1532238"/>
                    <a:gd name="connsiteX3-35" fmla="*/ 1421046 w 1556970"/>
                    <a:gd name="connsiteY3-36" fmla="*/ 1062681 h 1532238"/>
                    <a:gd name="connsiteX4-37" fmla="*/ 420148 w 1556970"/>
                    <a:gd name="connsiteY4-38" fmla="*/ 1532238 h 1532238"/>
                    <a:gd name="connsiteX5-39" fmla="*/ 18 w 1556970"/>
                    <a:gd name="connsiteY5-40" fmla="*/ 778476 h 1532238"/>
                    <a:gd name="connsiteX6-41" fmla="*/ 37089 w 1556970"/>
                    <a:gd name="connsiteY6-42" fmla="*/ 568411 h 1532238"/>
                    <a:gd name="connsiteX0-43" fmla="*/ 37089 w 1556970"/>
                    <a:gd name="connsiteY0-44" fmla="*/ 605481 h 1569308"/>
                    <a:gd name="connsiteX1-45" fmla="*/ 1075057 w 1556970"/>
                    <a:gd name="connsiteY1-46" fmla="*/ 0 h 1569308"/>
                    <a:gd name="connsiteX2-47" fmla="*/ 1556970 w 1556970"/>
                    <a:gd name="connsiteY2-48" fmla="*/ 37070 h 1569308"/>
                    <a:gd name="connsiteX3-49" fmla="*/ 1421046 w 1556970"/>
                    <a:gd name="connsiteY3-50" fmla="*/ 1099751 h 1569308"/>
                    <a:gd name="connsiteX4-51" fmla="*/ 420148 w 1556970"/>
                    <a:gd name="connsiteY4-52" fmla="*/ 1569308 h 1569308"/>
                    <a:gd name="connsiteX5-53" fmla="*/ 18 w 1556970"/>
                    <a:gd name="connsiteY5-54" fmla="*/ 815546 h 1569308"/>
                    <a:gd name="connsiteX6-55" fmla="*/ 37089 w 1556970"/>
                    <a:gd name="connsiteY6-56" fmla="*/ 605481 h 1569308"/>
                    <a:gd name="connsiteX0-57" fmla="*/ 37089 w 1557222"/>
                    <a:gd name="connsiteY0-58" fmla="*/ 605481 h 1569308"/>
                    <a:gd name="connsiteX1-59" fmla="*/ 1075057 w 1557222"/>
                    <a:gd name="connsiteY1-60" fmla="*/ 0 h 1569308"/>
                    <a:gd name="connsiteX2-61" fmla="*/ 1556970 w 1557222"/>
                    <a:gd name="connsiteY2-62" fmla="*/ 37070 h 1569308"/>
                    <a:gd name="connsiteX3-63" fmla="*/ 1421046 w 1557222"/>
                    <a:gd name="connsiteY3-64" fmla="*/ 1099751 h 1569308"/>
                    <a:gd name="connsiteX4-65" fmla="*/ 420148 w 1557222"/>
                    <a:gd name="connsiteY4-66" fmla="*/ 1569308 h 1569308"/>
                    <a:gd name="connsiteX5-67" fmla="*/ 18 w 1557222"/>
                    <a:gd name="connsiteY5-68" fmla="*/ 815546 h 1569308"/>
                    <a:gd name="connsiteX6-69" fmla="*/ 37089 w 1557222"/>
                    <a:gd name="connsiteY6-70" fmla="*/ 605481 h 1569308"/>
                    <a:gd name="connsiteX0-71" fmla="*/ 37089 w 1557222"/>
                    <a:gd name="connsiteY0-72" fmla="*/ 605481 h 1569308"/>
                    <a:gd name="connsiteX1-73" fmla="*/ 1075057 w 1557222"/>
                    <a:gd name="connsiteY1-74" fmla="*/ 0 h 1569308"/>
                    <a:gd name="connsiteX2-75" fmla="*/ 1556970 w 1557222"/>
                    <a:gd name="connsiteY2-76" fmla="*/ 37070 h 1569308"/>
                    <a:gd name="connsiteX3-77" fmla="*/ 1421046 w 1557222"/>
                    <a:gd name="connsiteY3-78" fmla="*/ 1099751 h 1569308"/>
                    <a:gd name="connsiteX4-79" fmla="*/ 420148 w 1557222"/>
                    <a:gd name="connsiteY4-80" fmla="*/ 1569308 h 1569308"/>
                    <a:gd name="connsiteX5-81" fmla="*/ 18 w 1557222"/>
                    <a:gd name="connsiteY5-82" fmla="*/ 815546 h 1569308"/>
                    <a:gd name="connsiteX6-83" fmla="*/ 37089 w 1557222"/>
                    <a:gd name="connsiteY6-84" fmla="*/ 605481 h 1569308"/>
                    <a:gd name="connsiteX0-85" fmla="*/ 99293 w 1557222"/>
                    <a:gd name="connsiteY0-86" fmla="*/ 323204 h 1585611"/>
                    <a:gd name="connsiteX1-87" fmla="*/ 1075057 w 1557222"/>
                    <a:gd name="connsiteY1-88" fmla="*/ 16303 h 1585611"/>
                    <a:gd name="connsiteX2-89" fmla="*/ 1556970 w 1557222"/>
                    <a:gd name="connsiteY2-90" fmla="*/ 53373 h 1585611"/>
                    <a:gd name="connsiteX3-91" fmla="*/ 1421046 w 1557222"/>
                    <a:gd name="connsiteY3-92" fmla="*/ 1116054 h 1585611"/>
                    <a:gd name="connsiteX4-93" fmla="*/ 420148 w 1557222"/>
                    <a:gd name="connsiteY4-94" fmla="*/ 1585611 h 1585611"/>
                    <a:gd name="connsiteX5-95" fmla="*/ 18 w 1557222"/>
                    <a:gd name="connsiteY5-96" fmla="*/ 831849 h 1585611"/>
                    <a:gd name="connsiteX6-97" fmla="*/ 99293 w 1557222"/>
                    <a:gd name="connsiteY6-98" fmla="*/ 323204 h 1585611"/>
                    <a:gd name="connsiteX0-99" fmla="*/ 99293 w 1557222"/>
                    <a:gd name="connsiteY0-100" fmla="*/ 321658 h 1584065"/>
                    <a:gd name="connsiteX1-101" fmla="*/ 1075057 w 1557222"/>
                    <a:gd name="connsiteY1-102" fmla="*/ 14757 h 1584065"/>
                    <a:gd name="connsiteX2-103" fmla="*/ 1556970 w 1557222"/>
                    <a:gd name="connsiteY2-104" fmla="*/ 51827 h 1584065"/>
                    <a:gd name="connsiteX3-105" fmla="*/ 1421046 w 1557222"/>
                    <a:gd name="connsiteY3-106" fmla="*/ 1114508 h 1584065"/>
                    <a:gd name="connsiteX4-107" fmla="*/ 420148 w 1557222"/>
                    <a:gd name="connsiteY4-108" fmla="*/ 1584065 h 1584065"/>
                    <a:gd name="connsiteX5-109" fmla="*/ 18 w 1557222"/>
                    <a:gd name="connsiteY5-110" fmla="*/ 830303 h 1584065"/>
                    <a:gd name="connsiteX6-111" fmla="*/ 99293 w 1557222"/>
                    <a:gd name="connsiteY6-112" fmla="*/ 321658 h 1584065"/>
                    <a:gd name="connsiteX0-113" fmla="*/ 99293 w 1557222"/>
                    <a:gd name="connsiteY0-114" fmla="*/ 321658 h 1584065"/>
                    <a:gd name="connsiteX1-115" fmla="*/ 1075057 w 1557222"/>
                    <a:gd name="connsiteY1-116" fmla="*/ 14757 h 1584065"/>
                    <a:gd name="connsiteX2-117" fmla="*/ 1556970 w 1557222"/>
                    <a:gd name="connsiteY2-118" fmla="*/ 51827 h 1584065"/>
                    <a:gd name="connsiteX3-119" fmla="*/ 1421046 w 1557222"/>
                    <a:gd name="connsiteY3-120" fmla="*/ 1114508 h 1584065"/>
                    <a:gd name="connsiteX4-121" fmla="*/ 420148 w 1557222"/>
                    <a:gd name="connsiteY4-122" fmla="*/ 1584065 h 1584065"/>
                    <a:gd name="connsiteX5-123" fmla="*/ 18 w 1557222"/>
                    <a:gd name="connsiteY5-124" fmla="*/ 830303 h 1584065"/>
                    <a:gd name="connsiteX6-125" fmla="*/ 99293 w 1557222"/>
                    <a:gd name="connsiteY6-126" fmla="*/ 321658 h 1584065"/>
                    <a:gd name="connsiteX0-127" fmla="*/ 18 w 1557222"/>
                    <a:gd name="connsiteY0-128" fmla="*/ 815546 h 1569308"/>
                    <a:gd name="connsiteX1-129" fmla="*/ 1075057 w 1557222"/>
                    <a:gd name="connsiteY1-130" fmla="*/ 0 h 1569308"/>
                    <a:gd name="connsiteX2-131" fmla="*/ 1556970 w 1557222"/>
                    <a:gd name="connsiteY2-132" fmla="*/ 37070 h 1569308"/>
                    <a:gd name="connsiteX3-133" fmla="*/ 1421046 w 1557222"/>
                    <a:gd name="connsiteY3-134" fmla="*/ 1099751 h 1569308"/>
                    <a:gd name="connsiteX4-135" fmla="*/ 420148 w 1557222"/>
                    <a:gd name="connsiteY4-136" fmla="*/ 1569308 h 1569308"/>
                    <a:gd name="connsiteX5-137" fmla="*/ 18 w 1557222"/>
                    <a:gd name="connsiteY5-138" fmla="*/ 815546 h 1569308"/>
                    <a:gd name="connsiteX0-139" fmla="*/ 18 w 1557222"/>
                    <a:gd name="connsiteY0-140" fmla="*/ 778476 h 1532238"/>
                    <a:gd name="connsiteX1-141" fmla="*/ 540102 w 1557222"/>
                    <a:gd name="connsiteY1-142" fmla="*/ 74897 h 1532238"/>
                    <a:gd name="connsiteX2-143" fmla="*/ 1556970 w 1557222"/>
                    <a:gd name="connsiteY2-144" fmla="*/ 0 h 1532238"/>
                    <a:gd name="connsiteX3-145" fmla="*/ 1421046 w 1557222"/>
                    <a:gd name="connsiteY3-146" fmla="*/ 1062681 h 1532238"/>
                    <a:gd name="connsiteX4-147" fmla="*/ 420148 w 1557222"/>
                    <a:gd name="connsiteY4-148" fmla="*/ 1532238 h 1532238"/>
                    <a:gd name="connsiteX5-149" fmla="*/ 18 w 1557222"/>
                    <a:gd name="connsiteY5-150" fmla="*/ 778476 h 1532238"/>
                    <a:gd name="connsiteX0-151" fmla="*/ 18 w 1557222"/>
                    <a:gd name="connsiteY0-152" fmla="*/ 790628 h 1544390"/>
                    <a:gd name="connsiteX1-153" fmla="*/ 540102 w 1557222"/>
                    <a:gd name="connsiteY1-154" fmla="*/ 87049 h 1544390"/>
                    <a:gd name="connsiteX2-155" fmla="*/ 1556970 w 1557222"/>
                    <a:gd name="connsiteY2-156" fmla="*/ 12152 h 1544390"/>
                    <a:gd name="connsiteX3-157" fmla="*/ 1421046 w 1557222"/>
                    <a:gd name="connsiteY3-158" fmla="*/ 1074833 h 1544390"/>
                    <a:gd name="connsiteX4-159" fmla="*/ 420148 w 1557222"/>
                    <a:gd name="connsiteY4-160" fmla="*/ 1544390 h 1544390"/>
                    <a:gd name="connsiteX5-161" fmla="*/ 18 w 1557222"/>
                    <a:gd name="connsiteY5-162" fmla="*/ 790628 h 1544390"/>
                    <a:gd name="connsiteX0-163" fmla="*/ 18 w 1557222"/>
                    <a:gd name="connsiteY0-164" fmla="*/ 790628 h 1544390"/>
                    <a:gd name="connsiteX1-165" fmla="*/ 540102 w 1557222"/>
                    <a:gd name="connsiteY1-166" fmla="*/ 87049 h 1544390"/>
                    <a:gd name="connsiteX2-167" fmla="*/ 1556970 w 1557222"/>
                    <a:gd name="connsiteY2-168" fmla="*/ 12152 h 1544390"/>
                    <a:gd name="connsiteX3-169" fmla="*/ 1421046 w 1557222"/>
                    <a:gd name="connsiteY3-170" fmla="*/ 1074833 h 1544390"/>
                    <a:gd name="connsiteX4-171" fmla="*/ 420148 w 1557222"/>
                    <a:gd name="connsiteY4-172" fmla="*/ 1544390 h 1544390"/>
                    <a:gd name="connsiteX5-173" fmla="*/ 18 w 1557222"/>
                    <a:gd name="connsiteY5-174" fmla="*/ 790628 h 1544390"/>
                    <a:gd name="connsiteX0-175" fmla="*/ 18 w 1557222"/>
                    <a:gd name="connsiteY0-176" fmla="*/ 790628 h 1544390"/>
                    <a:gd name="connsiteX1-177" fmla="*/ 540102 w 1557222"/>
                    <a:gd name="connsiteY1-178" fmla="*/ 87049 h 1544390"/>
                    <a:gd name="connsiteX2-179" fmla="*/ 1556970 w 1557222"/>
                    <a:gd name="connsiteY2-180" fmla="*/ 12152 h 1544390"/>
                    <a:gd name="connsiteX3-181" fmla="*/ 1421046 w 1557222"/>
                    <a:gd name="connsiteY3-182" fmla="*/ 1074833 h 1544390"/>
                    <a:gd name="connsiteX4-183" fmla="*/ 420148 w 1557222"/>
                    <a:gd name="connsiteY4-184" fmla="*/ 1544390 h 1544390"/>
                    <a:gd name="connsiteX5-185" fmla="*/ 18 w 1557222"/>
                    <a:gd name="connsiteY5-186" fmla="*/ 790628 h 1544390"/>
                    <a:gd name="connsiteX0-187" fmla="*/ 7385 w 1564589"/>
                    <a:gd name="connsiteY0-188" fmla="*/ 790628 h 1544390"/>
                    <a:gd name="connsiteX1-189" fmla="*/ 547469 w 1564589"/>
                    <a:gd name="connsiteY1-190" fmla="*/ 87049 h 1544390"/>
                    <a:gd name="connsiteX2-191" fmla="*/ 1564337 w 1564589"/>
                    <a:gd name="connsiteY2-192" fmla="*/ 12152 h 1544390"/>
                    <a:gd name="connsiteX3-193" fmla="*/ 1428413 w 1564589"/>
                    <a:gd name="connsiteY3-194" fmla="*/ 1074833 h 1544390"/>
                    <a:gd name="connsiteX4-195" fmla="*/ 427515 w 1564589"/>
                    <a:gd name="connsiteY4-196" fmla="*/ 1544390 h 1544390"/>
                    <a:gd name="connsiteX5-197" fmla="*/ 7385 w 1564589"/>
                    <a:gd name="connsiteY5-198" fmla="*/ 790628 h 1544390"/>
                    <a:gd name="connsiteX0-199" fmla="*/ 7385 w 1564589"/>
                    <a:gd name="connsiteY0-200" fmla="*/ 790628 h 1544390"/>
                    <a:gd name="connsiteX1-201" fmla="*/ 547469 w 1564589"/>
                    <a:gd name="connsiteY1-202" fmla="*/ 87049 h 1544390"/>
                    <a:gd name="connsiteX2-203" fmla="*/ 1564337 w 1564589"/>
                    <a:gd name="connsiteY2-204" fmla="*/ 12152 h 1544390"/>
                    <a:gd name="connsiteX3-205" fmla="*/ 1428413 w 1564589"/>
                    <a:gd name="connsiteY3-206" fmla="*/ 1074833 h 1544390"/>
                    <a:gd name="connsiteX4-207" fmla="*/ 427515 w 1564589"/>
                    <a:gd name="connsiteY4-208" fmla="*/ 1544390 h 1544390"/>
                    <a:gd name="connsiteX5-209" fmla="*/ 7385 w 1564589"/>
                    <a:gd name="connsiteY5-210" fmla="*/ 790628 h 1544390"/>
                    <a:gd name="connsiteX0-211" fmla="*/ 4380 w 1617568"/>
                    <a:gd name="connsiteY0-212" fmla="*/ 784408 h 1544390"/>
                    <a:gd name="connsiteX1-213" fmla="*/ 600448 w 1617568"/>
                    <a:gd name="connsiteY1-214" fmla="*/ 87049 h 1544390"/>
                    <a:gd name="connsiteX2-215" fmla="*/ 1617316 w 1617568"/>
                    <a:gd name="connsiteY2-216" fmla="*/ 12152 h 1544390"/>
                    <a:gd name="connsiteX3-217" fmla="*/ 1481392 w 1617568"/>
                    <a:gd name="connsiteY3-218" fmla="*/ 1074833 h 1544390"/>
                    <a:gd name="connsiteX4-219" fmla="*/ 480494 w 1617568"/>
                    <a:gd name="connsiteY4-220" fmla="*/ 1544390 h 1544390"/>
                    <a:gd name="connsiteX5-221" fmla="*/ 4380 w 1617568"/>
                    <a:gd name="connsiteY5-222" fmla="*/ 784408 h 1544390"/>
                    <a:gd name="connsiteX0-223" fmla="*/ 4380 w 1628298"/>
                    <a:gd name="connsiteY0-224" fmla="*/ 784408 h 1544390"/>
                    <a:gd name="connsiteX1-225" fmla="*/ 600448 w 1628298"/>
                    <a:gd name="connsiteY1-226" fmla="*/ 87049 h 1544390"/>
                    <a:gd name="connsiteX2-227" fmla="*/ 1617316 w 1628298"/>
                    <a:gd name="connsiteY2-228" fmla="*/ 12152 h 1544390"/>
                    <a:gd name="connsiteX3-229" fmla="*/ 1481392 w 1628298"/>
                    <a:gd name="connsiteY3-230" fmla="*/ 1074833 h 1544390"/>
                    <a:gd name="connsiteX4-231" fmla="*/ 480494 w 1628298"/>
                    <a:gd name="connsiteY4-232" fmla="*/ 1544390 h 1544390"/>
                    <a:gd name="connsiteX5-233" fmla="*/ 4380 w 1628298"/>
                    <a:gd name="connsiteY5-234" fmla="*/ 784408 h 1544390"/>
                    <a:gd name="connsiteX0-235" fmla="*/ 4380 w 1617316"/>
                    <a:gd name="connsiteY0-236" fmla="*/ 784408 h 1544390"/>
                    <a:gd name="connsiteX1-237" fmla="*/ 600448 w 1617316"/>
                    <a:gd name="connsiteY1-238" fmla="*/ 87049 h 1544390"/>
                    <a:gd name="connsiteX2-239" fmla="*/ 1617316 w 1617316"/>
                    <a:gd name="connsiteY2-240" fmla="*/ 12152 h 1544390"/>
                    <a:gd name="connsiteX3-241" fmla="*/ 1369424 w 1617316"/>
                    <a:gd name="connsiteY3-242" fmla="*/ 1143257 h 1544390"/>
                    <a:gd name="connsiteX4-243" fmla="*/ 480494 w 1617316"/>
                    <a:gd name="connsiteY4-244" fmla="*/ 1544390 h 1544390"/>
                    <a:gd name="connsiteX5-245" fmla="*/ 4380 w 1617316"/>
                    <a:gd name="connsiteY5-246" fmla="*/ 784408 h 1544390"/>
                    <a:gd name="connsiteX0-247" fmla="*/ 4380 w 1617408"/>
                    <a:gd name="connsiteY0-248" fmla="*/ 784408 h 1544390"/>
                    <a:gd name="connsiteX1-249" fmla="*/ 600448 w 1617408"/>
                    <a:gd name="connsiteY1-250" fmla="*/ 87049 h 1544390"/>
                    <a:gd name="connsiteX2-251" fmla="*/ 1617316 w 1617408"/>
                    <a:gd name="connsiteY2-252" fmla="*/ 12152 h 1544390"/>
                    <a:gd name="connsiteX3-253" fmla="*/ 1369424 w 1617408"/>
                    <a:gd name="connsiteY3-254" fmla="*/ 1143257 h 1544390"/>
                    <a:gd name="connsiteX4-255" fmla="*/ 480494 w 1617408"/>
                    <a:gd name="connsiteY4-256" fmla="*/ 1544390 h 1544390"/>
                    <a:gd name="connsiteX5-257" fmla="*/ 4380 w 1617408"/>
                    <a:gd name="connsiteY5-258" fmla="*/ 784408 h 1544390"/>
                    <a:gd name="connsiteX0-259" fmla="*/ 4380 w 1660859"/>
                    <a:gd name="connsiteY0-260" fmla="*/ 773010 h 1532992"/>
                    <a:gd name="connsiteX1-261" fmla="*/ 600448 w 1660859"/>
                    <a:gd name="connsiteY1-262" fmla="*/ 75651 h 1532992"/>
                    <a:gd name="connsiteX2-263" fmla="*/ 1660859 w 1660859"/>
                    <a:gd name="connsiteY2-264" fmla="*/ 31856 h 1532992"/>
                    <a:gd name="connsiteX3-265" fmla="*/ 1369424 w 1660859"/>
                    <a:gd name="connsiteY3-266" fmla="*/ 1131859 h 1532992"/>
                    <a:gd name="connsiteX4-267" fmla="*/ 480494 w 1660859"/>
                    <a:gd name="connsiteY4-268" fmla="*/ 1532992 h 1532992"/>
                    <a:gd name="connsiteX5-269" fmla="*/ 4380 w 1660859"/>
                    <a:gd name="connsiteY5-270" fmla="*/ 773010 h 1532992"/>
                    <a:gd name="connsiteX0-271" fmla="*/ 4380 w 1660859"/>
                    <a:gd name="connsiteY0-272" fmla="*/ 794177 h 1554159"/>
                    <a:gd name="connsiteX1-273" fmla="*/ 600448 w 1660859"/>
                    <a:gd name="connsiteY1-274" fmla="*/ 96818 h 1554159"/>
                    <a:gd name="connsiteX2-275" fmla="*/ 1660859 w 1660859"/>
                    <a:gd name="connsiteY2-276" fmla="*/ 53023 h 1554159"/>
                    <a:gd name="connsiteX3-277" fmla="*/ 1369424 w 1660859"/>
                    <a:gd name="connsiteY3-278" fmla="*/ 1153026 h 1554159"/>
                    <a:gd name="connsiteX4-279" fmla="*/ 480494 w 1660859"/>
                    <a:gd name="connsiteY4-280" fmla="*/ 1554159 h 1554159"/>
                    <a:gd name="connsiteX5-281" fmla="*/ 4380 w 1660859"/>
                    <a:gd name="connsiteY5-282" fmla="*/ 794177 h 1554159"/>
                    <a:gd name="connsiteX0-283" fmla="*/ 4380 w 1660859"/>
                    <a:gd name="connsiteY0-284" fmla="*/ 794177 h 1554159"/>
                    <a:gd name="connsiteX1-285" fmla="*/ 600448 w 1660859"/>
                    <a:gd name="connsiteY1-286" fmla="*/ 96818 h 1554159"/>
                    <a:gd name="connsiteX2-287" fmla="*/ 1660859 w 1660859"/>
                    <a:gd name="connsiteY2-288" fmla="*/ 53023 h 1554159"/>
                    <a:gd name="connsiteX3-289" fmla="*/ 1369424 w 1660859"/>
                    <a:gd name="connsiteY3-290" fmla="*/ 1153026 h 1554159"/>
                    <a:gd name="connsiteX4-291" fmla="*/ 480494 w 1660859"/>
                    <a:gd name="connsiteY4-292" fmla="*/ 1554159 h 1554159"/>
                    <a:gd name="connsiteX5-293" fmla="*/ 4380 w 1660859"/>
                    <a:gd name="connsiteY5-294" fmla="*/ 794177 h 1554159"/>
                    <a:gd name="connsiteX0-295" fmla="*/ 4380 w 1660859"/>
                    <a:gd name="connsiteY0-296" fmla="*/ 794177 h 1554159"/>
                    <a:gd name="connsiteX1-297" fmla="*/ 600448 w 1660859"/>
                    <a:gd name="connsiteY1-298" fmla="*/ 96818 h 1554159"/>
                    <a:gd name="connsiteX2-299" fmla="*/ 1660859 w 1660859"/>
                    <a:gd name="connsiteY2-300" fmla="*/ 53023 h 1554159"/>
                    <a:gd name="connsiteX3-301" fmla="*/ 1369424 w 1660859"/>
                    <a:gd name="connsiteY3-302" fmla="*/ 1153026 h 1554159"/>
                    <a:gd name="connsiteX4-303" fmla="*/ 480494 w 1660859"/>
                    <a:gd name="connsiteY4-304" fmla="*/ 1554159 h 1554159"/>
                    <a:gd name="connsiteX5-305" fmla="*/ 4380 w 1660859"/>
                    <a:gd name="connsiteY5-306" fmla="*/ 794177 h 1554159"/>
                    <a:gd name="connsiteX0-307" fmla="*/ 4380 w 1660859"/>
                    <a:gd name="connsiteY0-308" fmla="*/ 794177 h 1554159"/>
                    <a:gd name="connsiteX1-309" fmla="*/ 600448 w 1660859"/>
                    <a:gd name="connsiteY1-310" fmla="*/ 96818 h 1554159"/>
                    <a:gd name="connsiteX2-311" fmla="*/ 1660859 w 1660859"/>
                    <a:gd name="connsiteY2-312" fmla="*/ 53023 h 1554159"/>
                    <a:gd name="connsiteX3-313" fmla="*/ 1400527 w 1660859"/>
                    <a:gd name="connsiteY3-314" fmla="*/ 1171687 h 1554159"/>
                    <a:gd name="connsiteX4-315" fmla="*/ 480494 w 1660859"/>
                    <a:gd name="connsiteY4-316" fmla="*/ 1554159 h 1554159"/>
                    <a:gd name="connsiteX5-317" fmla="*/ 4380 w 1660859"/>
                    <a:gd name="connsiteY5-318" fmla="*/ 794177 h 15541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660859" h="1554159">
                      <a:moveTo>
                        <a:pt x="4380" y="794177"/>
                      </a:moveTo>
                      <a:cubicBezTo>
                        <a:pt x="45107" y="625932"/>
                        <a:pt x="85919" y="276327"/>
                        <a:pt x="600448" y="96818"/>
                      </a:cubicBezTo>
                      <a:cubicBezTo>
                        <a:pt x="933184" y="-58776"/>
                        <a:pt x="1303241" y="9565"/>
                        <a:pt x="1660859" y="53023"/>
                      </a:cubicBezTo>
                      <a:cubicBezTo>
                        <a:pt x="1660859" y="312515"/>
                        <a:pt x="1660775" y="728356"/>
                        <a:pt x="1400527" y="1171687"/>
                      </a:cubicBezTo>
                      <a:cubicBezTo>
                        <a:pt x="1196262" y="1496889"/>
                        <a:pt x="910434" y="1554159"/>
                        <a:pt x="480494" y="1554159"/>
                      </a:cubicBezTo>
                      <a:cubicBezTo>
                        <a:pt x="50554" y="1554159"/>
                        <a:pt x="-20502" y="1105930"/>
                        <a:pt x="4380" y="794177"/>
                      </a:cubicBezTo>
                      <a:close/>
                    </a:path>
                  </a:pathLst>
                </a:custGeom>
                <a:solidFill>
                  <a:srgbClr val="3A2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900" dirty="0"/>
                    <a:t> </a:t>
                  </a:r>
                  <a:endParaRPr lang="zh-CN" altLang="en-US" sz="900" dirty="0"/>
                </a:p>
              </p:txBody>
            </p:sp>
            <p:sp>
              <p:nvSpPr>
                <p:cNvPr id="53" name="泪滴形 12"/>
                <p:cNvSpPr/>
                <p:nvPr/>
              </p:nvSpPr>
              <p:spPr>
                <a:xfrm rot="15633427">
                  <a:off x="6814363" y="3934790"/>
                  <a:ext cx="215978" cy="202103"/>
                </a:xfrm>
                <a:custGeom>
                  <a:avLst/>
                  <a:gdLst>
                    <a:gd name="connsiteX0" fmla="*/ 0 w 1556951"/>
                    <a:gd name="connsiteY0" fmla="*/ 778476 h 1556951"/>
                    <a:gd name="connsiteX1" fmla="*/ 778476 w 1556951"/>
                    <a:gd name="connsiteY1" fmla="*/ 0 h 1556951"/>
                    <a:gd name="connsiteX2" fmla="*/ 1556951 w 1556951"/>
                    <a:gd name="connsiteY2" fmla="*/ 0 h 1556951"/>
                    <a:gd name="connsiteX3" fmla="*/ 1556951 w 1556951"/>
                    <a:gd name="connsiteY3" fmla="*/ 778476 h 1556951"/>
                    <a:gd name="connsiteX4" fmla="*/ 778475 w 1556951"/>
                    <a:gd name="connsiteY4" fmla="*/ 1556952 h 1556951"/>
                    <a:gd name="connsiteX5" fmla="*/ -1 w 1556951"/>
                    <a:gd name="connsiteY5" fmla="*/ 778476 h 1556951"/>
                    <a:gd name="connsiteX6" fmla="*/ 0 w 1556951"/>
                    <a:gd name="connsiteY6" fmla="*/ 778476 h 1556951"/>
                    <a:gd name="connsiteX0-1" fmla="*/ 1 w 1556952"/>
                    <a:gd name="connsiteY0-2" fmla="*/ 778476 h 1556952"/>
                    <a:gd name="connsiteX1-3" fmla="*/ 778477 w 1556952"/>
                    <a:gd name="connsiteY1-4" fmla="*/ 0 h 1556952"/>
                    <a:gd name="connsiteX2-5" fmla="*/ 1556952 w 1556952"/>
                    <a:gd name="connsiteY2-6" fmla="*/ 0 h 1556952"/>
                    <a:gd name="connsiteX3-7" fmla="*/ 1421028 w 1556952"/>
                    <a:gd name="connsiteY3-8" fmla="*/ 1062681 h 1556952"/>
                    <a:gd name="connsiteX4-9" fmla="*/ 778476 w 1556952"/>
                    <a:gd name="connsiteY4-10" fmla="*/ 1556952 h 1556952"/>
                    <a:gd name="connsiteX5-11" fmla="*/ 0 w 1556952"/>
                    <a:gd name="connsiteY5-12" fmla="*/ 778476 h 1556952"/>
                    <a:gd name="connsiteX6-13" fmla="*/ 1 w 1556952"/>
                    <a:gd name="connsiteY6-14" fmla="*/ 778476 h 1556952"/>
                    <a:gd name="connsiteX0-15" fmla="*/ 19 w 1556970"/>
                    <a:gd name="connsiteY0-16" fmla="*/ 778476 h 1532238"/>
                    <a:gd name="connsiteX1-17" fmla="*/ 778495 w 1556970"/>
                    <a:gd name="connsiteY1-18" fmla="*/ 0 h 1532238"/>
                    <a:gd name="connsiteX2-19" fmla="*/ 1556970 w 1556970"/>
                    <a:gd name="connsiteY2-20" fmla="*/ 0 h 1532238"/>
                    <a:gd name="connsiteX3-21" fmla="*/ 1421046 w 1556970"/>
                    <a:gd name="connsiteY3-22" fmla="*/ 1062681 h 1532238"/>
                    <a:gd name="connsiteX4-23" fmla="*/ 420148 w 1556970"/>
                    <a:gd name="connsiteY4-24" fmla="*/ 1532238 h 1532238"/>
                    <a:gd name="connsiteX5-25" fmla="*/ 18 w 1556970"/>
                    <a:gd name="connsiteY5-26" fmla="*/ 778476 h 1532238"/>
                    <a:gd name="connsiteX6-27" fmla="*/ 19 w 1556970"/>
                    <a:gd name="connsiteY6-28" fmla="*/ 778476 h 1532238"/>
                    <a:gd name="connsiteX0-29" fmla="*/ 37089 w 1556970"/>
                    <a:gd name="connsiteY0-30" fmla="*/ 568411 h 1532238"/>
                    <a:gd name="connsiteX1-31" fmla="*/ 778495 w 1556970"/>
                    <a:gd name="connsiteY1-32" fmla="*/ 0 h 1532238"/>
                    <a:gd name="connsiteX2-33" fmla="*/ 1556970 w 1556970"/>
                    <a:gd name="connsiteY2-34" fmla="*/ 0 h 1532238"/>
                    <a:gd name="connsiteX3-35" fmla="*/ 1421046 w 1556970"/>
                    <a:gd name="connsiteY3-36" fmla="*/ 1062681 h 1532238"/>
                    <a:gd name="connsiteX4-37" fmla="*/ 420148 w 1556970"/>
                    <a:gd name="connsiteY4-38" fmla="*/ 1532238 h 1532238"/>
                    <a:gd name="connsiteX5-39" fmla="*/ 18 w 1556970"/>
                    <a:gd name="connsiteY5-40" fmla="*/ 778476 h 1532238"/>
                    <a:gd name="connsiteX6-41" fmla="*/ 37089 w 1556970"/>
                    <a:gd name="connsiteY6-42" fmla="*/ 568411 h 1532238"/>
                    <a:gd name="connsiteX0-43" fmla="*/ 37089 w 1556970"/>
                    <a:gd name="connsiteY0-44" fmla="*/ 605481 h 1569308"/>
                    <a:gd name="connsiteX1-45" fmla="*/ 1075057 w 1556970"/>
                    <a:gd name="connsiteY1-46" fmla="*/ 0 h 1569308"/>
                    <a:gd name="connsiteX2-47" fmla="*/ 1556970 w 1556970"/>
                    <a:gd name="connsiteY2-48" fmla="*/ 37070 h 1569308"/>
                    <a:gd name="connsiteX3-49" fmla="*/ 1421046 w 1556970"/>
                    <a:gd name="connsiteY3-50" fmla="*/ 1099751 h 1569308"/>
                    <a:gd name="connsiteX4-51" fmla="*/ 420148 w 1556970"/>
                    <a:gd name="connsiteY4-52" fmla="*/ 1569308 h 1569308"/>
                    <a:gd name="connsiteX5-53" fmla="*/ 18 w 1556970"/>
                    <a:gd name="connsiteY5-54" fmla="*/ 815546 h 1569308"/>
                    <a:gd name="connsiteX6-55" fmla="*/ 37089 w 1556970"/>
                    <a:gd name="connsiteY6-56" fmla="*/ 605481 h 1569308"/>
                    <a:gd name="connsiteX0-57" fmla="*/ 37089 w 1557222"/>
                    <a:gd name="connsiteY0-58" fmla="*/ 605481 h 1569308"/>
                    <a:gd name="connsiteX1-59" fmla="*/ 1075057 w 1557222"/>
                    <a:gd name="connsiteY1-60" fmla="*/ 0 h 1569308"/>
                    <a:gd name="connsiteX2-61" fmla="*/ 1556970 w 1557222"/>
                    <a:gd name="connsiteY2-62" fmla="*/ 37070 h 1569308"/>
                    <a:gd name="connsiteX3-63" fmla="*/ 1421046 w 1557222"/>
                    <a:gd name="connsiteY3-64" fmla="*/ 1099751 h 1569308"/>
                    <a:gd name="connsiteX4-65" fmla="*/ 420148 w 1557222"/>
                    <a:gd name="connsiteY4-66" fmla="*/ 1569308 h 1569308"/>
                    <a:gd name="connsiteX5-67" fmla="*/ 18 w 1557222"/>
                    <a:gd name="connsiteY5-68" fmla="*/ 815546 h 1569308"/>
                    <a:gd name="connsiteX6-69" fmla="*/ 37089 w 1557222"/>
                    <a:gd name="connsiteY6-70" fmla="*/ 605481 h 1569308"/>
                    <a:gd name="connsiteX0-71" fmla="*/ 37089 w 1557222"/>
                    <a:gd name="connsiteY0-72" fmla="*/ 605481 h 1569308"/>
                    <a:gd name="connsiteX1-73" fmla="*/ 1075057 w 1557222"/>
                    <a:gd name="connsiteY1-74" fmla="*/ 0 h 1569308"/>
                    <a:gd name="connsiteX2-75" fmla="*/ 1556970 w 1557222"/>
                    <a:gd name="connsiteY2-76" fmla="*/ 37070 h 1569308"/>
                    <a:gd name="connsiteX3-77" fmla="*/ 1421046 w 1557222"/>
                    <a:gd name="connsiteY3-78" fmla="*/ 1099751 h 1569308"/>
                    <a:gd name="connsiteX4-79" fmla="*/ 420148 w 1557222"/>
                    <a:gd name="connsiteY4-80" fmla="*/ 1569308 h 1569308"/>
                    <a:gd name="connsiteX5-81" fmla="*/ 18 w 1557222"/>
                    <a:gd name="connsiteY5-82" fmla="*/ 815546 h 1569308"/>
                    <a:gd name="connsiteX6-83" fmla="*/ 37089 w 1557222"/>
                    <a:gd name="connsiteY6-84" fmla="*/ 605481 h 1569308"/>
                    <a:gd name="connsiteX0-85" fmla="*/ 99293 w 1557222"/>
                    <a:gd name="connsiteY0-86" fmla="*/ 323204 h 1585611"/>
                    <a:gd name="connsiteX1-87" fmla="*/ 1075057 w 1557222"/>
                    <a:gd name="connsiteY1-88" fmla="*/ 16303 h 1585611"/>
                    <a:gd name="connsiteX2-89" fmla="*/ 1556970 w 1557222"/>
                    <a:gd name="connsiteY2-90" fmla="*/ 53373 h 1585611"/>
                    <a:gd name="connsiteX3-91" fmla="*/ 1421046 w 1557222"/>
                    <a:gd name="connsiteY3-92" fmla="*/ 1116054 h 1585611"/>
                    <a:gd name="connsiteX4-93" fmla="*/ 420148 w 1557222"/>
                    <a:gd name="connsiteY4-94" fmla="*/ 1585611 h 1585611"/>
                    <a:gd name="connsiteX5-95" fmla="*/ 18 w 1557222"/>
                    <a:gd name="connsiteY5-96" fmla="*/ 831849 h 1585611"/>
                    <a:gd name="connsiteX6-97" fmla="*/ 99293 w 1557222"/>
                    <a:gd name="connsiteY6-98" fmla="*/ 323204 h 1585611"/>
                    <a:gd name="connsiteX0-99" fmla="*/ 99293 w 1557222"/>
                    <a:gd name="connsiteY0-100" fmla="*/ 321658 h 1584065"/>
                    <a:gd name="connsiteX1-101" fmla="*/ 1075057 w 1557222"/>
                    <a:gd name="connsiteY1-102" fmla="*/ 14757 h 1584065"/>
                    <a:gd name="connsiteX2-103" fmla="*/ 1556970 w 1557222"/>
                    <a:gd name="connsiteY2-104" fmla="*/ 51827 h 1584065"/>
                    <a:gd name="connsiteX3-105" fmla="*/ 1421046 w 1557222"/>
                    <a:gd name="connsiteY3-106" fmla="*/ 1114508 h 1584065"/>
                    <a:gd name="connsiteX4-107" fmla="*/ 420148 w 1557222"/>
                    <a:gd name="connsiteY4-108" fmla="*/ 1584065 h 1584065"/>
                    <a:gd name="connsiteX5-109" fmla="*/ 18 w 1557222"/>
                    <a:gd name="connsiteY5-110" fmla="*/ 830303 h 1584065"/>
                    <a:gd name="connsiteX6-111" fmla="*/ 99293 w 1557222"/>
                    <a:gd name="connsiteY6-112" fmla="*/ 321658 h 1584065"/>
                    <a:gd name="connsiteX0-113" fmla="*/ 99293 w 1557222"/>
                    <a:gd name="connsiteY0-114" fmla="*/ 321658 h 1584065"/>
                    <a:gd name="connsiteX1-115" fmla="*/ 1075057 w 1557222"/>
                    <a:gd name="connsiteY1-116" fmla="*/ 14757 h 1584065"/>
                    <a:gd name="connsiteX2-117" fmla="*/ 1556970 w 1557222"/>
                    <a:gd name="connsiteY2-118" fmla="*/ 51827 h 1584065"/>
                    <a:gd name="connsiteX3-119" fmla="*/ 1421046 w 1557222"/>
                    <a:gd name="connsiteY3-120" fmla="*/ 1114508 h 1584065"/>
                    <a:gd name="connsiteX4-121" fmla="*/ 420148 w 1557222"/>
                    <a:gd name="connsiteY4-122" fmla="*/ 1584065 h 1584065"/>
                    <a:gd name="connsiteX5-123" fmla="*/ 18 w 1557222"/>
                    <a:gd name="connsiteY5-124" fmla="*/ 830303 h 1584065"/>
                    <a:gd name="connsiteX6-125" fmla="*/ 99293 w 1557222"/>
                    <a:gd name="connsiteY6-126" fmla="*/ 321658 h 1584065"/>
                    <a:gd name="connsiteX0-127" fmla="*/ 18 w 1557222"/>
                    <a:gd name="connsiteY0-128" fmla="*/ 815546 h 1569308"/>
                    <a:gd name="connsiteX1-129" fmla="*/ 1075057 w 1557222"/>
                    <a:gd name="connsiteY1-130" fmla="*/ 0 h 1569308"/>
                    <a:gd name="connsiteX2-131" fmla="*/ 1556970 w 1557222"/>
                    <a:gd name="connsiteY2-132" fmla="*/ 37070 h 1569308"/>
                    <a:gd name="connsiteX3-133" fmla="*/ 1421046 w 1557222"/>
                    <a:gd name="connsiteY3-134" fmla="*/ 1099751 h 1569308"/>
                    <a:gd name="connsiteX4-135" fmla="*/ 420148 w 1557222"/>
                    <a:gd name="connsiteY4-136" fmla="*/ 1569308 h 1569308"/>
                    <a:gd name="connsiteX5-137" fmla="*/ 18 w 1557222"/>
                    <a:gd name="connsiteY5-138" fmla="*/ 815546 h 1569308"/>
                    <a:gd name="connsiteX0-139" fmla="*/ 18 w 1557222"/>
                    <a:gd name="connsiteY0-140" fmla="*/ 778476 h 1532238"/>
                    <a:gd name="connsiteX1-141" fmla="*/ 540102 w 1557222"/>
                    <a:gd name="connsiteY1-142" fmla="*/ 74897 h 1532238"/>
                    <a:gd name="connsiteX2-143" fmla="*/ 1556970 w 1557222"/>
                    <a:gd name="connsiteY2-144" fmla="*/ 0 h 1532238"/>
                    <a:gd name="connsiteX3-145" fmla="*/ 1421046 w 1557222"/>
                    <a:gd name="connsiteY3-146" fmla="*/ 1062681 h 1532238"/>
                    <a:gd name="connsiteX4-147" fmla="*/ 420148 w 1557222"/>
                    <a:gd name="connsiteY4-148" fmla="*/ 1532238 h 1532238"/>
                    <a:gd name="connsiteX5-149" fmla="*/ 18 w 1557222"/>
                    <a:gd name="connsiteY5-150" fmla="*/ 778476 h 1532238"/>
                    <a:gd name="connsiteX0-151" fmla="*/ 18 w 1557222"/>
                    <a:gd name="connsiteY0-152" fmla="*/ 790628 h 1544390"/>
                    <a:gd name="connsiteX1-153" fmla="*/ 540102 w 1557222"/>
                    <a:gd name="connsiteY1-154" fmla="*/ 87049 h 1544390"/>
                    <a:gd name="connsiteX2-155" fmla="*/ 1556970 w 1557222"/>
                    <a:gd name="connsiteY2-156" fmla="*/ 12152 h 1544390"/>
                    <a:gd name="connsiteX3-157" fmla="*/ 1421046 w 1557222"/>
                    <a:gd name="connsiteY3-158" fmla="*/ 1074833 h 1544390"/>
                    <a:gd name="connsiteX4-159" fmla="*/ 420148 w 1557222"/>
                    <a:gd name="connsiteY4-160" fmla="*/ 1544390 h 1544390"/>
                    <a:gd name="connsiteX5-161" fmla="*/ 18 w 1557222"/>
                    <a:gd name="connsiteY5-162" fmla="*/ 790628 h 1544390"/>
                    <a:gd name="connsiteX0-163" fmla="*/ 18 w 1557222"/>
                    <a:gd name="connsiteY0-164" fmla="*/ 790628 h 1544390"/>
                    <a:gd name="connsiteX1-165" fmla="*/ 540102 w 1557222"/>
                    <a:gd name="connsiteY1-166" fmla="*/ 87049 h 1544390"/>
                    <a:gd name="connsiteX2-167" fmla="*/ 1556970 w 1557222"/>
                    <a:gd name="connsiteY2-168" fmla="*/ 12152 h 1544390"/>
                    <a:gd name="connsiteX3-169" fmla="*/ 1421046 w 1557222"/>
                    <a:gd name="connsiteY3-170" fmla="*/ 1074833 h 1544390"/>
                    <a:gd name="connsiteX4-171" fmla="*/ 420148 w 1557222"/>
                    <a:gd name="connsiteY4-172" fmla="*/ 1544390 h 1544390"/>
                    <a:gd name="connsiteX5-173" fmla="*/ 18 w 1557222"/>
                    <a:gd name="connsiteY5-174" fmla="*/ 790628 h 1544390"/>
                    <a:gd name="connsiteX0-175" fmla="*/ 18 w 1557222"/>
                    <a:gd name="connsiteY0-176" fmla="*/ 790628 h 1544390"/>
                    <a:gd name="connsiteX1-177" fmla="*/ 540102 w 1557222"/>
                    <a:gd name="connsiteY1-178" fmla="*/ 87049 h 1544390"/>
                    <a:gd name="connsiteX2-179" fmla="*/ 1556970 w 1557222"/>
                    <a:gd name="connsiteY2-180" fmla="*/ 12152 h 1544390"/>
                    <a:gd name="connsiteX3-181" fmla="*/ 1421046 w 1557222"/>
                    <a:gd name="connsiteY3-182" fmla="*/ 1074833 h 1544390"/>
                    <a:gd name="connsiteX4-183" fmla="*/ 420148 w 1557222"/>
                    <a:gd name="connsiteY4-184" fmla="*/ 1544390 h 1544390"/>
                    <a:gd name="connsiteX5-185" fmla="*/ 18 w 1557222"/>
                    <a:gd name="connsiteY5-186" fmla="*/ 790628 h 1544390"/>
                    <a:gd name="connsiteX0-187" fmla="*/ 7385 w 1564589"/>
                    <a:gd name="connsiteY0-188" fmla="*/ 790628 h 1544390"/>
                    <a:gd name="connsiteX1-189" fmla="*/ 547469 w 1564589"/>
                    <a:gd name="connsiteY1-190" fmla="*/ 87049 h 1544390"/>
                    <a:gd name="connsiteX2-191" fmla="*/ 1564337 w 1564589"/>
                    <a:gd name="connsiteY2-192" fmla="*/ 12152 h 1544390"/>
                    <a:gd name="connsiteX3-193" fmla="*/ 1428413 w 1564589"/>
                    <a:gd name="connsiteY3-194" fmla="*/ 1074833 h 1544390"/>
                    <a:gd name="connsiteX4-195" fmla="*/ 427515 w 1564589"/>
                    <a:gd name="connsiteY4-196" fmla="*/ 1544390 h 1544390"/>
                    <a:gd name="connsiteX5-197" fmla="*/ 7385 w 1564589"/>
                    <a:gd name="connsiteY5-198" fmla="*/ 790628 h 1544390"/>
                    <a:gd name="connsiteX0-199" fmla="*/ 7385 w 1564589"/>
                    <a:gd name="connsiteY0-200" fmla="*/ 790628 h 1544390"/>
                    <a:gd name="connsiteX1-201" fmla="*/ 547469 w 1564589"/>
                    <a:gd name="connsiteY1-202" fmla="*/ 87049 h 1544390"/>
                    <a:gd name="connsiteX2-203" fmla="*/ 1564337 w 1564589"/>
                    <a:gd name="connsiteY2-204" fmla="*/ 12152 h 1544390"/>
                    <a:gd name="connsiteX3-205" fmla="*/ 1428413 w 1564589"/>
                    <a:gd name="connsiteY3-206" fmla="*/ 1074833 h 1544390"/>
                    <a:gd name="connsiteX4-207" fmla="*/ 427515 w 1564589"/>
                    <a:gd name="connsiteY4-208" fmla="*/ 1544390 h 1544390"/>
                    <a:gd name="connsiteX5-209" fmla="*/ 7385 w 1564589"/>
                    <a:gd name="connsiteY5-210" fmla="*/ 790628 h 1544390"/>
                    <a:gd name="connsiteX0-211" fmla="*/ 4380 w 1617568"/>
                    <a:gd name="connsiteY0-212" fmla="*/ 784408 h 1544390"/>
                    <a:gd name="connsiteX1-213" fmla="*/ 600448 w 1617568"/>
                    <a:gd name="connsiteY1-214" fmla="*/ 87049 h 1544390"/>
                    <a:gd name="connsiteX2-215" fmla="*/ 1617316 w 1617568"/>
                    <a:gd name="connsiteY2-216" fmla="*/ 12152 h 1544390"/>
                    <a:gd name="connsiteX3-217" fmla="*/ 1481392 w 1617568"/>
                    <a:gd name="connsiteY3-218" fmla="*/ 1074833 h 1544390"/>
                    <a:gd name="connsiteX4-219" fmla="*/ 480494 w 1617568"/>
                    <a:gd name="connsiteY4-220" fmla="*/ 1544390 h 1544390"/>
                    <a:gd name="connsiteX5-221" fmla="*/ 4380 w 1617568"/>
                    <a:gd name="connsiteY5-222" fmla="*/ 784408 h 1544390"/>
                    <a:gd name="connsiteX0-223" fmla="*/ 4380 w 1628298"/>
                    <a:gd name="connsiteY0-224" fmla="*/ 784408 h 1544390"/>
                    <a:gd name="connsiteX1-225" fmla="*/ 600448 w 1628298"/>
                    <a:gd name="connsiteY1-226" fmla="*/ 87049 h 1544390"/>
                    <a:gd name="connsiteX2-227" fmla="*/ 1617316 w 1628298"/>
                    <a:gd name="connsiteY2-228" fmla="*/ 12152 h 1544390"/>
                    <a:gd name="connsiteX3-229" fmla="*/ 1481392 w 1628298"/>
                    <a:gd name="connsiteY3-230" fmla="*/ 1074833 h 1544390"/>
                    <a:gd name="connsiteX4-231" fmla="*/ 480494 w 1628298"/>
                    <a:gd name="connsiteY4-232" fmla="*/ 1544390 h 1544390"/>
                    <a:gd name="connsiteX5-233" fmla="*/ 4380 w 1628298"/>
                    <a:gd name="connsiteY5-234" fmla="*/ 784408 h 1544390"/>
                    <a:gd name="connsiteX0-235" fmla="*/ 4380 w 1617316"/>
                    <a:gd name="connsiteY0-236" fmla="*/ 784408 h 1544390"/>
                    <a:gd name="connsiteX1-237" fmla="*/ 600448 w 1617316"/>
                    <a:gd name="connsiteY1-238" fmla="*/ 87049 h 1544390"/>
                    <a:gd name="connsiteX2-239" fmla="*/ 1617316 w 1617316"/>
                    <a:gd name="connsiteY2-240" fmla="*/ 12152 h 1544390"/>
                    <a:gd name="connsiteX3-241" fmla="*/ 1369424 w 1617316"/>
                    <a:gd name="connsiteY3-242" fmla="*/ 1143257 h 1544390"/>
                    <a:gd name="connsiteX4-243" fmla="*/ 480494 w 1617316"/>
                    <a:gd name="connsiteY4-244" fmla="*/ 1544390 h 1544390"/>
                    <a:gd name="connsiteX5-245" fmla="*/ 4380 w 1617316"/>
                    <a:gd name="connsiteY5-246" fmla="*/ 784408 h 1544390"/>
                    <a:gd name="connsiteX0-247" fmla="*/ 4380 w 1617408"/>
                    <a:gd name="connsiteY0-248" fmla="*/ 784408 h 1544390"/>
                    <a:gd name="connsiteX1-249" fmla="*/ 600448 w 1617408"/>
                    <a:gd name="connsiteY1-250" fmla="*/ 87049 h 1544390"/>
                    <a:gd name="connsiteX2-251" fmla="*/ 1617316 w 1617408"/>
                    <a:gd name="connsiteY2-252" fmla="*/ 12152 h 1544390"/>
                    <a:gd name="connsiteX3-253" fmla="*/ 1369424 w 1617408"/>
                    <a:gd name="connsiteY3-254" fmla="*/ 1143257 h 1544390"/>
                    <a:gd name="connsiteX4-255" fmla="*/ 480494 w 1617408"/>
                    <a:gd name="connsiteY4-256" fmla="*/ 1544390 h 1544390"/>
                    <a:gd name="connsiteX5-257" fmla="*/ 4380 w 1617408"/>
                    <a:gd name="connsiteY5-258" fmla="*/ 784408 h 1544390"/>
                    <a:gd name="connsiteX0-259" fmla="*/ 4380 w 1660859"/>
                    <a:gd name="connsiteY0-260" fmla="*/ 773010 h 1532992"/>
                    <a:gd name="connsiteX1-261" fmla="*/ 600448 w 1660859"/>
                    <a:gd name="connsiteY1-262" fmla="*/ 75651 h 1532992"/>
                    <a:gd name="connsiteX2-263" fmla="*/ 1660859 w 1660859"/>
                    <a:gd name="connsiteY2-264" fmla="*/ 31856 h 1532992"/>
                    <a:gd name="connsiteX3-265" fmla="*/ 1369424 w 1660859"/>
                    <a:gd name="connsiteY3-266" fmla="*/ 1131859 h 1532992"/>
                    <a:gd name="connsiteX4-267" fmla="*/ 480494 w 1660859"/>
                    <a:gd name="connsiteY4-268" fmla="*/ 1532992 h 1532992"/>
                    <a:gd name="connsiteX5-269" fmla="*/ 4380 w 1660859"/>
                    <a:gd name="connsiteY5-270" fmla="*/ 773010 h 1532992"/>
                    <a:gd name="connsiteX0-271" fmla="*/ 4380 w 1660859"/>
                    <a:gd name="connsiteY0-272" fmla="*/ 794177 h 1554159"/>
                    <a:gd name="connsiteX1-273" fmla="*/ 600448 w 1660859"/>
                    <a:gd name="connsiteY1-274" fmla="*/ 96818 h 1554159"/>
                    <a:gd name="connsiteX2-275" fmla="*/ 1660859 w 1660859"/>
                    <a:gd name="connsiteY2-276" fmla="*/ 53023 h 1554159"/>
                    <a:gd name="connsiteX3-277" fmla="*/ 1369424 w 1660859"/>
                    <a:gd name="connsiteY3-278" fmla="*/ 1153026 h 1554159"/>
                    <a:gd name="connsiteX4-279" fmla="*/ 480494 w 1660859"/>
                    <a:gd name="connsiteY4-280" fmla="*/ 1554159 h 1554159"/>
                    <a:gd name="connsiteX5-281" fmla="*/ 4380 w 1660859"/>
                    <a:gd name="connsiteY5-282" fmla="*/ 794177 h 1554159"/>
                    <a:gd name="connsiteX0-283" fmla="*/ 4380 w 1660859"/>
                    <a:gd name="connsiteY0-284" fmla="*/ 794177 h 1554159"/>
                    <a:gd name="connsiteX1-285" fmla="*/ 600448 w 1660859"/>
                    <a:gd name="connsiteY1-286" fmla="*/ 96818 h 1554159"/>
                    <a:gd name="connsiteX2-287" fmla="*/ 1660859 w 1660859"/>
                    <a:gd name="connsiteY2-288" fmla="*/ 53023 h 1554159"/>
                    <a:gd name="connsiteX3-289" fmla="*/ 1369424 w 1660859"/>
                    <a:gd name="connsiteY3-290" fmla="*/ 1153026 h 1554159"/>
                    <a:gd name="connsiteX4-291" fmla="*/ 480494 w 1660859"/>
                    <a:gd name="connsiteY4-292" fmla="*/ 1554159 h 1554159"/>
                    <a:gd name="connsiteX5-293" fmla="*/ 4380 w 1660859"/>
                    <a:gd name="connsiteY5-294" fmla="*/ 794177 h 1554159"/>
                    <a:gd name="connsiteX0-295" fmla="*/ 4380 w 1660859"/>
                    <a:gd name="connsiteY0-296" fmla="*/ 794177 h 1554159"/>
                    <a:gd name="connsiteX1-297" fmla="*/ 600448 w 1660859"/>
                    <a:gd name="connsiteY1-298" fmla="*/ 96818 h 1554159"/>
                    <a:gd name="connsiteX2-299" fmla="*/ 1660859 w 1660859"/>
                    <a:gd name="connsiteY2-300" fmla="*/ 53023 h 1554159"/>
                    <a:gd name="connsiteX3-301" fmla="*/ 1369424 w 1660859"/>
                    <a:gd name="connsiteY3-302" fmla="*/ 1153026 h 1554159"/>
                    <a:gd name="connsiteX4-303" fmla="*/ 480494 w 1660859"/>
                    <a:gd name="connsiteY4-304" fmla="*/ 1554159 h 1554159"/>
                    <a:gd name="connsiteX5-305" fmla="*/ 4380 w 1660859"/>
                    <a:gd name="connsiteY5-306" fmla="*/ 794177 h 1554159"/>
                    <a:gd name="connsiteX0-307" fmla="*/ 4380 w 1660859"/>
                    <a:gd name="connsiteY0-308" fmla="*/ 794177 h 1554159"/>
                    <a:gd name="connsiteX1-309" fmla="*/ 600448 w 1660859"/>
                    <a:gd name="connsiteY1-310" fmla="*/ 96818 h 1554159"/>
                    <a:gd name="connsiteX2-311" fmla="*/ 1660859 w 1660859"/>
                    <a:gd name="connsiteY2-312" fmla="*/ 53023 h 1554159"/>
                    <a:gd name="connsiteX3-313" fmla="*/ 1400527 w 1660859"/>
                    <a:gd name="connsiteY3-314" fmla="*/ 1171687 h 1554159"/>
                    <a:gd name="connsiteX4-315" fmla="*/ 480494 w 1660859"/>
                    <a:gd name="connsiteY4-316" fmla="*/ 1554159 h 1554159"/>
                    <a:gd name="connsiteX5-317" fmla="*/ 4380 w 1660859"/>
                    <a:gd name="connsiteY5-318" fmla="*/ 794177 h 15541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660859" h="1554159">
                      <a:moveTo>
                        <a:pt x="4380" y="794177"/>
                      </a:moveTo>
                      <a:cubicBezTo>
                        <a:pt x="45107" y="625932"/>
                        <a:pt x="85919" y="276327"/>
                        <a:pt x="600448" y="96818"/>
                      </a:cubicBezTo>
                      <a:cubicBezTo>
                        <a:pt x="933184" y="-58776"/>
                        <a:pt x="1303241" y="9565"/>
                        <a:pt x="1660859" y="53023"/>
                      </a:cubicBezTo>
                      <a:cubicBezTo>
                        <a:pt x="1660859" y="312515"/>
                        <a:pt x="1660775" y="728356"/>
                        <a:pt x="1400527" y="1171687"/>
                      </a:cubicBezTo>
                      <a:cubicBezTo>
                        <a:pt x="1196262" y="1496889"/>
                        <a:pt x="910434" y="1554159"/>
                        <a:pt x="480494" y="1554159"/>
                      </a:cubicBezTo>
                      <a:cubicBezTo>
                        <a:pt x="50554" y="1554159"/>
                        <a:pt x="-20502" y="1105930"/>
                        <a:pt x="4380" y="794177"/>
                      </a:cubicBezTo>
                      <a:close/>
                    </a:path>
                  </a:pathLst>
                </a:custGeom>
                <a:solidFill>
                  <a:srgbClr val="3A2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900" dirty="0"/>
                    <a:t> </a:t>
                  </a:r>
                  <a:endParaRPr lang="zh-CN" altLang="en-US" sz="900" dirty="0"/>
                </a:p>
              </p:txBody>
            </p:sp>
            <p:sp>
              <p:nvSpPr>
                <p:cNvPr id="54" name="泪滴形 12"/>
                <p:cNvSpPr/>
                <p:nvPr/>
              </p:nvSpPr>
              <p:spPr>
                <a:xfrm rot="16711497">
                  <a:off x="6489857" y="4186683"/>
                  <a:ext cx="215978" cy="202103"/>
                </a:xfrm>
                <a:custGeom>
                  <a:avLst/>
                  <a:gdLst>
                    <a:gd name="connsiteX0" fmla="*/ 0 w 1556951"/>
                    <a:gd name="connsiteY0" fmla="*/ 778476 h 1556951"/>
                    <a:gd name="connsiteX1" fmla="*/ 778476 w 1556951"/>
                    <a:gd name="connsiteY1" fmla="*/ 0 h 1556951"/>
                    <a:gd name="connsiteX2" fmla="*/ 1556951 w 1556951"/>
                    <a:gd name="connsiteY2" fmla="*/ 0 h 1556951"/>
                    <a:gd name="connsiteX3" fmla="*/ 1556951 w 1556951"/>
                    <a:gd name="connsiteY3" fmla="*/ 778476 h 1556951"/>
                    <a:gd name="connsiteX4" fmla="*/ 778475 w 1556951"/>
                    <a:gd name="connsiteY4" fmla="*/ 1556952 h 1556951"/>
                    <a:gd name="connsiteX5" fmla="*/ -1 w 1556951"/>
                    <a:gd name="connsiteY5" fmla="*/ 778476 h 1556951"/>
                    <a:gd name="connsiteX6" fmla="*/ 0 w 1556951"/>
                    <a:gd name="connsiteY6" fmla="*/ 778476 h 1556951"/>
                    <a:gd name="connsiteX0-1" fmla="*/ 1 w 1556952"/>
                    <a:gd name="connsiteY0-2" fmla="*/ 778476 h 1556952"/>
                    <a:gd name="connsiteX1-3" fmla="*/ 778477 w 1556952"/>
                    <a:gd name="connsiteY1-4" fmla="*/ 0 h 1556952"/>
                    <a:gd name="connsiteX2-5" fmla="*/ 1556952 w 1556952"/>
                    <a:gd name="connsiteY2-6" fmla="*/ 0 h 1556952"/>
                    <a:gd name="connsiteX3-7" fmla="*/ 1421028 w 1556952"/>
                    <a:gd name="connsiteY3-8" fmla="*/ 1062681 h 1556952"/>
                    <a:gd name="connsiteX4-9" fmla="*/ 778476 w 1556952"/>
                    <a:gd name="connsiteY4-10" fmla="*/ 1556952 h 1556952"/>
                    <a:gd name="connsiteX5-11" fmla="*/ 0 w 1556952"/>
                    <a:gd name="connsiteY5-12" fmla="*/ 778476 h 1556952"/>
                    <a:gd name="connsiteX6-13" fmla="*/ 1 w 1556952"/>
                    <a:gd name="connsiteY6-14" fmla="*/ 778476 h 1556952"/>
                    <a:gd name="connsiteX0-15" fmla="*/ 19 w 1556970"/>
                    <a:gd name="connsiteY0-16" fmla="*/ 778476 h 1532238"/>
                    <a:gd name="connsiteX1-17" fmla="*/ 778495 w 1556970"/>
                    <a:gd name="connsiteY1-18" fmla="*/ 0 h 1532238"/>
                    <a:gd name="connsiteX2-19" fmla="*/ 1556970 w 1556970"/>
                    <a:gd name="connsiteY2-20" fmla="*/ 0 h 1532238"/>
                    <a:gd name="connsiteX3-21" fmla="*/ 1421046 w 1556970"/>
                    <a:gd name="connsiteY3-22" fmla="*/ 1062681 h 1532238"/>
                    <a:gd name="connsiteX4-23" fmla="*/ 420148 w 1556970"/>
                    <a:gd name="connsiteY4-24" fmla="*/ 1532238 h 1532238"/>
                    <a:gd name="connsiteX5-25" fmla="*/ 18 w 1556970"/>
                    <a:gd name="connsiteY5-26" fmla="*/ 778476 h 1532238"/>
                    <a:gd name="connsiteX6-27" fmla="*/ 19 w 1556970"/>
                    <a:gd name="connsiteY6-28" fmla="*/ 778476 h 1532238"/>
                    <a:gd name="connsiteX0-29" fmla="*/ 37089 w 1556970"/>
                    <a:gd name="connsiteY0-30" fmla="*/ 568411 h 1532238"/>
                    <a:gd name="connsiteX1-31" fmla="*/ 778495 w 1556970"/>
                    <a:gd name="connsiteY1-32" fmla="*/ 0 h 1532238"/>
                    <a:gd name="connsiteX2-33" fmla="*/ 1556970 w 1556970"/>
                    <a:gd name="connsiteY2-34" fmla="*/ 0 h 1532238"/>
                    <a:gd name="connsiteX3-35" fmla="*/ 1421046 w 1556970"/>
                    <a:gd name="connsiteY3-36" fmla="*/ 1062681 h 1532238"/>
                    <a:gd name="connsiteX4-37" fmla="*/ 420148 w 1556970"/>
                    <a:gd name="connsiteY4-38" fmla="*/ 1532238 h 1532238"/>
                    <a:gd name="connsiteX5-39" fmla="*/ 18 w 1556970"/>
                    <a:gd name="connsiteY5-40" fmla="*/ 778476 h 1532238"/>
                    <a:gd name="connsiteX6-41" fmla="*/ 37089 w 1556970"/>
                    <a:gd name="connsiteY6-42" fmla="*/ 568411 h 1532238"/>
                    <a:gd name="connsiteX0-43" fmla="*/ 37089 w 1556970"/>
                    <a:gd name="connsiteY0-44" fmla="*/ 605481 h 1569308"/>
                    <a:gd name="connsiteX1-45" fmla="*/ 1075057 w 1556970"/>
                    <a:gd name="connsiteY1-46" fmla="*/ 0 h 1569308"/>
                    <a:gd name="connsiteX2-47" fmla="*/ 1556970 w 1556970"/>
                    <a:gd name="connsiteY2-48" fmla="*/ 37070 h 1569308"/>
                    <a:gd name="connsiteX3-49" fmla="*/ 1421046 w 1556970"/>
                    <a:gd name="connsiteY3-50" fmla="*/ 1099751 h 1569308"/>
                    <a:gd name="connsiteX4-51" fmla="*/ 420148 w 1556970"/>
                    <a:gd name="connsiteY4-52" fmla="*/ 1569308 h 1569308"/>
                    <a:gd name="connsiteX5-53" fmla="*/ 18 w 1556970"/>
                    <a:gd name="connsiteY5-54" fmla="*/ 815546 h 1569308"/>
                    <a:gd name="connsiteX6-55" fmla="*/ 37089 w 1556970"/>
                    <a:gd name="connsiteY6-56" fmla="*/ 605481 h 1569308"/>
                    <a:gd name="connsiteX0-57" fmla="*/ 37089 w 1557222"/>
                    <a:gd name="connsiteY0-58" fmla="*/ 605481 h 1569308"/>
                    <a:gd name="connsiteX1-59" fmla="*/ 1075057 w 1557222"/>
                    <a:gd name="connsiteY1-60" fmla="*/ 0 h 1569308"/>
                    <a:gd name="connsiteX2-61" fmla="*/ 1556970 w 1557222"/>
                    <a:gd name="connsiteY2-62" fmla="*/ 37070 h 1569308"/>
                    <a:gd name="connsiteX3-63" fmla="*/ 1421046 w 1557222"/>
                    <a:gd name="connsiteY3-64" fmla="*/ 1099751 h 1569308"/>
                    <a:gd name="connsiteX4-65" fmla="*/ 420148 w 1557222"/>
                    <a:gd name="connsiteY4-66" fmla="*/ 1569308 h 1569308"/>
                    <a:gd name="connsiteX5-67" fmla="*/ 18 w 1557222"/>
                    <a:gd name="connsiteY5-68" fmla="*/ 815546 h 1569308"/>
                    <a:gd name="connsiteX6-69" fmla="*/ 37089 w 1557222"/>
                    <a:gd name="connsiteY6-70" fmla="*/ 605481 h 1569308"/>
                    <a:gd name="connsiteX0-71" fmla="*/ 37089 w 1557222"/>
                    <a:gd name="connsiteY0-72" fmla="*/ 605481 h 1569308"/>
                    <a:gd name="connsiteX1-73" fmla="*/ 1075057 w 1557222"/>
                    <a:gd name="connsiteY1-74" fmla="*/ 0 h 1569308"/>
                    <a:gd name="connsiteX2-75" fmla="*/ 1556970 w 1557222"/>
                    <a:gd name="connsiteY2-76" fmla="*/ 37070 h 1569308"/>
                    <a:gd name="connsiteX3-77" fmla="*/ 1421046 w 1557222"/>
                    <a:gd name="connsiteY3-78" fmla="*/ 1099751 h 1569308"/>
                    <a:gd name="connsiteX4-79" fmla="*/ 420148 w 1557222"/>
                    <a:gd name="connsiteY4-80" fmla="*/ 1569308 h 1569308"/>
                    <a:gd name="connsiteX5-81" fmla="*/ 18 w 1557222"/>
                    <a:gd name="connsiteY5-82" fmla="*/ 815546 h 1569308"/>
                    <a:gd name="connsiteX6-83" fmla="*/ 37089 w 1557222"/>
                    <a:gd name="connsiteY6-84" fmla="*/ 605481 h 1569308"/>
                    <a:gd name="connsiteX0-85" fmla="*/ 99293 w 1557222"/>
                    <a:gd name="connsiteY0-86" fmla="*/ 323204 h 1585611"/>
                    <a:gd name="connsiteX1-87" fmla="*/ 1075057 w 1557222"/>
                    <a:gd name="connsiteY1-88" fmla="*/ 16303 h 1585611"/>
                    <a:gd name="connsiteX2-89" fmla="*/ 1556970 w 1557222"/>
                    <a:gd name="connsiteY2-90" fmla="*/ 53373 h 1585611"/>
                    <a:gd name="connsiteX3-91" fmla="*/ 1421046 w 1557222"/>
                    <a:gd name="connsiteY3-92" fmla="*/ 1116054 h 1585611"/>
                    <a:gd name="connsiteX4-93" fmla="*/ 420148 w 1557222"/>
                    <a:gd name="connsiteY4-94" fmla="*/ 1585611 h 1585611"/>
                    <a:gd name="connsiteX5-95" fmla="*/ 18 w 1557222"/>
                    <a:gd name="connsiteY5-96" fmla="*/ 831849 h 1585611"/>
                    <a:gd name="connsiteX6-97" fmla="*/ 99293 w 1557222"/>
                    <a:gd name="connsiteY6-98" fmla="*/ 323204 h 1585611"/>
                    <a:gd name="connsiteX0-99" fmla="*/ 99293 w 1557222"/>
                    <a:gd name="connsiteY0-100" fmla="*/ 321658 h 1584065"/>
                    <a:gd name="connsiteX1-101" fmla="*/ 1075057 w 1557222"/>
                    <a:gd name="connsiteY1-102" fmla="*/ 14757 h 1584065"/>
                    <a:gd name="connsiteX2-103" fmla="*/ 1556970 w 1557222"/>
                    <a:gd name="connsiteY2-104" fmla="*/ 51827 h 1584065"/>
                    <a:gd name="connsiteX3-105" fmla="*/ 1421046 w 1557222"/>
                    <a:gd name="connsiteY3-106" fmla="*/ 1114508 h 1584065"/>
                    <a:gd name="connsiteX4-107" fmla="*/ 420148 w 1557222"/>
                    <a:gd name="connsiteY4-108" fmla="*/ 1584065 h 1584065"/>
                    <a:gd name="connsiteX5-109" fmla="*/ 18 w 1557222"/>
                    <a:gd name="connsiteY5-110" fmla="*/ 830303 h 1584065"/>
                    <a:gd name="connsiteX6-111" fmla="*/ 99293 w 1557222"/>
                    <a:gd name="connsiteY6-112" fmla="*/ 321658 h 1584065"/>
                    <a:gd name="connsiteX0-113" fmla="*/ 99293 w 1557222"/>
                    <a:gd name="connsiteY0-114" fmla="*/ 321658 h 1584065"/>
                    <a:gd name="connsiteX1-115" fmla="*/ 1075057 w 1557222"/>
                    <a:gd name="connsiteY1-116" fmla="*/ 14757 h 1584065"/>
                    <a:gd name="connsiteX2-117" fmla="*/ 1556970 w 1557222"/>
                    <a:gd name="connsiteY2-118" fmla="*/ 51827 h 1584065"/>
                    <a:gd name="connsiteX3-119" fmla="*/ 1421046 w 1557222"/>
                    <a:gd name="connsiteY3-120" fmla="*/ 1114508 h 1584065"/>
                    <a:gd name="connsiteX4-121" fmla="*/ 420148 w 1557222"/>
                    <a:gd name="connsiteY4-122" fmla="*/ 1584065 h 1584065"/>
                    <a:gd name="connsiteX5-123" fmla="*/ 18 w 1557222"/>
                    <a:gd name="connsiteY5-124" fmla="*/ 830303 h 1584065"/>
                    <a:gd name="connsiteX6-125" fmla="*/ 99293 w 1557222"/>
                    <a:gd name="connsiteY6-126" fmla="*/ 321658 h 1584065"/>
                    <a:gd name="connsiteX0-127" fmla="*/ 18 w 1557222"/>
                    <a:gd name="connsiteY0-128" fmla="*/ 815546 h 1569308"/>
                    <a:gd name="connsiteX1-129" fmla="*/ 1075057 w 1557222"/>
                    <a:gd name="connsiteY1-130" fmla="*/ 0 h 1569308"/>
                    <a:gd name="connsiteX2-131" fmla="*/ 1556970 w 1557222"/>
                    <a:gd name="connsiteY2-132" fmla="*/ 37070 h 1569308"/>
                    <a:gd name="connsiteX3-133" fmla="*/ 1421046 w 1557222"/>
                    <a:gd name="connsiteY3-134" fmla="*/ 1099751 h 1569308"/>
                    <a:gd name="connsiteX4-135" fmla="*/ 420148 w 1557222"/>
                    <a:gd name="connsiteY4-136" fmla="*/ 1569308 h 1569308"/>
                    <a:gd name="connsiteX5-137" fmla="*/ 18 w 1557222"/>
                    <a:gd name="connsiteY5-138" fmla="*/ 815546 h 1569308"/>
                    <a:gd name="connsiteX0-139" fmla="*/ 18 w 1557222"/>
                    <a:gd name="connsiteY0-140" fmla="*/ 778476 h 1532238"/>
                    <a:gd name="connsiteX1-141" fmla="*/ 540102 w 1557222"/>
                    <a:gd name="connsiteY1-142" fmla="*/ 74897 h 1532238"/>
                    <a:gd name="connsiteX2-143" fmla="*/ 1556970 w 1557222"/>
                    <a:gd name="connsiteY2-144" fmla="*/ 0 h 1532238"/>
                    <a:gd name="connsiteX3-145" fmla="*/ 1421046 w 1557222"/>
                    <a:gd name="connsiteY3-146" fmla="*/ 1062681 h 1532238"/>
                    <a:gd name="connsiteX4-147" fmla="*/ 420148 w 1557222"/>
                    <a:gd name="connsiteY4-148" fmla="*/ 1532238 h 1532238"/>
                    <a:gd name="connsiteX5-149" fmla="*/ 18 w 1557222"/>
                    <a:gd name="connsiteY5-150" fmla="*/ 778476 h 1532238"/>
                    <a:gd name="connsiteX0-151" fmla="*/ 18 w 1557222"/>
                    <a:gd name="connsiteY0-152" fmla="*/ 790628 h 1544390"/>
                    <a:gd name="connsiteX1-153" fmla="*/ 540102 w 1557222"/>
                    <a:gd name="connsiteY1-154" fmla="*/ 87049 h 1544390"/>
                    <a:gd name="connsiteX2-155" fmla="*/ 1556970 w 1557222"/>
                    <a:gd name="connsiteY2-156" fmla="*/ 12152 h 1544390"/>
                    <a:gd name="connsiteX3-157" fmla="*/ 1421046 w 1557222"/>
                    <a:gd name="connsiteY3-158" fmla="*/ 1074833 h 1544390"/>
                    <a:gd name="connsiteX4-159" fmla="*/ 420148 w 1557222"/>
                    <a:gd name="connsiteY4-160" fmla="*/ 1544390 h 1544390"/>
                    <a:gd name="connsiteX5-161" fmla="*/ 18 w 1557222"/>
                    <a:gd name="connsiteY5-162" fmla="*/ 790628 h 1544390"/>
                    <a:gd name="connsiteX0-163" fmla="*/ 18 w 1557222"/>
                    <a:gd name="connsiteY0-164" fmla="*/ 790628 h 1544390"/>
                    <a:gd name="connsiteX1-165" fmla="*/ 540102 w 1557222"/>
                    <a:gd name="connsiteY1-166" fmla="*/ 87049 h 1544390"/>
                    <a:gd name="connsiteX2-167" fmla="*/ 1556970 w 1557222"/>
                    <a:gd name="connsiteY2-168" fmla="*/ 12152 h 1544390"/>
                    <a:gd name="connsiteX3-169" fmla="*/ 1421046 w 1557222"/>
                    <a:gd name="connsiteY3-170" fmla="*/ 1074833 h 1544390"/>
                    <a:gd name="connsiteX4-171" fmla="*/ 420148 w 1557222"/>
                    <a:gd name="connsiteY4-172" fmla="*/ 1544390 h 1544390"/>
                    <a:gd name="connsiteX5-173" fmla="*/ 18 w 1557222"/>
                    <a:gd name="connsiteY5-174" fmla="*/ 790628 h 1544390"/>
                    <a:gd name="connsiteX0-175" fmla="*/ 18 w 1557222"/>
                    <a:gd name="connsiteY0-176" fmla="*/ 790628 h 1544390"/>
                    <a:gd name="connsiteX1-177" fmla="*/ 540102 w 1557222"/>
                    <a:gd name="connsiteY1-178" fmla="*/ 87049 h 1544390"/>
                    <a:gd name="connsiteX2-179" fmla="*/ 1556970 w 1557222"/>
                    <a:gd name="connsiteY2-180" fmla="*/ 12152 h 1544390"/>
                    <a:gd name="connsiteX3-181" fmla="*/ 1421046 w 1557222"/>
                    <a:gd name="connsiteY3-182" fmla="*/ 1074833 h 1544390"/>
                    <a:gd name="connsiteX4-183" fmla="*/ 420148 w 1557222"/>
                    <a:gd name="connsiteY4-184" fmla="*/ 1544390 h 1544390"/>
                    <a:gd name="connsiteX5-185" fmla="*/ 18 w 1557222"/>
                    <a:gd name="connsiteY5-186" fmla="*/ 790628 h 1544390"/>
                    <a:gd name="connsiteX0-187" fmla="*/ 7385 w 1564589"/>
                    <a:gd name="connsiteY0-188" fmla="*/ 790628 h 1544390"/>
                    <a:gd name="connsiteX1-189" fmla="*/ 547469 w 1564589"/>
                    <a:gd name="connsiteY1-190" fmla="*/ 87049 h 1544390"/>
                    <a:gd name="connsiteX2-191" fmla="*/ 1564337 w 1564589"/>
                    <a:gd name="connsiteY2-192" fmla="*/ 12152 h 1544390"/>
                    <a:gd name="connsiteX3-193" fmla="*/ 1428413 w 1564589"/>
                    <a:gd name="connsiteY3-194" fmla="*/ 1074833 h 1544390"/>
                    <a:gd name="connsiteX4-195" fmla="*/ 427515 w 1564589"/>
                    <a:gd name="connsiteY4-196" fmla="*/ 1544390 h 1544390"/>
                    <a:gd name="connsiteX5-197" fmla="*/ 7385 w 1564589"/>
                    <a:gd name="connsiteY5-198" fmla="*/ 790628 h 1544390"/>
                    <a:gd name="connsiteX0-199" fmla="*/ 7385 w 1564589"/>
                    <a:gd name="connsiteY0-200" fmla="*/ 790628 h 1544390"/>
                    <a:gd name="connsiteX1-201" fmla="*/ 547469 w 1564589"/>
                    <a:gd name="connsiteY1-202" fmla="*/ 87049 h 1544390"/>
                    <a:gd name="connsiteX2-203" fmla="*/ 1564337 w 1564589"/>
                    <a:gd name="connsiteY2-204" fmla="*/ 12152 h 1544390"/>
                    <a:gd name="connsiteX3-205" fmla="*/ 1428413 w 1564589"/>
                    <a:gd name="connsiteY3-206" fmla="*/ 1074833 h 1544390"/>
                    <a:gd name="connsiteX4-207" fmla="*/ 427515 w 1564589"/>
                    <a:gd name="connsiteY4-208" fmla="*/ 1544390 h 1544390"/>
                    <a:gd name="connsiteX5-209" fmla="*/ 7385 w 1564589"/>
                    <a:gd name="connsiteY5-210" fmla="*/ 790628 h 1544390"/>
                    <a:gd name="connsiteX0-211" fmla="*/ 4380 w 1617568"/>
                    <a:gd name="connsiteY0-212" fmla="*/ 784408 h 1544390"/>
                    <a:gd name="connsiteX1-213" fmla="*/ 600448 w 1617568"/>
                    <a:gd name="connsiteY1-214" fmla="*/ 87049 h 1544390"/>
                    <a:gd name="connsiteX2-215" fmla="*/ 1617316 w 1617568"/>
                    <a:gd name="connsiteY2-216" fmla="*/ 12152 h 1544390"/>
                    <a:gd name="connsiteX3-217" fmla="*/ 1481392 w 1617568"/>
                    <a:gd name="connsiteY3-218" fmla="*/ 1074833 h 1544390"/>
                    <a:gd name="connsiteX4-219" fmla="*/ 480494 w 1617568"/>
                    <a:gd name="connsiteY4-220" fmla="*/ 1544390 h 1544390"/>
                    <a:gd name="connsiteX5-221" fmla="*/ 4380 w 1617568"/>
                    <a:gd name="connsiteY5-222" fmla="*/ 784408 h 1544390"/>
                    <a:gd name="connsiteX0-223" fmla="*/ 4380 w 1628298"/>
                    <a:gd name="connsiteY0-224" fmla="*/ 784408 h 1544390"/>
                    <a:gd name="connsiteX1-225" fmla="*/ 600448 w 1628298"/>
                    <a:gd name="connsiteY1-226" fmla="*/ 87049 h 1544390"/>
                    <a:gd name="connsiteX2-227" fmla="*/ 1617316 w 1628298"/>
                    <a:gd name="connsiteY2-228" fmla="*/ 12152 h 1544390"/>
                    <a:gd name="connsiteX3-229" fmla="*/ 1481392 w 1628298"/>
                    <a:gd name="connsiteY3-230" fmla="*/ 1074833 h 1544390"/>
                    <a:gd name="connsiteX4-231" fmla="*/ 480494 w 1628298"/>
                    <a:gd name="connsiteY4-232" fmla="*/ 1544390 h 1544390"/>
                    <a:gd name="connsiteX5-233" fmla="*/ 4380 w 1628298"/>
                    <a:gd name="connsiteY5-234" fmla="*/ 784408 h 1544390"/>
                    <a:gd name="connsiteX0-235" fmla="*/ 4380 w 1617316"/>
                    <a:gd name="connsiteY0-236" fmla="*/ 784408 h 1544390"/>
                    <a:gd name="connsiteX1-237" fmla="*/ 600448 w 1617316"/>
                    <a:gd name="connsiteY1-238" fmla="*/ 87049 h 1544390"/>
                    <a:gd name="connsiteX2-239" fmla="*/ 1617316 w 1617316"/>
                    <a:gd name="connsiteY2-240" fmla="*/ 12152 h 1544390"/>
                    <a:gd name="connsiteX3-241" fmla="*/ 1369424 w 1617316"/>
                    <a:gd name="connsiteY3-242" fmla="*/ 1143257 h 1544390"/>
                    <a:gd name="connsiteX4-243" fmla="*/ 480494 w 1617316"/>
                    <a:gd name="connsiteY4-244" fmla="*/ 1544390 h 1544390"/>
                    <a:gd name="connsiteX5-245" fmla="*/ 4380 w 1617316"/>
                    <a:gd name="connsiteY5-246" fmla="*/ 784408 h 1544390"/>
                    <a:gd name="connsiteX0-247" fmla="*/ 4380 w 1617408"/>
                    <a:gd name="connsiteY0-248" fmla="*/ 784408 h 1544390"/>
                    <a:gd name="connsiteX1-249" fmla="*/ 600448 w 1617408"/>
                    <a:gd name="connsiteY1-250" fmla="*/ 87049 h 1544390"/>
                    <a:gd name="connsiteX2-251" fmla="*/ 1617316 w 1617408"/>
                    <a:gd name="connsiteY2-252" fmla="*/ 12152 h 1544390"/>
                    <a:gd name="connsiteX3-253" fmla="*/ 1369424 w 1617408"/>
                    <a:gd name="connsiteY3-254" fmla="*/ 1143257 h 1544390"/>
                    <a:gd name="connsiteX4-255" fmla="*/ 480494 w 1617408"/>
                    <a:gd name="connsiteY4-256" fmla="*/ 1544390 h 1544390"/>
                    <a:gd name="connsiteX5-257" fmla="*/ 4380 w 1617408"/>
                    <a:gd name="connsiteY5-258" fmla="*/ 784408 h 1544390"/>
                    <a:gd name="connsiteX0-259" fmla="*/ 4380 w 1660859"/>
                    <a:gd name="connsiteY0-260" fmla="*/ 773010 h 1532992"/>
                    <a:gd name="connsiteX1-261" fmla="*/ 600448 w 1660859"/>
                    <a:gd name="connsiteY1-262" fmla="*/ 75651 h 1532992"/>
                    <a:gd name="connsiteX2-263" fmla="*/ 1660859 w 1660859"/>
                    <a:gd name="connsiteY2-264" fmla="*/ 31856 h 1532992"/>
                    <a:gd name="connsiteX3-265" fmla="*/ 1369424 w 1660859"/>
                    <a:gd name="connsiteY3-266" fmla="*/ 1131859 h 1532992"/>
                    <a:gd name="connsiteX4-267" fmla="*/ 480494 w 1660859"/>
                    <a:gd name="connsiteY4-268" fmla="*/ 1532992 h 1532992"/>
                    <a:gd name="connsiteX5-269" fmla="*/ 4380 w 1660859"/>
                    <a:gd name="connsiteY5-270" fmla="*/ 773010 h 1532992"/>
                    <a:gd name="connsiteX0-271" fmla="*/ 4380 w 1660859"/>
                    <a:gd name="connsiteY0-272" fmla="*/ 794177 h 1554159"/>
                    <a:gd name="connsiteX1-273" fmla="*/ 600448 w 1660859"/>
                    <a:gd name="connsiteY1-274" fmla="*/ 96818 h 1554159"/>
                    <a:gd name="connsiteX2-275" fmla="*/ 1660859 w 1660859"/>
                    <a:gd name="connsiteY2-276" fmla="*/ 53023 h 1554159"/>
                    <a:gd name="connsiteX3-277" fmla="*/ 1369424 w 1660859"/>
                    <a:gd name="connsiteY3-278" fmla="*/ 1153026 h 1554159"/>
                    <a:gd name="connsiteX4-279" fmla="*/ 480494 w 1660859"/>
                    <a:gd name="connsiteY4-280" fmla="*/ 1554159 h 1554159"/>
                    <a:gd name="connsiteX5-281" fmla="*/ 4380 w 1660859"/>
                    <a:gd name="connsiteY5-282" fmla="*/ 794177 h 1554159"/>
                    <a:gd name="connsiteX0-283" fmla="*/ 4380 w 1660859"/>
                    <a:gd name="connsiteY0-284" fmla="*/ 794177 h 1554159"/>
                    <a:gd name="connsiteX1-285" fmla="*/ 600448 w 1660859"/>
                    <a:gd name="connsiteY1-286" fmla="*/ 96818 h 1554159"/>
                    <a:gd name="connsiteX2-287" fmla="*/ 1660859 w 1660859"/>
                    <a:gd name="connsiteY2-288" fmla="*/ 53023 h 1554159"/>
                    <a:gd name="connsiteX3-289" fmla="*/ 1369424 w 1660859"/>
                    <a:gd name="connsiteY3-290" fmla="*/ 1153026 h 1554159"/>
                    <a:gd name="connsiteX4-291" fmla="*/ 480494 w 1660859"/>
                    <a:gd name="connsiteY4-292" fmla="*/ 1554159 h 1554159"/>
                    <a:gd name="connsiteX5-293" fmla="*/ 4380 w 1660859"/>
                    <a:gd name="connsiteY5-294" fmla="*/ 794177 h 1554159"/>
                    <a:gd name="connsiteX0-295" fmla="*/ 4380 w 1660859"/>
                    <a:gd name="connsiteY0-296" fmla="*/ 794177 h 1554159"/>
                    <a:gd name="connsiteX1-297" fmla="*/ 600448 w 1660859"/>
                    <a:gd name="connsiteY1-298" fmla="*/ 96818 h 1554159"/>
                    <a:gd name="connsiteX2-299" fmla="*/ 1660859 w 1660859"/>
                    <a:gd name="connsiteY2-300" fmla="*/ 53023 h 1554159"/>
                    <a:gd name="connsiteX3-301" fmla="*/ 1369424 w 1660859"/>
                    <a:gd name="connsiteY3-302" fmla="*/ 1153026 h 1554159"/>
                    <a:gd name="connsiteX4-303" fmla="*/ 480494 w 1660859"/>
                    <a:gd name="connsiteY4-304" fmla="*/ 1554159 h 1554159"/>
                    <a:gd name="connsiteX5-305" fmla="*/ 4380 w 1660859"/>
                    <a:gd name="connsiteY5-306" fmla="*/ 794177 h 1554159"/>
                    <a:gd name="connsiteX0-307" fmla="*/ 4380 w 1660859"/>
                    <a:gd name="connsiteY0-308" fmla="*/ 794177 h 1554159"/>
                    <a:gd name="connsiteX1-309" fmla="*/ 600448 w 1660859"/>
                    <a:gd name="connsiteY1-310" fmla="*/ 96818 h 1554159"/>
                    <a:gd name="connsiteX2-311" fmla="*/ 1660859 w 1660859"/>
                    <a:gd name="connsiteY2-312" fmla="*/ 53023 h 1554159"/>
                    <a:gd name="connsiteX3-313" fmla="*/ 1400527 w 1660859"/>
                    <a:gd name="connsiteY3-314" fmla="*/ 1171687 h 1554159"/>
                    <a:gd name="connsiteX4-315" fmla="*/ 480494 w 1660859"/>
                    <a:gd name="connsiteY4-316" fmla="*/ 1554159 h 1554159"/>
                    <a:gd name="connsiteX5-317" fmla="*/ 4380 w 1660859"/>
                    <a:gd name="connsiteY5-318" fmla="*/ 794177 h 155415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1660859" h="1554159">
                      <a:moveTo>
                        <a:pt x="4380" y="794177"/>
                      </a:moveTo>
                      <a:cubicBezTo>
                        <a:pt x="45107" y="625932"/>
                        <a:pt x="85919" y="276327"/>
                        <a:pt x="600448" y="96818"/>
                      </a:cubicBezTo>
                      <a:cubicBezTo>
                        <a:pt x="933184" y="-58776"/>
                        <a:pt x="1303241" y="9565"/>
                        <a:pt x="1660859" y="53023"/>
                      </a:cubicBezTo>
                      <a:cubicBezTo>
                        <a:pt x="1660859" y="312515"/>
                        <a:pt x="1660775" y="728356"/>
                        <a:pt x="1400527" y="1171687"/>
                      </a:cubicBezTo>
                      <a:cubicBezTo>
                        <a:pt x="1196262" y="1496889"/>
                        <a:pt x="910434" y="1554159"/>
                        <a:pt x="480494" y="1554159"/>
                      </a:cubicBezTo>
                      <a:cubicBezTo>
                        <a:pt x="50554" y="1554159"/>
                        <a:pt x="-20502" y="1105930"/>
                        <a:pt x="4380" y="794177"/>
                      </a:cubicBezTo>
                      <a:close/>
                    </a:path>
                  </a:pathLst>
                </a:custGeom>
                <a:solidFill>
                  <a:srgbClr val="3A2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900" dirty="0"/>
                    <a:t> </a:t>
                  </a:r>
                  <a:endParaRPr lang="zh-CN" altLang="en-US" sz="900" dirty="0"/>
                </a:p>
              </p:txBody>
            </p:sp>
          </p:grpSp>
        </p:grpSp>
        <p:grpSp>
          <p:nvGrpSpPr>
            <p:cNvPr id="41" name="组合 40"/>
            <p:cNvGrpSpPr/>
            <p:nvPr/>
          </p:nvGrpSpPr>
          <p:grpSpPr>
            <a:xfrm>
              <a:off x="1142259" y="389733"/>
              <a:ext cx="2233724" cy="2538226"/>
              <a:chOff x="4979138" y="1765308"/>
              <a:chExt cx="2233724" cy="2538226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285806" y="3941350"/>
                <a:ext cx="1623626" cy="362184"/>
              </a:xfrm>
              <a:prstGeom prst="ellipse">
                <a:avLst/>
              </a:prstGeom>
              <a:solidFill>
                <a:srgbClr val="57B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4979138" y="1765308"/>
                <a:ext cx="2233724" cy="2403957"/>
                <a:chOff x="4445810" y="937405"/>
                <a:chExt cx="3892152" cy="4188775"/>
              </a:xfrm>
            </p:grpSpPr>
            <p:sp>
              <p:nvSpPr>
                <p:cNvPr id="4" name="椭圆 3"/>
                <p:cNvSpPr/>
                <p:nvPr/>
              </p:nvSpPr>
              <p:spPr>
                <a:xfrm>
                  <a:off x="4449453" y="1237671"/>
                  <a:ext cx="3888509" cy="3888509"/>
                </a:xfrm>
                <a:prstGeom prst="ellipse">
                  <a:avLst/>
                </a:prstGeom>
                <a:solidFill>
                  <a:srgbClr val="61B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" name="流程图: 资料带 2"/>
                <p:cNvSpPr/>
                <p:nvPr/>
              </p:nvSpPr>
              <p:spPr>
                <a:xfrm rot="5400000">
                  <a:off x="4718954" y="2814378"/>
                  <a:ext cx="3876885" cy="723473"/>
                </a:xfrm>
                <a:custGeom>
                  <a:avLst/>
                  <a:gdLst>
                    <a:gd name="connsiteX0" fmla="*/ 0 w 10000"/>
                    <a:gd name="connsiteY0" fmla="*/ 1000 h 10000"/>
                    <a:gd name="connsiteX1" fmla="*/ 2500 w 10000"/>
                    <a:gd name="connsiteY1" fmla="*/ 2000 h 10000"/>
                    <a:gd name="connsiteX2" fmla="*/ 5000 w 10000"/>
                    <a:gd name="connsiteY2" fmla="*/ 1000 h 10000"/>
                    <a:gd name="connsiteX3" fmla="*/ 7500 w 10000"/>
                    <a:gd name="connsiteY3" fmla="*/ 0 h 10000"/>
                    <a:gd name="connsiteX4" fmla="*/ 10000 w 10000"/>
                    <a:gd name="connsiteY4" fmla="*/ 1000 h 10000"/>
                    <a:gd name="connsiteX5" fmla="*/ 10000 w 10000"/>
                    <a:gd name="connsiteY5" fmla="*/ 9000 h 10000"/>
                    <a:gd name="connsiteX6" fmla="*/ 7500 w 10000"/>
                    <a:gd name="connsiteY6" fmla="*/ 8000 h 10000"/>
                    <a:gd name="connsiteX7" fmla="*/ 5000 w 10000"/>
                    <a:gd name="connsiteY7" fmla="*/ 9000 h 10000"/>
                    <a:gd name="connsiteX8" fmla="*/ 2500 w 10000"/>
                    <a:gd name="connsiteY8" fmla="*/ 10000 h 10000"/>
                    <a:gd name="connsiteX9" fmla="*/ 0 w 10000"/>
                    <a:gd name="connsiteY9" fmla="*/ 9000 h 10000"/>
                    <a:gd name="connsiteX10" fmla="*/ 0 w 10000"/>
                    <a:gd name="connsiteY10" fmla="*/ 1000 h 10000"/>
                    <a:gd name="connsiteX0-1" fmla="*/ 789 w 10789"/>
                    <a:gd name="connsiteY0-2" fmla="*/ 1000 h 10000"/>
                    <a:gd name="connsiteX1-3" fmla="*/ 3289 w 10789"/>
                    <a:gd name="connsiteY1-4" fmla="*/ 2000 h 10000"/>
                    <a:gd name="connsiteX2-5" fmla="*/ 5789 w 10789"/>
                    <a:gd name="connsiteY2-6" fmla="*/ 1000 h 10000"/>
                    <a:gd name="connsiteX3-7" fmla="*/ 8289 w 10789"/>
                    <a:gd name="connsiteY3-8" fmla="*/ 0 h 10000"/>
                    <a:gd name="connsiteX4-9" fmla="*/ 10789 w 10789"/>
                    <a:gd name="connsiteY4-10" fmla="*/ 1000 h 10000"/>
                    <a:gd name="connsiteX5-11" fmla="*/ 10789 w 10789"/>
                    <a:gd name="connsiteY5-12" fmla="*/ 9000 h 10000"/>
                    <a:gd name="connsiteX6-13" fmla="*/ 8289 w 10789"/>
                    <a:gd name="connsiteY6-14" fmla="*/ 8000 h 10000"/>
                    <a:gd name="connsiteX7-15" fmla="*/ 5789 w 10789"/>
                    <a:gd name="connsiteY7-16" fmla="*/ 9000 h 10000"/>
                    <a:gd name="connsiteX8-17" fmla="*/ 3289 w 10789"/>
                    <a:gd name="connsiteY8-18" fmla="*/ 10000 h 10000"/>
                    <a:gd name="connsiteX9-19" fmla="*/ 0 w 10789"/>
                    <a:gd name="connsiteY9-20" fmla="*/ 6036 h 10000"/>
                    <a:gd name="connsiteX10-21" fmla="*/ 789 w 10789"/>
                    <a:gd name="connsiteY10-22" fmla="*/ 1000 h 10000"/>
                    <a:gd name="connsiteX0-23" fmla="*/ 789 w 10789"/>
                    <a:gd name="connsiteY0-24" fmla="*/ 1000 h 10000"/>
                    <a:gd name="connsiteX1-25" fmla="*/ 3289 w 10789"/>
                    <a:gd name="connsiteY1-26" fmla="*/ 2000 h 10000"/>
                    <a:gd name="connsiteX2-27" fmla="*/ 5789 w 10789"/>
                    <a:gd name="connsiteY2-28" fmla="*/ 1000 h 10000"/>
                    <a:gd name="connsiteX3-29" fmla="*/ 8289 w 10789"/>
                    <a:gd name="connsiteY3-30" fmla="*/ 0 h 10000"/>
                    <a:gd name="connsiteX4-31" fmla="*/ 10789 w 10789"/>
                    <a:gd name="connsiteY4-32" fmla="*/ 1000 h 10000"/>
                    <a:gd name="connsiteX5-33" fmla="*/ 10789 w 10789"/>
                    <a:gd name="connsiteY5-34" fmla="*/ 9000 h 10000"/>
                    <a:gd name="connsiteX6-35" fmla="*/ 8289 w 10789"/>
                    <a:gd name="connsiteY6-36" fmla="*/ 8000 h 10000"/>
                    <a:gd name="connsiteX7-37" fmla="*/ 6407 w 10789"/>
                    <a:gd name="connsiteY7-38" fmla="*/ 6511 h 10000"/>
                    <a:gd name="connsiteX8-39" fmla="*/ 3289 w 10789"/>
                    <a:gd name="connsiteY8-40" fmla="*/ 10000 h 10000"/>
                    <a:gd name="connsiteX9-41" fmla="*/ 0 w 10789"/>
                    <a:gd name="connsiteY9-42" fmla="*/ 6036 h 10000"/>
                    <a:gd name="connsiteX10-43" fmla="*/ 789 w 10789"/>
                    <a:gd name="connsiteY10-44" fmla="*/ 1000 h 10000"/>
                    <a:gd name="connsiteX0-45" fmla="*/ 789 w 10789"/>
                    <a:gd name="connsiteY0-46" fmla="*/ 1000 h 10000"/>
                    <a:gd name="connsiteX1-47" fmla="*/ 3289 w 10789"/>
                    <a:gd name="connsiteY1-48" fmla="*/ 2000 h 10000"/>
                    <a:gd name="connsiteX2-49" fmla="*/ 5789 w 10789"/>
                    <a:gd name="connsiteY2-50" fmla="*/ 1000 h 10000"/>
                    <a:gd name="connsiteX3-51" fmla="*/ 8289 w 10789"/>
                    <a:gd name="connsiteY3-52" fmla="*/ 0 h 10000"/>
                    <a:gd name="connsiteX4-53" fmla="*/ 10789 w 10789"/>
                    <a:gd name="connsiteY4-54" fmla="*/ 1000 h 10000"/>
                    <a:gd name="connsiteX5-55" fmla="*/ 10720 w 10789"/>
                    <a:gd name="connsiteY5-56" fmla="*/ 6714 h 10000"/>
                    <a:gd name="connsiteX6-57" fmla="*/ 8289 w 10789"/>
                    <a:gd name="connsiteY6-58" fmla="*/ 8000 h 10000"/>
                    <a:gd name="connsiteX7-59" fmla="*/ 6407 w 10789"/>
                    <a:gd name="connsiteY7-60" fmla="*/ 6511 h 10000"/>
                    <a:gd name="connsiteX8-61" fmla="*/ 3289 w 10789"/>
                    <a:gd name="connsiteY8-62" fmla="*/ 10000 h 10000"/>
                    <a:gd name="connsiteX9-63" fmla="*/ 0 w 10789"/>
                    <a:gd name="connsiteY9-64" fmla="*/ 6036 h 10000"/>
                    <a:gd name="connsiteX10-65" fmla="*/ 789 w 10789"/>
                    <a:gd name="connsiteY10-66" fmla="*/ 1000 h 10000"/>
                    <a:gd name="connsiteX0-67" fmla="*/ 789 w 10829"/>
                    <a:gd name="connsiteY0-68" fmla="*/ 1000 h 10000"/>
                    <a:gd name="connsiteX1-69" fmla="*/ 3289 w 10829"/>
                    <a:gd name="connsiteY1-70" fmla="*/ 2000 h 10000"/>
                    <a:gd name="connsiteX2-71" fmla="*/ 5789 w 10829"/>
                    <a:gd name="connsiteY2-72" fmla="*/ 1000 h 10000"/>
                    <a:gd name="connsiteX3-73" fmla="*/ 8289 w 10829"/>
                    <a:gd name="connsiteY3-74" fmla="*/ 0 h 10000"/>
                    <a:gd name="connsiteX4-75" fmla="*/ 10789 w 10829"/>
                    <a:gd name="connsiteY4-76" fmla="*/ 1000 h 10000"/>
                    <a:gd name="connsiteX5-77" fmla="*/ 10720 w 10829"/>
                    <a:gd name="connsiteY5-78" fmla="*/ 6714 h 10000"/>
                    <a:gd name="connsiteX6-79" fmla="*/ 8289 w 10829"/>
                    <a:gd name="connsiteY6-80" fmla="*/ 8000 h 10000"/>
                    <a:gd name="connsiteX7-81" fmla="*/ 6407 w 10829"/>
                    <a:gd name="connsiteY7-82" fmla="*/ 6511 h 10000"/>
                    <a:gd name="connsiteX8-83" fmla="*/ 3289 w 10829"/>
                    <a:gd name="connsiteY8-84" fmla="*/ 10000 h 10000"/>
                    <a:gd name="connsiteX9-85" fmla="*/ 0 w 10829"/>
                    <a:gd name="connsiteY9-86" fmla="*/ 6036 h 10000"/>
                    <a:gd name="connsiteX10-87" fmla="*/ 789 w 10829"/>
                    <a:gd name="connsiteY10-88" fmla="*/ 1000 h 10000"/>
                    <a:gd name="connsiteX0-89" fmla="*/ 789 w 10829"/>
                    <a:gd name="connsiteY0-90" fmla="*/ 1000 h 10000"/>
                    <a:gd name="connsiteX1-91" fmla="*/ 3289 w 10829"/>
                    <a:gd name="connsiteY1-92" fmla="*/ 2000 h 10000"/>
                    <a:gd name="connsiteX2-93" fmla="*/ 5789 w 10829"/>
                    <a:gd name="connsiteY2-94" fmla="*/ 1000 h 10000"/>
                    <a:gd name="connsiteX3-95" fmla="*/ 8289 w 10829"/>
                    <a:gd name="connsiteY3-96" fmla="*/ 0 h 10000"/>
                    <a:gd name="connsiteX4-97" fmla="*/ 10789 w 10829"/>
                    <a:gd name="connsiteY4-98" fmla="*/ 1000 h 10000"/>
                    <a:gd name="connsiteX5-99" fmla="*/ 10720 w 10829"/>
                    <a:gd name="connsiteY5-100" fmla="*/ 6714 h 10000"/>
                    <a:gd name="connsiteX6-101" fmla="*/ 8289 w 10829"/>
                    <a:gd name="connsiteY6-102" fmla="*/ 8000 h 10000"/>
                    <a:gd name="connsiteX7-103" fmla="*/ 6287 w 10829"/>
                    <a:gd name="connsiteY7-104" fmla="*/ 7778 h 10000"/>
                    <a:gd name="connsiteX8-105" fmla="*/ 3289 w 10829"/>
                    <a:gd name="connsiteY8-106" fmla="*/ 10000 h 10000"/>
                    <a:gd name="connsiteX9-107" fmla="*/ 0 w 10829"/>
                    <a:gd name="connsiteY9-108" fmla="*/ 6036 h 10000"/>
                    <a:gd name="connsiteX10-109" fmla="*/ 789 w 10829"/>
                    <a:gd name="connsiteY10-110" fmla="*/ 1000 h 10000"/>
                    <a:gd name="connsiteX0-111" fmla="*/ 789 w 10829"/>
                    <a:gd name="connsiteY0-112" fmla="*/ 1000 h 10000"/>
                    <a:gd name="connsiteX1-113" fmla="*/ 3289 w 10829"/>
                    <a:gd name="connsiteY1-114" fmla="*/ 2000 h 10000"/>
                    <a:gd name="connsiteX2-115" fmla="*/ 5789 w 10829"/>
                    <a:gd name="connsiteY2-116" fmla="*/ 1000 h 10000"/>
                    <a:gd name="connsiteX3-117" fmla="*/ 8289 w 10829"/>
                    <a:gd name="connsiteY3-118" fmla="*/ 0 h 10000"/>
                    <a:gd name="connsiteX4-119" fmla="*/ 10789 w 10829"/>
                    <a:gd name="connsiteY4-120" fmla="*/ 1000 h 10000"/>
                    <a:gd name="connsiteX5-121" fmla="*/ 10720 w 10829"/>
                    <a:gd name="connsiteY5-122" fmla="*/ 6714 h 10000"/>
                    <a:gd name="connsiteX6-123" fmla="*/ 8289 w 10829"/>
                    <a:gd name="connsiteY6-124" fmla="*/ 8000 h 10000"/>
                    <a:gd name="connsiteX7-125" fmla="*/ 6287 w 10829"/>
                    <a:gd name="connsiteY7-126" fmla="*/ 7778 h 10000"/>
                    <a:gd name="connsiteX8-127" fmla="*/ 3289 w 10829"/>
                    <a:gd name="connsiteY8-128" fmla="*/ 10000 h 10000"/>
                    <a:gd name="connsiteX9-129" fmla="*/ 0 w 10829"/>
                    <a:gd name="connsiteY9-130" fmla="*/ 6036 h 10000"/>
                    <a:gd name="connsiteX10-131" fmla="*/ 789 w 10829"/>
                    <a:gd name="connsiteY10-132" fmla="*/ 1000 h 10000"/>
                    <a:gd name="connsiteX0-133" fmla="*/ 789 w 10829"/>
                    <a:gd name="connsiteY0-134" fmla="*/ 1014 h 10014"/>
                    <a:gd name="connsiteX1-135" fmla="*/ 3289 w 10829"/>
                    <a:gd name="connsiteY1-136" fmla="*/ 2014 h 10014"/>
                    <a:gd name="connsiteX2-137" fmla="*/ 6081 w 10829"/>
                    <a:gd name="connsiteY2-138" fmla="*/ 1693 h 10014"/>
                    <a:gd name="connsiteX3-139" fmla="*/ 8289 w 10829"/>
                    <a:gd name="connsiteY3-140" fmla="*/ 14 h 10014"/>
                    <a:gd name="connsiteX4-141" fmla="*/ 10789 w 10829"/>
                    <a:gd name="connsiteY4-142" fmla="*/ 1014 h 10014"/>
                    <a:gd name="connsiteX5-143" fmla="*/ 10720 w 10829"/>
                    <a:gd name="connsiteY5-144" fmla="*/ 6728 h 10014"/>
                    <a:gd name="connsiteX6-145" fmla="*/ 8289 w 10829"/>
                    <a:gd name="connsiteY6-146" fmla="*/ 8014 h 10014"/>
                    <a:gd name="connsiteX7-147" fmla="*/ 6287 w 10829"/>
                    <a:gd name="connsiteY7-148" fmla="*/ 7792 h 10014"/>
                    <a:gd name="connsiteX8-149" fmla="*/ 3289 w 10829"/>
                    <a:gd name="connsiteY8-150" fmla="*/ 10014 h 10014"/>
                    <a:gd name="connsiteX9-151" fmla="*/ 0 w 10829"/>
                    <a:gd name="connsiteY9-152" fmla="*/ 6050 h 10014"/>
                    <a:gd name="connsiteX10-153" fmla="*/ 789 w 10829"/>
                    <a:gd name="connsiteY10-154" fmla="*/ 1014 h 10014"/>
                    <a:gd name="connsiteX0-155" fmla="*/ 789 w 10829"/>
                    <a:gd name="connsiteY0-156" fmla="*/ 1014 h 10014"/>
                    <a:gd name="connsiteX1-157" fmla="*/ 3289 w 10829"/>
                    <a:gd name="connsiteY1-158" fmla="*/ 2014 h 10014"/>
                    <a:gd name="connsiteX2-159" fmla="*/ 6081 w 10829"/>
                    <a:gd name="connsiteY2-160" fmla="*/ 1693 h 10014"/>
                    <a:gd name="connsiteX3-161" fmla="*/ 8289 w 10829"/>
                    <a:gd name="connsiteY3-162" fmla="*/ 14 h 10014"/>
                    <a:gd name="connsiteX4-163" fmla="*/ 10789 w 10829"/>
                    <a:gd name="connsiteY4-164" fmla="*/ 1014 h 10014"/>
                    <a:gd name="connsiteX5-165" fmla="*/ 10720 w 10829"/>
                    <a:gd name="connsiteY5-166" fmla="*/ 6728 h 10014"/>
                    <a:gd name="connsiteX6-167" fmla="*/ 8289 w 10829"/>
                    <a:gd name="connsiteY6-168" fmla="*/ 8014 h 10014"/>
                    <a:gd name="connsiteX7-169" fmla="*/ 6287 w 10829"/>
                    <a:gd name="connsiteY7-170" fmla="*/ 7792 h 10014"/>
                    <a:gd name="connsiteX8-171" fmla="*/ 3289 w 10829"/>
                    <a:gd name="connsiteY8-172" fmla="*/ 10014 h 10014"/>
                    <a:gd name="connsiteX9-173" fmla="*/ 0 w 10829"/>
                    <a:gd name="connsiteY9-174" fmla="*/ 6050 h 10014"/>
                    <a:gd name="connsiteX10-175" fmla="*/ 789 w 10829"/>
                    <a:gd name="connsiteY10-176" fmla="*/ 1014 h 10014"/>
                    <a:gd name="connsiteX0-177" fmla="*/ 789 w 10829"/>
                    <a:gd name="connsiteY0-178" fmla="*/ 1098 h 10098"/>
                    <a:gd name="connsiteX1-179" fmla="*/ 3289 w 10829"/>
                    <a:gd name="connsiteY1-180" fmla="*/ 2098 h 10098"/>
                    <a:gd name="connsiteX2-181" fmla="*/ 5927 w 10829"/>
                    <a:gd name="connsiteY2-182" fmla="*/ 3406 h 10098"/>
                    <a:gd name="connsiteX3-183" fmla="*/ 8289 w 10829"/>
                    <a:gd name="connsiteY3-184" fmla="*/ 98 h 10098"/>
                    <a:gd name="connsiteX4-185" fmla="*/ 10789 w 10829"/>
                    <a:gd name="connsiteY4-186" fmla="*/ 1098 h 10098"/>
                    <a:gd name="connsiteX5-187" fmla="*/ 10720 w 10829"/>
                    <a:gd name="connsiteY5-188" fmla="*/ 6812 h 10098"/>
                    <a:gd name="connsiteX6-189" fmla="*/ 8289 w 10829"/>
                    <a:gd name="connsiteY6-190" fmla="*/ 8098 h 10098"/>
                    <a:gd name="connsiteX7-191" fmla="*/ 6287 w 10829"/>
                    <a:gd name="connsiteY7-192" fmla="*/ 7876 h 10098"/>
                    <a:gd name="connsiteX8-193" fmla="*/ 3289 w 10829"/>
                    <a:gd name="connsiteY8-194" fmla="*/ 10098 h 10098"/>
                    <a:gd name="connsiteX9-195" fmla="*/ 0 w 10829"/>
                    <a:gd name="connsiteY9-196" fmla="*/ 6134 h 10098"/>
                    <a:gd name="connsiteX10-197" fmla="*/ 789 w 10829"/>
                    <a:gd name="connsiteY10-198" fmla="*/ 1098 h 10098"/>
                    <a:gd name="connsiteX0-199" fmla="*/ 789 w 10829"/>
                    <a:gd name="connsiteY0-200" fmla="*/ 377 h 9377"/>
                    <a:gd name="connsiteX1-201" fmla="*/ 3289 w 10829"/>
                    <a:gd name="connsiteY1-202" fmla="*/ 1377 h 9377"/>
                    <a:gd name="connsiteX2-203" fmla="*/ 5927 w 10829"/>
                    <a:gd name="connsiteY2-204" fmla="*/ 2685 h 9377"/>
                    <a:gd name="connsiteX3-205" fmla="*/ 8495 w 10829"/>
                    <a:gd name="connsiteY3-206" fmla="*/ 327 h 9377"/>
                    <a:gd name="connsiteX4-207" fmla="*/ 10789 w 10829"/>
                    <a:gd name="connsiteY4-208" fmla="*/ 377 h 9377"/>
                    <a:gd name="connsiteX5-209" fmla="*/ 10720 w 10829"/>
                    <a:gd name="connsiteY5-210" fmla="*/ 6091 h 9377"/>
                    <a:gd name="connsiteX6-211" fmla="*/ 8289 w 10829"/>
                    <a:gd name="connsiteY6-212" fmla="*/ 7377 h 9377"/>
                    <a:gd name="connsiteX7-213" fmla="*/ 6287 w 10829"/>
                    <a:gd name="connsiteY7-214" fmla="*/ 7155 h 9377"/>
                    <a:gd name="connsiteX8-215" fmla="*/ 3289 w 10829"/>
                    <a:gd name="connsiteY8-216" fmla="*/ 9377 h 9377"/>
                    <a:gd name="connsiteX9-217" fmla="*/ 0 w 10829"/>
                    <a:gd name="connsiteY9-218" fmla="*/ 5413 h 9377"/>
                    <a:gd name="connsiteX10-219" fmla="*/ 789 w 10829"/>
                    <a:gd name="connsiteY10-220" fmla="*/ 377 h 9377"/>
                    <a:gd name="connsiteX0-221" fmla="*/ 729 w 10185"/>
                    <a:gd name="connsiteY0-222" fmla="*/ 54 h 9652"/>
                    <a:gd name="connsiteX1-223" fmla="*/ 3037 w 10185"/>
                    <a:gd name="connsiteY1-224" fmla="*/ 1120 h 9652"/>
                    <a:gd name="connsiteX2-225" fmla="*/ 5473 w 10185"/>
                    <a:gd name="connsiteY2-226" fmla="*/ 2515 h 9652"/>
                    <a:gd name="connsiteX3-227" fmla="*/ 7845 w 10185"/>
                    <a:gd name="connsiteY3-228" fmla="*/ 1 h 9652"/>
                    <a:gd name="connsiteX4-229" fmla="*/ 10185 w 10185"/>
                    <a:gd name="connsiteY4-230" fmla="*/ 2781 h 9652"/>
                    <a:gd name="connsiteX5-231" fmla="*/ 9899 w 10185"/>
                    <a:gd name="connsiteY5-232" fmla="*/ 6148 h 9652"/>
                    <a:gd name="connsiteX6-233" fmla="*/ 7654 w 10185"/>
                    <a:gd name="connsiteY6-234" fmla="*/ 7519 h 9652"/>
                    <a:gd name="connsiteX7-235" fmla="*/ 5806 w 10185"/>
                    <a:gd name="connsiteY7-236" fmla="*/ 7282 h 9652"/>
                    <a:gd name="connsiteX8-237" fmla="*/ 3037 w 10185"/>
                    <a:gd name="connsiteY8-238" fmla="*/ 9652 h 9652"/>
                    <a:gd name="connsiteX9-239" fmla="*/ 0 w 10185"/>
                    <a:gd name="connsiteY9-240" fmla="*/ 5425 h 9652"/>
                    <a:gd name="connsiteX10-241" fmla="*/ 729 w 10185"/>
                    <a:gd name="connsiteY10-242" fmla="*/ 54 h 9652"/>
                    <a:gd name="connsiteX0-243" fmla="*/ 716 w 10000"/>
                    <a:gd name="connsiteY0-244" fmla="*/ 0 h 9944"/>
                    <a:gd name="connsiteX1-245" fmla="*/ 2982 w 10000"/>
                    <a:gd name="connsiteY1-246" fmla="*/ 1104 h 9944"/>
                    <a:gd name="connsiteX2-247" fmla="*/ 5374 w 10000"/>
                    <a:gd name="connsiteY2-248" fmla="*/ 2550 h 9944"/>
                    <a:gd name="connsiteX3-249" fmla="*/ 7641 w 10000"/>
                    <a:gd name="connsiteY3-250" fmla="*/ 1095 h 9944"/>
                    <a:gd name="connsiteX4-251" fmla="*/ 10000 w 10000"/>
                    <a:gd name="connsiteY4-252" fmla="*/ 2825 h 9944"/>
                    <a:gd name="connsiteX5-253" fmla="*/ 9719 w 10000"/>
                    <a:gd name="connsiteY5-254" fmla="*/ 6314 h 9944"/>
                    <a:gd name="connsiteX6-255" fmla="*/ 7515 w 10000"/>
                    <a:gd name="connsiteY6-256" fmla="*/ 7734 h 9944"/>
                    <a:gd name="connsiteX7-257" fmla="*/ 5701 w 10000"/>
                    <a:gd name="connsiteY7-258" fmla="*/ 7489 h 9944"/>
                    <a:gd name="connsiteX8-259" fmla="*/ 2982 w 10000"/>
                    <a:gd name="connsiteY8-260" fmla="*/ 9944 h 9944"/>
                    <a:gd name="connsiteX9-261" fmla="*/ 0 w 10000"/>
                    <a:gd name="connsiteY9-262" fmla="*/ 5565 h 9944"/>
                    <a:gd name="connsiteX10-263" fmla="*/ 716 w 10000"/>
                    <a:gd name="connsiteY10-264" fmla="*/ 0 h 9944"/>
                    <a:gd name="connsiteX0-265" fmla="*/ 716 w 10000"/>
                    <a:gd name="connsiteY0-266" fmla="*/ 0 h 10000"/>
                    <a:gd name="connsiteX1-267" fmla="*/ 2966 w 10000"/>
                    <a:gd name="connsiteY1-268" fmla="*/ 2594 h 10000"/>
                    <a:gd name="connsiteX2-269" fmla="*/ 5374 w 10000"/>
                    <a:gd name="connsiteY2-270" fmla="*/ 2564 h 10000"/>
                    <a:gd name="connsiteX3-271" fmla="*/ 7641 w 10000"/>
                    <a:gd name="connsiteY3-272" fmla="*/ 1101 h 10000"/>
                    <a:gd name="connsiteX4-273" fmla="*/ 10000 w 10000"/>
                    <a:gd name="connsiteY4-274" fmla="*/ 2841 h 10000"/>
                    <a:gd name="connsiteX5-275" fmla="*/ 9719 w 10000"/>
                    <a:gd name="connsiteY5-276" fmla="*/ 6350 h 10000"/>
                    <a:gd name="connsiteX6-277" fmla="*/ 7515 w 10000"/>
                    <a:gd name="connsiteY6-278" fmla="*/ 7778 h 10000"/>
                    <a:gd name="connsiteX7-279" fmla="*/ 5701 w 10000"/>
                    <a:gd name="connsiteY7-280" fmla="*/ 7531 h 10000"/>
                    <a:gd name="connsiteX8-281" fmla="*/ 2982 w 10000"/>
                    <a:gd name="connsiteY8-282" fmla="*/ 10000 h 10000"/>
                    <a:gd name="connsiteX9-283" fmla="*/ 0 w 10000"/>
                    <a:gd name="connsiteY9-284" fmla="*/ 5596 h 10000"/>
                    <a:gd name="connsiteX10-285" fmla="*/ 716 w 10000"/>
                    <a:gd name="connsiteY10-286" fmla="*/ 0 h 10000"/>
                    <a:gd name="connsiteX0-287" fmla="*/ 576 w 10000"/>
                    <a:gd name="connsiteY0-288" fmla="*/ 1139 h 8901"/>
                    <a:gd name="connsiteX1-289" fmla="*/ 2966 w 10000"/>
                    <a:gd name="connsiteY1-290" fmla="*/ 1495 h 8901"/>
                    <a:gd name="connsiteX2-291" fmla="*/ 5374 w 10000"/>
                    <a:gd name="connsiteY2-292" fmla="*/ 1465 h 8901"/>
                    <a:gd name="connsiteX3-293" fmla="*/ 7641 w 10000"/>
                    <a:gd name="connsiteY3-294" fmla="*/ 2 h 8901"/>
                    <a:gd name="connsiteX4-295" fmla="*/ 10000 w 10000"/>
                    <a:gd name="connsiteY4-296" fmla="*/ 1742 h 8901"/>
                    <a:gd name="connsiteX5-297" fmla="*/ 9719 w 10000"/>
                    <a:gd name="connsiteY5-298" fmla="*/ 5251 h 8901"/>
                    <a:gd name="connsiteX6-299" fmla="*/ 7515 w 10000"/>
                    <a:gd name="connsiteY6-300" fmla="*/ 6679 h 8901"/>
                    <a:gd name="connsiteX7-301" fmla="*/ 5701 w 10000"/>
                    <a:gd name="connsiteY7-302" fmla="*/ 6432 h 8901"/>
                    <a:gd name="connsiteX8-303" fmla="*/ 2982 w 10000"/>
                    <a:gd name="connsiteY8-304" fmla="*/ 8901 h 8901"/>
                    <a:gd name="connsiteX9-305" fmla="*/ 0 w 10000"/>
                    <a:gd name="connsiteY9-306" fmla="*/ 4497 h 8901"/>
                    <a:gd name="connsiteX10-307" fmla="*/ 576 w 10000"/>
                    <a:gd name="connsiteY10-308" fmla="*/ 1139 h 8901"/>
                    <a:gd name="connsiteX0-309" fmla="*/ 835 w 10259"/>
                    <a:gd name="connsiteY0-310" fmla="*/ 1280 h 10000"/>
                    <a:gd name="connsiteX1-311" fmla="*/ 3225 w 10259"/>
                    <a:gd name="connsiteY1-312" fmla="*/ 1680 h 10000"/>
                    <a:gd name="connsiteX2-313" fmla="*/ 5633 w 10259"/>
                    <a:gd name="connsiteY2-314" fmla="*/ 1646 h 10000"/>
                    <a:gd name="connsiteX3-315" fmla="*/ 7900 w 10259"/>
                    <a:gd name="connsiteY3-316" fmla="*/ 2 h 10000"/>
                    <a:gd name="connsiteX4-317" fmla="*/ 10259 w 10259"/>
                    <a:gd name="connsiteY4-318" fmla="*/ 1957 h 10000"/>
                    <a:gd name="connsiteX5-319" fmla="*/ 9978 w 10259"/>
                    <a:gd name="connsiteY5-320" fmla="*/ 5899 h 10000"/>
                    <a:gd name="connsiteX6-321" fmla="*/ 7774 w 10259"/>
                    <a:gd name="connsiteY6-322" fmla="*/ 7504 h 10000"/>
                    <a:gd name="connsiteX7-323" fmla="*/ 5960 w 10259"/>
                    <a:gd name="connsiteY7-324" fmla="*/ 7226 h 10000"/>
                    <a:gd name="connsiteX8-325" fmla="*/ 3241 w 10259"/>
                    <a:gd name="connsiteY8-326" fmla="*/ 10000 h 10000"/>
                    <a:gd name="connsiteX9-327" fmla="*/ 259 w 10259"/>
                    <a:gd name="connsiteY9-328" fmla="*/ 5052 h 10000"/>
                    <a:gd name="connsiteX10-329" fmla="*/ 835 w 10259"/>
                    <a:gd name="connsiteY10-330" fmla="*/ 1280 h 10000"/>
                    <a:gd name="connsiteX0-331" fmla="*/ 957 w 10381"/>
                    <a:gd name="connsiteY0-332" fmla="*/ 1280 h 10000"/>
                    <a:gd name="connsiteX1-333" fmla="*/ 3347 w 10381"/>
                    <a:gd name="connsiteY1-334" fmla="*/ 1680 h 10000"/>
                    <a:gd name="connsiteX2-335" fmla="*/ 5755 w 10381"/>
                    <a:gd name="connsiteY2-336" fmla="*/ 1646 h 10000"/>
                    <a:gd name="connsiteX3-337" fmla="*/ 8022 w 10381"/>
                    <a:gd name="connsiteY3-338" fmla="*/ 2 h 10000"/>
                    <a:gd name="connsiteX4-339" fmla="*/ 10381 w 10381"/>
                    <a:gd name="connsiteY4-340" fmla="*/ 1957 h 10000"/>
                    <a:gd name="connsiteX5-341" fmla="*/ 10100 w 10381"/>
                    <a:gd name="connsiteY5-342" fmla="*/ 5899 h 10000"/>
                    <a:gd name="connsiteX6-343" fmla="*/ 7896 w 10381"/>
                    <a:gd name="connsiteY6-344" fmla="*/ 7504 h 10000"/>
                    <a:gd name="connsiteX7-345" fmla="*/ 6082 w 10381"/>
                    <a:gd name="connsiteY7-346" fmla="*/ 7226 h 10000"/>
                    <a:gd name="connsiteX8-347" fmla="*/ 3363 w 10381"/>
                    <a:gd name="connsiteY8-348" fmla="*/ 10000 h 10000"/>
                    <a:gd name="connsiteX9-349" fmla="*/ 132 w 10381"/>
                    <a:gd name="connsiteY9-350" fmla="*/ 5419 h 10000"/>
                    <a:gd name="connsiteX10-351" fmla="*/ 957 w 10381"/>
                    <a:gd name="connsiteY10-352" fmla="*/ 1280 h 10000"/>
                    <a:gd name="connsiteX0-353" fmla="*/ 1307 w 10731"/>
                    <a:gd name="connsiteY0-354" fmla="*/ 1280 h 10000"/>
                    <a:gd name="connsiteX1-355" fmla="*/ 3697 w 10731"/>
                    <a:gd name="connsiteY1-356" fmla="*/ 1680 h 10000"/>
                    <a:gd name="connsiteX2-357" fmla="*/ 6105 w 10731"/>
                    <a:gd name="connsiteY2-358" fmla="*/ 1646 h 10000"/>
                    <a:gd name="connsiteX3-359" fmla="*/ 8372 w 10731"/>
                    <a:gd name="connsiteY3-360" fmla="*/ 2 h 10000"/>
                    <a:gd name="connsiteX4-361" fmla="*/ 10731 w 10731"/>
                    <a:gd name="connsiteY4-362" fmla="*/ 1957 h 10000"/>
                    <a:gd name="connsiteX5-363" fmla="*/ 10450 w 10731"/>
                    <a:gd name="connsiteY5-364" fmla="*/ 5899 h 10000"/>
                    <a:gd name="connsiteX6-365" fmla="*/ 8246 w 10731"/>
                    <a:gd name="connsiteY6-366" fmla="*/ 7504 h 10000"/>
                    <a:gd name="connsiteX7-367" fmla="*/ 6432 w 10731"/>
                    <a:gd name="connsiteY7-368" fmla="*/ 7226 h 10000"/>
                    <a:gd name="connsiteX8-369" fmla="*/ 3713 w 10731"/>
                    <a:gd name="connsiteY8-370" fmla="*/ 10000 h 10000"/>
                    <a:gd name="connsiteX9-371" fmla="*/ 482 w 10731"/>
                    <a:gd name="connsiteY9-372" fmla="*/ 5419 h 10000"/>
                    <a:gd name="connsiteX10-373" fmla="*/ 1307 w 10731"/>
                    <a:gd name="connsiteY10-374" fmla="*/ 1280 h 10000"/>
                    <a:gd name="connsiteX0-375" fmla="*/ 1307 w 10731"/>
                    <a:gd name="connsiteY0-376" fmla="*/ 1280 h 10000"/>
                    <a:gd name="connsiteX1-377" fmla="*/ 3697 w 10731"/>
                    <a:gd name="connsiteY1-378" fmla="*/ 1680 h 10000"/>
                    <a:gd name="connsiteX2-379" fmla="*/ 6105 w 10731"/>
                    <a:gd name="connsiteY2-380" fmla="*/ 1646 h 10000"/>
                    <a:gd name="connsiteX3-381" fmla="*/ 8372 w 10731"/>
                    <a:gd name="connsiteY3-382" fmla="*/ 2 h 10000"/>
                    <a:gd name="connsiteX4-383" fmla="*/ 10731 w 10731"/>
                    <a:gd name="connsiteY4-384" fmla="*/ 1957 h 10000"/>
                    <a:gd name="connsiteX5-385" fmla="*/ 10450 w 10731"/>
                    <a:gd name="connsiteY5-386" fmla="*/ 5899 h 10000"/>
                    <a:gd name="connsiteX6-387" fmla="*/ 8246 w 10731"/>
                    <a:gd name="connsiteY6-388" fmla="*/ 7504 h 10000"/>
                    <a:gd name="connsiteX7-389" fmla="*/ 6432 w 10731"/>
                    <a:gd name="connsiteY7-390" fmla="*/ 7226 h 10000"/>
                    <a:gd name="connsiteX8-391" fmla="*/ 3713 w 10731"/>
                    <a:gd name="connsiteY8-392" fmla="*/ 10000 h 10000"/>
                    <a:gd name="connsiteX9-393" fmla="*/ 482 w 10731"/>
                    <a:gd name="connsiteY9-394" fmla="*/ 5419 h 10000"/>
                    <a:gd name="connsiteX10-395" fmla="*/ 1307 w 10731"/>
                    <a:gd name="connsiteY10-396" fmla="*/ 1280 h 10000"/>
                    <a:gd name="connsiteX0-397" fmla="*/ 1307 w 10731"/>
                    <a:gd name="connsiteY0-398" fmla="*/ 1280 h 10000"/>
                    <a:gd name="connsiteX1-399" fmla="*/ 3697 w 10731"/>
                    <a:gd name="connsiteY1-400" fmla="*/ 1680 h 10000"/>
                    <a:gd name="connsiteX2-401" fmla="*/ 6105 w 10731"/>
                    <a:gd name="connsiteY2-402" fmla="*/ 1646 h 10000"/>
                    <a:gd name="connsiteX3-403" fmla="*/ 8372 w 10731"/>
                    <a:gd name="connsiteY3-404" fmla="*/ 2 h 10000"/>
                    <a:gd name="connsiteX4-405" fmla="*/ 10731 w 10731"/>
                    <a:gd name="connsiteY4-406" fmla="*/ 1957 h 10000"/>
                    <a:gd name="connsiteX5-407" fmla="*/ 10450 w 10731"/>
                    <a:gd name="connsiteY5-408" fmla="*/ 5899 h 10000"/>
                    <a:gd name="connsiteX6-409" fmla="*/ 8246 w 10731"/>
                    <a:gd name="connsiteY6-410" fmla="*/ 7504 h 10000"/>
                    <a:gd name="connsiteX7-411" fmla="*/ 6432 w 10731"/>
                    <a:gd name="connsiteY7-412" fmla="*/ 7226 h 10000"/>
                    <a:gd name="connsiteX8-413" fmla="*/ 3713 w 10731"/>
                    <a:gd name="connsiteY8-414" fmla="*/ 10000 h 10000"/>
                    <a:gd name="connsiteX9-415" fmla="*/ 482 w 10731"/>
                    <a:gd name="connsiteY9-416" fmla="*/ 5419 h 10000"/>
                    <a:gd name="connsiteX10-417" fmla="*/ 1307 w 10731"/>
                    <a:gd name="connsiteY10-418" fmla="*/ 1280 h 10000"/>
                    <a:gd name="connsiteX0-419" fmla="*/ 1767 w 11191"/>
                    <a:gd name="connsiteY0-420" fmla="*/ 1280 h 10000"/>
                    <a:gd name="connsiteX1-421" fmla="*/ 4157 w 11191"/>
                    <a:gd name="connsiteY1-422" fmla="*/ 1680 h 10000"/>
                    <a:gd name="connsiteX2-423" fmla="*/ 6565 w 11191"/>
                    <a:gd name="connsiteY2-424" fmla="*/ 1646 h 10000"/>
                    <a:gd name="connsiteX3-425" fmla="*/ 8832 w 11191"/>
                    <a:gd name="connsiteY3-426" fmla="*/ 2 h 10000"/>
                    <a:gd name="connsiteX4-427" fmla="*/ 11191 w 11191"/>
                    <a:gd name="connsiteY4-428" fmla="*/ 1957 h 10000"/>
                    <a:gd name="connsiteX5-429" fmla="*/ 10910 w 11191"/>
                    <a:gd name="connsiteY5-430" fmla="*/ 5899 h 10000"/>
                    <a:gd name="connsiteX6-431" fmla="*/ 8706 w 11191"/>
                    <a:gd name="connsiteY6-432" fmla="*/ 7504 h 10000"/>
                    <a:gd name="connsiteX7-433" fmla="*/ 6892 w 11191"/>
                    <a:gd name="connsiteY7-434" fmla="*/ 7226 h 10000"/>
                    <a:gd name="connsiteX8-435" fmla="*/ 4173 w 11191"/>
                    <a:gd name="connsiteY8-436" fmla="*/ 10000 h 10000"/>
                    <a:gd name="connsiteX9-437" fmla="*/ 942 w 11191"/>
                    <a:gd name="connsiteY9-438" fmla="*/ 5419 h 10000"/>
                    <a:gd name="connsiteX10-439" fmla="*/ 1767 w 11191"/>
                    <a:gd name="connsiteY10-440" fmla="*/ 1280 h 10000"/>
                    <a:gd name="connsiteX0-441" fmla="*/ 1767 w 11191"/>
                    <a:gd name="connsiteY0-442" fmla="*/ 1280 h 8729"/>
                    <a:gd name="connsiteX1-443" fmla="*/ 4157 w 11191"/>
                    <a:gd name="connsiteY1-444" fmla="*/ 1680 h 8729"/>
                    <a:gd name="connsiteX2-445" fmla="*/ 6565 w 11191"/>
                    <a:gd name="connsiteY2-446" fmla="*/ 1646 h 8729"/>
                    <a:gd name="connsiteX3-447" fmla="*/ 8832 w 11191"/>
                    <a:gd name="connsiteY3-448" fmla="*/ 2 h 8729"/>
                    <a:gd name="connsiteX4-449" fmla="*/ 11191 w 11191"/>
                    <a:gd name="connsiteY4-450" fmla="*/ 1957 h 8729"/>
                    <a:gd name="connsiteX5-451" fmla="*/ 10910 w 11191"/>
                    <a:gd name="connsiteY5-452" fmla="*/ 5899 h 8729"/>
                    <a:gd name="connsiteX6-453" fmla="*/ 8706 w 11191"/>
                    <a:gd name="connsiteY6-454" fmla="*/ 7504 h 8729"/>
                    <a:gd name="connsiteX7-455" fmla="*/ 6892 w 11191"/>
                    <a:gd name="connsiteY7-456" fmla="*/ 7226 h 8729"/>
                    <a:gd name="connsiteX8-457" fmla="*/ 3364 w 11191"/>
                    <a:gd name="connsiteY8-458" fmla="*/ 8729 h 8729"/>
                    <a:gd name="connsiteX9-459" fmla="*/ 942 w 11191"/>
                    <a:gd name="connsiteY9-460" fmla="*/ 5419 h 8729"/>
                    <a:gd name="connsiteX10-461" fmla="*/ 1767 w 11191"/>
                    <a:gd name="connsiteY10-462" fmla="*/ 1280 h 8729"/>
                    <a:gd name="connsiteX0-463" fmla="*/ 1580 w 10252"/>
                    <a:gd name="connsiteY0-464" fmla="*/ 1466 h 10000"/>
                    <a:gd name="connsiteX1-465" fmla="*/ 3716 w 10252"/>
                    <a:gd name="connsiteY1-466" fmla="*/ 1925 h 10000"/>
                    <a:gd name="connsiteX2-467" fmla="*/ 5867 w 10252"/>
                    <a:gd name="connsiteY2-468" fmla="*/ 1886 h 10000"/>
                    <a:gd name="connsiteX3-469" fmla="*/ 7893 w 10252"/>
                    <a:gd name="connsiteY3-470" fmla="*/ 2 h 10000"/>
                    <a:gd name="connsiteX4-471" fmla="*/ 10001 w 10252"/>
                    <a:gd name="connsiteY4-472" fmla="*/ 2242 h 10000"/>
                    <a:gd name="connsiteX5-473" fmla="*/ 10209 w 10252"/>
                    <a:gd name="connsiteY5-474" fmla="*/ 4978 h 10000"/>
                    <a:gd name="connsiteX6-475" fmla="*/ 7780 w 10252"/>
                    <a:gd name="connsiteY6-476" fmla="*/ 8597 h 10000"/>
                    <a:gd name="connsiteX7-477" fmla="*/ 6160 w 10252"/>
                    <a:gd name="connsiteY7-478" fmla="*/ 8278 h 10000"/>
                    <a:gd name="connsiteX8-479" fmla="*/ 3007 w 10252"/>
                    <a:gd name="connsiteY8-480" fmla="*/ 10000 h 10000"/>
                    <a:gd name="connsiteX9-481" fmla="*/ 843 w 10252"/>
                    <a:gd name="connsiteY9-482" fmla="*/ 6208 h 10000"/>
                    <a:gd name="connsiteX10-483" fmla="*/ 1580 w 10252"/>
                    <a:gd name="connsiteY10-484" fmla="*/ 1466 h 10000"/>
                    <a:gd name="connsiteX0-485" fmla="*/ 1580 w 10252"/>
                    <a:gd name="connsiteY0-486" fmla="*/ 1466 h 10000"/>
                    <a:gd name="connsiteX1-487" fmla="*/ 3716 w 10252"/>
                    <a:gd name="connsiteY1-488" fmla="*/ 1925 h 10000"/>
                    <a:gd name="connsiteX2-489" fmla="*/ 5867 w 10252"/>
                    <a:gd name="connsiteY2-490" fmla="*/ 1886 h 10000"/>
                    <a:gd name="connsiteX3-491" fmla="*/ 7893 w 10252"/>
                    <a:gd name="connsiteY3-492" fmla="*/ 2 h 10000"/>
                    <a:gd name="connsiteX4-493" fmla="*/ 10001 w 10252"/>
                    <a:gd name="connsiteY4-494" fmla="*/ 2242 h 10000"/>
                    <a:gd name="connsiteX5-495" fmla="*/ 10209 w 10252"/>
                    <a:gd name="connsiteY5-496" fmla="*/ 4978 h 10000"/>
                    <a:gd name="connsiteX6-497" fmla="*/ 7780 w 10252"/>
                    <a:gd name="connsiteY6-498" fmla="*/ 8597 h 10000"/>
                    <a:gd name="connsiteX7-499" fmla="*/ 6160 w 10252"/>
                    <a:gd name="connsiteY7-500" fmla="*/ 8278 h 10000"/>
                    <a:gd name="connsiteX8-501" fmla="*/ 3007 w 10252"/>
                    <a:gd name="connsiteY8-502" fmla="*/ 10000 h 10000"/>
                    <a:gd name="connsiteX9-503" fmla="*/ 843 w 10252"/>
                    <a:gd name="connsiteY9-504" fmla="*/ 6208 h 10000"/>
                    <a:gd name="connsiteX10-505" fmla="*/ 1580 w 10252"/>
                    <a:gd name="connsiteY10-506" fmla="*/ 1466 h 10000"/>
                    <a:gd name="connsiteX0-507" fmla="*/ 1580 w 10252"/>
                    <a:gd name="connsiteY0-508" fmla="*/ 1466 h 10000"/>
                    <a:gd name="connsiteX1-509" fmla="*/ 3716 w 10252"/>
                    <a:gd name="connsiteY1-510" fmla="*/ 1925 h 10000"/>
                    <a:gd name="connsiteX2-511" fmla="*/ 5867 w 10252"/>
                    <a:gd name="connsiteY2-512" fmla="*/ 1886 h 10000"/>
                    <a:gd name="connsiteX3-513" fmla="*/ 7893 w 10252"/>
                    <a:gd name="connsiteY3-514" fmla="*/ 2 h 10000"/>
                    <a:gd name="connsiteX4-515" fmla="*/ 10001 w 10252"/>
                    <a:gd name="connsiteY4-516" fmla="*/ 2242 h 10000"/>
                    <a:gd name="connsiteX5-517" fmla="*/ 10209 w 10252"/>
                    <a:gd name="connsiteY5-518" fmla="*/ 4978 h 10000"/>
                    <a:gd name="connsiteX6-519" fmla="*/ 7780 w 10252"/>
                    <a:gd name="connsiteY6-520" fmla="*/ 8597 h 10000"/>
                    <a:gd name="connsiteX7-521" fmla="*/ 6160 w 10252"/>
                    <a:gd name="connsiteY7-522" fmla="*/ 8278 h 10000"/>
                    <a:gd name="connsiteX8-523" fmla="*/ 3007 w 10252"/>
                    <a:gd name="connsiteY8-524" fmla="*/ 10000 h 10000"/>
                    <a:gd name="connsiteX9-525" fmla="*/ 843 w 10252"/>
                    <a:gd name="connsiteY9-526" fmla="*/ 6208 h 10000"/>
                    <a:gd name="connsiteX10-527" fmla="*/ 1580 w 10252"/>
                    <a:gd name="connsiteY10-528" fmla="*/ 1466 h 10000"/>
                    <a:gd name="connsiteX0-529" fmla="*/ 1580 w 10691"/>
                    <a:gd name="connsiteY0-530" fmla="*/ 1466 h 10000"/>
                    <a:gd name="connsiteX1-531" fmla="*/ 3716 w 10691"/>
                    <a:gd name="connsiteY1-532" fmla="*/ 1925 h 10000"/>
                    <a:gd name="connsiteX2-533" fmla="*/ 5867 w 10691"/>
                    <a:gd name="connsiteY2-534" fmla="*/ 1886 h 10000"/>
                    <a:gd name="connsiteX3-535" fmla="*/ 7893 w 10691"/>
                    <a:gd name="connsiteY3-536" fmla="*/ 2 h 10000"/>
                    <a:gd name="connsiteX4-537" fmla="*/ 10001 w 10691"/>
                    <a:gd name="connsiteY4-538" fmla="*/ 2242 h 10000"/>
                    <a:gd name="connsiteX5-539" fmla="*/ 10209 w 10691"/>
                    <a:gd name="connsiteY5-540" fmla="*/ 4978 h 10000"/>
                    <a:gd name="connsiteX6-541" fmla="*/ 7780 w 10691"/>
                    <a:gd name="connsiteY6-542" fmla="*/ 8597 h 10000"/>
                    <a:gd name="connsiteX7-543" fmla="*/ 6160 w 10691"/>
                    <a:gd name="connsiteY7-544" fmla="*/ 8278 h 10000"/>
                    <a:gd name="connsiteX8-545" fmla="*/ 3007 w 10691"/>
                    <a:gd name="connsiteY8-546" fmla="*/ 10000 h 10000"/>
                    <a:gd name="connsiteX9-547" fmla="*/ 843 w 10691"/>
                    <a:gd name="connsiteY9-548" fmla="*/ 6208 h 10000"/>
                    <a:gd name="connsiteX10-549" fmla="*/ 1580 w 10691"/>
                    <a:gd name="connsiteY10-550" fmla="*/ 1466 h 10000"/>
                    <a:gd name="connsiteX0-551" fmla="*/ 1580 w 10887"/>
                    <a:gd name="connsiteY0-552" fmla="*/ 1466 h 10000"/>
                    <a:gd name="connsiteX1-553" fmla="*/ 3716 w 10887"/>
                    <a:gd name="connsiteY1-554" fmla="*/ 1925 h 10000"/>
                    <a:gd name="connsiteX2-555" fmla="*/ 5867 w 10887"/>
                    <a:gd name="connsiteY2-556" fmla="*/ 1886 h 10000"/>
                    <a:gd name="connsiteX3-557" fmla="*/ 7893 w 10887"/>
                    <a:gd name="connsiteY3-558" fmla="*/ 2 h 10000"/>
                    <a:gd name="connsiteX4-559" fmla="*/ 10001 w 10887"/>
                    <a:gd name="connsiteY4-560" fmla="*/ 2242 h 10000"/>
                    <a:gd name="connsiteX5-561" fmla="*/ 10209 w 10887"/>
                    <a:gd name="connsiteY5-562" fmla="*/ 4978 h 10000"/>
                    <a:gd name="connsiteX6-563" fmla="*/ 7780 w 10887"/>
                    <a:gd name="connsiteY6-564" fmla="*/ 8597 h 10000"/>
                    <a:gd name="connsiteX7-565" fmla="*/ 6160 w 10887"/>
                    <a:gd name="connsiteY7-566" fmla="*/ 8278 h 10000"/>
                    <a:gd name="connsiteX8-567" fmla="*/ 3007 w 10887"/>
                    <a:gd name="connsiteY8-568" fmla="*/ 10000 h 10000"/>
                    <a:gd name="connsiteX9-569" fmla="*/ 843 w 10887"/>
                    <a:gd name="connsiteY9-570" fmla="*/ 6208 h 10000"/>
                    <a:gd name="connsiteX10-571" fmla="*/ 1580 w 10887"/>
                    <a:gd name="connsiteY10-572" fmla="*/ 1466 h 10000"/>
                    <a:gd name="connsiteX0-573" fmla="*/ 1580 w 10887"/>
                    <a:gd name="connsiteY0-574" fmla="*/ 1466 h 10000"/>
                    <a:gd name="connsiteX1-575" fmla="*/ 3716 w 10887"/>
                    <a:gd name="connsiteY1-576" fmla="*/ 1925 h 10000"/>
                    <a:gd name="connsiteX2-577" fmla="*/ 5867 w 10887"/>
                    <a:gd name="connsiteY2-578" fmla="*/ 1886 h 10000"/>
                    <a:gd name="connsiteX3-579" fmla="*/ 7893 w 10887"/>
                    <a:gd name="connsiteY3-580" fmla="*/ 2 h 10000"/>
                    <a:gd name="connsiteX4-581" fmla="*/ 10001 w 10887"/>
                    <a:gd name="connsiteY4-582" fmla="*/ 2242 h 10000"/>
                    <a:gd name="connsiteX5-583" fmla="*/ 10209 w 10887"/>
                    <a:gd name="connsiteY5-584" fmla="*/ 4978 h 10000"/>
                    <a:gd name="connsiteX6-585" fmla="*/ 7780 w 10887"/>
                    <a:gd name="connsiteY6-586" fmla="*/ 8597 h 10000"/>
                    <a:gd name="connsiteX7-587" fmla="*/ 6160 w 10887"/>
                    <a:gd name="connsiteY7-588" fmla="*/ 8278 h 10000"/>
                    <a:gd name="connsiteX8-589" fmla="*/ 3007 w 10887"/>
                    <a:gd name="connsiteY8-590" fmla="*/ 10000 h 10000"/>
                    <a:gd name="connsiteX9-591" fmla="*/ 843 w 10887"/>
                    <a:gd name="connsiteY9-592" fmla="*/ 6208 h 10000"/>
                    <a:gd name="connsiteX10-593" fmla="*/ 1580 w 10887"/>
                    <a:gd name="connsiteY10-594" fmla="*/ 1466 h 10000"/>
                    <a:gd name="connsiteX0-595" fmla="*/ 1580 w 10887"/>
                    <a:gd name="connsiteY0-596" fmla="*/ 755 h 9289"/>
                    <a:gd name="connsiteX1-597" fmla="*/ 3716 w 10887"/>
                    <a:gd name="connsiteY1-598" fmla="*/ 1214 h 9289"/>
                    <a:gd name="connsiteX2-599" fmla="*/ 5867 w 10887"/>
                    <a:gd name="connsiteY2-600" fmla="*/ 1175 h 9289"/>
                    <a:gd name="connsiteX3-601" fmla="*/ 7712 w 10887"/>
                    <a:gd name="connsiteY3-602" fmla="*/ 3 h 9289"/>
                    <a:gd name="connsiteX4-603" fmla="*/ 10001 w 10887"/>
                    <a:gd name="connsiteY4-604" fmla="*/ 1531 h 9289"/>
                    <a:gd name="connsiteX5-605" fmla="*/ 10209 w 10887"/>
                    <a:gd name="connsiteY5-606" fmla="*/ 4267 h 9289"/>
                    <a:gd name="connsiteX6-607" fmla="*/ 7780 w 10887"/>
                    <a:gd name="connsiteY6-608" fmla="*/ 7886 h 9289"/>
                    <a:gd name="connsiteX7-609" fmla="*/ 6160 w 10887"/>
                    <a:gd name="connsiteY7-610" fmla="*/ 7567 h 9289"/>
                    <a:gd name="connsiteX8-611" fmla="*/ 3007 w 10887"/>
                    <a:gd name="connsiteY8-612" fmla="*/ 9289 h 9289"/>
                    <a:gd name="connsiteX9-613" fmla="*/ 843 w 10887"/>
                    <a:gd name="connsiteY9-614" fmla="*/ 5497 h 9289"/>
                    <a:gd name="connsiteX10-615" fmla="*/ 1580 w 10887"/>
                    <a:gd name="connsiteY10-616" fmla="*/ 755 h 9289"/>
                    <a:gd name="connsiteX0-617" fmla="*/ 1451 w 10000"/>
                    <a:gd name="connsiteY0-618" fmla="*/ 813 h 10000"/>
                    <a:gd name="connsiteX1-619" fmla="*/ 3413 w 10000"/>
                    <a:gd name="connsiteY1-620" fmla="*/ 1307 h 10000"/>
                    <a:gd name="connsiteX2-621" fmla="*/ 5466 w 10000"/>
                    <a:gd name="connsiteY2-622" fmla="*/ 2031 h 10000"/>
                    <a:gd name="connsiteX3-623" fmla="*/ 7084 w 10000"/>
                    <a:gd name="connsiteY3-624" fmla="*/ 3 h 10000"/>
                    <a:gd name="connsiteX4-625" fmla="*/ 9186 w 10000"/>
                    <a:gd name="connsiteY4-626" fmla="*/ 1648 h 10000"/>
                    <a:gd name="connsiteX5-627" fmla="*/ 9377 w 10000"/>
                    <a:gd name="connsiteY5-628" fmla="*/ 4594 h 10000"/>
                    <a:gd name="connsiteX6-629" fmla="*/ 7146 w 10000"/>
                    <a:gd name="connsiteY6-630" fmla="*/ 8490 h 10000"/>
                    <a:gd name="connsiteX7-631" fmla="*/ 5658 w 10000"/>
                    <a:gd name="connsiteY7-632" fmla="*/ 8146 h 10000"/>
                    <a:gd name="connsiteX8-633" fmla="*/ 2762 w 10000"/>
                    <a:gd name="connsiteY8-634" fmla="*/ 10000 h 10000"/>
                    <a:gd name="connsiteX9-635" fmla="*/ 774 w 10000"/>
                    <a:gd name="connsiteY9-636" fmla="*/ 5918 h 10000"/>
                    <a:gd name="connsiteX10-637" fmla="*/ 1451 w 10000"/>
                    <a:gd name="connsiteY10-638" fmla="*/ 813 h 10000"/>
                    <a:gd name="connsiteX0-639" fmla="*/ 1451 w 10000"/>
                    <a:gd name="connsiteY0-640" fmla="*/ 813 h 10000"/>
                    <a:gd name="connsiteX1-641" fmla="*/ 3439 w 10000"/>
                    <a:gd name="connsiteY1-642" fmla="*/ 959 h 10000"/>
                    <a:gd name="connsiteX2-643" fmla="*/ 5466 w 10000"/>
                    <a:gd name="connsiteY2-644" fmla="*/ 2031 h 10000"/>
                    <a:gd name="connsiteX3-645" fmla="*/ 7084 w 10000"/>
                    <a:gd name="connsiteY3-646" fmla="*/ 3 h 10000"/>
                    <a:gd name="connsiteX4-647" fmla="*/ 9186 w 10000"/>
                    <a:gd name="connsiteY4-648" fmla="*/ 1648 h 10000"/>
                    <a:gd name="connsiteX5-649" fmla="*/ 9377 w 10000"/>
                    <a:gd name="connsiteY5-650" fmla="*/ 4594 h 10000"/>
                    <a:gd name="connsiteX6-651" fmla="*/ 7146 w 10000"/>
                    <a:gd name="connsiteY6-652" fmla="*/ 8490 h 10000"/>
                    <a:gd name="connsiteX7-653" fmla="*/ 5658 w 10000"/>
                    <a:gd name="connsiteY7-654" fmla="*/ 8146 h 10000"/>
                    <a:gd name="connsiteX8-655" fmla="*/ 2762 w 10000"/>
                    <a:gd name="connsiteY8-656" fmla="*/ 10000 h 10000"/>
                    <a:gd name="connsiteX9-657" fmla="*/ 774 w 10000"/>
                    <a:gd name="connsiteY9-658" fmla="*/ 5918 h 10000"/>
                    <a:gd name="connsiteX10-659" fmla="*/ 1451 w 10000"/>
                    <a:gd name="connsiteY10-660" fmla="*/ 813 h 10000"/>
                    <a:gd name="connsiteX0-661" fmla="*/ 1494 w 9954"/>
                    <a:gd name="connsiteY0-662" fmla="*/ 1336 h 10000"/>
                    <a:gd name="connsiteX1-663" fmla="*/ 3393 w 9954"/>
                    <a:gd name="connsiteY1-664" fmla="*/ 959 h 10000"/>
                    <a:gd name="connsiteX2-665" fmla="*/ 5420 w 9954"/>
                    <a:gd name="connsiteY2-666" fmla="*/ 2031 h 10000"/>
                    <a:gd name="connsiteX3-667" fmla="*/ 7038 w 9954"/>
                    <a:gd name="connsiteY3-668" fmla="*/ 3 h 10000"/>
                    <a:gd name="connsiteX4-669" fmla="*/ 9140 w 9954"/>
                    <a:gd name="connsiteY4-670" fmla="*/ 1648 h 10000"/>
                    <a:gd name="connsiteX5-671" fmla="*/ 9331 w 9954"/>
                    <a:gd name="connsiteY5-672" fmla="*/ 4594 h 10000"/>
                    <a:gd name="connsiteX6-673" fmla="*/ 7100 w 9954"/>
                    <a:gd name="connsiteY6-674" fmla="*/ 8490 h 10000"/>
                    <a:gd name="connsiteX7-675" fmla="*/ 5612 w 9954"/>
                    <a:gd name="connsiteY7-676" fmla="*/ 8146 h 10000"/>
                    <a:gd name="connsiteX8-677" fmla="*/ 2716 w 9954"/>
                    <a:gd name="connsiteY8-678" fmla="*/ 10000 h 10000"/>
                    <a:gd name="connsiteX9-679" fmla="*/ 728 w 9954"/>
                    <a:gd name="connsiteY9-680" fmla="*/ 5918 h 10000"/>
                    <a:gd name="connsiteX10-681" fmla="*/ 1494 w 9954"/>
                    <a:gd name="connsiteY10-682" fmla="*/ 1336 h 10000"/>
                    <a:gd name="connsiteX0-683" fmla="*/ 1501 w 10000"/>
                    <a:gd name="connsiteY0-684" fmla="*/ 1336 h 8850"/>
                    <a:gd name="connsiteX1-685" fmla="*/ 3409 w 10000"/>
                    <a:gd name="connsiteY1-686" fmla="*/ 959 h 8850"/>
                    <a:gd name="connsiteX2-687" fmla="*/ 5445 w 10000"/>
                    <a:gd name="connsiteY2-688" fmla="*/ 2031 h 8850"/>
                    <a:gd name="connsiteX3-689" fmla="*/ 7071 w 10000"/>
                    <a:gd name="connsiteY3-690" fmla="*/ 3 h 8850"/>
                    <a:gd name="connsiteX4-691" fmla="*/ 9182 w 10000"/>
                    <a:gd name="connsiteY4-692" fmla="*/ 1648 h 8850"/>
                    <a:gd name="connsiteX5-693" fmla="*/ 9374 w 10000"/>
                    <a:gd name="connsiteY5-694" fmla="*/ 4594 h 8850"/>
                    <a:gd name="connsiteX6-695" fmla="*/ 7133 w 10000"/>
                    <a:gd name="connsiteY6-696" fmla="*/ 8490 h 8850"/>
                    <a:gd name="connsiteX7-697" fmla="*/ 5638 w 10000"/>
                    <a:gd name="connsiteY7-698" fmla="*/ 8146 h 8850"/>
                    <a:gd name="connsiteX8-699" fmla="*/ 2703 w 10000"/>
                    <a:gd name="connsiteY8-700" fmla="*/ 8850 h 8850"/>
                    <a:gd name="connsiteX9-701" fmla="*/ 731 w 10000"/>
                    <a:gd name="connsiteY9-702" fmla="*/ 5918 h 8850"/>
                    <a:gd name="connsiteX10-703" fmla="*/ 1501 w 10000"/>
                    <a:gd name="connsiteY10-704" fmla="*/ 1336 h 8850"/>
                    <a:gd name="connsiteX0-705" fmla="*/ 1501 w 10000"/>
                    <a:gd name="connsiteY0-706" fmla="*/ 1510 h 10090"/>
                    <a:gd name="connsiteX1-707" fmla="*/ 3409 w 10000"/>
                    <a:gd name="connsiteY1-708" fmla="*/ 1084 h 10090"/>
                    <a:gd name="connsiteX2-709" fmla="*/ 5445 w 10000"/>
                    <a:gd name="connsiteY2-710" fmla="*/ 2295 h 10090"/>
                    <a:gd name="connsiteX3-711" fmla="*/ 7071 w 10000"/>
                    <a:gd name="connsiteY3-712" fmla="*/ 3 h 10090"/>
                    <a:gd name="connsiteX4-713" fmla="*/ 9182 w 10000"/>
                    <a:gd name="connsiteY4-714" fmla="*/ 1862 h 10090"/>
                    <a:gd name="connsiteX5-715" fmla="*/ 9374 w 10000"/>
                    <a:gd name="connsiteY5-716" fmla="*/ 5191 h 10090"/>
                    <a:gd name="connsiteX6-717" fmla="*/ 7133 w 10000"/>
                    <a:gd name="connsiteY6-718" fmla="*/ 9593 h 10090"/>
                    <a:gd name="connsiteX7-719" fmla="*/ 5638 w 10000"/>
                    <a:gd name="connsiteY7-720" fmla="*/ 9205 h 10090"/>
                    <a:gd name="connsiteX8-721" fmla="*/ 4072 w 10000"/>
                    <a:gd name="connsiteY8-722" fmla="*/ 8529 h 10090"/>
                    <a:gd name="connsiteX9-723" fmla="*/ 2703 w 10000"/>
                    <a:gd name="connsiteY9-724" fmla="*/ 10000 h 10090"/>
                    <a:gd name="connsiteX10-725" fmla="*/ 731 w 10000"/>
                    <a:gd name="connsiteY10-726" fmla="*/ 6687 h 10090"/>
                    <a:gd name="connsiteX11" fmla="*/ 1501 w 10000"/>
                    <a:gd name="connsiteY11" fmla="*/ 1510 h 10090"/>
                    <a:gd name="connsiteX0-727" fmla="*/ 1501 w 10000"/>
                    <a:gd name="connsiteY0-728" fmla="*/ 1510 h 10092"/>
                    <a:gd name="connsiteX1-729" fmla="*/ 3409 w 10000"/>
                    <a:gd name="connsiteY1-730" fmla="*/ 1084 h 10092"/>
                    <a:gd name="connsiteX2-731" fmla="*/ 5445 w 10000"/>
                    <a:gd name="connsiteY2-732" fmla="*/ 2295 h 10092"/>
                    <a:gd name="connsiteX3-733" fmla="*/ 7071 w 10000"/>
                    <a:gd name="connsiteY3-734" fmla="*/ 3 h 10092"/>
                    <a:gd name="connsiteX4-735" fmla="*/ 9182 w 10000"/>
                    <a:gd name="connsiteY4-736" fmla="*/ 1862 h 10092"/>
                    <a:gd name="connsiteX5-737" fmla="*/ 9374 w 10000"/>
                    <a:gd name="connsiteY5-738" fmla="*/ 5191 h 10092"/>
                    <a:gd name="connsiteX6-739" fmla="*/ 7133 w 10000"/>
                    <a:gd name="connsiteY6-740" fmla="*/ 9593 h 10092"/>
                    <a:gd name="connsiteX7-741" fmla="*/ 5638 w 10000"/>
                    <a:gd name="connsiteY7-742" fmla="*/ 9205 h 10092"/>
                    <a:gd name="connsiteX8-743" fmla="*/ 5136 w 10000"/>
                    <a:gd name="connsiteY8-744" fmla="*/ 9670 h 10092"/>
                    <a:gd name="connsiteX9-745" fmla="*/ 4072 w 10000"/>
                    <a:gd name="connsiteY9-746" fmla="*/ 8529 h 10092"/>
                    <a:gd name="connsiteX10-747" fmla="*/ 2703 w 10000"/>
                    <a:gd name="connsiteY10-748" fmla="*/ 10000 h 10092"/>
                    <a:gd name="connsiteX11-749" fmla="*/ 731 w 10000"/>
                    <a:gd name="connsiteY11-750" fmla="*/ 6687 h 10092"/>
                    <a:gd name="connsiteX12" fmla="*/ 1501 w 10000"/>
                    <a:gd name="connsiteY12" fmla="*/ 1510 h 10092"/>
                    <a:gd name="connsiteX0-751" fmla="*/ 1501 w 10000"/>
                    <a:gd name="connsiteY0-752" fmla="*/ 1510 h 10092"/>
                    <a:gd name="connsiteX1-753" fmla="*/ 3409 w 10000"/>
                    <a:gd name="connsiteY1-754" fmla="*/ 1084 h 10092"/>
                    <a:gd name="connsiteX2-755" fmla="*/ 5445 w 10000"/>
                    <a:gd name="connsiteY2-756" fmla="*/ 2295 h 10092"/>
                    <a:gd name="connsiteX3-757" fmla="*/ 7071 w 10000"/>
                    <a:gd name="connsiteY3-758" fmla="*/ 3 h 10092"/>
                    <a:gd name="connsiteX4-759" fmla="*/ 9182 w 10000"/>
                    <a:gd name="connsiteY4-760" fmla="*/ 1862 h 10092"/>
                    <a:gd name="connsiteX5-761" fmla="*/ 9374 w 10000"/>
                    <a:gd name="connsiteY5-762" fmla="*/ 5191 h 10092"/>
                    <a:gd name="connsiteX6-763" fmla="*/ 7133 w 10000"/>
                    <a:gd name="connsiteY6-764" fmla="*/ 9593 h 10092"/>
                    <a:gd name="connsiteX7-765" fmla="*/ 6408 w 10000"/>
                    <a:gd name="connsiteY7-766" fmla="*/ 8300 h 10092"/>
                    <a:gd name="connsiteX8-767" fmla="*/ 5136 w 10000"/>
                    <a:gd name="connsiteY8-768" fmla="*/ 9670 h 10092"/>
                    <a:gd name="connsiteX9-769" fmla="*/ 4072 w 10000"/>
                    <a:gd name="connsiteY9-770" fmla="*/ 8529 h 10092"/>
                    <a:gd name="connsiteX10-771" fmla="*/ 2703 w 10000"/>
                    <a:gd name="connsiteY10-772" fmla="*/ 10000 h 10092"/>
                    <a:gd name="connsiteX11-773" fmla="*/ 731 w 10000"/>
                    <a:gd name="connsiteY11-774" fmla="*/ 6687 h 10092"/>
                    <a:gd name="connsiteX12-775" fmla="*/ 1501 w 10000"/>
                    <a:gd name="connsiteY12-776" fmla="*/ 1510 h 10092"/>
                    <a:gd name="connsiteX0-777" fmla="*/ 1501 w 10000"/>
                    <a:gd name="connsiteY0-778" fmla="*/ 1510 h 10092"/>
                    <a:gd name="connsiteX1-779" fmla="*/ 3409 w 10000"/>
                    <a:gd name="connsiteY1-780" fmla="*/ 1084 h 10092"/>
                    <a:gd name="connsiteX2-781" fmla="*/ 5445 w 10000"/>
                    <a:gd name="connsiteY2-782" fmla="*/ 2295 h 10092"/>
                    <a:gd name="connsiteX3-783" fmla="*/ 7071 w 10000"/>
                    <a:gd name="connsiteY3-784" fmla="*/ 3 h 10092"/>
                    <a:gd name="connsiteX4-785" fmla="*/ 9182 w 10000"/>
                    <a:gd name="connsiteY4-786" fmla="*/ 1862 h 10092"/>
                    <a:gd name="connsiteX5-787" fmla="*/ 9374 w 10000"/>
                    <a:gd name="connsiteY5-788" fmla="*/ 5191 h 10092"/>
                    <a:gd name="connsiteX6-789" fmla="*/ 7608 w 10000"/>
                    <a:gd name="connsiteY6-790" fmla="*/ 9436 h 10092"/>
                    <a:gd name="connsiteX7-791" fmla="*/ 6408 w 10000"/>
                    <a:gd name="connsiteY7-792" fmla="*/ 8300 h 10092"/>
                    <a:gd name="connsiteX8-793" fmla="*/ 5136 w 10000"/>
                    <a:gd name="connsiteY8-794" fmla="*/ 9670 h 10092"/>
                    <a:gd name="connsiteX9-795" fmla="*/ 4072 w 10000"/>
                    <a:gd name="connsiteY9-796" fmla="*/ 8529 h 10092"/>
                    <a:gd name="connsiteX10-797" fmla="*/ 2703 w 10000"/>
                    <a:gd name="connsiteY10-798" fmla="*/ 10000 h 10092"/>
                    <a:gd name="connsiteX11-799" fmla="*/ 731 w 10000"/>
                    <a:gd name="connsiteY11-800" fmla="*/ 6687 h 10092"/>
                    <a:gd name="connsiteX12-801" fmla="*/ 1501 w 10000"/>
                    <a:gd name="connsiteY12-802" fmla="*/ 1510 h 10092"/>
                    <a:gd name="connsiteX0-803" fmla="*/ 1501 w 10000"/>
                    <a:gd name="connsiteY0-804" fmla="*/ 1510 h 10092"/>
                    <a:gd name="connsiteX1-805" fmla="*/ 3409 w 10000"/>
                    <a:gd name="connsiteY1-806" fmla="*/ 1084 h 10092"/>
                    <a:gd name="connsiteX2-807" fmla="*/ 5445 w 10000"/>
                    <a:gd name="connsiteY2-808" fmla="*/ 2295 h 10092"/>
                    <a:gd name="connsiteX3-809" fmla="*/ 7071 w 10000"/>
                    <a:gd name="connsiteY3-810" fmla="*/ 3 h 10092"/>
                    <a:gd name="connsiteX4-811" fmla="*/ 9182 w 10000"/>
                    <a:gd name="connsiteY4-812" fmla="*/ 1862 h 10092"/>
                    <a:gd name="connsiteX5-813" fmla="*/ 9374 w 10000"/>
                    <a:gd name="connsiteY5-814" fmla="*/ 5191 h 10092"/>
                    <a:gd name="connsiteX6-815" fmla="*/ 8471 w 10000"/>
                    <a:gd name="connsiteY6-816" fmla="*/ 6009 h 10092"/>
                    <a:gd name="connsiteX7-817" fmla="*/ 7608 w 10000"/>
                    <a:gd name="connsiteY7-818" fmla="*/ 9436 h 10092"/>
                    <a:gd name="connsiteX8-819" fmla="*/ 6408 w 10000"/>
                    <a:gd name="connsiteY8-820" fmla="*/ 8300 h 10092"/>
                    <a:gd name="connsiteX9-821" fmla="*/ 5136 w 10000"/>
                    <a:gd name="connsiteY9-822" fmla="*/ 9670 h 10092"/>
                    <a:gd name="connsiteX10-823" fmla="*/ 4072 w 10000"/>
                    <a:gd name="connsiteY10-824" fmla="*/ 8529 h 10092"/>
                    <a:gd name="connsiteX11-825" fmla="*/ 2703 w 10000"/>
                    <a:gd name="connsiteY11-826" fmla="*/ 10000 h 10092"/>
                    <a:gd name="connsiteX12-827" fmla="*/ 731 w 10000"/>
                    <a:gd name="connsiteY12-828" fmla="*/ 6687 h 10092"/>
                    <a:gd name="connsiteX13" fmla="*/ 1501 w 10000"/>
                    <a:gd name="connsiteY13" fmla="*/ 1510 h 10092"/>
                    <a:gd name="connsiteX0-829" fmla="*/ 1501 w 11272"/>
                    <a:gd name="connsiteY0-830" fmla="*/ 1510 h 10092"/>
                    <a:gd name="connsiteX1-831" fmla="*/ 3409 w 11272"/>
                    <a:gd name="connsiteY1-832" fmla="*/ 1084 h 10092"/>
                    <a:gd name="connsiteX2-833" fmla="*/ 5445 w 11272"/>
                    <a:gd name="connsiteY2-834" fmla="*/ 2295 h 10092"/>
                    <a:gd name="connsiteX3-835" fmla="*/ 7071 w 11272"/>
                    <a:gd name="connsiteY3-836" fmla="*/ 3 h 10092"/>
                    <a:gd name="connsiteX4-837" fmla="*/ 9182 w 11272"/>
                    <a:gd name="connsiteY4-838" fmla="*/ 1862 h 10092"/>
                    <a:gd name="connsiteX5-839" fmla="*/ 11080 w 11272"/>
                    <a:gd name="connsiteY5-840" fmla="*/ 3931 h 10092"/>
                    <a:gd name="connsiteX6-841" fmla="*/ 8471 w 11272"/>
                    <a:gd name="connsiteY6-842" fmla="*/ 6009 h 10092"/>
                    <a:gd name="connsiteX7-843" fmla="*/ 7608 w 11272"/>
                    <a:gd name="connsiteY7-844" fmla="*/ 9436 h 10092"/>
                    <a:gd name="connsiteX8-845" fmla="*/ 6408 w 11272"/>
                    <a:gd name="connsiteY8-846" fmla="*/ 8300 h 10092"/>
                    <a:gd name="connsiteX9-847" fmla="*/ 5136 w 11272"/>
                    <a:gd name="connsiteY9-848" fmla="*/ 9670 h 10092"/>
                    <a:gd name="connsiteX10-849" fmla="*/ 4072 w 11272"/>
                    <a:gd name="connsiteY10-850" fmla="*/ 8529 h 10092"/>
                    <a:gd name="connsiteX11-851" fmla="*/ 2703 w 11272"/>
                    <a:gd name="connsiteY11-852" fmla="*/ 10000 h 10092"/>
                    <a:gd name="connsiteX12-853" fmla="*/ 731 w 11272"/>
                    <a:gd name="connsiteY12-854" fmla="*/ 6687 h 10092"/>
                    <a:gd name="connsiteX13-855" fmla="*/ 1501 w 11272"/>
                    <a:gd name="connsiteY13-856" fmla="*/ 1510 h 10092"/>
                    <a:gd name="connsiteX0-857" fmla="*/ 1501 w 11272"/>
                    <a:gd name="connsiteY0-858" fmla="*/ 1510 h 10092"/>
                    <a:gd name="connsiteX1-859" fmla="*/ 3409 w 11272"/>
                    <a:gd name="connsiteY1-860" fmla="*/ 1084 h 10092"/>
                    <a:gd name="connsiteX2-861" fmla="*/ 5445 w 11272"/>
                    <a:gd name="connsiteY2-862" fmla="*/ 2295 h 10092"/>
                    <a:gd name="connsiteX3-863" fmla="*/ 7071 w 11272"/>
                    <a:gd name="connsiteY3-864" fmla="*/ 3 h 10092"/>
                    <a:gd name="connsiteX4-865" fmla="*/ 9182 w 11272"/>
                    <a:gd name="connsiteY4-866" fmla="*/ 1862 h 10092"/>
                    <a:gd name="connsiteX5-867" fmla="*/ 11080 w 11272"/>
                    <a:gd name="connsiteY5-868" fmla="*/ 3931 h 10092"/>
                    <a:gd name="connsiteX6-869" fmla="*/ 8471 w 11272"/>
                    <a:gd name="connsiteY6-870" fmla="*/ 6009 h 10092"/>
                    <a:gd name="connsiteX7-871" fmla="*/ 7608 w 11272"/>
                    <a:gd name="connsiteY7-872" fmla="*/ 9436 h 10092"/>
                    <a:gd name="connsiteX8-873" fmla="*/ 6408 w 11272"/>
                    <a:gd name="connsiteY8-874" fmla="*/ 8300 h 10092"/>
                    <a:gd name="connsiteX9-875" fmla="*/ 5136 w 11272"/>
                    <a:gd name="connsiteY9-876" fmla="*/ 9670 h 10092"/>
                    <a:gd name="connsiteX10-877" fmla="*/ 4072 w 11272"/>
                    <a:gd name="connsiteY10-878" fmla="*/ 8529 h 10092"/>
                    <a:gd name="connsiteX11-879" fmla="*/ 2703 w 11272"/>
                    <a:gd name="connsiteY11-880" fmla="*/ 10000 h 10092"/>
                    <a:gd name="connsiteX12-881" fmla="*/ 731 w 11272"/>
                    <a:gd name="connsiteY12-882" fmla="*/ 6687 h 10092"/>
                    <a:gd name="connsiteX13-883" fmla="*/ 1501 w 11272"/>
                    <a:gd name="connsiteY13-884" fmla="*/ 1510 h 10092"/>
                    <a:gd name="connsiteX0-885" fmla="*/ 1501 w 11272"/>
                    <a:gd name="connsiteY0-886" fmla="*/ 1510 h 10092"/>
                    <a:gd name="connsiteX1-887" fmla="*/ 3409 w 11272"/>
                    <a:gd name="connsiteY1-888" fmla="*/ 1084 h 10092"/>
                    <a:gd name="connsiteX2-889" fmla="*/ 5445 w 11272"/>
                    <a:gd name="connsiteY2-890" fmla="*/ 2295 h 10092"/>
                    <a:gd name="connsiteX3-891" fmla="*/ 7071 w 11272"/>
                    <a:gd name="connsiteY3-892" fmla="*/ 3 h 10092"/>
                    <a:gd name="connsiteX4-893" fmla="*/ 9182 w 11272"/>
                    <a:gd name="connsiteY4-894" fmla="*/ 1862 h 10092"/>
                    <a:gd name="connsiteX5-895" fmla="*/ 11080 w 11272"/>
                    <a:gd name="connsiteY5-896" fmla="*/ 3931 h 10092"/>
                    <a:gd name="connsiteX6-897" fmla="*/ 9843 w 11272"/>
                    <a:gd name="connsiteY6-898" fmla="*/ 6245 h 10092"/>
                    <a:gd name="connsiteX7-899" fmla="*/ 8471 w 11272"/>
                    <a:gd name="connsiteY7-900" fmla="*/ 6009 h 10092"/>
                    <a:gd name="connsiteX8-901" fmla="*/ 7608 w 11272"/>
                    <a:gd name="connsiteY8-902" fmla="*/ 9436 h 10092"/>
                    <a:gd name="connsiteX9-903" fmla="*/ 6408 w 11272"/>
                    <a:gd name="connsiteY9-904" fmla="*/ 8300 h 10092"/>
                    <a:gd name="connsiteX10-905" fmla="*/ 5136 w 11272"/>
                    <a:gd name="connsiteY10-906" fmla="*/ 9670 h 10092"/>
                    <a:gd name="connsiteX11-907" fmla="*/ 4072 w 11272"/>
                    <a:gd name="connsiteY11-908" fmla="*/ 8529 h 10092"/>
                    <a:gd name="connsiteX12-909" fmla="*/ 2703 w 11272"/>
                    <a:gd name="connsiteY12-910" fmla="*/ 10000 h 10092"/>
                    <a:gd name="connsiteX13-911" fmla="*/ 731 w 11272"/>
                    <a:gd name="connsiteY13-912" fmla="*/ 6687 h 10092"/>
                    <a:gd name="connsiteX14" fmla="*/ 1501 w 11272"/>
                    <a:gd name="connsiteY14" fmla="*/ 1510 h 10092"/>
                    <a:gd name="connsiteX0-913" fmla="*/ 1501 w 11272"/>
                    <a:gd name="connsiteY0-914" fmla="*/ 1510 h 10000"/>
                    <a:gd name="connsiteX1-915" fmla="*/ 3409 w 11272"/>
                    <a:gd name="connsiteY1-916" fmla="*/ 1084 h 10000"/>
                    <a:gd name="connsiteX2-917" fmla="*/ 5445 w 11272"/>
                    <a:gd name="connsiteY2-918" fmla="*/ 2295 h 10000"/>
                    <a:gd name="connsiteX3-919" fmla="*/ 7071 w 11272"/>
                    <a:gd name="connsiteY3-920" fmla="*/ 3 h 10000"/>
                    <a:gd name="connsiteX4-921" fmla="*/ 9182 w 11272"/>
                    <a:gd name="connsiteY4-922" fmla="*/ 1862 h 10000"/>
                    <a:gd name="connsiteX5-923" fmla="*/ 11080 w 11272"/>
                    <a:gd name="connsiteY5-924" fmla="*/ 3931 h 10000"/>
                    <a:gd name="connsiteX6-925" fmla="*/ 9843 w 11272"/>
                    <a:gd name="connsiteY6-926" fmla="*/ 6245 h 10000"/>
                    <a:gd name="connsiteX7-927" fmla="*/ 8471 w 11272"/>
                    <a:gd name="connsiteY7-928" fmla="*/ 6009 h 10000"/>
                    <a:gd name="connsiteX8-929" fmla="*/ 7608 w 11272"/>
                    <a:gd name="connsiteY8-930" fmla="*/ 9436 h 10000"/>
                    <a:gd name="connsiteX9-931" fmla="*/ 6408 w 11272"/>
                    <a:gd name="connsiteY9-932" fmla="*/ 8300 h 10000"/>
                    <a:gd name="connsiteX10-933" fmla="*/ 5136 w 11272"/>
                    <a:gd name="connsiteY10-934" fmla="*/ 9670 h 10000"/>
                    <a:gd name="connsiteX11-935" fmla="*/ 4072 w 11272"/>
                    <a:gd name="connsiteY11-936" fmla="*/ 8529 h 10000"/>
                    <a:gd name="connsiteX12-937" fmla="*/ 2703 w 11272"/>
                    <a:gd name="connsiteY12-938" fmla="*/ 10000 h 10000"/>
                    <a:gd name="connsiteX13-939" fmla="*/ 2007 w 11272"/>
                    <a:gd name="connsiteY13-940" fmla="*/ 7623 h 10000"/>
                    <a:gd name="connsiteX14-941" fmla="*/ 731 w 11272"/>
                    <a:gd name="connsiteY14-942" fmla="*/ 6687 h 10000"/>
                    <a:gd name="connsiteX15" fmla="*/ 1501 w 11272"/>
                    <a:gd name="connsiteY15" fmla="*/ 1510 h 10000"/>
                    <a:gd name="connsiteX0-943" fmla="*/ 1501 w 11272"/>
                    <a:gd name="connsiteY0-944" fmla="*/ 1510 h 10000"/>
                    <a:gd name="connsiteX1-945" fmla="*/ 3409 w 11272"/>
                    <a:gd name="connsiteY1-946" fmla="*/ 1084 h 10000"/>
                    <a:gd name="connsiteX2-947" fmla="*/ 5445 w 11272"/>
                    <a:gd name="connsiteY2-948" fmla="*/ 2295 h 10000"/>
                    <a:gd name="connsiteX3-949" fmla="*/ 7071 w 11272"/>
                    <a:gd name="connsiteY3-950" fmla="*/ 3 h 10000"/>
                    <a:gd name="connsiteX4-951" fmla="*/ 9182 w 11272"/>
                    <a:gd name="connsiteY4-952" fmla="*/ 1862 h 10000"/>
                    <a:gd name="connsiteX5-953" fmla="*/ 11080 w 11272"/>
                    <a:gd name="connsiteY5-954" fmla="*/ 3931 h 10000"/>
                    <a:gd name="connsiteX6-955" fmla="*/ 9843 w 11272"/>
                    <a:gd name="connsiteY6-956" fmla="*/ 6245 h 10000"/>
                    <a:gd name="connsiteX7-957" fmla="*/ 8471 w 11272"/>
                    <a:gd name="connsiteY7-958" fmla="*/ 6009 h 10000"/>
                    <a:gd name="connsiteX8-959" fmla="*/ 7608 w 11272"/>
                    <a:gd name="connsiteY8-960" fmla="*/ 9436 h 10000"/>
                    <a:gd name="connsiteX9-961" fmla="*/ 6408 w 11272"/>
                    <a:gd name="connsiteY9-962" fmla="*/ 8300 h 10000"/>
                    <a:gd name="connsiteX10-963" fmla="*/ 5136 w 11272"/>
                    <a:gd name="connsiteY10-964" fmla="*/ 9670 h 10000"/>
                    <a:gd name="connsiteX11-965" fmla="*/ 4072 w 11272"/>
                    <a:gd name="connsiteY11-966" fmla="*/ 8529 h 10000"/>
                    <a:gd name="connsiteX12-967" fmla="*/ 2703 w 11272"/>
                    <a:gd name="connsiteY12-968" fmla="*/ 10000 h 10000"/>
                    <a:gd name="connsiteX13-969" fmla="*/ 2007 w 11272"/>
                    <a:gd name="connsiteY13-970" fmla="*/ 7623 h 10000"/>
                    <a:gd name="connsiteX14-971" fmla="*/ 731 w 11272"/>
                    <a:gd name="connsiteY14-972" fmla="*/ 6687 h 10000"/>
                    <a:gd name="connsiteX15-973" fmla="*/ 1501 w 11272"/>
                    <a:gd name="connsiteY15-974" fmla="*/ 1510 h 10000"/>
                    <a:gd name="connsiteX0-975" fmla="*/ 1613 w 11384"/>
                    <a:gd name="connsiteY0-976" fmla="*/ 1510 h 10000"/>
                    <a:gd name="connsiteX1-977" fmla="*/ 3521 w 11384"/>
                    <a:gd name="connsiteY1-978" fmla="*/ 1084 h 10000"/>
                    <a:gd name="connsiteX2-979" fmla="*/ 5557 w 11384"/>
                    <a:gd name="connsiteY2-980" fmla="*/ 2295 h 10000"/>
                    <a:gd name="connsiteX3-981" fmla="*/ 7183 w 11384"/>
                    <a:gd name="connsiteY3-982" fmla="*/ 3 h 10000"/>
                    <a:gd name="connsiteX4-983" fmla="*/ 9294 w 11384"/>
                    <a:gd name="connsiteY4-984" fmla="*/ 1862 h 10000"/>
                    <a:gd name="connsiteX5-985" fmla="*/ 11192 w 11384"/>
                    <a:gd name="connsiteY5-986" fmla="*/ 3931 h 10000"/>
                    <a:gd name="connsiteX6-987" fmla="*/ 9955 w 11384"/>
                    <a:gd name="connsiteY6-988" fmla="*/ 6245 h 10000"/>
                    <a:gd name="connsiteX7-989" fmla="*/ 8583 w 11384"/>
                    <a:gd name="connsiteY7-990" fmla="*/ 6009 h 10000"/>
                    <a:gd name="connsiteX8-991" fmla="*/ 7720 w 11384"/>
                    <a:gd name="connsiteY8-992" fmla="*/ 9436 h 10000"/>
                    <a:gd name="connsiteX9-993" fmla="*/ 6520 w 11384"/>
                    <a:gd name="connsiteY9-994" fmla="*/ 8300 h 10000"/>
                    <a:gd name="connsiteX10-995" fmla="*/ 5248 w 11384"/>
                    <a:gd name="connsiteY10-996" fmla="*/ 9670 h 10000"/>
                    <a:gd name="connsiteX11-997" fmla="*/ 4184 w 11384"/>
                    <a:gd name="connsiteY11-998" fmla="*/ 8529 h 10000"/>
                    <a:gd name="connsiteX12-999" fmla="*/ 2815 w 11384"/>
                    <a:gd name="connsiteY12-1000" fmla="*/ 10000 h 10000"/>
                    <a:gd name="connsiteX13-1001" fmla="*/ 2119 w 11384"/>
                    <a:gd name="connsiteY13-1002" fmla="*/ 7623 h 10000"/>
                    <a:gd name="connsiteX14-1003" fmla="*/ 843 w 11384"/>
                    <a:gd name="connsiteY14-1004" fmla="*/ 6687 h 10000"/>
                    <a:gd name="connsiteX15-1005" fmla="*/ 1613 w 11384"/>
                    <a:gd name="connsiteY15-1006" fmla="*/ 1510 h 10000"/>
                    <a:gd name="connsiteX0-1007" fmla="*/ 1321 w 11733"/>
                    <a:gd name="connsiteY0-1008" fmla="*/ 2455 h 10000"/>
                    <a:gd name="connsiteX1-1009" fmla="*/ 3870 w 11733"/>
                    <a:gd name="connsiteY1-1010" fmla="*/ 1084 h 10000"/>
                    <a:gd name="connsiteX2-1011" fmla="*/ 5906 w 11733"/>
                    <a:gd name="connsiteY2-1012" fmla="*/ 2295 h 10000"/>
                    <a:gd name="connsiteX3-1013" fmla="*/ 7532 w 11733"/>
                    <a:gd name="connsiteY3-1014" fmla="*/ 3 h 10000"/>
                    <a:gd name="connsiteX4-1015" fmla="*/ 9643 w 11733"/>
                    <a:gd name="connsiteY4-1016" fmla="*/ 1862 h 10000"/>
                    <a:gd name="connsiteX5-1017" fmla="*/ 11541 w 11733"/>
                    <a:gd name="connsiteY5-1018" fmla="*/ 3931 h 10000"/>
                    <a:gd name="connsiteX6-1019" fmla="*/ 10304 w 11733"/>
                    <a:gd name="connsiteY6-1020" fmla="*/ 6245 h 10000"/>
                    <a:gd name="connsiteX7-1021" fmla="*/ 8932 w 11733"/>
                    <a:gd name="connsiteY7-1022" fmla="*/ 6009 h 10000"/>
                    <a:gd name="connsiteX8-1023" fmla="*/ 8069 w 11733"/>
                    <a:gd name="connsiteY8-1024" fmla="*/ 9436 h 10000"/>
                    <a:gd name="connsiteX9-1025" fmla="*/ 6869 w 11733"/>
                    <a:gd name="connsiteY9-1026" fmla="*/ 8300 h 10000"/>
                    <a:gd name="connsiteX10-1027" fmla="*/ 5597 w 11733"/>
                    <a:gd name="connsiteY10-1028" fmla="*/ 9670 h 10000"/>
                    <a:gd name="connsiteX11-1029" fmla="*/ 4533 w 11733"/>
                    <a:gd name="connsiteY11-1030" fmla="*/ 8529 h 10000"/>
                    <a:gd name="connsiteX12-1031" fmla="*/ 3164 w 11733"/>
                    <a:gd name="connsiteY12-1032" fmla="*/ 10000 h 10000"/>
                    <a:gd name="connsiteX13-1033" fmla="*/ 2468 w 11733"/>
                    <a:gd name="connsiteY13-1034" fmla="*/ 7623 h 10000"/>
                    <a:gd name="connsiteX14-1035" fmla="*/ 1192 w 11733"/>
                    <a:gd name="connsiteY14-1036" fmla="*/ 6687 h 10000"/>
                    <a:gd name="connsiteX15-1037" fmla="*/ 1321 w 11733"/>
                    <a:gd name="connsiteY15-1038" fmla="*/ 2455 h 10000"/>
                    <a:gd name="connsiteX0-1039" fmla="*/ 1321 w 11733"/>
                    <a:gd name="connsiteY0-1040" fmla="*/ 2455 h 10000"/>
                    <a:gd name="connsiteX1-1041" fmla="*/ 2519 w 11733"/>
                    <a:gd name="connsiteY1-1042" fmla="*/ 2387 h 10000"/>
                    <a:gd name="connsiteX2-1043" fmla="*/ 3870 w 11733"/>
                    <a:gd name="connsiteY2-1044" fmla="*/ 1084 h 10000"/>
                    <a:gd name="connsiteX3-1045" fmla="*/ 5906 w 11733"/>
                    <a:gd name="connsiteY3-1046" fmla="*/ 2295 h 10000"/>
                    <a:gd name="connsiteX4-1047" fmla="*/ 7532 w 11733"/>
                    <a:gd name="connsiteY4-1048" fmla="*/ 3 h 10000"/>
                    <a:gd name="connsiteX5-1049" fmla="*/ 9643 w 11733"/>
                    <a:gd name="connsiteY5-1050" fmla="*/ 1862 h 10000"/>
                    <a:gd name="connsiteX6-1051" fmla="*/ 11541 w 11733"/>
                    <a:gd name="connsiteY6-1052" fmla="*/ 3931 h 10000"/>
                    <a:gd name="connsiteX7-1053" fmla="*/ 10304 w 11733"/>
                    <a:gd name="connsiteY7-1054" fmla="*/ 6245 h 10000"/>
                    <a:gd name="connsiteX8-1055" fmla="*/ 8932 w 11733"/>
                    <a:gd name="connsiteY8-1056" fmla="*/ 6009 h 10000"/>
                    <a:gd name="connsiteX9-1057" fmla="*/ 8069 w 11733"/>
                    <a:gd name="connsiteY9-1058" fmla="*/ 9436 h 10000"/>
                    <a:gd name="connsiteX10-1059" fmla="*/ 6869 w 11733"/>
                    <a:gd name="connsiteY10-1060" fmla="*/ 8300 h 10000"/>
                    <a:gd name="connsiteX11-1061" fmla="*/ 5597 w 11733"/>
                    <a:gd name="connsiteY11-1062" fmla="*/ 9670 h 10000"/>
                    <a:gd name="connsiteX12-1063" fmla="*/ 4533 w 11733"/>
                    <a:gd name="connsiteY12-1064" fmla="*/ 8529 h 10000"/>
                    <a:gd name="connsiteX13-1065" fmla="*/ 3164 w 11733"/>
                    <a:gd name="connsiteY13-1066" fmla="*/ 10000 h 10000"/>
                    <a:gd name="connsiteX14-1067" fmla="*/ 2468 w 11733"/>
                    <a:gd name="connsiteY14-1068" fmla="*/ 7623 h 10000"/>
                    <a:gd name="connsiteX15-1069" fmla="*/ 1192 w 11733"/>
                    <a:gd name="connsiteY15-1070" fmla="*/ 6687 h 10000"/>
                    <a:gd name="connsiteX16" fmla="*/ 1321 w 11733"/>
                    <a:gd name="connsiteY16" fmla="*/ 2455 h 10000"/>
                    <a:gd name="connsiteX0-1071" fmla="*/ 1321 w 11733"/>
                    <a:gd name="connsiteY0-1072" fmla="*/ 2455 h 10000"/>
                    <a:gd name="connsiteX1-1073" fmla="*/ 2519 w 11733"/>
                    <a:gd name="connsiteY1-1074" fmla="*/ 2387 h 10000"/>
                    <a:gd name="connsiteX2-1075" fmla="*/ 3229 w 11733"/>
                    <a:gd name="connsiteY2-1076" fmla="*/ 927 h 10000"/>
                    <a:gd name="connsiteX3-1077" fmla="*/ 5906 w 11733"/>
                    <a:gd name="connsiteY3-1078" fmla="*/ 2295 h 10000"/>
                    <a:gd name="connsiteX4-1079" fmla="*/ 7532 w 11733"/>
                    <a:gd name="connsiteY4-1080" fmla="*/ 3 h 10000"/>
                    <a:gd name="connsiteX5-1081" fmla="*/ 9643 w 11733"/>
                    <a:gd name="connsiteY5-1082" fmla="*/ 1862 h 10000"/>
                    <a:gd name="connsiteX6-1083" fmla="*/ 11541 w 11733"/>
                    <a:gd name="connsiteY6-1084" fmla="*/ 3931 h 10000"/>
                    <a:gd name="connsiteX7-1085" fmla="*/ 10304 w 11733"/>
                    <a:gd name="connsiteY7-1086" fmla="*/ 6245 h 10000"/>
                    <a:gd name="connsiteX8-1087" fmla="*/ 8932 w 11733"/>
                    <a:gd name="connsiteY8-1088" fmla="*/ 6009 h 10000"/>
                    <a:gd name="connsiteX9-1089" fmla="*/ 8069 w 11733"/>
                    <a:gd name="connsiteY9-1090" fmla="*/ 9436 h 10000"/>
                    <a:gd name="connsiteX10-1091" fmla="*/ 6869 w 11733"/>
                    <a:gd name="connsiteY10-1092" fmla="*/ 8300 h 10000"/>
                    <a:gd name="connsiteX11-1093" fmla="*/ 5597 w 11733"/>
                    <a:gd name="connsiteY11-1094" fmla="*/ 9670 h 10000"/>
                    <a:gd name="connsiteX12-1095" fmla="*/ 4533 w 11733"/>
                    <a:gd name="connsiteY12-1096" fmla="*/ 8529 h 10000"/>
                    <a:gd name="connsiteX13-1097" fmla="*/ 3164 w 11733"/>
                    <a:gd name="connsiteY13-1098" fmla="*/ 10000 h 10000"/>
                    <a:gd name="connsiteX14-1099" fmla="*/ 2468 w 11733"/>
                    <a:gd name="connsiteY14-1100" fmla="*/ 7623 h 10000"/>
                    <a:gd name="connsiteX15-1101" fmla="*/ 1192 w 11733"/>
                    <a:gd name="connsiteY15-1102" fmla="*/ 6687 h 10000"/>
                    <a:gd name="connsiteX16-1103" fmla="*/ 1321 w 11733"/>
                    <a:gd name="connsiteY16-1104" fmla="*/ 2455 h 10000"/>
                    <a:gd name="connsiteX0-1105" fmla="*/ 1321 w 11733"/>
                    <a:gd name="connsiteY0-1106" fmla="*/ 2455 h 10000"/>
                    <a:gd name="connsiteX1-1107" fmla="*/ 2519 w 11733"/>
                    <a:gd name="connsiteY1-1108" fmla="*/ 2387 h 10000"/>
                    <a:gd name="connsiteX2-1109" fmla="*/ 3229 w 11733"/>
                    <a:gd name="connsiteY2-1110" fmla="*/ 927 h 10000"/>
                    <a:gd name="connsiteX3-1111" fmla="*/ 4417 w 11733"/>
                    <a:gd name="connsiteY3-1112" fmla="*/ 2742 h 10000"/>
                    <a:gd name="connsiteX4-1113" fmla="*/ 5906 w 11733"/>
                    <a:gd name="connsiteY4-1114" fmla="*/ 2295 h 10000"/>
                    <a:gd name="connsiteX5-1115" fmla="*/ 7532 w 11733"/>
                    <a:gd name="connsiteY5-1116" fmla="*/ 3 h 10000"/>
                    <a:gd name="connsiteX6-1117" fmla="*/ 9643 w 11733"/>
                    <a:gd name="connsiteY6-1118" fmla="*/ 1862 h 10000"/>
                    <a:gd name="connsiteX7-1119" fmla="*/ 11541 w 11733"/>
                    <a:gd name="connsiteY7-1120" fmla="*/ 3931 h 10000"/>
                    <a:gd name="connsiteX8-1121" fmla="*/ 10304 w 11733"/>
                    <a:gd name="connsiteY8-1122" fmla="*/ 6245 h 10000"/>
                    <a:gd name="connsiteX9-1123" fmla="*/ 8932 w 11733"/>
                    <a:gd name="connsiteY9-1124" fmla="*/ 6009 h 10000"/>
                    <a:gd name="connsiteX10-1125" fmla="*/ 8069 w 11733"/>
                    <a:gd name="connsiteY10-1126" fmla="*/ 9436 h 10000"/>
                    <a:gd name="connsiteX11-1127" fmla="*/ 6869 w 11733"/>
                    <a:gd name="connsiteY11-1128" fmla="*/ 8300 h 10000"/>
                    <a:gd name="connsiteX12-1129" fmla="*/ 5597 w 11733"/>
                    <a:gd name="connsiteY12-1130" fmla="*/ 9670 h 10000"/>
                    <a:gd name="connsiteX13-1131" fmla="*/ 4533 w 11733"/>
                    <a:gd name="connsiteY13-1132" fmla="*/ 8529 h 10000"/>
                    <a:gd name="connsiteX14-1133" fmla="*/ 3164 w 11733"/>
                    <a:gd name="connsiteY14-1134" fmla="*/ 10000 h 10000"/>
                    <a:gd name="connsiteX15-1135" fmla="*/ 2468 w 11733"/>
                    <a:gd name="connsiteY15-1136" fmla="*/ 7623 h 10000"/>
                    <a:gd name="connsiteX16-1137" fmla="*/ 1192 w 11733"/>
                    <a:gd name="connsiteY16-1138" fmla="*/ 6687 h 10000"/>
                    <a:gd name="connsiteX17" fmla="*/ 1321 w 11733"/>
                    <a:gd name="connsiteY17" fmla="*/ 2455 h 10000"/>
                    <a:gd name="connsiteX0-1139" fmla="*/ 1321 w 11733"/>
                    <a:gd name="connsiteY0-1140" fmla="*/ 2483 h 10028"/>
                    <a:gd name="connsiteX1-1141" fmla="*/ 2519 w 11733"/>
                    <a:gd name="connsiteY1-1142" fmla="*/ 2415 h 10028"/>
                    <a:gd name="connsiteX2-1143" fmla="*/ 3229 w 11733"/>
                    <a:gd name="connsiteY2-1144" fmla="*/ 955 h 10028"/>
                    <a:gd name="connsiteX3-1145" fmla="*/ 4417 w 11733"/>
                    <a:gd name="connsiteY3-1146" fmla="*/ 2770 h 10028"/>
                    <a:gd name="connsiteX4-1147" fmla="*/ 5367 w 11733"/>
                    <a:gd name="connsiteY4-1148" fmla="*/ 866 h 10028"/>
                    <a:gd name="connsiteX5-1149" fmla="*/ 7532 w 11733"/>
                    <a:gd name="connsiteY5-1150" fmla="*/ 31 h 10028"/>
                    <a:gd name="connsiteX6-1151" fmla="*/ 9643 w 11733"/>
                    <a:gd name="connsiteY6-1152" fmla="*/ 1890 h 10028"/>
                    <a:gd name="connsiteX7-1153" fmla="*/ 11541 w 11733"/>
                    <a:gd name="connsiteY7-1154" fmla="*/ 3959 h 10028"/>
                    <a:gd name="connsiteX8-1155" fmla="*/ 10304 w 11733"/>
                    <a:gd name="connsiteY8-1156" fmla="*/ 6273 h 10028"/>
                    <a:gd name="connsiteX9-1157" fmla="*/ 8932 w 11733"/>
                    <a:gd name="connsiteY9-1158" fmla="*/ 6037 h 10028"/>
                    <a:gd name="connsiteX10-1159" fmla="*/ 8069 w 11733"/>
                    <a:gd name="connsiteY10-1160" fmla="*/ 9464 h 10028"/>
                    <a:gd name="connsiteX11-1161" fmla="*/ 6869 w 11733"/>
                    <a:gd name="connsiteY11-1162" fmla="*/ 8328 h 10028"/>
                    <a:gd name="connsiteX12-1163" fmla="*/ 5597 w 11733"/>
                    <a:gd name="connsiteY12-1164" fmla="*/ 9698 h 10028"/>
                    <a:gd name="connsiteX13-1165" fmla="*/ 4533 w 11733"/>
                    <a:gd name="connsiteY13-1166" fmla="*/ 8557 h 10028"/>
                    <a:gd name="connsiteX14-1167" fmla="*/ 3164 w 11733"/>
                    <a:gd name="connsiteY14-1168" fmla="*/ 10028 h 10028"/>
                    <a:gd name="connsiteX15-1169" fmla="*/ 2468 w 11733"/>
                    <a:gd name="connsiteY15-1170" fmla="*/ 7651 h 10028"/>
                    <a:gd name="connsiteX16-1171" fmla="*/ 1192 w 11733"/>
                    <a:gd name="connsiteY16-1172" fmla="*/ 6715 h 10028"/>
                    <a:gd name="connsiteX17-1173" fmla="*/ 1321 w 11733"/>
                    <a:gd name="connsiteY17-1174" fmla="*/ 2483 h 10028"/>
                    <a:gd name="connsiteX0-1175" fmla="*/ 1321 w 11733"/>
                    <a:gd name="connsiteY0-1176" fmla="*/ 2454 h 9999"/>
                    <a:gd name="connsiteX1-1177" fmla="*/ 2519 w 11733"/>
                    <a:gd name="connsiteY1-1178" fmla="*/ 2386 h 9999"/>
                    <a:gd name="connsiteX2-1179" fmla="*/ 3229 w 11733"/>
                    <a:gd name="connsiteY2-1180" fmla="*/ 926 h 9999"/>
                    <a:gd name="connsiteX3-1181" fmla="*/ 4417 w 11733"/>
                    <a:gd name="connsiteY3-1182" fmla="*/ 2741 h 9999"/>
                    <a:gd name="connsiteX4-1183" fmla="*/ 5367 w 11733"/>
                    <a:gd name="connsiteY4-1184" fmla="*/ 837 h 9999"/>
                    <a:gd name="connsiteX5-1185" fmla="*/ 6867 w 11733"/>
                    <a:gd name="connsiteY5-1186" fmla="*/ 1520 h 9999"/>
                    <a:gd name="connsiteX6-1187" fmla="*/ 7532 w 11733"/>
                    <a:gd name="connsiteY6-1188" fmla="*/ 2 h 9999"/>
                    <a:gd name="connsiteX7-1189" fmla="*/ 9643 w 11733"/>
                    <a:gd name="connsiteY7-1190" fmla="*/ 1861 h 9999"/>
                    <a:gd name="connsiteX8-1191" fmla="*/ 11541 w 11733"/>
                    <a:gd name="connsiteY8-1192" fmla="*/ 3930 h 9999"/>
                    <a:gd name="connsiteX9-1193" fmla="*/ 10304 w 11733"/>
                    <a:gd name="connsiteY9-1194" fmla="*/ 6244 h 9999"/>
                    <a:gd name="connsiteX10-1195" fmla="*/ 8932 w 11733"/>
                    <a:gd name="connsiteY10-1196" fmla="*/ 6008 h 9999"/>
                    <a:gd name="connsiteX11-1197" fmla="*/ 8069 w 11733"/>
                    <a:gd name="connsiteY11-1198" fmla="*/ 9435 h 9999"/>
                    <a:gd name="connsiteX12-1199" fmla="*/ 6869 w 11733"/>
                    <a:gd name="connsiteY12-1200" fmla="*/ 8299 h 9999"/>
                    <a:gd name="connsiteX13-1201" fmla="*/ 5597 w 11733"/>
                    <a:gd name="connsiteY13-1202" fmla="*/ 9669 h 9999"/>
                    <a:gd name="connsiteX14-1203" fmla="*/ 4533 w 11733"/>
                    <a:gd name="connsiteY14-1204" fmla="*/ 8528 h 9999"/>
                    <a:gd name="connsiteX15-1205" fmla="*/ 3164 w 11733"/>
                    <a:gd name="connsiteY15-1206" fmla="*/ 9999 h 9999"/>
                    <a:gd name="connsiteX16-1207" fmla="*/ 2468 w 11733"/>
                    <a:gd name="connsiteY16-1208" fmla="*/ 7622 h 9999"/>
                    <a:gd name="connsiteX17-1209" fmla="*/ 1192 w 11733"/>
                    <a:gd name="connsiteY17-1210" fmla="*/ 6686 h 9999"/>
                    <a:gd name="connsiteX18" fmla="*/ 1321 w 11733"/>
                    <a:gd name="connsiteY18" fmla="*/ 2454 h 9999"/>
                    <a:gd name="connsiteX0-1211" fmla="*/ 1126 w 10000"/>
                    <a:gd name="connsiteY0-1212" fmla="*/ 2807 h 10353"/>
                    <a:gd name="connsiteX1-1213" fmla="*/ 2147 w 10000"/>
                    <a:gd name="connsiteY1-1214" fmla="*/ 2739 h 10353"/>
                    <a:gd name="connsiteX2-1215" fmla="*/ 2752 w 10000"/>
                    <a:gd name="connsiteY2-1216" fmla="*/ 1279 h 10353"/>
                    <a:gd name="connsiteX3-1217" fmla="*/ 3765 w 10000"/>
                    <a:gd name="connsiteY3-1218" fmla="*/ 3094 h 10353"/>
                    <a:gd name="connsiteX4-1219" fmla="*/ 4574 w 10000"/>
                    <a:gd name="connsiteY4-1220" fmla="*/ 1190 h 10353"/>
                    <a:gd name="connsiteX5-1221" fmla="*/ 5853 w 10000"/>
                    <a:gd name="connsiteY5-1222" fmla="*/ 1873 h 10353"/>
                    <a:gd name="connsiteX6-1223" fmla="*/ 6803 w 10000"/>
                    <a:gd name="connsiteY6-1224" fmla="*/ 1 h 10353"/>
                    <a:gd name="connsiteX7-1225" fmla="*/ 8219 w 10000"/>
                    <a:gd name="connsiteY7-1226" fmla="*/ 2214 h 10353"/>
                    <a:gd name="connsiteX8-1227" fmla="*/ 9836 w 10000"/>
                    <a:gd name="connsiteY8-1228" fmla="*/ 4283 h 10353"/>
                    <a:gd name="connsiteX9-1229" fmla="*/ 8782 w 10000"/>
                    <a:gd name="connsiteY9-1230" fmla="*/ 6598 h 10353"/>
                    <a:gd name="connsiteX10-1231" fmla="*/ 7613 w 10000"/>
                    <a:gd name="connsiteY10-1232" fmla="*/ 6362 h 10353"/>
                    <a:gd name="connsiteX11-1233" fmla="*/ 6877 w 10000"/>
                    <a:gd name="connsiteY11-1234" fmla="*/ 9789 h 10353"/>
                    <a:gd name="connsiteX12-1235" fmla="*/ 5854 w 10000"/>
                    <a:gd name="connsiteY12-1236" fmla="*/ 8653 h 10353"/>
                    <a:gd name="connsiteX13-1237" fmla="*/ 4770 w 10000"/>
                    <a:gd name="connsiteY13-1238" fmla="*/ 10023 h 10353"/>
                    <a:gd name="connsiteX14-1239" fmla="*/ 3863 w 10000"/>
                    <a:gd name="connsiteY14-1240" fmla="*/ 8882 h 10353"/>
                    <a:gd name="connsiteX15-1241" fmla="*/ 2697 w 10000"/>
                    <a:gd name="connsiteY15-1242" fmla="*/ 10353 h 10353"/>
                    <a:gd name="connsiteX16-1243" fmla="*/ 2103 w 10000"/>
                    <a:gd name="connsiteY16-1244" fmla="*/ 7976 h 10353"/>
                    <a:gd name="connsiteX17-1245" fmla="*/ 1016 w 10000"/>
                    <a:gd name="connsiteY17-1246" fmla="*/ 7040 h 10353"/>
                    <a:gd name="connsiteX18-1247" fmla="*/ 1126 w 10000"/>
                    <a:gd name="connsiteY18-1248" fmla="*/ 2807 h 10353"/>
                    <a:gd name="connsiteX0-1249" fmla="*/ 1126 w 9838"/>
                    <a:gd name="connsiteY0-1250" fmla="*/ 2807 h 10353"/>
                    <a:gd name="connsiteX1-1251" fmla="*/ 2147 w 9838"/>
                    <a:gd name="connsiteY1-1252" fmla="*/ 2739 h 10353"/>
                    <a:gd name="connsiteX2-1253" fmla="*/ 2752 w 9838"/>
                    <a:gd name="connsiteY2-1254" fmla="*/ 1279 h 10353"/>
                    <a:gd name="connsiteX3-1255" fmla="*/ 3765 w 9838"/>
                    <a:gd name="connsiteY3-1256" fmla="*/ 3094 h 10353"/>
                    <a:gd name="connsiteX4-1257" fmla="*/ 4574 w 9838"/>
                    <a:gd name="connsiteY4-1258" fmla="*/ 1190 h 10353"/>
                    <a:gd name="connsiteX5-1259" fmla="*/ 5853 w 9838"/>
                    <a:gd name="connsiteY5-1260" fmla="*/ 1873 h 10353"/>
                    <a:gd name="connsiteX6-1261" fmla="*/ 6803 w 9838"/>
                    <a:gd name="connsiteY6-1262" fmla="*/ 1 h 10353"/>
                    <a:gd name="connsiteX7-1263" fmla="*/ 8219 w 9838"/>
                    <a:gd name="connsiteY7-1264" fmla="*/ 2214 h 10353"/>
                    <a:gd name="connsiteX8-1265" fmla="*/ 8935 w 9838"/>
                    <a:gd name="connsiteY8-1266" fmla="*/ 1322 h 10353"/>
                    <a:gd name="connsiteX9-1267" fmla="*/ 9836 w 9838"/>
                    <a:gd name="connsiteY9-1268" fmla="*/ 4283 h 10353"/>
                    <a:gd name="connsiteX10-1269" fmla="*/ 8782 w 9838"/>
                    <a:gd name="connsiteY10-1270" fmla="*/ 6598 h 10353"/>
                    <a:gd name="connsiteX11-1271" fmla="*/ 7613 w 9838"/>
                    <a:gd name="connsiteY11-1272" fmla="*/ 6362 h 10353"/>
                    <a:gd name="connsiteX12-1273" fmla="*/ 6877 w 9838"/>
                    <a:gd name="connsiteY12-1274" fmla="*/ 9789 h 10353"/>
                    <a:gd name="connsiteX13-1275" fmla="*/ 5854 w 9838"/>
                    <a:gd name="connsiteY13-1276" fmla="*/ 8653 h 10353"/>
                    <a:gd name="connsiteX14-1277" fmla="*/ 4770 w 9838"/>
                    <a:gd name="connsiteY14-1278" fmla="*/ 10023 h 10353"/>
                    <a:gd name="connsiteX15-1279" fmla="*/ 3863 w 9838"/>
                    <a:gd name="connsiteY15-1280" fmla="*/ 8882 h 10353"/>
                    <a:gd name="connsiteX16-1281" fmla="*/ 2697 w 9838"/>
                    <a:gd name="connsiteY16-1282" fmla="*/ 10353 h 10353"/>
                    <a:gd name="connsiteX17-1283" fmla="*/ 2103 w 9838"/>
                    <a:gd name="connsiteY17-1284" fmla="*/ 7976 h 10353"/>
                    <a:gd name="connsiteX18-1285" fmla="*/ 1016 w 9838"/>
                    <a:gd name="connsiteY18-1286" fmla="*/ 7040 h 10353"/>
                    <a:gd name="connsiteX19" fmla="*/ 1126 w 9838"/>
                    <a:gd name="connsiteY19" fmla="*/ 2807 h 10353"/>
                    <a:gd name="connsiteX0-1287" fmla="*/ 1065 w 9920"/>
                    <a:gd name="connsiteY0-1288" fmla="*/ 2711 h 10000"/>
                    <a:gd name="connsiteX1-1289" fmla="*/ 2102 w 9920"/>
                    <a:gd name="connsiteY1-1290" fmla="*/ 2646 h 10000"/>
                    <a:gd name="connsiteX2-1291" fmla="*/ 2717 w 9920"/>
                    <a:gd name="connsiteY2-1292" fmla="*/ 1235 h 10000"/>
                    <a:gd name="connsiteX3-1293" fmla="*/ 3747 w 9920"/>
                    <a:gd name="connsiteY3-1294" fmla="*/ 2989 h 10000"/>
                    <a:gd name="connsiteX4-1295" fmla="*/ 4569 w 9920"/>
                    <a:gd name="connsiteY4-1296" fmla="*/ 1149 h 10000"/>
                    <a:gd name="connsiteX5-1297" fmla="*/ 5869 w 9920"/>
                    <a:gd name="connsiteY5-1298" fmla="*/ 1809 h 10000"/>
                    <a:gd name="connsiteX6-1299" fmla="*/ 6835 w 9920"/>
                    <a:gd name="connsiteY6-1300" fmla="*/ 1 h 10000"/>
                    <a:gd name="connsiteX7-1301" fmla="*/ 8274 w 9920"/>
                    <a:gd name="connsiteY7-1302" fmla="*/ 2139 h 10000"/>
                    <a:gd name="connsiteX8-1303" fmla="*/ 9002 w 9920"/>
                    <a:gd name="connsiteY8-1304" fmla="*/ 1277 h 10000"/>
                    <a:gd name="connsiteX9-1305" fmla="*/ 9918 w 9920"/>
                    <a:gd name="connsiteY9-1306" fmla="*/ 4137 h 10000"/>
                    <a:gd name="connsiteX10-1307" fmla="*/ 8847 w 9920"/>
                    <a:gd name="connsiteY10-1308" fmla="*/ 6373 h 10000"/>
                    <a:gd name="connsiteX11-1309" fmla="*/ 7658 w 9920"/>
                    <a:gd name="connsiteY11-1310" fmla="*/ 6145 h 10000"/>
                    <a:gd name="connsiteX12-1311" fmla="*/ 6910 w 9920"/>
                    <a:gd name="connsiteY12-1312" fmla="*/ 9455 h 10000"/>
                    <a:gd name="connsiteX13-1313" fmla="*/ 5870 w 9920"/>
                    <a:gd name="connsiteY13-1314" fmla="*/ 8358 h 10000"/>
                    <a:gd name="connsiteX14-1315" fmla="*/ 4769 w 9920"/>
                    <a:gd name="connsiteY14-1316" fmla="*/ 9681 h 10000"/>
                    <a:gd name="connsiteX15-1317" fmla="*/ 3847 w 9920"/>
                    <a:gd name="connsiteY15-1318" fmla="*/ 8579 h 10000"/>
                    <a:gd name="connsiteX16-1319" fmla="*/ 2661 w 9920"/>
                    <a:gd name="connsiteY16-1320" fmla="*/ 10000 h 10000"/>
                    <a:gd name="connsiteX17-1321" fmla="*/ 2058 w 9920"/>
                    <a:gd name="connsiteY17-1322" fmla="*/ 7704 h 10000"/>
                    <a:gd name="connsiteX18-1323" fmla="*/ 1175 w 9920"/>
                    <a:gd name="connsiteY18-1324" fmla="*/ 7903 h 10000"/>
                    <a:gd name="connsiteX19-1325" fmla="*/ 1065 w 9920"/>
                    <a:gd name="connsiteY19-1326" fmla="*/ 2711 h 10000"/>
                    <a:gd name="connsiteX0-1327" fmla="*/ 1074 w 11488"/>
                    <a:gd name="connsiteY0-1328" fmla="*/ 2711 h 10000"/>
                    <a:gd name="connsiteX1-1329" fmla="*/ 2119 w 11488"/>
                    <a:gd name="connsiteY1-1330" fmla="*/ 2646 h 10000"/>
                    <a:gd name="connsiteX2-1331" fmla="*/ 2739 w 11488"/>
                    <a:gd name="connsiteY2-1332" fmla="*/ 1235 h 10000"/>
                    <a:gd name="connsiteX3-1333" fmla="*/ 3777 w 11488"/>
                    <a:gd name="connsiteY3-1334" fmla="*/ 2989 h 10000"/>
                    <a:gd name="connsiteX4-1335" fmla="*/ 4606 w 11488"/>
                    <a:gd name="connsiteY4-1336" fmla="*/ 1149 h 10000"/>
                    <a:gd name="connsiteX5-1337" fmla="*/ 5916 w 11488"/>
                    <a:gd name="connsiteY5-1338" fmla="*/ 1809 h 10000"/>
                    <a:gd name="connsiteX6-1339" fmla="*/ 6890 w 11488"/>
                    <a:gd name="connsiteY6-1340" fmla="*/ 1 h 10000"/>
                    <a:gd name="connsiteX7-1341" fmla="*/ 8341 w 11488"/>
                    <a:gd name="connsiteY7-1342" fmla="*/ 2139 h 10000"/>
                    <a:gd name="connsiteX8-1343" fmla="*/ 9075 w 11488"/>
                    <a:gd name="connsiteY8-1344" fmla="*/ 1277 h 10000"/>
                    <a:gd name="connsiteX9-1345" fmla="*/ 11488 w 11488"/>
                    <a:gd name="connsiteY9-1346" fmla="*/ 3605 h 10000"/>
                    <a:gd name="connsiteX10-1347" fmla="*/ 8918 w 11488"/>
                    <a:gd name="connsiteY10-1348" fmla="*/ 6373 h 10000"/>
                    <a:gd name="connsiteX11-1349" fmla="*/ 7720 w 11488"/>
                    <a:gd name="connsiteY11-1350" fmla="*/ 6145 h 10000"/>
                    <a:gd name="connsiteX12-1351" fmla="*/ 6966 w 11488"/>
                    <a:gd name="connsiteY12-1352" fmla="*/ 9455 h 10000"/>
                    <a:gd name="connsiteX13-1353" fmla="*/ 5917 w 11488"/>
                    <a:gd name="connsiteY13-1354" fmla="*/ 8358 h 10000"/>
                    <a:gd name="connsiteX14-1355" fmla="*/ 4807 w 11488"/>
                    <a:gd name="connsiteY14-1356" fmla="*/ 9681 h 10000"/>
                    <a:gd name="connsiteX15-1357" fmla="*/ 3878 w 11488"/>
                    <a:gd name="connsiteY15-1358" fmla="*/ 8579 h 10000"/>
                    <a:gd name="connsiteX16-1359" fmla="*/ 2682 w 11488"/>
                    <a:gd name="connsiteY16-1360" fmla="*/ 10000 h 10000"/>
                    <a:gd name="connsiteX17-1361" fmla="*/ 2075 w 11488"/>
                    <a:gd name="connsiteY17-1362" fmla="*/ 7704 h 10000"/>
                    <a:gd name="connsiteX18-1363" fmla="*/ 1184 w 11488"/>
                    <a:gd name="connsiteY18-1364" fmla="*/ 7903 h 10000"/>
                    <a:gd name="connsiteX19-1365" fmla="*/ 1074 w 11488"/>
                    <a:gd name="connsiteY19-1366" fmla="*/ 2711 h 10000"/>
                    <a:gd name="connsiteX0-1367" fmla="*/ 1074 w 11489"/>
                    <a:gd name="connsiteY0-1368" fmla="*/ 2711 h 10000"/>
                    <a:gd name="connsiteX1-1369" fmla="*/ 2119 w 11489"/>
                    <a:gd name="connsiteY1-1370" fmla="*/ 2646 h 10000"/>
                    <a:gd name="connsiteX2-1371" fmla="*/ 2739 w 11489"/>
                    <a:gd name="connsiteY2-1372" fmla="*/ 1235 h 10000"/>
                    <a:gd name="connsiteX3-1373" fmla="*/ 3777 w 11489"/>
                    <a:gd name="connsiteY3-1374" fmla="*/ 2989 h 10000"/>
                    <a:gd name="connsiteX4-1375" fmla="*/ 4606 w 11489"/>
                    <a:gd name="connsiteY4-1376" fmla="*/ 1149 h 10000"/>
                    <a:gd name="connsiteX5-1377" fmla="*/ 5916 w 11489"/>
                    <a:gd name="connsiteY5-1378" fmla="*/ 1809 h 10000"/>
                    <a:gd name="connsiteX6-1379" fmla="*/ 6890 w 11489"/>
                    <a:gd name="connsiteY6-1380" fmla="*/ 1 h 10000"/>
                    <a:gd name="connsiteX7-1381" fmla="*/ 8341 w 11489"/>
                    <a:gd name="connsiteY7-1382" fmla="*/ 2139 h 10000"/>
                    <a:gd name="connsiteX8-1383" fmla="*/ 9075 w 11489"/>
                    <a:gd name="connsiteY8-1384" fmla="*/ 1277 h 10000"/>
                    <a:gd name="connsiteX9-1385" fmla="*/ 11488 w 11489"/>
                    <a:gd name="connsiteY9-1386" fmla="*/ 3605 h 10000"/>
                    <a:gd name="connsiteX10-1387" fmla="*/ 9512 w 11489"/>
                    <a:gd name="connsiteY10-1388" fmla="*/ 6753 h 10000"/>
                    <a:gd name="connsiteX11-1389" fmla="*/ 7720 w 11489"/>
                    <a:gd name="connsiteY11-1390" fmla="*/ 6145 h 10000"/>
                    <a:gd name="connsiteX12-1391" fmla="*/ 6966 w 11489"/>
                    <a:gd name="connsiteY12-1392" fmla="*/ 9455 h 10000"/>
                    <a:gd name="connsiteX13-1393" fmla="*/ 5917 w 11489"/>
                    <a:gd name="connsiteY13-1394" fmla="*/ 8358 h 10000"/>
                    <a:gd name="connsiteX14-1395" fmla="*/ 4807 w 11489"/>
                    <a:gd name="connsiteY14-1396" fmla="*/ 9681 h 10000"/>
                    <a:gd name="connsiteX15-1397" fmla="*/ 3878 w 11489"/>
                    <a:gd name="connsiteY15-1398" fmla="*/ 8579 h 10000"/>
                    <a:gd name="connsiteX16-1399" fmla="*/ 2682 w 11489"/>
                    <a:gd name="connsiteY16-1400" fmla="*/ 10000 h 10000"/>
                    <a:gd name="connsiteX17-1401" fmla="*/ 2075 w 11489"/>
                    <a:gd name="connsiteY17-1402" fmla="*/ 7704 h 10000"/>
                    <a:gd name="connsiteX18-1403" fmla="*/ 1184 w 11489"/>
                    <a:gd name="connsiteY18-1404" fmla="*/ 7903 h 10000"/>
                    <a:gd name="connsiteX19-1405" fmla="*/ 1074 w 11489"/>
                    <a:gd name="connsiteY19-1406" fmla="*/ 2711 h 10000"/>
                    <a:gd name="connsiteX0-1407" fmla="*/ 1074 w 11489"/>
                    <a:gd name="connsiteY0-1408" fmla="*/ 2711 h 10000"/>
                    <a:gd name="connsiteX1-1409" fmla="*/ 2119 w 11489"/>
                    <a:gd name="connsiteY1-1410" fmla="*/ 2646 h 10000"/>
                    <a:gd name="connsiteX2-1411" fmla="*/ 2739 w 11489"/>
                    <a:gd name="connsiteY2-1412" fmla="*/ 1235 h 10000"/>
                    <a:gd name="connsiteX3-1413" fmla="*/ 3777 w 11489"/>
                    <a:gd name="connsiteY3-1414" fmla="*/ 2989 h 10000"/>
                    <a:gd name="connsiteX4-1415" fmla="*/ 4606 w 11489"/>
                    <a:gd name="connsiteY4-1416" fmla="*/ 1149 h 10000"/>
                    <a:gd name="connsiteX5-1417" fmla="*/ 5916 w 11489"/>
                    <a:gd name="connsiteY5-1418" fmla="*/ 1809 h 10000"/>
                    <a:gd name="connsiteX6-1419" fmla="*/ 6890 w 11489"/>
                    <a:gd name="connsiteY6-1420" fmla="*/ 1 h 10000"/>
                    <a:gd name="connsiteX7-1421" fmla="*/ 8341 w 11489"/>
                    <a:gd name="connsiteY7-1422" fmla="*/ 2139 h 10000"/>
                    <a:gd name="connsiteX8-1423" fmla="*/ 10072 w 11489"/>
                    <a:gd name="connsiteY8-1424" fmla="*/ 821 h 10000"/>
                    <a:gd name="connsiteX9-1425" fmla="*/ 11488 w 11489"/>
                    <a:gd name="connsiteY9-1426" fmla="*/ 3605 h 10000"/>
                    <a:gd name="connsiteX10-1427" fmla="*/ 9512 w 11489"/>
                    <a:gd name="connsiteY10-1428" fmla="*/ 6753 h 10000"/>
                    <a:gd name="connsiteX11-1429" fmla="*/ 7720 w 11489"/>
                    <a:gd name="connsiteY11-1430" fmla="*/ 6145 h 10000"/>
                    <a:gd name="connsiteX12-1431" fmla="*/ 6966 w 11489"/>
                    <a:gd name="connsiteY12-1432" fmla="*/ 9455 h 10000"/>
                    <a:gd name="connsiteX13-1433" fmla="*/ 5917 w 11489"/>
                    <a:gd name="connsiteY13-1434" fmla="*/ 8358 h 10000"/>
                    <a:gd name="connsiteX14-1435" fmla="*/ 4807 w 11489"/>
                    <a:gd name="connsiteY14-1436" fmla="*/ 9681 h 10000"/>
                    <a:gd name="connsiteX15-1437" fmla="*/ 3878 w 11489"/>
                    <a:gd name="connsiteY15-1438" fmla="*/ 8579 h 10000"/>
                    <a:gd name="connsiteX16-1439" fmla="*/ 2682 w 11489"/>
                    <a:gd name="connsiteY16-1440" fmla="*/ 10000 h 10000"/>
                    <a:gd name="connsiteX17-1441" fmla="*/ 2075 w 11489"/>
                    <a:gd name="connsiteY17-1442" fmla="*/ 7704 h 10000"/>
                    <a:gd name="connsiteX18-1443" fmla="*/ 1184 w 11489"/>
                    <a:gd name="connsiteY18-1444" fmla="*/ 7903 h 10000"/>
                    <a:gd name="connsiteX19-1445" fmla="*/ 1074 w 11489"/>
                    <a:gd name="connsiteY19-1446" fmla="*/ 2711 h 10000"/>
                    <a:gd name="connsiteX0-1447" fmla="*/ 1074 w 11489"/>
                    <a:gd name="connsiteY0-1448" fmla="*/ 2711 h 10000"/>
                    <a:gd name="connsiteX1-1449" fmla="*/ 2119 w 11489"/>
                    <a:gd name="connsiteY1-1450" fmla="*/ 2646 h 10000"/>
                    <a:gd name="connsiteX2-1451" fmla="*/ 2739 w 11489"/>
                    <a:gd name="connsiteY2-1452" fmla="*/ 1235 h 10000"/>
                    <a:gd name="connsiteX3-1453" fmla="*/ 3777 w 11489"/>
                    <a:gd name="connsiteY3-1454" fmla="*/ 2989 h 10000"/>
                    <a:gd name="connsiteX4-1455" fmla="*/ 4606 w 11489"/>
                    <a:gd name="connsiteY4-1456" fmla="*/ 1149 h 10000"/>
                    <a:gd name="connsiteX5-1457" fmla="*/ 5916 w 11489"/>
                    <a:gd name="connsiteY5-1458" fmla="*/ 1809 h 10000"/>
                    <a:gd name="connsiteX6-1459" fmla="*/ 6890 w 11489"/>
                    <a:gd name="connsiteY6-1460" fmla="*/ 1 h 10000"/>
                    <a:gd name="connsiteX7-1461" fmla="*/ 8341 w 11489"/>
                    <a:gd name="connsiteY7-1462" fmla="*/ 2139 h 10000"/>
                    <a:gd name="connsiteX8-1463" fmla="*/ 10072 w 11489"/>
                    <a:gd name="connsiteY8-1464" fmla="*/ 821 h 10000"/>
                    <a:gd name="connsiteX9-1465" fmla="*/ 11488 w 11489"/>
                    <a:gd name="connsiteY9-1466" fmla="*/ 3605 h 10000"/>
                    <a:gd name="connsiteX10-1467" fmla="*/ 9882 w 11489"/>
                    <a:gd name="connsiteY10-1468" fmla="*/ 6905 h 10000"/>
                    <a:gd name="connsiteX11-1469" fmla="*/ 7720 w 11489"/>
                    <a:gd name="connsiteY11-1470" fmla="*/ 6145 h 10000"/>
                    <a:gd name="connsiteX12-1471" fmla="*/ 6966 w 11489"/>
                    <a:gd name="connsiteY12-1472" fmla="*/ 9455 h 10000"/>
                    <a:gd name="connsiteX13-1473" fmla="*/ 5917 w 11489"/>
                    <a:gd name="connsiteY13-1474" fmla="*/ 8358 h 10000"/>
                    <a:gd name="connsiteX14-1475" fmla="*/ 4807 w 11489"/>
                    <a:gd name="connsiteY14-1476" fmla="*/ 9681 h 10000"/>
                    <a:gd name="connsiteX15-1477" fmla="*/ 3878 w 11489"/>
                    <a:gd name="connsiteY15-1478" fmla="*/ 8579 h 10000"/>
                    <a:gd name="connsiteX16-1479" fmla="*/ 2682 w 11489"/>
                    <a:gd name="connsiteY16-1480" fmla="*/ 10000 h 10000"/>
                    <a:gd name="connsiteX17-1481" fmla="*/ 2075 w 11489"/>
                    <a:gd name="connsiteY17-1482" fmla="*/ 7704 h 10000"/>
                    <a:gd name="connsiteX18-1483" fmla="*/ 1184 w 11489"/>
                    <a:gd name="connsiteY18-1484" fmla="*/ 7903 h 10000"/>
                    <a:gd name="connsiteX19-1485" fmla="*/ 1074 w 11489"/>
                    <a:gd name="connsiteY19-1486" fmla="*/ 2711 h 10000"/>
                    <a:gd name="connsiteX0-1487" fmla="*/ 1074 w 11489"/>
                    <a:gd name="connsiteY0-1488" fmla="*/ 2711 h 10000"/>
                    <a:gd name="connsiteX1-1489" fmla="*/ 2119 w 11489"/>
                    <a:gd name="connsiteY1-1490" fmla="*/ 2646 h 10000"/>
                    <a:gd name="connsiteX2-1491" fmla="*/ 2739 w 11489"/>
                    <a:gd name="connsiteY2-1492" fmla="*/ 1235 h 10000"/>
                    <a:gd name="connsiteX3-1493" fmla="*/ 3777 w 11489"/>
                    <a:gd name="connsiteY3-1494" fmla="*/ 2989 h 10000"/>
                    <a:gd name="connsiteX4-1495" fmla="*/ 4606 w 11489"/>
                    <a:gd name="connsiteY4-1496" fmla="*/ 1149 h 10000"/>
                    <a:gd name="connsiteX5-1497" fmla="*/ 5916 w 11489"/>
                    <a:gd name="connsiteY5-1498" fmla="*/ 1809 h 10000"/>
                    <a:gd name="connsiteX6-1499" fmla="*/ 6890 w 11489"/>
                    <a:gd name="connsiteY6-1500" fmla="*/ 1 h 10000"/>
                    <a:gd name="connsiteX7-1501" fmla="*/ 8341 w 11489"/>
                    <a:gd name="connsiteY7-1502" fmla="*/ 2139 h 10000"/>
                    <a:gd name="connsiteX8-1503" fmla="*/ 10072 w 11489"/>
                    <a:gd name="connsiteY8-1504" fmla="*/ 821 h 10000"/>
                    <a:gd name="connsiteX9-1505" fmla="*/ 11488 w 11489"/>
                    <a:gd name="connsiteY9-1506" fmla="*/ 3605 h 10000"/>
                    <a:gd name="connsiteX10-1507" fmla="*/ 9882 w 11489"/>
                    <a:gd name="connsiteY10-1508" fmla="*/ 6905 h 10000"/>
                    <a:gd name="connsiteX11-1509" fmla="*/ 8336 w 11489"/>
                    <a:gd name="connsiteY11-1510" fmla="*/ 6753 h 10000"/>
                    <a:gd name="connsiteX12-1511" fmla="*/ 6966 w 11489"/>
                    <a:gd name="connsiteY12-1512" fmla="*/ 9455 h 10000"/>
                    <a:gd name="connsiteX13-1513" fmla="*/ 5917 w 11489"/>
                    <a:gd name="connsiteY13-1514" fmla="*/ 8358 h 10000"/>
                    <a:gd name="connsiteX14-1515" fmla="*/ 4807 w 11489"/>
                    <a:gd name="connsiteY14-1516" fmla="*/ 9681 h 10000"/>
                    <a:gd name="connsiteX15-1517" fmla="*/ 3878 w 11489"/>
                    <a:gd name="connsiteY15-1518" fmla="*/ 8579 h 10000"/>
                    <a:gd name="connsiteX16-1519" fmla="*/ 2682 w 11489"/>
                    <a:gd name="connsiteY16-1520" fmla="*/ 10000 h 10000"/>
                    <a:gd name="connsiteX17-1521" fmla="*/ 2075 w 11489"/>
                    <a:gd name="connsiteY17-1522" fmla="*/ 7704 h 10000"/>
                    <a:gd name="connsiteX18-1523" fmla="*/ 1184 w 11489"/>
                    <a:gd name="connsiteY18-1524" fmla="*/ 7903 h 10000"/>
                    <a:gd name="connsiteX19-1525" fmla="*/ 1074 w 11489"/>
                    <a:gd name="connsiteY19-1526" fmla="*/ 2711 h 10000"/>
                    <a:gd name="connsiteX0-1527" fmla="*/ 1074 w 11489"/>
                    <a:gd name="connsiteY0-1528" fmla="*/ 2711 h 10000"/>
                    <a:gd name="connsiteX1-1529" fmla="*/ 2119 w 11489"/>
                    <a:gd name="connsiteY1-1530" fmla="*/ 2646 h 10000"/>
                    <a:gd name="connsiteX2-1531" fmla="*/ 2739 w 11489"/>
                    <a:gd name="connsiteY2-1532" fmla="*/ 1235 h 10000"/>
                    <a:gd name="connsiteX3-1533" fmla="*/ 3777 w 11489"/>
                    <a:gd name="connsiteY3-1534" fmla="*/ 2989 h 10000"/>
                    <a:gd name="connsiteX4-1535" fmla="*/ 4606 w 11489"/>
                    <a:gd name="connsiteY4-1536" fmla="*/ 1149 h 10000"/>
                    <a:gd name="connsiteX5-1537" fmla="*/ 5916 w 11489"/>
                    <a:gd name="connsiteY5-1538" fmla="*/ 1809 h 10000"/>
                    <a:gd name="connsiteX6-1539" fmla="*/ 6890 w 11489"/>
                    <a:gd name="connsiteY6-1540" fmla="*/ 1 h 10000"/>
                    <a:gd name="connsiteX7-1541" fmla="*/ 8341 w 11489"/>
                    <a:gd name="connsiteY7-1542" fmla="*/ 2139 h 10000"/>
                    <a:gd name="connsiteX8-1543" fmla="*/ 10072 w 11489"/>
                    <a:gd name="connsiteY8-1544" fmla="*/ 821 h 10000"/>
                    <a:gd name="connsiteX9-1545" fmla="*/ 11488 w 11489"/>
                    <a:gd name="connsiteY9-1546" fmla="*/ 3605 h 10000"/>
                    <a:gd name="connsiteX10-1547" fmla="*/ 9882 w 11489"/>
                    <a:gd name="connsiteY10-1548" fmla="*/ 6905 h 10000"/>
                    <a:gd name="connsiteX11-1549" fmla="*/ 8336 w 11489"/>
                    <a:gd name="connsiteY11-1550" fmla="*/ 6753 h 10000"/>
                    <a:gd name="connsiteX12-1551" fmla="*/ 6966 w 11489"/>
                    <a:gd name="connsiteY12-1552" fmla="*/ 9455 h 10000"/>
                    <a:gd name="connsiteX13-1553" fmla="*/ 5917 w 11489"/>
                    <a:gd name="connsiteY13-1554" fmla="*/ 8358 h 10000"/>
                    <a:gd name="connsiteX14-1555" fmla="*/ 4807 w 11489"/>
                    <a:gd name="connsiteY14-1556" fmla="*/ 9681 h 10000"/>
                    <a:gd name="connsiteX15-1557" fmla="*/ 3878 w 11489"/>
                    <a:gd name="connsiteY15-1558" fmla="*/ 8579 h 10000"/>
                    <a:gd name="connsiteX16-1559" fmla="*/ 2682 w 11489"/>
                    <a:gd name="connsiteY16-1560" fmla="*/ 10000 h 10000"/>
                    <a:gd name="connsiteX17-1561" fmla="*/ 2075 w 11489"/>
                    <a:gd name="connsiteY17-1562" fmla="*/ 7704 h 10000"/>
                    <a:gd name="connsiteX18-1563" fmla="*/ 1184 w 11489"/>
                    <a:gd name="connsiteY18-1564" fmla="*/ 7903 h 10000"/>
                    <a:gd name="connsiteX19-1565" fmla="*/ 1074 w 11489"/>
                    <a:gd name="connsiteY19-1566" fmla="*/ 2711 h 10000"/>
                    <a:gd name="connsiteX0-1567" fmla="*/ 1074 w 11489"/>
                    <a:gd name="connsiteY0-1568" fmla="*/ 2711 h 10000"/>
                    <a:gd name="connsiteX1-1569" fmla="*/ 2119 w 11489"/>
                    <a:gd name="connsiteY1-1570" fmla="*/ 2646 h 10000"/>
                    <a:gd name="connsiteX2-1571" fmla="*/ 2739 w 11489"/>
                    <a:gd name="connsiteY2-1572" fmla="*/ 1235 h 10000"/>
                    <a:gd name="connsiteX3-1573" fmla="*/ 3777 w 11489"/>
                    <a:gd name="connsiteY3-1574" fmla="*/ 2989 h 10000"/>
                    <a:gd name="connsiteX4-1575" fmla="*/ 4606 w 11489"/>
                    <a:gd name="connsiteY4-1576" fmla="*/ 1149 h 10000"/>
                    <a:gd name="connsiteX5-1577" fmla="*/ 5916 w 11489"/>
                    <a:gd name="connsiteY5-1578" fmla="*/ 1809 h 10000"/>
                    <a:gd name="connsiteX6-1579" fmla="*/ 6890 w 11489"/>
                    <a:gd name="connsiteY6-1580" fmla="*/ 1 h 10000"/>
                    <a:gd name="connsiteX7-1581" fmla="*/ 8341 w 11489"/>
                    <a:gd name="connsiteY7-1582" fmla="*/ 2139 h 10000"/>
                    <a:gd name="connsiteX8-1583" fmla="*/ 10072 w 11489"/>
                    <a:gd name="connsiteY8-1584" fmla="*/ 821 h 10000"/>
                    <a:gd name="connsiteX9-1585" fmla="*/ 11488 w 11489"/>
                    <a:gd name="connsiteY9-1586" fmla="*/ 3605 h 10000"/>
                    <a:gd name="connsiteX10-1587" fmla="*/ 9882 w 11489"/>
                    <a:gd name="connsiteY10-1588" fmla="*/ 6905 h 10000"/>
                    <a:gd name="connsiteX11-1589" fmla="*/ 8336 w 11489"/>
                    <a:gd name="connsiteY11-1590" fmla="*/ 6753 h 10000"/>
                    <a:gd name="connsiteX12-1591" fmla="*/ 6966 w 11489"/>
                    <a:gd name="connsiteY12-1592" fmla="*/ 9455 h 10000"/>
                    <a:gd name="connsiteX13-1593" fmla="*/ 5917 w 11489"/>
                    <a:gd name="connsiteY13-1594" fmla="*/ 8358 h 10000"/>
                    <a:gd name="connsiteX14-1595" fmla="*/ 4807 w 11489"/>
                    <a:gd name="connsiteY14-1596" fmla="*/ 9681 h 10000"/>
                    <a:gd name="connsiteX15-1597" fmla="*/ 3878 w 11489"/>
                    <a:gd name="connsiteY15-1598" fmla="*/ 8579 h 10000"/>
                    <a:gd name="connsiteX16-1599" fmla="*/ 2682 w 11489"/>
                    <a:gd name="connsiteY16-1600" fmla="*/ 10000 h 10000"/>
                    <a:gd name="connsiteX17-1601" fmla="*/ 2075 w 11489"/>
                    <a:gd name="connsiteY17-1602" fmla="*/ 7704 h 10000"/>
                    <a:gd name="connsiteX18-1603" fmla="*/ 1184 w 11489"/>
                    <a:gd name="connsiteY18-1604" fmla="*/ 7903 h 10000"/>
                    <a:gd name="connsiteX19-1605" fmla="*/ 1074 w 11489"/>
                    <a:gd name="connsiteY19-1606" fmla="*/ 2711 h 10000"/>
                    <a:gd name="connsiteX0-1607" fmla="*/ 1074 w 10825"/>
                    <a:gd name="connsiteY0-1608" fmla="*/ 2711 h 10000"/>
                    <a:gd name="connsiteX1-1609" fmla="*/ 2119 w 10825"/>
                    <a:gd name="connsiteY1-1610" fmla="*/ 2646 h 10000"/>
                    <a:gd name="connsiteX2-1611" fmla="*/ 2739 w 10825"/>
                    <a:gd name="connsiteY2-1612" fmla="*/ 1235 h 10000"/>
                    <a:gd name="connsiteX3-1613" fmla="*/ 3777 w 10825"/>
                    <a:gd name="connsiteY3-1614" fmla="*/ 2989 h 10000"/>
                    <a:gd name="connsiteX4-1615" fmla="*/ 4606 w 10825"/>
                    <a:gd name="connsiteY4-1616" fmla="*/ 1149 h 10000"/>
                    <a:gd name="connsiteX5-1617" fmla="*/ 5916 w 10825"/>
                    <a:gd name="connsiteY5-1618" fmla="*/ 1809 h 10000"/>
                    <a:gd name="connsiteX6-1619" fmla="*/ 6890 w 10825"/>
                    <a:gd name="connsiteY6-1620" fmla="*/ 1 h 10000"/>
                    <a:gd name="connsiteX7-1621" fmla="*/ 8341 w 10825"/>
                    <a:gd name="connsiteY7-1622" fmla="*/ 2139 h 10000"/>
                    <a:gd name="connsiteX8-1623" fmla="*/ 10072 w 10825"/>
                    <a:gd name="connsiteY8-1624" fmla="*/ 821 h 10000"/>
                    <a:gd name="connsiteX9-1625" fmla="*/ 10823 w 10825"/>
                    <a:gd name="connsiteY9-1626" fmla="*/ 7037 h 10000"/>
                    <a:gd name="connsiteX10-1627" fmla="*/ 9882 w 10825"/>
                    <a:gd name="connsiteY10-1628" fmla="*/ 6905 h 10000"/>
                    <a:gd name="connsiteX11-1629" fmla="*/ 8336 w 10825"/>
                    <a:gd name="connsiteY11-1630" fmla="*/ 6753 h 10000"/>
                    <a:gd name="connsiteX12-1631" fmla="*/ 6966 w 10825"/>
                    <a:gd name="connsiteY12-1632" fmla="*/ 9455 h 10000"/>
                    <a:gd name="connsiteX13-1633" fmla="*/ 5917 w 10825"/>
                    <a:gd name="connsiteY13-1634" fmla="*/ 8358 h 10000"/>
                    <a:gd name="connsiteX14-1635" fmla="*/ 4807 w 10825"/>
                    <a:gd name="connsiteY14-1636" fmla="*/ 9681 h 10000"/>
                    <a:gd name="connsiteX15-1637" fmla="*/ 3878 w 10825"/>
                    <a:gd name="connsiteY15-1638" fmla="*/ 8579 h 10000"/>
                    <a:gd name="connsiteX16-1639" fmla="*/ 2682 w 10825"/>
                    <a:gd name="connsiteY16-1640" fmla="*/ 10000 h 10000"/>
                    <a:gd name="connsiteX17-1641" fmla="*/ 2075 w 10825"/>
                    <a:gd name="connsiteY17-1642" fmla="*/ 7704 h 10000"/>
                    <a:gd name="connsiteX18-1643" fmla="*/ 1184 w 10825"/>
                    <a:gd name="connsiteY18-1644" fmla="*/ 7903 h 10000"/>
                    <a:gd name="connsiteX19-1645" fmla="*/ 1074 w 10825"/>
                    <a:gd name="connsiteY19-1646" fmla="*/ 2711 h 10000"/>
                    <a:gd name="connsiteX0-1647" fmla="*/ 1074 w 10825"/>
                    <a:gd name="connsiteY0-1648" fmla="*/ 2711 h 10000"/>
                    <a:gd name="connsiteX1-1649" fmla="*/ 2119 w 10825"/>
                    <a:gd name="connsiteY1-1650" fmla="*/ 2646 h 10000"/>
                    <a:gd name="connsiteX2-1651" fmla="*/ 2739 w 10825"/>
                    <a:gd name="connsiteY2-1652" fmla="*/ 1235 h 10000"/>
                    <a:gd name="connsiteX3-1653" fmla="*/ 3777 w 10825"/>
                    <a:gd name="connsiteY3-1654" fmla="*/ 2989 h 10000"/>
                    <a:gd name="connsiteX4-1655" fmla="*/ 4606 w 10825"/>
                    <a:gd name="connsiteY4-1656" fmla="*/ 1149 h 10000"/>
                    <a:gd name="connsiteX5-1657" fmla="*/ 5916 w 10825"/>
                    <a:gd name="connsiteY5-1658" fmla="*/ 1809 h 10000"/>
                    <a:gd name="connsiteX6-1659" fmla="*/ 6890 w 10825"/>
                    <a:gd name="connsiteY6-1660" fmla="*/ 1 h 10000"/>
                    <a:gd name="connsiteX7-1661" fmla="*/ 8341 w 10825"/>
                    <a:gd name="connsiteY7-1662" fmla="*/ 2139 h 10000"/>
                    <a:gd name="connsiteX8-1663" fmla="*/ 9703 w 10825"/>
                    <a:gd name="connsiteY8-1664" fmla="*/ 2075 h 10000"/>
                    <a:gd name="connsiteX9-1665" fmla="*/ 10823 w 10825"/>
                    <a:gd name="connsiteY9-1666" fmla="*/ 7037 h 10000"/>
                    <a:gd name="connsiteX10-1667" fmla="*/ 9882 w 10825"/>
                    <a:gd name="connsiteY10-1668" fmla="*/ 6905 h 10000"/>
                    <a:gd name="connsiteX11-1669" fmla="*/ 8336 w 10825"/>
                    <a:gd name="connsiteY11-1670" fmla="*/ 6753 h 10000"/>
                    <a:gd name="connsiteX12-1671" fmla="*/ 6966 w 10825"/>
                    <a:gd name="connsiteY12-1672" fmla="*/ 9455 h 10000"/>
                    <a:gd name="connsiteX13-1673" fmla="*/ 5917 w 10825"/>
                    <a:gd name="connsiteY13-1674" fmla="*/ 8358 h 10000"/>
                    <a:gd name="connsiteX14-1675" fmla="*/ 4807 w 10825"/>
                    <a:gd name="connsiteY14-1676" fmla="*/ 9681 h 10000"/>
                    <a:gd name="connsiteX15-1677" fmla="*/ 3878 w 10825"/>
                    <a:gd name="connsiteY15-1678" fmla="*/ 8579 h 10000"/>
                    <a:gd name="connsiteX16-1679" fmla="*/ 2682 w 10825"/>
                    <a:gd name="connsiteY16-1680" fmla="*/ 10000 h 10000"/>
                    <a:gd name="connsiteX17-1681" fmla="*/ 2075 w 10825"/>
                    <a:gd name="connsiteY17-1682" fmla="*/ 7704 h 10000"/>
                    <a:gd name="connsiteX18-1683" fmla="*/ 1184 w 10825"/>
                    <a:gd name="connsiteY18-1684" fmla="*/ 7903 h 10000"/>
                    <a:gd name="connsiteX19-1685" fmla="*/ 1074 w 10825"/>
                    <a:gd name="connsiteY19-1686" fmla="*/ 2711 h 10000"/>
                    <a:gd name="connsiteX0-1687" fmla="*/ 1074 w 10825"/>
                    <a:gd name="connsiteY0-1688" fmla="*/ 2711 h 10000"/>
                    <a:gd name="connsiteX1-1689" fmla="*/ 2119 w 10825"/>
                    <a:gd name="connsiteY1-1690" fmla="*/ 2646 h 10000"/>
                    <a:gd name="connsiteX2-1691" fmla="*/ 2739 w 10825"/>
                    <a:gd name="connsiteY2-1692" fmla="*/ 1235 h 10000"/>
                    <a:gd name="connsiteX3-1693" fmla="*/ 3777 w 10825"/>
                    <a:gd name="connsiteY3-1694" fmla="*/ 2989 h 10000"/>
                    <a:gd name="connsiteX4-1695" fmla="*/ 4606 w 10825"/>
                    <a:gd name="connsiteY4-1696" fmla="*/ 1149 h 10000"/>
                    <a:gd name="connsiteX5-1697" fmla="*/ 5916 w 10825"/>
                    <a:gd name="connsiteY5-1698" fmla="*/ 1809 h 10000"/>
                    <a:gd name="connsiteX6-1699" fmla="*/ 6890 w 10825"/>
                    <a:gd name="connsiteY6-1700" fmla="*/ 1 h 10000"/>
                    <a:gd name="connsiteX7-1701" fmla="*/ 8341 w 10825"/>
                    <a:gd name="connsiteY7-1702" fmla="*/ 2139 h 10000"/>
                    <a:gd name="connsiteX8-1703" fmla="*/ 9703 w 10825"/>
                    <a:gd name="connsiteY8-1704" fmla="*/ 2075 h 10000"/>
                    <a:gd name="connsiteX9-1705" fmla="*/ 10823 w 10825"/>
                    <a:gd name="connsiteY9-1706" fmla="*/ 7037 h 10000"/>
                    <a:gd name="connsiteX10-1707" fmla="*/ 9882 w 10825"/>
                    <a:gd name="connsiteY10-1708" fmla="*/ 7723 h 10000"/>
                    <a:gd name="connsiteX11-1709" fmla="*/ 8336 w 10825"/>
                    <a:gd name="connsiteY11-1710" fmla="*/ 6753 h 10000"/>
                    <a:gd name="connsiteX12-1711" fmla="*/ 6966 w 10825"/>
                    <a:gd name="connsiteY12-1712" fmla="*/ 9455 h 10000"/>
                    <a:gd name="connsiteX13-1713" fmla="*/ 5917 w 10825"/>
                    <a:gd name="connsiteY13-1714" fmla="*/ 8358 h 10000"/>
                    <a:gd name="connsiteX14-1715" fmla="*/ 4807 w 10825"/>
                    <a:gd name="connsiteY14-1716" fmla="*/ 9681 h 10000"/>
                    <a:gd name="connsiteX15-1717" fmla="*/ 3878 w 10825"/>
                    <a:gd name="connsiteY15-1718" fmla="*/ 8579 h 10000"/>
                    <a:gd name="connsiteX16-1719" fmla="*/ 2682 w 10825"/>
                    <a:gd name="connsiteY16-1720" fmla="*/ 10000 h 10000"/>
                    <a:gd name="connsiteX17-1721" fmla="*/ 2075 w 10825"/>
                    <a:gd name="connsiteY17-1722" fmla="*/ 7704 h 10000"/>
                    <a:gd name="connsiteX18-1723" fmla="*/ 1184 w 10825"/>
                    <a:gd name="connsiteY18-1724" fmla="*/ 7903 h 10000"/>
                    <a:gd name="connsiteX19-1725" fmla="*/ 1074 w 10825"/>
                    <a:gd name="connsiteY19-1726" fmla="*/ 2711 h 10000"/>
                    <a:gd name="connsiteX0-1727" fmla="*/ 1074 w 10825"/>
                    <a:gd name="connsiteY0-1728" fmla="*/ 2711 h 10000"/>
                    <a:gd name="connsiteX1-1729" fmla="*/ 2119 w 10825"/>
                    <a:gd name="connsiteY1-1730" fmla="*/ 2646 h 10000"/>
                    <a:gd name="connsiteX2-1731" fmla="*/ 2739 w 10825"/>
                    <a:gd name="connsiteY2-1732" fmla="*/ 1235 h 10000"/>
                    <a:gd name="connsiteX3-1733" fmla="*/ 3777 w 10825"/>
                    <a:gd name="connsiteY3-1734" fmla="*/ 2989 h 10000"/>
                    <a:gd name="connsiteX4-1735" fmla="*/ 4606 w 10825"/>
                    <a:gd name="connsiteY4-1736" fmla="*/ 1149 h 10000"/>
                    <a:gd name="connsiteX5-1737" fmla="*/ 5916 w 10825"/>
                    <a:gd name="connsiteY5-1738" fmla="*/ 1809 h 10000"/>
                    <a:gd name="connsiteX6-1739" fmla="*/ 6890 w 10825"/>
                    <a:gd name="connsiteY6-1740" fmla="*/ 1 h 10000"/>
                    <a:gd name="connsiteX7-1741" fmla="*/ 8341 w 10825"/>
                    <a:gd name="connsiteY7-1742" fmla="*/ 2139 h 10000"/>
                    <a:gd name="connsiteX8-1743" fmla="*/ 9703 w 10825"/>
                    <a:gd name="connsiteY8-1744" fmla="*/ 2075 h 10000"/>
                    <a:gd name="connsiteX9-1745" fmla="*/ 10823 w 10825"/>
                    <a:gd name="connsiteY9-1746" fmla="*/ 7037 h 10000"/>
                    <a:gd name="connsiteX10-1747" fmla="*/ 9882 w 10825"/>
                    <a:gd name="connsiteY10-1748" fmla="*/ 7723 h 10000"/>
                    <a:gd name="connsiteX11-1749" fmla="*/ 8336 w 10825"/>
                    <a:gd name="connsiteY11-1750" fmla="*/ 6753 h 10000"/>
                    <a:gd name="connsiteX12-1751" fmla="*/ 7014 w 10825"/>
                    <a:gd name="connsiteY12-1752" fmla="*/ 7983 h 10000"/>
                    <a:gd name="connsiteX13-1753" fmla="*/ 5917 w 10825"/>
                    <a:gd name="connsiteY13-1754" fmla="*/ 8358 h 10000"/>
                    <a:gd name="connsiteX14-1755" fmla="*/ 4807 w 10825"/>
                    <a:gd name="connsiteY14-1756" fmla="*/ 9681 h 10000"/>
                    <a:gd name="connsiteX15-1757" fmla="*/ 3878 w 10825"/>
                    <a:gd name="connsiteY15-1758" fmla="*/ 8579 h 10000"/>
                    <a:gd name="connsiteX16-1759" fmla="*/ 2682 w 10825"/>
                    <a:gd name="connsiteY16-1760" fmla="*/ 10000 h 10000"/>
                    <a:gd name="connsiteX17-1761" fmla="*/ 2075 w 10825"/>
                    <a:gd name="connsiteY17-1762" fmla="*/ 7704 h 10000"/>
                    <a:gd name="connsiteX18-1763" fmla="*/ 1184 w 10825"/>
                    <a:gd name="connsiteY18-1764" fmla="*/ 7903 h 10000"/>
                    <a:gd name="connsiteX19-1765" fmla="*/ 1074 w 10825"/>
                    <a:gd name="connsiteY19-1766" fmla="*/ 2711 h 10000"/>
                    <a:gd name="connsiteX0-1767" fmla="*/ 1074 w 10825"/>
                    <a:gd name="connsiteY0-1768" fmla="*/ 2711 h 10000"/>
                    <a:gd name="connsiteX1-1769" fmla="*/ 2119 w 10825"/>
                    <a:gd name="connsiteY1-1770" fmla="*/ 2646 h 10000"/>
                    <a:gd name="connsiteX2-1771" fmla="*/ 2739 w 10825"/>
                    <a:gd name="connsiteY2-1772" fmla="*/ 1235 h 10000"/>
                    <a:gd name="connsiteX3-1773" fmla="*/ 3777 w 10825"/>
                    <a:gd name="connsiteY3-1774" fmla="*/ 2989 h 10000"/>
                    <a:gd name="connsiteX4-1775" fmla="*/ 4606 w 10825"/>
                    <a:gd name="connsiteY4-1776" fmla="*/ 1149 h 10000"/>
                    <a:gd name="connsiteX5-1777" fmla="*/ 5916 w 10825"/>
                    <a:gd name="connsiteY5-1778" fmla="*/ 1809 h 10000"/>
                    <a:gd name="connsiteX6-1779" fmla="*/ 6890 w 10825"/>
                    <a:gd name="connsiteY6-1780" fmla="*/ 1 h 10000"/>
                    <a:gd name="connsiteX7-1781" fmla="*/ 8341 w 10825"/>
                    <a:gd name="connsiteY7-1782" fmla="*/ 2139 h 10000"/>
                    <a:gd name="connsiteX8-1783" fmla="*/ 9703 w 10825"/>
                    <a:gd name="connsiteY8-1784" fmla="*/ 2075 h 10000"/>
                    <a:gd name="connsiteX9-1785" fmla="*/ 10823 w 10825"/>
                    <a:gd name="connsiteY9-1786" fmla="*/ 7037 h 10000"/>
                    <a:gd name="connsiteX10-1787" fmla="*/ 9882 w 10825"/>
                    <a:gd name="connsiteY10-1788" fmla="*/ 7723 h 10000"/>
                    <a:gd name="connsiteX11-1789" fmla="*/ 8336 w 10825"/>
                    <a:gd name="connsiteY11-1790" fmla="*/ 6753 h 10000"/>
                    <a:gd name="connsiteX12-1791" fmla="*/ 7014 w 10825"/>
                    <a:gd name="connsiteY12-1792" fmla="*/ 7983 h 10000"/>
                    <a:gd name="connsiteX13-1793" fmla="*/ 5917 w 10825"/>
                    <a:gd name="connsiteY13-1794" fmla="*/ 6722 h 10000"/>
                    <a:gd name="connsiteX14-1795" fmla="*/ 4807 w 10825"/>
                    <a:gd name="connsiteY14-1796" fmla="*/ 9681 h 10000"/>
                    <a:gd name="connsiteX15-1797" fmla="*/ 3878 w 10825"/>
                    <a:gd name="connsiteY15-1798" fmla="*/ 8579 h 10000"/>
                    <a:gd name="connsiteX16-1799" fmla="*/ 2682 w 10825"/>
                    <a:gd name="connsiteY16-1800" fmla="*/ 10000 h 10000"/>
                    <a:gd name="connsiteX17-1801" fmla="*/ 2075 w 10825"/>
                    <a:gd name="connsiteY17-1802" fmla="*/ 7704 h 10000"/>
                    <a:gd name="connsiteX18-1803" fmla="*/ 1184 w 10825"/>
                    <a:gd name="connsiteY18-1804" fmla="*/ 7903 h 10000"/>
                    <a:gd name="connsiteX19-1805" fmla="*/ 1074 w 10825"/>
                    <a:gd name="connsiteY19-1806" fmla="*/ 2711 h 10000"/>
                    <a:gd name="connsiteX0-1807" fmla="*/ 1074 w 10825"/>
                    <a:gd name="connsiteY0-1808" fmla="*/ 2711 h 10000"/>
                    <a:gd name="connsiteX1-1809" fmla="*/ 2119 w 10825"/>
                    <a:gd name="connsiteY1-1810" fmla="*/ 2646 h 10000"/>
                    <a:gd name="connsiteX2-1811" fmla="*/ 2739 w 10825"/>
                    <a:gd name="connsiteY2-1812" fmla="*/ 1235 h 10000"/>
                    <a:gd name="connsiteX3-1813" fmla="*/ 3777 w 10825"/>
                    <a:gd name="connsiteY3-1814" fmla="*/ 2989 h 10000"/>
                    <a:gd name="connsiteX4-1815" fmla="*/ 4606 w 10825"/>
                    <a:gd name="connsiteY4-1816" fmla="*/ 1149 h 10000"/>
                    <a:gd name="connsiteX5-1817" fmla="*/ 5916 w 10825"/>
                    <a:gd name="connsiteY5-1818" fmla="*/ 1809 h 10000"/>
                    <a:gd name="connsiteX6-1819" fmla="*/ 6890 w 10825"/>
                    <a:gd name="connsiteY6-1820" fmla="*/ 1 h 10000"/>
                    <a:gd name="connsiteX7-1821" fmla="*/ 8341 w 10825"/>
                    <a:gd name="connsiteY7-1822" fmla="*/ 2139 h 10000"/>
                    <a:gd name="connsiteX8-1823" fmla="*/ 9703 w 10825"/>
                    <a:gd name="connsiteY8-1824" fmla="*/ 2075 h 10000"/>
                    <a:gd name="connsiteX9-1825" fmla="*/ 10823 w 10825"/>
                    <a:gd name="connsiteY9-1826" fmla="*/ 7037 h 10000"/>
                    <a:gd name="connsiteX10-1827" fmla="*/ 9882 w 10825"/>
                    <a:gd name="connsiteY10-1828" fmla="*/ 7723 h 10000"/>
                    <a:gd name="connsiteX11-1829" fmla="*/ 8336 w 10825"/>
                    <a:gd name="connsiteY11-1830" fmla="*/ 6753 h 10000"/>
                    <a:gd name="connsiteX12-1831" fmla="*/ 7014 w 10825"/>
                    <a:gd name="connsiteY12-1832" fmla="*/ 7983 h 10000"/>
                    <a:gd name="connsiteX13-1833" fmla="*/ 5917 w 10825"/>
                    <a:gd name="connsiteY13-1834" fmla="*/ 6722 h 10000"/>
                    <a:gd name="connsiteX14-1835" fmla="*/ 4807 w 10825"/>
                    <a:gd name="connsiteY14-1836" fmla="*/ 9681 h 10000"/>
                    <a:gd name="connsiteX15-1837" fmla="*/ 3878 w 10825"/>
                    <a:gd name="connsiteY15-1838" fmla="*/ 6943 h 10000"/>
                    <a:gd name="connsiteX16-1839" fmla="*/ 2682 w 10825"/>
                    <a:gd name="connsiteY16-1840" fmla="*/ 10000 h 10000"/>
                    <a:gd name="connsiteX17-1841" fmla="*/ 2075 w 10825"/>
                    <a:gd name="connsiteY17-1842" fmla="*/ 7704 h 10000"/>
                    <a:gd name="connsiteX18-1843" fmla="*/ 1184 w 10825"/>
                    <a:gd name="connsiteY18-1844" fmla="*/ 7903 h 10000"/>
                    <a:gd name="connsiteX19-1845" fmla="*/ 1074 w 10825"/>
                    <a:gd name="connsiteY19-1846" fmla="*/ 2711 h 10000"/>
                    <a:gd name="connsiteX0-1847" fmla="*/ 1074 w 10825"/>
                    <a:gd name="connsiteY0-1848" fmla="*/ 2711 h 10000"/>
                    <a:gd name="connsiteX1-1849" fmla="*/ 2119 w 10825"/>
                    <a:gd name="connsiteY1-1850" fmla="*/ 2646 h 10000"/>
                    <a:gd name="connsiteX2-1851" fmla="*/ 2739 w 10825"/>
                    <a:gd name="connsiteY2-1852" fmla="*/ 1235 h 10000"/>
                    <a:gd name="connsiteX3-1853" fmla="*/ 3777 w 10825"/>
                    <a:gd name="connsiteY3-1854" fmla="*/ 2989 h 10000"/>
                    <a:gd name="connsiteX4-1855" fmla="*/ 4606 w 10825"/>
                    <a:gd name="connsiteY4-1856" fmla="*/ 1149 h 10000"/>
                    <a:gd name="connsiteX5-1857" fmla="*/ 5916 w 10825"/>
                    <a:gd name="connsiteY5-1858" fmla="*/ 1809 h 10000"/>
                    <a:gd name="connsiteX6-1859" fmla="*/ 6890 w 10825"/>
                    <a:gd name="connsiteY6-1860" fmla="*/ 1 h 10000"/>
                    <a:gd name="connsiteX7-1861" fmla="*/ 8341 w 10825"/>
                    <a:gd name="connsiteY7-1862" fmla="*/ 2139 h 10000"/>
                    <a:gd name="connsiteX8-1863" fmla="*/ 9703 w 10825"/>
                    <a:gd name="connsiteY8-1864" fmla="*/ 2075 h 10000"/>
                    <a:gd name="connsiteX9-1865" fmla="*/ 10823 w 10825"/>
                    <a:gd name="connsiteY9-1866" fmla="*/ 7037 h 10000"/>
                    <a:gd name="connsiteX10-1867" fmla="*/ 9882 w 10825"/>
                    <a:gd name="connsiteY10-1868" fmla="*/ 7723 h 10000"/>
                    <a:gd name="connsiteX11-1869" fmla="*/ 8336 w 10825"/>
                    <a:gd name="connsiteY11-1870" fmla="*/ 6753 h 10000"/>
                    <a:gd name="connsiteX12-1871" fmla="*/ 7014 w 10825"/>
                    <a:gd name="connsiteY12-1872" fmla="*/ 7983 h 10000"/>
                    <a:gd name="connsiteX13-1873" fmla="*/ 5917 w 10825"/>
                    <a:gd name="connsiteY13-1874" fmla="*/ 6722 h 10000"/>
                    <a:gd name="connsiteX14-1875" fmla="*/ 4855 w 10825"/>
                    <a:gd name="connsiteY14-1876" fmla="*/ 8263 h 10000"/>
                    <a:gd name="connsiteX15-1877" fmla="*/ 3878 w 10825"/>
                    <a:gd name="connsiteY15-1878" fmla="*/ 6943 h 10000"/>
                    <a:gd name="connsiteX16-1879" fmla="*/ 2682 w 10825"/>
                    <a:gd name="connsiteY16-1880" fmla="*/ 10000 h 10000"/>
                    <a:gd name="connsiteX17-1881" fmla="*/ 2075 w 10825"/>
                    <a:gd name="connsiteY17-1882" fmla="*/ 7704 h 10000"/>
                    <a:gd name="connsiteX18-1883" fmla="*/ 1184 w 10825"/>
                    <a:gd name="connsiteY18-1884" fmla="*/ 7903 h 10000"/>
                    <a:gd name="connsiteX19-1885" fmla="*/ 1074 w 10825"/>
                    <a:gd name="connsiteY19-1886" fmla="*/ 2711 h 10000"/>
                    <a:gd name="connsiteX0-1887" fmla="*/ 1074 w 10825"/>
                    <a:gd name="connsiteY0-1888" fmla="*/ 2711 h 8748"/>
                    <a:gd name="connsiteX1-1889" fmla="*/ 2119 w 10825"/>
                    <a:gd name="connsiteY1-1890" fmla="*/ 2646 h 8748"/>
                    <a:gd name="connsiteX2-1891" fmla="*/ 2739 w 10825"/>
                    <a:gd name="connsiteY2-1892" fmla="*/ 1235 h 8748"/>
                    <a:gd name="connsiteX3-1893" fmla="*/ 3777 w 10825"/>
                    <a:gd name="connsiteY3-1894" fmla="*/ 2989 h 8748"/>
                    <a:gd name="connsiteX4-1895" fmla="*/ 4606 w 10825"/>
                    <a:gd name="connsiteY4-1896" fmla="*/ 1149 h 8748"/>
                    <a:gd name="connsiteX5-1897" fmla="*/ 5916 w 10825"/>
                    <a:gd name="connsiteY5-1898" fmla="*/ 1809 h 8748"/>
                    <a:gd name="connsiteX6-1899" fmla="*/ 6890 w 10825"/>
                    <a:gd name="connsiteY6-1900" fmla="*/ 1 h 8748"/>
                    <a:gd name="connsiteX7-1901" fmla="*/ 8341 w 10825"/>
                    <a:gd name="connsiteY7-1902" fmla="*/ 2139 h 8748"/>
                    <a:gd name="connsiteX8-1903" fmla="*/ 9703 w 10825"/>
                    <a:gd name="connsiteY8-1904" fmla="*/ 2075 h 8748"/>
                    <a:gd name="connsiteX9-1905" fmla="*/ 10823 w 10825"/>
                    <a:gd name="connsiteY9-1906" fmla="*/ 7037 h 8748"/>
                    <a:gd name="connsiteX10-1907" fmla="*/ 9882 w 10825"/>
                    <a:gd name="connsiteY10-1908" fmla="*/ 7723 h 8748"/>
                    <a:gd name="connsiteX11-1909" fmla="*/ 8336 w 10825"/>
                    <a:gd name="connsiteY11-1910" fmla="*/ 6753 h 8748"/>
                    <a:gd name="connsiteX12-1911" fmla="*/ 7014 w 10825"/>
                    <a:gd name="connsiteY12-1912" fmla="*/ 7983 h 8748"/>
                    <a:gd name="connsiteX13-1913" fmla="*/ 5917 w 10825"/>
                    <a:gd name="connsiteY13-1914" fmla="*/ 6722 h 8748"/>
                    <a:gd name="connsiteX14-1915" fmla="*/ 4855 w 10825"/>
                    <a:gd name="connsiteY14-1916" fmla="*/ 8263 h 8748"/>
                    <a:gd name="connsiteX15-1917" fmla="*/ 3878 w 10825"/>
                    <a:gd name="connsiteY15-1918" fmla="*/ 6943 h 8748"/>
                    <a:gd name="connsiteX16-1919" fmla="*/ 2810 w 10825"/>
                    <a:gd name="connsiteY16-1920" fmla="*/ 8746 h 8748"/>
                    <a:gd name="connsiteX17-1921" fmla="*/ 2075 w 10825"/>
                    <a:gd name="connsiteY17-1922" fmla="*/ 7704 h 8748"/>
                    <a:gd name="connsiteX18-1923" fmla="*/ 1184 w 10825"/>
                    <a:gd name="connsiteY18-1924" fmla="*/ 7903 h 8748"/>
                    <a:gd name="connsiteX19-1925" fmla="*/ 1074 w 10825"/>
                    <a:gd name="connsiteY19-1926" fmla="*/ 2711 h 8748"/>
                    <a:gd name="connsiteX0-1927" fmla="*/ 1022 w 10030"/>
                    <a:gd name="connsiteY0-1928" fmla="*/ 3099 h 10000"/>
                    <a:gd name="connsiteX1-1929" fmla="*/ 1988 w 10030"/>
                    <a:gd name="connsiteY1-1930" fmla="*/ 3025 h 10000"/>
                    <a:gd name="connsiteX2-1931" fmla="*/ 2560 w 10030"/>
                    <a:gd name="connsiteY2-1932" fmla="*/ 1412 h 10000"/>
                    <a:gd name="connsiteX3-1933" fmla="*/ 3519 w 10030"/>
                    <a:gd name="connsiteY3-1934" fmla="*/ 3417 h 10000"/>
                    <a:gd name="connsiteX4-1935" fmla="*/ 4285 w 10030"/>
                    <a:gd name="connsiteY4-1936" fmla="*/ 1313 h 10000"/>
                    <a:gd name="connsiteX5-1937" fmla="*/ 5495 w 10030"/>
                    <a:gd name="connsiteY5-1938" fmla="*/ 2068 h 10000"/>
                    <a:gd name="connsiteX6-1939" fmla="*/ 6395 w 10030"/>
                    <a:gd name="connsiteY6-1940" fmla="*/ 1 h 10000"/>
                    <a:gd name="connsiteX7-1941" fmla="*/ 7735 w 10030"/>
                    <a:gd name="connsiteY7-1942" fmla="*/ 2445 h 10000"/>
                    <a:gd name="connsiteX8-1943" fmla="*/ 8994 w 10030"/>
                    <a:gd name="connsiteY8-1944" fmla="*/ 2372 h 10000"/>
                    <a:gd name="connsiteX9-1945" fmla="*/ 10028 w 10030"/>
                    <a:gd name="connsiteY9-1946" fmla="*/ 8044 h 10000"/>
                    <a:gd name="connsiteX10-1947" fmla="*/ 9159 w 10030"/>
                    <a:gd name="connsiteY10-1948" fmla="*/ 8828 h 10000"/>
                    <a:gd name="connsiteX11-1949" fmla="*/ 7731 w 10030"/>
                    <a:gd name="connsiteY11-1950" fmla="*/ 7719 h 10000"/>
                    <a:gd name="connsiteX12-1951" fmla="*/ 6509 w 10030"/>
                    <a:gd name="connsiteY12-1952" fmla="*/ 9126 h 10000"/>
                    <a:gd name="connsiteX13-1953" fmla="*/ 5496 w 10030"/>
                    <a:gd name="connsiteY13-1954" fmla="*/ 7684 h 10000"/>
                    <a:gd name="connsiteX14-1955" fmla="*/ 4515 w 10030"/>
                    <a:gd name="connsiteY14-1956" fmla="*/ 9446 h 10000"/>
                    <a:gd name="connsiteX15-1957" fmla="*/ 3612 w 10030"/>
                    <a:gd name="connsiteY15-1958" fmla="*/ 7937 h 10000"/>
                    <a:gd name="connsiteX16-1959" fmla="*/ 2626 w 10030"/>
                    <a:gd name="connsiteY16-1960" fmla="*/ 9998 h 10000"/>
                    <a:gd name="connsiteX17-1961" fmla="*/ 1947 w 10030"/>
                    <a:gd name="connsiteY17-1962" fmla="*/ 8807 h 10000"/>
                    <a:gd name="connsiteX18-1963" fmla="*/ 1035 w 10030"/>
                    <a:gd name="connsiteY18-1964" fmla="*/ 7039 h 10000"/>
                    <a:gd name="connsiteX19-1965" fmla="*/ 1022 w 10030"/>
                    <a:gd name="connsiteY19-1966" fmla="*/ 3099 h 10000"/>
                    <a:gd name="connsiteX0-1967" fmla="*/ 1022 w 10030"/>
                    <a:gd name="connsiteY0-1968" fmla="*/ 3099 h 9998"/>
                    <a:gd name="connsiteX1-1969" fmla="*/ 1988 w 10030"/>
                    <a:gd name="connsiteY1-1970" fmla="*/ 3025 h 9998"/>
                    <a:gd name="connsiteX2-1971" fmla="*/ 2560 w 10030"/>
                    <a:gd name="connsiteY2-1972" fmla="*/ 1412 h 9998"/>
                    <a:gd name="connsiteX3-1973" fmla="*/ 3519 w 10030"/>
                    <a:gd name="connsiteY3-1974" fmla="*/ 3417 h 9998"/>
                    <a:gd name="connsiteX4-1975" fmla="*/ 4285 w 10030"/>
                    <a:gd name="connsiteY4-1976" fmla="*/ 1313 h 9998"/>
                    <a:gd name="connsiteX5-1977" fmla="*/ 5495 w 10030"/>
                    <a:gd name="connsiteY5-1978" fmla="*/ 2068 h 9998"/>
                    <a:gd name="connsiteX6-1979" fmla="*/ 6395 w 10030"/>
                    <a:gd name="connsiteY6-1980" fmla="*/ 1 h 9998"/>
                    <a:gd name="connsiteX7-1981" fmla="*/ 7735 w 10030"/>
                    <a:gd name="connsiteY7-1982" fmla="*/ 2445 h 9998"/>
                    <a:gd name="connsiteX8-1983" fmla="*/ 8994 w 10030"/>
                    <a:gd name="connsiteY8-1984" fmla="*/ 2372 h 9998"/>
                    <a:gd name="connsiteX9-1985" fmla="*/ 10028 w 10030"/>
                    <a:gd name="connsiteY9-1986" fmla="*/ 8044 h 9998"/>
                    <a:gd name="connsiteX10-1987" fmla="*/ 9159 w 10030"/>
                    <a:gd name="connsiteY10-1988" fmla="*/ 8828 h 9998"/>
                    <a:gd name="connsiteX11-1989" fmla="*/ 7731 w 10030"/>
                    <a:gd name="connsiteY11-1990" fmla="*/ 7719 h 9998"/>
                    <a:gd name="connsiteX12-1991" fmla="*/ 6509 w 10030"/>
                    <a:gd name="connsiteY12-1992" fmla="*/ 9126 h 9998"/>
                    <a:gd name="connsiteX13-1993" fmla="*/ 5496 w 10030"/>
                    <a:gd name="connsiteY13-1994" fmla="*/ 7684 h 9998"/>
                    <a:gd name="connsiteX14-1995" fmla="*/ 4515 w 10030"/>
                    <a:gd name="connsiteY14-1996" fmla="*/ 9446 h 9998"/>
                    <a:gd name="connsiteX15-1997" fmla="*/ 3612 w 10030"/>
                    <a:gd name="connsiteY15-1998" fmla="*/ 7937 h 9998"/>
                    <a:gd name="connsiteX16-1999" fmla="*/ 2626 w 10030"/>
                    <a:gd name="connsiteY16-2000" fmla="*/ 9998 h 9998"/>
                    <a:gd name="connsiteX17-2001" fmla="*/ 2110 w 10030"/>
                    <a:gd name="connsiteY17-2002" fmla="*/ 6438 h 9998"/>
                    <a:gd name="connsiteX18-2003" fmla="*/ 1035 w 10030"/>
                    <a:gd name="connsiteY18-2004" fmla="*/ 7039 h 9998"/>
                    <a:gd name="connsiteX19-2005" fmla="*/ 1022 w 10030"/>
                    <a:gd name="connsiteY19-2006" fmla="*/ 3099 h 9998"/>
                    <a:gd name="connsiteX0-2007" fmla="*/ 1019 w 10000"/>
                    <a:gd name="connsiteY0-2008" fmla="*/ 3100 h 9454"/>
                    <a:gd name="connsiteX1-2009" fmla="*/ 1982 w 10000"/>
                    <a:gd name="connsiteY1-2010" fmla="*/ 3026 h 9454"/>
                    <a:gd name="connsiteX2-2011" fmla="*/ 2552 w 10000"/>
                    <a:gd name="connsiteY2-2012" fmla="*/ 1412 h 9454"/>
                    <a:gd name="connsiteX3-2013" fmla="*/ 3508 w 10000"/>
                    <a:gd name="connsiteY3-2014" fmla="*/ 3418 h 9454"/>
                    <a:gd name="connsiteX4-2015" fmla="*/ 4272 w 10000"/>
                    <a:gd name="connsiteY4-2016" fmla="*/ 1313 h 9454"/>
                    <a:gd name="connsiteX5-2017" fmla="*/ 5479 w 10000"/>
                    <a:gd name="connsiteY5-2018" fmla="*/ 2068 h 9454"/>
                    <a:gd name="connsiteX6-2019" fmla="*/ 6376 w 10000"/>
                    <a:gd name="connsiteY6-2020" fmla="*/ 1 h 9454"/>
                    <a:gd name="connsiteX7-2021" fmla="*/ 7712 w 10000"/>
                    <a:gd name="connsiteY7-2022" fmla="*/ 2445 h 9454"/>
                    <a:gd name="connsiteX8-2023" fmla="*/ 8967 w 10000"/>
                    <a:gd name="connsiteY8-2024" fmla="*/ 2372 h 9454"/>
                    <a:gd name="connsiteX9-2025" fmla="*/ 9998 w 10000"/>
                    <a:gd name="connsiteY9-2026" fmla="*/ 8046 h 9454"/>
                    <a:gd name="connsiteX10-2027" fmla="*/ 9132 w 10000"/>
                    <a:gd name="connsiteY10-2028" fmla="*/ 8830 h 9454"/>
                    <a:gd name="connsiteX11-2029" fmla="*/ 7708 w 10000"/>
                    <a:gd name="connsiteY11-2030" fmla="*/ 7721 h 9454"/>
                    <a:gd name="connsiteX12-2031" fmla="*/ 6490 w 10000"/>
                    <a:gd name="connsiteY12-2032" fmla="*/ 9128 h 9454"/>
                    <a:gd name="connsiteX13-2033" fmla="*/ 5480 w 10000"/>
                    <a:gd name="connsiteY13-2034" fmla="*/ 7686 h 9454"/>
                    <a:gd name="connsiteX14-2035" fmla="*/ 4501 w 10000"/>
                    <a:gd name="connsiteY14-2036" fmla="*/ 9448 h 9454"/>
                    <a:gd name="connsiteX15-2037" fmla="*/ 3601 w 10000"/>
                    <a:gd name="connsiteY15-2038" fmla="*/ 7939 h 9454"/>
                    <a:gd name="connsiteX16-2039" fmla="*/ 2751 w 10000"/>
                    <a:gd name="connsiteY16-2040" fmla="*/ 8441 h 9454"/>
                    <a:gd name="connsiteX17-2041" fmla="*/ 2104 w 10000"/>
                    <a:gd name="connsiteY17-2042" fmla="*/ 6439 h 9454"/>
                    <a:gd name="connsiteX18-2043" fmla="*/ 1032 w 10000"/>
                    <a:gd name="connsiteY18-2044" fmla="*/ 7040 h 9454"/>
                    <a:gd name="connsiteX19-2045" fmla="*/ 1019 w 10000"/>
                    <a:gd name="connsiteY19-2046" fmla="*/ 3100 h 9454"/>
                    <a:gd name="connsiteX0-2047" fmla="*/ 1019 w 10000"/>
                    <a:gd name="connsiteY0-2048" fmla="*/ 3279 h 10000"/>
                    <a:gd name="connsiteX1-2049" fmla="*/ 1982 w 10000"/>
                    <a:gd name="connsiteY1-2050" fmla="*/ 3201 h 10000"/>
                    <a:gd name="connsiteX2-2051" fmla="*/ 2552 w 10000"/>
                    <a:gd name="connsiteY2-2052" fmla="*/ 1494 h 10000"/>
                    <a:gd name="connsiteX3-2053" fmla="*/ 3508 w 10000"/>
                    <a:gd name="connsiteY3-2054" fmla="*/ 3615 h 10000"/>
                    <a:gd name="connsiteX4-2055" fmla="*/ 4272 w 10000"/>
                    <a:gd name="connsiteY4-2056" fmla="*/ 1389 h 10000"/>
                    <a:gd name="connsiteX5-2057" fmla="*/ 5479 w 10000"/>
                    <a:gd name="connsiteY5-2058" fmla="*/ 2187 h 10000"/>
                    <a:gd name="connsiteX6-2059" fmla="*/ 6376 w 10000"/>
                    <a:gd name="connsiteY6-2060" fmla="*/ 1 h 10000"/>
                    <a:gd name="connsiteX7-2061" fmla="*/ 7712 w 10000"/>
                    <a:gd name="connsiteY7-2062" fmla="*/ 2586 h 10000"/>
                    <a:gd name="connsiteX8-2063" fmla="*/ 8967 w 10000"/>
                    <a:gd name="connsiteY8-2064" fmla="*/ 2509 h 10000"/>
                    <a:gd name="connsiteX9-2065" fmla="*/ 9998 w 10000"/>
                    <a:gd name="connsiteY9-2066" fmla="*/ 8511 h 10000"/>
                    <a:gd name="connsiteX10-2067" fmla="*/ 9132 w 10000"/>
                    <a:gd name="connsiteY10-2068" fmla="*/ 9340 h 10000"/>
                    <a:gd name="connsiteX11-2069" fmla="*/ 7708 w 10000"/>
                    <a:gd name="connsiteY11-2070" fmla="*/ 8167 h 10000"/>
                    <a:gd name="connsiteX12-2071" fmla="*/ 6490 w 10000"/>
                    <a:gd name="connsiteY12-2072" fmla="*/ 9655 h 10000"/>
                    <a:gd name="connsiteX13-2073" fmla="*/ 5480 w 10000"/>
                    <a:gd name="connsiteY13-2074" fmla="*/ 8130 h 10000"/>
                    <a:gd name="connsiteX14-2075" fmla="*/ 4501 w 10000"/>
                    <a:gd name="connsiteY14-2076" fmla="*/ 9994 h 10000"/>
                    <a:gd name="connsiteX15-2077" fmla="*/ 3749 w 10000"/>
                    <a:gd name="connsiteY15-2078" fmla="*/ 6683 h 10000"/>
                    <a:gd name="connsiteX16-2079" fmla="*/ 2751 w 10000"/>
                    <a:gd name="connsiteY16-2080" fmla="*/ 8928 h 10000"/>
                    <a:gd name="connsiteX17-2081" fmla="*/ 2104 w 10000"/>
                    <a:gd name="connsiteY17-2082" fmla="*/ 6811 h 10000"/>
                    <a:gd name="connsiteX18-2083" fmla="*/ 1032 w 10000"/>
                    <a:gd name="connsiteY18-2084" fmla="*/ 7447 h 10000"/>
                    <a:gd name="connsiteX19-2085" fmla="*/ 1019 w 10000"/>
                    <a:gd name="connsiteY19-2086" fmla="*/ 3279 h 10000"/>
                    <a:gd name="connsiteX0-2087" fmla="*/ 1019 w 10000"/>
                    <a:gd name="connsiteY0-2088" fmla="*/ 3279 h 9655"/>
                    <a:gd name="connsiteX1-2089" fmla="*/ 1982 w 10000"/>
                    <a:gd name="connsiteY1-2090" fmla="*/ 3201 h 9655"/>
                    <a:gd name="connsiteX2-2091" fmla="*/ 2552 w 10000"/>
                    <a:gd name="connsiteY2-2092" fmla="*/ 1494 h 9655"/>
                    <a:gd name="connsiteX3-2093" fmla="*/ 3508 w 10000"/>
                    <a:gd name="connsiteY3-2094" fmla="*/ 3615 h 9655"/>
                    <a:gd name="connsiteX4-2095" fmla="*/ 4272 w 10000"/>
                    <a:gd name="connsiteY4-2096" fmla="*/ 1389 h 9655"/>
                    <a:gd name="connsiteX5-2097" fmla="*/ 5479 w 10000"/>
                    <a:gd name="connsiteY5-2098" fmla="*/ 2187 h 9655"/>
                    <a:gd name="connsiteX6-2099" fmla="*/ 6376 w 10000"/>
                    <a:gd name="connsiteY6-2100" fmla="*/ 1 h 9655"/>
                    <a:gd name="connsiteX7-2101" fmla="*/ 7712 w 10000"/>
                    <a:gd name="connsiteY7-2102" fmla="*/ 2586 h 9655"/>
                    <a:gd name="connsiteX8-2103" fmla="*/ 8967 w 10000"/>
                    <a:gd name="connsiteY8-2104" fmla="*/ 2509 h 9655"/>
                    <a:gd name="connsiteX9-2105" fmla="*/ 9998 w 10000"/>
                    <a:gd name="connsiteY9-2106" fmla="*/ 8511 h 9655"/>
                    <a:gd name="connsiteX10-2107" fmla="*/ 9132 w 10000"/>
                    <a:gd name="connsiteY10-2108" fmla="*/ 9340 h 9655"/>
                    <a:gd name="connsiteX11-2109" fmla="*/ 7708 w 10000"/>
                    <a:gd name="connsiteY11-2110" fmla="*/ 8167 h 9655"/>
                    <a:gd name="connsiteX12-2111" fmla="*/ 6490 w 10000"/>
                    <a:gd name="connsiteY12-2112" fmla="*/ 9655 h 9655"/>
                    <a:gd name="connsiteX13-2113" fmla="*/ 5480 w 10000"/>
                    <a:gd name="connsiteY13-2114" fmla="*/ 8130 h 9655"/>
                    <a:gd name="connsiteX14-2115" fmla="*/ 4531 w 10000"/>
                    <a:gd name="connsiteY14-2116" fmla="*/ 8939 h 9655"/>
                    <a:gd name="connsiteX15-2117" fmla="*/ 3749 w 10000"/>
                    <a:gd name="connsiteY15-2118" fmla="*/ 6683 h 9655"/>
                    <a:gd name="connsiteX16-2119" fmla="*/ 2751 w 10000"/>
                    <a:gd name="connsiteY16-2120" fmla="*/ 8928 h 9655"/>
                    <a:gd name="connsiteX17-2121" fmla="*/ 2104 w 10000"/>
                    <a:gd name="connsiteY17-2122" fmla="*/ 6811 h 9655"/>
                    <a:gd name="connsiteX18-2123" fmla="*/ 1032 w 10000"/>
                    <a:gd name="connsiteY18-2124" fmla="*/ 7447 h 9655"/>
                    <a:gd name="connsiteX19-2125" fmla="*/ 1019 w 10000"/>
                    <a:gd name="connsiteY19-2126" fmla="*/ 3279 h 9655"/>
                    <a:gd name="connsiteX0-2127" fmla="*/ 1019 w 10000"/>
                    <a:gd name="connsiteY0-2128" fmla="*/ 3396 h 10046"/>
                    <a:gd name="connsiteX1-2129" fmla="*/ 1982 w 10000"/>
                    <a:gd name="connsiteY1-2130" fmla="*/ 3315 h 10046"/>
                    <a:gd name="connsiteX2-2131" fmla="*/ 2552 w 10000"/>
                    <a:gd name="connsiteY2-2132" fmla="*/ 1547 h 10046"/>
                    <a:gd name="connsiteX3-2133" fmla="*/ 3508 w 10000"/>
                    <a:gd name="connsiteY3-2134" fmla="*/ 3744 h 10046"/>
                    <a:gd name="connsiteX4-2135" fmla="*/ 4272 w 10000"/>
                    <a:gd name="connsiteY4-2136" fmla="*/ 1439 h 10046"/>
                    <a:gd name="connsiteX5-2137" fmla="*/ 5479 w 10000"/>
                    <a:gd name="connsiteY5-2138" fmla="*/ 2265 h 10046"/>
                    <a:gd name="connsiteX6-2139" fmla="*/ 6376 w 10000"/>
                    <a:gd name="connsiteY6-2140" fmla="*/ 1 h 10046"/>
                    <a:gd name="connsiteX7-2141" fmla="*/ 7712 w 10000"/>
                    <a:gd name="connsiteY7-2142" fmla="*/ 2678 h 10046"/>
                    <a:gd name="connsiteX8-2143" fmla="*/ 8967 w 10000"/>
                    <a:gd name="connsiteY8-2144" fmla="*/ 2599 h 10046"/>
                    <a:gd name="connsiteX9-2145" fmla="*/ 9998 w 10000"/>
                    <a:gd name="connsiteY9-2146" fmla="*/ 8815 h 10046"/>
                    <a:gd name="connsiteX10-2147" fmla="*/ 9132 w 10000"/>
                    <a:gd name="connsiteY10-2148" fmla="*/ 9674 h 10046"/>
                    <a:gd name="connsiteX11-2149" fmla="*/ 7708 w 10000"/>
                    <a:gd name="connsiteY11-2150" fmla="*/ 8459 h 10046"/>
                    <a:gd name="connsiteX12-2151" fmla="*/ 6490 w 10000"/>
                    <a:gd name="connsiteY12-2152" fmla="*/ 10000 h 10046"/>
                    <a:gd name="connsiteX13-2153" fmla="*/ 5584 w 10000"/>
                    <a:gd name="connsiteY13-2154" fmla="*/ 6577 h 10046"/>
                    <a:gd name="connsiteX14-2155" fmla="*/ 4531 w 10000"/>
                    <a:gd name="connsiteY14-2156" fmla="*/ 9258 h 10046"/>
                    <a:gd name="connsiteX15-2157" fmla="*/ 3749 w 10000"/>
                    <a:gd name="connsiteY15-2158" fmla="*/ 6922 h 10046"/>
                    <a:gd name="connsiteX16-2159" fmla="*/ 2751 w 10000"/>
                    <a:gd name="connsiteY16-2160" fmla="*/ 9247 h 10046"/>
                    <a:gd name="connsiteX17-2161" fmla="*/ 2104 w 10000"/>
                    <a:gd name="connsiteY17-2162" fmla="*/ 7054 h 10046"/>
                    <a:gd name="connsiteX18-2163" fmla="*/ 1032 w 10000"/>
                    <a:gd name="connsiteY18-2164" fmla="*/ 7713 h 10046"/>
                    <a:gd name="connsiteX19-2165" fmla="*/ 1019 w 10000"/>
                    <a:gd name="connsiteY19-2166" fmla="*/ 3396 h 10046"/>
                    <a:gd name="connsiteX0-2167" fmla="*/ 1019 w 10000"/>
                    <a:gd name="connsiteY0-2168" fmla="*/ 3396 h 9735"/>
                    <a:gd name="connsiteX1-2169" fmla="*/ 1982 w 10000"/>
                    <a:gd name="connsiteY1-2170" fmla="*/ 3315 h 9735"/>
                    <a:gd name="connsiteX2-2171" fmla="*/ 2552 w 10000"/>
                    <a:gd name="connsiteY2-2172" fmla="*/ 1547 h 9735"/>
                    <a:gd name="connsiteX3-2173" fmla="*/ 3508 w 10000"/>
                    <a:gd name="connsiteY3-2174" fmla="*/ 3744 h 9735"/>
                    <a:gd name="connsiteX4-2175" fmla="*/ 4272 w 10000"/>
                    <a:gd name="connsiteY4-2176" fmla="*/ 1439 h 9735"/>
                    <a:gd name="connsiteX5-2177" fmla="*/ 5479 w 10000"/>
                    <a:gd name="connsiteY5-2178" fmla="*/ 2265 h 9735"/>
                    <a:gd name="connsiteX6-2179" fmla="*/ 6376 w 10000"/>
                    <a:gd name="connsiteY6-2180" fmla="*/ 1 h 9735"/>
                    <a:gd name="connsiteX7-2181" fmla="*/ 7712 w 10000"/>
                    <a:gd name="connsiteY7-2182" fmla="*/ 2678 h 9735"/>
                    <a:gd name="connsiteX8-2183" fmla="*/ 8967 w 10000"/>
                    <a:gd name="connsiteY8-2184" fmla="*/ 2599 h 9735"/>
                    <a:gd name="connsiteX9-2185" fmla="*/ 9998 w 10000"/>
                    <a:gd name="connsiteY9-2186" fmla="*/ 8815 h 9735"/>
                    <a:gd name="connsiteX10-2187" fmla="*/ 9132 w 10000"/>
                    <a:gd name="connsiteY10-2188" fmla="*/ 9674 h 9735"/>
                    <a:gd name="connsiteX11-2189" fmla="*/ 7708 w 10000"/>
                    <a:gd name="connsiteY11-2190" fmla="*/ 8459 h 9735"/>
                    <a:gd name="connsiteX12-2191" fmla="*/ 6490 w 10000"/>
                    <a:gd name="connsiteY12-2192" fmla="*/ 7541 h 9735"/>
                    <a:gd name="connsiteX13-2193" fmla="*/ 5584 w 10000"/>
                    <a:gd name="connsiteY13-2194" fmla="*/ 6577 h 9735"/>
                    <a:gd name="connsiteX14-2195" fmla="*/ 4531 w 10000"/>
                    <a:gd name="connsiteY14-2196" fmla="*/ 9258 h 9735"/>
                    <a:gd name="connsiteX15-2197" fmla="*/ 3749 w 10000"/>
                    <a:gd name="connsiteY15-2198" fmla="*/ 6922 h 9735"/>
                    <a:gd name="connsiteX16-2199" fmla="*/ 2751 w 10000"/>
                    <a:gd name="connsiteY16-2200" fmla="*/ 9247 h 9735"/>
                    <a:gd name="connsiteX17-2201" fmla="*/ 2104 w 10000"/>
                    <a:gd name="connsiteY17-2202" fmla="*/ 7054 h 9735"/>
                    <a:gd name="connsiteX18-2203" fmla="*/ 1032 w 10000"/>
                    <a:gd name="connsiteY18-2204" fmla="*/ 7713 h 9735"/>
                    <a:gd name="connsiteX19-2205" fmla="*/ 1019 w 10000"/>
                    <a:gd name="connsiteY19-2206" fmla="*/ 3396 h 9735"/>
                    <a:gd name="connsiteX0-2207" fmla="*/ 1019 w 10000"/>
                    <a:gd name="connsiteY0-2208" fmla="*/ 3488 h 10000"/>
                    <a:gd name="connsiteX1-2209" fmla="*/ 1982 w 10000"/>
                    <a:gd name="connsiteY1-2210" fmla="*/ 3405 h 10000"/>
                    <a:gd name="connsiteX2-2211" fmla="*/ 2552 w 10000"/>
                    <a:gd name="connsiteY2-2212" fmla="*/ 1589 h 10000"/>
                    <a:gd name="connsiteX3-2213" fmla="*/ 3508 w 10000"/>
                    <a:gd name="connsiteY3-2214" fmla="*/ 3846 h 10000"/>
                    <a:gd name="connsiteX4-2215" fmla="*/ 4272 w 10000"/>
                    <a:gd name="connsiteY4-2216" fmla="*/ 1478 h 10000"/>
                    <a:gd name="connsiteX5-2217" fmla="*/ 5479 w 10000"/>
                    <a:gd name="connsiteY5-2218" fmla="*/ 2327 h 10000"/>
                    <a:gd name="connsiteX6-2219" fmla="*/ 6376 w 10000"/>
                    <a:gd name="connsiteY6-2220" fmla="*/ 1 h 10000"/>
                    <a:gd name="connsiteX7-2221" fmla="*/ 7712 w 10000"/>
                    <a:gd name="connsiteY7-2222" fmla="*/ 2751 h 10000"/>
                    <a:gd name="connsiteX8-2223" fmla="*/ 8967 w 10000"/>
                    <a:gd name="connsiteY8-2224" fmla="*/ 2670 h 10000"/>
                    <a:gd name="connsiteX9-2225" fmla="*/ 9998 w 10000"/>
                    <a:gd name="connsiteY9-2226" fmla="*/ 9055 h 10000"/>
                    <a:gd name="connsiteX10-2227" fmla="*/ 9132 w 10000"/>
                    <a:gd name="connsiteY10-2228" fmla="*/ 9937 h 10000"/>
                    <a:gd name="connsiteX11-2229" fmla="*/ 7708 w 10000"/>
                    <a:gd name="connsiteY11-2230" fmla="*/ 8689 h 10000"/>
                    <a:gd name="connsiteX12-2231" fmla="*/ 6490 w 10000"/>
                    <a:gd name="connsiteY12-2232" fmla="*/ 7746 h 10000"/>
                    <a:gd name="connsiteX13-2233" fmla="*/ 5628 w 10000"/>
                    <a:gd name="connsiteY13-2234" fmla="*/ 5704 h 10000"/>
                    <a:gd name="connsiteX14-2235" fmla="*/ 4531 w 10000"/>
                    <a:gd name="connsiteY14-2236" fmla="*/ 9510 h 10000"/>
                    <a:gd name="connsiteX15-2237" fmla="*/ 3749 w 10000"/>
                    <a:gd name="connsiteY15-2238" fmla="*/ 7110 h 10000"/>
                    <a:gd name="connsiteX16-2239" fmla="*/ 2751 w 10000"/>
                    <a:gd name="connsiteY16-2240" fmla="*/ 9499 h 10000"/>
                    <a:gd name="connsiteX17-2241" fmla="*/ 2104 w 10000"/>
                    <a:gd name="connsiteY17-2242" fmla="*/ 7246 h 10000"/>
                    <a:gd name="connsiteX18-2243" fmla="*/ 1032 w 10000"/>
                    <a:gd name="connsiteY18-2244" fmla="*/ 7923 h 10000"/>
                    <a:gd name="connsiteX19-2245" fmla="*/ 1019 w 10000"/>
                    <a:gd name="connsiteY19-2246" fmla="*/ 3488 h 10000"/>
                    <a:gd name="connsiteX0-2247" fmla="*/ 1019 w 10000"/>
                    <a:gd name="connsiteY0-2248" fmla="*/ 3488 h 10000"/>
                    <a:gd name="connsiteX1-2249" fmla="*/ 1982 w 10000"/>
                    <a:gd name="connsiteY1-2250" fmla="*/ 3405 h 10000"/>
                    <a:gd name="connsiteX2-2251" fmla="*/ 2552 w 10000"/>
                    <a:gd name="connsiteY2-2252" fmla="*/ 1589 h 10000"/>
                    <a:gd name="connsiteX3-2253" fmla="*/ 3508 w 10000"/>
                    <a:gd name="connsiteY3-2254" fmla="*/ 3846 h 10000"/>
                    <a:gd name="connsiteX4-2255" fmla="*/ 4272 w 10000"/>
                    <a:gd name="connsiteY4-2256" fmla="*/ 1478 h 10000"/>
                    <a:gd name="connsiteX5-2257" fmla="*/ 5479 w 10000"/>
                    <a:gd name="connsiteY5-2258" fmla="*/ 2327 h 10000"/>
                    <a:gd name="connsiteX6-2259" fmla="*/ 6376 w 10000"/>
                    <a:gd name="connsiteY6-2260" fmla="*/ 1 h 10000"/>
                    <a:gd name="connsiteX7-2261" fmla="*/ 7712 w 10000"/>
                    <a:gd name="connsiteY7-2262" fmla="*/ 2751 h 10000"/>
                    <a:gd name="connsiteX8-2263" fmla="*/ 8967 w 10000"/>
                    <a:gd name="connsiteY8-2264" fmla="*/ 2670 h 10000"/>
                    <a:gd name="connsiteX9-2265" fmla="*/ 9998 w 10000"/>
                    <a:gd name="connsiteY9-2266" fmla="*/ 9055 h 10000"/>
                    <a:gd name="connsiteX10-2267" fmla="*/ 9132 w 10000"/>
                    <a:gd name="connsiteY10-2268" fmla="*/ 9937 h 10000"/>
                    <a:gd name="connsiteX11-2269" fmla="*/ 7708 w 10000"/>
                    <a:gd name="connsiteY11-2270" fmla="*/ 8689 h 10000"/>
                    <a:gd name="connsiteX12-2271" fmla="*/ 6475 w 10000"/>
                    <a:gd name="connsiteY12-2272" fmla="*/ 7956 h 10000"/>
                    <a:gd name="connsiteX13-2273" fmla="*/ 5628 w 10000"/>
                    <a:gd name="connsiteY13-2274" fmla="*/ 5704 h 10000"/>
                    <a:gd name="connsiteX14-2275" fmla="*/ 4531 w 10000"/>
                    <a:gd name="connsiteY14-2276" fmla="*/ 9510 h 10000"/>
                    <a:gd name="connsiteX15-2277" fmla="*/ 3749 w 10000"/>
                    <a:gd name="connsiteY15-2278" fmla="*/ 7110 h 10000"/>
                    <a:gd name="connsiteX16-2279" fmla="*/ 2751 w 10000"/>
                    <a:gd name="connsiteY16-2280" fmla="*/ 9499 h 10000"/>
                    <a:gd name="connsiteX17-2281" fmla="*/ 2104 w 10000"/>
                    <a:gd name="connsiteY17-2282" fmla="*/ 7246 h 10000"/>
                    <a:gd name="connsiteX18-2283" fmla="*/ 1032 w 10000"/>
                    <a:gd name="connsiteY18-2284" fmla="*/ 7923 h 10000"/>
                    <a:gd name="connsiteX19-2285" fmla="*/ 1019 w 10000"/>
                    <a:gd name="connsiteY19-2286" fmla="*/ 3488 h 10000"/>
                    <a:gd name="connsiteX0-2287" fmla="*/ 1019 w 10000"/>
                    <a:gd name="connsiteY0-2288" fmla="*/ 3488 h 9969"/>
                    <a:gd name="connsiteX1-2289" fmla="*/ 1982 w 10000"/>
                    <a:gd name="connsiteY1-2290" fmla="*/ 3405 h 9969"/>
                    <a:gd name="connsiteX2-2291" fmla="*/ 2552 w 10000"/>
                    <a:gd name="connsiteY2-2292" fmla="*/ 1589 h 9969"/>
                    <a:gd name="connsiteX3-2293" fmla="*/ 3508 w 10000"/>
                    <a:gd name="connsiteY3-2294" fmla="*/ 3846 h 9969"/>
                    <a:gd name="connsiteX4-2295" fmla="*/ 4272 w 10000"/>
                    <a:gd name="connsiteY4-2296" fmla="*/ 1478 h 9969"/>
                    <a:gd name="connsiteX5-2297" fmla="*/ 5479 w 10000"/>
                    <a:gd name="connsiteY5-2298" fmla="*/ 2327 h 9969"/>
                    <a:gd name="connsiteX6-2299" fmla="*/ 6376 w 10000"/>
                    <a:gd name="connsiteY6-2300" fmla="*/ 1 h 9969"/>
                    <a:gd name="connsiteX7-2301" fmla="*/ 7712 w 10000"/>
                    <a:gd name="connsiteY7-2302" fmla="*/ 2751 h 9969"/>
                    <a:gd name="connsiteX8-2303" fmla="*/ 8967 w 10000"/>
                    <a:gd name="connsiteY8-2304" fmla="*/ 2670 h 9969"/>
                    <a:gd name="connsiteX9-2305" fmla="*/ 9998 w 10000"/>
                    <a:gd name="connsiteY9-2306" fmla="*/ 9055 h 9969"/>
                    <a:gd name="connsiteX10-2307" fmla="*/ 9132 w 10000"/>
                    <a:gd name="connsiteY10-2308" fmla="*/ 9937 h 9969"/>
                    <a:gd name="connsiteX11-2309" fmla="*/ 7886 w 10000"/>
                    <a:gd name="connsiteY11-2310" fmla="*/ 6584 h 9969"/>
                    <a:gd name="connsiteX12-2311" fmla="*/ 6475 w 10000"/>
                    <a:gd name="connsiteY12-2312" fmla="*/ 7956 h 9969"/>
                    <a:gd name="connsiteX13-2313" fmla="*/ 5628 w 10000"/>
                    <a:gd name="connsiteY13-2314" fmla="*/ 5704 h 9969"/>
                    <a:gd name="connsiteX14-2315" fmla="*/ 4531 w 10000"/>
                    <a:gd name="connsiteY14-2316" fmla="*/ 9510 h 9969"/>
                    <a:gd name="connsiteX15-2317" fmla="*/ 3749 w 10000"/>
                    <a:gd name="connsiteY15-2318" fmla="*/ 7110 h 9969"/>
                    <a:gd name="connsiteX16-2319" fmla="*/ 2751 w 10000"/>
                    <a:gd name="connsiteY16-2320" fmla="*/ 9499 h 9969"/>
                    <a:gd name="connsiteX17-2321" fmla="*/ 2104 w 10000"/>
                    <a:gd name="connsiteY17-2322" fmla="*/ 7246 h 9969"/>
                    <a:gd name="connsiteX18-2323" fmla="*/ 1032 w 10000"/>
                    <a:gd name="connsiteY18-2324" fmla="*/ 7923 h 9969"/>
                    <a:gd name="connsiteX19-2325" fmla="*/ 1019 w 10000"/>
                    <a:gd name="connsiteY19-2326" fmla="*/ 3488 h 9969"/>
                    <a:gd name="connsiteX0-2327" fmla="*/ 1019 w 10000"/>
                    <a:gd name="connsiteY0-2328" fmla="*/ 3499 h 9543"/>
                    <a:gd name="connsiteX1-2329" fmla="*/ 1982 w 10000"/>
                    <a:gd name="connsiteY1-2330" fmla="*/ 3416 h 9543"/>
                    <a:gd name="connsiteX2-2331" fmla="*/ 2552 w 10000"/>
                    <a:gd name="connsiteY2-2332" fmla="*/ 1594 h 9543"/>
                    <a:gd name="connsiteX3-2333" fmla="*/ 3508 w 10000"/>
                    <a:gd name="connsiteY3-2334" fmla="*/ 3858 h 9543"/>
                    <a:gd name="connsiteX4-2335" fmla="*/ 4272 w 10000"/>
                    <a:gd name="connsiteY4-2336" fmla="*/ 1483 h 9543"/>
                    <a:gd name="connsiteX5-2337" fmla="*/ 5479 w 10000"/>
                    <a:gd name="connsiteY5-2338" fmla="*/ 2334 h 9543"/>
                    <a:gd name="connsiteX6-2339" fmla="*/ 6376 w 10000"/>
                    <a:gd name="connsiteY6-2340" fmla="*/ 1 h 9543"/>
                    <a:gd name="connsiteX7-2341" fmla="*/ 7712 w 10000"/>
                    <a:gd name="connsiteY7-2342" fmla="*/ 2760 h 9543"/>
                    <a:gd name="connsiteX8-2343" fmla="*/ 8967 w 10000"/>
                    <a:gd name="connsiteY8-2344" fmla="*/ 2678 h 9543"/>
                    <a:gd name="connsiteX9-2345" fmla="*/ 9998 w 10000"/>
                    <a:gd name="connsiteY9-2346" fmla="*/ 9083 h 9543"/>
                    <a:gd name="connsiteX10-2347" fmla="*/ 9117 w 10000"/>
                    <a:gd name="connsiteY10-2348" fmla="*/ 8842 h 9543"/>
                    <a:gd name="connsiteX11-2349" fmla="*/ 7886 w 10000"/>
                    <a:gd name="connsiteY11-2350" fmla="*/ 6604 h 9543"/>
                    <a:gd name="connsiteX12-2351" fmla="*/ 6475 w 10000"/>
                    <a:gd name="connsiteY12-2352" fmla="*/ 7981 h 9543"/>
                    <a:gd name="connsiteX13-2353" fmla="*/ 5628 w 10000"/>
                    <a:gd name="connsiteY13-2354" fmla="*/ 5722 h 9543"/>
                    <a:gd name="connsiteX14-2355" fmla="*/ 4531 w 10000"/>
                    <a:gd name="connsiteY14-2356" fmla="*/ 9540 h 9543"/>
                    <a:gd name="connsiteX15-2357" fmla="*/ 3749 w 10000"/>
                    <a:gd name="connsiteY15-2358" fmla="*/ 7132 h 9543"/>
                    <a:gd name="connsiteX16-2359" fmla="*/ 2751 w 10000"/>
                    <a:gd name="connsiteY16-2360" fmla="*/ 9529 h 9543"/>
                    <a:gd name="connsiteX17-2361" fmla="*/ 2104 w 10000"/>
                    <a:gd name="connsiteY17-2362" fmla="*/ 7269 h 9543"/>
                    <a:gd name="connsiteX18-2363" fmla="*/ 1032 w 10000"/>
                    <a:gd name="connsiteY18-2364" fmla="*/ 7948 h 9543"/>
                    <a:gd name="connsiteX19-2365" fmla="*/ 1019 w 10000"/>
                    <a:gd name="connsiteY19-2366" fmla="*/ 3499 h 9543"/>
                    <a:gd name="connsiteX0-2367" fmla="*/ 1019 w 10000"/>
                    <a:gd name="connsiteY0-2368" fmla="*/ 3667 h 10001"/>
                    <a:gd name="connsiteX1-2369" fmla="*/ 1982 w 10000"/>
                    <a:gd name="connsiteY1-2370" fmla="*/ 3580 h 10001"/>
                    <a:gd name="connsiteX2-2371" fmla="*/ 2552 w 10000"/>
                    <a:gd name="connsiteY2-2372" fmla="*/ 1670 h 10001"/>
                    <a:gd name="connsiteX3-2373" fmla="*/ 3508 w 10000"/>
                    <a:gd name="connsiteY3-2374" fmla="*/ 4043 h 10001"/>
                    <a:gd name="connsiteX4-2375" fmla="*/ 4272 w 10000"/>
                    <a:gd name="connsiteY4-2376" fmla="*/ 1554 h 10001"/>
                    <a:gd name="connsiteX5-2377" fmla="*/ 5479 w 10000"/>
                    <a:gd name="connsiteY5-2378" fmla="*/ 2446 h 10001"/>
                    <a:gd name="connsiteX6-2379" fmla="*/ 6376 w 10000"/>
                    <a:gd name="connsiteY6-2380" fmla="*/ 1 h 10001"/>
                    <a:gd name="connsiteX7-2381" fmla="*/ 7712 w 10000"/>
                    <a:gd name="connsiteY7-2382" fmla="*/ 2892 h 10001"/>
                    <a:gd name="connsiteX8-2383" fmla="*/ 8967 w 10000"/>
                    <a:gd name="connsiteY8-2384" fmla="*/ 2806 h 10001"/>
                    <a:gd name="connsiteX9-2385" fmla="*/ 9998 w 10000"/>
                    <a:gd name="connsiteY9-2386" fmla="*/ 9518 h 10001"/>
                    <a:gd name="connsiteX10-2387" fmla="*/ 9117 w 10000"/>
                    <a:gd name="connsiteY10-2388" fmla="*/ 9265 h 10001"/>
                    <a:gd name="connsiteX11-2389" fmla="*/ 7886 w 10000"/>
                    <a:gd name="connsiteY11-2390" fmla="*/ 6920 h 10001"/>
                    <a:gd name="connsiteX12-2391" fmla="*/ 6475 w 10000"/>
                    <a:gd name="connsiteY12-2392" fmla="*/ 8363 h 10001"/>
                    <a:gd name="connsiteX13-2393" fmla="*/ 5628 w 10000"/>
                    <a:gd name="connsiteY13-2394" fmla="*/ 5996 h 10001"/>
                    <a:gd name="connsiteX14-2395" fmla="*/ 4531 w 10000"/>
                    <a:gd name="connsiteY14-2396" fmla="*/ 9997 h 10001"/>
                    <a:gd name="connsiteX15-2397" fmla="*/ 3749 w 10000"/>
                    <a:gd name="connsiteY15-2398" fmla="*/ 7474 h 10001"/>
                    <a:gd name="connsiteX16-2399" fmla="*/ 2751 w 10000"/>
                    <a:gd name="connsiteY16-2400" fmla="*/ 9985 h 10001"/>
                    <a:gd name="connsiteX17-2401" fmla="*/ 2104 w 10000"/>
                    <a:gd name="connsiteY17-2402" fmla="*/ 7617 h 10001"/>
                    <a:gd name="connsiteX18-2403" fmla="*/ 1032 w 10000"/>
                    <a:gd name="connsiteY18-2404" fmla="*/ 8329 h 10001"/>
                    <a:gd name="connsiteX19-2405" fmla="*/ 1019 w 10000"/>
                    <a:gd name="connsiteY19-2406" fmla="*/ 3667 h 10001"/>
                    <a:gd name="connsiteX0-2407" fmla="*/ 1019 w 10000"/>
                    <a:gd name="connsiteY0-2408" fmla="*/ 3667 h 10001"/>
                    <a:gd name="connsiteX1-2409" fmla="*/ 1982 w 10000"/>
                    <a:gd name="connsiteY1-2410" fmla="*/ 3580 h 10001"/>
                    <a:gd name="connsiteX2-2411" fmla="*/ 2552 w 10000"/>
                    <a:gd name="connsiteY2-2412" fmla="*/ 1670 h 10001"/>
                    <a:gd name="connsiteX3-2413" fmla="*/ 3508 w 10000"/>
                    <a:gd name="connsiteY3-2414" fmla="*/ 4043 h 10001"/>
                    <a:gd name="connsiteX4-2415" fmla="*/ 4272 w 10000"/>
                    <a:gd name="connsiteY4-2416" fmla="*/ 1554 h 10001"/>
                    <a:gd name="connsiteX5-2417" fmla="*/ 5479 w 10000"/>
                    <a:gd name="connsiteY5-2418" fmla="*/ 2446 h 10001"/>
                    <a:gd name="connsiteX6-2419" fmla="*/ 6376 w 10000"/>
                    <a:gd name="connsiteY6-2420" fmla="*/ 1 h 10001"/>
                    <a:gd name="connsiteX7-2421" fmla="*/ 7712 w 10000"/>
                    <a:gd name="connsiteY7-2422" fmla="*/ 2892 h 10001"/>
                    <a:gd name="connsiteX8-2423" fmla="*/ 8967 w 10000"/>
                    <a:gd name="connsiteY8-2424" fmla="*/ 2806 h 10001"/>
                    <a:gd name="connsiteX9-2425" fmla="*/ 9998 w 10000"/>
                    <a:gd name="connsiteY9-2426" fmla="*/ 9518 h 10001"/>
                    <a:gd name="connsiteX10-2427" fmla="*/ 9117 w 10000"/>
                    <a:gd name="connsiteY10-2428" fmla="*/ 9265 h 10001"/>
                    <a:gd name="connsiteX11-2429" fmla="*/ 7886 w 10000"/>
                    <a:gd name="connsiteY11-2430" fmla="*/ 6920 h 10001"/>
                    <a:gd name="connsiteX12-2431" fmla="*/ 6475 w 10000"/>
                    <a:gd name="connsiteY12-2432" fmla="*/ 8363 h 10001"/>
                    <a:gd name="connsiteX13-2433" fmla="*/ 5628 w 10000"/>
                    <a:gd name="connsiteY13-2434" fmla="*/ 5996 h 10001"/>
                    <a:gd name="connsiteX14-2435" fmla="*/ 4531 w 10000"/>
                    <a:gd name="connsiteY14-2436" fmla="*/ 9997 h 10001"/>
                    <a:gd name="connsiteX15-2437" fmla="*/ 3749 w 10000"/>
                    <a:gd name="connsiteY15-2438" fmla="*/ 7474 h 10001"/>
                    <a:gd name="connsiteX16-2439" fmla="*/ 2751 w 10000"/>
                    <a:gd name="connsiteY16-2440" fmla="*/ 9985 h 10001"/>
                    <a:gd name="connsiteX17-2441" fmla="*/ 2104 w 10000"/>
                    <a:gd name="connsiteY17-2442" fmla="*/ 7617 h 10001"/>
                    <a:gd name="connsiteX18-2443" fmla="*/ 1032 w 10000"/>
                    <a:gd name="connsiteY18-2444" fmla="*/ 8329 h 10001"/>
                    <a:gd name="connsiteX19-2445" fmla="*/ 1019 w 10000"/>
                    <a:gd name="connsiteY19-2446" fmla="*/ 3667 h 10001"/>
                    <a:gd name="connsiteX0-2447" fmla="*/ 1019 w 10000"/>
                    <a:gd name="connsiteY0-2448" fmla="*/ 3667 h 10173"/>
                    <a:gd name="connsiteX1-2449" fmla="*/ 1982 w 10000"/>
                    <a:gd name="connsiteY1-2450" fmla="*/ 3580 h 10173"/>
                    <a:gd name="connsiteX2-2451" fmla="*/ 2552 w 10000"/>
                    <a:gd name="connsiteY2-2452" fmla="*/ 1670 h 10173"/>
                    <a:gd name="connsiteX3-2453" fmla="*/ 3508 w 10000"/>
                    <a:gd name="connsiteY3-2454" fmla="*/ 4043 h 10173"/>
                    <a:gd name="connsiteX4-2455" fmla="*/ 4272 w 10000"/>
                    <a:gd name="connsiteY4-2456" fmla="*/ 1554 h 10173"/>
                    <a:gd name="connsiteX5-2457" fmla="*/ 5479 w 10000"/>
                    <a:gd name="connsiteY5-2458" fmla="*/ 2446 h 10173"/>
                    <a:gd name="connsiteX6-2459" fmla="*/ 6376 w 10000"/>
                    <a:gd name="connsiteY6-2460" fmla="*/ 1 h 10173"/>
                    <a:gd name="connsiteX7-2461" fmla="*/ 7712 w 10000"/>
                    <a:gd name="connsiteY7-2462" fmla="*/ 2892 h 10173"/>
                    <a:gd name="connsiteX8-2463" fmla="*/ 8967 w 10000"/>
                    <a:gd name="connsiteY8-2464" fmla="*/ 2806 h 10173"/>
                    <a:gd name="connsiteX9-2465" fmla="*/ 9998 w 10000"/>
                    <a:gd name="connsiteY9-2466" fmla="*/ 9518 h 10173"/>
                    <a:gd name="connsiteX10-2467" fmla="*/ 9117 w 10000"/>
                    <a:gd name="connsiteY10-2468" fmla="*/ 9634 h 10173"/>
                    <a:gd name="connsiteX11-2469" fmla="*/ 7886 w 10000"/>
                    <a:gd name="connsiteY11-2470" fmla="*/ 6920 h 10173"/>
                    <a:gd name="connsiteX12-2471" fmla="*/ 6475 w 10000"/>
                    <a:gd name="connsiteY12-2472" fmla="*/ 8363 h 10173"/>
                    <a:gd name="connsiteX13-2473" fmla="*/ 5628 w 10000"/>
                    <a:gd name="connsiteY13-2474" fmla="*/ 5996 h 10173"/>
                    <a:gd name="connsiteX14-2475" fmla="*/ 4531 w 10000"/>
                    <a:gd name="connsiteY14-2476" fmla="*/ 9997 h 10173"/>
                    <a:gd name="connsiteX15-2477" fmla="*/ 3749 w 10000"/>
                    <a:gd name="connsiteY15-2478" fmla="*/ 7474 h 10173"/>
                    <a:gd name="connsiteX16-2479" fmla="*/ 2751 w 10000"/>
                    <a:gd name="connsiteY16-2480" fmla="*/ 9985 h 10173"/>
                    <a:gd name="connsiteX17-2481" fmla="*/ 2104 w 10000"/>
                    <a:gd name="connsiteY17-2482" fmla="*/ 7617 h 10173"/>
                    <a:gd name="connsiteX18-2483" fmla="*/ 1032 w 10000"/>
                    <a:gd name="connsiteY18-2484" fmla="*/ 8329 h 10173"/>
                    <a:gd name="connsiteX19-2485" fmla="*/ 1019 w 10000"/>
                    <a:gd name="connsiteY19-2486" fmla="*/ 3667 h 10173"/>
                    <a:gd name="connsiteX0-2487" fmla="*/ 1019 w 10000"/>
                    <a:gd name="connsiteY0-2488" fmla="*/ 3667 h 10173"/>
                    <a:gd name="connsiteX1-2489" fmla="*/ 1982 w 10000"/>
                    <a:gd name="connsiteY1-2490" fmla="*/ 3580 h 10173"/>
                    <a:gd name="connsiteX2-2491" fmla="*/ 2552 w 10000"/>
                    <a:gd name="connsiteY2-2492" fmla="*/ 1670 h 10173"/>
                    <a:gd name="connsiteX3-2493" fmla="*/ 3508 w 10000"/>
                    <a:gd name="connsiteY3-2494" fmla="*/ 4043 h 10173"/>
                    <a:gd name="connsiteX4-2495" fmla="*/ 4272 w 10000"/>
                    <a:gd name="connsiteY4-2496" fmla="*/ 1554 h 10173"/>
                    <a:gd name="connsiteX5-2497" fmla="*/ 5479 w 10000"/>
                    <a:gd name="connsiteY5-2498" fmla="*/ 2446 h 10173"/>
                    <a:gd name="connsiteX6-2499" fmla="*/ 6376 w 10000"/>
                    <a:gd name="connsiteY6-2500" fmla="*/ 1 h 10173"/>
                    <a:gd name="connsiteX7-2501" fmla="*/ 7712 w 10000"/>
                    <a:gd name="connsiteY7-2502" fmla="*/ 2892 h 10173"/>
                    <a:gd name="connsiteX8-2503" fmla="*/ 8967 w 10000"/>
                    <a:gd name="connsiteY8-2504" fmla="*/ 2806 h 10173"/>
                    <a:gd name="connsiteX9-2505" fmla="*/ 9998 w 10000"/>
                    <a:gd name="connsiteY9-2506" fmla="*/ 9518 h 10173"/>
                    <a:gd name="connsiteX10-2507" fmla="*/ 9117 w 10000"/>
                    <a:gd name="connsiteY10-2508" fmla="*/ 9634 h 10173"/>
                    <a:gd name="connsiteX11-2509" fmla="*/ 7886 w 10000"/>
                    <a:gd name="connsiteY11-2510" fmla="*/ 6920 h 10173"/>
                    <a:gd name="connsiteX12-2511" fmla="*/ 6475 w 10000"/>
                    <a:gd name="connsiteY12-2512" fmla="*/ 8363 h 10173"/>
                    <a:gd name="connsiteX13-2513" fmla="*/ 5628 w 10000"/>
                    <a:gd name="connsiteY13-2514" fmla="*/ 5996 h 10173"/>
                    <a:gd name="connsiteX14-2515" fmla="*/ 4531 w 10000"/>
                    <a:gd name="connsiteY14-2516" fmla="*/ 9997 h 10173"/>
                    <a:gd name="connsiteX15-2517" fmla="*/ 3749 w 10000"/>
                    <a:gd name="connsiteY15-2518" fmla="*/ 7474 h 10173"/>
                    <a:gd name="connsiteX16-2519" fmla="*/ 2751 w 10000"/>
                    <a:gd name="connsiteY16-2520" fmla="*/ 9985 h 10173"/>
                    <a:gd name="connsiteX17-2521" fmla="*/ 2104 w 10000"/>
                    <a:gd name="connsiteY17-2522" fmla="*/ 7617 h 10173"/>
                    <a:gd name="connsiteX18-2523" fmla="*/ 1032 w 10000"/>
                    <a:gd name="connsiteY18-2524" fmla="*/ 8329 h 10173"/>
                    <a:gd name="connsiteX19-2525" fmla="*/ 1019 w 10000"/>
                    <a:gd name="connsiteY19-2526" fmla="*/ 3667 h 10173"/>
                    <a:gd name="connsiteX0-2527" fmla="*/ 1015 w 9996"/>
                    <a:gd name="connsiteY0-2528" fmla="*/ 3667 h 10173"/>
                    <a:gd name="connsiteX1-2529" fmla="*/ 1978 w 9996"/>
                    <a:gd name="connsiteY1-2530" fmla="*/ 3580 h 10173"/>
                    <a:gd name="connsiteX2-2531" fmla="*/ 2548 w 9996"/>
                    <a:gd name="connsiteY2-2532" fmla="*/ 1670 h 10173"/>
                    <a:gd name="connsiteX3-2533" fmla="*/ 3504 w 9996"/>
                    <a:gd name="connsiteY3-2534" fmla="*/ 4043 h 10173"/>
                    <a:gd name="connsiteX4-2535" fmla="*/ 4268 w 9996"/>
                    <a:gd name="connsiteY4-2536" fmla="*/ 1554 h 10173"/>
                    <a:gd name="connsiteX5-2537" fmla="*/ 5475 w 9996"/>
                    <a:gd name="connsiteY5-2538" fmla="*/ 2446 h 10173"/>
                    <a:gd name="connsiteX6-2539" fmla="*/ 6372 w 9996"/>
                    <a:gd name="connsiteY6-2540" fmla="*/ 1 h 10173"/>
                    <a:gd name="connsiteX7-2541" fmla="*/ 7708 w 9996"/>
                    <a:gd name="connsiteY7-2542" fmla="*/ 2892 h 10173"/>
                    <a:gd name="connsiteX8-2543" fmla="*/ 8963 w 9996"/>
                    <a:gd name="connsiteY8-2544" fmla="*/ 2806 h 10173"/>
                    <a:gd name="connsiteX9-2545" fmla="*/ 9994 w 9996"/>
                    <a:gd name="connsiteY9-2546" fmla="*/ 9518 h 10173"/>
                    <a:gd name="connsiteX10-2547" fmla="*/ 9113 w 9996"/>
                    <a:gd name="connsiteY10-2548" fmla="*/ 9634 h 10173"/>
                    <a:gd name="connsiteX11-2549" fmla="*/ 7882 w 9996"/>
                    <a:gd name="connsiteY11-2550" fmla="*/ 6920 h 10173"/>
                    <a:gd name="connsiteX12-2551" fmla="*/ 6471 w 9996"/>
                    <a:gd name="connsiteY12-2552" fmla="*/ 8363 h 10173"/>
                    <a:gd name="connsiteX13-2553" fmla="*/ 5624 w 9996"/>
                    <a:gd name="connsiteY13-2554" fmla="*/ 5996 h 10173"/>
                    <a:gd name="connsiteX14-2555" fmla="*/ 4527 w 9996"/>
                    <a:gd name="connsiteY14-2556" fmla="*/ 9997 h 10173"/>
                    <a:gd name="connsiteX15-2557" fmla="*/ 3745 w 9996"/>
                    <a:gd name="connsiteY15-2558" fmla="*/ 7474 h 10173"/>
                    <a:gd name="connsiteX16-2559" fmla="*/ 2747 w 9996"/>
                    <a:gd name="connsiteY16-2560" fmla="*/ 9985 h 10173"/>
                    <a:gd name="connsiteX17-2561" fmla="*/ 2100 w 9996"/>
                    <a:gd name="connsiteY17-2562" fmla="*/ 7617 h 10173"/>
                    <a:gd name="connsiteX18-2563" fmla="*/ 1043 w 9996"/>
                    <a:gd name="connsiteY18-2564" fmla="*/ 6854 h 10173"/>
                    <a:gd name="connsiteX19-2565" fmla="*/ 1015 w 9996"/>
                    <a:gd name="connsiteY19-2566" fmla="*/ 3667 h 10173"/>
                    <a:gd name="connsiteX0-2567" fmla="*/ 1015 w 10000"/>
                    <a:gd name="connsiteY0-2568" fmla="*/ 3605 h 10000"/>
                    <a:gd name="connsiteX1-2569" fmla="*/ 1979 w 10000"/>
                    <a:gd name="connsiteY1-2570" fmla="*/ 3519 h 10000"/>
                    <a:gd name="connsiteX2-2571" fmla="*/ 2549 w 10000"/>
                    <a:gd name="connsiteY2-2572" fmla="*/ 1642 h 10000"/>
                    <a:gd name="connsiteX3-2573" fmla="*/ 3505 w 10000"/>
                    <a:gd name="connsiteY3-2574" fmla="*/ 3974 h 10000"/>
                    <a:gd name="connsiteX4-2575" fmla="*/ 4270 w 10000"/>
                    <a:gd name="connsiteY4-2576" fmla="*/ 1528 h 10000"/>
                    <a:gd name="connsiteX5-2577" fmla="*/ 5477 w 10000"/>
                    <a:gd name="connsiteY5-2578" fmla="*/ 2404 h 10000"/>
                    <a:gd name="connsiteX6-2579" fmla="*/ 6375 w 10000"/>
                    <a:gd name="connsiteY6-2580" fmla="*/ 1 h 10000"/>
                    <a:gd name="connsiteX7-2581" fmla="*/ 7711 w 10000"/>
                    <a:gd name="connsiteY7-2582" fmla="*/ 2843 h 10000"/>
                    <a:gd name="connsiteX8-2583" fmla="*/ 8967 w 10000"/>
                    <a:gd name="connsiteY8-2584" fmla="*/ 2758 h 10000"/>
                    <a:gd name="connsiteX9-2585" fmla="*/ 9998 w 10000"/>
                    <a:gd name="connsiteY9-2586" fmla="*/ 9356 h 10000"/>
                    <a:gd name="connsiteX10-2587" fmla="*/ 9117 w 10000"/>
                    <a:gd name="connsiteY10-2588" fmla="*/ 9470 h 10000"/>
                    <a:gd name="connsiteX11-2589" fmla="*/ 7885 w 10000"/>
                    <a:gd name="connsiteY11-2590" fmla="*/ 6802 h 10000"/>
                    <a:gd name="connsiteX12-2591" fmla="*/ 6474 w 10000"/>
                    <a:gd name="connsiteY12-2592" fmla="*/ 8221 h 10000"/>
                    <a:gd name="connsiteX13-2593" fmla="*/ 5626 w 10000"/>
                    <a:gd name="connsiteY13-2594" fmla="*/ 5894 h 10000"/>
                    <a:gd name="connsiteX14-2595" fmla="*/ 4529 w 10000"/>
                    <a:gd name="connsiteY14-2596" fmla="*/ 9827 h 10000"/>
                    <a:gd name="connsiteX15-2597" fmla="*/ 3746 w 10000"/>
                    <a:gd name="connsiteY15-2598" fmla="*/ 7347 h 10000"/>
                    <a:gd name="connsiteX16-2599" fmla="*/ 2748 w 10000"/>
                    <a:gd name="connsiteY16-2600" fmla="*/ 9815 h 10000"/>
                    <a:gd name="connsiteX17-2601" fmla="*/ 2101 w 10000"/>
                    <a:gd name="connsiteY17-2602" fmla="*/ 7487 h 10000"/>
                    <a:gd name="connsiteX18-2603" fmla="*/ 1043 w 10000"/>
                    <a:gd name="connsiteY18-2604" fmla="*/ 6737 h 10000"/>
                    <a:gd name="connsiteX19-2605" fmla="*/ 1015 w 10000"/>
                    <a:gd name="connsiteY19-2606" fmla="*/ 3605 h 10000"/>
                    <a:gd name="connsiteX0-2607" fmla="*/ 1015 w 10000"/>
                    <a:gd name="connsiteY0-2608" fmla="*/ 3605 h 10000"/>
                    <a:gd name="connsiteX1-2609" fmla="*/ 1979 w 10000"/>
                    <a:gd name="connsiteY1-2610" fmla="*/ 3519 h 10000"/>
                    <a:gd name="connsiteX2-2611" fmla="*/ 2549 w 10000"/>
                    <a:gd name="connsiteY2-2612" fmla="*/ 1642 h 10000"/>
                    <a:gd name="connsiteX3-2613" fmla="*/ 3505 w 10000"/>
                    <a:gd name="connsiteY3-2614" fmla="*/ 3974 h 10000"/>
                    <a:gd name="connsiteX4-2615" fmla="*/ 4270 w 10000"/>
                    <a:gd name="connsiteY4-2616" fmla="*/ 1528 h 10000"/>
                    <a:gd name="connsiteX5-2617" fmla="*/ 5477 w 10000"/>
                    <a:gd name="connsiteY5-2618" fmla="*/ 2404 h 10000"/>
                    <a:gd name="connsiteX6-2619" fmla="*/ 6375 w 10000"/>
                    <a:gd name="connsiteY6-2620" fmla="*/ 1 h 10000"/>
                    <a:gd name="connsiteX7-2621" fmla="*/ 7711 w 10000"/>
                    <a:gd name="connsiteY7-2622" fmla="*/ 2843 h 10000"/>
                    <a:gd name="connsiteX8-2623" fmla="*/ 8967 w 10000"/>
                    <a:gd name="connsiteY8-2624" fmla="*/ 2758 h 10000"/>
                    <a:gd name="connsiteX9-2625" fmla="*/ 9998 w 10000"/>
                    <a:gd name="connsiteY9-2626" fmla="*/ 9356 h 10000"/>
                    <a:gd name="connsiteX10-2627" fmla="*/ 9117 w 10000"/>
                    <a:gd name="connsiteY10-2628" fmla="*/ 9470 h 10000"/>
                    <a:gd name="connsiteX11-2629" fmla="*/ 7885 w 10000"/>
                    <a:gd name="connsiteY11-2630" fmla="*/ 6802 h 10000"/>
                    <a:gd name="connsiteX12-2631" fmla="*/ 6474 w 10000"/>
                    <a:gd name="connsiteY12-2632" fmla="*/ 8221 h 10000"/>
                    <a:gd name="connsiteX13-2633" fmla="*/ 5626 w 10000"/>
                    <a:gd name="connsiteY13-2634" fmla="*/ 5894 h 10000"/>
                    <a:gd name="connsiteX14-2635" fmla="*/ 4529 w 10000"/>
                    <a:gd name="connsiteY14-2636" fmla="*/ 9827 h 10000"/>
                    <a:gd name="connsiteX15-2637" fmla="*/ 3746 w 10000"/>
                    <a:gd name="connsiteY15-2638" fmla="*/ 7347 h 10000"/>
                    <a:gd name="connsiteX16-2639" fmla="*/ 2748 w 10000"/>
                    <a:gd name="connsiteY16-2640" fmla="*/ 9815 h 10000"/>
                    <a:gd name="connsiteX17-2641" fmla="*/ 2101 w 10000"/>
                    <a:gd name="connsiteY17-2642" fmla="*/ 7487 h 10000"/>
                    <a:gd name="connsiteX18-2643" fmla="*/ 1043 w 10000"/>
                    <a:gd name="connsiteY18-2644" fmla="*/ 6737 h 10000"/>
                    <a:gd name="connsiteX19-2645" fmla="*/ 1015 w 10000"/>
                    <a:gd name="connsiteY19-2646" fmla="*/ 3605 h 10000"/>
                    <a:gd name="connsiteX0-2647" fmla="*/ 1015 w 10000"/>
                    <a:gd name="connsiteY0-2648" fmla="*/ 3605 h 10000"/>
                    <a:gd name="connsiteX1-2649" fmla="*/ 1979 w 10000"/>
                    <a:gd name="connsiteY1-2650" fmla="*/ 3519 h 10000"/>
                    <a:gd name="connsiteX2-2651" fmla="*/ 2549 w 10000"/>
                    <a:gd name="connsiteY2-2652" fmla="*/ 1642 h 10000"/>
                    <a:gd name="connsiteX3-2653" fmla="*/ 3505 w 10000"/>
                    <a:gd name="connsiteY3-2654" fmla="*/ 3974 h 10000"/>
                    <a:gd name="connsiteX4-2655" fmla="*/ 4270 w 10000"/>
                    <a:gd name="connsiteY4-2656" fmla="*/ 1528 h 10000"/>
                    <a:gd name="connsiteX5-2657" fmla="*/ 5477 w 10000"/>
                    <a:gd name="connsiteY5-2658" fmla="*/ 2404 h 10000"/>
                    <a:gd name="connsiteX6-2659" fmla="*/ 6375 w 10000"/>
                    <a:gd name="connsiteY6-2660" fmla="*/ 1 h 10000"/>
                    <a:gd name="connsiteX7-2661" fmla="*/ 7711 w 10000"/>
                    <a:gd name="connsiteY7-2662" fmla="*/ 2843 h 10000"/>
                    <a:gd name="connsiteX8-2663" fmla="*/ 8967 w 10000"/>
                    <a:gd name="connsiteY8-2664" fmla="*/ 2758 h 10000"/>
                    <a:gd name="connsiteX9-2665" fmla="*/ 9998 w 10000"/>
                    <a:gd name="connsiteY9-2666" fmla="*/ 9356 h 10000"/>
                    <a:gd name="connsiteX10-2667" fmla="*/ 9117 w 10000"/>
                    <a:gd name="connsiteY10-2668" fmla="*/ 9470 h 10000"/>
                    <a:gd name="connsiteX11-2669" fmla="*/ 7885 w 10000"/>
                    <a:gd name="connsiteY11-2670" fmla="*/ 6802 h 10000"/>
                    <a:gd name="connsiteX12-2671" fmla="*/ 6474 w 10000"/>
                    <a:gd name="connsiteY12-2672" fmla="*/ 8221 h 10000"/>
                    <a:gd name="connsiteX13-2673" fmla="*/ 5626 w 10000"/>
                    <a:gd name="connsiteY13-2674" fmla="*/ 5894 h 10000"/>
                    <a:gd name="connsiteX14-2675" fmla="*/ 4529 w 10000"/>
                    <a:gd name="connsiteY14-2676" fmla="*/ 9827 h 10000"/>
                    <a:gd name="connsiteX15-2677" fmla="*/ 3746 w 10000"/>
                    <a:gd name="connsiteY15-2678" fmla="*/ 7347 h 10000"/>
                    <a:gd name="connsiteX16-2679" fmla="*/ 2866 w 10000"/>
                    <a:gd name="connsiteY16-2680" fmla="*/ 8655 h 10000"/>
                    <a:gd name="connsiteX17-2681" fmla="*/ 2101 w 10000"/>
                    <a:gd name="connsiteY17-2682" fmla="*/ 7487 h 10000"/>
                    <a:gd name="connsiteX18-2683" fmla="*/ 1043 w 10000"/>
                    <a:gd name="connsiteY18-2684" fmla="*/ 6737 h 10000"/>
                    <a:gd name="connsiteX19-2685" fmla="*/ 1015 w 10000"/>
                    <a:gd name="connsiteY19-2686" fmla="*/ 3605 h 10000"/>
                    <a:gd name="connsiteX0-2687" fmla="*/ 1015 w 10000"/>
                    <a:gd name="connsiteY0-2688" fmla="*/ 3605 h 10000"/>
                    <a:gd name="connsiteX1-2689" fmla="*/ 1979 w 10000"/>
                    <a:gd name="connsiteY1-2690" fmla="*/ 3519 h 10000"/>
                    <a:gd name="connsiteX2-2691" fmla="*/ 2549 w 10000"/>
                    <a:gd name="connsiteY2-2692" fmla="*/ 1642 h 10000"/>
                    <a:gd name="connsiteX3-2693" fmla="*/ 3505 w 10000"/>
                    <a:gd name="connsiteY3-2694" fmla="*/ 3974 h 10000"/>
                    <a:gd name="connsiteX4-2695" fmla="*/ 4270 w 10000"/>
                    <a:gd name="connsiteY4-2696" fmla="*/ 1528 h 10000"/>
                    <a:gd name="connsiteX5-2697" fmla="*/ 5477 w 10000"/>
                    <a:gd name="connsiteY5-2698" fmla="*/ 2404 h 10000"/>
                    <a:gd name="connsiteX6-2699" fmla="*/ 6375 w 10000"/>
                    <a:gd name="connsiteY6-2700" fmla="*/ 1 h 10000"/>
                    <a:gd name="connsiteX7-2701" fmla="*/ 7711 w 10000"/>
                    <a:gd name="connsiteY7-2702" fmla="*/ 2843 h 10000"/>
                    <a:gd name="connsiteX8-2703" fmla="*/ 8967 w 10000"/>
                    <a:gd name="connsiteY8-2704" fmla="*/ 2758 h 10000"/>
                    <a:gd name="connsiteX9-2705" fmla="*/ 9998 w 10000"/>
                    <a:gd name="connsiteY9-2706" fmla="*/ 9356 h 10000"/>
                    <a:gd name="connsiteX10-2707" fmla="*/ 9117 w 10000"/>
                    <a:gd name="connsiteY10-2708" fmla="*/ 9470 h 10000"/>
                    <a:gd name="connsiteX11-2709" fmla="*/ 7885 w 10000"/>
                    <a:gd name="connsiteY11-2710" fmla="*/ 6802 h 10000"/>
                    <a:gd name="connsiteX12-2711" fmla="*/ 6474 w 10000"/>
                    <a:gd name="connsiteY12-2712" fmla="*/ 8221 h 10000"/>
                    <a:gd name="connsiteX13-2713" fmla="*/ 5626 w 10000"/>
                    <a:gd name="connsiteY13-2714" fmla="*/ 5894 h 10000"/>
                    <a:gd name="connsiteX14-2715" fmla="*/ 4529 w 10000"/>
                    <a:gd name="connsiteY14-2716" fmla="*/ 9827 h 10000"/>
                    <a:gd name="connsiteX15-2717" fmla="*/ 3746 w 10000"/>
                    <a:gd name="connsiteY15-2718" fmla="*/ 7347 h 10000"/>
                    <a:gd name="connsiteX16-2719" fmla="*/ 2866 w 10000"/>
                    <a:gd name="connsiteY16-2720" fmla="*/ 8655 h 10000"/>
                    <a:gd name="connsiteX17-2721" fmla="*/ 2101 w 10000"/>
                    <a:gd name="connsiteY17-2722" fmla="*/ 6472 h 10000"/>
                    <a:gd name="connsiteX18-2723" fmla="*/ 1043 w 10000"/>
                    <a:gd name="connsiteY18-2724" fmla="*/ 6737 h 10000"/>
                    <a:gd name="connsiteX19-2725" fmla="*/ 1015 w 10000"/>
                    <a:gd name="connsiteY19-2726" fmla="*/ 3605 h 10000"/>
                    <a:gd name="connsiteX0-2727" fmla="*/ 1015 w 10000"/>
                    <a:gd name="connsiteY0-2728" fmla="*/ 3605 h 10000"/>
                    <a:gd name="connsiteX1-2729" fmla="*/ 1979 w 10000"/>
                    <a:gd name="connsiteY1-2730" fmla="*/ 3519 h 10000"/>
                    <a:gd name="connsiteX2-2731" fmla="*/ 2549 w 10000"/>
                    <a:gd name="connsiteY2-2732" fmla="*/ 1642 h 10000"/>
                    <a:gd name="connsiteX3-2733" fmla="*/ 3505 w 10000"/>
                    <a:gd name="connsiteY3-2734" fmla="*/ 3974 h 10000"/>
                    <a:gd name="connsiteX4-2735" fmla="*/ 4270 w 10000"/>
                    <a:gd name="connsiteY4-2736" fmla="*/ 1528 h 10000"/>
                    <a:gd name="connsiteX5-2737" fmla="*/ 5477 w 10000"/>
                    <a:gd name="connsiteY5-2738" fmla="*/ 2404 h 10000"/>
                    <a:gd name="connsiteX6-2739" fmla="*/ 6375 w 10000"/>
                    <a:gd name="connsiteY6-2740" fmla="*/ 1 h 10000"/>
                    <a:gd name="connsiteX7-2741" fmla="*/ 7711 w 10000"/>
                    <a:gd name="connsiteY7-2742" fmla="*/ 2843 h 10000"/>
                    <a:gd name="connsiteX8-2743" fmla="*/ 8967 w 10000"/>
                    <a:gd name="connsiteY8-2744" fmla="*/ 2758 h 10000"/>
                    <a:gd name="connsiteX9-2745" fmla="*/ 9998 w 10000"/>
                    <a:gd name="connsiteY9-2746" fmla="*/ 9356 h 10000"/>
                    <a:gd name="connsiteX10-2747" fmla="*/ 9117 w 10000"/>
                    <a:gd name="connsiteY10-2748" fmla="*/ 9470 h 10000"/>
                    <a:gd name="connsiteX11-2749" fmla="*/ 7885 w 10000"/>
                    <a:gd name="connsiteY11-2750" fmla="*/ 6802 h 10000"/>
                    <a:gd name="connsiteX12-2751" fmla="*/ 6474 w 10000"/>
                    <a:gd name="connsiteY12-2752" fmla="*/ 8221 h 10000"/>
                    <a:gd name="connsiteX13-2753" fmla="*/ 5626 w 10000"/>
                    <a:gd name="connsiteY13-2754" fmla="*/ 5894 h 10000"/>
                    <a:gd name="connsiteX14-2755" fmla="*/ 4529 w 10000"/>
                    <a:gd name="connsiteY14-2756" fmla="*/ 9827 h 10000"/>
                    <a:gd name="connsiteX15-2757" fmla="*/ 3835 w 10000"/>
                    <a:gd name="connsiteY15-2758" fmla="*/ 6115 h 10000"/>
                    <a:gd name="connsiteX16-2759" fmla="*/ 2866 w 10000"/>
                    <a:gd name="connsiteY16-2760" fmla="*/ 8655 h 10000"/>
                    <a:gd name="connsiteX17-2761" fmla="*/ 2101 w 10000"/>
                    <a:gd name="connsiteY17-2762" fmla="*/ 6472 h 10000"/>
                    <a:gd name="connsiteX18-2763" fmla="*/ 1043 w 10000"/>
                    <a:gd name="connsiteY18-2764" fmla="*/ 6737 h 10000"/>
                    <a:gd name="connsiteX19-2765" fmla="*/ 1015 w 10000"/>
                    <a:gd name="connsiteY19-2766" fmla="*/ 3605 h 10000"/>
                    <a:gd name="connsiteX0-2767" fmla="*/ 1015 w 10000"/>
                    <a:gd name="connsiteY0-2768" fmla="*/ 3605 h 10000"/>
                    <a:gd name="connsiteX1-2769" fmla="*/ 1979 w 10000"/>
                    <a:gd name="connsiteY1-2770" fmla="*/ 3519 h 10000"/>
                    <a:gd name="connsiteX2-2771" fmla="*/ 2549 w 10000"/>
                    <a:gd name="connsiteY2-2772" fmla="*/ 1642 h 10000"/>
                    <a:gd name="connsiteX3-2773" fmla="*/ 3505 w 10000"/>
                    <a:gd name="connsiteY3-2774" fmla="*/ 2887 h 10000"/>
                    <a:gd name="connsiteX4-2775" fmla="*/ 4270 w 10000"/>
                    <a:gd name="connsiteY4-2776" fmla="*/ 1528 h 10000"/>
                    <a:gd name="connsiteX5-2777" fmla="*/ 5477 w 10000"/>
                    <a:gd name="connsiteY5-2778" fmla="*/ 2404 h 10000"/>
                    <a:gd name="connsiteX6-2779" fmla="*/ 6375 w 10000"/>
                    <a:gd name="connsiteY6-2780" fmla="*/ 1 h 10000"/>
                    <a:gd name="connsiteX7-2781" fmla="*/ 7711 w 10000"/>
                    <a:gd name="connsiteY7-2782" fmla="*/ 2843 h 10000"/>
                    <a:gd name="connsiteX8-2783" fmla="*/ 8967 w 10000"/>
                    <a:gd name="connsiteY8-2784" fmla="*/ 2758 h 10000"/>
                    <a:gd name="connsiteX9-2785" fmla="*/ 9998 w 10000"/>
                    <a:gd name="connsiteY9-2786" fmla="*/ 9356 h 10000"/>
                    <a:gd name="connsiteX10-2787" fmla="*/ 9117 w 10000"/>
                    <a:gd name="connsiteY10-2788" fmla="*/ 9470 h 10000"/>
                    <a:gd name="connsiteX11-2789" fmla="*/ 7885 w 10000"/>
                    <a:gd name="connsiteY11-2790" fmla="*/ 6802 h 10000"/>
                    <a:gd name="connsiteX12-2791" fmla="*/ 6474 w 10000"/>
                    <a:gd name="connsiteY12-2792" fmla="*/ 8221 h 10000"/>
                    <a:gd name="connsiteX13-2793" fmla="*/ 5626 w 10000"/>
                    <a:gd name="connsiteY13-2794" fmla="*/ 5894 h 10000"/>
                    <a:gd name="connsiteX14-2795" fmla="*/ 4529 w 10000"/>
                    <a:gd name="connsiteY14-2796" fmla="*/ 9827 h 10000"/>
                    <a:gd name="connsiteX15-2797" fmla="*/ 3835 w 10000"/>
                    <a:gd name="connsiteY15-2798" fmla="*/ 6115 h 10000"/>
                    <a:gd name="connsiteX16-2799" fmla="*/ 2866 w 10000"/>
                    <a:gd name="connsiteY16-2800" fmla="*/ 8655 h 10000"/>
                    <a:gd name="connsiteX17-2801" fmla="*/ 2101 w 10000"/>
                    <a:gd name="connsiteY17-2802" fmla="*/ 6472 h 10000"/>
                    <a:gd name="connsiteX18-2803" fmla="*/ 1043 w 10000"/>
                    <a:gd name="connsiteY18-2804" fmla="*/ 6737 h 10000"/>
                    <a:gd name="connsiteX19-2805" fmla="*/ 1015 w 10000"/>
                    <a:gd name="connsiteY19-2806" fmla="*/ 3605 h 10000"/>
                    <a:gd name="connsiteX0-2807" fmla="*/ 1015 w 10000"/>
                    <a:gd name="connsiteY0-2808" fmla="*/ 3605 h 10000"/>
                    <a:gd name="connsiteX1-2809" fmla="*/ 1979 w 10000"/>
                    <a:gd name="connsiteY1-2810" fmla="*/ 3519 h 10000"/>
                    <a:gd name="connsiteX2-2811" fmla="*/ 2549 w 10000"/>
                    <a:gd name="connsiteY2-2812" fmla="*/ 772 h 10000"/>
                    <a:gd name="connsiteX3-2813" fmla="*/ 3505 w 10000"/>
                    <a:gd name="connsiteY3-2814" fmla="*/ 2887 h 10000"/>
                    <a:gd name="connsiteX4-2815" fmla="*/ 4270 w 10000"/>
                    <a:gd name="connsiteY4-2816" fmla="*/ 1528 h 10000"/>
                    <a:gd name="connsiteX5-2817" fmla="*/ 5477 w 10000"/>
                    <a:gd name="connsiteY5-2818" fmla="*/ 2404 h 10000"/>
                    <a:gd name="connsiteX6-2819" fmla="*/ 6375 w 10000"/>
                    <a:gd name="connsiteY6-2820" fmla="*/ 1 h 10000"/>
                    <a:gd name="connsiteX7-2821" fmla="*/ 7711 w 10000"/>
                    <a:gd name="connsiteY7-2822" fmla="*/ 2843 h 10000"/>
                    <a:gd name="connsiteX8-2823" fmla="*/ 8967 w 10000"/>
                    <a:gd name="connsiteY8-2824" fmla="*/ 2758 h 10000"/>
                    <a:gd name="connsiteX9-2825" fmla="*/ 9998 w 10000"/>
                    <a:gd name="connsiteY9-2826" fmla="*/ 9356 h 10000"/>
                    <a:gd name="connsiteX10-2827" fmla="*/ 9117 w 10000"/>
                    <a:gd name="connsiteY10-2828" fmla="*/ 9470 h 10000"/>
                    <a:gd name="connsiteX11-2829" fmla="*/ 7885 w 10000"/>
                    <a:gd name="connsiteY11-2830" fmla="*/ 6802 h 10000"/>
                    <a:gd name="connsiteX12-2831" fmla="*/ 6474 w 10000"/>
                    <a:gd name="connsiteY12-2832" fmla="*/ 8221 h 10000"/>
                    <a:gd name="connsiteX13-2833" fmla="*/ 5626 w 10000"/>
                    <a:gd name="connsiteY13-2834" fmla="*/ 5894 h 10000"/>
                    <a:gd name="connsiteX14-2835" fmla="*/ 4529 w 10000"/>
                    <a:gd name="connsiteY14-2836" fmla="*/ 9827 h 10000"/>
                    <a:gd name="connsiteX15-2837" fmla="*/ 3835 w 10000"/>
                    <a:gd name="connsiteY15-2838" fmla="*/ 6115 h 10000"/>
                    <a:gd name="connsiteX16-2839" fmla="*/ 2866 w 10000"/>
                    <a:gd name="connsiteY16-2840" fmla="*/ 8655 h 10000"/>
                    <a:gd name="connsiteX17-2841" fmla="*/ 2101 w 10000"/>
                    <a:gd name="connsiteY17-2842" fmla="*/ 6472 h 10000"/>
                    <a:gd name="connsiteX18-2843" fmla="*/ 1043 w 10000"/>
                    <a:gd name="connsiteY18-2844" fmla="*/ 6737 h 10000"/>
                    <a:gd name="connsiteX19-2845" fmla="*/ 1015 w 10000"/>
                    <a:gd name="connsiteY19-2846" fmla="*/ 3605 h 10000"/>
                    <a:gd name="connsiteX0-2847" fmla="*/ 1015 w 10000"/>
                    <a:gd name="connsiteY0-2848" fmla="*/ 4543 h 10938"/>
                    <a:gd name="connsiteX1-2849" fmla="*/ 1979 w 10000"/>
                    <a:gd name="connsiteY1-2850" fmla="*/ 4457 h 10938"/>
                    <a:gd name="connsiteX2-2851" fmla="*/ 2549 w 10000"/>
                    <a:gd name="connsiteY2-2852" fmla="*/ 1710 h 10938"/>
                    <a:gd name="connsiteX3-2853" fmla="*/ 3505 w 10000"/>
                    <a:gd name="connsiteY3-2854" fmla="*/ 3825 h 10938"/>
                    <a:gd name="connsiteX4-2855" fmla="*/ 4492 w 10000"/>
                    <a:gd name="connsiteY4-2856" fmla="*/ 1 h 10938"/>
                    <a:gd name="connsiteX5-2857" fmla="*/ 5477 w 10000"/>
                    <a:gd name="connsiteY5-2858" fmla="*/ 3342 h 10938"/>
                    <a:gd name="connsiteX6-2859" fmla="*/ 6375 w 10000"/>
                    <a:gd name="connsiteY6-2860" fmla="*/ 939 h 10938"/>
                    <a:gd name="connsiteX7-2861" fmla="*/ 7711 w 10000"/>
                    <a:gd name="connsiteY7-2862" fmla="*/ 3781 h 10938"/>
                    <a:gd name="connsiteX8-2863" fmla="*/ 8967 w 10000"/>
                    <a:gd name="connsiteY8-2864" fmla="*/ 3696 h 10938"/>
                    <a:gd name="connsiteX9-2865" fmla="*/ 9998 w 10000"/>
                    <a:gd name="connsiteY9-2866" fmla="*/ 10294 h 10938"/>
                    <a:gd name="connsiteX10-2867" fmla="*/ 9117 w 10000"/>
                    <a:gd name="connsiteY10-2868" fmla="*/ 10408 h 10938"/>
                    <a:gd name="connsiteX11-2869" fmla="*/ 7885 w 10000"/>
                    <a:gd name="connsiteY11-2870" fmla="*/ 7740 h 10938"/>
                    <a:gd name="connsiteX12-2871" fmla="*/ 6474 w 10000"/>
                    <a:gd name="connsiteY12-2872" fmla="*/ 9159 h 10938"/>
                    <a:gd name="connsiteX13-2873" fmla="*/ 5626 w 10000"/>
                    <a:gd name="connsiteY13-2874" fmla="*/ 6832 h 10938"/>
                    <a:gd name="connsiteX14-2875" fmla="*/ 4529 w 10000"/>
                    <a:gd name="connsiteY14-2876" fmla="*/ 10765 h 10938"/>
                    <a:gd name="connsiteX15-2877" fmla="*/ 3835 w 10000"/>
                    <a:gd name="connsiteY15-2878" fmla="*/ 7053 h 10938"/>
                    <a:gd name="connsiteX16-2879" fmla="*/ 2866 w 10000"/>
                    <a:gd name="connsiteY16-2880" fmla="*/ 9593 h 10938"/>
                    <a:gd name="connsiteX17-2881" fmla="*/ 2101 w 10000"/>
                    <a:gd name="connsiteY17-2882" fmla="*/ 7410 h 10938"/>
                    <a:gd name="connsiteX18-2883" fmla="*/ 1043 w 10000"/>
                    <a:gd name="connsiteY18-2884" fmla="*/ 7675 h 10938"/>
                    <a:gd name="connsiteX19-2885" fmla="*/ 1015 w 10000"/>
                    <a:gd name="connsiteY19-2886" fmla="*/ 4543 h 10938"/>
                    <a:gd name="connsiteX0-2887" fmla="*/ 1015 w 10000"/>
                    <a:gd name="connsiteY0-2888" fmla="*/ 4566 h 10961"/>
                    <a:gd name="connsiteX1-2889" fmla="*/ 1979 w 10000"/>
                    <a:gd name="connsiteY1-2890" fmla="*/ 4480 h 10961"/>
                    <a:gd name="connsiteX2-2891" fmla="*/ 2549 w 10000"/>
                    <a:gd name="connsiteY2-2892" fmla="*/ 1733 h 10961"/>
                    <a:gd name="connsiteX3-2893" fmla="*/ 3505 w 10000"/>
                    <a:gd name="connsiteY3-2894" fmla="*/ 3848 h 10961"/>
                    <a:gd name="connsiteX4-2895" fmla="*/ 4492 w 10000"/>
                    <a:gd name="connsiteY4-2896" fmla="*/ 24 h 10961"/>
                    <a:gd name="connsiteX5-2897" fmla="*/ 5566 w 10000"/>
                    <a:gd name="connsiteY5-2898" fmla="*/ 2060 h 10961"/>
                    <a:gd name="connsiteX6-2899" fmla="*/ 6375 w 10000"/>
                    <a:gd name="connsiteY6-2900" fmla="*/ 962 h 10961"/>
                    <a:gd name="connsiteX7-2901" fmla="*/ 7711 w 10000"/>
                    <a:gd name="connsiteY7-2902" fmla="*/ 3804 h 10961"/>
                    <a:gd name="connsiteX8-2903" fmla="*/ 8967 w 10000"/>
                    <a:gd name="connsiteY8-2904" fmla="*/ 3719 h 10961"/>
                    <a:gd name="connsiteX9-2905" fmla="*/ 9998 w 10000"/>
                    <a:gd name="connsiteY9-2906" fmla="*/ 10317 h 10961"/>
                    <a:gd name="connsiteX10-2907" fmla="*/ 9117 w 10000"/>
                    <a:gd name="connsiteY10-2908" fmla="*/ 10431 h 10961"/>
                    <a:gd name="connsiteX11-2909" fmla="*/ 7885 w 10000"/>
                    <a:gd name="connsiteY11-2910" fmla="*/ 7763 h 10961"/>
                    <a:gd name="connsiteX12-2911" fmla="*/ 6474 w 10000"/>
                    <a:gd name="connsiteY12-2912" fmla="*/ 9182 h 10961"/>
                    <a:gd name="connsiteX13-2913" fmla="*/ 5626 w 10000"/>
                    <a:gd name="connsiteY13-2914" fmla="*/ 6855 h 10961"/>
                    <a:gd name="connsiteX14-2915" fmla="*/ 4529 w 10000"/>
                    <a:gd name="connsiteY14-2916" fmla="*/ 10788 h 10961"/>
                    <a:gd name="connsiteX15-2917" fmla="*/ 3835 w 10000"/>
                    <a:gd name="connsiteY15-2918" fmla="*/ 7076 h 10961"/>
                    <a:gd name="connsiteX16-2919" fmla="*/ 2866 w 10000"/>
                    <a:gd name="connsiteY16-2920" fmla="*/ 9616 h 10961"/>
                    <a:gd name="connsiteX17-2921" fmla="*/ 2101 w 10000"/>
                    <a:gd name="connsiteY17-2922" fmla="*/ 7433 h 10961"/>
                    <a:gd name="connsiteX18-2923" fmla="*/ 1043 w 10000"/>
                    <a:gd name="connsiteY18-2924" fmla="*/ 7698 h 10961"/>
                    <a:gd name="connsiteX19-2925" fmla="*/ 1015 w 10000"/>
                    <a:gd name="connsiteY19-2926" fmla="*/ 4566 h 10961"/>
                    <a:gd name="connsiteX0-2927" fmla="*/ 1015 w 10000"/>
                    <a:gd name="connsiteY0-2928" fmla="*/ 4788 h 11183"/>
                    <a:gd name="connsiteX1-2929" fmla="*/ 1979 w 10000"/>
                    <a:gd name="connsiteY1-2930" fmla="*/ 4702 h 11183"/>
                    <a:gd name="connsiteX2-2931" fmla="*/ 2549 w 10000"/>
                    <a:gd name="connsiteY2-2932" fmla="*/ 1955 h 11183"/>
                    <a:gd name="connsiteX3-2933" fmla="*/ 3505 w 10000"/>
                    <a:gd name="connsiteY3-2934" fmla="*/ 4070 h 11183"/>
                    <a:gd name="connsiteX4-2935" fmla="*/ 4492 w 10000"/>
                    <a:gd name="connsiteY4-2936" fmla="*/ 246 h 11183"/>
                    <a:gd name="connsiteX5-2937" fmla="*/ 5566 w 10000"/>
                    <a:gd name="connsiteY5-2938" fmla="*/ 2282 h 11183"/>
                    <a:gd name="connsiteX6-2939" fmla="*/ 6538 w 10000"/>
                    <a:gd name="connsiteY6-2940" fmla="*/ 24 h 11183"/>
                    <a:gd name="connsiteX7-2941" fmla="*/ 7711 w 10000"/>
                    <a:gd name="connsiteY7-2942" fmla="*/ 4026 h 11183"/>
                    <a:gd name="connsiteX8-2943" fmla="*/ 8967 w 10000"/>
                    <a:gd name="connsiteY8-2944" fmla="*/ 3941 h 11183"/>
                    <a:gd name="connsiteX9-2945" fmla="*/ 9998 w 10000"/>
                    <a:gd name="connsiteY9-2946" fmla="*/ 10539 h 11183"/>
                    <a:gd name="connsiteX10-2947" fmla="*/ 9117 w 10000"/>
                    <a:gd name="connsiteY10-2948" fmla="*/ 10653 h 11183"/>
                    <a:gd name="connsiteX11-2949" fmla="*/ 7885 w 10000"/>
                    <a:gd name="connsiteY11-2950" fmla="*/ 7985 h 11183"/>
                    <a:gd name="connsiteX12-2951" fmla="*/ 6474 w 10000"/>
                    <a:gd name="connsiteY12-2952" fmla="*/ 9404 h 11183"/>
                    <a:gd name="connsiteX13-2953" fmla="*/ 5626 w 10000"/>
                    <a:gd name="connsiteY13-2954" fmla="*/ 7077 h 11183"/>
                    <a:gd name="connsiteX14-2955" fmla="*/ 4529 w 10000"/>
                    <a:gd name="connsiteY14-2956" fmla="*/ 11010 h 11183"/>
                    <a:gd name="connsiteX15-2957" fmla="*/ 3835 w 10000"/>
                    <a:gd name="connsiteY15-2958" fmla="*/ 7298 h 11183"/>
                    <a:gd name="connsiteX16-2959" fmla="*/ 2866 w 10000"/>
                    <a:gd name="connsiteY16-2960" fmla="*/ 9838 h 11183"/>
                    <a:gd name="connsiteX17-2961" fmla="*/ 2101 w 10000"/>
                    <a:gd name="connsiteY17-2962" fmla="*/ 7655 h 11183"/>
                    <a:gd name="connsiteX18-2963" fmla="*/ 1043 w 10000"/>
                    <a:gd name="connsiteY18-2964" fmla="*/ 7920 h 11183"/>
                    <a:gd name="connsiteX19-2965" fmla="*/ 1015 w 10000"/>
                    <a:gd name="connsiteY19-2966" fmla="*/ 4788 h 11183"/>
                    <a:gd name="connsiteX0-2967" fmla="*/ 1015 w 10000"/>
                    <a:gd name="connsiteY0-2968" fmla="*/ 4788 h 11183"/>
                    <a:gd name="connsiteX1-2969" fmla="*/ 1979 w 10000"/>
                    <a:gd name="connsiteY1-2970" fmla="*/ 4702 h 11183"/>
                    <a:gd name="connsiteX2-2971" fmla="*/ 2549 w 10000"/>
                    <a:gd name="connsiteY2-2972" fmla="*/ 1955 h 11183"/>
                    <a:gd name="connsiteX3-2973" fmla="*/ 3505 w 10000"/>
                    <a:gd name="connsiteY3-2974" fmla="*/ 4070 h 11183"/>
                    <a:gd name="connsiteX4-2975" fmla="*/ 4492 w 10000"/>
                    <a:gd name="connsiteY4-2976" fmla="*/ 246 h 11183"/>
                    <a:gd name="connsiteX5-2977" fmla="*/ 5566 w 10000"/>
                    <a:gd name="connsiteY5-2978" fmla="*/ 2282 h 11183"/>
                    <a:gd name="connsiteX6-2979" fmla="*/ 6538 w 10000"/>
                    <a:gd name="connsiteY6-2980" fmla="*/ 24 h 11183"/>
                    <a:gd name="connsiteX7-2981" fmla="*/ 7711 w 10000"/>
                    <a:gd name="connsiteY7-2982" fmla="*/ 4026 h 11183"/>
                    <a:gd name="connsiteX8-2983" fmla="*/ 8967 w 10000"/>
                    <a:gd name="connsiteY8-2984" fmla="*/ 3941 h 11183"/>
                    <a:gd name="connsiteX9-2985" fmla="*/ 9998 w 10000"/>
                    <a:gd name="connsiteY9-2986" fmla="*/ 10539 h 11183"/>
                    <a:gd name="connsiteX10-2987" fmla="*/ 9117 w 10000"/>
                    <a:gd name="connsiteY10-2988" fmla="*/ 10653 h 11183"/>
                    <a:gd name="connsiteX11-2989" fmla="*/ 7885 w 10000"/>
                    <a:gd name="connsiteY11-2990" fmla="*/ 7985 h 11183"/>
                    <a:gd name="connsiteX12-2991" fmla="*/ 6474 w 10000"/>
                    <a:gd name="connsiteY12-2992" fmla="*/ 9404 h 11183"/>
                    <a:gd name="connsiteX13-2993" fmla="*/ 5626 w 10000"/>
                    <a:gd name="connsiteY13-2994" fmla="*/ 7077 h 11183"/>
                    <a:gd name="connsiteX14-2995" fmla="*/ 4677 w 10000"/>
                    <a:gd name="connsiteY14-2996" fmla="*/ 9560 h 11183"/>
                    <a:gd name="connsiteX15-2997" fmla="*/ 3835 w 10000"/>
                    <a:gd name="connsiteY15-2998" fmla="*/ 7298 h 11183"/>
                    <a:gd name="connsiteX16-2999" fmla="*/ 2866 w 10000"/>
                    <a:gd name="connsiteY16-3000" fmla="*/ 9838 h 11183"/>
                    <a:gd name="connsiteX17-3001" fmla="*/ 2101 w 10000"/>
                    <a:gd name="connsiteY17-3002" fmla="*/ 7655 h 11183"/>
                    <a:gd name="connsiteX18-3003" fmla="*/ 1043 w 10000"/>
                    <a:gd name="connsiteY18-3004" fmla="*/ 7920 h 11183"/>
                    <a:gd name="connsiteX19-3005" fmla="*/ 1015 w 10000"/>
                    <a:gd name="connsiteY19-3006" fmla="*/ 4788 h 11183"/>
                    <a:gd name="connsiteX0-3007" fmla="*/ 1015 w 10000"/>
                    <a:gd name="connsiteY0-3008" fmla="*/ 4788 h 11183"/>
                    <a:gd name="connsiteX1-3009" fmla="*/ 1979 w 10000"/>
                    <a:gd name="connsiteY1-3010" fmla="*/ 4702 h 11183"/>
                    <a:gd name="connsiteX2-3011" fmla="*/ 2549 w 10000"/>
                    <a:gd name="connsiteY2-3012" fmla="*/ 1955 h 11183"/>
                    <a:gd name="connsiteX3-3013" fmla="*/ 3505 w 10000"/>
                    <a:gd name="connsiteY3-3014" fmla="*/ 4070 h 11183"/>
                    <a:gd name="connsiteX4-3015" fmla="*/ 4492 w 10000"/>
                    <a:gd name="connsiteY4-3016" fmla="*/ 246 h 11183"/>
                    <a:gd name="connsiteX5-3017" fmla="*/ 5566 w 10000"/>
                    <a:gd name="connsiteY5-3018" fmla="*/ 2282 h 11183"/>
                    <a:gd name="connsiteX6-3019" fmla="*/ 6538 w 10000"/>
                    <a:gd name="connsiteY6-3020" fmla="*/ 24 h 11183"/>
                    <a:gd name="connsiteX7-3021" fmla="*/ 7711 w 10000"/>
                    <a:gd name="connsiteY7-3022" fmla="*/ 4026 h 11183"/>
                    <a:gd name="connsiteX8-3023" fmla="*/ 8967 w 10000"/>
                    <a:gd name="connsiteY8-3024" fmla="*/ 3941 h 11183"/>
                    <a:gd name="connsiteX9-3025" fmla="*/ 9998 w 10000"/>
                    <a:gd name="connsiteY9-3026" fmla="*/ 10539 h 11183"/>
                    <a:gd name="connsiteX10-3027" fmla="*/ 9117 w 10000"/>
                    <a:gd name="connsiteY10-3028" fmla="*/ 10653 h 11183"/>
                    <a:gd name="connsiteX11-3029" fmla="*/ 7885 w 10000"/>
                    <a:gd name="connsiteY11-3030" fmla="*/ 7985 h 11183"/>
                    <a:gd name="connsiteX12-3031" fmla="*/ 6518 w 10000"/>
                    <a:gd name="connsiteY12-3032" fmla="*/ 8824 h 11183"/>
                    <a:gd name="connsiteX13-3033" fmla="*/ 5626 w 10000"/>
                    <a:gd name="connsiteY13-3034" fmla="*/ 7077 h 11183"/>
                    <a:gd name="connsiteX14-3035" fmla="*/ 4677 w 10000"/>
                    <a:gd name="connsiteY14-3036" fmla="*/ 9560 h 11183"/>
                    <a:gd name="connsiteX15-3037" fmla="*/ 3835 w 10000"/>
                    <a:gd name="connsiteY15-3038" fmla="*/ 7298 h 11183"/>
                    <a:gd name="connsiteX16-3039" fmla="*/ 2866 w 10000"/>
                    <a:gd name="connsiteY16-3040" fmla="*/ 9838 h 11183"/>
                    <a:gd name="connsiteX17-3041" fmla="*/ 2101 w 10000"/>
                    <a:gd name="connsiteY17-3042" fmla="*/ 7655 h 11183"/>
                    <a:gd name="connsiteX18-3043" fmla="*/ 1043 w 10000"/>
                    <a:gd name="connsiteY18-3044" fmla="*/ 7920 h 11183"/>
                    <a:gd name="connsiteX19-3045" fmla="*/ 1015 w 10000"/>
                    <a:gd name="connsiteY19-3046" fmla="*/ 4788 h 11183"/>
                    <a:gd name="connsiteX0-3047" fmla="*/ 1015 w 10000"/>
                    <a:gd name="connsiteY0-3048" fmla="*/ 4788 h 11183"/>
                    <a:gd name="connsiteX1-3049" fmla="*/ 1979 w 10000"/>
                    <a:gd name="connsiteY1-3050" fmla="*/ 4702 h 11183"/>
                    <a:gd name="connsiteX2-3051" fmla="*/ 2549 w 10000"/>
                    <a:gd name="connsiteY2-3052" fmla="*/ 1955 h 11183"/>
                    <a:gd name="connsiteX3-3053" fmla="*/ 3505 w 10000"/>
                    <a:gd name="connsiteY3-3054" fmla="*/ 4070 h 11183"/>
                    <a:gd name="connsiteX4-3055" fmla="*/ 4492 w 10000"/>
                    <a:gd name="connsiteY4-3056" fmla="*/ 246 h 11183"/>
                    <a:gd name="connsiteX5-3057" fmla="*/ 5566 w 10000"/>
                    <a:gd name="connsiteY5-3058" fmla="*/ 2282 h 11183"/>
                    <a:gd name="connsiteX6-3059" fmla="*/ 6538 w 10000"/>
                    <a:gd name="connsiteY6-3060" fmla="*/ 24 h 11183"/>
                    <a:gd name="connsiteX7-3061" fmla="*/ 7711 w 10000"/>
                    <a:gd name="connsiteY7-3062" fmla="*/ 4026 h 11183"/>
                    <a:gd name="connsiteX8-3063" fmla="*/ 8967 w 10000"/>
                    <a:gd name="connsiteY8-3064" fmla="*/ 3941 h 11183"/>
                    <a:gd name="connsiteX9-3065" fmla="*/ 9998 w 10000"/>
                    <a:gd name="connsiteY9-3066" fmla="*/ 10539 h 11183"/>
                    <a:gd name="connsiteX10-3067" fmla="*/ 9117 w 10000"/>
                    <a:gd name="connsiteY10-3068" fmla="*/ 10653 h 11183"/>
                    <a:gd name="connsiteX11-3069" fmla="*/ 7885 w 10000"/>
                    <a:gd name="connsiteY11-3070" fmla="*/ 7985 h 11183"/>
                    <a:gd name="connsiteX12-3071" fmla="*/ 6518 w 10000"/>
                    <a:gd name="connsiteY12-3072" fmla="*/ 8824 h 11183"/>
                    <a:gd name="connsiteX13-3073" fmla="*/ 5774 w 10000"/>
                    <a:gd name="connsiteY13-3074" fmla="*/ 5555 h 11183"/>
                    <a:gd name="connsiteX14-3075" fmla="*/ 4677 w 10000"/>
                    <a:gd name="connsiteY14-3076" fmla="*/ 9560 h 11183"/>
                    <a:gd name="connsiteX15-3077" fmla="*/ 3835 w 10000"/>
                    <a:gd name="connsiteY15-3078" fmla="*/ 7298 h 11183"/>
                    <a:gd name="connsiteX16-3079" fmla="*/ 2866 w 10000"/>
                    <a:gd name="connsiteY16-3080" fmla="*/ 9838 h 11183"/>
                    <a:gd name="connsiteX17-3081" fmla="*/ 2101 w 10000"/>
                    <a:gd name="connsiteY17-3082" fmla="*/ 7655 h 11183"/>
                    <a:gd name="connsiteX18-3083" fmla="*/ 1043 w 10000"/>
                    <a:gd name="connsiteY18-3084" fmla="*/ 7920 h 11183"/>
                    <a:gd name="connsiteX19-3085" fmla="*/ 1015 w 10000"/>
                    <a:gd name="connsiteY19-3086" fmla="*/ 4788 h 11183"/>
                    <a:gd name="connsiteX0-3087" fmla="*/ 1015 w 10000"/>
                    <a:gd name="connsiteY0-3088" fmla="*/ 4788 h 11183"/>
                    <a:gd name="connsiteX1-3089" fmla="*/ 1979 w 10000"/>
                    <a:gd name="connsiteY1-3090" fmla="*/ 4702 h 11183"/>
                    <a:gd name="connsiteX2-3091" fmla="*/ 2549 w 10000"/>
                    <a:gd name="connsiteY2-3092" fmla="*/ 1955 h 11183"/>
                    <a:gd name="connsiteX3-3093" fmla="*/ 3505 w 10000"/>
                    <a:gd name="connsiteY3-3094" fmla="*/ 4070 h 11183"/>
                    <a:gd name="connsiteX4-3095" fmla="*/ 4492 w 10000"/>
                    <a:gd name="connsiteY4-3096" fmla="*/ 246 h 11183"/>
                    <a:gd name="connsiteX5-3097" fmla="*/ 5566 w 10000"/>
                    <a:gd name="connsiteY5-3098" fmla="*/ 2282 h 11183"/>
                    <a:gd name="connsiteX6-3099" fmla="*/ 6538 w 10000"/>
                    <a:gd name="connsiteY6-3100" fmla="*/ 24 h 11183"/>
                    <a:gd name="connsiteX7-3101" fmla="*/ 7711 w 10000"/>
                    <a:gd name="connsiteY7-3102" fmla="*/ 4026 h 11183"/>
                    <a:gd name="connsiteX8-3103" fmla="*/ 8967 w 10000"/>
                    <a:gd name="connsiteY8-3104" fmla="*/ 3941 h 11183"/>
                    <a:gd name="connsiteX9-3105" fmla="*/ 9998 w 10000"/>
                    <a:gd name="connsiteY9-3106" fmla="*/ 10539 h 11183"/>
                    <a:gd name="connsiteX10-3107" fmla="*/ 9117 w 10000"/>
                    <a:gd name="connsiteY10-3108" fmla="*/ 10653 h 11183"/>
                    <a:gd name="connsiteX11-3109" fmla="*/ 7885 w 10000"/>
                    <a:gd name="connsiteY11-3110" fmla="*/ 7985 h 11183"/>
                    <a:gd name="connsiteX12-3111" fmla="*/ 6518 w 10000"/>
                    <a:gd name="connsiteY12-3112" fmla="*/ 8824 h 11183"/>
                    <a:gd name="connsiteX13-3113" fmla="*/ 5774 w 10000"/>
                    <a:gd name="connsiteY13-3114" fmla="*/ 5555 h 11183"/>
                    <a:gd name="connsiteX14-3115" fmla="*/ 4662 w 10000"/>
                    <a:gd name="connsiteY14-3116" fmla="*/ 8400 h 11183"/>
                    <a:gd name="connsiteX15-3117" fmla="*/ 3835 w 10000"/>
                    <a:gd name="connsiteY15-3118" fmla="*/ 7298 h 11183"/>
                    <a:gd name="connsiteX16-3119" fmla="*/ 2866 w 10000"/>
                    <a:gd name="connsiteY16-3120" fmla="*/ 9838 h 11183"/>
                    <a:gd name="connsiteX17-3121" fmla="*/ 2101 w 10000"/>
                    <a:gd name="connsiteY17-3122" fmla="*/ 7655 h 11183"/>
                    <a:gd name="connsiteX18-3123" fmla="*/ 1043 w 10000"/>
                    <a:gd name="connsiteY18-3124" fmla="*/ 7920 h 11183"/>
                    <a:gd name="connsiteX19-3125" fmla="*/ 1015 w 10000"/>
                    <a:gd name="connsiteY19-3126" fmla="*/ 4788 h 11183"/>
                    <a:gd name="connsiteX0-3127" fmla="*/ 1015 w 10000"/>
                    <a:gd name="connsiteY0-3128" fmla="*/ 4788 h 11183"/>
                    <a:gd name="connsiteX1-3129" fmla="*/ 1979 w 10000"/>
                    <a:gd name="connsiteY1-3130" fmla="*/ 4702 h 11183"/>
                    <a:gd name="connsiteX2-3131" fmla="*/ 2549 w 10000"/>
                    <a:gd name="connsiteY2-3132" fmla="*/ 1955 h 11183"/>
                    <a:gd name="connsiteX3-3133" fmla="*/ 3505 w 10000"/>
                    <a:gd name="connsiteY3-3134" fmla="*/ 4070 h 11183"/>
                    <a:gd name="connsiteX4-3135" fmla="*/ 4492 w 10000"/>
                    <a:gd name="connsiteY4-3136" fmla="*/ 246 h 11183"/>
                    <a:gd name="connsiteX5-3137" fmla="*/ 5566 w 10000"/>
                    <a:gd name="connsiteY5-3138" fmla="*/ 2282 h 11183"/>
                    <a:gd name="connsiteX6-3139" fmla="*/ 6538 w 10000"/>
                    <a:gd name="connsiteY6-3140" fmla="*/ 24 h 11183"/>
                    <a:gd name="connsiteX7-3141" fmla="*/ 7711 w 10000"/>
                    <a:gd name="connsiteY7-3142" fmla="*/ 4026 h 11183"/>
                    <a:gd name="connsiteX8-3143" fmla="*/ 8967 w 10000"/>
                    <a:gd name="connsiteY8-3144" fmla="*/ 3941 h 11183"/>
                    <a:gd name="connsiteX9-3145" fmla="*/ 9998 w 10000"/>
                    <a:gd name="connsiteY9-3146" fmla="*/ 10539 h 11183"/>
                    <a:gd name="connsiteX10-3147" fmla="*/ 9117 w 10000"/>
                    <a:gd name="connsiteY10-3148" fmla="*/ 10653 h 11183"/>
                    <a:gd name="connsiteX11-3149" fmla="*/ 7885 w 10000"/>
                    <a:gd name="connsiteY11-3150" fmla="*/ 7985 h 11183"/>
                    <a:gd name="connsiteX12-3151" fmla="*/ 6518 w 10000"/>
                    <a:gd name="connsiteY12-3152" fmla="*/ 8824 h 11183"/>
                    <a:gd name="connsiteX13-3153" fmla="*/ 5774 w 10000"/>
                    <a:gd name="connsiteY13-3154" fmla="*/ 5555 h 11183"/>
                    <a:gd name="connsiteX14-3155" fmla="*/ 4662 w 10000"/>
                    <a:gd name="connsiteY14-3156" fmla="*/ 8400 h 11183"/>
                    <a:gd name="connsiteX15-3157" fmla="*/ 3894 w 10000"/>
                    <a:gd name="connsiteY15-3158" fmla="*/ 6428 h 11183"/>
                    <a:gd name="connsiteX16-3159" fmla="*/ 2866 w 10000"/>
                    <a:gd name="connsiteY16-3160" fmla="*/ 9838 h 11183"/>
                    <a:gd name="connsiteX17-3161" fmla="*/ 2101 w 10000"/>
                    <a:gd name="connsiteY17-3162" fmla="*/ 7655 h 11183"/>
                    <a:gd name="connsiteX18-3163" fmla="*/ 1043 w 10000"/>
                    <a:gd name="connsiteY18-3164" fmla="*/ 7920 h 11183"/>
                    <a:gd name="connsiteX19-3165" fmla="*/ 1015 w 10000"/>
                    <a:gd name="connsiteY19-3166" fmla="*/ 4788 h 11183"/>
                    <a:gd name="connsiteX0-3167" fmla="*/ 1015 w 10000"/>
                    <a:gd name="connsiteY0-3168" fmla="*/ 4788 h 11183"/>
                    <a:gd name="connsiteX1-3169" fmla="*/ 1979 w 10000"/>
                    <a:gd name="connsiteY1-3170" fmla="*/ 4702 h 11183"/>
                    <a:gd name="connsiteX2-3171" fmla="*/ 2549 w 10000"/>
                    <a:gd name="connsiteY2-3172" fmla="*/ 1955 h 11183"/>
                    <a:gd name="connsiteX3-3173" fmla="*/ 3505 w 10000"/>
                    <a:gd name="connsiteY3-3174" fmla="*/ 4070 h 11183"/>
                    <a:gd name="connsiteX4-3175" fmla="*/ 4492 w 10000"/>
                    <a:gd name="connsiteY4-3176" fmla="*/ 246 h 11183"/>
                    <a:gd name="connsiteX5-3177" fmla="*/ 5566 w 10000"/>
                    <a:gd name="connsiteY5-3178" fmla="*/ 2282 h 11183"/>
                    <a:gd name="connsiteX6-3179" fmla="*/ 6538 w 10000"/>
                    <a:gd name="connsiteY6-3180" fmla="*/ 24 h 11183"/>
                    <a:gd name="connsiteX7-3181" fmla="*/ 7711 w 10000"/>
                    <a:gd name="connsiteY7-3182" fmla="*/ 4026 h 11183"/>
                    <a:gd name="connsiteX8-3183" fmla="*/ 8967 w 10000"/>
                    <a:gd name="connsiteY8-3184" fmla="*/ 3941 h 11183"/>
                    <a:gd name="connsiteX9-3185" fmla="*/ 9998 w 10000"/>
                    <a:gd name="connsiteY9-3186" fmla="*/ 10539 h 11183"/>
                    <a:gd name="connsiteX10-3187" fmla="*/ 9117 w 10000"/>
                    <a:gd name="connsiteY10-3188" fmla="*/ 10653 h 11183"/>
                    <a:gd name="connsiteX11-3189" fmla="*/ 7885 w 10000"/>
                    <a:gd name="connsiteY11-3190" fmla="*/ 7985 h 11183"/>
                    <a:gd name="connsiteX12-3191" fmla="*/ 6518 w 10000"/>
                    <a:gd name="connsiteY12-3192" fmla="*/ 8824 h 11183"/>
                    <a:gd name="connsiteX13-3193" fmla="*/ 5774 w 10000"/>
                    <a:gd name="connsiteY13-3194" fmla="*/ 5555 h 11183"/>
                    <a:gd name="connsiteX14-3195" fmla="*/ 4662 w 10000"/>
                    <a:gd name="connsiteY14-3196" fmla="*/ 8400 h 11183"/>
                    <a:gd name="connsiteX15-3197" fmla="*/ 3894 w 10000"/>
                    <a:gd name="connsiteY15-3198" fmla="*/ 6428 h 11183"/>
                    <a:gd name="connsiteX16-3199" fmla="*/ 2866 w 10000"/>
                    <a:gd name="connsiteY16-3200" fmla="*/ 8968 h 11183"/>
                    <a:gd name="connsiteX17-3201" fmla="*/ 2101 w 10000"/>
                    <a:gd name="connsiteY17-3202" fmla="*/ 7655 h 11183"/>
                    <a:gd name="connsiteX18-3203" fmla="*/ 1043 w 10000"/>
                    <a:gd name="connsiteY18-3204" fmla="*/ 7920 h 11183"/>
                    <a:gd name="connsiteX19-3205" fmla="*/ 1015 w 10000"/>
                    <a:gd name="connsiteY19-3206" fmla="*/ 4788 h 11183"/>
                    <a:gd name="connsiteX0-3207" fmla="*/ 1015 w 10000"/>
                    <a:gd name="connsiteY0-3208" fmla="*/ 4788 h 11183"/>
                    <a:gd name="connsiteX1-3209" fmla="*/ 1979 w 10000"/>
                    <a:gd name="connsiteY1-3210" fmla="*/ 4702 h 11183"/>
                    <a:gd name="connsiteX2-3211" fmla="*/ 2549 w 10000"/>
                    <a:gd name="connsiteY2-3212" fmla="*/ 1955 h 11183"/>
                    <a:gd name="connsiteX3-3213" fmla="*/ 3505 w 10000"/>
                    <a:gd name="connsiteY3-3214" fmla="*/ 4070 h 11183"/>
                    <a:gd name="connsiteX4-3215" fmla="*/ 4492 w 10000"/>
                    <a:gd name="connsiteY4-3216" fmla="*/ 246 h 11183"/>
                    <a:gd name="connsiteX5-3217" fmla="*/ 5566 w 10000"/>
                    <a:gd name="connsiteY5-3218" fmla="*/ 2282 h 11183"/>
                    <a:gd name="connsiteX6-3219" fmla="*/ 6538 w 10000"/>
                    <a:gd name="connsiteY6-3220" fmla="*/ 24 h 11183"/>
                    <a:gd name="connsiteX7-3221" fmla="*/ 7711 w 10000"/>
                    <a:gd name="connsiteY7-3222" fmla="*/ 4026 h 11183"/>
                    <a:gd name="connsiteX8-3223" fmla="*/ 8967 w 10000"/>
                    <a:gd name="connsiteY8-3224" fmla="*/ 3941 h 11183"/>
                    <a:gd name="connsiteX9-3225" fmla="*/ 9998 w 10000"/>
                    <a:gd name="connsiteY9-3226" fmla="*/ 10539 h 11183"/>
                    <a:gd name="connsiteX10-3227" fmla="*/ 9117 w 10000"/>
                    <a:gd name="connsiteY10-3228" fmla="*/ 10653 h 11183"/>
                    <a:gd name="connsiteX11-3229" fmla="*/ 7885 w 10000"/>
                    <a:gd name="connsiteY11-3230" fmla="*/ 7985 h 11183"/>
                    <a:gd name="connsiteX12-3231" fmla="*/ 6518 w 10000"/>
                    <a:gd name="connsiteY12-3232" fmla="*/ 8824 h 11183"/>
                    <a:gd name="connsiteX13-3233" fmla="*/ 5774 w 10000"/>
                    <a:gd name="connsiteY13-3234" fmla="*/ 5555 h 11183"/>
                    <a:gd name="connsiteX14-3235" fmla="*/ 4662 w 10000"/>
                    <a:gd name="connsiteY14-3236" fmla="*/ 8400 h 11183"/>
                    <a:gd name="connsiteX15-3237" fmla="*/ 3894 w 10000"/>
                    <a:gd name="connsiteY15-3238" fmla="*/ 6428 h 11183"/>
                    <a:gd name="connsiteX16-3239" fmla="*/ 2866 w 10000"/>
                    <a:gd name="connsiteY16-3240" fmla="*/ 8968 h 11183"/>
                    <a:gd name="connsiteX17-3241" fmla="*/ 2101 w 10000"/>
                    <a:gd name="connsiteY17-3242" fmla="*/ 7438 h 11183"/>
                    <a:gd name="connsiteX18-3243" fmla="*/ 1043 w 10000"/>
                    <a:gd name="connsiteY18-3244" fmla="*/ 7920 h 11183"/>
                    <a:gd name="connsiteX19-3245" fmla="*/ 1015 w 10000"/>
                    <a:gd name="connsiteY19-3246" fmla="*/ 4788 h 11183"/>
                    <a:gd name="connsiteX0-3247" fmla="*/ 1015 w 10000"/>
                    <a:gd name="connsiteY0-3248" fmla="*/ 4788 h 11183"/>
                    <a:gd name="connsiteX1-3249" fmla="*/ 1979 w 10000"/>
                    <a:gd name="connsiteY1-3250" fmla="*/ 4702 h 11183"/>
                    <a:gd name="connsiteX2-3251" fmla="*/ 2549 w 10000"/>
                    <a:gd name="connsiteY2-3252" fmla="*/ 1955 h 11183"/>
                    <a:gd name="connsiteX3-3253" fmla="*/ 3505 w 10000"/>
                    <a:gd name="connsiteY3-3254" fmla="*/ 4070 h 11183"/>
                    <a:gd name="connsiteX4-3255" fmla="*/ 4492 w 10000"/>
                    <a:gd name="connsiteY4-3256" fmla="*/ 246 h 11183"/>
                    <a:gd name="connsiteX5-3257" fmla="*/ 5566 w 10000"/>
                    <a:gd name="connsiteY5-3258" fmla="*/ 2282 h 11183"/>
                    <a:gd name="connsiteX6-3259" fmla="*/ 6538 w 10000"/>
                    <a:gd name="connsiteY6-3260" fmla="*/ 24 h 11183"/>
                    <a:gd name="connsiteX7-3261" fmla="*/ 7711 w 10000"/>
                    <a:gd name="connsiteY7-3262" fmla="*/ 4026 h 11183"/>
                    <a:gd name="connsiteX8-3263" fmla="*/ 8967 w 10000"/>
                    <a:gd name="connsiteY8-3264" fmla="*/ 3941 h 11183"/>
                    <a:gd name="connsiteX9-3265" fmla="*/ 9998 w 10000"/>
                    <a:gd name="connsiteY9-3266" fmla="*/ 10539 h 11183"/>
                    <a:gd name="connsiteX10-3267" fmla="*/ 9117 w 10000"/>
                    <a:gd name="connsiteY10-3268" fmla="*/ 10653 h 11183"/>
                    <a:gd name="connsiteX11-3269" fmla="*/ 7885 w 10000"/>
                    <a:gd name="connsiteY11-3270" fmla="*/ 7985 h 11183"/>
                    <a:gd name="connsiteX12-3271" fmla="*/ 6770 w 10000"/>
                    <a:gd name="connsiteY12-3272" fmla="*/ 8317 h 11183"/>
                    <a:gd name="connsiteX13-3273" fmla="*/ 5774 w 10000"/>
                    <a:gd name="connsiteY13-3274" fmla="*/ 5555 h 11183"/>
                    <a:gd name="connsiteX14-3275" fmla="*/ 4662 w 10000"/>
                    <a:gd name="connsiteY14-3276" fmla="*/ 8400 h 11183"/>
                    <a:gd name="connsiteX15-3277" fmla="*/ 3894 w 10000"/>
                    <a:gd name="connsiteY15-3278" fmla="*/ 6428 h 11183"/>
                    <a:gd name="connsiteX16-3279" fmla="*/ 2866 w 10000"/>
                    <a:gd name="connsiteY16-3280" fmla="*/ 8968 h 11183"/>
                    <a:gd name="connsiteX17-3281" fmla="*/ 2101 w 10000"/>
                    <a:gd name="connsiteY17-3282" fmla="*/ 7438 h 11183"/>
                    <a:gd name="connsiteX18-3283" fmla="*/ 1043 w 10000"/>
                    <a:gd name="connsiteY18-3284" fmla="*/ 7920 h 11183"/>
                    <a:gd name="connsiteX19-3285" fmla="*/ 1015 w 10000"/>
                    <a:gd name="connsiteY19-3286" fmla="*/ 4788 h 11183"/>
                    <a:gd name="connsiteX0-3287" fmla="*/ 1015 w 10000"/>
                    <a:gd name="connsiteY0-3288" fmla="*/ 4788 h 11183"/>
                    <a:gd name="connsiteX1-3289" fmla="*/ 1979 w 10000"/>
                    <a:gd name="connsiteY1-3290" fmla="*/ 4702 h 11183"/>
                    <a:gd name="connsiteX2-3291" fmla="*/ 2549 w 10000"/>
                    <a:gd name="connsiteY2-3292" fmla="*/ 1955 h 11183"/>
                    <a:gd name="connsiteX3-3293" fmla="*/ 3505 w 10000"/>
                    <a:gd name="connsiteY3-3294" fmla="*/ 4070 h 11183"/>
                    <a:gd name="connsiteX4-3295" fmla="*/ 4492 w 10000"/>
                    <a:gd name="connsiteY4-3296" fmla="*/ 246 h 11183"/>
                    <a:gd name="connsiteX5-3297" fmla="*/ 5566 w 10000"/>
                    <a:gd name="connsiteY5-3298" fmla="*/ 2282 h 11183"/>
                    <a:gd name="connsiteX6-3299" fmla="*/ 6538 w 10000"/>
                    <a:gd name="connsiteY6-3300" fmla="*/ 24 h 11183"/>
                    <a:gd name="connsiteX7-3301" fmla="*/ 7711 w 10000"/>
                    <a:gd name="connsiteY7-3302" fmla="*/ 4026 h 11183"/>
                    <a:gd name="connsiteX8-3303" fmla="*/ 8967 w 10000"/>
                    <a:gd name="connsiteY8-3304" fmla="*/ 3941 h 11183"/>
                    <a:gd name="connsiteX9-3305" fmla="*/ 9998 w 10000"/>
                    <a:gd name="connsiteY9-3306" fmla="*/ 10539 h 11183"/>
                    <a:gd name="connsiteX10-3307" fmla="*/ 9117 w 10000"/>
                    <a:gd name="connsiteY10-3308" fmla="*/ 10653 h 11183"/>
                    <a:gd name="connsiteX11-3309" fmla="*/ 8077 w 10000"/>
                    <a:gd name="connsiteY11-3310" fmla="*/ 6970 h 11183"/>
                    <a:gd name="connsiteX12-3311" fmla="*/ 6770 w 10000"/>
                    <a:gd name="connsiteY12-3312" fmla="*/ 8317 h 11183"/>
                    <a:gd name="connsiteX13-3313" fmla="*/ 5774 w 10000"/>
                    <a:gd name="connsiteY13-3314" fmla="*/ 5555 h 11183"/>
                    <a:gd name="connsiteX14-3315" fmla="*/ 4662 w 10000"/>
                    <a:gd name="connsiteY14-3316" fmla="*/ 8400 h 11183"/>
                    <a:gd name="connsiteX15-3317" fmla="*/ 3894 w 10000"/>
                    <a:gd name="connsiteY15-3318" fmla="*/ 6428 h 11183"/>
                    <a:gd name="connsiteX16-3319" fmla="*/ 2866 w 10000"/>
                    <a:gd name="connsiteY16-3320" fmla="*/ 8968 h 11183"/>
                    <a:gd name="connsiteX17-3321" fmla="*/ 2101 w 10000"/>
                    <a:gd name="connsiteY17-3322" fmla="*/ 7438 h 11183"/>
                    <a:gd name="connsiteX18-3323" fmla="*/ 1043 w 10000"/>
                    <a:gd name="connsiteY18-3324" fmla="*/ 7920 h 11183"/>
                    <a:gd name="connsiteX19-3325" fmla="*/ 1015 w 10000"/>
                    <a:gd name="connsiteY19-3326" fmla="*/ 4788 h 11183"/>
                    <a:gd name="connsiteX0-3327" fmla="*/ 1015 w 10001"/>
                    <a:gd name="connsiteY0-3328" fmla="*/ 4788 h 10872"/>
                    <a:gd name="connsiteX1-3329" fmla="*/ 1979 w 10001"/>
                    <a:gd name="connsiteY1-3330" fmla="*/ 4702 h 10872"/>
                    <a:gd name="connsiteX2-3331" fmla="*/ 2549 w 10001"/>
                    <a:gd name="connsiteY2-3332" fmla="*/ 1955 h 10872"/>
                    <a:gd name="connsiteX3-3333" fmla="*/ 3505 w 10001"/>
                    <a:gd name="connsiteY3-3334" fmla="*/ 4070 h 10872"/>
                    <a:gd name="connsiteX4-3335" fmla="*/ 4492 w 10001"/>
                    <a:gd name="connsiteY4-3336" fmla="*/ 246 h 10872"/>
                    <a:gd name="connsiteX5-3337" fmla="*/ 5566 w 10001"/>
                    <a:gd name="connsiteY5-3338" fmla="*/ 2282 h 10872"/>
                    <a:gd name="connsiteX6-3339" fmla="*/ 6538 w 10001"/>
                    <a:gd name="connsiteY6-3340" fmla="*/ 24 h 10872"/>
                    <a:gd name="connsiteX7-3341" fmla="*/ 7711 w 10001"/>
                    <a:gd name="connsiteY7-3342" fmla="*/ 4026 h 10872"/>
                    <a:gd name="connsiteX8-3343" fmla="*/ 8967 w 10001"/>
                    <a:gd name="connsiteY8-3344" fmla="*/ 3941 h 10872"/>
                    <a:gd name="connsiteX9-3345" fmla="*/ 9998 w 10001"/>
                    <a:gd name="connsiteY9-3346" fmla="*/ 10539 h 10872"/>
                    <a:gd name="connsiteX10-3347" fmla="*/ 9176 w 10001"/>
                    <a:gd name="connsiteY10-3348" fmla="*/ 9928 h 10872"/>
                    <a:gd name="connsiteX11-3349" fmla="*/ 8077 w 10001"/>
                    <a:gd name="connsiteY11-3350" fmla="*/ 6970 h 10872"/>
                    <a:gd name="connsiteX12-3351" fmla="*/ 6770 w 10001"/>
                    <a:gd name="connsiteY12-3352" fmla="*/ 8317 h 10872"/>
                    <a:gd name="connsiteX13-3353" fmla="*/ 5774 w 10001"/>
                    <a:gd name="connsiteY13-3354" fmla="*/ 5555 h 10872"/>
                    <a:gd name="connsiteX14-3355" fmla="*/ 4662 w 10001"/>
                    <a:gd name="connsiteY14-3356" fmla="*/ 8400 h 10872"/>
                    <a:gd name="connsiteX15-3357" fmla="*/ 3894 w 10001"/>
                    <a:gd name="connsiteY15-3358" fmla="*/ 6428 h 10872"/>
                    <a:gd name="connsiteX16-3359" fmla="*/ 2866 w 10001"/>
                    <a:gd name="connsiteY16-3360" fmla="*/ 8968 h 10872"/>
                    <a:gd name="connsiteX17-3361" fmla="*/ 2101 w 10001"/>
                    <a:gd name="connsiteY17-3362" fmla="*/ 7438 h 10872"/>
                    <a:gd name="connsiteX18-3363" fmla="*/ 1043 w 10001"/>
                    <a:gd name="connsiteY18-3364" fmla="*/ 7920 h 10872"/>
                    <a:gd name="connsiteX19-3365" fmla="*/ 1015 w 10001"/>
                    <a:gd name="connsiteY19-3366" fmla="*/ 4788 h 10872"/>
                    <a:gd name="connsiteX0-3367" fmla="*/ 1015 w 10002"/>
                    <a:gd name="connsiteY0-3368" fmla="*/ 4788 h 10678"/>
                    <a:gd name="connsiteX1-3369" fmla="*/ 1979 w 10002"/>
                    <a:gd name="connsiteY1-3370" fmla="*/ 4702 h 10678"/>
                    <a:gd name="connsiteX2-3371" fmla="*/ 2549 w 10002"/>
                    <a:gd name="connsiteY2-3372" fmla="*/ 1955 h 10678"/>
                    <a:gd name="connsiteX3-3373" fmla="*/ 3505 w 10002"/>
                    <a:gd name="connsiteY3-3374" fmla="*/ 4070 h 10678"/>
                    <a:gd name="connsiteX4-3375" fmla="*/ 4492 w 10002"/>
                    <a:gd name="connsiteY4-3376" fmla="*/ 246 h 10678"/>
                    <a:gd name="connsiteX5-3377" fmla="*/ 5566 w 10002"/>
                    <a:gd name="connsiteY5-3378" fmla="*/ 2282 h 10678"/>
                    <a:gd name="connsiteX6-3379" fmla="*/ 6538 w 10002"/>
                    <a:gd name="connsiteY6-3380" fmla="*/ 24 h 10678"/>
                    <a:gd name="connsiteX7-3381" fmla="*/ 7711 w 10002"/>
                    <a:gd name="connsiteY7-3382" fmla="*/ 4026 h 10678"/>
                    <a:gd name="connsiteX8-3383" fmla="*/ 8967 w 10002"/>
                    <a:gd name="connsiteY8-3384" fmla="*/ 3941 h 10678"/>
                    <a:gd name="connsiteX9-3385" fmla="*/ 9998 w 10002"/>
                    <a:gd name="connsiteY9-3386" fmla="*/ 10539 h 10678"/>
                    <a:gd name="connsiteX10-3387" fmla="*/ 9339 w 10002"/>
                    <a:gd name="connsiteY10-3388" fmla="*/ 8406 h 10678"/>
                    <a:gd name="connsiteX11-3389" fmla="*/ 8077 w 10002"/>
                    <a:gd name="connsiteY11-3390" fmla="*/ 6970 h 10678"/>
                    <a:gd name="connsiteX12-3391" fmla="*/ 6770 w 10002"/>
                    <a:gd name="connsiteY12-3392" fmla="*/ 8317 h 10678"/>
                    <a:gd name="connsiteX13-3393" fmla="*/ 5774 w 10002"/>
                    <a:gd name="connsiteY13-3394" fmla="*/ 5555 h 10678"/>
                    <a:gd name="connsiteX14-3395" fmla="*/ 4662 w 10002"/>
                    <a:gd name="connsiteY14-3396" fmla="*/ 8400 h 10678"/>
                    <a:gd name="connsiteX15-3397" fmla="*/ 3894 w 10002"/>
                    <a:gd name="connsiteY15-3398" fmla="*/ 6428 h 10678"/>
                    <a:gd name="connsiteX16-3399" fmla="*/ 2866 w 10002"/>
                    <a:gd name="connsiteY16-3400" fmla="*/ 8968 h 10678"/>
                    <a:gd name="connsiteX17-3401" fmla="*/ 2101 w 10002"/>
                    <a:gd name="connsiteY17-3402" fmla="*/ 7438 h 10678"/>
                    <a:gd name="connsiteX18-3403" fmla="*/ 1043 w 10002"/>
                    <a:gd name="connsiteY18-3404" fmla="*/ 7920 h 10678"/>
                    <a:gd name="connsiteX19-3405" fmla="*/ 1015 w 10002"/>
                    <a:gd name="connsiteY19-3406" fmla="*/ 4788 h 106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749" y="connsiteY11-750"/>
                    </a:cxn>
                    <a:cxn ang="0">
                      <a:pos x="connsiteX12-775" y="connsiteY12-776"/>
                    </a:cxn>
                    <a:cxn ang="0">
                      <a:pos x="connsiteX13-855" y="connsiteY13-856"/>
                    </a:cxn>
                    <a:cxn ang="0">
                      <a:pos x="connsiteX14-941" y="connsiteY14-942"/>
                    </a:cxn>
                    <a:cxn ang="0">
                      <a:pos x="connsiteX15-973" y="connsiteY15-974"/>
                    </a:cxn>
                    <a:cxn ang="0">
                      <a:pos x="connsiteX16-1103" y="connsiteY16-1104"/>
                    </a:cxn>
                    <a:cxn ang="0">
                      <a:pos x="connsiteX17-1173" y="connsiteY17-1174"/>
                    </a:cxn>
                    <a:cxn ang="0">
                      <a:pos x="connsiteX18-1247" y="connsiteY18-1248"/>
                    </a:cxn>
                    <a:cxn ang="0">
                      <a:pos x="connsiteX19-1325" y="connsiteY19-1326"/>
                    </a:cxn>
                  </a:cxnLst>
                  <a:rect l="l" t="t" r="r" b="b"/>
                  <a:pathLst>
                    <a:path w="10002" h="10678">
                      <a:moveTo>
                        <a:pt x="1015" y="4788"/>
                      </a:moveTo>
                      <a:cubicBezTo>
                        <a:pt x="1179" y="3716"/>
                        <a:pt x="1637" y="4994"/>
                        <a:pt x="1979" y="4702"/>
                      </a:cubicBezTo>
                      <a:cubicBezTo>
                        <a:pt x="2320" y="4408"/>
                        <a:pt x="2295" y="2060"/>
                        <a:pt x="2549" y="1955"/>
                      </a:cubicBezTo>
                      <a:cubicBezTo>
                        <a:pt x="2803" y="1850"/>
                        <a:pt x="3147" y="3776"/>
                        <a:pt x="3505" y="4070"/>
                      </a:cubicBezTo>
                      <a:cubicBezTo>
                        <a:pt x="3864" y="4362"/>
                        <a:pt x="4149" y="544"/>
                        <a:pt x="4492" y="246"/>
                      </a:cubicBezTo>
                      <a:cubicBezTo>
                        <a:pt x="4836" y="-52"/>
                        <a:pt x="5275" y="2460"/>
                        <a:pt x="5566" y="2282"/>
                      </a:cubicBezTo>
                      <a:cubicBezTo>
                        <a:pt x="5856" y="2105"/>
                        <a:pt x="6181" y="-267"/>
                        <a:pt x="6538" y="24"/>
                      </a:cubicBezTo>
                      <a:cubicBezTo>
                        <a:pt x="6895" y="315"/>
                        <a:pt x="7422" y="3524"/>
                        <a:pt x="7711" y="4026"/>
                      </a:cubicBezTo>
                      <a:cubicBezTo>
                        <a:pt x="7999" y="4529"/>
                        <a:pt x="8712" y="3498"/>
                        <a:pt x="8967" y="3941"/>
                      </a:cubicBezTo>
                      <a:cubicBezTo>
                        <a:pt x="9220" y="4386"/>
                        <a:pt x="9976" y="9627"/>
                        <a:pt x="9998" y="10539"/>
                      </a:cubicBezTo>
                      <a:cubicBezTo>
                        <a:pt x="10044" y="11214"/>
                        <a:pt x="9719" y="9269"/>
                        <a:pt x="9339" y="8406"/>
                      </a:cubicBezTo>
                      <a:cubicBezTo>
                        <a:pt x="8944" y="7691"/>
                        <a:pt x="8489" y="6734"/>
                        <a:pt x="8077" y="6970"/>
                      </a:cubicBezTo>
                      <a:cubicBezTo>
                        <a:pt x="7666" y="7511"/>
                        <a:pt x="7154" y="8553"/>
                        <a:pt x="6770" y="8317"/>
                      </a:cubicBezTo>
                      <a:cubicBezTo>
                        <a:pt x="6386" y="8081"/>
                        <a:pt x="6125" y="5541"/>
                        <a:pt x="5774" y="5555"/>
                      </a:cubicBezTo>
                      <a:cubicBezTo>
                        <a:pt x="5423" y="5569"/>
                        <a:pt x="4873" y="8544"/>
                        <a:pt x="4662" y="8400"/>
                      </a:cubicBezTo>
                      <a:cubicBezTo>
                        <a:pt x="4453" y="8254"/>
                        <a:pt x="4228" y="6205"/>
                        <a:pt x="3894" y="6428"/>
                      </a:cubicBezTo>
                      <a:cubicBezTo>
                        <a:pt x="3562" y="6650"/>
                        <a:pt x="3171" y="8909"/>
                        <a:pt x="2866" y="8968"/>
                      </a:cubicBezTo>
                      <a:cubicBezTo>
                        <a:pt x="2562" y="9026"/>
                        <a:pt x="2365" y="8146"/>
                        <a:pt x="2101" y="7438"/>
                      </a:cubicBezTo>
                      <a:cubicBezTo>
                        <a:pt x="1835" y="6729"/>
                        <a:pt x="1361" y="8803"/>
                        <a:pt x="1043" y="7920"/>
                      </a:cubicBezTo>
                      <a:cubicBezTo>
                        <a:pt x="259" y="7221"/>
                        <a:pt x="-833" y="10441"/>
                        <a:pt x="1015" y="4788"/>
                      </a:cubicBezTo>
                      <a:close/>
                    </a:path>
                  </a:pathLst>
                </a:custGeom>
                <a:solidFill>
                  <a:srgbClr val="017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                   </a:t>
                  </a:r>
                  <a:endParaRPr lang="zh-CN" altLang="en-US" dirty="0"/>
                </a:p>
              </p:txBody>
            </p:sp>
            <p:sp>
              <p:nvSpPr>
                <p:cNvPr id="8" name="流程图: 资料带 2"/>
                <p:cNvSpPr/>
                <p:nvPr/>
              </p:nvSpPr>
              <p:spPr>
                <a:xfrm rot="16200000">
                  <a:off x="3897917" y="2576900"/>
                  <a:ext cx="3888797" cy="1194906"/>
                </a:xfrm>
                <a:custGeom>
                  <a:avLst/>
                  <a:gdLst>
                    <a:gd name="connsiteX0" fmla="*/ 0 w 10000"/>
                    <a:gd name="connsiteY0" fmla="*/ 1000 h 10000"/>
                    <a:gd name="connsiteX1" fmla="*/ 2500 w 10000"/>
                    <a:gd name="connsiteY1" fmla="*/ 2000 h 10000"/>
                    <a:gd name="connsiteX2" fmla="*/ 5000 w 10000"/>
                    <a:gd name="connsiteY2" fmla="*/ 1000 h 10000"/>
                    <a:gd name="connsiteX3" fmla="*/ 7500 w 10000"/>
                    <a:gd name="connsiteY3" fmla="*/ 0 h 10000"/>
                    <a:gd name="connsiteX4" fmla="*/ 10000 w 10000"/>
                    <a:gd name="connsiteY4" fmla="*/ 1000 h 10000"/>
                    <a:gd name="connsiteX5" fmla="*/ 10000 w 10000"/>
                    <a:gd name="connsiteY5" fmla="*/ 9000 h 10000"/>
                    <a:gd name="connsiteX6" fmla="*/ 7500 w 10000"/>
                    <a:gd name="connsiteY6" fmla="*/ 8000 h 10000"/>
                    <a:gd name="connsiteX7" fmla="*/ 5000 w 10000"/>
                    <a:gd name="connsiteY7" fmla="*/ 9000 h 10000"/>
                    <a:gd name="connsiteX8" fmla="*/ 2500 w 10000"/>
                    <a:gd name="connsiteY8" fmla="*/ 10000 h 10000"/>
                    <a:gd name="connsiteX9" fmla="*/ 0 w 10000"/>
                    <a:gd name="connsiteY9" fmla="*/ 9000 h 10000"/>
                    <a:gd name="connsiteX10" fmla="*/ 0 w 10000"/>
                    <a:gd name="connsiteY10" fmla="*/ 1000 h 10000"/>
                    <a:gd name="connsiteX0-1" fmla="*/ 789 w 10789"/>
                    <a:gd name="connsiteY0-2" fmla="*/ 1000 h 10000"/>
                    <a:gd name="connsiteX1-3" fmla="*/ 3289 w 10789"/>
                    <a:gd name="connsiteY1-4" fmla="*/ 2000 h 10000"/>
                    <a:gd name="connsiteX2-5" fmla="*/ 5789 w 10789"/>
                    <a:gd name="connsiteY2-6" fmla="*/ 1000 h 10000"/>
                    <a:gd name="connsiteX3-7" fmla="*/ 8289 w 10789"/>
                    <a:gd name="connsiteY3-8" fmla="*/ 0 h 10000"/>
                    <a:gd name="connsiteX4-9" fmla="*/ 10789 w 10789"/>
                    <a:gd name="connsiteY4-10" fmla="*/ 1000 h 10000"/>
                    <a:gd name="connsiteX5-11" fmla="*/ 10789 w 10789"/>
                    <a:gd name="connsiteY5-12" fmla="*/ 9000 h 10000"/>
                    <a:gd name="connsiteX6-13" fmla="*/ 8289 w 10789"/>
                    <a:gd name="connsiteY6-14" fmla="*/ 8000 h 10000"/>
                    <a:gd name="connsiteX7-15" fmla="*/ 5789 w 10789"/>
                    <a:gd name="connsiteY7-16" fmla="*/ 9000 h 10000"/>
                    <a:gd name="connsiteX8-17" fmla="*/ 3289 w 10789"/>
                    <a:gd name="connsiteY8-18" fmla="*/ 10000 h 10000"/>
                    <a:gd name="connsiteX9-19" fmla="*/ 0 w 10789"/>
                    <a:gd name="connsiteY9-20" fmla="*/ 6036 h 10000"/>
                    <a:gd name="connsiteX10-21" fmla="*/ 789 w 10789"/>
                    <a:gd name="connsiteY10-22" fmla="*/ 1000 h 10000"/>
                    <a:gd name="connsiteX0-23" fmla="*/ 789 w 10789"/>
                    <a:gd name="connsiteY0-24" fmla="*/ 1000 h 10000"/>
                    <a:gd name="connsiteX1-25" fmla="*/ 3289 w 10789"/>
                    <a:gd name="connsiteY1-26" fmla="*/ 2000 h 10000"/>
                    <a:gd name="connsiteX2-27" fmla="*/ 5789 w 10789"/>
                    <a:gd name="connsiteY2-28" fmla="*/ 1000 h 10000"/>
                    <a:gd name="connsiteX3-29" fmla="*/ 8289 w 10789"/>
                    <a:gd name="connsiteY3-30" fmla="*/ 0 h 10000"/>
                    <a:gd name="connsiteX4-31" fmla="*/ 10789 w 10789"/>
                    <a:gd name="connsiteY4-32" fmla="*/ 1000 h 10000"/>
                    <a:gd name="connsiteX5-33" fmla="*/ 10789 w 10789"/>
                    <a:gd name="connsiteY5-34" fmla="*/ 9000 h 10000"/>
                    <a:gd name="connsiteX6-35" fmla="*/ 8289 w 10789"/>
                    <a:gd name="connsiteY6-36" fmla="*/ 8000 h 10000"/>
                    <a:gd name="connsiteX7-37" fmla="*/ 6407 w 10789"/>
                    <a:gd name="connsiteY7-38" fmla="*/ 6511 h 10000"/>
                    <a:gd name="connsiteX8-39" fmla="*/ 3289 w 10789"/>
                    <a:gd name="connsiteY8-40" fmla="*/ 10000 h 10000"/>
                    <a:gd name="connsiteX9-41" fmla="*/ 0 w 10789"/>
                    <a:gd name="connsiteY9-42" fmla="*/ 6036 h 10000"/>
                    <a:gd name="connsiteX10-43" fmla="*/ 789 w 10789"/>
                    <a:gd name="connsiteY10-44" fmla="*/ 1000 h 10000"/>
                    <a:gd name="connsiteX0-45" fmla="*/ 789 w 10789"/>
                    <a:gd name="connsiteY0-46" fmla="*/ 1000 h 10000"/>
                    <a:gd name="connsiteX1-47" fmla="*/ 3289 w 10789"/>
                    <a:gd name="connsiteY1-48" fmla="*/ 2000 h 10000"/>
                    <a:gd name="connsiteX2-49" fmla="*/ 5789 w 10789"/>
                    <a:gd name="connsiteY2-50" fmla="*/ 1000 h 10000"/>
                    <a:gd name="connsiteX3-51" fmla="*/ 8289 w 10789"/>
                    <a:gd name="connsiteY3-52" fmla="*/ 0 h 10000"/>
                    <a:gd name="connsiteX4-53" fmla="*/ 10789 w 10789"/>
                    <a:gd name="connsiteY4-54" fmla="*/ 1000 h 10000"/>
                    <a:gd name="connsiteX5-55" fmla="*/ 10720 w 10789"/>
                    <a:gd name="connsiteY5-56" fmla="*/ 6714 h 10000"/>
                    <a:gd name="connsiteX6-57" fmla="*/ 8289 w 10789"/>
                    <a:gd name="connsiteY6-58" fmla="*/ 8000 h 10000"/>
                    <a:gd name="connsiteX7-59" fmla="*/ 6407 w 10789"/>
                    <a:gd name="connsiteY7-60" fmla="*/ 6511 h 10000"/>
                    <a:gd name="connsiteX8-61" fmla="*/ 3289 w 10789"/>
                    <a:gd name="connsiteY8-62" fmla="*/ 10000 h 10000"/>
                    <a:gd name="connsiteX9-63" fmla="*/ 0 w 10789"/>
                    <a:gd name="connsiteY9-64" fmla="*/ 6036 h 10000"/>
                    <a:gd name="connsiteX10-65" fmla="*/ 789 w 10789"/>
                    <a:gd name="connsiteY10-66" fmla="*/ 1000 h 10000"/>
                    <a:gd name="connsiteX0-67" fmla="*/ 789 w 10829"/>
                    <a:gd name="connsiteY0-68" fmla="*/ 1000 h 10000"/>
                    <a:gd name="connsiteX1-69" fmla="*/ 3289 w 10829"/>
                    <a:gd name="connsiteY1-70" fmla="*/ 2000 h 10000"/>
                    <a:gd name="connsiteX2-71" fmla="*/ 5789 w 10829"/>
                    <a:gd name="connsiteY2-72" fmla="*/ 1000 h 10000"/>
                    <a:gd name="connsiteX3-73" fmla="*/ 8289 w 10829"/>
                    <a:gd name="connsiteY3-74" fmla="*/ 0 h 10000"/>
                    <a:gd name="connsiteX4-75" fmla="*/ 10789 w 10829"/>
                    <a:gd name="connsiteY4-76" fmla="*/ 1000 h 10000"/>
                    <a:gd name="connsiteX5-77" fmla="*/ 10720 w 10829"/>
                    <a:gd name="connsiteY5-78" fmla="*/ 6714 h 10000"/>
                    <a:gd name="connsiteX6-79" fmla="*/ 8289 w 10829"/>
                    <a:gd name="connsiteY6-80" fmla="*/ 8000 h 10000"/>
                    <a:gd name="connsiteX7-81" fmla="*/ 6407 w 10829"/>
                    <a:gd name="connsiteY7-82" fmla="*/ 6511 h 10000"/>
                    <a:gd name="connsiteX8-83" fmla="*/ 3289 w 10829"/>
                    <a:gd name="connsiteY8-84" fmla="*/ 10000 h 10000"/>
                    <a:gd name="connsiteX9-85" fmla="*/ 0 w 10829"/>
                    <a:gd name="connsiteY9-86" fmla="*/ 6036 h 10000"/>
                    <a:gd name="connsiteX10-87" fmla="*/ 789 w 10829"/>
                    <a:gd name="connsiteY10-88" fmla="*/ 1000 h 10000"/>
                    <a:gd name="connsiteX0-89" fmla="*/ 789 w 10829"/>
                    <a:gd name="connsiteY0-90" fmla="*/ 1000 h 10000"/>
                    <a:gd name="connsiteX1-91" fmla="*/ 3289 w 10829"/>
                    <a:gd name="connsiteY1-92" fmla="*/ 2000 h 10000"/>
                    <a:gd name="connsiteX2-93" fmla="*/ 5789 w 10829"/>
                    <a:gd name="connsiteY2-94" fmla="*/ 1000 h 10000"/>
                    <a:gd name="connsiteX3-95" fmla="*/ 8289 w 10829"/>
                    <a:gd name="connsiteY3-96" fmla="*/ 0 h 10000"/>
                    <a:gd name="connsiteX4-97" fmla="*/ 10789 w 10829"/>
                    <a:gd name="connsiteY4-98" fmla="*/ 1000 h 10000"/>
                    <a:gd name="connsiteX5-99" fmla="*/ 10720 w 10829"/>
                    <a:gd name="connsiteY5-100" fmla="*/ 6714 h 10000"/>
                    <a:gd name="connsiteX6-101" fmla="*/ 8289 w 10829"/>
                    <a:gd name="connsiteY6-102" fmla="*/ 8000 h 10000"/>
                    <a:gd name="connsiteX7-103" fmla="*/ 6287 w 10829"/>
                    <a:gd name="connsiteY7-104" fmla="*/ 7778 h 10000"/>
                    <a:gd name="connsiteX8-105" fmla="*/ 3289 w 10829"/>
                    <a:gd name="connsiteY8-106" fmla="*/ 10000 h 10000"/>
                    <a:gd name="connsiteX9-107" fmla="*/ 0 w 10829"/>
                    <a:gd name="connsiteY9-108" fmla="*/ 6036 h 10000"/>
                    <a:gd name="connsiteX10-109" fmla="*/ 789 w 10829"/>
                    <a:gd name="connsiteY10-110" fmla="*/ 1000 h 10000"/>
                    <a:gd name="connsiteX0-111" fmla="*/ 789 w 10829"/>
                    <a:gd name="connsiteY0-112" fmla="*/ 1000 h 10000"/>
                    <a:gd name="connsiteX1-113" fmla="*/ 3289 w 10829"/>
                    <a:gd name="connsiteY1-114" fmla="*/ 2000 h 10000"/>
                    <a:gd name="connsiteX2-115" fmla="*/ 5789 w 10829"/>
                    <a:gd name="connsiteY2-116" fmla="*/ 1000 h 10000"/>
                    <a:gd name="connsiteX3-117" fmla="*/ 8289 w 10829"/>
                    <a:gd name="connsiteY3-118" fmla="*/ 0 h 10000"/>
                    <a:gd name="connsiteX4-119" fmla="*/ 10789 w 10829"/>
                    <a:gd name="connsiteY4-120" fmla="*/ 1000 h 10000"/>
                    <a:gd name="connsiteX5-121" fmla="*/ 10720 w 10829"/>
                    <a:gd name="connsiteY5-122" fmla="*/ 6714 h 10000"/>
                    <a:gd name="connsiteX6-123" fmla="*/ 8289 w 10829"/>
                    <a:gd name="connsiteY6-124" fmla="*/ 8000 h 10000"/>
                    <a:gd name="connsiteX7-125" fmla="*/ 6287 w 10829"/>
                    <a:gd name="connsiteY7-126" fmla="*/ 7778 h 10000"/>
                    <a:gd name="connsiteX8-127" fmla="*/ 3289 w 10829"/>
                    <a:gd name="connsiteY8-128" fmla="*/ 10000 h 10000"/>
                    <a:gd name="connsiteX9-129" fmla="*/ 0 w 10829"/>
                    <a:gd name="connsiteY9-130" fmla="*/ 6036 h 10000"/>
                    <a:gd name="connsiteX10-131" fmla="*/ 789 w 10829"/>
                    <a:gd name="connsiteY10-132" fmla="*/ 1000 h 10000"/>
                    <a:gd name="connsiteX0-133" fmla="*/ 789 w 10829"/>
                    <a:gd name="connsiteY0-134" fmla="*/ 1014 h 10014"/>
                    <a:gd name="connsiteX1-135" fmla="*/ 3289 w 10829"/>
                    <a:gd name="connsiteY1-136" fmla="*/ 2014 h 10014"/>
                    <a:gd name="connsiteX2-137" fmla="*/ 6081 w 10829"/>
                    <a:gd name="connsiteY2-138" fmla="*/ 1693 h 10014"/>
                    <a:gd name="connsiteX3-139" fmla="*/ 8289 w 10829"/>
                    <a:gd name="connsiteY3-140" fmla="*/ 14 h 10014"/>
                    <a:gd name="connsiteX4-141" fmla="*/ 10789 w 10829"/>
                    <a:gd name="connsiteY4-142" fmla="*/ 1014 h 10014"/>
                    <a:gd name="connsiteX5-143" fmla="*/ 10720 w 10829"/>
                    <a:gd name="connsiteY5-144" fmla="*/ 6728 h 10014"/>
                    <a:gd name="connsiteX6-145" fmla="*/ 8289 w 10829"/>
                    <a:gd name="connsiteY6-146" fmla="*/ 8014 h 10014"/>
                    <a:gd name="connsiteX7-147" fmla="*/ 6287 w 10829"/>
                    <a:gd name="connsiteY7-148" fmla="*/ 7792 h 10014"/>
                    <a:gd name="connsiteX8-149" fmla="*/ 3289 w 10829"/>
                    <a:gd name="connsiteY8-150" fmla="*/ 10014 h 10014"/>
                    <a:gd name="connsiteX9-151" fmla="*/ 0 w 10829"/>
                    <a:gd name="connsiteY9-152" fmla="*/ 6050 h 10014"/>
                    <a:gd name="connsiteX10-153" fmla="*/ 789 w 10829"/>
                    <a:gd name="connsiteY10-154" fmla="*/ 1014 h 10014"/>
                    <a:gd name="connsiteX0-155" fmla="*/ 789 w 10829"/>
                    <a:gd name="connsiteY0-156" fmla="*/ 1014 h 10014"/>
                    <a:gd name="connsiteX1-157" fmla="*/ 3289 w 10829"/>
                    <a:gd name="connsiteY1-158" fmla="*/ 2014 h 10014"/>
                    <a:gd name="connsiteX2-159" fmla="*/ 6081 w 10829"/>
                    <a:gd name="connsiteY2-160" fmla="*/ 1693 h 10014"/>
                    <a:gd name="connsiteX3-161" fmla="*/ 8289 w 10829"/>
                    <a:gd name="connsiteY3-162" fmla="*/ 14 h 10014"/>
                    <a:gd name="connsiteX4-163" fmla="*/ 10789 w 10829"/>
                    <a:gd name="connsiteY4-164" fmla="*/ 1014 h 10014"/>
                    <a:gd name="connsiteX5-165" fmla="*/ 10720 w 10829"/>
                    <a:gd name="connsiteY5-166" fmla="*/ 6728 h 10014"/>
                    <a:gd name="connsiteX6-167" fmla="*/ 8289 w 10829"/>
                    <a:gd name="connsiteY6-168" fmla="*/ 8014 h 10014"/>
                    <a:gd name="connsiteX7-169" fmla="*/ 6287 w 10829"/>
                    <a:gd name="connsiteY7-170" fmla="*/ 7792 h 10014"/>
                    <a:gd name="connsiteX8-171" fmla="*/ 3289 w 10829"/>
                    <a:gd name="connsiteY8-172" fmla="*/ 10014 h 10014"/>
                    <a:gd name="connsiteX9-173" fmla="*/ 0 w 10829"/>
                    <a:gd name="connsiteY9-174" fmla="*/ 6050 h 10014"/>
                    <a:gd name="connsiteX10-175" fmla="*/ 789 w 10829"/>
                    <a:gd name="connsiteY10-176" fmla="*/ 1014 h 10014"/>
                    <a:gd name="connsiteX0-177" fmla="*/ 789 w 10829"/>
                    <a:gd name="connsiteY0-178" fmla="*/ 1098 h 10098"/>
                    <a:gd name="connsiteX1-179" fmla="*/ 3289 w 10829"/>
                    <a:gd name="connsiteY1-180" fmla="*/ 2098 h 10098"/>
                    <a:gd name="connsiteX2-181" fmla="*/ 5927 w 10829"/>
                    <a:gd name="connsiteY2-182" fmla="*/ 3406 h 10098"/>
                    <a:gd name="connsiteX3-183" fmla="*/ 8289 w 10829"/>
                    <a:gd name="connsiteY3-184" fmla="*/ 98 h 10098"/>
                    <a:gd name="connsiteX4-185" fmla="*/ 10789 w 10829"/>
                    <a:gd name="connsiteY4-186" fmla="*/ 1098 h 10098"/>
                    <a:gd name="connsiteX5-187" fmla="*/ 10720 w 10829"/>
                    <a:gd name="connsiteY5-188" fmla="*/ 6812 h 10098"/>
                    <a:gd name="connsiteX6-189" fmla="*/ 8289 w 10829"/>
                    <a:gd name="connsiteY6-190" fmla="*/ 8098 h 10098"/>
                    <a:gd name="connsiteX7-191" fmla="*/ 6287 w 10829"/>
                    <a:gd name="connsiteY7-192" fmla="*/ 7876 h 10098"/>
                    <a:gd name="connsiteX8-193" fmla="*/ 3289 w 10829"/>
                    <a:gd name="connsiteY8-194" fmla="*/ 10098 h 10098"/>
                    <a:gd name="connsiteX9-195" fmla="*/ 0 w 10829"/>
                    <a:gd name="connsiteY9-196" fmla="*/ 6134 h 10098"/>
                    <a:gd name="connsiteX10-197" fmla="*/ 789 w 10829"/>
                    <a:gd name="connsiteY10-198" fmla="*/ 1098 h 10098"/>
                    <a:gd name="connsiteX0-199" fmla="*/ 789 w 10829"/>
                    <a:gd name="connsiteY0-200" fmla="*/ 377 h 9377"/>
                    <a:gd name="connsiteX1-201" fmla="*/ 3289 w 10829"/>
                    <a:gd name="connsiteY1-202" fmla="*/ 1377 h 9377"/>
                    <a:gd name="connsiteX2-203" fmla="*/ 5927 w 10829"/>
                    <a:gd name="connsiteY2-204" fmla="*/ 2685 h 9377"/>
                    <a:gd name="connsiteX3-205" fmla="*/ 8495 w 10829"/>
                    <a:gd name="connsiteY3-206" fmla="*/ 327 h 9377"/>
                    <a:gd name="connsiteX4-207" fmla="*/ 10789 w 10829"/>
                    <a:gd name="connsiteY4-208" fmla="*/ 377 h 9377"/>
                    <a:gd name="connsiteX5-209" fmla="*/ 10720 w 10829"/>
                    <a:gd name="connsiteY5-210" fmla="*/ 6091 h 9377"/>
                    <a:gd name="connsiteX6-211" fmla="*/ 8289 w 10829"/>
                    <a:gd name="connsiteY6-212" fmla="*/ 7377 h 9377"/>
                    <a:gd name="connsiteX7-213" fmla="*/ 6287 w 10829"/>
                    <a:gd name="connsiteY7-214" fmla="*/ 7155 h 9377"/>
                    <a:gd name="connsiteX8-215" fmla="*/ 3289 w 10829"/>
                    <a:gd name="connsiteY8-216" fmla="*/ 9377 h 9377"/>
                    <a:gd name="connsiteX9-217" fmla="*/ 0 w 10829"/>
                    <a:gd name="connsiteY9-218" fmla="*/ 5413 h 9377"/>
                    <a:gd name="connsiteX10-219" fmla="*/ 789 w 10829"/>
                    <a:gd name="connsiteY10-220" fmla="*/ 377 h 9377"/>
                    <a:gd name="connsiteX0-221" fmla="*/ 729 w 10185"/>
                    <a:gd name="connsiteY0-222" fmla="*/ 54 h 9652"/>
                    <a:gd name="connsiteX1-223" fmla="*/ 3037 w 10185"/>
                    <a:gd name="connsiteY1-224" fmla="*/ 1120 h 9652"/>
                    <a:gd name="connsiteX2-225" fmla="*/ 5473 w 10185"/>
                    <a:gd name="connsiteY2-226" fmla="*/ 2515 h 9652"/>
                    <a:gd name="connsiteX3-227" fmla="*/ 7845 w 10185"/>
                    <a:gd name="connsiteY3-228" fmla="*/ 1 h 9652"/>
                    <a:gd name="connsiteX4-229" fmla="*/ 10185 w 10185"/>
                    <a:gd name="connsiteY4-230" fmla="*/ 2781 h 9652"/>
                    <a:gd name="connsiteX5-231" fmla="*/ 9899 w 10185"/>
                    <a:gd name="connsiteY5-232" fmla="*/ 6148 h 9652"/>
                    <a:gd name="connsiteX6-233" fmla="*/ 7654 w 10185"/>
                    <a:gd name="connsiteY6-234" fmla="*/ 7519 h 9652"/>
                    <a:gd name="connsiteX7-235" fmla="*/ 5806 w 10185"/>
                    <a:gd name="connsiteY7-236" fmla="*/ 7282 h 9652"/>
                    <a:gd name="connsiteX8-237" fmla="*/ 3037 w 10185"/>
                    <a:gd name="connsiteY8-238" fmla="*/ 9652 h 9652"/>
                    <a:gd name="connsiteX9-239" fmla="*/ 0 w 10185"/>
                    <a:gd name="connsiteY9-240" fmla="*/ 5425 h 9652"/>
                    <a:gd name="connsiteX10-241" fmla="*/ 729 w 10185"/>
                    <a:gd name="connsiteY10-242" fmla="*/ 54 h 9652"/>
                    <a:gd name="connsiteX0-243" fmla="*/ 716 w 10000"/>
                    <a:gd name="connsiteY0-244" fmla="*/ 0 h 9944"/>
                    <a:gd name="connsiteX1-245" fmla="*/ 2982 w 10000"/>
                    <a:gd name="connsiteY1-246" fmla="*/ 1104 h 9944"/>
                    <a:gd name="connsiteX2-247" fmla="*/ 5374 w 10000"/>
                    <a:gd name="connsiteY2-248" fmla="*/ 2550 h 9944"/>
                    <a:gd name="connsiteX3-249" fmla="*/ 7641 w 10000"/>
                    <a:gd name="connsiteY3-250" fmla="*/ 1095 h 9944"/>
                    <a:gd name="connsiteX4-251" fmla="*/ 10000 w 10000"/>
                    <a:gd name="connsiteY4-252" fmla="*/ 2825 h 9944"/>
                    <a:gd name="connsiteX5-253" fmla="*/ 9719 w 10000"/>
                    <a:gd name="connsiteY5-254" fmla="*/ 6314 h 9944"/>
                    <a:gd name="connsiteX6-255" fmla="*/ 7515 w 10000"/>
                    <a:gd name="connsiteY6-256" fmla="*/ 7734 h 9944"/>
                    <a:gd name="connsiteX7-257" fmla="*/ 5701 w 10000"/>
                    <a:gd name="connsiteY7-258" fmla="*/ 7489 h 9944"/>
                    <a:gd name="connsiteX8-259" fmla="*/ 2982 w 10000"/>
                    <a:gd name="connsiteY8-260" fmla="*/ 9944 h 9944"/>
                    <a:gd name="connsiteX9-261" fmla="*/ 0 w 10000"/>
                    <a:gd name="connsiteY9-262" fmla="*/ 5565 h 9944"/>
                    <a:gd name="connsiteX10-263" fmla="*/ 716 w 10000"/>
                    <a:gd name="connsiteY10-264" fmla="*/ 0 h 9944"/>
                    <a:gd name="connsiteX0-265" fmla="*/ 716 w 10000"/>
                    <a:gd name="connsiteY0-266" fmla="*/ 0 h 10000"/>
                    <a:gd name="connsiteX1-267" fmla="*/ 2966 w 10000"/>
                    <a:gd name="connsiteY1-268" fmla="*/ 2594 h 10000"/>
                    <a:gd name="connsiteX2-269" fmla="*/ 5374 w 10000"/>
                    <a:gd name="connsiteY2-270" fmla="*/ 2564 h 10000"/>
                    <a:gd name="connsiteX3-271" fmla="*/ 7641 w 10000"/>
                    <a:gd name="connsiteY3-272" fmla="*/ 1101 h 10000"/>
                    <a:gd name="connsiteX4-273" fmla="*/ 10000 w 10000"/>
                    <a:gd name="connsiteY4-274" fmla="*/ 2841 h 10000"/>
                    <a:gd name="connsiteX5-275" fmla="*/ 9719 w 10000"/>
                    <a:gd name="connsiteY5-276" fmla="*/ 6350 h 10000"/>
                    <a:gd name="connsiteX6-277" fmla="*/ 7515 w 10000"/>
                    <a:gd name="connsiteY6-278" fmla="*/ 7778 h 10000"/>
                    <a:gd name="connsiteX7-279" fmla="*/ 5701 w 10000"/>
                    <a:gd name="connsiteY7-280" fmla="*/ 7531 h 10000"/>
                    <a:gd name="connsiteX8-281" fmla="*/ 2982 w 10000"/>
                    <a:gd name="connsiteY8-282" fmla="*/ 10000 h 10000"/>
                    <a:gd name="connsiteX9-283" fmla="*/ 0 w 10000"/>
                    <a:gd name="connsiteY9-284" fmla="*/ 5596 h 10000"/>
                    <a:gd name="connsiteX10-285" fmla="*/ 716 w 10000"/>
                    <a:gd name="connsiteY10-286" fmla="*/ 0 h 10000"/>
                    <a:gd name="connsiteX0-287" fmla="*/ 576 w 10000"/>
                    <a:gd name="connsiteY0-288" fmla="*/ 1139 h 8901"/>
                    <a:gd name="connsiteX1-289" fmla="*/ 2966 w 10000"/>
                    <a:gd name="connsiteY1-290" fmla="*/ 1495 h 8901"/>
                    <a:gd name="connsiteX2-291" fmla="*/ 5374 w 10000"/>
                    <a:gd name="connsiteY2-292" fmla="*/ 1465 h 8901"/>
                    <a:gd name="connsiteX3-293" fmla="*/ 7641 w 10000"/>
                    <a:gd name="connsiteY3-294" fmla="*/ 2 h 8901"/>
                    <a:gd name="connsiteX4-295" fmla="*/ 10000 w 10000"/>
                    <a:gd name="connsiteY4-296" fmla="*/ 1742 h 8901"/>
                    <a:gd name="connsiteX5-297" fmla="*/ 9719 w 10000"/>
                    <a:gd name="connsiteY5-298" fmla="*/ 5251 h 8901"/>
                    <a:gd name="connsiteX6-299" fmla="*/ 7515 w 10000"/>
                    <a:gd name="connsiteY6-300" fmla="*/ 6679 h 8901"/>
                    <a:gd name="connsiteX7-301" fmla="*/ 5701 w 10000"/>
                    <a:gd name="connsiteY7-302" fmla="*/ 6432 h 8901"/>
                    <a:gd name="connsiteX8-303" fmla="*/ 2982 w 10000"/>
                    <a:gd name="connsiteY8-304" fmla="*/ 8901 h 8901"/>
                    <a:gd name="connsiteX9-305" fmla="*/ 0 w 10000"/>
                    <a:gd name="connsiteY9-306" fmla="*/ 4497 h 8901"/>
                    <a:gd name="connsiteX10-307" fmla="*/ 576 w 10000"/>
                    <a:gd name="connsiteY10-308" fmla="*/ 1139 h 8901"/>
                    <a:gd name="connsiteX0-309" fmla="*/ 835 w 10259"/>
                    <a:gd name="connsiteY0-310" fmla="*/ 1280 h 10000"/>
                    <a:gd name="connsiteX1-311" fmla="*/ 3225 w 10259"/>
                    <a:gd name="connsiteY1-312" fmla="*/ 1680 h 10000"/>
                    <a:gd name="connsiteX2-313" fmla="*/ 5633 w 10259"/>
                    <a:gd name="connsiteY2-314" fmla="*/ 1646 h 10000"/>
                    <a:gd name="connsiteX3-315" fmla="*/ 7900 w 10259"/>
                    <a:gd name="connsiteY3-316" fmla="*/ 2 h 10000"/>
                    <a:gd name="connsiteX4-317" fmla="*/ 10259 w 10259"/>
                    <a:gd name="connsiteY4-318" fmla="*/ 1957 h 10000"/>
                    <a:gd name="connsiteX5-319" fmla="*/ 9978 w 10259"/>
                    <a:gd name="connsiteY5-320" fmla="*/ 5899 h 10000"/>
                    <a:gd name="connsiteX6-321" fmla="*/ 7774 w 10259"/>
                    <a:gd name="connsiteY6-322" fmla="*/ 7504 h 10000"/>
                    <a:gd name="connsiteX7-323" fmla="*/ 5960 w 10259"/>
                    <a:gd name="connsiteY7-324" fmla="*/ 7226 h 10000"/>
                    <a:gd name="connsiteX8-325" fmla="*/ 3241 w 10259"/>
                    <a:gd name="connsiteY8-326" fmla="*/ 10000 h 10000"/>
                    <a:gd name="connsiteX9-327" fmla="*/ 259 w 10259"/>
                    <a:gd name="connsiteY9-328" fmla="*/ 5052 h 10000"/>
                    <a:gd name="connsiteX10-329" fmla="*/ 835 w 10259"/>
                    <a:gd name="connsiteY10-330" fmla="*/ 1280 h 10000"/>
                    <a:gd name="connsiteX0-331" fmla="*/ 957 w 10381"/>
                    <a:gd name="connsiteY0-332" fmla="*/ 1280 h 10000"/>
                    <a:gd name="connsiteX1-333" fmla="*/ 3347 w 10381"/>
                    <a:gd name="connsiteY1-334" fmla="*/ 1680 h 10000"/>
                    <a:gd name="connsiteX2-335" fmla="*/ 5755 w 10381"/>
                    <a:gd name="connsiteY2-336" fmla="*/ 1646 h 10000"/>
                    <a:gd name="connsiteX3-337" fmla="*/ 8022 w 10381"/>
                    <a:gd name="connsiteY3-338" fmla="*/ 2 h 10000"/>
                    <a:gd name="connsiteX4-339" fmla="*/ 10381 w 10381"/>
                    <a:gd name="connsiteY4-340" fmla="*/ 1957 h 10000"/>
                    <a:gd name="connsiteX5-341" fmla="*/ 10100 w 10381"/>
                    <a:gd name="connsiteY5-342" fmla="*/ 5899 h 10000"/>
                    <a:gd name="connsiteX6-343" fmla="*/ 7896 w 10381"/>
                    <a:gd name="connsiteY6-344" fmla="*/ 7504 h 10000"/>
                    <a:gd name="connsiteX7-345" fmla="*/ 6082 w 10381"/>
                    <a:gd name="connsiteY7-346" fmla="*/ 7226 h 10000"/>
                    <a:gd name="connsiteX8-347" fmla="*/ 3363 w 10381"/>
                    <a:gd name="connsiteY8-348" fmla="*/ 10000 h 10000"/>
                    <a:gd name="connsiteX9-349" fmla="*/ 132 w 10381"/>
                    <a:gd name="connsiteY9-350" fmla="*/ 5419 h 10000"/>
                    <a:gd name="connsiteX10-351" fmla="*/ 957 w 10381"/>
                    <a:gd name="connsiteY10-352" fmla="*/ 1280 h 10000"/>
                    <a:gd name="connsiteX0-353" fmla="*/ 1307 w 10731"/>
                    <a:gd name="connsiteY0-354" fmla="*/ 1280 h 10000"/>
                    <a:gd name="connsiteX1-355" fmla="*/ 3697 w 10731"/>
                    <a:gd name="connsiteY1-356" fmla="*/ 1680 h 10000"/>
                    <a:gd name="connsiteX2-357" fmla="*/ 6105 w 10731"/>
                    <a:gd name="connsiteY2-358" fmla="*/ 1646 h 10000"/>
                    <a:gd name="connsiteX3-359" fmla="*/ 8372 w 10731"/>
                    <a:gd name="connsiteY3-360" fmla="*/ 2 h 10000"/>
                    <a:gd name="connsiteX4-361" fmla="*/ 10731 w 10731"/>
                    <a:gd name="connsiteY4-362" fmla="*/ 1957 h 10000"/>
                    <a:gd name="connsiteX5-363" fmla="*/ 10450 w 10731"/>
                    <a:gd name="connsiteY5-364" fmla="*/ 5899 h 10000"/>
                    <a:gd name="connsiteX6-365" fmla="*/ 8246 w 10731"/>
                    <a:gd name="connsiteY6-366" fmla="*/ 7504 h 10000"/>
                    <a:gd name="connsiteX7-367" fmla="*/ 6432 w 10731"/>
                    <a:gd name="connsiteY7-368" fmla="*/ 7226 h 10000"/>
                    <a:gd name="connsiteX8-369" fmla="*/ 3713 w 10731"/>
                    <a:gd name="connsiteY8-370" fmla="*/ 10000 h 10000"/>
                    <a:gd name="connsiteX9-371" fmla="*/ 482 w 10731"/>
                    <a:gd name="connsiteY9-372" fmla="*/ 5419 h 10000"/>
                    <a:gd name="connsiteX10-373" fmla="*/ 1307 w 10731"/>
                    <a:gd name="connsiteY10-374" fmla="*/ 1280 h 10000"/>
                    <a:gd name="connsiteX0-375" fmla="*/ 1307 w 10731"/>
                    <a:gd name="connsiteY0-376" fmla="*/ 1280 h 10000"/>
                    <a:gd name="connsiteX1-377" fmla="*/ 3697 w 10731"/>
                    <a:gd name="connsiteY1-378" fmla="*/ 1680 h 10000"/>
                    <a:gd name="connsiteX2-379" fmla="*/ 6105 w 10731"/>
                    <a:gd name="connsiteY2-380" fmla="*/ 1646 h 10000"/>
                    <a:gd name="connsiteX3-381" fmla="*/ 8372 w 10731"/>
                    <a:gd name="connsiteY3-382" fmla="*/ 2 h 10000"/>
                    <a:gd name="connsiteX4-383" fmla="*/ 10731 w 10731"/>
                    <a:gd name="connsiteY4-384" fmla="*/ 1957 h 10000"/>
                    <a:gd name="connsiteX5-385" fmla="*/ 10450 w 10731"/>
                    <a:gd name="connsiteY5-386" fmla="*/ 5899 h 10000"/>
                    <a:gd name="connsiteX6-387" fmla="*/ 8246 w 10731"/>
                    <a:gd name="connsiteY6-388" fmla="*/ 7504 h 10000"/>
                    <a:gd name="connsiteX7-389" fmla="*/ 6432 w 10731"/>
                    <a:gd name="connsiteY7-390" fmla="*/ 7226 h 10000"/>
                    <a:gd name="connsiteX8-391" fmla="*/ 3713 w 10731"/>
                    <a:gd name="connsiteY8-392" fmla="*/ 10000 h 10000"/>
                    <a:gd name="connsiteX9-393" fmla="*/ 482 w 10731"/>
                    <a:gd name="connsiteY9-394" fmla="*/ 5419 h 10000"/>
                    <a:gd name="connsiteX10-395" fmla="*/ 1307 w 10731"/>
                    <a:gd name="connsiteY10-396" fmla="*/ 1280 h 10000"/>
                    <a:gd name="connsiteX0-397" fmla="*/ 1307 w 10731"/>
                    <a:gd name="connsiteY0-398" fmla="*/ 1280 h 10000"/>
                    <a:gd name="connsiteX1-399" fmla="*/ 3697 w 10731"/>
                    <a:gd name="connsiteY1-400" fmla="*/ 1680 h 10000"/>
                    <a:gd name="connsiteX2-401" fmla="*/ 6105 w 10731"/>
                    <a:gd name="connsiteY2-402" fmla="*/ 1646 h 10000"/>
                    <a:gd name="connsiteX3-403" fmla="*/ 8372 w 10731"/>
                    <a:gd name="connsiteY3-404" fmla="*/ 2 h 10000"/>
                    <a:gd name="connsiteX4-405" fmla="*/ 10731 w 10731"/>
                    <a:gd name="connsiteY4-406" fmla="*/ 1957 h 10000"/>
                    <a:gd name="connsiteX5-407" fmla="*/ 10450 w 10731"/>
                    <a:gd name="connsiteY5-408" fmla="*/ 5899 h 10000"/>
                    <a:gd name="connsiteX6-409" fmla="*/ 8246 w 10731"/>
                    <a:gd name="connsiteY6-410" fmla="*/ 7504 h 10000"/>
                    <a:gd name="connsiteX7-411" fmla="*/ 6432 w 10731"/>
                    <a:gd name="connsiteY7-412" fmla="*/ 7226 h 10000"/>
                    <a:gd name="connsiteX8-413" fmla="*/ 3713 w 10731"/>
                    <a:gd name="connsiteY8-414" fmla="*/ 10000 h 10000"/>
                    <a:gd name="connsiteX9-415" fmla="*/ 482 w 10731"/>
                    <a:gd name="connsiteY9-416" fmla="*/ 5419 h 10000"/>
                    <a:gd name="connsiteX10-417" fmla="*/ 1307 w 10731"/>
                    <a:gd name="connsiteY10-418" fmla="*/ 1280 h 10000"/>
                    <a:gd name="connsiteX0-419" fmla="*/ 1767 w 11191"/>
                    <a:gd name="connsiteY0-420" fmla="*/ 1280 h 10000"/>
                    <a:gd name="connsiteX1-421" fmla="*/ 4157 w 11191"/>
                    <a:gd name="connsiteY1-422" fmla="*/ 1680 h 10000"/>
                    <a:gd name="connsiteX2-423" fmla="*/ 6565 w 11191"/>
                    <a:gd name="connsiteY2-424" fmla="*/ 1646 h 10000"/>
                    <a:gd name="connsiteX3-425" fmla="*/ 8832 w 11191"/>
                    <a:gd name="connsiteY3-426" fmla="*/ 2 h 10000"/>
                    <a:gd name="connsiteX4-427" fmla="*/ 11191 w 11191"/>
                    <a:gd name="connsiteY4-428" fmla="*/ 1957 h 10000"/>
                    <a:gd name="connsiteX5-429" fmla="*/ 10910 w 11191"/>
                    <a:gd name="connsiteY5-430" fmla="*/ 5899 h 10000"/>
                    <a:gd name="connsiteX6-431" fmla="*/ 8706 w 11191"/>
                    <a:gd name="connsiteY6-432" fmla="*/ 7504 h 10000"/>
                    <a:gd name="connsiteX7-433" fmla="*/ 6892 w 11191"/>
                    <a:gd name="connsiteY7-434" fmla="*/ 7226 h 10000"/>
                    <a:gd name="connsiteX8-435" fmla="*/ 4173 w 11191"/>
                    <a:gd name="connsiteY8-436" fmla="*/ 10000 h 10000"/>
                    <a:gd name="connsiteX9-437" fmla="*/ 942 w 11191"/>
                    <a:gd name="connsiteY9-438" fmla="*/ 5419 h 10000"/>
                    <a:gd name="connsiteX10-439" fmla="*/ 1767 w 11191"/>
                    <a:gd name="connsiteY10-440" fmla="*/ 1280 h 10000"/>
                    <a:gd name="connsiteX0-441" fmla="*/ 1767 w 11191"/>
                    <a:gd name="connsiteY0-442" fmla="*/ 1280 h 8729"/>
                    <a:gd name="connsiteX1-443" fmla="*/ 4157 w 11191"/>
                    <a:gd name="connsiteY1-444" fmla="*/ 1680 h 8729"/>
                    <a:gd name="connsiteX2-445" fmla="*/ 6565 w 11191"/>
                    <a:gd name="connsiteY2-446" fmla="*/ 1646 h 8729"/>
                    <a:gd name="connsiteX3-447" fmla="*/ 8832 w 11191"/>
                    <a:gd name="connsiteY3-448" fmla="*/ 2 h 8729"/>
                    <a:gd name="connsiteX4-449" fmla="*/ 11191 w 11191"/>
                    <a:gd name="connsiteY4-450" fmla="*/ 1957 h 8729"/>
                    <a:gd name="connsiteX5-451" fmla="*/ 10910 w 11191"/>
                    <a:gd name="connsiteY5-452" fmla="*/ 5899 h 8729"/>
                    <a:gd name="connsiteX6-453" fmla="*/ 8706 w 11191"/>
                    <a:gd name="connsiteY6-454" fmla="*/ 7504 h 8729"/>
                    <a:gd name="connsiteX7-455" fmla="*/ 6892 w 11191"/>
                    <a:gd name="connsiteY7-456" fmla="*/ 7226 h 8729"/>
                    <a:gd name="connsiteX8-457" fmla="*/ 3364 w 11191"/>
                    <a:gd name="connsiteY8-458" fmla="*/ 8729 h 8729"/>
                    <a:gd name="connsiteX9-459" fmla="*/ 942 w 11191"/>
                    <a:gd name="connsiteY9-460" fmla="*/ 5419 h 8729"/>
                    <a:gd name="connsiteX10-461" fmla="*/ 1767 w 11191"/>
                    <a:gd name="connsiteY10-462" fmla="*/ 1280 h 8729"/>
                    <a:gd name="connsiteX0-463" fmla="*/ 1580 w 10252"/>
                    <a:gd name="connsiteY0-464" fmla="*/ 1466 h 10000"/>
                    <a:gd name="connsiteX1-465" fmla="*/ 3716 w 10252"/>
                    <a:gd name="connsiteY1-466" fmla="*/ 1925 h 10000"/>
                    <a:gd name="connsiteX2-467" fmla="*/ 5867 w 10252"/>
                    <a:gd name="connsiteY2-468" fmla="*/ 1886 h 10000"/>
                    <a:gd name="connsiteX3-469" fmla="*/ 7893 w 10252"/>
                    <a:gd name="connsiteY3-470" fmla="*/ 2 h 10000"/>
                    <a:gd name="connsiteX4-471" fmla="*/ 10001 w 10252"/>
                    <a:gd name="connsiteY4-472" fmla="*/ 2242 h 10000"/>
                    <a:gd name="connsiteX5-473" fmla="*/ 10209 w 10252"/>
                    <a:gd name="connsiteY5-474" fmla="*/ 4978 h 10000"/>
                    <a:gd name="connsiteX6-475" fmla="*/ 7780 w 10252"/>
                    <a:gd name="connsiteY6-476" fmla="*/ 8597 h 10000"/>
                    <a:gd name="connsiteX7-477" fmla="*/ 6160 w 10252"/>
                    <a:gd name="connsiteY7-478" fmla="*/ 8278 h 10000"/>
                    <a:gd name="connsiteX8-479" fmla="*/ 3007 w 10252"/>
                    <a:gd name="connsiteY8-480" fmla="*/ 10000 h 10000"/>
                    <a:gd name="connsiteX9-481" fmla="*/ 843 w 10252"/>
                    <a:gd name="connsiteY9-482" fmla="*/ 6208 h 10000"/>
                    <a:gd name="connsiteX10-483" fmla="*/ 1580 w 10252"/>
                    <a:gd name="connsiteY10-484" fmla="*/ 1466 h 10000"/>
                    <a:gd name="connsiteX0-485" fmla="*/ 1580 w 10252"/>
                    <a:gd name="connsiteY0-486" fmla="*/ 1466 h 10000"/>
                    <a:gd name="connsiteX1-487" fmla="*/ 3716 w 10252"/>
                    <a:gd name="connsiteY1-488" fmla="*/ 1925 h 10000"/>
                    <a:gd name="connsiteX2-489" fmla="*/ 5867 w 10252"/>
                    <a:gd name="connsiteY2-490" fmla="*/ 1886 h 10000"/>
                    <a:gd name="connsiteX3-491" fmla="*/ 7893 w 10252"/>
                    <a:gd name="connsiteY3-492" fmla="*/ 2 h 10000"/>
                    <a:gd name="connsiteX4-493" fmla="*/ 10001 w 10252"/>
                    <a:gd name="connsiteY4-494" fmla="*/ 2242 h 10000"/>
                    <a:gd name="connsiteX5-495" fmla="*/ 10209 w 10252"/>
                    <a:gd name="connsiteY5-496" fmla="*/ 4978 h 10000"/>
                    <a:gd name="connsiteX6-497" fmla="*/ 7780 w 10252"/>
                    <a:gd name="connsiteY6-498" fmla="*/ 8597 h 10000"/>
                    <a:gd name="connsiteX7-499" fmla="*/ 6160 w 10252"/>
                    <a:gd name="connsiteY7-500" fmla="*/ 8278 h 10000"/>
                    <a:gd name="connsiteX8-501" fmla="*/ 3007 w 10252"/>
                    <a:gd name="connsiteY8-502" fmla="*/ 10000 h 10000"/>
                    <a:gd name="connsiteX9-503" fmla="*/ 843 w 10252"/>
                    <a:gd name="connsiteY9-504" fmla="*/ 6208 h 10000"/>
                    <a:gd name="connsiteX10-505" fmla="*/ 1580 w 10252"/>
                    <a:gd name="connsiteY10-506" fmla="*/ 1466 h 10000"/>
                    <a:gd name="connsiteX0-507" fmla="*/ 1580 w 10252"/>
                    <a:gd name="connsiteY0-508" fmla="*/ 1466 h 10000"/>
                    <a:gd name="connsiteX1-509" fmla="*/ 3716 w 10252"/>
                    <a:gd name="connsiteY1-510" fmla="*/ 1925 h 10000"/>
                    <a:gd name="connsiteX2-511" fmla="*/ 5867 w 10252"/>
                    <a:gd name="connsiteY2-512" fmla="*/ 1886 h 10000"/>
                    <a:gd name="connsiteX3-513" fmla="*/ 7893 w 10252"/>
                    <a:gd name="connsiteY3-514" fmla="*/ 2 h 10000"/>
                    <a:gd name="connsiteX4-515" fmla="*/ 10001 w 10252"/>
                    <a:gd name="connsiteY4-516" fmla="*/ 2242 h 10000"/>
                    <a:gd name="connsiteX5-517" fmla="*/ 10209 w 10252"/>
                    <a:gd name="connsiteY5-518" fmla="*/ 4978 h 10000"/>
                    <a:gd name="connsiteX6-519" fmla="*/ 7780 w 10252"/>
                    <a:gd name="connsiteY6-520" fmla="*/ 8597 h 10000"/>
                    <a:gd name="connsiteX7-521" fmla="*/ 6160 w 10252"/>
                    <a:gd name="connsiteY7-522" fmla="*/ 8278 h 10000"/>
                    <a:gd name="connsiteX8-523" fmla="*/ 3007 w 10252"/>
                    <a:gd name="connsiteY8-524" fmla="*/ 10000 h 10000"/>
                    <a:gd name="connsiteX9-525" fmla="*/ 843 w 10252"/>
                    <a:gd name="connsiteY9-526" fmla="*/ 6208 h 10000"/>
                    <a:gd name="connsiteX10-527" fmla="*/ 1580 w 10252"/>
                    <a:gd name="connsiteY10-528" fmla="*/ 1466 h 10000"/>
                    <a:gd name="connsiteX0-529" fmla="*/ 1580 w 10691"/>
                    <a:gd name="connsiteY0-530" fmla="*/ 1466 h 10000"/>
                    <a:gd name="connsiteX1-531" fmla="*/ 3716 w 10691"/>
                    <a:gd name="connsiteY1-532" fmla="*/ 1925 h 10000"/>
                    <a:gd name="connsiteX2-533" fmla="*/ 5867 w 10691"/>
                    <a:gd name="connsiteY2-534" fmla="*/ 1886 h 10000"/>
                    <a:gd name="connsiteX3-535" fmla="*/ 7893 w 10691"/>
                    <a:gd name="connsiteY3-536" fmla="*/ 2 h 10000"/>
                    <a:gd name="connsiteX4-537" fmla="*/ 10001 w 10691"/>
                    <a:gd name="connsiteY4-538" fmla="*/ 2242 h 10000"/>
                    <a:gd name="connsiteX5-539" fmla="*/ 10209 w 10691"/>
                    <a:gd name="connsiteY5-540" fmla="*/ 4978 h 10000"/>
                    <a:gd name="connsiteX6-541" fmla="*/ 7780 w 10691"/>
                    <a:gd name="connsiteY6-542" fmla="*/ 8597 h 10000"/>
                    <a:gd name="connsiteX7-543" fmla="*/ 6160 w 10691"/>
                    <a:gd name="connsiteY7-544" fmla="*/ 8278 h 10000"/>
                    <a:gd name="connsiteX8-545" fmla="*/ 3007 w 10691"/>
                    <a:gd name="connsiteY8-546" fmla="*/ 10000 h 10000"/>
                    <a:gd name="connsiteX9-547" fmla="*/ 843 w 10691"/>
                    <a:gd name="connsiteY9-548" fmla="*/ 6208 h 10000"/>
                    <a:gd name="connsiteX10-549" fmla="*/ 1580 w 10691"/>
                    <a:gd name="connsiteY10-550" fmla="*/ 1466 h 10000"/>
                    <a:gd name="connsiteX0-551" fmla="*/ 1580 w 10887"/>
                    <a:gd name="connsiteY0-552" fmla="*/ 1466 h 10000"/>
                    <a:gd name="connsiteX1-553" fmla="*/ 3716 w 10887"/>
                    <a:gd name="connsiteY1-554" fmla="*/ 1925 h 10000"/>
                    <a:gd name="connsiteX2-555" fmla="*/ 5867 w 10887"/>
                    <a:gd name="connsiteY2-556" fmla="*/ 1886 h 10000"/>
                    <a:gd name="connsiteX3-557" fmla="*/ 7893 w 10887"/>
                    <a:gd name="connsiteY3-558" fmla="*/ 2 h 10000"/>
                    <a:gd name="connsiteX4-559" fmla="*/ 10001 w 10887"/>
                    <a:gd name="connsiteY4-560" fmla="*/ 2242 h 10000"/>
                    <a:gd name="connsiteX5-561" fmla="*/ 10209 w 10887"/>
                    <a:gd name="connsiteY5-562" fmla="*/ 4978 h 10000"/>
                    <a:gd name="connsiteX6-563" fmla="*/ 7780 w 10887"/>
                    <a:gd name="connsiteY6-564" fmla="*/ 8597 h 10000"/>
                    <a:gd name="connsiteX7-565" fmla="*/ 6160 w 10887"/>
                    <a:gd name="connsiteY7-566" fmla="*/ 8278 h 10000"/>
                    <a:gd name="connsiteX8-567" fmla="*/ 3007 w 10887"/>
                    <a:gd name="connsiteY8-568" fmla="*/ 10000 h 10000"/>
                    <a:gd name="connsiteX9-569" fmla="*/ 843 w 10887"/>
                    <a:gd name="connsiteY9-570" fmla="*/ 6208 h 10000"/>
                    <a:gd name="connsiteX10-571" fmla="*/ 1580 w 10887"/>
                    <a:gd name="connsiteY10-572" fmla="*/ 1466 h 10000"/>
                    <a:gd name="connsiteX0-573" fmla="*/ 1580 w 10887"/>
                    <a:gd name="connsiteY0-574" fmla="*/ 1466 h 10000"/>
                    <a:gd name="connsiteX1-575" fmla="*/ 3716 w 10887"/>
                    <a:gd name="connsiteY1-576" fmla="*/ 1925 h 10000"/>
                    <a:gd name="connsiteX2-577" fmla="*/ 5867 w 10887"/>
                    <a:gd name="connsiteY2-578" fmla="*/ 1886 h 10000"/>
                    <a:gd name="connsiteX3-579" fmla="*/ 7893 w 10887"/>
                    <a:gd name="connsiteY3-580" fmla="*/ 2 h 10000"/>
                    <a:gd name="connsiteX4-581" fmla="*/ 10001 w 10887"/>
                    <a:gd name="connsiteY4-582" fmla="*/ 2242 h 10000"/>
                    <a:gd name="connsiteX5-583" fmla="*/ 10209 w 10887"/>
                    <a:gd name="connsiteY5-584" fmla="*/ 4978 h 10000"/>
                    <a:gd name="connsiteX6-585" fmla="*/ 7780 w 10887"/>
                    <a:gd name="connsiteY6-586" fmla="*/ 8597 h 10000"/>
                    <a:gd name="connsiteX7-587" fmla="*/ 6160 w 10887"/>
                    <a:gd name="connsiteY7-588" fmla="*/ 8278 h 10000"/>
                    <a:gd name="connsiteX8-589" fmla="*/ 3007 w 10887"/>
                    <a:gd name="connsiteY8-590" fmla="*/ 10000 h 10000"/>
                    <a:gd name="connsiteX9-591" fmla="*/ 843 w 10887"/>
                    <a:gd name="connsiteY9-592" fmla="*/ 6208 h 10000"/>
                    <a:gd name="connsiteX10-593" fmla="*/ 1580 w 10887"/>
                    <a:gd name="connsiteY10-594" fmla="*/ 1466 h 10000"/>
                    <a:gd name="connsiteX0-595" fmla="*/ 1580 w 10887"/>
                    <a:gd name="connsiteY0-596" fmla="*/ 755 h 9289"/>
                    <a:gd name="connsiteX1-597" fmla="*/ 3716 w 10887"/>
                    <a:gd name="connsiteY1-598" fmla="*/ 1214 h 9289"/>
                    <a:gd name="connsiteX2-599" fmla="*/ 5867 w 10887"/>
                    <a:gd name="connsiteY2-600" fmla="*/ 1175 h 9289"/>
                    <a:gd name="connsiteX3-601" fmla="*/ 7712 w 10887"/>
                    <a:gd name="connsiteY3-602" fmla="*/ 3 h 9289"/>
                    <a:gd name="connsiteX4-603" fmla="*/ 10001 w 10887"/>
                    <a:gd name="connsiteY4-604" fmla="*/ 1531 h 9289"/>
                    <a:gd name="connsiteX5-605" fmla="*/ 10209 w 10887"/>
                    <a:gd name="connsiteY5-606" fmla="*/ 4267 h 9289"/>
                    <a:gd name="connsiteX6-607" fmla="*/ 7780 w 10887"/>
                    <a:gd name="connsiteY6-608" fmla="*/ 7886 h 9289"/>
                    <a:gd name="connsiteX7-609" fmla="*/ 6160 w 10887"/>
                    <a:gd name="connsiteY7-610" fmla="*/ 7567 h 9289"/>
                    <a:gd name="connsiteX8-611" fmla="*/ 3007 w 10887"/>
                    <a:gd name="connsiteY8-612" fmla="*/ 9289 h 9289"/>
                    <a:gd name="connsiteX9-613" fmla="*/ 843 w 10887"/>
                    <a:gd name="connsiteY9-614" fmla="*/ 5497 h 9289"/>
                    <a:gd name="connsiteX10-615" fmla="*/ 1580 w 10887"/>
                    <a:gd name="connsiteY10-616" fmla="*/ 755 h 9289"/>
                    <a:gd name="connsiteX0-617" fmla="*/ 1451 w 10000"/>
                    <a:gd name="connsiteY0-618" fmla="*/ 813 h 10000"/>
                    <a:gd name="connsiteX1-619" fmla="*/ 3413 w 10000"/>
                    <a:gd name="connsiteY1-620" fmla="*/ 1307 h 10000"/>
                    <a:gd name="connsiteX2-621" fmla="*/ 5466 w 10000"/>
                    <a:gd name="connsiteY2-622" fmla="*/ 2031 h 10000"/>
                    <a:gd name="connsiteX3-623" fmla="*/ 7084 w 10000"/>
                    <a:gd name="connsiteY3-624" fmla="*/ 3 h 10000"/>
                    <a:gd name="connsiteX4-625" fmla="*/ 9186 w 10000"/>
                    <a:gd name="connsiteY4-626" fmla="*/ 1648 h 10000"/>
                    <a:gd name="connsiteX5-627" fmla="*/ 9377 w 10000"/>
                    <a:gd name="connsiteY5-628" fmla="*/ 4594 h 10000"/>
                    <a:gd name="connsiteX6-629" fmla="*/ 7146 w 10000"/>
                    <a:gd name="connsiteY6-630" fmla="*/ 8490 h 10000"/>
                    <a:gd name="connsiteX7-631" fmla="*/ 5658 w 10000"/>
                    <a:gd name="connsiteY7-632" fmla="*/ 8146 h 10000"/>
                    <a:gd name="connsiteX8-633" fmla="*/ 2762 w 10000"/>
                    <a:gd name="connsiteY8-634" fmla="*/ 10000 h 10000"/>
                    <a:gd name="connsiteX9-635" fmla="*/ 774 w 10000"/>
                    <a:gd name="connsiteY9-636" fmla="*/ 5918 h 10000"/>
                    <a:gd name="connsiteX10-637" fmla="*/ 1451 w 10000"/>
                    <a:gd name="connsiteY10-638" fmla="*/ 813 h 10000"/>
                    <a:gd name="connsiteX0-639" fmla="*/ 1451 w 10000"/>
                    <a:gd name="connsiteY0-640" fmla="*/ 813 h 10000"/>
                    <a:gd name="connsiteX1-641" fmla="*/ 3439 w 10000"/>
                    <a:gd name="connsiteY1-642" fmla="*/ 959 h 10000"/>
                    <a:gd name="connsiteX2-643" fmla="*/ 5466 w 10000"/>
                    <a:gd name="connsiteY2-644" fmla="*/ 2031 h 10000"/>
                    <a:gd name="connsiteX3-645" fmla="*/ 7084 w 10000"/>
                    <a:gd name="connsiteY3-646" fmla="*/ 3 h 10000"/>
                    <a:gd name="connsiteX4-647" fmla="*/ 9186 w 10000"/>
                    <a:gd name="connsiteY4-648" fmla="*/ 1648 h 10000"/>
                    <a:gd name="connsiteX5-649" fmla="*/ 9377 w 10000"/>
                    <a:gd name="connsiteY5-650" fmla="*/ 4594 h 10000"/>
                    <a:gd name="connsiteX6-651" fmla="*/ 7146 w 10000"/>
                    <a:gd name="connsiteY6-652" fmla="*/ 8490 h 10000"/>
                    <a:gd name="connsiteX7-653" fmla="*/ 5658 w 10000"/>
                    <a:gd name="connsiteY7-654" fmla="*/ 8146 h 10000"/>
                    <a:gd name="connsiteX8-655" fmla="*/ 2762 w 10000"/>
                    <a:gd name="connsiteY8-656" fmla="*/ 10000 h 10000"/>
                    <a:gd name="connsiteX9-657" fmla="*/ 774 w 10000"/>
                    <a:gd name="connsiteY9-658" fmla="*/ 5918 h 10000"/>
                    <a:gd name="connsiteX10-659" fmla="*/ 1451 w 10000"/>
                    <a:gd name="connsiteY10-660" fmla="*/ 813 h 10000"/>
                    <a:gd name="connsiteX0-661" fmla="*/ 1494 w 9954"/>
                    <a:gd name="connsiteY0-662" fmla="*/ 1336 h 10000"/>
                    <a:gd name="connsiteX1-663" fmla="*/ 3393 w 9954"/>
                    <a:gd name="connsiteY1-664" fmla="*/ 959 h 10000"/>
                    <a:gd name="connsiteX2-665" fmla="*/ 5420 w 9954"/>
                    <a:gd name="connsiteY2-666" fmla="*/ 2031 h 10000"/>
                    <a:gd name="connsiteX3-667" fmla="*/ 7038 w 9954"/>
                    <a:gd name="connsiteY3-668" fmla="*/ 3 h 10000"/>
                    <a:gd name="connsiteX4-669" fmla="*/ 9140 w 9954"/>
                    <a:gd name="connsiteY4-670" fmla="*/ 1648 h 10000"/>
                    <a:gd name="connsiteX5-671" fmla="*/ 9331 w 9954"/>
                    <a:gd name="connsiteY5-672" fmla="*/ 4594 h 10000"/>
                    <a:gd name="connsiteX6-673" fmla="*/ 7100 w 9954"/>
                    <a:gd name="connsiteY6-674" fmla="*/ 8490 h 10000"/>
                    <a:gd name="connsiteX7-675" fmla="*/ 5612 w 9954"/>
                    <a:gd name="connsiteY7-676" fmla="*/ 8146 h 10000"/>
                    <a:gd name="connsiteX8-677" fmla="*/ 2716 w 9954"/>
                    <a:gd name="connsiteY8-678" fmla="*/ 10000 h 10000"/>
                    <a:gd name="connsiteX9-679" fmla="*/ 728 w 9954"/>
                    <a:gd name="connsiteY9-680" fmla="*/ 5918 h 10000"/>
                    <a:gd name="connsiteX10-681" fmla="*/ 1494 w 9954"/>
                    <a:gd name="connsiteY10-682" fmla="*/ 1336 h 10000"/>
                    <a:gd name="connsiteX0-683" fmla="*/ 1501 w 10000"/>
                    <a:gd name="connsiteY0-684" fmla="*/ 1336 h 8850"/>
                    <a:gd name="connsiteX1-685" fmla="*/ 3409 w 10000"/>
                    <a:gd name="connsiteY1-686" fmla="*/ 959 h 8850"/>
                    <a:gd name="connsiteX2-687" fmla="*/ 5445 w 10000"/>
                    <a:gd name="connsiteY2-688" fmla="*/ 2031 h 8850"/>
                    <a:gd name="connsiteX3-689" fmla="*/ 7071 w 10000"/>
                    <a:gd name="connsiteY3-690" fmla="*/ 3 h 8850"/>
                    <a:gd name="connsiteX4-691" fmla="*/ 9182 w 10000"/>
                    <a:gd name="connsiteY4-692" fmla="*/ 1648 h 8850"/>
                    <a:gd name="connsiteX5-693" fmla="*/ 9374 w 10000"/>
                    <a:gd name="connsiteY5-694" fmla="*/ 4594 h 8850"/>
                    <a:gd name="connsiteX6-695" fmla="*/ 7133 w 10000"/>
                    <a:gd name="connsiteY6-696" fmla="*/ 8490 h 8850"/>
                    <a:gd name="connsiteX7-697" fmla="*/ 5638 w 10000"/>
                    <a:gd name="connsiteY7-698" fmla="*/ 8146 h 8850"/>
                    <a:gd name="connsiteX8-699" fmla="*/ 2703 w 10000"/>
                    <a:gd name="connsiteY8-700" fmla="*/ 8850 h 8850"/>
                    <a:gd name="connsiteX9-701" fmla="*/ 731 w 10000"/>
                    <a:gd name="connsiteY9-702" fmla="*/ 5918 h 8850"/>
                    <a:gd name="connsiteX10-703" fmla="*/ 1501 w 10000"/>
                    <a:gd name="connsiteY10-704" fmla="*/ 1336 h 8850"/>
                    <a:gd name="connsiteX0-705" fmla="*/ 1501 w 10000"/>
                    <a:gd name="connsiteY0-706" fmla="*/ 1510 h 10090"/>
                    <a:gd name="connsiteX1-707" fmla="*/ 3409 w 10000"/>
                    <a:gd name="connsiteY1-708" fmla="*/ 1084 h 10090"/>
                    <a:gd name="connsiteX2-709" fmla="*/ 5445 w 10000"/>
                    <a:gd name="connsiteY2-710" fmla="*/ 2295 h 10090"/>
                    <a:gd name="connsiteX3-711" fmla="*/ 7071 w 10000"/>
                    <a:gd name="connsiteY3-712" fmla="*/ 3 h 10090"/>
                    <a:gd name="connsiteX4-713" fmla="*/ 9182 w 10000"/>
                    <a:gd name="connsiteY4-714" fmla="*/ 1862 h 10090"/>
                    <a:gd name="connsiteX5-715" fmla="*/ 9374 w 10000"/>
                    <a:gd name="connsiteY5-716" fmla="*/ 5191 h 10090"/>
                    <a:gd name="connsiteX6-717" fmla="*/ 7133 w 10000"/>
                    <a:gd name="connsiteY6-718" fmla="*/ 9593 h 10090"/>
                    <a:gd name="connsiteX7-719" fmla="*/ 5638 w 10000"/>
                    <a:gd name="connsiteY7-720" fmla="*/ 9205 h 10090"/>
                    <a:gd name="connsiteX8-721" fmla="*/ 4072 w 10000"/>
                    <a:gd name="connsiteY8-722" fmla="*/ 8529 h 10090"/>
                    <a:gd name="connsiteX9-723" fmla="*/ 2703 w 10000"/>
                    <a:gd name="connsiteY9-724" fmla="*/ 10000 h 10090"/>
                    <a:gd name="connsiteX10-725" fmla="*/ 731 w 10000"/>
                    <a:gd name="connsiteY10-726" fmla="*/ 6687 h 10090"/>
                    <a:gd name="connsiteX11" fmla="*/ 1501 w 10000"/>
                    <a:gd name="connsiteY11" fmla="*/ 1510 h 10090"/>
                    <a:gd name="connsiteX0-727" fmla="*/ 1501 w 10000"/>
                    <a:gd name="connsiteY0-728" fmla="*/ 1510 h 10092"/>
                    <a:gd name="connsiteX1-729" fmla="*/ 3409 w 10000"/>
                    <a:gd name="connsiteY1-730" fmla="*/ 1084 h 10092"/>
                    <a:gd name="connsiteX2-731" fmla="*/ 5445 w 10000"/>
                    <a:gd name="connsiteY2-732" fmla="*/ 2295 h 10092"/>
                    <a:gd name="connsiteX3-733" fmla="*/ 7071 w 10000"/>
                    <a:gd name="connsiteY3-734" fmla="*/ 3 h 10092"/>
                    <a:gd name="connsiteX4-735" fmla="*/ 9182 w 10000"/>
                    <a:gd name="connsiteY4-736" fmla="*/ 1862 h 10092"/>
                    <a:gd name="connsiteX5-737" fmla="*/ 9374 w 10000"/>
                    <a:gd name="connsiteY5-738" fmla="*/ 5191 h 10092"/>
                    <a:gd name="connsiteX6-739" fmla="*/ 7133 w 10000"/>
                    <a:gd name="connsiteY6-740" fmla="*/ 9593 h 10092"/>
                    <a:gd name="connsiteX7-741" fmla="*/ 5638 w 10000"/>
                    <a:gd name="connsiteY7-742" fmla="*/ 9205 h 10092"/>
                    <a:gd name="connsiteX8-743" fmla="*/ 5136 w 10000"/>
                    <a:gd name="connsiteY8-744" fmla="*/ 9670 h 10092"/>
                    <a:gd name="connsiteX9-745" fmla="*/ 4072 w 10000"/>
                    <a:gd name="connsiteY9-746" fmla="*/ 8529 h 10092"/>
                    <a:gd name="connsiteX10-747" fmla="*/ 2703 w 10000"/>
                    <a:gd name="connsiteY10-748" fmla="*/ 10000 h 10092"/>
                    <a:gd name="connsiteX11-749" fmla="*/ 731 w 10000"/>
                    <a:gd name="connsiteY11-750" fmla="*/ 6687 h 10092"/>
                    <a:gd name="connsiteX12" fmla="*/ 1501 w 10000"/>
                    <a:gd name="connsiteY12" fmla="*/ 1510 h 10092"/>
                    <a:gd name="connsiteX0-751" fmla="*/ 1501 w 10000"/>
                    <a:gd name="connsiteY0-752" fmla="*/ 1510 h 10092"/>
                    <a:gd name="connsiteX1-753" fmla="*/ 3409 w 10000"/>
                    <a:gd name="connsiteY1-754" fmla="*/ 1084 h 10092"/>
                    <a:gd name="connsiteX2-755" fmla="*/ 5445 w 10000"/>
                    <a:gd name="connsiteY2-756" fmla="*/ 2295 h 10092"/>
                    <a:gd name="connsiteX3-757" fmla="*/ 7071 w 10000"/>
                    <a:gd name="connsiteY3-758" fmla="*/ 3 h 10092"/>
                    <a:gd name="connsiteX4-759" fmla="*/ 9182 w 10000"/>
                    <a:gd name="connsiteY4-760" fmla="*/ 1862 h 10092"/>
                    <a:gd name="connsiteX5-761" fmla="*/ 9374 w 10000"/>
                    <a:gd name="connsiteY5-762" fmla="*/ 5191 h 10092"/>
                    <a:gd name="connsiteX6-763" fmla="*/ 7133 w 10000"/>
                    <a:gd name="connsiteY6-764" fmla="*/ 9593 h 10092"/>
                    <a:gd name="connsiteX7-765" fmla="*/ 6408 w 10000"/>
                    <a:gd name="connsiteY7-766" fmla="*/ 8300 h 10092"/>
                    <a:gd name="connsiteX8-767" fmla="*/ 5136 w 10000"/>
                    <a:gd name="connsiteY8-768" fmla="*/ 9670 h 10092"/>
                    <a:gd name="connsiteX9-769" fmla="*/ 4072 w 10000"/>
                    <a:gd name="connsiteY9-770" fmla="*/ 8529 h 10092"/>
                    <a:gd name="connsiteX10-771" fmla="*/ 2703 w 10000"/>
                    <a:gd name="connsiteY10-772" fmla="*/ 10000 h 10092"/>
                    <a:gd name="connsiteX11-773" fmla="*/ 731 w 10000"/>
                    <a:gd name="connsiteY11-774" fmla="*/ 6687 h 10092"/>
                    <a:gd name="connsiteX12-775" fmla="*/ 1501 w 10000"/>
                    <a:gd name="connsiteY12-776" fmla="*/ 1510 h 10092"/>
                    <a:gd name="connsiteX0-777" fmla="*/ 1501 w 10000"/>
                    <a:gd name="connsiteY0-778" fmla="*/ 1510 h 10092"/>
                    <a:gd name="connsiteX1-779" fmla="*/ 3409 w 10000"/>
                    <a:gd name="connsiteY1-780" fmla="*/ 1084 h 10092"/>
                    <a:gd name="connsiteX2-781" fmla="*/ 5445 w 10000"/>
                    <a:gd name="connsiteY2-782" fmla="*/ 2295 h 10092"/>
                    <a:gd name="connsiteX3-783" fmla="*/ 7071 w 10000"/>
                    <a:gd name="connsiteY3-784" fmla="*/ 3 h 10092"/>
                    <a:gd name="connsiteX4-785" fmla="*/ 9182 w 10000"/>
                    <a:gd name="connsiteY4-786" fmla="*/ 1862 h 10092"/>
                    <a:gd name="connsiteX5-787" fmla="*/ 9374 w 10000"/>
                    <a:gd name="connsiteY5-788" fmla="*/ 5191 h 10092"/>
                    <a:gd name="connsiteX6-789" fmla="*/ 7608 w 10000"/>
                    <a:gd name="connsiteY6-790" fmla="*/ 9436 h 10092"/>
                    <a:gd name="connsiteX7-791" fmla="*/ 6408 w 10000"/>
                    <a:gd name="connsiteY7-792" fmla="*/ 8300 h 10092"/>
                    <a:gd name="connsiteX8-793" fmla="*/ 5136 w 10000"/>
                    <a:gd name="connsiteY8-794" fmla="*/ 9670 h 10092"/>
                    <a:gd name="connsiteX9-795" fmla="*/ 4072 w 10000"/>
                    <a:gd name="connsiteY9-796" fmla="*/ 8529 h 10092"/>
                    <a:gd name="connsiteX10-797" fmla="*/ 2703 w 10000"/>
                    <a:gd name="connsiteY10-798" fmla="*/ 10000 h 10092"/>
                    <a:gd name="connsiteX11-799" fmla="*/ 731 w 10000"/>
                    <a:gd name="connsiteY11-800" fmla="*/ 6687 h 10092"/>
                    <a:gd name="connsiteX12-801" fmla="*/ 1501 w 10000"/>
                    <a:gd name="connsiteY12-802" fmla="*/ 1510 h 10092"/>
                    <a:gd name="connsiteX0-803" fmla="*/ 1501 w 10000"/>
                    <a:gd name="connsiteY0-804" fmla="*/ 1510 h 10092"/>
                    <a:gd name="connsiteX1-805" fmla="*/ 3409 w 10000"/>
                    <a:gd name="connsiteY1-806" fmla="*/ 1084 h 10092"/>
                    <a:gd name="connsiteX2-807" fmla="*/ 5445 w 10000"/>
                    <a:gd name="connsiteY2-808" fmla="*/ 2295 h 10092"/>
                    <a:gd name="connsiteX3-809" fmla="*/ 7071 w 10000"/>
                    <a:gd name="connsiteY3-810" fmla="*/ 3 h 10092"/>
                    <a:gd name="connsiteX4-811" fmla="*/ 9182 w 10000"/>
                    <a:gd name="connsiteY4-812" fmla="*/ 1862 h 10092"/>
                    <a:gd name="connsiteX5-813" fmla="*/ 9374 w 10000"/>
                    <a:gd name="connsiteY5-814" fmla="*/ 5191 h 10092"/>
                    <a:gd name="connsiteX6-815" fmla="*/ 8471 w 10000"/>
                    <a:gd name="connsiteY6-816" fmla="*/ 6009 h 10092"/>
                    <a:gd name="connsiteX7-817" fmla="*/ 7608 w 10000"/>
                    <a:gd name="connsiteY7-818" fmla="*/ 9436 h 10092"/>
                    <a:gd name="connsiteX8-819" fmla="*/ 6408 w 10000"/>
                    <a:gd name="connsiteY8-820" fmla="*/ 8300 h 10092"/>
                    <a:gd name="connsiteX9-821" fmla="*/ 5136 w 10000"/>
                    <a:gd name="connsiteY9-822" fmla="*/ 9670 h 10092"/>
                    <a:gd name="connsiteX10-823" fmla="*/ 4072 w 10000"/>
                    <a:gd name="connsiteY10-824" fmla="*/ 8529 h 10092"/>
                    <a:gd name="connsiteX11-825" fmla="*/ 2703 w 10000"/>
                    <a:gd name="connsiteY11-826" fmla="*/ 10000 h 10092"/>
                    <a:gd name="connsiteX12-827" fmla="*/ 731 w 10000"/>
                    <a:gd name="connsiteY12-828" fmla="*/ 6687 h 10092"/>
                    <a:gd name="connsiteX13" fmla="*/ 1501 w 10000"/>
                    <a:gd name="connsiteY13" fmla="*/ 1510 h 10092"/>
                    <a:gd name="connsiteX0-829" fmla="*/ 1501 w 11272"/>
                    <a:gd name="connsiteY0-830" fmla="*/ 1510 h 10092"/>
                    <a:gd name="connsiteX1-831" fmla="*/ 3409 w 11272"/>
                    <a:gd name="connsiteY1-832" fmla="*/ 1084 h 10092"/>
                    <a:gd name="connsiteX2-833" fmla="*/ 5445 w 11272"/>
                    <a:gd name="connsiteY2-834" fmla="*/ 2295 h 10092"/>
                    <a:gd name="connsiteX3-835" fmla="*/ 7071 w 11272"/>
                    <a:gd name="connsiteY3-836" fmla="*/ 3 h 10092"/>
                    <a:gd name="connsiteX4-837" fmla="*/ 9182 w 11272"/>
                    <a:gd name="connsiteY4-838" fmla="*/ 1862 h 10092"/>
                    <a:gd name="connsiteX5-839" fmla="*/ 11080 w 11272"/>
                    <a:gd name="connsiteY5-840" fmla="*/ 3931 h 10092"/>
                    <a:gd name="connsiteX6-841" fmla="*/ 8471 w 11272"/>
                    <a:gd name="connsiteY6-842" fmla="*/ 6009 h 10092"/>
                    <a:gd name="connsiteX7-843" fmla="*/ 7608 w 11272"/>
                    <a:gd name="connsiteY7-844" fmla="*/ 9436 h 10092"/>
                    <a:gd name="connsiteX8-845" fmla="*/ 6408 w 11272"/>
                    <a:gd name="connsiteY8-846" fmla="*/ 8300 h 10092"/>
                    <a:gd name="connsiteX9-847" fmla="*/ 5136 w 11272"/>
                    <a:gd name="connsiteY9-848" fmla="*/ 9670 h 10092"/>
                    <a:gd name="connsiteX10-849" fmla="*/ 4072 w 11272"/>
                    <a:gd name="connsiteY10-850" fmla="*/ 8529 h 10092"/>
                    <a:gd name="connsiteX11-851" fmla="*/ 2703 w 11272"/>
                    <a:gd name="connsiteY11-852" fmla="*/ 10000 h 10092"/>
                    <a:gd name="connsiteX12-853" fmla="*/ 731 w 11272"/>
                    <a:gd name="connsiteY12-854" fmla="*/ 6687 h 10092"/>
                    <a:gd name="connsiteX13-855" fmla="*/ 1501 w 11272"/>
                    <a:gd name="connsiteY13-856" fmla="*/ 1510 h 10092"/>
                    <a:gd name="connsiteX0-857" fmla="*/ 1501 w 11272"/>
                    <a:gd name="connsiteY0-858" fmla="*/ 1510 h 10092"/>
                    <a:gd name="connsiteX1-859" fmla="*/ 3409 w 11272"/>
                    <a:gd name="connsiteY1-860" fmla="*/ 1084 h 10092"/>
                    <a:gd name="connsiteX2-861" fmla="*/ 5445 w 11272"/>
                    <a:gd name="connsiteY2-862" fmla="*/ 2295 h 10092"/>
                    <a:gd name="connsiteX3-863" fmla="*/ 7071 w 11272"/>
                    <a:gd name="connsiteY3-864" fmla="*/ 3 h 10092"/>
                    <a:gd name="connsiteX4-865" fmla="*/ 9182 w 11272"/>
                    <a:gd name="connsiteY4-866" fmla="*/ 1862 h 10092"/>
                    <a:gd name="connsiteX5-867" fmla="*/ 11080 w 11272"/>
                    <a:gd name="connsiteY5-868" fmla="*/ 3931 h 10092"/>
                    <a:gd name="connsiteX6-869" fmla="*/ 8471 w 11272"/>
                    <a:gd name="connsiteY6-870" fmla="*/ 6009 h 10092"/>
                    <a:gd name="connsiteX7-871" fmla="*/ 7608 w 11272"/>
                    <a:gd name="connsiteY7-872" fmla="*/ 9436 h 10092"/>
                    <a:gd name="connsiteX8-873" fmla="*/ 6408 w 11272"/>
                    <a:gd name="connsiteY8-874" fmla="*/ 8300 h 10092"/>
                    <a:gd name="connsiteX9-875" fmla="*/ 5136 w 11272"/>
                    <a:gd name="connsiteY9-876" fmla="*/ 9670 h 10092"/>
                    <a:gd name="connsiteX10-877" fmla="*/ 4072 w 11272"/>
                    <a:gd name="connsiteY10-878" fmla="*/ 8529 h 10092"/>
                    <a:gd name="connsiteX11-879" fmla="*/ 2703 w 11272"/>
                    <a:gd name="connsiteY11-880" fmla="*/ 10000 h 10092"/>
                    <a:gd name="connsiteX12-881" fmla="*/ 731 w 11272"/>
                    <a:gd name="connsiteY12-882" fmla="*/ 6687 h 10092"/>
                    <a:gd name="connsiteX13-883" fmla="*/ 1501 w 11272"/>
                    <a:gd name="connsiteY13-884" fmla="*/ 1510 h 10092"/>
                    <a:gd name="connsiteX0-885" fmla="*/ 1501 w 11272"/>
                    <a:gd name="connsiteY0-886" fmla="*/ 1510 h 10092"/>
                    <a:gd name="connsiteX1-887" fmla="*/ 3409 w 11272"/>
                    <a:gd name="connsiteY1-888" fmla="*/ 1084 h 10092"/>
                    <a:gd name="connsiteX2-889" fmla="*/ 5445 w 11272"/>
                    <a:gd name="connsiteY2-890" fmla="*/ 2295 h 10092"/>
                    <a:gd name="connsiteX3-891" fmla="*/ 7071 w 11272"/>
                    <a:gd name="connsiteY3-892" fmla="*/ 3 h 10092"/>
                    <a:gd name="connsiteX4-893" fmla="*/ 9182 w 11272"/>
                    <a:gd name="connsiteY4-894" fmla="*/ 1862 h 10092"/>
                    <a:gd name="connsiteX5-895" fmla="*/ 11080 w 11272"/>
                    <a:gd name="connsiteY5-896" fmla="*/ 3931 h 10092"/>
                    <a:gd name="connsiteX6-897" fmla="*/ 9843 w 11272"/>
                    <a:gd name="connsiteY6-898" fmla="*/ 6245 h 10092"/>
                    <a:gd name="connsiteX7-899" fmla="*/ 8471 w 11272"/>
                    <a:gd name="connsiteY7-900" fmla="*/ 6009 h 10092"/>
                    <a:gd name="connsiteX8-901" fmla="*/ 7608 w 11272"/>
                    <a:gd name="connsiteY8-902" fmla="*/ 9436 h 10092"/>
                    <a:gd name="connsiteX9-903" fmla="*/ 6408 w 11272"/>
                    <a:gd name="connsiteY9-904" fmla="*/ 8300 h 10092"/>
                    <a:gd name="connsiteX10-905" fmla="*/ 5136 w 11272"/>
                    <a:gd name="connsiteY10-906" fmla="*/ 9670 h 10092"/>
                    <a:gd name="connsiteX11-907" fmla="*/ 4072 w 11272"/>
                    <a:gd name="connsiteY11-908" fmla="*/ 8529 h 10092"/>
                    <a:gd name="connsiteX12-909" fmla="*/ 2703 w 11272"/>
                    <a:gd name="connsiteY12-910" fmla="*/ 10000 h 10092"/>
                    <a:gd name="connsiteX13-911" fmla="*/ 731 w 11272"/>
                    <a:gd name="connsiteY13-912" fmla="*/ 6687 h 10092"/>
                    <a:gd name="connsiteX14" fmla="*/ 1501 w 11272"/>
                    <a:gd name="connsiteY14" fmla="*/ 1510 h 10092"/>
                    <a:gd name="connsiteX0-913" fmla="*/ 1501 w 11272"/>
                    <a:gd name="connsiteY0-914" fmla="*/ 1510 h 10000"/>
                    <a:gd name="connsiteX1-915" fmla="*/ 3409 w 11272"/>
                    <a:gd name="connsiteY1-916" fmla="*/ 1084 h 10000"/>
                    <a:gd name="connsiteX2-917" fmla="*/ 5445 w 11272"/>
                    <a:gd name="connsiteY2-918" fmla="*/ 2295 h 10000"/>
                    <a:gd name="connsiteX3-919" fmla="*/ 7071 w 11272"/>
                    <a:gd name="connsiteY3-920" fmla="*/ 3 h 10000"/>
                    <a:gd name="connsiteX4-921" fmla="*/ 9182 w 11272"/>
                    <a:gd name="connsiteY4-922" fmla="*/ 1862 h 10000"/>
                    <a:gd name="connsiteX5-923" fmla="*/ 11080 w 11272"/>
                    <a:gd name="connsiteY5-924" fmla="*/ 3931 h 10000"/>
                    <a:gd name="connsiteX6-925" fmla="*/ 9843 w 11272"/>
                    <a:gd name="connsiteY6-926" fmla="*/ 6245 h 10000"/>
                    <a:gd name="connsiteX7-927" fmla="*/ 8471 w 11272"/>
                    <a:gd name="connsiteY7-928" fmla="*/ 6009 h 10000"/>
                    <a:gd name="connsiteX8-929" fmla="*/ 7608 w 11272"/>
                    <a:gd name="connsiteY8-930" fmla="*/ 9436 h 10000"/>
                    <a:gd name="connsiteX9-931" fmla="*/ 6408 w 11272"/>
                    <a:gd name="connsiteY9-932" fmla="*/ 8300 h 10000"/>
                    <a:gd name="connsiteX10-933" fmla="*/ 5136 w 11272"/>
                    <a:gd name="connsiteY10-934" fmla="*/ 9670 h 10000"/>
                    <a:gd name="connsiteX11-935" fmla="*/ 4072 w 11272"/>
                    <a:gd name="connsiteY11-936" fmla="*/ 8529 h 10000"/>
                    <a:gd name="connsiteX12-937" fmla="*/ 2703 w 11272"/>
                    <a:gd name="connsiteY12-938" fmla="*/ 10000 h 10000"/>
                    <a:gd name="connsiteX13-939" fmla="*/ 2007 w 11272"/>
                    <a:gd name="connsiteY13-940" fmla="*/ 7623 h 10000"/>
                    <a:gd name="connsiteX14-941" fmla="*/ 731 w 11272"/>
                    <a:gd name="connsiteY14-942" fmla="*/ 6687 h 10000"/>
                    <a:gd name="connsiteX15" fmla="*/ 1501 w 11272"/>
                    <a:gd name="connsiteY15" fmla="*/ 1510 h 10000"/>
                    <a:gd name="connsiteX0-943" fmla="*/ 1501 w 11272"/>
                    <a:gd name="connsiteY0-944" fmla="*/ 1510 h 10000"/>
                    <a:gd name="connsiteX1-945" fmla="*/ 3409 w 11272"/>
                    <a:gd name="connsiteY1-946" fmla="*/ 1084 h 10000"/>
                    <a:gd name="connsiteX2-947" fmla="*/ 5445 w 11272"/>
                    <a:gd name="connsiteY2-948" fmla="*/ 2295 h 10000"/>
                    <a:gd name="connsiteX3-949" fmla="*/ 7071 w 11272"/>
                    <a:gd name="connsiteY3-950" fmla="*/ 3 h 10000"/>
                    <a:gd name="connsiteX4-951" fmla="*/ 9182 w 11272"/>
                    <a:gd name="connsiteY4-952" fmla="*/ 1862 h 10000"/>
                    <a:gd name="connsiteX5-953" fmla="*/ 11080 w 11272"/>
                    <a:gd name="connsiteY5-954" fmla="*/ 3931 h 10000"/>
                    <a:gd name="connsiteX6-955" fmla="*/ 9843 w 11272"/>
                    <a:gd name="connsiteY6-956" fmla="*/ 6245 h 10000"/>
                    <a:gd name="connsiteX7-957" fmla="*/ 8471 w 11272"/>
                    <a:gd name="connsiteY7-958" fmla="*/ 6009 h 10000"/>
                    <a:gd name="connsiteX8-959" fmla="*/ 7608 w 11272"/>
                    <a:gd name="connsiteY8-960" fmla="*/ 9436 h 10000"/>
                    <a:gd name="connsiteX9-961" fmla="*/ 6408 w 11272"/>
                    <a:gd name="connsiteY9-962" fmla="*/ 8300 h 10000"/>
                    <a:gd name="connsiteX10-963" fmla="*/ 5136 w 11272"/>
                    <a:gd name="connsiteY10-964" fmla="*/ 9670 h 10000"/>
                    <a:gd name="connsiteX11-965" fmla="*/ 4072 w 11272"/>
                    <a:gd name="connsiteY11-966" fmla="*/ 8529 h 10000"/>
                    <a:gd name="connsiteX12-967" fmla="*/ 2703 w 11272"/>
                    <a:gd name="connsiteY12-968" fmla="*/ 10000 h 10000"/>
                    <a:gd name="connsiteX13-969" fmla="*/ 2007 w 11272"/>
                    <a:gd name="connsiteY13-970" fmla="*/ 7623 h 10000"/>
                    <a:gd name="connsiteX14-971" fmla="*/ 731 w 11272"/>
                    <a:gd name="connsiteY14-972" fmla="*/ 6687 h 10000"/>
                    <a:gd name="connsiteX15-973" fmla="*/ 1501 w 11272"/>
                    <a:gd name="connsiteY15-974" fmla="*/ 1510 h 10000"/>
                    <a:gd name="connsiteX0-975" fmla="*/ 1613 w 11384"/>
                    <a:gd name="connsiteY0-976" fmla="*/ 1510 h 10000"/>
                    <a:gd name="connsiteX1-977" fmla="*/ 3521 w 11384"/>
                    <a:gd name="connsiteY1-978" fmla="*/ 1084 h 10000"/>
                    <a:gd name="connsiteX2-979" fmla="*/ 5557 w 11384"/>
                    <a:gd name="connsiteY2-980" fmla="*/ 2295 h 10000"/>
                    <a:gd name="connsiteX3-981" fmla="*/ 7183 w 11384"/>
                    <a:gd name="connsiteY3-982" fmla="*/ 3 h 10000"/>
                    <a:gd name="connsiteX4-983" fmla="*/ 9294 w 11384"/>
                    <a:gd name="connsiteY4-984" fmla="*/ 1862 h 10000"/>
                    <a:gd name="connsiteX5-985" fmla="*/ 11192 w 11384"/>
                    <a:gd name="connsiteY5-986" fmla="*/ 3931 h 10000"/>
                    <a:gd name="connsiteX6-987" fmla="*/ 9955 w 11384"/>
                    <a:gd name="connsiteY6-988" fmla="*/ 6245 h 10000"/>
                    <a:gd name="connsiteX7-989" fmla="*/ 8583 w 11384"/>
                    <a:gd name="connsiteY7-990" fmla="*/ 6009 h 10000"/>
                    <a:gd name="connsiteX8-991" fmla="*/ 7720 w 11384"/>
                    <a:gd name="connsiteY8-992" fmla="*/ 9436 h 10000"/>
                    <a:gd name="connsiteX9-993" fmla="*/ 6520 w 11384"/>
                    <a:gd name="connsiteY9-994" fmla="*/ 8300 h 10000"/>
                    <a:gd name="connsiteX10-995" fmla="*/ 5248 w 11384"/>
                    <a:gd name="connsiteY10-996" fmla="*/ 9670 h 10000"/>
                    <a:gd name="connsiteX11-997" fmla="*/ 4184 w 11384"/>
                    <a:gd name="connsiteY11-998" fmla="*/ 8529 h 10000"/>
                    <a:gd name="connsiteX12-999" fmla="*/ 2815 w 11384"/>
                    <a:gd name="connsiteY12-1000" fmla="*/ 10000 h 10000"/>
                    <a:gd name="connsiteX13-1001" fmla="*/ 2119 w 11384"/>
                    <a:gd name="connsiteY13-1002" fmla="*/ 7623 h 10000"/>
                    <a:gd name="connsiteX14-1003" fmla="*/ 843 w 11384"/>
                    <a:gd name="connsiteY14-1004" fmla="*/ 6687 h 10000"/>
                    <a:gd name="connsiteX15-1005" fmla="*/ 1613 w 11384"/>
                    <a:gd name="connsiteY15-1006" fmla="*/ 1510 h 10000"/>
                    <a:gd name="connsiteX0-1007" fmla="*/ 1321 w 11733"/>
                    <a:gd name="connsiteY0-1008" fmla="*/ 2455 h 10000"/>
                    <a:gd name="connsiteX1-1009" fmla="*/ 3870 w 11733"/>
                    <a:gd name="connsiteY1-1010" fmla="*/ 1084 h 10000"/>
                    <a:gd name="connsiteX2-1011" fmla="*/ 5906 w 11733"/>
                    <a:gd name="connsiteY2-1012" fmla="*/ 2295 h 10000"/>
                    <a:gd name="connsiteX3-1013" fmla="*/ 7532 w 11733"/>
                    <a:gd name="connsiteY3-1014" fmla="*/ 3 h 10000"/>
                    <a:gd name="connsiteX4-1015" fmla="*/ 9643 w 11733"/>
                    <a:gd name="connsiteY4-1016" fmla="*/ 1862 h 10000"/>
                    <a:gd name="connsiteX5-1017" fmla="*/ 11541 w 11733"/>
                    <a:gd name="connsiteY5-1018" fmla="*/ 3931 h 10000"/>
                    <a:gd name="connsiteX6-1019" fmla="*/ 10304 w 11733"/>
                    <a:gd name="connsiteY6-1020" fmla="*/ 6245 h 10000"/>
                    <a:gd name="connsiteX7-1021" fmla="*/ 8932 w 11733"/>
                    <a:gd name="connsiteY7-1022" fmla="*/ 6009 h 10000"/>
                    <a:gd name="connsiteX8-1023" fmla="*/ 8069 w 11733"/>
                    <a:gd name="connsiteY8-1024" fmla="*/ 9436 h 10000"/>
                    <a:gd name="connsiteX9-1025" fmla="*/ 6869 w 11733"/>
                    <a:gd name="connsiteY9-1026" fmla="*/ 8300 h 10000"/>
                    <a:gd name="connsiteX10-1027" fmla="*/ 5597 w 11733"/>
                    <a:gd name="connsiteY10-1028" fmla="*/ 9670 h 10000"/>
                    <a:gd name="connsiteX11-1029" fmla="*/ 4533 w 11733"/>
                    <a:gd name="connsiteY11-1030" fmla="*/ 8529 h 10000"/>
                    <a:gd name="connsiteX12-1031" fmla="*/ 3164 w 11733"/>
                    <a:gd name="connsiteY12-1032" fmla="*/ 10000 h 10000"/>
                    <a:gd name="connsiteX13-1033" fmla="*/ 2468 w 11733"/>
                    <a:gd name="connsiteY13-1034" fmla="*/ 7623 h 10000"/>
                    <a:gd name="connsiteX14-1035" fmla="*/ 1192 w 11733"/>
                    <a:gd name="connsiteY14-1036" fmla="*/ 6687 h 10000"/>
                    <a:gd name="connsiteX15-1037" fmla="*/ 1321 w 11733"/>
                    <a:gd name="connsiteY15-1038" fmla="*/ 2455 h 10000"/>
                    <a:gd name="connsiteX0-1039" fmla="*/ 1321 w 11733"/>
                    <a:gd name="connsiteY0-1040" fmla="*/ 2455 h 10000"/>
                    <a:gd name="connsiteX1-1041" fmla="*/ 2519 w 11733"/>
                    <a:gd name="connsiteY1-1042" fmla="*/ 2387 h 10000"/>
                    <a:gd name="connsiteX2-1043" fmla="*/ 3870 w 11733"/>
                    <a:gd name="connsiteY2-1044" fmla="*/ 1084 h 10000"/>
                    <a:gd name="connsiteX3-1045" fmla="*/ 5906 w 11733"/>
                    <a:gd name="connsiteY3-1046" fmla="*/ 2295 h 10000"/>
                    <a:gd name="connsiteX4-1047" fmla="*/ 7532 w 11733"/>
                    <a:gd name="connsiteY4-1048" fmla="*/ 3 h 10000"/>
                    <a:gd name="connsiteX5-1049" fmla="*/ 9643 w 11733"/>
                    <a:gd name="connsiteY5-1050" fmla="*/ 1862 h 10000"/>
                    <a:gd name="connsiteX6-1051" fmla="*/ 11541 w 11733"/>
                    <a:gd name="connsiteY6-1052" fmla="*/ 3931 h 10000"/>
                    <a:gd name="connsiteX7-1053" fmla="*/ 10304 w 11733"/>
                    <a:gd name="connsiteY7-1054" fmla="*/ 6245 h 10000"/>
                    <a:gd name="connsiteX8-1055" fmla="*/ 8932 w 11733"/>
                    <a:gd name="connsiteY8-1056" fmla="*/ 6009 h 10000"/>
                    <a:gd name="connsiteX9-1057" fmla="*/ 8069 w 11733"/>
                    <a:gd name="connsiteY9-1058" fmla="*/ 9436 h 10000"/>
                    <a:gd name="connsiteX10-1059" fmla="*/ 6869 w 11733"/>
                    <a:gd name="connsiteY10-1060" fmla="*/ 8300 h 10000"/>
                    <a:gd name="connsiteX11-1061" fmla="*/ 5597 w 11733"/>
                    <a:gd name="connsiteY11-1062" fmla="*/ 9670 h 10000"/>
                    <a:gd name="connsiteX12-1063" fmla="*/ 4533 w 11733"/>
                    <a:gd name="connsiteY12-1064" fmla="*/ 8529 h 10000"/>
                    <a:gd name="connsiteX13-1065" fmla="*/ 3164 w 11733"/>
                    <a:gd name="connsiteY13-1066" fmla="*/ 10000 h 10000"/>
                    <a:gd name="connsiteX14-1067" fmla="*/ 2468 w 11733"/>
                    <a:gd name="connsiteY14-1068" fmla="*/ 7623 h 10000"/>
                    <a:gd name="connsiteX15-1069" fmla="*/ 1192 w 11733"/>
                    <a:gd name="connsiteY15-1070" fmla="*/ 6687 h 10000"/>
                    <a:gd name="connsiteX16" fmla="*/ 1321 w 11733"/>
                    <a:gd name="connsiteY16" fmla="*/ 2455 h 10000"/>
                    <a:gd name="connsiteX0-1071" fmla="*/ 1321 w 11733"/>
                    <a:gd name="connsiteY0-1072" fmla="*/ 2455 h 10000"/>
                    <a:gd name="connsiteX1-1073" fmla="*/ 2519 w 11733"/>
                    <a:gd name="connsiteY1-1074" fmla="*/ 2387 h 10000"/>
                    <a:gd name="connsiteX2-1075" fmla="*/ 3229 w 11733"/>
                    <a:gd name="connsiteY2-1076" fmla="*/ 927 h 10000"/>
                    <a:gd name="connsiteX3-1077" fmla="*/ 5906 w 11733"/>
                    <a:gd name="connsiteY3-1078" fmla="*/ 2295 h 10000"/>
                    <a:gd name="connsiteX4-1079" fmla="*/ 7532 w 11733"/>
                    <a:gd name="connsiteY4-1080" fmla="*/ 3 h 10000"/>
                    <a:gd name="connsiteX5-1081" fmla="*/ 9643 w 11733"/>
                    <a:gd name="connsiteY5-1082" fmla="*/ 1862 h 10000"/>
                    <a:gd name="connsiteX6-1083" fmla="*/ 11541 w 11733"/>
                    <a:gd name="connsiteY6-1084" fmla="*/ 3931 h 10000"/>
                    <a:gd name="connsiteX7-1085" fmla="*/ 10304 w 11733"/>
                    <a:gd name="connsiteY7-1086" fmla="*/ 6245 h 10000"/>
                    <a:gd name="connsiteX8-1087" fmla="*/ 8932 w 11733"/>
                    <a:gd name="connsiteY8-1088" fmla="*/ 6009 h 10000"/>
                    <a:gd name="connsiteX9-1089" fmla="*/ 8069 w 11733"/>
                    <a:gd name="connsiteY9-1090" fmla="*/ 9436 h 10000"/>
                    <a:gd name="connsiteX10-1091" fmla="*/ 6869 w 11733"/>
                    <a:gd name="connsiteY10-1092" fmla="*/ 8300 h 10000"/>
                    <a:gd name="connsiteX11-1093" fmla="*/ 5597 w 11733"/>
                    <a:gd name="connsiteY11-1094" fmla="*/ 9670 h 10000"/>
                    <a:gd name="connsiteX12-1095" fmla="*/ 4533 w 11733"/>
                    <a:gd name="connsiteY12-1096" fmla="*/ 8529 h 10000"/>
                    <a:gd name="connsiteX13-1097" fmla="*/ 3164 w 11733"/>
                    <a:gd name="connsiteY13-1098" fmla="*/ 10000 h 10000"/>
                    <a:gd name="connsiteX14-1099" fmla="*/ 2468 w 11733"/>
                    <a:gd name="connsiteY14-1100" fmla="*/ 7623 h 10000"/>
                    <a:gd name="connsiteX15-1101" fmla="*/ 1192 w 11733"/>
                    <a:gd name="connsiteY15-1102" fmla="*/ 6687 h 10000"/>
                    <a:gd name="connsiteX16-1103" fmla="*/ 1321 w 11733"/>
                    <a:gd name="connsiteY16-1104" fmla="*/ 2455 h 10000"/>
                    <a:gd name="connsiteX0-1105" fmla="*/ 1321 w 11733"/>
                    <a:gd name="connsiteY0-1106" fmla="*/ 2455 h 10000"/>
                    <a:gd name="connsiteX1-1107" fmla="*/ 2519 w 11733"/>
                    <a:gd name="connsiteY1-1108" fmla="*/ 2387 h 10000"/>
                    <a:gd name="connsiteX2-1109" fmla="*/ 3229 w 11733"/>
                    <a:gd name="connsiteY2-1110" fmla="*/ 927 h 10000"/>
                    <a:gd name="connsiteX3-1111" fmla="*/ 4417 w 11733"/>
                    <a:gd name="connsiteY3-1112" fmla="*/ 2742 h 10000"/>
                    <a:gd name="connsiteX4-1113" fmla="*/ 5906 w 11733"/>
                    <a:gd name="connsiteY4-1114" fmla="*/ 2295 h 10000"/>
                    <a:gd name="connsiteX5-1115" fmla="*/ 7532 w 11733"/>
                    <a:gd name="connsiteY5-1116" fmla="*/ 3 h 10000"/>
                    <a:gd name="connsiteX6-1117" fmla="*/ 9643 w 11733"/>
                    <a:gd name="connsiteY6-1118" fmla="*/ 1862 h 10000"/>
                    <a:gd name="connsiteX7-1119" fmla="*/ 11541 w 11733"/>
                    <a:gd name="connsiteY7-1120" fmla="*/ 3931 h 10000"/>
                    <a:gd name="connsiteX8-1121" fmla="*/ 10304 w 11733"/>
                    <a:gd name="connsiteY8-1122" fmla="*/ 6245 h 10000"/>
                    <a:gd name="connsiteX9-1123" fmla="*/ 8932 w 11733"/>
                    <a:gd name="connsiteY9-1124" fmla="*/ 6009 h 10000"/>
                    <a:gd name="connsiteX10-1125" fmla="*/ 8069 w 11733"/>
                    <a:gd name="connsiteY10-1126" fmla="*/ 9436 h 10000"/>
                    <a:gd name="connsiteX11-1127" fmla="*/ 6869 w 11733"/>
                    <a:gd name="connsiteY11-1128" fmla="*/ 8300 h 10000"/>
                    <a:gd name="connsiteX12-1129" fmla="*/ 5597 w 11733"/>
                    <a:gd name="connsiteY12-1130" fmla="*/ 9670 h 10000"/>
                    <a:gd name="connsiteX13-1131" fmla="*/ 4533 w 11733"/>
                    <a:gd name="connsiteY13-1132" fmla="*/ 8529 h 10000"/>
                    <a:gd name="connsiteX14-1133" fmla="*/ 3164 w 11733"/>
                    <a:gd name="connsiteY14-1134" fmla="*/ 10000 h 10000"/>
                    <a:gd name="connsiteX15-1135" fmla="*/ 2468 w 11733"/>
                    <a:gd name="connsiteY15-1136" fmla="*/ 7623 h 10000"/>
                    <a:gd name="connsiteX16-1137" fmla="*/ 1192 w 11733"/>
                    <a:gd name="connsiteY16-1138" fmla="*/ 6687 h 10000"/>
                    <a:gd name="connsiteX17" fmla="*/ 1321 w 11733"/>
                    <a:gd name="connsiteY17" fmla="*/ 2455 h 10000"/>
                    <a:gd name="connsiteX0-1139" fmla="*/ 1321 w 11733"/>
                    <a:gd name="connsiteY0-1140" fmla="*/ 2483 h 10028"/>
                    <a:gd name="connsiteX1-1141" fmla="*/ 2519 w 11733"/>
                    <a:gd name="connsiteY1-1142" fmla="*/ 2415 h 10028"/>
                    <a:gd name="connsiteX2-1143" fmla="*/ 3229 w 11733"/>
                    <a:gd name="connsiteY2-1144" fmla="*/ 955 h 10028"/>
                    <a:gd name="connsiteX3-1145" fmla="*/ 4417 w 11733"/>
                    <a:gd name="connsiteY3-1146" fmla="*/ 2770 h 10028"/>
                    <a:gd name="connsiteX4-1147" fmla="*/ 5367 w 11733"/>
                    <a:gd name="connsiteY4-1148" fmla="*/ 866 h 10028"/>
                    <a:gd name="connsiteX5-1149" fmla="*/ 7532 w 11733"/>
                    <a:gd name="connsiteY5-1150" fmla="*/ 31 h 10028"/>
                    <a:gd name="connsiteX6-1151" fmla="*/ 9643 w 11733"/>
                    <a:gd name="connsiteY6-1152" fmla="*/ 1890 h 10028"/>
                    <a:gd name="connsiteX7-1153" fmla="*/ 11541 w 11733"/>
                    <a:gd name="connsiteY7-1154" fmla="*/ 3959 h 10028"/>
                    <a:gd name="connsiteX8-1155" fmla="*/ 10304 w 11733"/>
                    <a:gd name="connsiteY8-1156" fmla="*/ 6273 h 10028"/>
                    <a:gd name="connsiteX9-1157" fmla="*/ 8932 w 11733"/>
                    <a:gd name="connsiteY9-1158" fmla="*/ 6037 h 10028"/>
                    <a:gd name="connsiteX10-1159" fmla="*/ 8069 w 11733"/>
                    <a:gd name="connsiteY10-1160" fmla="*/ 9464 h 10028"/>
                    <a:gd name="connsiteX11-1161" fmla="*/ 6869 w 11733"/>
                    <a:gd name="connsiteY11-1162" fmla="*/ 8328 h 10028"/>
                    <a:gd name="connsiteX12-1163" fmla="*/ 5597 w 11733"/>
                    <a:gd name="connsiteY12-1164" fmla="*/ 9698 h 10028"/>
                    <a:gd name="connsiteX13-1165" fmla="*/ 4533 w 11733"/>
                    <a:gd name="connsiteY13-1166" fmla="*/ 8557 h 10028"/>
                    <a:gd name="connsiteX14-1167" fmla="*/ 3164 w 11733"/>
                    <a:gd name="connsiteY14-1168" fmla="*/ 10028 h 10028"/>
                    <a:gd name="connsiteX15-1169" fmla="*/ 2468 w 11733"/>
                    <a:gd name="connsiteY15-1170" fmla="*/ 7651 h 10028"/>
                    <a:gd name="connsiteX16-1171" fmla="*/ 1192 w 11733"/>
                    <a:gd name="connsiteY16-1172" fmla="*/ 6715 h 10028"/>
                    <a:gd name="connsiteX17-1173" fmla="*/ 1321 w 11733"/>
                    <a:gd name="connsiteY17-1174" fmla="*/ 2483 h 10028"/>
                    <a:gd name="connsiteX0-1175" fmla="*/ 1321 w 11733"/>
                    <a:gd name="connsiteY0-1176" fmla="*/ 2454 h 9999"/>
                    <a:gd name="connsiteX1-1177" fmla="*/ 2519 w 11733"/>
                    <a:gd name="connsiteY1-1178" fmla="*/ 2386 h 9999"/>
                    <a:gd name="connsiteX2-1179" fmla="*/ 3229 w 11733"/>
                    <a:gd name="connsiteY2-1180" fmla="*/ 926 h 9999"/>
                    <a:gd name="connsiteX3-1181" fmla="*/ 4417 w 11733"/>
                    <a:gd name="connsiteY3-1182" fmla="*/ 2741 h 9999"/>
                    <a:gd name="connsiteX4-1183" fmla="*/ 5367 w 11733"/>
                    <a:gd name="connsiteY4-1184" fmla="*/ 837 h 9999"/>
                    <a:gd name="connsiteX5-1185" fmla="*/ 6867 w 11733"/>
                    <a:gd name="connsiteY5-1186" fmla="*/ 1520 h 9999"/>
                    <a:gd name="connsiteX6-1187" fmla="*/ 7532 w 11733"/>
                    <a:gd name="connsiteY6-1188" fmla="*/ 2 h 9999"/>
                    <a:gd name="connsiteX7-1189" fmla="*/ 9643 w 11733"/>
                    <a:gd name="connsiteY7-1190" fmla="*/ 1861 h 9999"/>
                    <a:gd name="connsiteX8-1191" fmla="*/ 11541 w 11733"/>
                    <a:gd name="connsiteY8-1192" fmla="*/ 3930 h 9999"/>
                    <a:gd name="connsiteX9-1193" fmla="*/ 10304 w 11733"/>
                    <a:gd name="connsiteY9-1194" fmla="*/ 6244 h 9999"/>
                    <a:gd name="connsiteX10-1195" fmla="*/ 8932 w 11733"/>
                    <a:gd name="connsiteY10-1196" fmla="*/ 6008 h 9999"/>
                    <a:gd name="connsiteX11-1197" fmla="*/ 8069 w 11733"/>
                    <a:gd name="connsiteY11-1198" fmla="*/ 9435 h 9999"/>
                    <a:gd name="connsiteX12-1199" fmla="*/ 6869 w 11733"/>
                    <a:gd name="connsiteY12-1200" fmla="*/ 8299 h 9999"/>
                    <a:gd name="connsiteX13-1201" fmla="*/ 5597 w 11733"/>
                    <a:gd name="connsiteY13-1202" fmla="*/ 9669 h 9999"/>
                    <a:gd name="connsiteX14-1203" fmla="*/ 4533 w 11733"/>
                    <a:gd name="connsiteY14-1204" fmla="*/ 8528 h 9999"/>
                    <a:gd name="connsiteX15-1205" fmla="*/ 3164 w 11733"/>
                    <a:gd name="connsiteY15-1206" fmla="*/ 9999 h 9999"/>
                    <a:gd name="connsiteX16-1207" fmla="*/ 2468 w 11733"/>
                    <a:gd name="connsiteY16-1208" fmla="*/ 7622 h 9999"/>
                    <a:gd name="connsiteX17-1209" fmla="*/ 1192 w 11733"/>
                    <a:gd name="connsiteY17-1210" fmla="*/ 6686 h 9999"/>
                    <a:gd name="connsiteX18" fmla="*/ 1321 w 11733"/>
                    <a:gd name="connsiteY18" fmla="*/ 2454 h 9999"/>
                    <a:gd name="connsiteX0-1211" fmla="*/ 1126 w 10000"/>
                    <a:gd name="connsiteY0-1212" fmla="*/ 2807 h 10353"/>
                    <a:gd name="connsiteX1-1213" fmla="*/ 2147 w 10000"/>
                    <a:gd name="connsiteY1-1214" fmla="*/ 2739 h 10353"/>
                    <a:gd name="connsiteX2-1215" fmla="*/ 2752 w 10000"/>
                    <a:gd name="connsiteY2-1216" fmla="*/ 1279 h 10353"/>
                    <a:gd name="connsiteX3-1217" fmla="*/ 3765 w 10000"/>
                    <a:gd name="connsiteY3-1218" fmla="*/ 3094 h 10353"/>
                    <a:gd name="connsiteX4-1219" fmla="*/ 4574 w 10000"/>
                    <a:gd name="connsiteY4-1220" fmla="*/ 1190 h 10353"/>
                    <a:gd name="connsiteX5-1221" fmla="*/ 5853 w 10000"/>
                    <a:gd name="connsiteY5-1222" fmla="*/ 1873 h 10353"/>
                    <a:gd name="connsiteX6-1223" fmla="*/ 6803 w 10000"/>
                    <a:gd name="connsiteY6-1224" fmla="*/ 1 h 10353"/>
                    <a:gd name="connsiteX7-1225" fmla="*/ 8219 w 10000"/>
                    <a:gd name="connsiteY7-1226" fmla="*/ 2214 h 10353"/>
                    <a:gd name="connsiteX8-1227" fmla="*/ 9836 w 10000"/>
                    <a:gd name="connsiteY8-1228" fmla="*/ 4283 h 10353"/>
                    <a:gd name="connsiteX9-1229" fmla="*/ 8782 w 10000"/>
                    <a:gd name="connsiteY9-1230" fmla="*/ 6598 h 10353"/>
                    <a:gd name="connsiteX10-1231" fmla="*/ 7613 w 10000"/>
                    <a:gd name="connsiteY10-1232" fmla="*/ 6362 h 10353"/>
                    <a:gd name="connsiteX11-1233" fmla="*/ 6877 w 10000"/>
                    <a:gd name="connsiteY11-1234" fmla="*/ 9789 h 10353"/>
                    <a:gd name="connsiteX12-1235" fmla="*/ 5854 w 10000"/>
                    <a:gd name="connsiteY12-1236" fmla="*/ 8653 h 10353"/>
                    <a:gd name="connsiteX13-1237" fmla="*/ 4770 w 10000"/>
                    <a:gd name="connsiteY13-1238" fmla="*/ 10023 h 10353"/>
                    <a:gd name="connsiteX14-1239" fmla="*/ 3863 w 10000"/>
                    <a:gd name="connsiteY14-1240" fmla="*/ 8882 h 10353"/>
                    <a:gd name="connsiteX15-1241" fmla="*/ 2697 w 10000"/>
                    <a:gd name="connsiteY15-1242" fmla="*/ 10353 h 10353"/>
                    <a:gd name="connsiteX16-1243" fmla="*/ 2103 w 10000"/>
                    <a:gd name="connsiteY16-1244" fmla="*/ 7976 h 10353"/>
                    <a:gd name="connsiteX17-1245" fmla="*/ 1016 w 10000"/>
                    <a:gd name="connsiteY17-1246" fmla="*/ 7040 h 10353"/>
                    <a:gd name="connsiteX18-1247" fmla="*/ 1126 w 10000"/>
                    <a:gd name="connsiteY18-1248" fmla="*/ 2807 h 10353"/>
                    <a:gd name="connsiteX0-1249" fmla="*/ 1126 w 9838"/>
                    <a:gd name="connsiteY0-1250" fmla="*/ 2807 h 10353"/>
                    <a:gd name="connsiteX1-1251" fmla="*/ 2147 w 9838"/>
                    <a:gd name="connsiteY1-1252" fmla="*/ 2739 h 10353"/>
                    <a:gd name="connsiteX2-1253" fmla="*/ 2752 w 9838"/>
                    <a:gd name="connsiteY2-1254" fmla="*/ 1279 h 10353"/>
                    <a:gd name="connsiteX3-1255" fmla="*/ 3765 w 9838"/>
                    <a:gd name="connsiteY3-1256" fmla="*/ 3094 h 10353"/>
                    <a:gd name="connsiteX4-1257" fmla="*/ 4574 w 9838"/>
                    <a:gd name="connsiteY4-1258" fmla="*/ 1190 h 10353"/>
                    <a:gd name="connsiteX5-1259" fmla="*/ 5853 w 9838"/>
                    <a:gd name="connsiteY5-1260" fmla="*/ 1873 h 10353"/>
                    <a:gd name="connsiteX6-1261" fmla="*/ 6803 w 9838"/>
                    <a:gd name="connsiteY6-1262" fmla="*/ 1 h 10353"/>
                    <a:gd name="connsiteX7-1263" fmla="*/ 8219 w 9838"/>
                    <a:gd name="connsiteY7-1264" fmla="*/ 2214 h 10353"/>
                    <a:gd name="connsiteX8-1265" fmla="*/ 8935 w 9838"/>
                    <a:gd name="connsiteY8-1266" fmla="*/ 1322 h 10353"/>
                    <a:gd name="connsiteX9-1267" fmla="*/ 9836 w 9838"/>
                    <a:gd name="connsiteY9-1268" fmla="*/ 4283 h 10353"/>
                    <a:gd name="connsiteX10-1269" fmla="*/ 8782 w 9838"/>
                    <a:gd name="connsiteY10-1270" fmla="*/ 6598 h 10353"/>
                    <a:gd name="connsiteX11-1271" fmla="*/ 7613 w 9838"/>
                    <a:gd name="connsiteY11-1272" fmla="*/ 6362 h 10353"/>
                    <a:gd name="connsiteX12-1273" fmla="*/ 6877 w 9838"/>
                    <a:gd name="connsiteY12-1274" fmla="*/ 9789 h 10353"/>
                    <a:gd name="connsiteX13-1275" fmla="*/ 5854 w 9838"/>
                    <a:gd name="connsiteY13-1276" fmla="*/ 8653 h 10353"/>
                    <a:gd name="connsiteX14-1277" fmla="*/ 4770 w 9838"/>
                    <a:gd name="connsiteY14-1278" fmla="*/ 10023 h 10353"/>
                    <a:gd name="connsiteX15-1279" fmla="*/ 3863 w 9838"/>
                    <a:gd name="connsiteY15-1280" fmla="*/ 8882 h 10353"/>
                    <a:gd name="connsiteX16-1281" fmla="*/ 2697 w 9838"/>
                    <a:gd name="connsiteY16-1282" fmla="*/ 10353 h 10353"/>
                    <a:gd name="connsiteX17-1283" fmla="*/ 2103 w 9838"/>
                    <a:gd name="connsiteY17-1284" fmla="*/ 7976 h 10353"/>
                    <a:gd name="connsiteX18-1285" fmla="*/ 1016 w 9838"/>
                    <a:gd name="connsiteY18-1286" fmla="*/ 7040 h 10353"/>
                    <a:gd name="connsiteX19" fmla="*/ 1126 w 9838"/>
                    <a:gd name="connsiteY19" fmla="*/ 2807 h 10353"/>
                    <a:gd name="connsiteX0-1287" fmla="*/ 1065 w 9920"/>
                    <a:gd name="connsiteY0-1288" fmla="*/ 2711 h 10000"/>
                    <a:gd name="connsiteX1-1289" fmla="*/ 2102 w 9920"/>
                    <a:gd name="connsiteY1-1290" fmla="*/ 2646 h 10000"/>
                    <a:gd name="connsiteX2-1291" fmla="*/ 2717 w 9920"/>
                    <a:gd name="connsiteY2-1292" fmla="*/ 1235 h 10000"/>
                    <a:gd name="connsiteX3-1293" fmla="*/ 3747 w 9920"/>
                    <a:gd name="connsiteY3-1294" fmla="*/ 2989 h 10000"/>
                    <a:gd name="connsiteX4-1295" fmla="*/ 4569 w 9920"/>
                    <a:gd name="connsiteY4-1296" fmla="*/ 1149 h 10000"/>
                    <a:gd name="connsiteX5-1297" fmla="*/ 5869 w 9920"/>
                    <a:gd name="connsiteY5-1298" fmla="*/ 1809 h 10000"/>
                    <a:gd name="connsiteX6-1299" fmla="*/ 6835 w 9920"/>
                    <a:gd name="connsiteY6-1300" fmla="*/ 1 h 10000"/>
                    <a:gd name="connsiteX7-1301" fmla="*/ 8274 w 9920"/>
                    <a:gd name="connsiteY7-1302" fmla="*/ 2139 h 10000"/>
                    <a:gd name="connsiteX8-1303" fmla="*/ 9002 w 9920"/>
                    <a:gd name="connsiteY8-1304" fmla="*/ 1277 h 10000"/>
                    <a:gd name="connsiteX9-1305" fmla="*/ 9918 w 9920"/>
                    <a:gd name="connsiteY9-1306" fmla="*/ 4137 h 10000"/>
                    <a:gd name="connsiteX10-1307" fmla="*/ 8847 w 9920"/>
                    <a:gd name="connsiteY10-1308" fmla="*/ 6373 h 10000"/>
                    <a:gd name="connsiteX11-1309" fmla="*/ 7658 w 9920"/>
                    <a:gd name="connsiteY11-1310" fmla="*/ 6145 h 10000"/>
                    <a:gd name="connsiteX12-1311" fmla="*/ 6910 w 9920"/>
                    <a:gd name="connsiteY12-1312" fmla="*/ 9455 h 10000"/>
                    <a:gd name="connsiteX13-1313" fmla="*/ 5870 w 9920"/>
                    <a:gd name="connsiteY13-1314" fmla="*/ 8358 h 10000"/>
                    <a:gd name="connsiteX14-1315" fmla="*/ 4769 w 9920"/>
                    <a:gd name="connsiteY14-1316" fmla="*/ 9681 h 10000"/>
                    <a:gd name="connsiteX15-1317" fmla="*/ 3847 w 9920"/>
                    <a:gd name="connsiteY15-1318" fmla="*/ 8579 h 10000"/>
                    <a:gd name="connsiteX16-1319" fmla="*/ 2661 w 9920"/>
                    <a:gd name="connsiteY16-1320" fmla="*/ 10000 h 10000"/>
                    <a:gd name="connsiteX17-1321" fmla="*/ 2058 w 9920"/>
                    <a:gd name="connsiteY17-1322" fmla="*/ 7704 h 10000"/>
                    <a:gd name="connsiteX18-1323" fmla="*/ 1175 w 9920"/>
                    <a:gd name="connsiteY18-1324" fmla="*/ 7903 h 10000"/>
                    <a:gd name="connsiteX19-1325" fmla="*/ 1065 w 9920"/>
                    <a:gd name="connsiteY19-1326" fmla="*/ 2711 h 10000"/>
                    <a:gd name="connsiteX0-1327" fmla="*/ 1074 w 11488"/>
                    <a:gd name="connsiteY0-1328" fmla="*/ 2711 h 10000"/>
                    <a:gd name="connsiteX1-1329" fmla="*/ 2119 w 11488"/>
                    <a:gd name="connsiteY1-1330" fmla="*/ 2646 h 10000"/>
                    <a:gd name="connsiteX2-1331" fmla="*/ 2739 w 11488"/>
                    <a:gd name="connsiteY2-1332" fmla="*/ 1235 h 10000"/>
                    <a:gd name="connsiteX3-1333" fmla="*/ 3777 w 11488"/>
                    <a:gd name="connsiteY3-1334" fmla="*/ 2989 h 10000"/>
                    <a:gd name="connsiteX4-1335" fmla="*/ 4606 w 11488"/>
                    <a:gd name="connsiteY4-1336" fmla="*/ 1149 h 10000"/>
                    <a:gd name="connsiteX5-1337" fmla="*/ 5916 w 11488"/>
                    <a:gd name="connsiteY5-1338" fmla="*/ 1809 h 10000"/>
                    <a:gd name="connsiteX6-1339" fmla="*/ 6890 w 11488"/>
                    <a:gd name="connsiteY6-1340" fmla="*/ 1 h 10000"/>
                    <a:gd name="connsiteX7-1341" fmla="*/ 8341 w 11488"/>
                    <a:gd name="connsiteY7-1342" fmla="*/ 2139 h 10000"/>
                    <a:gd name="connsiteX8-1343" fmla="*/ 9075 w 11488"/>
                    <a:gd name="connsiteY8-1344" fmla="*/ 1277 h 10000"/>
                    <a:gd name="connsiteX9-1345" fmla="*/ 11488 w 11488"/>
                    <a:gd name="connsiteY9-1346" fmla="*/ 3605 h 10000"/>
                    <a:gd name="connsiteX10-1347" fmla="*/ 8918 w 11488"/>
                    <a:gd name="connsiteY10-1348" fmla="*/ 6373 h 10000"/>
                    <a:gd name="connsiteX11-1349" fmla="*/ 7720 w 11488"/>
                    <a:gd name="connsiteY11-1350" fmla="*/ 6145 h 10000"/>
                    <a:gd name="connsiteX12-1351" fmla="*/ 6966 w 11488"/>
                    <a:gd name="connsiteY12-1352" fmla="*/ 9455 h 10000"/>
                    <a:gd name="connsiteX13-1353" fmla="*/ 5917 w 11488"/>
                    <a:gd name="connsiteY13-1354" fmla="*/ 8358 h 10000"/>
                    <a:gd name="connsiteX14-1355" fmla="*/ 4807 w 11488"/>
                    <a:gd name="connsiteY14-1356" fmla="*/ 9681 h 10000"/>
                    <a:gd name="connsiteX15-1357" fmla="*/ 3878 w 11488"/>
                    <a:gd name="connsiteY15-1358" fmla="*/ 8579 h 10000"/>
                    <a:gd name="connsiteX16-1359" fmla="*/ 2682 w 11488"/>
                    <a:gd name="connsiteY16-1360" fmla="*/ 10000 h 10000"/>
                    <a:gd name="connsiteX17-1361" fmla="*/ 2075 w 11488"/>
                    <a:gd name="connsiteY17-1362" fmla="*/ 7704 h 10000"/>
                    <a:gd name="connsiteX18-1363" fmla="*/ 1184 w 11488"/>
                    <a:gd name="connsiteY18-1364" fmla="*/ 7903 h 10000"/>
                    <a:gd name="connsiteX19-1365" fmla="*/ 1074 w 11488"/>
                    <a:gd name="connsiteY19-1366" fmla="*/ 2711 h 10000"/>
                    <a:gd name="connsiteX0-1367" fmla="*/ 1074 w 11489"/>
                    <a:gd name="connsiteY0-1368" fmla="*/ 2711 h 10000"/>
                    <a:gd name="connsiteX1-1369" fmla="*/ 2119 w 11489"/>
                    <a:gd name="connsiteY1-1370" fmla="*/ 2646 h 10000"/>
                    <a:gd name="connsiteX2-1371" fmla="*/ 2739 w 11489"/>
                    <a:gd name="connsiteY2-1372" fmla="*/ 1235 h 10000"/>
                    <a:gd name="connsiteX3-1373" fmla="*/ 3777 w 11489"/>
                    <a:gd name="connsiteY3-1374" fmla="*/ 2989 h 10000"/>
                    <a:gd name="connsiteX4-1375" fmla="*/ 4606 w 11489"/>
                    <a:gd name="connsiteY4-1376" fmla="*/ 1149 h 10000"/>
                    <a:gd name="connsiteX5-1377" fmla="*/ 5916 w 11489"/>
                    <a:gd name="connsiteY5-1378" fmla="*/ 1809 h 10000"/>
                    <a:gd name="connsiteX6-1379" fmla="*/ 6890 w 11489"/>
                    <a:gd name="connsiteY6-1380" fmla="*/ 1 h 10000"/>
                    <a:gd name="connsiteX7-1381" fmla="*/ 8341 w 11489"/>
                    <a:gd name="connsiteY7-1382" fmla="*/ 2139 h 10000"/>
                    <a:gd name="connsiteX8-1383" fmla="*/ 9075 w 11489"/>
                    <a:gd name="connsiteY8-1384" fmla="*/ 1277 h 10000"/>
                    <a:gd name="connsiteX9-1385" fmla="*/ 11488 w 11489"/>
                    <a:gd name="connsiteY9-1386" fmla="*/ 3605 h 10000"/>
                    <a:gd name="connsiteX10-1387" fmla="*/ 9512 w 11489"/>
                    <a:gd name="connsiteY10-1388" fmla="*/ 6753 h 10000"/>
                    <a:gd name="connsiteX11-1389" fmla="*/ 7720 w 11489"/>
                    <a:gd name="connsiteY11-1390" fmla="*/ 6145 h 10000"/>
                    <a:gd name="connsiteX12-1391" fmla="*/ 6966 w 11489"/>
                    <a:gd name="connsiteY12-1392" fmla="*/ 9455 h 10000"/>
                    <a:gd name="connsiteX13-1393" fmla="*/ 5917 w 11489"/>
                    <a:gd name="connsiteY13-1394" fmla="*/ 8358 h 10000"/>
                    <a:gd name="connsiteX14-1395" fmla="*/ 4807 w 11489"/>
                    <a:gd name="connsiteY14-1396" fmla="*/ 9681 h 10000"/>
                    <a:gd name="connsiteX15-1397" fmla="*/ 3878 w 11489"/>
                    <a:gd name="connsiteY15-1398" fmla="*/ 8579 h 10000"/>
                    <a:gd name="connsiteX16-1399" fmla="*/ 2682 w 11489"/>
                    <a:gd name="connsiteY16-1400" fmla="*/ 10000 h 10000"/>
                    <a:gd name="connsiteX17-1401" fmla="*/ 2075 w 11489"/>
                    <a:gd name="connsiteY17-1402" fmla="*/ 7704 h 10000"/>
                    <a:gd name="connsiteX18-1403" fmla="*/ 1184 w 11489"/>
                    <a:gd name="connsiteY18-1404" fmla="*/ 7903 h 10000"/>
                    <a:gd name="connsiteX19-1405" fmla="*/ 1074 w 11489"/>
                    <a:gd name="connsiteY19-1406" fmla="*/ 2711 h 10000"/>
                    <a:gd name="connsiteX0-1407" fmla="*/ 1074 w 11489"/>
                    <a:gd name="connsiteY0-1408" fmla="*/ 2711 h 10000"/>
                    <a:gd name="connsiteX1-1409" fmla="*/ 2119 w 11489"/>
                    <a:gd name="connsiteY1-1410" fmla="*/ 2646 h 10000"/>
                    <a:gd name="connsiteX2-1411" fmla="*/ 2739 w 11489"/>
                    <a:gd name="connsiteY2-1412" fmla="*/ 1235 h 10000"/>
                    <a:gd name="connsiteX3-1413" fmla="*/ 3777 w 11489"/>
                    <a:gd name="connsiteY3-1414" fmla="*/ 2989 h 10000"/>
                    <a:gd name="connsiteX4-1415" fmla="*/ 4606 w 11489"/>
                    <a:gd name="connsiteY4-1416" fmla="*/ 1149 h 10000"/>
                    <a:gd name="connsiteX5-1417" fmla="*/ 5916 w 11489"/>
                    <a:gd name="connsiteY5-1418" fmla="*/ 1809 h 10000"/>
                    <a:gd name="connsiteX6-1419" fmla="*/ 6890 w 11489"/>
                    <a:gd name="connsiteY6-1420" fmla="*/ 1 h 10000"/>
                    <a:gd name="connsiteX7-1421" fmla="*/ 8341 w 11489"/>
                    <a:gd name="connsiteY7-1422" fmla="*/ 2139 h 10000"/>
                    <a:gd name="connsiteX8-1423" fmla="*/ 10072 w 11489"/>
                    <a:gd name="connsiteY8-1424" fmla="*/ 821 h 10000"/>
                    <a:gd name="connsiteX9-1425" fmla="*/ 11488 w 11489"/>
                    <a:gd name="connsiteY9-1426" fmla="*/ 3605 h 10000"/>
                    <a:gd name="connsiteX10-1427" fmla="*/ 9512 w 11489"/>
                    <a:gd name="connsiteY10-1428" fmla="*/ 6753 h 10000"/>
                    <a:gd name="connsiteX11-1429" fmla="*/ 7720 w 11489"/>
                    <a:gd name="connsiteY11-1430" fmla="*/ 6145 h 10000"/>
                    <a:gd name="connsiteX12-1431" fmla="*/ 6966 w 11489"/>
                    <a:gd name="connsiteY12-1432" fmla="*/ 9455 h 10000"/>
                    <a:gd name="connsiteX13-1433" fmla="*/ 5917 w 11489"/>
                    <a:gd name="connsiteY13-1434" fmla="*/ 8358 h 10000"/>
                    <a:gd name="connsiteX14-1435" fmla="*/ 4807 w 11489"/>
                    <a:gd name="connsiteY14-1436" fmla="*/ 9681 h 10000"/>
                    <a:gd name="connsiteX15-1437" fmla="*/ 3878 w 11489"/>
                    <a:gd name="connsiteY15-1438" fmla="*/ 8579 h 10000"/>
                    <a:gd name="connsiteX16-1439" fmla="*/ 2682 w 11489"/>
                    <a:gd name="connsiteY16-1440" fmla="*/ 10000 h 10000"/>
                    <a:gd name="connsiteX17-1441" fmla="*/ 2075 w 11489"/>
                    <a:gd name="connsiteY17-1442" fmla="*/ 7704 h 10000"/>
                    <a:gd name="connsiteX18-1443" fmla="*/ 1184 w 11489"/>
                    <a:gd name="connsiteY18-1444" fmla="*/ 7903 h 10000"/>
                    <a:gd name="connsiteX19-1445" fmla="*/ 1074 w 11489"/>
                    <a:gd name="connsiteY19-1446" fmla="*/ 2711 h 10000"/>
                    <a:gd name="connsiteX0-1447" fmla="*/ 1074 w 11489"/>
                    <a:gd name="connsiteY0-1448" fmla="*/ 2711 h 10000"/>
                    <a:gd name="connsiteX1-1449" fmla="*/ 2119 w 11489"/>
                    <a:gd name="connsiteY1-1450" fmla="*/ 2646 h 10000"/>
                    <a:gd name="connsiteX2-1451" fmla="*/ 2739 w 11489"/>
                    <a:gd name="connsiteY2-1452" fmla="*/ 1235 h 10000"/>
                    <a:gd name="connsiteX3-1453" fmla="*/ 3777 w 11489"/>
                    <a:gd name="connsiteY3-1454" fmla="*/ 2989 h 10000"/>
                    <a:gd name="connsiteX4-1455" fmla="*/ 4606 w 11489"/>
                    <a:gd name="connsiteY4-1456" fmla="*/ 1149 h 10000"/>
                    <a:gd name="connsiteX5-1457" fmla="*/ 5916 w 11489"/>
                    <a:gd name="connsiteY5-1458" fmla="*/ 1809 h 10000"/>
                    <a:gd name="connsiteX6-1459" fmla="*/ 6890 w 11489"/>
                    <a:gd name="connsiteY6-1460" fmla="*/ 1 h 10000"/>
                    <a:gd name="connsiteX7-1461" fmla="*/ 8341 w 11489"/>
                    <a:gd name="connsiteY7-1462" fmla="*/ 2139 h 10000"/>
                    <a:gd name="connsiteX8-1463" fmla="*/ 10072 w 11489"/>
                    <a:gd name="connsiteY8-1464" fmla="*/ 821 h 10000"/>
                    <a:gd name="connsiteX9-1465" fmla="*/ 11488 w 11489"/>
                    <a:gd name="connsiteY9-1466" fmla="*/ 3605 h 10000"/>
                    <a:gd name="connsiteX10-1467" fmla="*/ 9882 w 11489"/>
                    <a:gd name="connsiteY10-1468" fmla="*/ 6905 h 10000"/>
                    <a:gd name="connsiteX11-1469" fmla="*/ 7720 w 11489"/>
                    <a:gd name="connsiteY11-1470" fmla="*/ 6145 h 10000"/>
                    <a:gd name="connsiteX12-1471" fmla="*/ 6966 w 11489"/>
                    <a:gd name="connsiteY12-1472" fmla="*/ 9455 h 10000"/>
                    <a:gd name="connsiteX13-1473" fmla="*/ 5917 w 11489"/>
                    <a:gd name="connsiteY13-1474" fmla="*/ 8358 h 10000"/>
                    <a:gd name="connsiteX14-1475" fmla="*/ 4807 w 11489"/>
                    <a:gd name="connsiteY14-1476" fmla="*/ 9681 h 10000"/>
                    <a:gd name="connsiteX15-1477" fmla="*/ 3878 w 11489"/>
                    <a:gd name="connsiteY15-1478" fmla="*/ 8579 h 10000"/>
                    <a:gd name="connsiteX16-1479" fmla="*/ 2682 w 11489"/>
                    <a:gd name="connsiteY16-1480" fmla="*/ 10000 h 10000"/>
                    <a:gd name="connsiteX17-1481" fmla="*/ 2075 w 11489"/>
                    <a:gd name="connsiteY17-1482" fmla="*/ 7704 h 10000"/>
                    <a:gd name="connsiteX18-1483" fmla="*/ 1184 w 11489"/>
                    <a:gd name="connsiteY18-1484" fmla="*/ 7903 h 10000"/>
                    <a:gd name="connsiteX19-1485" fmla="*/ 1074 w 11489"/>
                    <a:gd name="connsiteY19-1486" fmla="*/ 2711 h 10000"/>
                    <a:gd name="connsiteX0-1487" fmla="*/ 1074 w 11489"/>
                    <a:gd name="connsiteY0-1488" fmla="*/ 2711 h 10000"/>
                    <a:gd name="connsiteX1-1489" fmla="*/ 2119 w 11489"/>
                    <a:gd name="connsiteY1-1490" fmla="*/ 2646 h 10000"/>
                    <a:gd name="connsiteX2-1491" fmla="*/ 2739 w 11489"/>
                    <a:gd name="connsiteY2-1492" fmla="*/ 1235 h 10000"/>
                    <a:gd name="connsiteX3-1493" fmla="*/ 3777 w 11489"/>
                    <a:gd name="connsiteY3-1494" fmla="*/ 2989 h 10000"/>
                    <a:gd name="connsiteX4-1495" fmla="*/ 4606 w 11489"/>
                    <a:gd name="connsiteY4-1496" fmla="*/ 1149 h 10000"/>
                    <a:gd name="connsiteX5-1497" fmla="*/ 5916 w 11489"/>
                    <a:gd name="connsiteY5-1498" fmla="*/ 1809 h 10000"/>
                    <a:gd name="connsiteX6-1499" fmla="*/ 6890 w 11489"/>
                    <a:gd name="connsiteY6-1500" fmla="*/ 1 h 10000"/>
                    <a:gd name="connsiteX7-1501" fmla="*/ 8341 w 11489"/>
                    <a:gd name="connsiteY7-1502" fmla="*/ 2139 h 10000"/>
                    <a:gd name="connsiteX8-1503" fmla="*/ 10072 w 11489"/>
                    <a:gd name="connsiteY8-1504" fmla="*/ 821 h 10000"/>
                    <a:gd name="connsiteX9-1505" fmla="*/ 11488 w 11489"/>
                    <a:gd name="connsiteY9-1506" fmla="*/ 3605 h 10000"/>
                    <a:gd name="connsiteX10-1507" fmla="*/ 9882 w 11489"/>
                    <a:gd name="connsiteY10-1508" fmla="*/ 6905 h 10000"/>
                    <a:gd name="connsiteX11-1509" fmla="*/ 8336 w 11489"/>
                    <a:gd name="connsiteY11-1510" fmla="*/ 6753 h 10000"/>
                    <a:gd name="connsiteX12-1511" fmla="*/ 6966 w 11489"/>
                    <a:gd name="connsiteY12-1512" fmla="*/ 9455 h 10000"/>
                    <a:gd name="connsiteX13-1513" fmla="*/ 5917 w 11489"/>
                    <a:gd name="connsiteY13-1514" fmla="*/ 8358 h 10000"/>
                    <a:gd name="connsiteX14-1515" fmla="*/ 4807 w 11489"/>
                    <a:gd name="connsiteY14-1516" fmla="*/ 9681 h 10000"/>
                    <a:gd name="connsiteX15-1517" fmla="*/ 3878 w 11489"/>
                    <a:gd name="connsiteY15-1518" fmla="*/ 8579 h 10000"/>
                    <a:gd name="connsiteX16-1519" fmla="*/ 2682 w 11489"/>
                    <a:gd name="connsiteY16-1520" fmla="*/ 10000 h 10000"/>
                    <a:gd name="connsiteX17-1521" fmla="*/ 2075 w 11489"/>
                    <a:gd name="connsiteY17-1522" fmla="*/ 7704 h 10000"/>
                    <a:gd name="connsiteX18-1523" fmla="*/ 1184 w 11489"/>
                    <a:gd name="connsiteY18-1524" fmla="*/ 7903 h 10000"/>
                    <a:gd name="connsiteX19-1525" fmla="*/ 1074 w 11489"/>
                    <a:gd name="connsiteY19-1526" fmla="*/ 2711 h 10000"/>
                    <a:gd name="connsiteX0-1527" fmla="*/ 1074 w 11489"/>
                    <a:gd name="connsiteY0-1528" fmla="*/ 2711 h 10000"/>
                    <a:gd name="connsiteX1-1529" fmla="*/ 2119 w 11489"/>
                    <a:gd name="connsiteY1-1530" fmla="*/ 2646 h 10000"/>
                    <a:gd name="connsiteX2-1531" fmla="*/ 2739 w 11489"/>
                    <a:gd name="connsiteY2-1532" fmla="*/ 1235 h 10000"/>
                    <a:gd name="connsiteX3-1533" fmla="*/ 3777 w 11489"/>
                    <a:gd name="connsiteY3-1534" fmla="*/ 2989 h 10000"/>
                    <a:gd name="connsiteX4-1535" fmla="*/ 4606 w 11489"/>
                    <a:gd name="connsiteY4-1536" fmla="*/ 1149 h 10000"/>
                    <a:gd name="connsiteX5-1537" fmla="*/ 5916 w 11489"/>
                    <a:gd name="connsiteY5-1538" fmla="*/ 1809 h 10000"/>
                    <a:gd name="connsiteX6-1539" fmla="*/ 6890 w 11489"/>
                    <a:gd name="connsiteY6-1540" fmla="*/ 1 h 10000"/>
                    <a:gd name="connsiteX7-1541" fmla="*/ 8341 w 11489"/>
                    <a:gd name="connsiteY7-1542" fmla="*/ 2139 h 10000"/>
                    <a:gd name="connsiteX8-1543" fmla="*/ 10072 w 11489"/>
                    <a:gd name="connsiteY8-1544" fmla="*/ 821 h 10000"/>
                    <a:gd name="connsiteX9-1545" fmla="*/ 11488 w 11489"/>
                    <a:gd name="connsiteY9-1546" fmla="*/ 3605 h 10000"/>
                    <a:gd name="connsiteX10-1547" fmla="*/ 9882 w 11489"/>
                    <a:gd name="connsiteY10-1548" fmla="*/ 6905 h 10000"/>
                    <a:gd name="connsiteX11-1549" fmla="*/ 8336 w 11489"/>
                    <a:gd name="connsiteY11-1550" fmla="*/ 6753 h 10000"/>
                    <a:gd name="connsiteX12-1551" fmla="*/ 6966 w 11489"/>
                    <a:gd name="connsiteY12-1552" fmla="*/ 9455 h 10000"/>
                    <a:gd name="connsiteX13-1553" fmla="*/ 5917 w 11489"/>
                    <a:gd name="connsiteY13-1554" fmla="*/ 8358 h 10000"/>
                    <a:gd name="connsiteX14-1555" fmla="*/ 4807 w 11489"/>
                    <a:gd name="connsiteY14-1556" fmla="*/ 9681 h 10000"/>
                    <a:gd name="connsiteX15-1557" fmla="*/ 3878 w 11489"/>
                    <a:gd name="connsiteY15-1558" fmla="*/ 8579 h 10000"/>
                    <a:gd name="connsiteX16-1559" fmla="*/ 2682 w 11489"/>
                    <a:gd name="connsiteY16-1560" fmla="*/ 10000 h 10000"/>
                    <a:gd name="connsiteX17-1561" fmla="*/ 2075 w 11489"/>
                    <a:gd name="connsiteY17-1562" fmla="*/ 7704 h 10000"/>
                    <a:gd name="connsiteX18-1563" fmla="*/ 1184 w 11489"/>
                    <a:gd name="connsiteY18-1564" fmla="*/ 7903 h 10000"/>
                    <a:gd name="connsiteX19-1565" fmla="*/ 1074 w 11489"/>
                    <a:gd name="connsiteY19-1566" fmla="*/ 2711 h 10000"/>
                    <a:gd name="connsiteX0-1567" fmla="*/ 1074 w 11489"/>
                    <a:gd name="connsiteY0-1568" fmla="*/ 2711 h 10000"/>
                    <a:gd name="connsiteX1-1569" fmla="*/ 2119 w 11489"/>
                    <a:gd name="connsiteY1-1570" fmla="*/ 2646 h 10000"/>
                    <a:gd name="connsiteX2-1571" fmla="*/ 2739 w 11489"/>
                    <a:gd name="connsiteY2-1572" fmla="*/ 1235 h 10000"/>
                    <a:gd name="connsiteX3-1573" fmla="*/ 3777 w 11489"/>
                    <a:gd name="connsiteY3-1574" fmla="*/ 2989 h 10000"/>
                    <a:gd name="connsiteX4-1575" fmla="*/ 4606 w 11489"/>
                    <a:gd name="connsiteY4-1576" fmla="*/ 1149 h 10000"/>
                    <a:gd name="connsiteX5-1577" fmla="*/ 5916 w 11489"/>
                    <a:gd name="connsiteY5-1578" fmla="*/ 1809 h 10000"/>
                    <a:gd name="connsiteX6-1579" fmla="*/ 6890 w 11489"/>
                    <a:gd name="connsiteY6-1580" fmla="*/ 1 h 10000"/>
                    <a:gd name="connsiteX7-1581" fmla="*/ 8341 w 11489"/>
                    <a:gd name="connsiteY7-1582" fmla="*/ 2139 h 10000"/>
                    <a:gd name="connsiteX8-1583" fmla="*/ 10072 w 11489"/>
                    <a:gd name="connsiteY8-1584" fmla="*/ 821 h 10000"/>
                    <a:gd name="connsiteX9-1585" fmla="*/ 11488 w 11489"/>
                    <a:gd name="connsiteY9-1586" fmla="*/ 3605 h 10000"/>
                    <a:gd name="connsiteX10-1587" fmla="*/ 9882 w 11489"/>
                    <a:gd name="connsiteY10-1588" fmla="*/ 6905 h 10000"/>
                    <a:gd name="connsiteX11-1589" fmla="*/ 8336 w 11489"/>
                    <a:gd name="connsiteY11-1590" fmla="*/ 6753 h 10000"/>
                    <a:gd name="connsiteX12-1591" fmla="*/ 6966 w 11489"/>
                    <a:gd name="connsiteY12-1592" fmla="*/ 9455 h 10000"/>
                    <a:gd name="connsiteX13-1593" fmla="*/ 5917 w 11489"/>
                    <a:gd name="connsiteY13-1594" fmla="*/ 8358 h 10000"/>
                    <a:gd name="connsiteX14-1595" fmla="*/ 4807 w 11489"/>
                    <a:gd name="connsiteY14-1596" fmla="*/ 9681 h 10000"/>
                    <a:gd name="connsiteX15-1597" fmla="*/ 3878 w 11489"/>
                    <a:gd name="connsiteY15-1598" fmla="*/ 8579 h 10000"/>
                    <a:gd name="connsiteX16-1599" fmla="*/ 2682 w 11489"/>
                    <a:gd name="connsiteY16-1600" fmla="*/ 10000 h 10000"/>
                    <a:gd name="connsiteX17-1601" fmla="*/ 2075 w 11489"/>
                    <a:gd name="connsiteY17-1602" fmla="*/ 7704 h 10000"/>
                    <a:gd name="connsiteX18-1603" fmla="*/ 1184 w 11489"/>
                    <a:gd name="connsiteY18-1604" fmla="*/ 7903 h 10000"/>
                    <a:gd name="connsiteX19-1605" fmla="*/ 1074 w 11489"/>
                    <a:gd name="connsiteY19-1606" fmla="*/ 2711 h 10000"/>
                    <a:gd name="connsiteX0-1607" fmla="*/ 1074 w 10825"/>
                    <a:gd name="connsiteY0-1608" fmla="*/ 2711 h 10000"/>
                    <a:gd name="connsiteX1-1609" fmla="*/ 2119 w 10825"/>
                    <a:gd name="connsiteY1-1610" fmla="*/ 2646 h 10000"/>
                    <a:gd name="connsiteX2-1611" fmla="*/ 2739 w 10825"/>
                    <a:gd name="connsiteY2-1612" fmla="*/ 1235 h 10000"/>
                    <a:gd name="connsiteX3-1613" fmla="*/ 3777 w 10825"/>
                    <a:gd name="connsiteY3-1614" fmla="*/ 2989 h 10000"/>
                    <a:gd name="connsiteX4-1615" fmla="*/ 4606 w 10825"/>
                    <a:gd name="connsiteY4-1616" fmla="*/ 1149 h 10000"/>
                    <a:gd name="connsiteX5-1617" fmla="*/ 5916 w 10825"/>
                    <a:gd name="connsiteY5-1618" fmla="*/ 1809 h 10000"/>
                    <a:gd name="connsiteX6-1619" fmla="*/ 6890 w 10825"/>
                    <a:gd name="connsiteY6-1620" fmla="*/ 1 h 10000"/>
                    <a:gd name="connsiteX7-1621" fmla="*/ 8341 w 10825"/>
                    <a:gd name="connsiteY7-1622" fmla="*/ 2139 h 10000"/>
                    <a:gd name="connsiteX8-1623" fmla="*/ 10072 w 10825"/>
                    <a:gd name="connsiteY8-1624" fmla="*/ 821 h 10000"/>
                    <a:gd name="connsiteX9-1625" fmla="*/ 10823 w 10825"/>
                    <a:gd name="connsiteY9-1626" fmla="*/ 7037 h 10000"/>
                    <a:gd name="connsiteX10-1627" fmla="*/ 9882 w 10825"/>
                    <a:gd name="connsiteY10-1628" fmla="*/ 6905 h 10000"/>
                    <a:gd name="connsiteX11-1629" fmla="*/ 8336 w 10825"/>
                    <a:gd name="connsiteY11-1630" fmla="*/ 6753 h 10000"/>
                    <a:gd name="connsiteX12-1631" fmla="*/ 6966 w 10825"/>
                    <a:gd name="connsiteY12-1632" fmla="*/ 9455 h 10000"/>
                    <a:gd name="connsiteX13-1633" fmla="*/ 5917 w 10825"/>
                    <a:gd name="connsiteY13-1634" fmla="*/ 8358 h 10000"/>
                    <a:gd name="connsiteX14-1635" fmla="*/ 4807 w 10825"/>
                    <a:gd name="connsiteY14-1636" fmla="*/ 9681 h 10000"/>
                    <a:gd name="connsiteX15-1637" fmla="*/ 3878 w 10825"/>
                    <a:gd name="connsiteY15-1638" fmla="*/ 8579 h 10000"/>
                    <a:gd name="connsiteX16-1639" fmla="*/ 2682 w 10825"/>
                    <a:gd name="connsiteY16-1640" fmla="*/ 10000 h 10000"/>
                    <a:gd name="connsiteX17-1641" fmla="*/ 2075 w 10825"/>
                    <a:gd name="connsiteY17-1642" fmla="*/ 7704 h 10000"/>
                    <a:gd name="connsiteX18-1643" fmla="*/ 1184 w 10825"/>
                    <a:gd name="connsiteY18-1644" fmla="*/ 7903 h 10000"/>
                    <a:gd name="connsiteX19-1645" fmla="*/ 1074 w 10825"/>
                    <a:gd name="connsiteY19-1646" fmla="*/ 2711 h 10000"/>
                    <a:gd name="connsiteX0-1647" fmla="*/ 1074 w 10825"/>
                    <a:gd name="connsiteY0-1648" fmla="*/ 2711 h 10000"/>
                    <a:gd name="connsiteX1-1649" fmla="*/ 2119 w 10825"/>
                    <a:gd name="connsiteY1-1650" fmla="*/ 2646 h 10000"/>
                    <a:gd name="connsiteX2-1651" fmla="*/ 2739 w 10825"/>
                    <a:gd name="connsiteY2-1652" fmla="*/ 1235 h 10000"/>
                    <a:gd name="connsiteX3-1653" fmla="*/ 3777 w 10825"/>
                    <a:gd name="connsiteY3-1654" fmla="*/ 2989 h 10000"/>
                    <a:gd name="connsiteX4-1655" fmla="*/ 4606 w 10825"/>
                    <a:gd name="connsiteY4-1656" fmla="*/ 1149 h 10000"/>
                    <a:gd name="connsiteX5-1657" fmla="*/ 5916 w 10825"/>
                    <a:gd name="connsiteY5-1658" fmla="*/ 1809 h 10000"/>
                    <a:gd name="connsiteX6-1659" fmla="*/ 6890 w 10825"/>
                    <a:gd name="connsiteY6-1660" fmla="*/ 1 h 10000"/>
                    <a:gd name="connsiteX7-1661" fmla="*/ 8341 w 10825"/>
                    <a:gd name="connsiteY7-1662" fmla="*/ 2139 h 10000"/>
                    <a:gd name="connsiteX8-1663" fmla="*/ 9703 w 10825"/>
                    <a:gd name="connsiteY8-1664" fmla="*/ 2075 h 10000"/>
                    <a:gd name="connsiteX9-1665" fmla="*/ 10823 w 10825"/>
                    <a:gd name="connsiteY9-1666" fmla="*/ 7037 h 10000"/>
                    <a:gd name="connsiteX10-1667" fmla="*/ 9882 w 10825"/>
                    <a:gd name="connsiteY10-1668" fmla="*/ 6905 h 10000"/>
                    <a:gd name="connsiteX11-1669" fmla="*/ 8336 w 10825"/>
                    <a:gd name="connsiteY11-1670" fmla="*/ 6753 h 10000"/>
                    <a:gd name="connsiteX12-1671" fmla="*/ 6966 w 10825"/>
                    <a:gd name="connsiteY12-1672" fmla="*/ 9455 h 10000"/>
                    <a:gd name="connsiteX13-1673" fmla="*/ 5917 w 10825"/>
                    <a:gd name="connsiteY13-1674" fmla="*/ 8358 h 10000"/>
                    <a:gd name="connsiteX14-1675" fmla="*/ 4807 w 10825"/>
                    <a:gd name="connsiteY14-1676" fmla="*/ 9681 h 10000"/>
                    <a:gd name="connsiteX15-1677" fmla="*/ 3878 w 10825"/>
                    <a:gd name="connsiteY15-1678" fmla="*/ 8579 h 10000"/>
                    <a:gd name="connsiteX16-1679" fmla="*/ 2682 w 10825"/>
                    <a:gd name="connsiteY16-1680" fmla="*/ 10000 h 10000"/>
                    <a:gd name="connsiteX17-1681" fmla="*/ 2075 w 10825"/>
                    <a:gd name="connsiteY17-1682" fmla="*/ 7704 h 10000"/>
                    <a:gd name="connsiteX18-1683" fmla="*/ 1184 w 10825"/>
                    <a:gd name="connsiteY18-1684" fmla="*/ 7903 h 10000"/>
                    <a:gd name="connsiteX19-1685" fmla="*/ 1074 w 10825"/>
                    <a:gd name="connsiteY19-1686" fmla="*/ 2711 h 10000"/>
                    <a:gd name="connsiteX0-1687" fmla="*/ 1074 w 10825"/>
                    <a:gd name="connsiteY0-1688" fmla="*/ 2711 h 10000"/>
                    <a:gd name="connsiteX1-1689" fmla="*/ 2119 w 10825"/>
                    <a:gd name="connsiteY1-1690" fmla="*/ 2646 h 10000"/>
                    <a:gd name="connsiteX2-1691" fmla="*/ 2739 w 10825"/>
                    <a:gd name="connsiteY2-1692" fmla="*/ 1235 h 10000"/>
                    <a:gd name="connsiteX3-1693" fmla="*/ 3777 w 10825"/>
                    <a:gd name="connsiteY3-1694" fmla="*/ 2989 h 10000"/>
                    <a:gd name="connsiteX4-1695" fmla="*/ 4606 w 10825"/>
                    <a:gd name="connsiteY4-1696" fmla="*/ 1149 h 10000"/>
                    <a:gd name="connsiteX5-1697" fmla="*/ 5916 w 10825"/>
                    <a:gd name="connsiteY5-1698" fmla="*/ 1809 h 10000"/>
                    <a:gd name="connsiteX6-1699" fmla="*/ 6890 w 10825"/>
                    <a:gd name="connsiteY6-1700" fmla="*/ 1 h 10000"/>
                    <a:gd name="connsiteX7-1701" fmla="*/ 8341 w 10825"/>
                    <a:gd name="connsiteY7-1702" fmla="*/ 2139 h 10000"/>
                    <a:gd name="connsiteX8-1703" fmla="*/ 9703 w 10825"/>
                    <a:gd name="connsiteY8-1704" fmla="*/ 2075 h 10000"/>
                    <a:gd name="connsiteX9-1705" fmla="*/ 10823 w 10825"/>
                    <a:gd name="connsiteY9-1706" fmla="*/ 7037 h 10000"/>
                    <a:gd name="connsiteX10-1707" fmla="*/ 9882 w 10825"/>
                    <a:gd name="connsiteY10-1708" fmla="*/ 7723 h 10000"/>
                    <a:gd name="connsiteX11-1709" fmla="*/ 8336 w 10825"/>
                    <a:gd name="connsiteY11-1710" fmla="*/ 6753 h 10000"/>
                    <a:gd name="connsiteX12-1711" fmla="*/ 6966 w 10825"/>
                    <a:gd name="connsiteY12-1712" fmla="*/ 9455 h 10000"/>
                    <a:gd name="connsiteX13-1713" fmla="*/ 5917 w 10825"/>
                    <a:gd name="connsiteY13-1714" fmla="*/ 8358 h 10000"/>
                    <a:gd name="connsiteX14-1715" fmla="*/ 4807 w 10825"/>
                    <a:gd name="connsiteY14-1716" fmla="*/ 9681 h 10000"/>
                    <a:gd name="connsiteX15-1717" fmla="*/ 3878 w 10825"/>
                    <a:gd name="connsiteY15-1718" fmla="*/ 8579 h 10000"/>
                    <a:gd name="connsiteX16-1719" fmla="*/ 2682 w 10825"/>
                    <a:gd name="connsiteY16-1720" fmla="*/ 10000 h 10000"/>
                    <a:gd name="connsiteX17-1721" fmla="*/ 2075 w 10825"/>
                    <a:gd name="connsiteY17-1722" fmla="*/ 7704 h 10000"/>
                    <a:gd name="connsiteX18-1723" fmla="*/ 1184 w 10825"/>
                    <a:gd name="connsiteY18-1724" fmla="*/ 7903 h 10000"/>
                    <a:gd name="connsiteX19-1725" fmla="*/ 1074 w 10825"/>
                    <a:gd name="connsiteY19-1726" fmla="*/ 2711 h 10000"/>
                    <a:gd name="connsiteX0-1727" fmla="*/ 1074 w 10825"/>
                    <a:gd name="connsiteY0-1728" fmla="*/ 2711 h 10000"/>
                    <a:gd name="connsiteX1-1729" fmla="*/ 2119 w 10825"/>
                    <a:gd name="connsiteY1-1730" fmla="*/ 2646 h 10000"/>
                    <a:gd name="connsiteX2-1731" fmla="*/ 2739 w 10825"/>
                    <a:gd name="connsiteY2-1732" fmla="*/ 1235 h 10000"/>
                    <a:gd name="connsiteX3-1733" fmla="*/ 3777 w 10825"/>
                    <a:gd name="connsiteY3-1734" fmla="*/ 2989 h 10000"/>
                    <a:gd name="connsiteX4-1735" fmla="*/ 4606 w 10825"/>
                    <a:gd name="connsiteY4-1736" fmla="*/ 1149 h 10000"/>
                    <a:gd name="connsiteX5-1737" fmla="*/ 5916 w 10825"/>
                    <a:gd name="connsiteY5-1738" fmla="*/ 1809 h 10000"/>
                    <a:gd name="connsiteX6-1739" fmla="*/ 6890 w 10825"/>
                    <a:gd name="connsiteY6-1740" fmla="*/ 1 h 10000"/>
                    <a:gd name="connsiteX7-1741" fmla="*/ 8341 w 10825"/>
                    <a:gd name="connsiteY7-1742" fmla="*/ 2139 h 10000"/>
                    <a:gd name="connsiteX8-1743" fmla="*/ 9703 w 10825"/>
                    <a:gd name="connsiteY8-1744" fmla="*/ 2075 h 10000"/>
                    <a:gd name="connsiteX9-1745" fmla="*/ 10823 w 10825"/>
                    <a:gd name="connsiteY9-1746" fmla="*/ 7037 h 10000"/>
                    <a:gd name="connsiteX10-1747" fmla="*/ 9882 w 10825"/>
                    <a:gd name="connsiteY10-1748" fmla="*/ 7723 h 10000"/>
                    <a:gd name="connsiteX11-1749" fmla="*/ 8336 w 10825"/>
                    <a:gd name="connsiteY11-1750" fmla="*/ 6753 h 10000"/>
                    <a:gd name="connsiteX12-1751" fmla="*/ 7014 w 10825"/>
                    <a:gd name="connsiteY12-1752" fmla="*/ 7983 h 10000"/>
                    <a:gd name="connsiteX13-1753" fmla="*/ 5917 w 10825"/>
                    <a:gd name="connsiteY13-1754" fmla="*/ 8358 h 10000"/>
                    <a:gd name="connsiteX14-1755" fmla="*/ 4807 w 10825"/>
                    <a:gd name="connsiteY14-1756" fmla="*/ 9681 h 10000"/>
                    <a:gd name="connsiteX15-1757" fmla="*/ 3878 w 10825"/>
                    <a:gd name="connsiteY15-1758" fmla="*/ 8579 h 10000"/>
                    <a:gd name="connsiteX16-1759" fmla="*/ 2682 w 10825"/>
                    <a:gd name="connsiteY16-1760" fmla="*/ 10000 h 10000"/>
                    <a:gd name="connsiteX17-1761" fmla="*/ 2075 w 10825"/>
                    <a:gd name="connsiteY17-1762" fmla="*/ 7704 h 10000"/>
                    <a:gd name="connsiteX18-1763" fmla="*/ 1184 w 10825"/>
                    <a:gd name="connsiteY18-1764" fmla="*/ 7903 h 10000"/>
                    <a:gd name="connsiteX19-1765" fmla="*/ 1074 w 10825"/>
                    <a:gd name="connsiteY19-1766" fmla="*/ 2711 h 10000"/>
                    <a:gd name="connsiteX0-1767" fmla="*/ 1074 w 10825"/>
                    <a:gd name="connsiteY0-1768" fmla="*/ 2711 h 10000"/>
                    <a:gd name="connsiteX1-1769" fmla="*/ 2119 w 10825"/>
                    <a:gd name="connsiteY1-1770" fmla="*/ 2646 h 10000"/>
                    <a:gd name="connsiteX2-1771" fmla="*/ 2739 w 10825"/>
                    <a:gd name="connsiteY2-1772" fmla="*/ 1235 h 10000"/>
                    <a:gd name="connsiteX3-1773" fmla="*/ 3777 w 10825"/>
                    <a:gd name="connsiteY3-1774" fmla="*/ 2989 h 10000"/>
                    <a:gd name="connsiteX4-1775" fmla="*/ 4606 w 10825"/>
                    <a:gd name="connsiteY4-1776" fmla="*/ 1149 h 10000"/>
                    <a:gd name="connsiteX5-1777" fmla="*/ 5916 w 10825"/>
                    <a:gd name="connsiteY5-1778" fmla="*/ 1809 h 10000"/>
                    <a:gd name="connsiteX6-1779" fmla="*/ 6890 w 10825"/>
                    <a:gd name="connsiteY6-1780" fmla="*/ 1 h 10000"/>
                    <a:gd name="connsiteX7-1781" fmla="*/ 8341 w 10825"/>
                    <a:gd name="connsiteY7-1782" fmla="*/ 2139 h 10000"/>
                    <a:gd name="connsiteX8-1783" fmla="*/ 9703 w 10825"/>
                    <a:gd name="connsiteY8-1784" fmla="*/ 2075 h 10000"/>
                    <a:gd name="connsiteX9-1785" fmla="*/ 10823 w 10825"/>
                    <a:gd name="connsiteY9-1786" fmla="*/ 7037 h 10000"/>
                    <a:gd name="connsiteX10-1787" fmla="*/ 9882 w 10825"/>
                    <a:gd name="connsiteY10-1788" fmla="*/ 7723 h 10000"/>
                    <a:gd name="connsiteX11-1789" fmla="*/ 8336 w 10825"/>
                    <a:gd name="connsiteY11-1790" fmla="*/ 6753 h 10000"/>
                    <a:gd name="connsiteX12-1791" fmla="*/ 7014 w 10825"/>
                    <a:gd name="connsiteY12-1792" fmla="*/ 7983 h 10000"/>
                    <a:gd name="connsiteX13-1793" fmla="*/ 5917 w 10825"/>
                    <a:gd name="connsiteY13-1794" fmla="*/ 6722 h 10000"/>
                    <a:gd name="connsiteX14-1795" fmla="*/ 4807 w 10825"/>
                    <a:gd name="connsiteY14-1796" fmla="*/ 9681 h 10000"/>
                    <a:gd name="connsiteX15-1797" fmla="*/ 3878 w 10825"/>
                    <a:gd name="connsiteY15-1798" fmla="*/ 8579 h 10000"/>
                    <a:gd name="connsiteX16-1799" fmla="*/ 2682 w 10825"/>
                    <a:gd name="connsiteY16-1800" fmla="*/ 10000 h 10000"/>
                    <a:gd name="connsiteX17-1801" fmla="*/ 2075 w 10825"/>
                    <a:gd name="connsiteY17-1802" fmla="*/ 7704 h 10000"/>
                    <a:gd name="connsiteX18-1803" fmla="*/ 1184 w 10825"/>
                    <a:gd name="connsiteY18-1804" fmla="*/ 7903 h 10000"/>
                    <a:gd name="connsiteX19-1805" fmla="*/ 1074 w 10825"/>
                    <a:gd name="connsiteY19-1806" fmla="*/ 2711 h 10000"/>
                    <a:gd name="connsiteX0-1807" fmla="*/ 1074 w 10825"/>
                    <a:gd name="connsiteY0-1808" fmla="*/ 2711 h 10000"/>
                    <a:gd name="connsiteX1-1809" fmla="*/ 2119 w 10825"/>
                    <a:gd name="connsiteY1-1810" fmla="*/ 2646 h 10000"/>
                    <a:gd name="connsiteX2-1811" fmla="*/ 2739 w 10825"/>
                    <a:gd name="connsiteY2-1812" fmla="*/ 1235 h 10000"/>
                    <a:gd name="connsiteX3-1813" fmla="*/ 3777 w 10825"/>
                    <a:gd name="connsiteY3-1814" fmla="*/ 2989 h 10000"/>
                    <a:gd name="connsiteX4-1815" fmla="*/ 4606 w 10825"/>
                    <a:gd name="connsiteY4-1816" fmla="*/ 1149 h 10000"/>
                    <a:gd name="connsiteX5-1817" fmla="*/ 5916 w 10825"/>
                    <a:gd name="connsiteY5-1818" fmla="*/ 1809 h 10000"/>
                    <a:gd name="connsiteX6-1819" fmla="*/ 6890 w 10825"/>
                    <a:gd name="connsiteY6-1820" fmla="*/ 1 h 10000"/>
                    <a:gd name="connsiteX7-1821" fmla="*/ 8341 w 10825"/>
                    <a:gd name="connsiteY7-1822" fmla="*/ 2139 h 10000"/>
                    <a:gd name="connsiteX8-1823" fmla="*/ 9703 w 10825"/>
                    <a:gd name="connsiteY8-1824" fmla="*/ 2075 h 10000"/>
                    <a:gd name="connsiteX9-1825" fmla="*/ 10823 w 10825"/>
                    <a:gd name="connsiteY9-1826" fmla="*/ 7037 h 10000"/>
                    <a:gd name="connsiteX10-1827" fmla="*/ 9882 w 10825"/>
                    <a:gd name="connsiteY10-1828" fmla="*/ 7723 h 10000"/>
                    <a:gd name="connsiteX11-1829" fmla="*/ 8336 w 10825"/>
                    <a:gd name="connsiteY11-1830" fmla="*/ 6753 h 10000"/>
                    <a:gd name="connsiteX12-1831" fmla="*/ 7014 w 10825"/>
                    <a:gd name="connsiteY12-1832" fmla="*/ 7983 h 10000"/>
                    <a:gd name="connsiteX13-1833" fmla="*/ 5917 w 10825"/>
                    <a:gd name="connsiteY13-1834" fmla="*/ 6722 h 10000"/>
                    <a:gd name="connsiteX14-1835" fmla="*/ 4807 w 10825"/>
                    <a:gd name="connsiteY14-1836" fmla="*/ 9681 h 10000"/>
                    <a:gd name="connsiteX15-1837" fmla="*/ 3878 w 10825"/>
                    <a:gd name="connsiteY15-1838" fmla="*/ 6943 h 10000"/>
                    <a:gd name="connsiteX16-1839" fmla="*/ 2682 w 10825"/>
                    <a:gd name="connsiteY16-1840" fmla="*/ 10000 h 10000"/>
                    <a:gd name="connsiteX17-1841" fmla="*/ 2075 w 10825"/>
                    <a:gd name="connsiteY17-1842" fmla="*/ 7704 h 10000"/>
                    <a:gd name="connsiteX18-1843" fmla="*/ 1184 w 10825"/>
                    <a:gd name="connsiteY18-1844" fmla="*/ 7903 h 10000"/>
                    <a:gd name="connsiteX19-1845" fmla="*/ 1074 w 10825"/>
                    <a:gd name="connsiteY19-1846" fmla="*/ 2711 h 10000"/>
                    <a:gd name="connsiteX0-1847" fmla="*/ 1074 w 10825"/>
                    <a:gd name="connsiteY0-1848" fmla="*/ 2711 h 10000"/>
                    <a:gd name="connsiteX1-1849" fmla="*/ 2119 w 10825"/>
                    <a:gd name="connsiteY1-1850" fmla="*/ 2646 h 10000"/>
                    <a:gd name="connsiteX2-1851" fmla="*/ 2739 w 10825"/>
                    <a:gd name="connsiteY2-1852" fmla="*/ 1235 h 10000"/>
                    <a:gd name="connsiteX3-1853" fmla="*/ 3777 w 10825"/>
                    <a:gd name="connsiteY3-1854" fmla="*/ 2989 h 10000"/>
                    <a:gd name="connsiteX4-1855" fmla="*/ 4606 w 10825"/>
                    <a:gd name="connsiteY4-1856" fmla="*/ 1149 h 10000"/>
                    <a:gd name="connsiteX5-1857" fmla="*/ 5916 w 10825"/>
                    <a:gd name="connsiteY5-1858" fmla="*/ 1809 h 10000"/>
                    <a:gd name="connsiteX6-1859" fmla="*/ 6890 w 10825"/>
                    <a:gd name="connsiteY6-1860" fmla="*/ 1 h 10000"/>
                    <a:gd name="connsiteX7-1861" fmla="*/ 8341 w 10825"/>
                    <a:gd name="connsiteY7-1862" fmla="*/ 2139 h 10000"/>
                    <a:gd name="connsiteX8-1863" fmla="*/ 9703 w 10825"/>
                    <a:gd name="connsiteY8-1864" fmla="*/ 2075 h 10000"/>
                    <a:gd name="connsiteX9-1865" fmla="*/ 10823 w 10825"/>
                    <a:gd name="connsiteY9-1866" fmla="*/ 7037 h 10000"/>
                    <a:gd name="connsiteX10-1867" fmla="*/ 9882 w 10825"/>
                    <a:gd name="connsiteY10-1868" fmla="*/ 7723 h 10000"/>
                    <a:gd name="connsiteX11-1869" fmla="*/ 8336 w 10825"/>
                    <a:gd name="connsiteY11-1870" fmla="*/ 6753 h 10000"/>
                    <a:gd name="connsiteX12-1871" fmla="*/ 7014 w 10825"/>
                    <a:gd name="connsiteY12-1872" fmla="*/ 7983 h 10000"/>
                    <a:gd name="connsiteX13-1873" fmla="*/ 5917 w 10825"/>
                    <a:gd name="connsiteY13-1874" fmla="*/ 6722 h 10000"/>
                    <a:gd name="connsiteX14-1875" fmla="*/ 4855 w 10825"/>
                    <a:gd name="connsiteY14-1876" fmla="*/ 8263 h 10000"/>
                    <a:gd name="connsiteX15-1877" fmla="*/ 3878 w 10825"/>
                    <a:gd name="connsiteY15-1878" fmla="*/ 6943 h 10000"/>
                    <a:gd name="connsiteX16-1879" fmla="*/ 2682 w 10825"/>
                    <a:gd name="connsiteY16-1880" fmla="*/ 10000 h 10000"/>
                    <a:gd name="connsiteX17-1881" fmla="*/ 2075 w 10825"/>
                    <a:gd name="connsiteY17-1882" fmla="*/ 7704 h 10000"/>
                    <a:gd name="connsiteX18-1883" fmla="*/ 1184 w 10825"/>
                    <a:gd name="connsiteY18-1884" fmla="*/ 7903 h 10000"/>
                    <a:gd name="connsiteX19-1885" fmla="*/ 1074 w 10825"/>
                    <a:gd name="connsiteY19-1886" fmla="*/ 2711 h 10000"/>
                    <a:gd name="connsiteX0-1887" fmla="*/ 1074 w 10825"/>
                    <a:gd name="connsiteY0-1888" fmla="*/ 2711 h 8748"/>
                    <a:gd name="connsiteX1-1889" fmla="*/ 2119 w 10825"/>
                    <a:gd name="connsiteY1-1890" fmla="*/ 2646 h 8748"/>
                    <a:gd name="connsiteX2-1891" fmla="*/ 2739 w 10825"/>
                    <a:gd name="connsiteY2-1892" fmla="*/ 1235 h 8748"/>
                    <a:gd name="connsiteX3-1893" fmla="*/ 3777 w 10825"/>
                    <a:gd name="connsiteY3-1894" fmla="*/ 2989 h 8748"/>
                    <a:gd name="connsiteX4-1895" fmla="*/ 4606 w 10825"/>
                    <a:gd name="connsiteY4-1896" fmla="*/ 1149 h 8748"/>
                    <a:gd name="connsiteX5-1897" fmla="*/ 5916 w 10825"/>
                    <a:gd name="connsiteY5-1898" fmla="*/ 1809 h 8748"/>
                    <a:gd name="connsiteX6-1899" fmla="*/ 6890 w 10825"/>
                    <a:gd name="connsiteY6-1900" fmla="*/ 1 h 8748"/>
                    <a:gd name="connsiteX7-1901" fmla="*/ 8341 w 10825"/>
                    <a:gd name="connsiteY7-1902" fmla="*/ 2139 h 8748"/>
                    <a:gd name="connsiteX8-1903" fmla="*/ 9703 w 10825"/>
                    <a:gd name="connsiteY8-1904" fmla="*/ 2075 h 8748"/>
                    <a:gd name="connsiteX9-1905" fmla="*/ 10823 w 10825"/>
                    <a:gd name="connsiteY9-1906" fmla="*/ 7037 h 8748"/>
                    <a:gd name="connsiteX10-1907" fmla="*/ 9882 w 10825"/>
                    <a:gd name="connsiteY10-1908" fmla="*/ 7723 h 8748"/>
                    <a:gd name="connsiteX11-1909" fmla="*/ 8336 w 10825"/>
                    <a:gd name="connsiteY11-1910" fmla="*/ 6753 h 8748"/>
                    <a:gd name="connsiteX12-1911" fmla="*/ 7014 w 10825"/>
                    <a:gd name="connsiteY12-1912" fmla="*/ 7983 h 8748"/>
                    <a:gd name="connsiteX13-1913" fmla="*/ 5917 w 10825"/>
                    <a:gd name="connsiteY13-1914" fmla="*/ 6722 h 8748"/>
                    <a:gd name="connsiteX14-1915" fmla="*/ 4855 w 10825"/>
                    <a:gd name="connsiteY14-1916" fmla="*/ 8263 h 8748"/>
                    <a:gd name="connsiteX15-1917" fmla="*/ 3878 w 10825"/>
                    <a:gd name="connsiteY15-1918" fmla="*/ 6943 h 8748"/>
                    <a:gd name="connsiteX16-1919" fmla="*/ 2810 w 10825"/>
                    <a:gd name="connsiteY16-1920" fmla="*/ 8746 h 8748"/>
                    <a:gd name="connsiteX17-1921" fmla="*/ 2075 w 10825"/>
                    <a:gd name="connsiteY17-1922" fmla="*/ 7704 h 8748"/>
                    <a:gd name="connsiteX18-1923" fmla="*/ 1184 w 10825"/>
                    <a:gd name="connsiteY18-1924" fmla="*/ 7903 h 8748"/>
                    <a:gd name="connsiteX19-1925" fmla="*/ 1074 w 10825"/>
                    <a:gd name="connsiteY19-1926" fmla="*/ 2711 h 8748"/>
                    <a:gd name="connsiteX0-1927" fmla="*/ 1022 w 10030"/>
                    <a:gd name="connsiteY0-1928" fmla="*/ 3099 h 10000"/>
                    <a:gd name="connsiteX1-1929" fmla="*/ 1988 w 10030"/>
                    <a:gd name="connsiteY1-1930" fmla="*/ 3025 h 10000"/>
                    <a:gd name="connsiteX2-1931" fmla="*/ 2560 w 10030"/>
                    <a:gd name="connsiteY2-1932" fmla="*/ 1412 h 10000"/>
                    <a:gd name="connsiteX3-1933" fmla="*/ 3519 w 10030"/>
                    <a:gd name="connsiteY3-1934" fmla="*/ 3417 h 10000"/>
                    <a:gd name="connsiteX4-1935" fmla="*/ 4285 w 10030"/>
                    <a:gd name="connsiteY4-1936" fmla="*/ 1313 h 10000"/>
                    <a:gd name="connsiteX5-1937" fmla="*/ 5495 w 10030"/>
                    <a:gd name="connsiteY5-1938" fmla="*/ 2068 h 10000"/>
                    <a:gd name="connsiteX6-1939" fmla="*/ 6395 w 10030"/>
                    <a:gd name="connsiteY6-1940" fmla="*/ 1 h 10000"/>
                    <a:gd name="connsiteX7-1941" fmla="*/ 7735 w 10030"/>
                    <a:gd name="connsiteY7-1942" fmla="*/ 2445 h 10000"/>
                    <a:gd name="connsiteX8-1943" fmla="*/ 8994 w 10030"/>
                    <a:gd name="connsiteY8-1944" fmla="*/ 2372 h 10000"/>
                    <a:gd name="connsiteX9-1945" fmla="*/ 10028 w 10030"/>
                    <a:gd name="connsiteY9-1946" fmla="*/ 8044 h 10000"/>
                    <a:gd name="connsiteX10-1947" fmla="*/ 9159 w 10030"/>
                    <a:gd name="connsiteY10-1948" fmla="*/ 8828 h 10000"/>
                    <a:gd name="connsiteX11-1949" fmla="*/ 7731 w 10030"/>
                    <a:gd name="connsiteY11-1950" fmla="*/ 7719 h 10000"/>
                    <a:gd name="connsiteX12-1951" fmla="*/ 6509 w 10030"/>
                    <a:gd name="connsiteY12-1952" fmla="*/ 9126 h 10000"/>
                    <a:gd name="connsiteX13-1953" fmla="*/ 5496 w 10030"/>
                    <a:gd name="connsiteY13-1954" fmla="*/ 7684 h 10000"/>
                    <a:gd name="connsiteX14-1955" fmla="*/ 4515 w 10030"/>
                    <a:gd name="connsiteY14-1956" fmla="*/ 9446 h 10000"/>
                    <a:gd name="connsiteX15-1957" fmla="*/ 3612 w 10030"/>
                    <a:gd name="connsiteY15-1958" fmla="*/ 7937 h 10000"/>
                    <a:gd name="connsiteX16-1959" fmla="*/ 2626 w 10030"/>
                    <a:gd name="connsiteY16-1960" fmla="*/ 9998 h 10000"/>
                    <a:gd name="connsiteX17-1961" fmla="*/ 1947 w 10030"/>
                    <a:gd name="connsiteY17-1962" fmla="*/ 8807 h 10000"/>
                    <a:gd name="connsiteX18-1963" fmla="*/ 1035 w 10030"/>
                    <a:gd name="connsiteY18-1964" fmla="*/ 7039 h 10000"/>
                    <a:gd name="connsiteX19-1965" fmla="*/ 1022 w 10030"/>
                    <a:gd name="connsiteY19-1966" fmla="*/ 3099 h 10000"/>
                    <a:gd name="connsiteX0-1967" fmla="*/ 1022 w 10030"/>
                    <a:gd name="connsiteY0-1968" fmla="*/ 3099 h 9998"/>
                    <a:gd name="connsiteX1-1969" fmla="*/ 1988 w 10030"/>
                    <a:gd name="connsiteY1-1970" fmla="*/ 3025 h 9998"/>
                    <a:gd name="connsiteX2-1971" fmla="*/ 2560 w 10030"/>
                    <a:gd name="connsiteY2-1972" fmla="*/ 1412 h 9998"/>
                    <a:gd name="connsiteX3-1973" fmla="*/ 3519 w 10030"/>
                    <a:gd name="connsiteY3-1974" fmla="*/ 3417 h 9998"/>
                    <a:gd name="connsiteX4-1975" fmla="*/ 4285 w 10030"/>
                    <a:gd name="connsiteY4-1976" fmla="*/ 1313 h 9998"/>
                    <a:gd name="connsiteX5-1977" fmla="*/ 5495 w 10030"/>
                    <a:gd name="connsiteY5-1978" fmla="*/ 2068 h 9998"/>
                    <a:gd name="connsiteX6-1979" fmla="*/ 6395 w 10030"/>
                    <a:gd name="connsiteY6-1980" fmla="*/ 1 h 9998"/>
                    <a:gd name="connsiteX7-1981" fmla="*/ 7735 w 10030"/>
                    <a:gd name="connsiteY7-1982" fmla="*/ 2445 h 9998"/>
                    <a:gd name="connsiteX8-1983" fmla="*/ 8994 w 10030"/>
                    <a:gd name="connsiteY8-1984" fmla="*/ 2372 h 9998"/>
                    <a:gd name="connsiteX9-1985" fmla="*/ 10028 w 10030"/>
                    <a:gd name="connsiteY9-1986" fmla="*/ 8044 h 9998"/>
                    <a:gd name="connsiteX10-1987" fmla="*/ 9159 w 10030"/>
                    <a:gd name="connsiteY10-1988" fmla="*/ 8828 h 9998"/>
                    <a:gd name="connsiteX11-1989" fmla="*/ 7731 w 10030"/>
                    <a:gd name="connsiteY11-1990" fmla="*/ 7719 h 9998"/>
                    <a:gd name="connsiteX12-1991" fmla="*/ 6509 w 10030"/>
                    <a:gd name="connsiteY12-1992" fmla="*/ 9126 h 9998"/>
                    <a:gd name="connsiteX13-1993" fmla="*/ 5496 w 10030"/>
                    <a:gd name="connsiteY13-1994" fmla="*/ 7684 h 9998"/>
                    <a:gd name="connsiteX14-1995" fmla="*/ 4515 w 10030"/>
                    <a:gd name="connsiteY14-1996" fmla="*/ 9446 h 9998"/>
                    <a:gd name="connsiteX15-1997" fmla="*/ 3612 w 10030"/>
                    <a:gd name="connsiteY15-1998" fmla="*/ 7937 h 9998"/>
                    <a:gd name="connsiteX16-1999" fmla="*/ 2626 w 10030"/>
                    <a:gd name="connsiteY16-2000" fmla="*/ 9998 h 9998"/>
                    <a:gd name="connsiteX17-2001" fmla="*/ 2110 w 10030"/>
                    <a:gd name="connsiteY17-2002" fmla="*/ 6438 h 9998"/>
                    <a:gd name="connsiteX18-2003" fmla="*/ 1035 w 10030"/>
                    <a:gd name="connsiteY18-2004" fmla="*/ 7039 h 9998"/>
                    <a:gd name="connsiteX19-2005" fmla="*/ 1022 w 10030"/>
                    <a:gd name="connsiteY19-2006" fmla="*/ 3099 h 9998"/>
                    <a:gd name="connsiteX0-2007" fmla="*/ 1019 w 10000"/>
                    <a:gd name="connsiteY0-2008" fmla="*/ 3100 h 9454"/>
                    <a:gd name="connsiteX1-2009" fmla="*/ 1982 w 10000"/>
                    <a:gd name="connsiteY1-2010" fmla="*/ 3026 h 9454"/>
                    <a:gd name="connsiteX2-2011" fmla="*/ 2552 w 10000"/>
                    <a:gd name="connsiteY2-2012" fmla="*/ 1412 h 9454"/>
                    <a:gd name="connsiteX3-2013" fmla="*/ 3508 w 10000"/>
                    <a:gd name="connsiteY3-2014" fmla="*/ 3418 h 9454"/>
                    <a:gd name="connsiteX4-2015" fmla="*/ 4272 w 10000"/>
                    <a:gd name="connsiteY4-2016" fmla="*/ 1313 h 9454"/>
                    <a:gd name="connsiteX5-2017" fmla="*/ 5479 w 10000"/>
                    <a:gd name="connsiteY5-2018" fmla="*/ 2068 h 9454"/>
                    <a:gd name="connsiteX6-2019" fmla="*/ 6376 w 10000"/>
                    <a:gd name="connsiteY6-2020" fmla="*/ 1 h 9454"/>
                    <a:gd name="connsiteX7-2021" fmla="*/ 7712 w 10000"/>
                    <a:gd name="connsiteY7-2022" fmla="*/ 2445 h 9454"/>
                    <a:gd name="connsiteX8-2023" fmla="*/ 8967 w 10000"/>
                    <a:gd name="connsiteY8-2024" fmla="*/ 2372 h 9454"/>
                    <a:gd name="connsiteX9-2025" fmla="*/ 9998 w 10000"/>
                    <a:gd name="connsiteY9-2026" fmla="*/ 8046 h 9454"/>
                    <a:gd name="connsiteX10-2027" fmla="*/ 9132 w 10000"/>
                    <a:gd name="connsiteY10-2028" fmla="*/ 8830 h 9454"/>
                    <a:gd name="connsiteX11-2029" fmla="*/ 7708 w 10000"/>
                    <a:gd name="connsiteY11-2030" fmla="*/ 7721 h 9454"/>
                    <a:gd name="connsiteX12-2031" fmla="*/ 6490 w 10000"/>
                    <a:gd name="connsiteY12-2032" fmla="*/ 9128 h 9454"/>
                    <a:gd name="connsiteX13-2033" fmla="*/ 5480 w 10000"/>
                    <a:gd name="connsiteY13-2034" fmla="*/ 7686 h 9454"/>
                    <a:gd name="connsiteX14-2035" fmla="*/ 4501 w 10000"/>
                    <a:gd name="connsiteY14-2036" fmla="*/ 9448 h 9454"/>
                    <a:gd name="connsiteX15-2037" fmla="*/ 3601 w 10000"/>
                    <a:gd name="connsiteY15-2038" fmla="*/ 7939 h 9454"/>
                    <a:gd name="connsiteX16-2039" fmla="*/ 2751 w 10000"/>
                    <a:gd name="connsiteY16-2040" fmla="*/ 8441 h 9454"/>
                    <a:gd name="connsiteX17-2041" fmla="*/ 2104 w 10000"/>
                    <a:gd name="connsiteY17-2042" fmla="*/ 6439 h 9454"/>
                    <a:gd name="connsiteX18-2043" fmla="*/ 1032 w 10000"/>
                    <a:gd name="connsiteY18-2044" fmla="*/ 7040 h 9454"/>
                    <a:gd name="connsiteX19-2045" fmla="*/ 1019 w 10000"/>
                    <a:gd name="connsiteY19-2046" fmla="*/ 3100 h 9454"/>
                    <a:gd name="connsiteX0-2047" fmla="*/ 1019 w 10000"/>
                    <a:gd name="connsiteY0-2048" fmla="*/ 3279 h 10000"/>
                    <a:gd name="connsiteX1-2049" fmla="*/ 1982 w 10000"/>
                    <a:gd name="connsiteY1-2050" fmla="*/ 3201 h 10000"/>
                    <a:gd name="connsiteX2-2051" fmla="*/ 2552 w 10000"/>
                    <a:gd name="connsiteY2-2052" fmla="*/ 1494 h 10000"/>
                    <a:gd name="connsiteX3-2053" fmla="*/ 3508 w 10000"/>
                    <a:gd name="connsiteY3-2054" fmla="*/ 3615 h 10000"/>
                    <a:gd name="connsiteX4-2055" fmla="*/ 4272 w 10000"/>
                    <a:gd name="connsiteY4-2056" fmla="*/ 1389 h 10000"/>
                    <a:gd name="connsiteX5-2057" fmla="*/ 5479 w 10000"/>
                    <a:gd name="connsiteY5-2058" fmla="*/ 2187 h 10000"/>
                    <a:gd name="connsiteX6-2059" fmla="*/ 6376 w 10000"/>
                    <a:gd name="connsiteY6-2060" fmla="*/ 1 h 10000"/>
                    <a:gd name="connsiteX7-2061" fmla="*/ 7712 w 10000"/>
                    <a:gd name="connsiteY7-2062" fmla="*/ 2586 h 10000"/>
                    <a:gd name="connsiteX8-2063" fmla="*/ 8967 w 10000"/>
                    <a:gd name="connsiteY8-2064" fmla="*/ 2509 h 10000"/>
                    <a:gd name="connsiteX9-2065" fmla="*/ 9998 w 10000"/>
                    <a:gd name="connsiteY9-2066" fmla="*/ 8511 h 10000"/>
                    <a:gd name="connsiteX10-2067" fmla="*/ 9132 w 10000"/>
                    <a:gd name="connsiteY10-2068" fmla="*/ 9340 h 10000"/>
                    <a:gd name="connsiteX11-2069" fmla="*/ 7708 w 10000"/>
                    <a:gd name="connsiteY11-2070" fmla="*/ 8167 h 10000"/>
                    <a:gd name="connsiteX12-2071" fmla="*/ 6490 w 10000"/>
                    <a:gd name="connsiteY12-2072" fmla="*/ 9655 h 10000"/>
                    <a:gd name="connsiteX13-2073" fmla="*/ 5480 w 10000"/>
                    <a:gd name="connsiteY13-2074" fmla="*/ 8130 h 10000"/>
                    <a:gd name="connsiteX14-2075" fmla="*/ 4501 w 10000"/>
                    <a:gd name="connsiteY14-2076" fmla="*/ 9994 h 10000"/>
                    <a:gd name="connsiteX15-2077" fmla="*/ 3749 w 10000"/>
                    <a:gd name="connsiteY15-2078" fmla="*/ 6683 h 10000"/>
                    <a:gd name="connsiteX16-2079" fmla="*/ 2751 w 10000"/>
                    <a:gd name="connsiteY16-2080" fmla="*/ 8928 h 10000"/>
                    <a:gd name="connsiteX17-2081" fmla="*/ 2104 w 10000"/>
                    <a:gd name="connsiteY17-2082" fmla="*/ 6811 h 10000"/>
                    <a:gd name="connsiteX18-2083" fmla="*/ 1032 w 10000"/>
                    <a:gd name="connsiteY18-2084" fmla="*/ 7447 h 10000"/>
                    <a:gd name="connsiteX19-2085" fmla="*/ 1019 w 10000"/>
                    <a:gd name="connsiteY19-2086" fmla="*/ 3279 h 10000"/>
                    <a:gd name="connsiteX0-2087" fmla="*/ 1019 w 10000"/>
                    <a:gd name="connsiteY0-2088" fmla="*/ 3279 h 9655"/>
                    <a:gd name="connsiteX1-2089" fmla="*/ 1982 w 10000"/>
                    <a:gd name="connsiteY1-2090" fmla="*/ 3201 h 9655"/>
                    <a:gd name="connsiteX2-2091" fmla="*/ 2552 w 10000"/>
                    <a:gd name="connsiteY2-2092" fmla="*/ 1494 h 9655"/>
                    <a:gd name="connsiteX3-2093" fmla="*/ 3508 w 10000"/>
                    <a:gd name="connsiteY3-2094" fmla="*/ 3615 h 9655"/>
                    <a:gd name="connsiteX4-2095" fmla="*/ 4272 w 10000"/>
                    <a:gd name="connsiteY4-2096" fmla="*/ 1389 h 9655"/>
                    <a:gd name="connsiteX5-2097" fmla="*/ 5479 w 10000"/>
                    <a:gd name="connsiteY5-2098" fmla="*/ 2187 h 9655"/>
                    <a:gd name="connsiteX6-2099" fmla="*/ 6376 w 10000"/>
                    <a:gd name="connsiteY6-2100" fmla="*/ 1 h 9655"/>
                    <a:gd name="connsiteX7-2101" fmla="*/ 7712 w 10000"/>
                    <a:gd name="connsiteY7-2102" fmla="*/ 2586 h 9655"/>
                    <a:gd name="connsiteX8-2103" fmla="*/ 8967 w 10000"/>
                    <a:gd name="connsiteY8-2104" fmla="*/ 2509 h 9655"/>
                    <a:gd name="connsiteX9-2105" fmla="*/ 9998 w 10000"/>
                    <a:gd name="connsiteY9-2106" fmla="*/ 8511 h 9655"/>
                    <a:gd name="connsiteX10-2107" fmla="*/ 9132 w 10000"/>
                    <a:gd name="connsiteY10-2108" fmla="*/ 9340 h 9655"/>
                    <a:gd name="connsiteX11-2109" fmla="*/ 7708 w 10000"/>
                    <a:gd name="connsiteY11-2110" fmla="*/ 8167 h 9655"/>
                    <a:gd name="connsiteX12-2111" fmla="*/ 6490 w 10000"/>
                    <a:gd name="connsiteY12-2112" fmla="*/ 9655 h 9655"/>
                    <a:gd name="connsiteX13-2113" fmla="*/ 5480 w 10000"/>
                    <a:gd name="connsiteY13-2114" fmla="*/ 8130 h 9655"/>
                    <a:gd name="connsiteX14-2115" fmla="*/ 4531 w 10000"/>
                    <a:gd name="connsiteY14-2116" fmla="*/ 8939 h 9655"/>
                    <a:gd name="connsiteX15-2117" fmla="*/ 3749 w 10000"/>
                    <a:gd name="connsiteY15-2118" fmla="*/ 6683 h 9655"/>
                    <a:gd name="connsiteX16-2119" fmla="*/ 2751 w 10000"/>
                    <a:gd name="connsiteY16-2120" fmla="*/ 8928 h 9655"/>
                    <a:gd name="connsiteX17-2121" fmla="*/ 2104 w 10000"/>
                    <a:gd name="connsiteY17-2122" fmla="*/ 6811 h 9655"/>
                    <a:gd name="connsiteX18-2123" fmla="*/ 1032 w 10000"/>
                    <a:gd name="connsiteY18-2124" fmla="*/ 7447 h 9655"/>
                    <a:gd name="connsiteX19-2125" fmla="*/ 1019 w 10000"/>
                    <a:gd name="connsiteY19-2126" fmla="*/ 3279 h 9655"/>
                    <a:gd name="connsiteX0-2127" fmla="*/ 1019 w 10000"/>
                    <a:gd name="connsiteY0-2128" fmla="*/ 3396 h 10046"/>
                    <a:gd name="connsiteX1-2129" fmla="*/ 1982 w 10000"/>
                    <a:gd name="connsiteY1-2130" fmla="*/ 3315 h 10046"/>
                    <a:gd name="connsiteX2-2131" fmla="*/ 2552 w 10000"/>
                    <a:gd name="connsiteY2-2132" fmla="*/ 1547 h 10046"/>
                    <a:gd name="connsiteX3-2133" fmla="*/ 3508 w 10000"/>
                    <a:gd name="connsiteY3-2134" fmla="*/ 3744 h 10046"/>
                    <a:gd name="connsiteX4-2135" fmla="*/ 4272 w 10000"/>
                    <a:gd name="connsiteY4-2136" fmla="*/ 1439 h 10046"/>
                    <a:gd name="connsiteX5-2137" fmla="*/ 5479 w 10000"/>
                    <a:gd name="connsiteY5-2138" fmla="*/ 2265 h 10046"/>
                    <a:gd name="connsiteX6-2139" fmla="*/ 6376 w 10000"/>
                    <a:gd name="connsiteY6-2140" fmla="*/ 1 h 10046"/>
                    <a:gd name="connsiteX7-2141" fmla="*/ 7712 w 10000"/>
                    <a:gd name="connsiteY7-2142" fmla="*/ 2678 h 10046"/>
                    <a:gd name="connsiteX8-2143" fmla="*/ 8967 w 10000"/>
                    <a:gd name="connsiteY8-2144" fmla="*/ 2599 h 10046"/>
                    <a:gd name="connsiteX9-2145" fmla="*/ 9998 w 10000"/>
                    <a:gd name="connsiteY9-2146" fmla="*/ 8815 h 10046"/>
                    <a:gd name="connsiteX10-2147" fmla="*/ 9132 w 10000"/>
                    <a:gd name="connsiteY10-2148" fmla="*/ 9674 h 10046"/>
                    <a:gd name="connsiteX11-2149" fmla="*/ 7708 w 10000"/>
                    <a:gd name="connsiteY11-2150" fmla="*/ 8459 h 10046"/>
                    <a:gd name="connsiteX12-2151" fmla="*/ 6490 w 10000"/>
                    <a:gd name="connsiteY12-2152" fmla="*/ 10000 h 10046"/>
                    <a:gd name="connsiteX13-2153" fmla="*/ 5584 w 10000"/>
                    <a:gd name="connsiteY13-2154" fmla="*/ 6577 h 10046"/>
                    <a:gd name="connsiteX14-2155" fmla="*/ 4531 w 10000"/>
                    <a:gd name="connsiteY14-2156" fmla="*/ 9258 h 10046"/>
                    <a:gd name="connsiteX15-2157" fmla="*/ 3749 w 10000"/>
                    <a:gd name="connsiteY15-2158" fmla="*/ 6922 h 10046"/>
                    <a:gd name="connsiteX16-2159" fmla="*/ 2751 w 10000"/>
                    <a:gd name="connsiteY16-2160" fmla="*/ 9247 h 10046"/>
                    <a:gd name="connsiteX17-2161" fmla="*/ 2104 w 10000"/>
                    <a:gd name="connsiteY17-2162" fmla="*/ 7054 h 10046"/>
                    <a:gd name="connsiteX18-2163" fmla="*/ 1032 w 10000"/>
                    <a:gd name="connsiteY18-2164" fmla="*/ 7713 h 10046"/>
                    <a:gd name="connsiteX19-2165" fmla="*/ 1019 w 10000"/>
                    <a:gd name="connsiteY19-2166" fmla="*/ 3396 h 10046"/>
                    <a:gd name="connsiteX0-2167" fmla="*/ 1019 w 10000"/>
                    <a:gd name="connsiteY0-2168" fmla="*/ 3396 h 9735"/>
                    <a:gd name="connsiteX1-2169" fmla="*/ 1982 w 10000"/>
                    <a:gd name="connsiteY1-2170" fmla="*/ 3315 h 9735"/>
                    <a:gd name="connsiteX2-2171" fmla="*/ 2552 w 10000"/>
                    <a:gd name="connsiteY2-2172" fmla="*/ 1547 h 9735"/>
                    <a:gd name="connsiteX3-2173" fmla="*/ 3508 w 10000"/>
                    <a:gd name="connsiteY3-2174" fmla="*/ 3744 h 9735"/>
                    <a:gd name="connsiteX4-2175" fmla="*/ 4272 w 10000"/>
                    <a:gd name="connsiteY4-2176" fmla="*/ 1439 h 9735"/>
                    <a:gd name="connsiteX5-2177" fmla="*/ 5479 w 10000"/>
                    <a:gd name="connsiteY5-2178" fmla="*/ 2265 h 9735"/>
                    <a:gd name="connsiteX6-2179" fmla="*/ 6376 w 10000"/>
                    <a:gd name="connsiteY6-2180" fmla="*/ 1 h 9735"/>
                    <a:gd name="connsiteX7-2181" fmla="*/ 7712 w 10000"/>
                    <a:gd name="connsiteY7-2182" fmla="*/ 2678 h 9735"/>
                    <a:gd name="connsiteX8-2183" fmla="*/ 8967 w 10000"/>
                    <a:gd name="connsiteY8-2184" fmla="*/ 2599 h 9735"/>
                    <a:gd name="connsiteX9-2185" fmla="*/ 9998 w 10000"/>
                    <a:gd name="connsiteY9-2186" fmla="*/ 8815 h 9735"/>
                    <a:gd name="connsiteX10-2187" fmla="*/ 9132 w 10000"/>
                    <a:gd name="connsiteY10-2188" fmla="*/ 9674 h 9735"/>
                    <a:gd name="connsiteX11-2189" fmla="*/ 7708 w 10000"/>
                    <a:gd name="connsiteY11-2190" fmla="*/ 8459 h 9735"/>
                    <a:gd name="connsiteX12-2191" fmla="*/ 6490 w 10000"/>
                    <a:gd name="connsiteY12-2192" fmla="*/ 7541 h 9735"/>
                    <a:gd name="connsiteX13-2193" fmla="*/ 5584 w 10000"/>
                    <a:gd name="connsiteY13-2194" fmla="*/ 6577 h 9735"/>
                    <a:gd name="connsiteX14-2195" fmla="*/ 4531 w 10000"/>
                    <a:gd name="connsiteY14-2196" fmla="*/ 9258 h 9735"/>
                    <a:gd name="connsiteX15-2197" fmla="*/ 3749 w 10000"/>
                    <a:gd name="connsiteY15-2198" fmla="*/ 6922 h 9735"/>
                    <a:gd name="connsiteX16-2199" fmla="*/ 2751 w 10000"/>
                    <a:gd name="connsiteY16-2200" fmla="*/ 9247 h 9735"/>
                    <a:gd name="connsiteX17-2201" fmla="*/ 2104 w 10000"/>
                    <a:gd name="connsiteY17-2202" fmla="*/ 7054 h 9735"/>
                    <a:gd name="connsiteX18-2203" fmla="*/ 1032 w 10000"/>
                    <a:gd name="connsiteY18-2204" fmla="*/ 7713 h 9735"/>
                    <a:gd name="connsiteX19-2205" fmla="*/ 1019 w 10000"/>
                    <a:gd name="connsiteY19-2206" fmla="*/ 3396 h 9735"/>
                    <a:gd name="connsiteX0-2207" fmla="*/ 1019 w 10000"/>
                    <a:gd name="connsiteY0-2208" fmla="*/ 3488 h 10000"/>
                    <a:gd name="connsiteX1-2209" fmla="*/ 1982 w 10000"/>
                    <a:gd name="connsiteY1-2210" fmla="*/ 3405 h 10000"/>
                    <a:gd name="connsiteX2-2211" fmla="*/ 2552 w 10000"/>
                    <a:gd name="connsiteY2-2212" fmla="*/ 1589 h 10000"/>
                    <a:gd name="connsiteX3-2213" fmla="*/ 3508 w 10000"/>
                    <a:gd name="connsiteY3-2214" fmla="*/ 3846 h 10000"/>
                    <a:gd name="connsiteX4-2215" fmla="*/ 4272 w 10000"/>
                    <a:gd name="connsiteY4-2216" fmla="*/ 1478 h 10000"/>
                    <a:gd name="connsiteX5-2217" fmla="*/ 5479 w 10000"/>
                    <a:gd name="connsiteY5-2218" fmla="*/ 2327 h 10000"/>
                    <a:gd name="connsiteX6-2219" fmla="*/ 6376 w 10000"/>
                    <a:gd name="connsiteY6-2220" fmla="*/ 1 h 10000"/>
                    <a:gd name="connsiteX7-2221" fmla="*/ 7712 w 10000"/>
                    <a:gd name="connsiteY7-2222" fmla="*/ 2751 h 10000"/>
                    <a:gd name="connsiteX8-2223" fmla="*/ 8967 w 10000"/>
                    <a:gd name="connsiteY8-2224" fmla="*/ 2670 h 10000"/>
                    <a:gd name="connsiteX9-2225" fmla="*/ 9998 w 10000"/>
                    <a:gd name="connsiteY9-2226" fmla="*/ 9055 h 10000"/>
                    <a:gd name="connsiteX10-2227" fmla="*/ 9132 w 10000"/>
                    <a:gd name="connsiteY10-2228" fmla="*/ 9937 h 10000"/>
                    <a:gd name="connsiteX11-2229" fmla="*/ 7708 w 10000"/>
                    <a:gd name="connsiteY11-2230" fmla="*/ 8689 h 10000"/>
                    <a:gd name="connsiteX12-2231" fmla="*/ 6490 w 10000"/>
                    <a:gd name="connsiteY12-2232" fmla="*/ 7746 h 10000"/>
                    <a:gd name="connsiteX13-2233" fmla="*/ 5628 w 10000"/>
                    <a:gd name="connsiteY13-2234" fmla="*/ 5704 h 10000"/>
                    <a:gd name="connsiteX14-2235" fmla="*/ 4531 w 10000"/>
                    <a:gd name="connsiteY14-2236" fmla="*/ 9510 h 10000"/>
                    <a:gd name="connsiteX15-2237" fmla="*/ 3749 w 10000"/>
                    <a:gd name="connsiteY15-2238" fmla="*/ 7110 h 10000"/>
                    <a:gd name="connsiteX16-2239" fmla="*/ 2751 w 10000"/>
                    <a:gd name="connsiteY16-2240" fmla="*/ 9499 h 10000"/>
                    <a:gd name="connsiteX17-2241" fmla="*/ 2104 w 10000"/>
                    <a:gd name="connsiteY17-2242" fmla="*/ 7246 h 10000"/>
                    <a:gd name="connsiteX18-2243" fmla="*/ 1032 w 10000"/>
                    <a:gd name="connsiteY18-2244" fmla="*/ 7923 h 10000"/>
                    <a:gd name="connsiteX19-2245" fmla="*/ 1019 w 10000"/>
                    <a:gd name="connsiteY19-2246" fmla="*/ 3488 h 10000"/>
                    <a:gd name="connsiteX0-2247" fmla="*/ 1019 w 10000"/>
                    <a:gd name="connsiteY0-2248" fmla="*/ 3488 h 10000"/>
                    <a:gd name="connsiteX1-2249" fmla="*/ 1982 w 10000"/>
                    <a:gd name="connsiteY1-2250" fmla="*/ 3405 h 10000"/>
                    <a:gd name="connsiteX2-2251" fmla="*/ 2552 w 10000"/>
                    <a:gd name="connsiteY2-2252" fmla="*/ 1589 h 10000"/>
                    <a:gd name="connsiteX3-2253" fmla="*/ 3508 w 10000"/>
                    <a:gd name="connsiteY3-2254" fmla="*/ 3846 h 10000"/>
                    <a:gd name="connsiteX4-2255" fmla="*/ 4272 w 10000"/>
                    <a:gd name="connsiteY4-2256" fmla="*/ 1478 h 10000"/>
                    <a:gd name="connsiteX5-2257" fmla="*/ 5479 w 10000"/>
                    <a:gd name="connsiteY5-2258" fmla="*/ 2327 h 10000"/>
                    <a:gd name="connsiteX6-2259" fmla="*/ 6376 w 10000"/>
                    <a:gd name="connsiteY6-2260" fmla="*/ 1 h 10000"/>
                    <a:gd name="connsiteX7-2261" fmla="*/ 7712 w 10000"/>
                    <a:gd name="connsiteY7-2262" fmla="*/ 2751 h 10000"/>
                    <a:gd name="connsiteX8-2263" fmla="*/ 8967 w 10000"/>
                    <a:gd name="connsiteY8-2264" fmla="*/ 2670 h 10000"/>
                    <a:gd name="connsiteX9-2265" fmla="*/ 9998 w 10000"/>
                    <a:gd name="connsiteY9-2266" fmla="*/ 9055 h 10000"/>
                    <a:gd name="connsiteX10-2267" fmla="*/ 9132 w 10000"/>
                    <a:gd name="connsiteY10-2268" fmla="*/ 9937 h 10000"/>
                    <a:gd name="connsiteX11-2269" fmla="*/ 7708 w 10000"/>
                    <a:gd name="connsiteY11-2270" fmla="*/ 8689 h 10000"/>
                    <a:gd name="connsiteX12-2271" fmla="*/ 6475 w 10000"/>
                    <a:gd name="connsiteY12-2272" fmla="*/ 7956 h 10000"/>
                    <a:gd name="connsiteX13-2273" fmla="*/ 5628 w 10000"/>
                    <a:gd name="connsiteY13-2274" fmla="*/ 5704 h 10000"/>
                    <a:gd name="connsiteX14-2275" fmla="*/ 4531 w 10000"/>
                    <a:gd name="connsiteY14-2276" fmla="*/ 9510 h 10000"/>
                    <a:gd name="connsiteX15-2277" fmla="*/ 3749 w 10000"/>
                    <a:gd name="connsiteY15-2278" fmla="*/ 7110 h 10000"/>
                    <a:gd name="connsiteX16-2279" fmla="*/ 2751 w 10000"/>
                    <a:gd name="connsiteY16-2280" fmla="*/ 9499 h 10000"/>
                    <a:gd name="connsiteX17-2281" fmla="*/ 2104 w 10000"/>
                    <a:gd name="connsiteY17-2282" fmla="*/ 7246 h 10000"/>
                    <a:gd name="connsiteX18-2283" fmla="*/ 1032 w 10000"/>
                    <a:gd name="connsiteY18-2284" fmla="*/ 7923 h 10000"/>
                    <a:gd name="connsiteX19-2285" fmla="*/ 1019 w 10000"/>
                    <a:gd name="connsiteY19-2286" fmla="*/ 3488 h 10000"/>
                    <a:gd name="connsiteX0-2287" fmla="*/ 1019 w 10000"/>
                    <a:gd name="connsiteY0-2288" fmla="*/ 3488 h 9969"/>
                    <a:gd name="connsiteX1-2289" fmla="*/ 1982 w 10000"/>
                    <a:gd name="connsiteY1-2290" fmla="*/ 3405 h 9969"/>
                    <a:gd name="connsiteX2-2291" fmla="*/ 2552 w 10000"/>
                    <a:gd name="connsiteY2-2292" fmla="*/ 1589 h 9969"/>
                    <a:gd name="connsiteX3-2293" fmla="*/ 3508 w 10000"/>
                    <a:gd name="connsiteY3-2294" fmla="*/ 3846 h 9969"/>
                    <a:gd name="connsiteX4-2295" fmla="*/ 4272 w 10000"/>
                    <a:gd name="connsiteY4-2296" fmla="*/ 1478 h 9969"/>
                    <a:gd name="connsiteX5-2297" fmla="*/ 5479 w 10000"/>
                    <a:gd name="connsiteY5-2298" fmla="*/ 2327 h 9969"/>
                    <a:gd name="connsiteX6-2299" fmla="*/ 6376 w 10000"/>
                    <a:gd name="connsiteY6-2300" fmla="*/ 1 h 9969"/>
                    <a:gd name="connsiteX7-2301" fmla="*/ 7712 w 10000"/>
                    <a:gd name="connsiteY7-2302" fmla="*/ 2751 h 9969"/>
                    <a:gd name="connsiteX8-2303" fmla="*/ 8967 w 10000"/>
                    <a:gd name="connsiteY8-2304" fmla="*/ 2670 h 9969"/>
                    <a:gd name="connsiteX9-2305" fmla="*/ 9998 w 10000"/>
                    <a:gd name="connsiteY9-2306" fmla="*/ 9055 h 9969"/>
                    <a:gd name="connsiteX10-2307" fmla="*/ 9132 w 10000"/>
                    <a:gd name="connsiteY10-2308" fmla="*/ 9937 h 9969"/>
                    <a:gd name="connsiteX11-2309" fmla="*/ 7886 w 10000"/>
                    <a:gd name="connsiteY11-2310" fmla="*/ 6584 h 9969"/>
                    <a:gd name="connsiteX12-2311" fmla="*/ 6475 w 10000"/>
                    <a:gd name="connsiteY12-2312" fmla="*/ 7956 h 9969"/>
                    <a:gd name="connsiteX13-2313" fmla="*/ 5628 w 10000"/>
                    <a:gd name="connsiteY13-2314" fmla="*/ 5704 h 9969"/>
                    <a:gd name="connsiteX14-2315" fmla="*/ 4531 w 10000"/>
                    <a:gd name="connsiteY14-2316" fmla="*/ 9510 h 9969"/>
                    <a:gd name="connsiteX15-2317" fmla="*/ 3749 w 10000"/>
                    <a:gd name="connsiteY15-2318" fmla="*/ 7110 h 9969"/>
                    <a:gd name="connsiteX16-2319" fmla="*/ 2751 w 10000"/>
                    <a:gd name="connsiteY16-2320" fmla="*/ 9499 h 9969"/>
                    <a:gd name="connsiteX17-2321" fmla="*/ 2104 w 10000"/>
                    <a:gd name="connsiteY17-2322" fmla="*/ 7246 h 9969"/>
                    <a:gd name="connsiteX18-2323" fmla="*/ 1032 w 10000"/>
                    <a:gd name="connsiteY18-2324" fmla="*/ 7923 h 9969"/>
                    <a:gd name="connsiteX19-2325" fmla="*/ 1019 w 10000"/>
                    <a:gd name="connsiteY19-2326" fmla="*/ 3488 h 9969"/>
                    <a:gd name="connsiteX0-2327" fmla="*/ 1019 w 10000"/>
                    <a:gd name="connsiteY0-2328" fmla="*/ 3499 h 9543"/>
                    <a:gd name="connsiteX1-2329" fmla="*/ 1982 w 10000"/>
                    <a:gd name="connsiteY1-2330" fmla="*/ 3416 h 9543"/>
                    <a:gd name="connsiteX2-2331" fmla="*/ 2552 w 10000"/>
                    <a:gd name="connsiteY2-2332" fmla="*/ 1594 h 9543"/>
                    <a:gd name="connsiteX3-2333" fmla="*/ 3508 w 10000"/>
                    <a:gd name="connsiteY3-2334" fmla="*/ 3858 h 9543"/>
                    <a:gd name="connsiteX4-2335" fmla="*/ 4272 w 10000"/>
                    <a:gd name="connsiteY4-2336" fmla="*/ 1483 h 9543"/>
                    <a:gd name="connsiteX5-2337" fmla="*/ 5479 w 10000"/>
                    <a:gd name="connsiteY5-2338" fmla="*/ 2334 h 9543"/>
                    <a:gd name="connsiteX6-2339" fmla="*/ 6376 w 10000"/>
                    <a:gd name="connsiteY6-2340" fmla="*/ 1 h 9543"/>
                    <a:gd name="connsiteX7-2341" fmla="*/ 7712 w 10000"/>
                    <a:gd name="connsiteY7-2342" fmla="*/ 2760 h 9543"/>
                    <a:gd name="connsiteX8-2343" fmla="*/ 8967 w 10000"/>
                    <a:gd name="connsiteY8-2344" fmla="*/ 2678 h 9543"/>
                    <a:gd name="connsiteX9-2345" fmla="*/ 9998 w 10000"/>
                    <a:gd name="connsiteY9-2346" fmla="*/ 9083 h 9543"/>
                    <a:gd name="connsiteX10-2347" fmla="*/ 9117 w 10000"/>
                    <a:gd name="connsiteY10-2348" fmla="*/ 8842 h 9543"/>
                    <a:gd name="connsiteX11-2349" fmla="*/ 7886 w 10000"/>
                    <a:gd name="connsiteY11-2350" fmla="*/ 6604 h 9543"/>
                    <a:gd name="connsiteX12-2351" fmla="*/ 6475 w 10000"/>
                    <a:gd name="connsiteY12-2352" fmla="*/ 7981 h 9543"/>
                    <a:gd name="connsiteX13-2353" fmla="*/ 5628 w 10000"/>
                    <a:gd name="connsiteY13-2354" fmla="*/ 5722 h 9543"/>
                    <a:gd name="connsiteX14-2355" fmla="*/ 4531 w 10000"/>
                    <a:gd name="connsiteY14-2356" fmla="*/ 9540 h 9543"/>
                    <a:gd name="connsiteX15-2357" fmla="*/ 3749 w 10000"/>
                    <a:gd name="connsiteY15-2358" fmla="*/ 7132 h 9543"/>
                    <a:gd name="connsiteX16-2359" fmla="*/ 2751 w 10000"/>
                    <a:gd name="connsiteY16-2360" fmla="*/ 9529 h 9543"/>
                    <a:gd name="connsiteX17-2361" fmla="*/ 2104 w 10000"/>
                    <a:gd name="connsiteY17-2362" fmla="*/ 7269 h 9543"/>
                    <a:gd name="connsiteX18-2363" fmla="*/ 1032 w 10000"/>
                    <a:gd name="connsiteY18-2364" fmla="*/ 7948 h 9543"/>
                    <a:gd name="connsiteX19-2365" fmla="*/ 1019 w 10000"/>
                    <a:gd name="connsiteY19-2366" fmla="*/ 3499 h 9543"/>
                    <a:gd name="connsiteX0-2367" fmla="*/ 1019 w 10000"/>
                    <a:gd name="connsiteY0-2368" fmla="*/ 3667 h 10001"/>
                    <a:gd name="connsiteX1-2369" fmla="*/ 1982 w 10000"/>
                    <a:gd name="connsiteY1-2370" fmla="*/ 3580 h 10001"/>
                    <a:gd name="connsiteX2-2371" fmla="*/ 2552 w 10000"/>
                    <a:gd name="connsiteY2-2372" fmla="*/ 1670 h 10001"/>
                    <a:gd name="connsiteX3-2373" fmla="*/ 3508 w 10000"/>
                    <a:gd name="connsiteY3-2374" fmla="*/ 4043 h 10001"/>
                    <a:gd name="connsiteX4-2375" fmla="*/ 4272 w 10000"/>
                    <a:gd name="connsiteY4-2376" fmla="*/ 1554 h 10001"/>
                    <a:gd name="connsiteX5-2377" fmla="*/ 5479 w 10000"/>
                    <a:gd name="connsiteY5-2378" fmla="*/ 2446 h 10001"/>
                    <a:gd name="connsiteX6-2379" fmla="*/ 6376 w 10000"/>
                    <a:gd name="connsiteY6-2380" fmla="*/ 1 h 10001"/>
                    <a:gd name="connsiteX7-2381" fmla="*/ 7712 w 10000"/>
                    <a:gd name="connsiteY7-2382" fmla="*/ 2892 h 10001"/>
                    <a:gd name="connsiteX8-2383" fmla="*/ 8967 w 10000"/>
                    <a:gd name="connsiteY8-2384" fmla="*/ 2806 h 10001"/>
                    <a:gd name="connsiteX9-2385" fmla="*/ 9998 w 10000"/>
                    <a:gd name="connsiteY9-2386" fmla="*/ 9518 h 10001"/>
                    <a:gd name="connsiteX10-2387" fmla="*/ 9117 w 10000"/>
                    <a:gd name="connsiteY10-2388" fmla="*/ 9265 h 10001"/>
                    <a:gd name="connsiteX11-2389" fmla="*/ 7886 w 10000"/>
                    <a:gd name="connsiteY11-2390" fmla="*/ 6920 h 10001"/>
                    <a:gd name="connsiteX12-2391" fmla="*/ 6475 w 10000"/>
                    <a:gd name="connsiteY12-2392" fmla="*/ 8363 h 10001"/>
                    <a:gd name="connsiteX13-2393" fmla="*/ 5628 w 10000"/>
                    <a:gd name="connsiteY13-2394" fmla="*/ 5996 h 10001"/>
                    <a:gd name="connsiteX14-2395" fmla="*/ 4531 w 10000"/>
                    <a:gd name="connsiteY14-2396" fmla="*/ 9997 h 10001"/>
                    <a:gd name="connsiteX15-2397" fmla="*/ 3749 w 10000"/>
                    <a:gd name="connsiteY15-2398" fmla="*/ 7474 h 10001"/>
                    <a:gd name="connsiteX16-2399" fmla="*/ 2751 w 10000"/>
                    <a:gd name="connsiteY16-2400" fmla="*/ 9985 h 10001"/>
                    <a:gd name="connsiteX17-2401" fmla="*/ 2104 w 10000"/>
                    <a:gd name="connsiteY17-2402" fmla="*/ 7617 h 10001"/>
                    <a:gd name="connsiteX18-2403" fmla="*/ 1032 w 10000"/>
                    <a:gd name="connsiteY18-2404" fmla="*/ 8329 h 10001"/>
                    <a:gd name="connsiteX19-2405" fmla="*/ 1019 w 10000"/>
                    <a:gd name="connsiteY19-2406" fmla="*/ 3667 h 10001"/>
                    <a:gd name="connsiteX0-2407" fmla="*/ 1019 w 10000"/>
                    <a:gd name="connsiteY0-2408" fmla="*/ 3667 h 10001"/>
                    <a:gd name="connsiteX1-2409" fmla="*/ 1982 w 10000"/>
                    <a:gd name="connsiteY1-2410" fmla="*/ 3580 h 10001"/>
                    <a:gd name="connsiteX2-2411" fmla="*/ 2552 w 10000"/>
                    <a:gd name="connsiteY2-2412" fmla="*/ 1670 h 10001"/>
                    <a:gd name="connsiteX3-2413" fmla="*/ 3508 w 10000"/>
                    <a:gd name="connsiteY3-2414" fmla="*/ 4043 h 10001"/>
                    <a:gd name="connsiteX4-2415" fmla="*/ 4272 w 10000"/>
                    <a:gd name="connsiteY4-2416" fmla="*/ 1554 h 10001"/>
                    <a:gd name="connsiteX5-2417" fmla="*/ 5479 w 10000"/>
                    <a:gd name="connsiteY5-2418" fmla="*/ 2446 h 10001"/>
                    <a:gd name="connsiteX6-2419" fmla="*/ 6376 w 10000"/>
                    <a:gd name="connsiteY6-2420" fmla="*/ 1 h 10001"/>
                    <a:gd name="connsiteX7-2421" fmla="*/ 7712 w 10000"/>
                    <a:gd name="connsiteY7-2422" fmla="*/ 2892 h 10001"/>
                    <a:gd name="connsiteX8-2423" fmla="*/ 8967 w 10000"/>
                    <a:gd name="connsiteY8-2424" fmla="*/ 2806 h 10001"/>
                    <a:gd name="connsiteX9-2425" fmla="*/ 9998 w 10000"/>
                    <a:gd name="connsiteY9-2426" fmla="*/ 9518 h 10001"/>
                    <a:gd name="connsiteX10-2427" fmla="*/ 9117 w 10000"/>
                    <a:gd name="connsiteY10-2428" fmla="*/ 9265 h 10001"/>
                    <a:gd name="connsiteX11-2429" fmla="*/ 7886 w 10000"/>
                    <a:gd name="connsiteY11-2430" fmla="*/ 6920 h 10001"/>
                    <a:gd name="connsiteX12-2431" fmla="*/ 6475 w 10000"/>
                    <a:gd name="connsiteY12-2432" fmla="*/ 8363 h 10001"/>
                    <a:gd name="connsiteX13-2433" fmla="*/ 5628 w 10000"/>
                    <a:gd name="connsiteY13-2434" fmla="*/ 5996 h 10001"/>
                    <a:gd name="connsiteX14-2435" fmla="*/ 4531 w 10000"/>
                    <a:gd name="connsiteY14-2436" fmla="*/ 9997 h 10001"/>
                    <a:gd name="connsiteX15-2437" fmla="*/ 3749 w 10000"/>
                    <a:gd name="connsiteY15-2438" fmla="*/ 7474 h 10001"/>
                    <a:gd name="connsiteX16-2439" fmla="*/ 2751 w 10000"/>
                    <a:gd name="connsiteY16-2440" fmla="*/ 9985 h 10001"/>
                    <a:gd name="connsiteX17-2441" fmla="*/ 2104 w 10000"/>
                    <a:gd name="connsiteY17-2442" fmla="*/ 7617 h 10001"/>
                    <a:gd name="connsiteX18-2443" fmla="*/ 1032 w 10000"/>
                    <a:gd name="connsiteY18-2444" fmla="*/ 8329 h 10001"/>
                    <a:gd name="connsiteX19-2445" fmla="*/ 1019 w 10000"/>
                    <a:gd name="connsiteY19-2446" fmla="*/ 3667 h 10001"/>
                    <a:gd name="connsiteX0-2447" fmla="*/ 1019 w 10000"/>
                    <a:gd name="connsiteY0-2448" fmla="*/ 3667 h 10173"/>
                    <a:gd name="connsiteX1-2449" fmla="*/ 1982 w 10000"/>
                    <a:gd name="connsiteY1-2450" fmla="*/ 3580 h 10173"/>
                    <a:gd name="connsiteX2-2451" fmla="*/ 2552 w 10000"/>
                    <a:gd name="connsiteY2-2452" fmla="*/ 1670 h 10173"/>
                    <a:gd name="connsiteX3-2453" fmla="*/ 3508 w 10000"/>
                    <a:gd name="connsiteY3-2454" fmla="*/ 4043 h 10173"/>
                    <a:gd name="connsiteX4-2455" fmla="*/ 4272 w 10000"/>
                    <a:gd name="connsiteY4-2456" fmla="*/ 1554 h 10173"/>
                    <a:gd name="connsiteX5-2457" fmla="*/ 5479 w 10000"/>
                    <a:gd name="connsiteY5-2458" fmla="*/ 2446 h 10173"/>
                    <a:gd name="connsiteX6-2459" fmla="*/ 6376 w 10000"/>
                    <a:gd name="connsiteY6-2460" fmla="*/ 1 h 10173"/>
                    <a:gd name="connsiteX7-2461" fmla="*/ 7712 w 10000"/>
                    <a:gd name="connsiteY7-2462" fmla="*/ 2892 h 10173"/>
                    <a:gd name="connsiteX8-2463" fmla="*/ 8967 w 10000"/>
                    <a:gd name="connsiteY8-2464" fmla="*/ 2806 h 10173"/>
                    <a:gd name="connsiteX9-2465" fmla="*/ 9998 w 10000"/>
                    <a:gd name="connsiteY9-2466" fmla="*/ 9518 h 10173"/>
                    <a:gd name="connsiteX10-2467" fmla="*/ 9117 w 10000"/>
                    <a:gd name="connsiteY10-2468" fmla="*/ 9634 h 10173"/>
                    <a:gd name="connsiteX11-2469" fmla="*/ 7886 w 10000"/>
                    <a:gd name="connsiteY11-2470" fmla="*/ 6920 h 10173"/>
                    <a:gd name="connsiteX12-2471" fmla="*/ 6475 w 10000"/>
                    <a:gd name="connsiteY12-2472" fmla="*/ 8363 h 10173"/>
                    <a:gd name="connsiteX13-2473" fmla="*/ 5628 w 10000"/>
                    <a:gd name="connsiteY13-2474" fmla="*/ 5996 h 10173"/>
                    <a:gd name="connsiteX14-2475" fmla="*/ 4531 w 10000"/>
                    <a:gd name="connsiteY14-2476" fmla="*/ 9997 h 10173"/>
                    <a:gd name="connsiteX15-2477" fmla="*/ 3749 w 10000"/>
                    <a:gd name="connsiteY15-2478" fmla="*/ 7474 h 10173"/>
                    <a:gd name="connsiteX16-2479" fmla="*/ 2751 w 10000"/>
                    <a:gd name="connsiteY16-2480" fmla="*/ 9985 h 10173"/>
                    <a:gd name="connsiteX17-2481" fmla="*/ 2104 w 10000"/>
                    <a:gd name="connsiteY17-2482" fmla="*/ 7617 h 10173"/>
                    <a:gd name="connsiteX18-2483" fmla="*/ 1032 w 10000"/>
                    <a:gd name="connsiteY18-2484" fmla="*/ 8329 h 10173"/>
                    <a:gd name="connsiteX19-2485" fmla="*/ 1019 w 10000"/>
                    <a:gd name="connsiteY19-2486" fmla="*/ 3667 h 10173"/>
                    <a:gd name="connsiteX0-2487" fmla="*/ 1019 w 10000"/>
                    <a:gd name="connsiteY0-2488" fmla="*/ 3667 h 10173"/>
                    <a:gd name="connsiteX1-2489" fmla="*/ 1982 w 10000"/>
                    <a:gd name="connsiteY1-2490" fmla="*/ 3580 h 10173"/>
                    <a:gd name="connsiteX2-2491" fmla="*/ 2552 w 10000"/>
                    <a:gd name="connsiteY2-2492" fmla="*/ 1670 h 10173"/>
                    <a:gd name="connsiteX3-2493" fmla="*/ 3508 w 10000"/>
                    <a:gd name="connsiteY3-2494" fmla="*/ 4043 h 10173"/>
                    <a:gd name="connsiteX4-2495" fmla="*/ 4272 w 10000"/>
                    <a:gd name="connsiteY4-2496" fmla="*/ 1554 h 10173"/>
                    <a:gd name="connsiteX5-2497" fmla="*/ 5479 w 10000"/>
                    <a:gd name="connsiteY5-2498" fmla="*/ 2446 h 10173"/>
                    <a:gd name="connsiteX6-2499" fmla="*/ 6376 w 10000"/>
                    <a:gd name="connsiteY6-2500" fmla="*/ 1 h 10173"/>
                    <a:gd name="connsiteX7-2501" fmla="*/ 7712 w 10000"/>
                    <a:gd name="connsiteY7-2502" fmla="*/ 2892 h 10173"/>
                    <a:gd name="connsiteX8-2503" fmla="*/ 8967 w 10000"/>
                    <a:gd name="connsiteY8-2504" fmla="*/ 2806 h 10173"/>
                    <a:gd name="connsiteX9-2505" fmla="*/ 9998 w 10000"/>
                    <a:gd name="connsiteY9-2506" fmla="*/ 9518 h 10173"/>
                    <a:gd name="connsiteX10-2507" fmla="*/ 9117 w 10000"/>
                    <a:gd name="connsiteY10-2508" fmla="*/ 9634 h 10173"/>
                    <a:gd name="connsiteX11-2509" fmla="*/ 7886 w 10000"/>
                    <a:gd name="connsiteY11-2510" fmla="*/ 6920 h 10173"/>
                    <a:gd name="connsiteX12-2511" fmla="*/ 6475 w 10000"/>
                    <a:gd name="connsiteY12-2512" fmla="*/ 8363 h 10173"/>
                    <a:gd name="connsiteX13-2513" fmla="*/ 5628 w 10000"/>
                    <a:gd name="connsiteY13-2514" fmla="*/ 5996 h 10173"/>
                    <a:gd name="connsiteX14-2515" fmla="*/ 4531 w 10000"/>
                    <a:gd name="connsiteY14-2516" fmla="*/ 9997 h 10173"/>
                    <a:gd name="connsiteX15-2517" fmla="*/ 3749 w 10000"/>
                    <a:gd name="connsiteY15-2518" fmla="*/ 7474 h 10173"/>
                    <a:gd name="connsiteX16-2519" fmla="*/ 2751 w 10000"/>
                    <a:gd name="connsiteY16-2520" fmla="*/ 9985 h 10173"/>
                    <a:gd name="connsiteX17-2521" fmla="*/ 2104 w 10000"/>
                    <a:gd name="connsiteY17-2522" fmla="*/ 7617 h 10173"/>
                    <a:gd name="connsiteX18-2523" fmla="*/ 1032 w 10000"/>
                    <a:gd name="connsiteY18-2524" fmla="*/ 8329 h 10173"/>
                    <a:gd name="connsiteX19-2525" fmla="*/ 1019 w 10000"/>
                    <a:gd name="connsiteY19-2526" fmla="*/ 3667 h 10173"/>
                    <a:gd name="connsiteX0-2527" fmla="*/ 1015 w 9996"/>
                    <a:gd name="connsiteY0-2528" fmla="*/ 3667 h 10173"/>
                    <a:gd name="connsiteX1-2529" fmla="*/ 1978 w 9996"/>
                    <a:gd name="connsiteY1-2530" fmla="*/ 3580 h 10173"/>
                    <a:gd name="connsiteX2-2531" fmla="*/ 2548 w 9996"/>
                    <a:gd name="connsiteY2-2532" fmla="*/ 1670 h 10173"/>
                    <a:gd name="connsiteX3-2533" fmla="*/ 3504 w 9996"/>
                    <a:gd name="connsiteY3-2534" fmla="*/ 4043 h 10173"/>
                    <a:gd name="connsiteX4-2535" fmla="*/ 4268 w 9996"/>
                    <a:gd name="connsiteY4-2536" fmla="*/ 1554 h 10173"/>
                    <a:gd name="connsiteX5-2537" fmla="*/ 5475 w 9996"/>
                    <a:gd name="connsiteY5-2538" fmla="*/ 2446 h 10173"/>
                    <a:gd name="connsiteX6-2539" fmla="*/ 6372 w 9996"/>
                    <a:gd name="connsiteY6-2540" fmla="*/ 1 h 10173"/>
                    <a:gd name="connsiteX7-2541" fmla="*/ 7708 w 9996"/>
                    <a:gd name="connsiteY7-2542" fmla="*/ 2892 h 10173"/>
                    <a:gd name="connsiteX8-2543" fmla="*/ 8963 w 9996"/>
                    <a:gd name="connsiteY8-2544" fmla="*/ 2806 h 10173"/>
                    <a:gd name="connsiteX9-2545" fmla="*/ 9994 w 9996"/>
                    <a:gd name="connsiteY9-2546" fmla="*/ 9518 h 10173"/>
                    <a:gd name="connsiteX10-2547" fmla="*/ 9113 w 9996"/>
                    <a:gd name="connsiteY10-2548" fmla="*/ 9634 h 10173"/>
                    <a:gd name="connsiteX11-2549" fmla="*/ 7882 w 9996"/>
                    <a:gd name="connsiteY11-2550" fmla="*/ 6920 h 10173"/>
                    <a:gd name="connsiteX12-2551" fmla="*/ 6471 w 9996"/>
                    <a:gd name="connsiteY12-2552" fmla="*/ 8363 h 10173"/>
                    <a:gd name="connsiteX13-2553" fmla="*/ 5624 w 9996"/>
                    <a:gd name="connsiteY13-2554" fmla="*/ 5996 h 10173"/>
                    <a:gd name="connsiteX14-2555" fmla="*/ 4527 w 9996"/>
                    <a:gd name="connsiteY14-2556" fmla="*/ 9997 h 10173"/>
                    <a:gd name="connsiteX15-2557" fmla="*/ 3745 w 9996"/>
                    <a:gd name="connsiteY15-2558" fmla="*/ 7474 h 10173"/>
                    <a:gd name="connsiteX16-2559" fmla="*/ 2747 w 9996"/>
                    <a:gd name="connsiteY16-2560" fmla="*/ 9985 h 10173"/>
                    <a:gd name="connsiteX17-2561" fmla="*/ 2100 w 9996"/>
                    <a:gd name="connsiteY17-2562" fmla="*/ 7617 h 10173"/>
                    <a:gd name="connsiteX18-2563" fmla="*/ 1043 w 9996"/>
                    <a:gd name="connsiteY18-2564" fmla="*/ 6854 h 10173"/>
                    <a:gd name="connsiteX19-2565" fmla="*/ 1015 w 9996"/>
                    <a:gd name="connsiteY19-2566" fmla="*/ 3667 h 10173"/>
                    <a:gd name="connsiteX0-2567" fmla="*/ 1015 w 10000"/>
                    <a:gd name="connsiteY0-2568" fmla="*/ 3605 h 10000"/>
                    <a:gd name="connsiteX1-2569" fmla="*/ 1979 w 10000"/>
                    <a:gd name="connsiteY1-2570" fmla="*/ 3519 h 10000"/>
                    <a:gd name="connsiteX2-2571" fmla="*/ 2549 w 10000"/>
                    <a:gd name="connsiteY2-2572" fmla="*/ 1642 h 10000"/>
                    <a:gd name="connsiteX3-2573" fmla="*/ 3505 w 10000"/>
                    <a:gd name="connsiteY3-2574" fmla="*/ 3974 h 10000"/>
                    <a:gd name="connsiteX4-2575" fmla="*/ 4270 w 10000"/>
                    <a:gd name="connsiteY4-2576" fmla="*/ 1528 h 10000"/>
                    <a:gd name="connsiteX5-2577" fmla="*/ 5477 w 10000"/>
                    <a:gd name="connsiteY5-2578" fmla="*/ 2404 h 10000"/>
                    <a:gd name="connsiteX6-2579" fmla="*/ 6375 w 10000"/>
                    <a:gd name="connsiteY6-2580" fmla="*/ 1 h 10000"/>
                    <a:gd name="connsiteX7-2581" fmla="*/ 7711 w 10000"/>
                    <a:gd name="connsiteY7-2582" fmla="*/ 2843 h 10000"/>
                    <a:gd name="connsiteX8-2583" fmla="*/ 8967 w 10000"/>
                    <a:gd name="connsiteY8-2584" fmla="*/ 2758 h 10000"/>
                    <a:gd name="connsiteX9-2585" fmla="*/ 9998 w 10000"/>
                    <a:gd name="connsiteY9-2586" fmla="*/ 9356 h 10000"/>
                    <a:gd name="connsiteX10-2587" fmla="*/ 9117 w 10000"/>
                    <a:gd name="connsiteY10-2588" fmla="*/ 9470 h 10000"/>
                    <a:gd name="connsiteX11-2589" fmla="*/ 7885 w 10000"/>
                    <a:gd name="connsiteY11-2590" fmla="*/ 6802 h 10000"/>
                    <a:gd name="connsiteX12-2591" fmla="*/ 6474 w 10000"/>
                    <a:gd name="connsiteY12-2592" fmla="*/ 8221 h 10000"/>
                    <a:gd name="connsiteX13-2593" fmla="*/ 5626 w 10000"/>
                    <a:gd name="connsiteY13-2594" fmla="*/ 5894 h 10000"/>
                    <a:gd name="connsiteX14-2595" fmla="*/ 4529 w 10000"/>
                    <a:gd name="connsiteY14-2596" fmla="*/ 9827 h 10000"/>
                    <a:gd name="connsiteX15-2597" fmla="*/ 3746 w 10000"/>
                    <a:gd name="connsiteY15-2598" fmla="*/ 7347 h 10000"/>
                    <a:gd name="connsiteX16-2599" fmla="*/ 2748 w 10000"/>
                    <a:gd name="connsiteY16-2600" fmla="*/ 9815 h 10000"/>
                    <a:gd name="connsiteX17-2601" fmla="*/ 2101 w 10000"/>
                    <a:gd name="connsiteY17-2602" fmla="*/ 7487 h 10000"/>
                    <a:gd name="connsiteX18-2603" fmla="*/ 1043 w 10000"/>
                    <a:gd name="connsiteY18-2604" fmla="*/ 6737 h 10000"/>
                    <a:gd name="connsiteX19-2605" fmla="*/ 1015 w 10000"/>
                    <a:gd name="connsiteY19-2606" fmla="*/ 3605 h 10000"/>
                    <a:gd name="connsiteX0-2607" fmla="*/ 1015 w 10000"/>
                    <a:gd name="connsiteY0-2608" fmla="*/ 3605 h 10000"/>
                    <a:gd name="connsiteX1-2609" fmla="*/ 1979 w 10000"/>
                    <a:gd name="connsiteY1-2610" fmla="*/ 3519 h 10000"/>
                    <a:gd name="connsiteX2-2611" fmla="*/ 2549 w 10000"/>
                    <a:gd name="connsiteY2-2612" fmla="*/ 1642 h 10000"/>
                    <a:gd name="connsiteX3-2613" fmla="*/ 3505 w 10000"/>
                    <a:gd name="connsiteY3-2614" fmla="*/ 3974 h 10000"/>
                    <a:gd name="connsiteX4-2615" fmla="*/ 4270 w 10000"/>
                    <a:gd name="connsiteY4-2616" fmla="*/ 1528 h 10000"/>
                    <a:gd name="connsiteX5-2617" fmla="*/ 5477 w 10000"/>
                    <a:gd name="connsiteY5-2618" fmla="*/ 2404 h 10000"/>
                    <a:gd name="connsiteX6-2619" fmla="*/ 6375 w 10000"/>
                    <a:gd name="connsiteY6-2620" fmla="*/ 1 h 10000"/>
                    <a:gd name="connsiteX7-2621" fmla="*/ 7711 w 10000"/>
                    <a:gd name="connsiteY7-2622" fmla="*/ 2843 h 10000"/>
                    <a:gd name="connsiteX8-2623" fmla="*/ 8967 w 10000"/>
                    <a:gd name="connsiteY8-2624" fmla="*/ 2758 h 10000"/>
                    <a:gd name="connsiteX9-2625" fmla="*/ 9998 w 10000"/>
                    <a:gd name="connsiteY9-2626" fmla="*/ 9356 h 10000"/>
                    <a:gd name="connsiteX10-2627" fmla="*/ 9117 w 10000"/>
                    <a:gd name="connsiteY10-2628" fmla="*/ 9470 h 10000"/>
                    <a:gd name="connsiteX11-2629" fmla="*/ 7885 w 10000"/>
                    <a:gd name="connsiteY11-2630" fmla="*/ 6802 h 10000"/>
                    <a:gd name="connsiteX12-2631" fmla="*/ 6474 w 10000"/>
                    <a:gd name="connsiteY12-2632" fmla="*/ 8221 h 10000"/>
                    <a:gd name="connsiteX13-2633" fmla="*/ 5626 w 10000"/>
                    <a:gd name="connsiteY13-2634" fmla="*/ 5894 h 10000"/>
                    <a:gd name="connsiteX14-2635" fmla="*/ 4529 w 10000"/>
                    <a:gd name="connsiteY14-2636" fmla="*/ 9827 h 10000"/>
                    <a:gd name="connsiteX15-2637" fmla="*/ 3746 w 10000"/>
                    <a:gd name="connsiteY15-2638" fmla="*/ 7347 h 10000"/>
                    <a:gd name="connsiteX16-2639" fmla="*/ 2748 w 10000"/>
                    <a:gd name="connsiteY16-2640" fmla="*/ 9815 h 10000"/>
                    <a:gd name="connsiteX17-2641" fmla="*/ 2101 w 10000"/>
                    <a:gd name="connsiteY17-2642" fmla="*/ 7487 h 10000"/>
                    <a:gd name="connsiteX18-2643" fmla="*/ 1043 w 10000"/>
                    <a:gd name="connsiteY18-2644" fmla="*/ 6737 h 10000"/>
                    <a:gd name="connsiteX19-2645" fmla="*/ 1015 w 10000"/>
                    <a:gd name="connsiteY19-2646" fmla="*/ 3605 h 10000"/>
                    <a:gd name="connsiteX0-2647" fmla="*/ 1015 w 10000"/>
                    <a:gd name="connsiteY0-2648" fmla="*/ 3605 h 10000"/>
                    <a:gd name="connsiteX1-2649" fmla="*/ 1979 w 10000"/>
                    <a:gd name="connsiteY1-2650" fmla="*/ 3519 h 10000"/>
                    <a:gd name="connsiteX2-2651" fmla="*/ 2549 w 10000"/>
                    <a:gd name="connsiteY2-2652" fmla="*/ 1642 h 10000"/>
                    <a:gd name="connsiteX3-2653" fmla="*/ 3505 w 10000"/>
                    <a:gd name="connsiteY3-2654" fmla="*/ 3974 h 10000"/>
                    <a:gd name="connsiteX4-2655" fmla="*/ 4270 w 10000"/>
                    <a:gd name="connsiteY4-2656" fmla="*/ 1528 h 10000"/>
                    <a:gd name="connsiteX5-2657" fmla="*/ 5477 w 10000"/>
                    <a:gd name="connsiteY5-2658" fmla="*/ 2404 h 10000"/>
                    <a:gd name="connsiteX6-2659" fmla="*/ 6375 w 10000"/>
                    <a:gd name="connsiteY6-2660" fmla="*/ 1 h 10000"/>
                    <a:gd name="connsiteX7-2661" fmla="*/ 7711 w 10000"/>
                    <a:gd name="connsiteY7-2662" fmla="*/ 2843 h 10000"/>
                    <a:gd name="connsiteX8-2663" fmla="*/ 8967 w 10000"/>
                    <a:gd name="connsiteY8-2664" fmla="*/ 2758 h 10000"/>
                    <a:gd name="connsiteX9-2665" fmla="*/ 9998 w 10000"/>
                    <a:gd name="connsiteY9-2666" fmla="*/ 9356 h 10000"/>
                    <a:gd name="connsiteX10-2667" fmla="*/ 9117 w 10000"/>
                    <a:gd name="connsiteY10-2668" fmla="*/ 9470 h 10000"/>
                    <a:gd name="connsiteX11-2669" fmla="*/ 7885 w 10000"/>
                    <a:gd name="connsiteY11-2670" fmla="*/ 6802 h 10000"/>
                    <a:gd name="connsiteX12-2671" fmla="*/ 6474 w 10000"/>
                    <a:gd name="connsiteY12-2672" fmla="*/ 8221 h 10000"/>
                    <a:gd name="connsiteX13-2673" fmla="*/ 5626 w 10000"/>
                    <a:gd name="connsiteY13-2674" fmla="*/ 5894 h 10000"/>
                    <a:gd name="connsiteX14-2675" fmla="*/ 4529 w 10000"/>
                    <a:gd name="connsiteY14-2676" fmla="*/ 9827 h 10000"/>
                    <a:gd name="connsiteX15-2677" fmla="*/ 3746 w 10000"/>
                    <a:gd name="connsiteY15-2678" fmla="*/ 7347 h 10000"/>
                    <a:gd name="connsiteX16-2679" fmla="*/ 2866 w 10000"/>
                    <a:gd name="connsiteY16-2680" fmla="*/ 8655 h 10000"/>
                    <a:gd name="connsiteX17-2681" fmla="*/ 2101 w 10000"/>
                    <a:gd name="connsiteY17-2682" fmla="*/ 7487 h 10000"/>
                    <a:gd name="connsiteX18-2683" fmla="*/ 1043 w 10000"/>
                    <a:gd name="connsiteY18-2684" fmla="*/ 6737 h 10000"/>
                    <a:gd name="connsiteX19-2685" fmla="*/ 1015 w 10000"/>
                    <a:gd name="connsiteY19-2686" fmla="*/ 3605 h 10000"/>
                    <a:gd name="connsiteX0-2687" fmla="*/ 1015 w 10000"/>
                    <a:gd name="connsiteY0-2688" fmla="*/ 3605 h 10000"/>
                    <a:gd name="connsiteX1-2689" fmla="*/ 1979 w 10000"/>
                    <a:gd name="connsiteY1-2690" fmla="*/ 3519 h 10000"/>
                    <a:gd name="connsiteX2-2691" fmla="*/ 2549 w 10000"/>
                    <a:gd name="connsiteY2-2692" fmla="*/ 1642 h 10000"/>
                    <a:gd name="connsiteX3-2693" fmla="*/ 3505 w 10000"/>
                    <a:gd name="connsiteY3-2694" fmla="*/ 3974 h 10000"/>
                    <a:gd name="connsiteX4-2695" fmla="*/ 4270 w 10000"/>
                    <a:gd name="connsiteY4-2696" fmla="*/ 1528 h 10000"/>
                    <a:gd name="connsiteX5-2697" fmla="*/ 5477 w 10000"/>
                    <a:gd name="connsiteY5-2698" fmla="*/ 2404 h 10000"/>
                    <a:gd name="connsiteX6-2699" fmla="*/ 6375 w 10000"/>
                    <a:gd name="connsiteY6-2700" fmla="*/ 1 h 10000"/>
                    <a:gd name="connsiteX7-2701" fmla="*/ 7711 w 10000"/>
                    <a:gd name="connsiteY7-2702" fmla="*/ 2843 h 10000"/>
                    <a:gd name="connsiteX8-2703" fmla="*/ 8967 w 10000"/>
                    <a:gd name="connsiteY8-2704" fmla="*/ 2758 h 10000"/>
                    <a:gd name="connsiteX9-2705" fmla="*/ 9998 w 10000"/>
                    <a:gd name="connsiteY9-2706" fmla="*/ 9356 h 10000"/>
                    <a:gd name="connsiteX10-2707" fmla="*/ 9117 w 10000"/>
                    <a:gd name="connsiteY10-2708" fmla="*/ 9470 h 10000"/>
                    <a:gd name="connsiteX11-2709" fmla="*/ 7885 w 10000"/>
                    <a:gd name="connsiteY11-2710" fmla="*/ 6802 h 10000"/>
                    <a:gd name="connsiteX12-2711" fmla="*/ 6474 w 10000"/>
                    <a:gd name="connsiteY12-2712" fmla="*/ 8221 h 10000"/>
                    <a:gd name="connsiteX13-2713" fmla="*/ 5626 w 10000"/>
                    <a:gd name="connsiteY13-2714" fmla="*/ 5894 h 10000"/>
                    <a:gd name="connsiteX14-2715" fmla="*/ 4529 w 10000"/>
                    <a:gd name="connsiteY14-2716" fmla="*/ 9827 h 10000"/>
                    <a:gd name="connsiteX15-2717" fmla="*/ 3746 w 10000"/>
                    <a:gd name="connsiteY15-2718" fmla="*/ 7347 h 10000"/>
                    <a:gd name="connsiteX16-2719" fmla="*/ 2866 w 10000"/>
                    <a:gd name="connsiteY16-2720" fmla="*/ 8655 h 10000"/>
                    <a:gd name="connsiteX17-2721" fmla="*/ 2101 w 10000"/>
                    <a:gd name="connsiteY17-2722" fmla="*/ 6472 h 10000"/>
                    <a:gd name="connsiteX18-2723" fmla="*/ 1043 w 10000"/>
                    <a:gd name="connsiteY18-2724" fmla="*/ 6737 h 10000"/>
                    <a:gd name="connsiteX19-2725" fmla="*/ 1015 w 10000"/>
                    <a:gd name="connsiteY19-2726" fmla="*/ 3605 h 10000"/>
                    <a:gd name="connsiteX0-2727" fmla="*/ 1015 w 10000"/>
                    <a:gd name="connsiteY0-2728" fmla="*/ 3605 h 10000"/>
                    <a:gd name="connsiteX1-2729" fmla="*/ 1979 w 10000"/>
                    <a:gd name="connsiteY1-2730" fmla="*/ 3519 h 10000"/>
                    <a:gd name="connsiteX2-2731" fmla="*/ 2549 w 10000"/>
                    <a:gd name="connsiteY2-2732" fmla="*/ 1642 h 10000"/>
                    <a:gd name="connsiteX3-2733" fmla="*/ 3505 w 10000"/>
                    <a:gd name="connsiteY3-2734" fmla="*/ 3974 h 10000"/>
                    <a:gd name="connsiteX4-2735" fmla="*/ 4270 w 10000"/>
                    <a:gd name="connsiteY4-2736" fmla="*/ 1528 h 10000"/>
                    <a:gd name="connsiteX5-2737" fmla="*/ 5477 w 10000"/>
                    <a:gd name="connsiteY5-2738" fmla="*/ 2404 h 10000"/>
                    <a:gd name="connsiteX6-2739" fmla="*/ 6375 w 10000"/>
                    <a:gd name="connsiteY6-2740" fmla="*/ 1 h 10000"/>
                    <a:gd name="connsiteX7-2741" fmla="*/ 7711 w 10000"/>
                    <a:gd name="connsiteY7-2742" fmla="*/ 2843 h 10000"/>
                    <a:gd name="connsiteX8-2743" fmla="*/ 8967 w 10000"/>
                    <a:gd name="connsiteY8-2744" fmla="*/ 2758 h 10000"/>
                    <a:gd name="connsiteX9-2745" fmla="*/ 9998 w 10000"/>
                    <a:gd name="connsiteY9-2746" fmla="*/ 9356 h 10000"/>
                    <a:gd name="connsiteX10-2747" fmla="*/ 9117 w 10000"/>
                    <a:gd name="connsiteY10-2748" fmla="*/ 9470 h 10000"/>
                    <a:gd name="connsiteX11-2749" fmla="*/ 7885 w 10000"/>
                    <a:gd name="connsiteY11-2750" fmla="*/ 6802 h 10000"/>
                    <a:gd name="connsiteX12-2751" fmla="*/ 6474 w 10000"/>
                    <a:gd name="connsiteY12-2752" fmla="*/ 8221 h 10000"/>
                    <a:gd name="connsiteX13-2753" fmla="*/ 5626 w 10000"/>
                    <a:gd name="connsiteY13-2754" fmla="*/ 5894 h 10000"/>
                    <a:gd name="connsiteX14-2755" fmla="*/ 4529 w 10000"/>
                    <a:gd name="connsiteY14-2756" fmla="*/ 9827 h 10000"/>
                    <a:gd name="connsiteX15-2757" fmla="*/ 3835 w 10000"/>
                    <a:gd name="connsiteY15-2758" fmla="*/ 6115 h 10000"/>
                    <a:gd name="connsiteX16-2759" fmla="*/ 2866 w 10000"/>
                    <a:gd name="connsiteY16-2760" fmla="*/ 8655 h 10000"/>
                    <a:gd name="connsiteX17-2761" fmla="*/ 2101 w 10000"/>
                    <a:gd name="connsiteY17-2762" fmla="*/ 6472 h 10000"/>
                    <a:gd name="connsiteX18-2763" fmla="*/ 1043 w 10000"/>
                    <a:gd name="connsiteY18-2764" fmla="*/ 6737 h 10000"/>
                    <a:gd name="connsiteX19-2765" fmla="*/ 1015 w 10000"/>
                    <a:gd name="connsiteY19-2766" fmla="*/ 3605 h 10000"/>
                    <a:gd name="connsiteX0-2767" fmla="*/ 1015 w 10000"/>
                    <a:gd name="connsiteY0-2768" fmla="*/ 3605 h 10000"/>
                    <a:gd name="connsiteX1-2769" fmla="*/ 1979 w 10000"/>
                    <a:gd name="connsiteY1-2770" fmla="*/ 3519 h 10000"/>
                    <a:gd name="connsiteX2-2771" fmla="*/ 2549 w 10000"/>
                    <a:gd name="connsiteY2-2772" fmla="*/ 1642 h 10000"/>
                    <a:gd name="connsiteX3-2773" fmla="*/ 3505 w 10000"/>
                    <a:gd name="connsiteY3-2774" fmla="*/ 2887 h 10000"/>
                    <a:gd name="connsiteX4-2775" fmla="*/ 4270 w 10000"/>
                    <a:gd name="connsiteY4-2776" fmla="*/ 1528 h 10000"/>
                    <a:gd name="connsiteX5-2777" fmla="*/ 5477 w 10000"/>
                    <a:gd name="connsiteY5-2778" fmla="*/ 2404 h 10000"/>
                    <a:gd name="connsiteX6-2779" fmla="*/ 6375 w 10000"/>
                    <a:gd name="connsiteY6-2780" fmla="*/ 1 h 10000"/>
                    <a:gd name="connsiteX7-2781" fmla="*/ 7711 w 10000"/>
                    <a:gd name="connsiteY7-2782" fmla="*/ 2843 h 10000"/>
                    <a:gd name="connsiteX8-2783" fmla="*/ 8967 w 10000"/>
                    <a:gd name="connsiteY8-2784" fmla="*/ 2758 h 10000"/>
                    <a:gd name="connsiteX9-2785" fmla="*/ 9998 w 10000"/>
                    <a:gd name="connsiteY9-2786" fmla="*/ 9356 h 10000"/>
                    <a:gd name="connsiteX10-2787" fmla="*/ 9117 w 10000"/>
                    <a:gd name="connsiteY10-2788" fmla="*/ 9470 h 10000"/>
                    <a:gd name="connsiteX11-2789" fmla="*/ 7885 w 10000"/>
                    <a:gd name="connsiteY11-2790" fmla="*/ 6802 h 10000"/>
                    <a:gd name="connsiteX12-2791" fmla="*/ 6474 w 10000"/>
                    <a:gd name="connsiteY12-2792" fmla="*/ 8221 h 10000"/>
                    <a:gd name="connsiteX13-2793" fmla="*/ 5626 w 10000"/>
                    <a:gd name="connsiteY13-2794" fmla="*/ 5894 h 10000"/>
                    <a:gd name="connsiteX14-2795" fmla="*/ 4529 w 10000"/>
                    <a:gd name="connsiteY14-2796" fmla="*/ 9827 h 10000"/>
                    <a:gd name="connsiteX15-2797" fmla="*/ 3835 w 10000"/>
                    <a:gd name="connsiteY15-2798" fmla="*/ 6115 h 10000"/>
                    <a:gd name="connsiteX16-2799" fmla="*/ 2866 w 10000"/>
                    <a:gd name="connsiteY16-2800" fmla="*/ 8655 h 10000"/>
                    <a:gd name="connsiteX17-2801" fmla="*/ 2101 w 10000"/>
                    <a:gd name="connsiteY17-2802" fmla="*/ 6472 h 10000"/>
                    <a:gd name="connsiteX18-2803" fmla="*/ 1043 w 10000"/>
                    <a:gd name="connsiteY18-2804" fmla="*/ 6737 h 10000"/>
                    <a:gd name="connsiteX19-2805" fmla="*/ 1015 w 10000"/>
                    <a:gd name="connsiteY19-2806" fmla="*/ 3605 h 10000"/>
                    <a:gd name="connsiteX0-2807" fmla="*/ 1015 w 10000"/>
                    <a:gd name="connsiteY0-2808" fmla="*/ 3605 h 10000"/>
                    <a:gd name="connsiteX1-2809" fmla="*/ 1979 w 10000"/>
                    <a:gd name="connsiteY1-2810" fmla="*/ 3519 h 10000"/>
                    <a:gd name="connsiteX2-2811" fmla="*/ 2549 w 10000"/>
                    <a:gd name="connsiteY2-2812" fmla="*/ 772 h 10000"/>
                    <a:gd name="connsiteX3-2813" fmla="*/ 3505 w 10000"/>
                    <a:gd name="connsiteY3-2814" fmla="*/ 2887 h 10000"/>
                    <a:gd name="connsiteX4-2815" fmla="*/ 4270 w 10000"/>
                    <a:gd name="connsiteY4-2816" fmla="*/ 1528 h 10000"/>
                    <a:gd name="connsiteX5-2817" fmla="*/ 5477 w 10000"/>
                    <a:gd name="connsiteY5-2818" fmla="*/ 2404 h 10000"/>
                    <a:gd name="connsiteX6-2819" fmla="*/ 6375 w 10000"/>
                    <a:gd name="connsiteY6-2820" fmla="*/ 1 h 10000"/>
                    <a:gd name="connsiteX7-2821" fmla="*/ 7711 w 10000"/>
                    <a:gd name="connsiteY7-2822" fmla="*/ 2843 h 10000"/>
                    <a:gd name="connsiteX8-2823" fmla="*/ 8967 w 10000"/>
                    <a:gd name="connsiteY8-2824" fmla="*/ 2758 h 10000"/>
                    <a:gd name="connsiteX9-2825" fmla="*/ 9998 w 10000"/>
                    <a:gd name="connsiteY9-2826" fmla="*/ 9356 h 10000"/>
                    <a:gd name="connsiteX10-2827" fmla="*/ 9117 w 10000"/>
                    <a:gd name="connsiteY10-2828" fmla="*/ 9470 h 10000"/>
                    <a:gd name="connsiteX11-2829" fmla="*/ 7885 w 10000"/>
                    <a:gd name="connsiteY11-2830" fmla="*/ 6802 h 10000"/>
                    <a:gd name="connsiteX12-2831" fmla="*/ 6474 w 10000"/>
                    <a:gd name="connsiteY12-2832" fmla="*/ 8221 h 10000"/>
                    <a:gd name="connsiteX13-2833" fmla="*/ 5626 w 10000"/>
                    <a:gd name="connsiteY13-2834" fmla="*/ 5894 h 10000"/>
                    <a:gd name="connsiteX14-2835" fmla="*/ 4529 w 10000"/>
                    <a:gd name="connsiteY14-2836" fmla="*/ 9827 h 10000"/>
                    <a:gd name="connsiteX15-2837" fmla="*/ 3835 w 10000"/>
                    <a:gd name="connsiteY15-2838" fmla="*/ 6115 h 10000"/>
                    <a:gd name="connsiteX16-2839" fmla="*/ 2866 w 10000"/>
                    <a:gd name="connsiteY16-2840" fmla="*/ 8655 h 10000"/>
                    <a:gd name="connsiteX17-2841" fmla="*/ 2101 w 10000"/>
                    <a:gd name="connsiteY17-2842" fmla="*/ 6472 h 10000"/>
                    <a:gd name="connsiteX18-2843" fmla="*/ 1043 w 10000"/>
                    <a:gd name="connsiteY18-2844" fmla="*/ 6737 h 10000"/>
                    <a:gd name="connsiteX19-2845" fmla="*/ 1015 w 10000"/>
                    <a:gd name="connsiteY19-2846" fmla="*/ 3605 h 10000"/>
                    <a:gd name="connsiteX0-2847" fmla="*/ 1015 w 10000"/>
                    <a:gd name="connsiteY0-2848" fmla="*/ 4543 h 10938"/>
                    <a:gd name="connsiteX1-2849" fmla="*/ 1979 w 10000"/>
                    <a:gd name="connsiteY1-2850" fmla="*/ 4457 h 10938"/>
                    <a:gd name="connsiteX2-2851" fmla="*/ 2549 w 10000"/>
                    <a:gd name="connsiteY2-2852" fmla="*/ 1710 h 10938"/>
                    <a:gd name="connsiteX3-2853" fmla="*/ 3505 w 10000"/>
                    <a:gd name="connsiteY3-2854" fmla="*/ 3825 h 10938"/>
                    <a:gd name="connsiteX4-2855" fmla="*/ 4492 w 10000"/>
                    <a:gd name="connsiteY4-2856" fmla="*/ 1 h 10938"/>
                    <a:gd name="connsiteX5-2857" fmla="*/ 5477 w 10000"/>
                    <a:gd name="connsiteY5-2858" fmla="*/ 3342 h 10938"/>
                    <a:gd name="connsiteX6-2859" fmla="*/ 6375 w 10000"/>
                    <a:gd name="connsiteY6-2860" fmla="*/ 939 h 10938"/>
                    <a:gd name="connsiteX7-2861" fmla="*/ 7711 w 10000"/>
                    <a:gd name="connsiteY7-2862" fmla="*/ 3781 h 10938"/>
                    <a:gd name="connsiteX8-2863" fmla="*/ 8967 w 10000"/>
                    <a:gd name="connsiteY8-2864" fmla="*/ 3696 h 10938"/>
                    <a:gd name="connsiteX9-2865" fmla="*/ 9998 w 10000"/>
                    <a:gd name="connsiteY9-2866" fmla="*/ 10294 h 10938"/>
                    <a:gd name="connsiteX10-2867" fmla="*/ 9117 w 10000"/>
                    <a:gd name="connsiteY10-2868" fmla="*/ 10408 h 10938"/>
                    <a:gd name="connsiteX11-2869" fmla="*/ 7885 w 10000"/>
                    <a:gd name="connsiteY11-2870" fmla="*/ 7740 h 10938"/>
                    <a:gd name="connsiteX12-2871" fmla="*/ 6474 w 10000"/>
                    <a:gd name="connsiteY12-2872" fmla="*/ 9159 h 10938"/>
                    <a:gd name="connsiteX13-2873" fmla="*/ 5626 w 10000"/>
                    <a:gd name="connsiteY13-2874" fmla="*/ 6832 h 10938"/>
                    <a:gd name="connsiteX14-2875" fmla="*/ 4529 w 10000"/>
                    <a:gd name="connsiteY14-2876" fmla="*/ 10765 h 10938"/>
                    <a:gd name="connsiteX15-2877" fmla="*/ 3835 w 10000"/>
                    <a:gd name="connsiteY15-2878" fmla="*/ 7053 h 10938"/>
                    <a:gd name="connsiteX16-2879" fmla="*/ 2866 w 10000"/>
                    <a:gd name="connsiteY16-2880" fmla="*/ 9593 h 10938"/>
                    <a:gd name="connsiteX17-2881" fmla="*/ 2101 w 10000"/>
                    <a:gd name="connsiteY17-2882" fmla="*/ 7410 h 10938"/>
                    <a:gd name="connsiteX18-2883" fmla="*/ 1043 w 10000"/>
                    <a:gd name="connsiteY18-2884" fmla="*/ 7675 h 10938"/>
                    <a:gd name="connsiteX19-2885" fmla="*/ 1015 w 10000"/>
                    <a:gd name="connsiteY19-2886" fmla="*/ 4543 h 10938"/>
                    <a:gd name="connsiteX0-2887" fmla="*/ 1015 w 10000"/>
                    <a:gd name="connsiteY0-2888" fmla="*/ 4566 h 10961"/>
                    <a:gd name="connsiteX1-2889" fmla="*/ 1979 w 10000"/>
                    <a:gd name="connsiteY1-2890" fmla="*/ 4480 h 10961"/>
                    <a:gd name="connsiteX2-2891" fmla="*/ 2549 w 10000"/>
                    <a:gd name="connsiteY2-2892" fmla="*/ 1733 h 10961"/>
                    <a:gd name="connsiteX3-2893" fmla="*/ 3505 w 10000"/>
                    <a:gd name="connsiteY3-2894" fmla="*/ 3848 h 10961"/>
                    <a:gd name="connsiteX4-2895" fmla="*/ 4492 w 10000"/>
                    <a:gd name="connsiteY4-2896" fmla="*/ 24 h 10961"/>
                    <a:gd name="connsiteX5-2897" fmla="*/ 5566 w 10000"/>
                    <a:gd name="connsiteY5-2898" fmla="*/ 2060 h 10961"/>
                    <a:gd name="connsiteX6-2899" fmla="*/ 6375 w 10000"/>
                    <a:gd name="connsiteY6-2900" fmla="*/ 962 h 10961"/>
                    <a:gd name="connsiteX7-2901" fmla="*/ 7711 w 10000"/>
                    <a:gd name="connsiteY7-2902" fmla="*/ 3804 h 10961"/>
                    <a:gd name="connsiteX8-2903" fmla="*/ 8967 w 10000"/>
                    <a:gd name="connsiteY8-2904" fmla="*/ 3719 h 10961"/>
                    <a:gd name="connsiteX9-2905" fmla="*/ 9998 w 10000"/>
                    <a:gd name="connsiteY9-2906" fmla="*/ 10317 h 10961"/>
                    <a:gd name="connsiteX10-2907" fmla="*/ 9117 w 10000"/>
                    <a:gd name="connsiteY10-2908" fmla="*/ 10431 h 10961"/>
                    <a:gd name="connsiteX11-2909" fmla="*/ 7885 w 10000"/>
                    <a:gd name="connsiteY11-2910" fmla="*/ 7763 h 10961"/>
                    <a:gd name="connsiteX12-2911" fmla="*/ 6474 w 10000"/>
                    <a:gd name="connsiteY12-2912" fmla="*/ 9182 h 10961"/>
                    <a:gd name="connsiteX13-2913" fmla="*/ 5626 w 10000"/>
                    <a:gd name="connsiteY13-2914" fmla="*/ 6855 h 10961"/>
                    <a:gd name="connsiteX14-2915" fmla="*/ 4529 w 10000"/>
                    <a:gd name="connsiteY14-2916" fmla="*/ 10788 h 10961"/>
                    <a:gd name="connsiteX15-2917" fmla="*/ 3835 w 10000"/>
                    <a:gd name="connsiteY15-2918" fmla="*/ 7076 h 10961"/>
                    <a:gd name="connsiteX16-2919" fmla="*/ 2866 w 10000"/>
                    <a:gd name="connsiteY16-2920" fmla="*/ 9616 h 10961"/>
                    <a:gd name="connsiteX17-2921" fmla="*/ 2101 w 10000"/>
                    <a:gd name="connsiteY17-2922" fmla="*/ 7433 h 10961"/>
                    <a:gd name="connsiteX18-2923" fmla="*/ 1043 w 10000"/>
                    <a:gd name="connsiteY18-2924" fmla="*/ 7698 h 10961"/>
                    <a:gd name="connsiteX19-2925" fmla="*/ 1015 w 10000"/>
                    <a:gd name="connsiteY19-2926" fmla="*/ 4566 h 10961"/>
                    <a:gd name="connsiteX0-2927" fmla="*/ 1015 w 10000"/>
                    <a:gd name="connsiteY0-2928" fmla="*/ 4788 h 11183"/>
                    <a:gd name="connsiteX1-2929" fmla="*/ 1979 w 10000"/>
                    <a:gd name="connsiteY1-2930" fmla="*/ 4702 h 11183"/>
                    <a:gd name="connsiteX2-2931" fmla="*/ 2549 w 10000"/>
                    <a:gd name="connsiteY2-2932" fmla="*/ 1955 h 11183"/>
                    <a:gd name="connsiteX3-2933" fmla="*/ 3505 w 10000"/>
                    <a:gd name="connsiteY3-2934" fmla="*/ 4070 h 11183"/>
                    <a:gd name="connsiteX4-2935" fmla="*/ 4492 w 10000"/>
                    <a:gd name="connsiteY4-2936" fmla="*/ 246 h 11183"/>
                    <a:gd name="connsiteX5-2937" fmla="*/ 5566 w 10000"/>
                    <a:gd name="connsiteY5-2938" fmla="*/ 2282 h 11183"/>
                    <a:gd name="connsiteX6-2939" fmla="*/ 6538 w 10000"/>
                    <a:gd name="connsiteY6-2940" fmla="*/ 24 h 11183"/>
                    <a:gd name="connsiteX7-2941" fmla="*/ 7711 w 10000"/>
                    <a:gd name="connsiteY7-2942" fmla="*/ 4026 h 11183"/>
                    <a:gd name="connsiteX8-2943" fmla="*/ 8967 w 10000"/>
                    <a:gd name="connsiteY8-2944" fmla="*/ 3941 h 11183"/>
                    <a:gd name="connsiteX9-2945" fmla="*/ 9998 w 10000"/>
                    <a:gd name="connsiteY9-2946" fmla="*/ 10539 h 11183"/>
                    <a:gd name="connsiteX10-2947" fmla="*/ 9117 w 10000"/>
                    <a:gd name="connsiteY10-2948" fmla="*/ 10653 h 11183"/>
                    <a:gd name="connsiteX11-2949" fmla="*/ 7885 w 10000"/>
                    <a:gd name="connsiteY11-2950" fmla="*/ 7985 h 11183"/>
                    <a:gd name="connsiteX12-2951" fmla="*/ 6474 w 10000"/>
                    <a:gd name="connsiteY12-2952" fmla="*/ 9404 h 11183"/>
                    <a:gd name="connsiteX13-2953" fmla="*/ 5626 w 10000"/>
                    <a:gd name="connsiteY13-2954" fmla="*/ 7077 h 11183"/>
                    <a:gd name="connsiteX14-2955" fmla="*/ 4529 w 10000"/>
                    <a:gd name="connsiteY14-2956" fmla="*/ 11010 h 11183"/>
                    <a:gd name="connsiteX15-2957" fmla="*/ 3835 w 10000"/>
                    <a:gd name="connsiteY15-2958" fmla="*/ 7298 h 11183"/>
                    <a:gd name="connsiteX16-2959" fmla="*/ 2866 w 10000"/>
                    <a:gd name="connsiteY16-2960" fmla="*/ 9838 h 11183"/>
                    <a:gd name="connsiteX17-2961" fmla="*/ 2101 w 10000"/>
                    <a:gd name="connsiteY17-2962" fmla="*/ 7655 h 11183"/>
                    <a:gd name="connsiteX18-2963" fmla="*/ 1043 w 10000"/>
                    <a:gd name="connsiteY18-2964" fmla="*/ 7920 h 11183"/>
                    <a:gd name="connsiteX19-2965" fmla="*/ 1015 w 10000"/>
                    <a:gd name="connsiteY19-2966" fmla="*/ 4788 h 11183"/>
                    <a:gd name="connsiteX0-2967" fmla="*/ 1015 w 10000"/>
                    <a:gd name="connsiteY0-2968" fmla="*/ 4788 h 11183"/>
                    <a:gd name="connsiteX1-2969" fmla="*/ 1979 w 10000"/>
                    <a:gd name="connsiteY1-2970" fmla="*/ 4702 h 11183"/>
                    <a:gd name="connsiteX2-2971" fmla="*/ 2549 w 10000"/>
                    <a:gd name="connsiteY2-2972" fmla="*/ 1955 h 11183"/>
                    <a:gd name="connsiteX3-2973" fmla="*/ 3505 w 10000"/>
                    <a:gd name="connsiteY3-2974" fmla="*/ 4070 h 11183"/>
                    <a:gd name="connsiteX4-2975" fmla="*/ 4492 w 10000"/>
                    <a:gd name="connsiteY4-2976" fmla="*/ 246 h 11183"/>
                    <a:gd name="connsiteX5-2977" fmla="*/ 5566 w 10000"/>
                    <a:gd name="connsiteY5-2978" fmla="*/ 2282 h 11183"/>
                    <a:gd name="connsiteX6-2979" fmla="*/ 6538 w 10000"/>
                    <a:gd name="connsiteY6-2980" fmla="*/ 24 h 11183"/>
                    <a:gd name="connsiteX7-2981" fmla="*/ 7711 w 10000"/>
                    <a:gd name="connsiteY7-2982" fmla="*/ 4026 h 11183"/>
                    <a:gd name="connsiteX8-2983" fmla="*/ 8967 w 10000"/>
                    <a:gd name="connsiteY8-2984" fmla="*/ 3941 h 11183"/>
                    <a:gd name="connsiteX9-2985" fmla="*/ 9998 w 10000"/>
                    <a:gd name="connsiteY9-2986" fmla="*/ 10539 h 11183"/>
                    <a:gd name="connsiteX10-2987" fmla="*/ 9117 w 10000"/>
                    <a:gd name="connsiteY10-2988" fmla="*/ 10653 h 11183"/>
                    <a:gd name="connsiteX11-2989" fmla="*/ 7885 w 10000"/>
                    <a:gd name="connsiteY11-2990" fmla="*/ 7985 h 11183"/>
                    <a:gd name="connsiteX12-2991" fmla="*/ 6474 w 10000"/>
                    <a:gd name="connsiteY12-2992" fmla="*/ 9404 h 11183"/>
                    <a:gd name="connsiteX13-2993" fmla="*/ 5626 w 10000"/>
                    <a:gd name="connsiteY13-2994" fmla="*/ 7077 h 11183"/>
                    <a:gd name="connsiteX14-2995" fmla="*/ 4677 w 10000"/>
                    <a:gd name="connsiteY14-2996" fmla="*/ 9560 h 11183"/>
                    <a:gd name="connsiteX15-2997" fmla="*/ 3835 w 10000"/>
                    <a:gd name="connsiteY15-2998" fmla="*/ 7298 h 11183"/>
                    <a:gd name="connsiteX16-2999" fmla="*/ 2866 w 10000"/>
                    <a:gd name="connsiteY16-3000" fmla="*/ 9838 h 11183"/>
                    <a:gd name="connsiteX17-3001" fmla="*/ 2101 w 10000"/>
                    <a:gd name="connsiteY17-3002" fmla="*/ 7655 h 11183"/>
                    <a:gd name="connsiteX18-3003" fmla="*/ 1043 w 10000"/>
                    <a:gd name="connsiteY18-3004" fmla="*/ 7920 h 11183"/>
                    <a:gd name="connsiteX19-3005" fmla="*/ 1015 w 10000"/>
                    <a:gd name="connsiteY19-3006" fmla="*/ 4788 h 11183"/>
                    <a:gd name="connsiteX0-3007" fmla="*/ 1015 w 10000"/>
                    <a:gd name="connsiteY0-3008" fmla="*/ 4788 h 11183"/>
                    <a:gd name="connsiteX1-3009" fmla="*/ 1979 w 10000"/>
                    <a:gd name="connsiteY1-3010" fmla="*/ 4702 h 11183"/>
                    <a:gd name="connsiteX2-3011" fmla="*/ 2549 w 10000"/>
                    <a:gd name="connsiteY2-3012" fmla="*/ 1955 h 11183"/>
                    <a:gd name="connsiteX3-3013" fmla="*/ 3505 w 10000"/>
                    <a:gd name="connsiteY3-3014" fmla="*/ 4070 h 11183"/>
                    <a:gd name="connsiteX4-3015" fmla="*/ 4492 w 10000"/>
                    <a:gd name="connsiteY4-3016" fmla="*/ 246 h 11183"/>
                    <a:gd name="connsiteX5-3017" fmla="*/ 5566 w 10000"/>
                    <a:gd name="connsiteY5-3018" fmla="*/ 2282 h 11183"/>
                    <a:gd name="connsiteX6-3019" fmla="*/ 6538 w 10000"/>
                    <a:gd name="connsiteY6-3020" fmla="*/ 24 h 11183"/>
                    <a:gd name="connsiteX7-3021" fmla="*/ 7711 w 10000"/>
                    <a:gd name="connsiteY7-3022" fmla="*/ 4026 h 11183"/>
                    <a:gd name="connsiteX8-3023" fmla="*/ 8967 w 10000"/>
                    <a:gd name="connsiteY8-3024" fmla="*/ 3941 h 11183"/>
                    <a:gd name="connsiteX9-3025" fmla="*/ 9998 w 10000"/>
                    <a:gd name="connsiteY9-3026" fmla="*/ 10539 h 11183"/>
                    <a:gd name="connsiteX10-3027" fmla="*/ 9117 w 10000"/>
                    <a:gd name="connsiteY10-3028" fmla="*/ 10653 h 11183"/>
                    <a:gd name="connsiteX11-3029" fmla="*/ 7885 w 10000"/>
                    <a:gd name="connsiteY11-3030" fmla="*/ 7985 h 11183"/>
                    <a:gd name="connsiteX12-3031" fmla="*/ 6518 w 10000"/>
                    <a:gd name="connsiteY12-3032" fmla="*/ 8824 h 11183"/>
                    <a:gd name="connsiteX13-3033" fmla="*/ 5626 w 10000"/>
                    <a:gd name="connsiteY13-3034" fmla="*/ 7077 h 11183"/>
                    <a:gd name="connsiteX14-3035" fmla="*/ 4677 w 10000"/>
                    <a:gd name="connsiteY14-3036" fmla="*/ 9560 h 11183"/>
                    <a:gd name="connsiteX15-3037" fmla="*/ 3835 w 10000"/>
                    <a:gd name="connsiteY15-3038" fmla="*/ 7298 h 11183"/>
                    <a:gd name="connsiteX16-3039" fmla="*/ 2866 w 10000"/>
                    <a:gd name="connsiteY16-3040" fmla="*/ 9838 h 11183"/>
                    <a:gd name="connsiteX17-3041" fmla="*/ 2101 w 10000"/>
                    <a:gd name="connsiteY17-3042" fmla="*/ 7655 h 11183"/>
                    <a:gd name="connsiteX18-3043" fmla="*/ 1043 w 10000"/>
                    <a:gd name="connsiteY18-3044" fmla="*/ 7920 h 11183"/>
                    <a:gd name="connsiteX19-3045" fmla="*/ 1015 w 10000"/>
                    <a:gd name="connsiteY19-3046" fmla="*/ 4788 h 11183"/>
                    <a:gd name="connsiteX0-3047" fmla="*/ 1015 w 10000"/>
                    <a:gd name="connsiteY0-3048" fmla="*/ 4788 h 11183"/>
                    <a:gd name="connsiteX1-3049" fmla="*/ 1979 w 10000"/>
                    <a:gd name="connsiteY1-3050" fmla="*/ 4702 h 11183"/>
                    <a:gd name="connsiteX2-3051" fmla="*/ 2549 w 10000"/>
                    <a:gd name="connsiteY2-3052" fmla="*/ 1955 h 11183"/>
                    <a:gd name="connsiteX3-3053" fmla="*/ 3505 w 10000"/>
                    <a:gd name="connsiteY3-3054" fmla="*/ 4070 h 11183"/>
                    <a:gd name="connsiteX4-3055" fmla="*/ 4492 w 10000"/>
                    <a:gd name="connsiteY4-3056" fmla="*/ 246 h 11183"/>
                    <a:gd name="connsiteX5-3057" fmla="*/ 5566 w 10000"/>
                    <a:gd name="connsiteY5-3058" fmla="*/ 2282 h 11183"/>
                    <a:gd name="connsiteX6-3059" fmla="*/ 6538 w 10000"/>
                    <a:gd name="connsiteY6-3060" fmla="*/ 24 h 11183"/>
                    <a:gd name="connsiteX7-3061" fmla="*/ 7711 w 10000"/>
                    <a:gd name="connsiteY7-3062" fmla="*/ 4026 h 11183"/>
                    <a:gd name="connsiteX8-3063" fmla="*/ 8967 w 10000"/>
                    <a:gd name="connsiteY8-3064" fmla="*/ 3941 h 11183"/>
                    <a:gd name="connsiteX9-3065" fmla="*/ 9998 w 10000"/>
                    <a:gd name="connsiteY9-3066" fmla="*/ 10539 h 11183"/>
                    <a:gd name="connsiteX10-3067" fmla="*/ 9117 w 10000"/>
                    <a:gd name="connsiteY10-3068" fmla="*/ 10653 h 11183"/>
                    <a:gd name="connsiteX11-3069" fmla="*/ 7885 w 10000"/>
                    <a:gd name="connsiteY11-3070" fmla="*/ 7985 h 11183"/>
                    <a:gd name="connsiteX12-3071" fmla="*/ 6518 w 10000"/>
                    <a:gd name="connsiteY12-3072" fmla="*/ 8824 h 11183"/>
                    <a:gd name="connsiteX13-3073" fmla="*/ 5774 w 10000"/>
                    <a:gd name="connsiteY13-3074" fmla="*/ 5555 h 11183"/>
                    <a:gd name="connsiteX14-3075" fmla="*/ 4677 w 10000"/>
                    <a:gd name="connsiteY14-3076" fmla="*/ 9560 h 11183"/>
                    <a:gd name="connsiteX15-3077" fmla="*/ 3835 w 10000"/>
                    <a:gd name="connsiteY15-3078" fmla="*/ 7298 h 11183"/>
                    <a:gd name="connsiteX16-3079" fmla="*/ 2866 w 10000"/>
                    <a:gd name="connsiteY16-3080" fmla="*/ 9838 h 11183"/>
                    <a:gd name="connsiteX17-3081" fmla="*/ 2101 w 10000"/>
                    <a:gd name="connsiteY17-3082" fmla="*/ 7655 h 11183"/>
                    <a:gd name="connsiteX18-3083" fmla="*/ 1043 w 10000"/>
                    <a:gd name="connsiteY18-3084" fmla="*/ 7920 h 11183"/>
                    <a:gd name="connsiteX19-3085" fmla="*/ 1015 w 10000"/>
                    <a:gd name="connsiteY19-3086" fmla="*/ 4788 h 11183"/>
                    <a:gd name="connsiteX0-3087" fmla="*/ 1015 w 10000"/>
                    <a:gd name="connsiteY0-3088" fmla="*/ 4788 h 11183"/>
                    <a:gd name="connsiteX1-3089" fmla="*/ 1979 w 10000"/>
                    <a:gd name="connsiteY1-3090" fmla="*/ 4702 h 11183"/>
                    <a:gd name="connsiteX2-3091" fmla="*/ 2549 w 10000"/>
                    <a:gd name="connsiteY2-3092" fmla="*/ 1955 h 11183"/>
                    <a:gd name="connsiteX3-3093" fmla="*/ 3505 w 10000"/>
                    <a:gd name="connsiteY3-3094" fmla="*/ 4070 h 11183"/>
                    <a:gd name="connsiteX4-3095" fmla="*/ 4492 w 10000"/>
                    <a:gd name="connsiteY4-3096" fmla="*/ 246 h 11183"/>
                    <a:gd name="connsiteX5-3097" fmla="*/ 5566 w 10000"/>
                    <a:gd name="connsiteY5-3098" fmla="*/ 2282 h 11183"/>
                    <a:gd name="connsiteX6-3099" fmla="*/ 6538 w 10000"/>
                    <a:gd name="connsiteY6-3100" fmla="*/ 24 h 11183"/>
                    <a:gd name="connsiteX7-3101" fmla="*/ 7711 w 10000"/>
                    <a:gd name="connsiteY7-3102" fmla="*/ 4026 h 11183"/>
                    <a:gd name="connsiteX8-3103" fmla="*/ 8967 w 10000"/>
                    <a:gd name="connsiteY8-3104" fmla="*/ 3941 h 11183"/>
                    <a:gd name="connsiteX9-3105" fmla="*/ 9998 w 10000"/>
                    <a:gd name="connsiteY9-3106" fmla="*/ 10539 h 11183"/>
                    <a:gd name="connsiteX10-3107" fmla="*/ 9117 w 10000"/>
                    <a:gd name="connsiteY10-3108" fmla="*/ 10653 h 11183"/>
                    <a:gd name="connsiteX11-3109" fmla="*/ 7885 w 10000"/>
                    <a:gd name="connsiteY11-3110" fmla="*/ 7985 h 11183"/>
                    <a:gd name="connsiteX12-3111" fmla="*/ 6518 w 10000"/>
                    <a:gd name="connsiteY12-3112" fmla="*/ 8824 h 11183"/>
                    <a:gd name="connsiteX13-3113" fmla="*/ 5774 w 10000"/>
                    <a:gd name="connsiteY13-3114" fmla="*/ 5555 h 11183"/>
                    <a:gd name="connsiteX14-3115" fmla="*/ 4662 w 10000"/>
                    <a:gd name="connsiteY14-3116" fmla="*/ 8400 h 11183"/>
                    <a:gd name="connsiteX15-3117" fmla="*/ 3835 w 10000"/>
                    <a:gd name="connsiteY15-3118" fmla="*/ 7298 h 11183"/>
                    <a:gd name="connsiteX16-3119" fmla="*/ 2866 w 10000"/>
                    <a:gd name="connsiteY16-3120" fmla="*/ 9838 h 11183"/>
                    <a:gd name="connsiteX17-3121" fmla="*/ 2101 w 10000"/>
                    <a:gd name="connsiteY17-3122" fmla="*/ 7655 h 11183"/>
                    <a:gd name="connsiteX18-3123" fmla="*/ 1043 w 10000"/>
                    <a:gd name="connsiteY18-3124" fmla="*/ 7920 h 11183"/>
                    <a:gd name="connsiteX19-3125" fmla="*/ 1015 w 10000"/>
                    <a:gd name="connsiteY19-3126" fmla="*/ 4788 h 11183"/>
                    <a:gd name="connsiteX0-3127" fmla="*/ 1015 w 10000"/>
                    <a:gd name="connsiteY0-3128" fmla="*/ 4788 h 11183"/>
                    <a:gd name="connsiteX1-3129" fmla="*/ 1979 w 10000"/>
                    <a:gd name="connsiteY1-3130" fmla="*/ 4702 h 11183"/>
                    <a:gd name="connsiteX2-3131" fmla="*/ 2549 w 10000"/>
                    <a:gd name="connsiteY2-3132" fmla="*/ 1955 h 11183"/>
                    <a:gd name="connsiteX3-3133" fmla="*/ 3505 w 10000"/>
                    <a:gd name="connsiteY3-3134" fmla="*/ 4070 h 11183"/>
                    <a:gd name="connsiteX4-3135" fmla="*/ 4492 w 10000"/>
                    <a:gd name="connsiteY4-3136" fmla="*/ 246 h 11183"/>
                    <a:gd name="connsiteX5-3137" fmla="*/ 5566 w 10000"/>
                    <a:gd name="connsiteY5-3138" fmla="*/ 2282 h 11183"/>
                    <a:gd name="connsiteX6-3139" fmla="*/ 6538 w 10000"/>
                    <a:gd name="connsiteY6-3140" fmla="*/ 24 h 11183"/>
                    <a:gd name="connsiteX7-3141" fmla="*/ 7711 w 10000"/>
                    <a:gd name="connsiteY7-3142" fmla="*/ 4026 h 11183"/>
                    <a:gd name="connsiteX8-3143" fmla="*/ 8967 w 10000"/>
                    <a:gd name="connsiteY8-3144" fmla="*/ 3941 h 11183"/>
                    <a:gd name="connsiteX9-3145" fmla="*/ 9998 w 10000"/>
                    <a:gd name="connsiteY9-3146" fmla="*/ 10539 h 11183"/>
                    <a:gd name="connsiteX10-3147" fmla="*/ 9117 w 10000"/>
                    <a:gd name="connsiteY10-3148" fmla="*/ 10653 h 11183"/>
                    <a:gd name="connsiteX11-3149" fmla="*/ 7885 w 10000"/>
                    <a:gd name="connsiteY11-3150" fmla="*/ 7985 h 11183"/>
                    <a:gd name="connsiteX12-3151" fmla="*/ 6518 w 10000"/>
                    <a:gd name="connsiteY12-3152" fmla="*/ 8824 h 11183"/>
                    <a:gd name="connsiteX13-3153" fmla="*/ 5774 w 10000"/>
                    <a:gd name="connsiteY13-3154" fmla="*/ 5555 h 11183"/>
                    <a:gd name="connsiteX14-3155" fmla="*/ 4662 w 10000"/>
                    <a:gd name="connsiteY14-3156" fmla="*/ 8400 h 11183"/>
                    <a:gd name="connsiteX15-3157" fmla="*/ 3894 w 10000"/>
                    <a:gd name="connsiteY15-3158" fmla="*/ 6428 h 11183"/>
                    <a:gd name="connsiteX16-3159" fmla="*/ 2866 w 10000"/>
                    <a:gd name="connsiteY16-3160" fmla="*/ 9838 h 11183"/>
                    <a:gd name="connsiteX17-3161" fmla="*/ 2101 w 10000"/>
                    <a:gd name="connsiteY17-3162" fmla="*/ 7655 h 11183"/>
                    <a:gd name="connsiteX18-3163" fmla="*/ 1043 w 10000"/>
                    <a:gd name="connsiteY18-3164" fmla="*/ 7920 h 11183"/>
                    <a:gd name="connsiteX19-3165" fmla="*/ 1015 w 10000"/>
                    <a:gd name="connsiteY19-3166" fmla="*/ 4788 h 11183"/>
                    <a:gd name="connsiteX0-3167" fmla="*/ 1015 w 10000"/>
                    <a:gd name="connsiteY0-3168" fmla="*/ 4788 h 11183"/>
                    <a:gd name="connsiteX1-3169" fmla="*/ 1979 w 10000"/>
                    <a:gd name="connsiteY1-3170" fmla="*/ 4702 h 11183"/>
                    <a:gd name="connsiteX2-3171" fmla="*/ 2549 w 10000"/>
                    <a:gd name="connsiteY2-3172" fmla="*/ 1955 h 11183"/>
                    <a:gd name="connsiteX3-3173" fmla="*/ 3505 w 10000"/>
                    <a:gd name="connsiteY3-3174" fmla="*/ 4070 h 11183"/>
                    <a:gd name="connsiteX4-3175" fmla="*/ 4492 w 10000"/>
                    <a:gd name="connsiteY4-3176" fmla="*/ 246 h 11183"/>
                    <a:gd name="connsiteX5-3177" fmla="*/ 5566 w 10000"/>
                    <a:gd name="connsiteY5-3178" fmla="*/ 2282 h 11183"/>
                    <a:gd name="connsiteX6-3179" fmla="*/ 6538 w 10000"/>
                    <a:gd name="connsiteY6-3180" fmla="*/ 24 h 11183"/>
                    <a:gd name="connsiteX7-3181" fmla="*/ 7711 w 10000"/>
                    <a:gd name="connsiteY7-3182" fmla="*/ 4026 h 11183"/>
                    <a:gd name="connsiteX8-3183" fmla="*/ 8967 w 10000"/>
                    <a:gd name="connsiteY8-3184" fmla="*/ 3941 h 11183"/>
                    <a:gd name="connsiteX9-3185" fmla="*/ 9998 w 10000"/>
                    <a:gd name="connsiteY9-3186" fmla="*/ 10539 h 11183"/>
                    <a:gd name="connsiteX10-3187" fmla="*/ 9117 w 10000"/>
                    <a:gd name="connsiteY10-3188" fmla="*/ 10653 h 11183"/>
                    <a:gd name="connsiteX11-3189" fmla="*/ 7885 w 10000"/>
                    <a:gd name="connsiteY11-3190" fmla="*/ 7985 h 11183"/>
                    <a:gd name="connsiteX12-3191" fmla="*/ 6518 w 10000"/>
                    <a:gd name="connsiteY12-3192" fmla="*/ 8824 h 11183"/>
                    <a:gd name="connsiteX13-3193" fmla="*/ 5774 w 10000"/>
                    <a:gd name="connsiteY13-3194" fmla="*/ 5555 h 11183"/>
                    <a:gd name="connsiteX14-3195" fmla="*/ 4662 w 10000"/>
                    <a:gd name="connsiteY14-3196" fmla="*/ 8400 h 11183"/>
                    <a:gd name="connsiteX15-3197" fmla="*/ 3894 w 10000"/>
                    <a:gd name="connsiteY15-3198" fmla="*/ 6428 h 11183"/>
                    <a:gd name="connsiteX16-3199" fmla="*/ 2866 w 10000"/>
                    <a:gd name="connsiteY16-3200" fmla="*/ 8968 h 11183"/>
                    <a:gd name="connsiteX17-3201" fmla="*/ 2101 w 10000"/>
                    <a:gd name="connsiteY17-3202" fmla="*/ 7655 h 11183"/>
                    <a:gd name="connsiteX18-3203" fmla="*/ 1043 w 10000"/>
                    <a:gd name="connsiteY18-3204" fmla="*/ 7920 h 11183"/>
                    <a:gd name="connsiteX19-3205" fmla="*/ 1015 w 10000"/>
                    <a:gd name="connsiteY19-3206" fmla="*/ 4788 h 11183"/>
                    <a:gd name="connsiteX0-3207" fmla="*/ 1015 w 10000"/>
                    <a:gd name="connsiteY0-3208" fmla="*/ 4788 h 11183"/>
                    <a:gd name="connsiteX1-3209" fmla="*/ 1979 w 10000"/>
                    <a:gd name="connsiteY1-3210" fmla="*/ 4702 h 11183"/>
                    <a:gd name="connsiteX2-3211" fmla="*/ 2549 w 10000"/>
                    <a:gd name="connsiteY2-3212" fmla="*/ 1955 h 11183"/>
                    <a:gd name="connsiteX3-3213" fmla="*/ 3505 w 10000"/>
                    <a:gd name="connsiteY3-3214" fmla="*/ 4070 h 11183"/>
                    <a:gd name="connsiteX4-3215" fmla="*/ 4492 w 10000"/>
                    <a:gd name="connsiteY4-3216" fmla="*/ 246 h 11183"/>
                    <a:gd name="connsiteX5-3217" fmla="*/ 5566 w 10000"/>
                    <a:gd name="connsiteY5-3218" fmla="*/ 2282 h 11183"/>
                    <a:gd name="connsiteX6-3219" fmla="*/ 6538 w 10000"/>
                    <a:gd name="connsiteY6-3220" fmla="*/ 24 h 11183"/>
                    <a:gd name="connsiteX7-3221" fmla="*/ 7711 w 10000"/>
                    <a:gd name="connsiteY7-3222" fmla="*/ 4026 h 11183"/>
                    <a:gd name="connsiteX8-3223" fmla="*/ 8967 w 10000"/>
                    <a:gd name="connsiteY8-3224" fmla="*/ 3941 h 11183"/>
                    <a:gd name="connsiteX9-3225" fmla="*/ 9998 w 10000"/>
                    <a:gd name="connsiteY9-3226" fmla="*/ 10539 h 11183"/>
                    <a:gd name="connsiteX10-3227" fmla="*/ 9117 w 10000"/>
                    <a:gd name="connsiteY10-3228" fmla="*/ 10653 h 11183"/>
                    <a:gd name="connsiteX11-3229" fmla="*/ 7885 w 10000"/>
                    <a:gd name="connsiteY11-3230" fmla="*/ 7985 h 11183"/>
                    <a:gd name="connsiteX12-3231" fmla="*/ 6518 w 10000"/>
                    <a:gd name="connsiteY12-3232" fmla="*/ 8824 h 11183"/>
                    <a:gd name="connsiteX13-3233" fmla="*/ 5774 w 10000"/>
                    <a:gd name="connsiteY13-3234" fmla="*/ 5555 h 11183"/>
                    <a:gd name="connsiteX14-3235" fmla="*/ 4662 w 10000"/>
                    <a:gd name="connsiteY14-3236" fmla="*/ 8400 h 11183"/>
                    <a:gd name="connsiteX15-3237" fmla="*/ 3894 w 10000"/>
                    <a:gd name="connsiteY15-3238" fmla="*/ 6428 h 11183"/>
                    <a:gd name="connsiteX16-3239" fmla="*/ 2866 w 10000"/>
                    <a:gd name="connsiteY16-3240" fmla="*/ 8968 h 11183"/>
                    <a:gd name="connsiteX17-3241" fmla="*/ 2101 w 10000"/>
                    <a:gd name="connsiteY17-3242" fmla="*/ 7438 h 11183"/>
                    <a:gd name="connsiteX18-3243" fmla="*/ 1043 w 10000"/>
                    <a:gd name="connsiteY18-3244" fmla="*/ 7920 h 11183"/>
                    <a:gd name="connsiteX19-3245" fmla="*/ 1015 w 10000"/>
                    <a:gd name="connsiteY19-3246" fmla="*/ 4788 h 11183"/>
                    <a:gd name="connsiteX0-3247" fmla="*/ 1015 w 10000"/>
                    <a:gd name="connsiteY0-3248" fmla="*/ 4788 h 11183"/>
                    <a:gd name="connsiteX1-3249" fmla="*/ 1979 w 10000"/>
                    <a:gd name="connsiteY1-3250" fmla="*/ 4702 h 11183"/>
                    <a:gd name="connsiteX2-3251" fmla="*/ 2549 w 10000"/>
                    <a:gd name="connsiteY2-3252" fmla="*/ 1955 h 11183"/>
                    <a:gd name="connsiteX3-3253" fmla="*/ 3505 w 10000"/>
                    <a:gd name="connsiteY3-3254" fmla="*/ 4070 h 11183"/>
                    <a:gd name="connsiteX4-3255" fmla="*/ 4492 w 10000"/>
                    <a:gd name="connsiteY4-3256" fmla="*/ 246 h 11183"/>
                    <a:gd name="connsiteX5-3257" fmla="*/ 5566 w 10000"/>
                    <a:gd name="connsiteY5-3258" fmla="*/ 2282 h 11183"/>
                    <a:gd name="connsiteX6-3259" fmla="*/ 6538 w 10000"/>
                    <a:gd name="connsiteY6-3260" fmla="*/ 24 h 11183"/>
                    <a:gd name="connsiteX7-3261" fmla="*/ 7711 w 10000"/>
                    <a:gd name="connsiteY7-3262" fmla="*/ 4026 h 11183"/>
                    <a:gd name="connsiteX8-3263" fmla="*/ 8967 w 10000"/>
                    <a:gd name="connsiteY8-3264" fmla="*/ 3941 h 11183"/>
                    <a:gd name="connsiteX9-3265" fmla="*/ 9998 w 10000"/>
                    <a:gd name="connsiteY9-3266" fmla="*/ 10539 h 11183"/>
                    <a:gd name="connsiteX10-3267" fmla="*/ 9117 w 10000"/>
                    <a:gd name="connsiteY10-3268" fmla="*/ 10653 h 11183"/>
                    <a:gd name="connsiteX11-3269" fmla="*/ 7885 w 10000"/>
                    <a:gd name="connsiteY11-3270" fmla="*/ 7985 h 11183"/>
                    <a:gd name="connsiteX12-3271" fmla="*/ 6770 w 10000"/>
                    <a:gd name="connsiteY12-3272" fmla="*/ 8317 h 11183"/>
                    <a:gd name="connsiteX13-3273" fmla="*/ 5774 w 10000"/>
                    <a:gd name="connsiteY13-3274" fmla="*/ 5555 h 11183"/>
                    <a:gd name="connsiteX14-3275" fmla="*/ 4662 w 10000"/>
                    <a:gd name="connsiteY14-3276" fmla="*/ 8400 h 11183"/>
                    <a:gd name="connsiteX15-3277" fmla="*/ 3894 w 10000"/>
                    <a:gd name="connsiteY15-3278" fmla="*/ 6428 h 11183"/>
                    <a:gd name="connsiteX16-3279" fmla="*/ 2866 w 10000"/>
                    <a:gd name="connsiteY16-3280" fmla="*/ 8968 h 11183"/>
                    <a:gd name="connsiteX17-3281" fmla="*/ 2101 w 10000"/>
                    <a:gd name="connsiteY17-3282" fmla="*/ 7438 h 11183"/>
                    <a:gd name="connsiteX18-3283" fmla="*/ 1043 w 10000"/>
                    <a:gd name="connsiteY18-3284" fmla="*/ 7920 h 11183"/>
                    <a:gd name="connsiteX19-3285" fmla="*/ 1015 w 10000"/>
                    <a:gd name="connsiteY19-3286" fmla="*/ 4788 h 11183"/>
                    <a:gd name="connsiteX0-3287" fmla="*/ 1015 w 10000"/>
                    <a:gd name="connsiteY0-3288" fmla="*/ 4788 h 11183"/>
                    <a:gd name="connsiteX1-3289" fmla="*/ 1979 w 10000"/>
                    <a:gd name="connsiteY1-3290" fmla="*/ 4702 h 11183"/>
                    <a:gd name="connsiteX2-3291" fmla="*/ 2549 w 10000"/>
                    <a:gd name="connsiteY2-3292" fmla="*/ 1955 h 11183"/>
                    <a:gd name="connsiteX3-3293" fmla="*/ 3505 w 10000"/>
                    <a:gd name="connsiteY3-3294" fmla="*/ 4070 h 11183"/>
                    <a:gd name="connsiteX4-3295" fmla="*/ 4492 w 10000"/>
                    <a:gd name="connsiteY4-3296" fmla="*/ 246 h 11183"/>
                    <a:gd name="connsiteX5-3297" fmla="*/ 5566 w 10000"/>
                    <a:gd name="connsiteY5-3298" fmla="*/ 2282 h 11183"/>
                    <a:gd name="connsiteX6-3299" fmla="*/ 6538 w 10000"/>
                    <a:gd name="connsiteY6-3300" fmla="*/ 24 h 11183"/>
                    <a:gd name="connsiteX7-3301" fmla="*/ 7711 w 10000"/>
                    <a:gd name="connsiteY7-3302" fmla="*/ 4026 h 11183"/>
                    <a:gd name="connsiteX8-3303" fmla="*/ 8967 w 10000"/>
                    <a:gd name="connsiteY8-3304" fmla="*/ 3941 h 11183"/>
                    <a:gd name="connsiteX9-3305" fmla="*/ 9998 w 10000"/>
                    <a:gd name="connsiteY9-3306" fmla="*/ 10539 h 11183"/>
                    <a:gd name="connsiteX10-3307" fmla="*/ 9117 w 10000"/>
                    <a:gd name="connsiteY10-3308" fmla="*/ 10653 h 11183"/>
                    <a:gd name="connsiteX11-3309" fmla="*/ 8077 w 10000"/>
                    <a:gd name="connsiteY11-3310" fmla="*/ 6970 h 11183"/>
                    <a:gd name="connsiteX12-3311" fmla="*/ 6770 w 10000"/>
                    <a:gd name="connsiteY12-3312" fmla="*/ 8317 h 11183"/>
                    <a:gd name="connsiteX13-3313" fmla="*/ 5774 w 10000"/>
                    <a:gd name="connsiteY13-3314" fmla="*/ 5555 h 11183"/>
                    <a:gd name="connsiteX14-3315" fmla="*/ 4662 w 10000"/>
                    <a:gd name="connsiteY14-3316" fmla="*/ 8400 h 11183"/>
                    <a:gd name="connsiteX15-3317" fmla="*/ 3894 w 10000"/>
                    <a:gd name="connsiteY15-3318" fmla="*/ 6428 h 11183"/>
                    <a:gd name="connsiteX16-3319" fmla="*/ 2866 w 10000"/>
                    <a:gd name="connsiteY16-3320" fmla="*/ 8968 h 11183"/>
                    <a:gd name="connsiteX17-3321" fmla="*/ 2101 w 10000"/>
                    <a:gd name="connsiteY17-3322" fmla="*/ 7438 h 11183"/>
                    <a:gd name="connsiteX18-3323" fmla="*/ 1043 w 10000"/>
                    <a:gd name="connsiteY18-3324" fmla="*/ 7920 h 11183"/>
                    <a:gd name="connsiteX19-3325" fmla="*/ 1015 w 10000"/>
                    <a:gd name="connsiteY19-3326" fmla="*/ 4788 h 11183"/>
                    <a:gd name="connsiteX0-3327" fmla="*/ 1015 w 10001"/>
                    <a:gd name="connsiteY0-3328" fmla="*/ 4788 h 10872"/>
                    <a:gd name="connsiteX1-3329" fmla="*/ 1979 w 10001"/>
                    <a:gd name="connsiteY1-3330" fmla="*/ 4702 h 10872"/>
                    <a:gd name="connsiteX2-3331" fmla="*/ 2549 w 10001"/>
                    <a:gd name="connsiteY2-3332" fmla="*/ 1955 h 10872"/>
                    <a:gd name="connsiteX3-3333" fmla="*/ 3505 w 10001"/>
                    <a:gd name="connsiteY3-3334" fmla="*/ 4070 h 10872"/>
                    <a:gd name="connsiteX4-3335" fmla="*/ 4492 w 10001"/>
                    <a:gd name="connsiteY4-3336" fmla="*/ 246 h 10872"/>
                    <a:gd name="connsiteX5-3337" fmla="*/ 5566 w 10001"/>
                    <a:gd name="connsiteY5-3338" fmla="*/ 2282 h 10872"/>
                    <a:gd name="connsiteX6-3339" fmla="*/ 6538 w 10001"/>
                    <a:gd name="connsiteY6-3340" fmla="*/ 24 h 10872"/>
                    <a:gd name="connsiteX7-3341" fmla="*/ 7711 w 10001"/>
                    <a:gd name="connsiteY7-3342" fmla="*/ 4026 h 10872"/>
                    <a:gd name="connsiteX8-3343" fmla="*/ 8967 w 10001"/>
                    <a:gd name="connsiteY8-3344" fmla="*/ 3941 h 10872"/>
                    <a:gd name="connsiteX9-3345" fmla="*/ 9998 w 10001"/>
                    <a:gd name="connsiteY9-3346" fmla="*/ 10539 h 10872"/>
                    <a:gd name="connsiteX10-3347" fmla="*/ 9176 w 10001"/>
                    <a:gd name="connsiteY10-3348" fmla="*/ 9928 h 10872"/>
                    <a:gd name="connsiteX11-3349" fmla="*/ 8077 w 10001"/>
                    <a:gd name="connsiteY11-3350" fmla="*/ 6970 h 10872"/>
                    <a:gd name="connsiteX12-3351" fmla="*/ 6770 w 10001"/>
                    <a:gd name="connsiteY12-3352" fmla="*/ 8317 h 10872"/>
                    <a:gd name="connsiteX13-3353" fmla="*/ 5774 w 10001"/>
                    <a:gd name="connsiteY13-3354" fmla="*/ 5555 h 10872"/>
                    <a:gd name="connsiteX14-3355" fmla="*/ 4662 w 10001"/>
                    <a:gd name="connsiteY14-3356" fmla="*/ 8400 h 10872"/>
                    <a:gd name="connsiteX15-3357" fmla="*/ 3894 w 10001"/>
                    <a:gd name="connsiteY15-3358" fmla="*/ 6428 h 10872"/>
                    <a:gd name="connsiteX16-3359" fmla="*/ 2866 w 10001"/>
                    <a:gd name="connsiteY16-3360" fmla="*/ 8968 h 10872"/>
                    <a:gd name="connsiteX17-3361" fmla="*/ 2101 w 10001"/>
                    <a:gd name="connsiteY17-3362" fmla="*/ 7438 h 10872"/>
                    <a:gd name="connsiteX18-3363" fmla="*/ 1043 w 10001"/>
                    <a:gd name="connsiteY18-3364" fmla="*/ 7920 h 10872"/>
                    <a:gd name="connsiteX19-3365" fmla="*/ 1015 w 10001"/>
                    <a:gd name="connsiteY19-3366" fmla="*/ 4788 h 10872"/>
                    <a:gd name="connsiteX0-3367" fmla="*/ 1015 w 10005"/>
                    <a:gd name="connsiteY0-3368" fmla="*/ 4788 h 10727"/>
                    <a:gd name="connsiteX1-3369" fmla="*/ 1979 w 10005"/>
                    <a:gd name="connsiteY1-3370" fmla="*/ 4702 h 10727"/>
                    <a:gd name="connsiteX2-3371" fmla="*/ 2549 w 10005"/>
                    <a:gd name="connsiteY2-3372" fmla="*/ 1955 h 10727"/>
                    <a:gd name="connsiteX3-3373" fmla="*/ 3505 w 10005"/>
                    <a:gd name="connsiteY3-3374" fmla="*/ 4070 h 10727"/>
                    <a:gd name="connsiteX4-3375" fmla="*/ 4492 w 10005"/>
                    <a:gd name="connsiteY4-3376" fmla="*/ 246 h 10727"/>
                    <a:gd name="connsiteX5-3377" fmla="*/ 5566 w 10005"/>
                    <a:gd name="connsiteY5-3378" fmla="*/ 2282 h 10727"/>
                    <a:gd name="connsiteX6-3379" fmla="*/ 6538 w 10005"/>
                    <a:gd name="connsiteY6-3380" fmla="*/ 24 h 10727"/>
                    <a:gd name="connsiteX7-3381" fmla="*/ 7711 w 10005"/>
                    <a:gd name="connsiteY7-3382" fmla="*/ 4026 h 10727"/>
                    <a:gd name="connsiteX8-3383" fmla="*/ 8967 w 10005"/>
                    <a:gd name="connsiteY8-3384" fmla="*/ 3941 h 10727"/>
                    <a:gd name="connsiteX9-3385" fmla="*/ 9998 w 10005"/>
                    <a:gd name="connsiteY9-3386" fmla="*/ 10539 h 10727"/>
                    <a:gd name="connsiteX10-3387" fmla="*/ 9502 w 10005"/>
                    <a:gd name="connsiteY10-3388" fmla="*/ 9058 h 10727"/>
                    <a:gd name="connsiteX11-3389" fmla="*/ 8077 w 10005"/>
                    <a:gd name="connsiteY11-3390" fmla="*/ 6970 h 10727"/>
                    <a:gd name="connsiteX12-3391" fmla="*/ 6770 w 10005"/>
                    <a:gd name="connsiteY12-3392" fmla="*/ 8317 h 10727"/>
                    <a:gd name="connsiteX13-3393" fmla="*/ 5774 w 10005"/>
                    <a:gd name="connsiteY13-3394" fmla="*/ 5555 h 10727"/>
                    <a:gd name="connsiteX14-3395" fmla="*/ 4662 w 10005"/>
                    <a:gd name="connsiteY14-3396" fmla="*/ 8400 h 10727"/>
                    <a:gd name="connsiteX15-3397" fmla="*/ 3894 w 10005"/>
                    <a:gd name="connsiteY15-3398" fmla="*/ 6428 h 10727"/>
                    <a:gd name="connsiteX16-3399" fmla="*/ 2866 w 10005"/>
                    <a:gd name="connsiteY16-3400" fmla="*/ 8968 h 10727"/>
                    <a:gd name="connsiteX17-3401" fmla="*/ 2101 w 10005"/>
                    <a:gd name="connsiteY17-3402" fmla="*/ 7438 h 10727"/>
                    <a:gd name="connsiteX18-3403" fmla="*/ 1043 w 10005"/>
                    <a:gd name="connsiteY18-3404" fmla="*/ 7920 h 10727"/>
                    <a:gd name="connsiteX19-3405" fmla="*/ 1015 w 10005"/>
                    <a:gd name="connsiteY19-3406" fmla="*/ 4788 h 10727"/>
                    <a:gd name="connsiteX0-3407" fmla="*/ 1015 w 10005"/>
                    <a:gd name="connsiteY0-3408" fmla="*/ 4788 h 10727"/>
                    <a:gd name="connsiteX1-3409" fmla="*/ 1979 w 10005"/>
                    <a:gd name="connsiteY1-3410" fmla="*/ 4702 h 10727"/>
                    <a:gd name="connsiteX2-3411" fmla="*/ 2549 w 10005"/>
                    <a:gd name="connsiteY2-3412" fmla="*/ 1955 h 10727"/>
                    <a:gd name="connsiteX3-3413" fmla="*/ 3505 w 10005"/>
                    <a:gd name="connsiteY3-3414" fmla="*/ 4070 h 10727"/>
                    <a:gd name="connsiteX4-3415" fmla="*/ 4492 w 10005"/>
                    <a:gd name="connsiteY4-3416" fmla="*/ 246 h 10727"/>
                    <a:gd name="connsiteX5-3417" fmla="*/ 5566 w 10005"/>
                    <a:gd name="connsiteY5-3418" fmla="*/ 2282 h 10727"/>
                    <a:gd name="connsiteX6-3419" fmla="*/ 6538 w 10005"/>
                    <a:gd name="connsiteY6-3420" fmla="*/ 24 h 10727"/>
                    <a:gd name="connsiteX7-3421" fmla="*/ 7711 w 10005"/>
                    <a:gd name="connsiteY7-3422" fmla="*/ 4026 h 10727"/>
                    <a:gd name="connsiteX8-3423" fmla="*/ 8967 w 10005"/>
                    <a:gd name="connsiteY8-3424" fmla="*/ 3941 h 10727"/>
                    <a:gd name="connsiteX9-3425" fmla="*/ 9998 w 10005"/>
                    <a:gd name="connsiteY9-3426" fmla="*/ 10539 h 10727"/>
                    <a:gd name="connsiteX10-3427" fmla="*/ 9502 w 10005"/>
                    <a:gd name="connsiteY10-3428" fmla="*/ 9058 h 10727"/>
                    <a:gd name="connsiteX11-3429" fmla="*/ 8077 w 10005"/>
                    <a:gd name="connsiteY11-3430" fmla="*/ 6970 h 10727"/>
                    <a:gd name="connsiteX12-3431" fmla="*/ 6770 w 10005"/>
                    <a:gd name="connsiteY12-3432" fmla="*/ 7447 h 10727"/>
                    <a:gd name="connsiteX13-3433" fmla="*/ 5774 w 10005"/>
                    <a:gd name="connsiteY13-3434" fmla="*/ 5555 h 10727"/>
                    <a:gd name="connsiteX14-3435" fmla="*/ 4662 w 10005"/>
                    <a:gd name="connsiteY14-3436" fmla="*/ 8400 h 10727"/>
                    <a:gd name="connsiteX15-3437" fmla="*/ 3894 w 10005"/>
                    <a:gd name="connsiteY15-3438" fmla="*/ 6428 h 10727"/>
                    <a:gd name="connsiteX16-3439" fmla="*/ 2866 w 10005"/>
                    <a:gd name="connsiteY16-3440" fmla="*/ 8968 h 10727"/>
                    <a:gd name="connsiteX17-3441" fmla="*/ 2101 w 10005"/>
                    <a:gd name="connsiteY17-3442" fmla="*/ 7438 h 10727"/>
                    <a:gd name="connsiteX18-3443" fmla="*/ 1043 w 10005"/>
                    <a:gd name="connsiteY18-3444" fmla="*/ 7920 h 10727"/>
                    <a:gd name="connsiteX19-3445" fmla="*/ 1015 w 10005"/>
                    <a:gd name="connsiteY19-3446" fmla="*/ 4788 h 10727"/>
                    <a:gd name="connsiteX0-3447" fmla="*/ 1015 w 10005"/>
                    <a:gd name="connsiteY0-3448" fmla="*/ 4781 h 10720"/>
                    <a:gd name="connsiteX1-3449" fmla="*/ 1979 w 10005"/>
                    <a:gd name="connsiteY1-3450" fmla="*/ 4695 h 10720"/>
                    <a:gd name="connsiteX2-3451" fmla="*/ 2549 w 10005"/>
                    <a:gd name="connsiteY2-3452" fmla="*/ 1948 h 10720"/>
                    <a:gd name="connsiteX3-3453" fmla="*/ 3505 w 10005"/>
                    <a:gd name="connsiteY3-3454" fmla="*/ 4063 h 10720"/>
                    <a:gd name="connsiteX4-3455" fmla="*/ 4492 w 10005"/>
                    <a:gd name="connsiteY4-3456" fmla="*/ 239 h 10720"/>
                    <a:gd name="connsiteX5-3457" fmla="*/ 5566 w 10005"/>
                    <a:gd name="connsiteY5-3458" fmla="*/ 2275 h 10720"/>
                    <a:gd name="connsiteX6-3459" fmla="*/ 6538 w 10005"/>
                    <a:gd name="connsiteY6-3460" fmla="*/ 17 h 10720"/>
                    <a:gd name="connsiteX7-3461" fmla="*/ 7785 w 10005"/>
                    <a:gd name="connsiteY7-3462" fmla="*/ 3657 h 10720"/>
                    <a:gd name="connsiteX8-3463" fmla="*/ 8967 w 10005"/>
                    <a:gd name="connsiteY8-3464" fmla="*/ 3934 h 10720"/>
                    <a:gd name="connsiteX9-3465" fmla="*/ 9998 w 10005"/>
                    <a:gd name="connsiteY9-3466" fmla="*/ 10532 h 10720"/>
                    <a:gd name="connsiteX10-3467" fmla="*/ 9502 w 10005"/>
                    <a:gd name="connsiteY10-3468" fmla="*/ 9051 h 10720"/>
                    <a:gd name="connsiteX11-3469" fmla="*/ 8077 w 10005"/>
                    <a:gd name="connsiteY11-3470" fmla="*/ 6963 h 10720"/>
                    <a:gd name="connsiteX12-3471" fmla="*/ 6770 w 10005"/>
                    <a:gd name="connsiteY12-3472" fmla="*/ 7440 h 10720"/>
                    <a:gd name="connsiteX13-3473" fmla="*/ 5774 w 10005"/>
                    <a:gd name="connsiteY13-3474" fmla="*/ 5548 h 10720"/>
                    <a:gd name="connsiteX14-3475" fmla="*/ 4662 w 10005"/>
                    <a:gd name="connsiteY14-3476" fmla="*/ 8393 h 10720"/>
                    <a:gd name="connsiteX15-3477" fmla="*/ 3894 w 10005"/>
                    <a:gd name="connsiteY15-3478" fmla="*/ 6421 h 10720"/>
                    <a:gd name="connsiteX16-3479" fmla="*/ 2866 w 10005"/>
                    <a:gd name="connsiteY16-3480" fmla="*/ 8961 h 10720"/>
                    <a:gd name="connsiteX17-3481" fmla="*/ 2101 w 10005"/>
                    <a:gd name="connsiteY17-3482" fmla="*/ 7431 h 10720"/>
                    <a:gd name="connsiteX18-3483" fmla="*/ 1043 w 10005"/>
                    <a:gd name="connsiteY18-3484" fmla="*/ 7913 h 10720"/>
                    <a:gd name="connsiteX19-3485" fmla="*/ 1015 w 10005"/>
                    <a:gd name="connsiteY19-3486" fmla="*/ 4781 h 10720"/>
                    <a:gd name="connsiteX0-3487" fmla="*/ 1015 w 10005"/>
                    <a:gd name="connsiteY0-3488" fmla="*/ 4567 h 10506"/>
                    <a:gd name="connsiteX1-3489" fmla="*/ 1979 w 10005"/>
                    <a:gd name="connsiteY1-3490" fmla="*/ 4481 h 10506"/>
                    <a:gd name="connsiteX2-3491" fmla="*/ 2549 w 10005"/>
                    <a:gd name="connsiteY2-3492" fmla="*/ 1734 h 10506"/>
                    <a:gd name="connsiteX3-3493" fmla="*/ 3505 w 10005"/>
                    <a:gd name="connsiteY3-3494" fmla="*/ 3849 h 10506"/>
                    <a:gd name="connsiteX4-3495" fmla="*/ 4492 w 10005"/>
                    <a:gd name="connsiteY4-3496" fmla="*/ 25 h 10506"/>
                    <a:gd name="connsiteX5-3497" fmla="*/ 5566 w 10005"/>
                    <a:gd name="connsiteY5-3498" fmla="*/ 2061 h 10506"/>
                    <a:gd name="connsiteX6-3499" fmla="*/ 6627 w 10005"/>
                    <a:gd name="connsiteY6-3500" fmla="*/ 600 h 10506"/>
                    <a:gd name="connsiteX7-3501" fmla="*/ 7785 w 10005"/>
                    <a:gd name="connsiteY7-3502" fmla="*/ 3443 h 10506"/>
                    <a:gd name="connsiteX8-3503" fmla="*/ 8967 w 10005"/>
                    <a:gd name="connsiteY8-3504" fmla="*/ 3720 h 10506"/>
                    <a:gd name="connsiteX9-3505" fmla="*/ 9998 w 10005"/>
                    <a:gd name="connsiteY9-3506" fmla="*/ 10318 h 10506"/>
                    <a:gd name="connsiteX10-3507" fmla="*/ 9502 w 10005"/>
                    <a:gd name="connsiteY10-3508" fmla="*/ 8837 h 10506"/>
                    <a:gd name="connsiteX11-3509" fmla="*/ 8077 w 10005"/>
                    <a:gd name="connsiteY11-3510" fmla="*/ 6749 h 10506"/>
                    <a:gd name="connsiteX12-3511" fmla="*/ 6770 w 10005"/>
                    <a:gd name="connsiteY12-3512" fmla="*/ 7226 h 10506"/>
                    <a:gd name="connsiteX13-3513" fmla="*/ 5774 w 10005"/>
                    <a:gd name="connsiteY13-3514" fmla="*/ 5334 h 10506"/>
                    <a:gd name="connsiteX14-3515" fmla="*/ 4662 w 10005"/>
                    <a:gd name="connsiteY14-3516" fmla="*/ 8179 h 10506"/>
                    <a:gd name="connsiteX15-3517" fmla="*/ 3894 w 10005"/>
                    <a:gd name="connsiteY15-3518" fmla="*/ 6207 h 10506"/>
                    <a:gd name="connsiteX16-3519" fmla="*/ 2866 w 10005"/>
                    <a:gd name="connsiteY16-3520" fmla="*/ 8747 h 10506"/>
                    <a:gd name="connsiteX17-3521" fmla="*/ 2101 w 10005"/>
                    <a:gd name="connsiteY17-3522" fmla="*/ 7217 h 10506"/>
                    <a:gd name="connsiteX18-3523" fmla="*/ 1043 w 10005"/>
                    <a:gd name="connsiteY18-3524" fmla="*/ 7699 h 10506"/>
                    <a:gd name="connsiteX19-3525" fmla="*/ 1015 w 10005"/>
                    <a:gd name="connsiteY19-3526" fmla="*/ 4567 h 10506"/>
                    <a:gd name="connsiteX0-3527" fmla="*/ 1015 w 10005"/>
                    <a:gd name="connsiteY0-3528" fmla="*/ 4567 h 10506"/>
                    <a:gd name="connsiteX1-3529" fmla="*/ 1979 w 10005"/>
                    <a:gd name="connsiteY1-3530" fmla="*/ 4481 h 10506"/>
                    <a:gd name="connsiteX2-3531" fmla="*/ 2549 w 10005"/>
                    <a:gd name="connsiteY2-3532" fmla="*/ 1734 h 10506"/>
                    <a:gd name="connsiteX3-3533" fmla="*/ 3505 w 10005"/>
                    <a:gd name="connsiteY3-3534" fmla="*/ 3849 h 10506"/>
                    <a:gd name="connsiteX4-3535" fmla="*/ 4492 w 10005"/>
                    <a:gd name="connsiteY4-3536" fmla="*/ 25 h 10506"/>
                    <a:gd name="connsiteX5-3537" fmla="*/ 5566 w 10005"/>
                    <a:gd name="connsiteY5-3538" fmla="*/ 2061 h 10506"/>
                    <a:gd name="connsiteX6-3539" fmla="*/ 6627 w 10005"/>
                    <a:gd name="connsiteY6-3540" fmla="*/ 600 h 10506"/>
                    <a:gd name="connsiteX7-3541" fmla="*/ 7785 w 10005"/>
                    <a:gd name="connsiteY7-3542" fmla="*/ 3443 h 10506"/>
                    <a:gd name="connsiteX8-3543" fmla="*/ 8967 w 10005"/>
                    <a:gd name="connsiteY8-3544" fmla="*/ 3720 h 10506"/>
                    <a:gd name="connsiteX9-3545" fmla="*/ 9998 w 10005"/>
                    <a:gd name="connsiteY9-3546" fmla="*/ 10318 h 10506"/>
                    <a:gd name="connsiteX10-3547" fmla="*/ 9502 w 10005"/>
                    <a:gd name="connsiteY10-3548" fmla="*/ 8837 h 10506"/>
                    <a:gd name="connsiteX11-3549" fmla="*/ 8047 w 10005"/>
                    <a:gd name="connsiteY11-3550" fmla="*/ 6242 h 10506"/>
                    <a:gd name="connsiteX12-3551" fmla="*/ 6770 w 10005"/>
                    <a:gd name="connsiteY12-3552" fmla="*/ 7226 h 10506"/>
                    <a:gd name="connsiteX13-3553" fmla="*/ 5774 w 10005"/>
                    <a:gd name="connsiteY13-3554" fmla="*/ 5334 h 10506"/>
                    <a:gd name="connsiteX14-3555" fmla="*/ 4662 w 10005"/>
                    <a:gd name="connsiteY14-3556" fmla="*/ 8179 h 10506"/>
                    <a:gd name="connsiteX15-3557" fmla="*/ 3894 w 10005"/>
                    <a:gd name="connsiteY15-3558" fmla="*/ 6207 h 10506"/>
                    <a:gd name="connsiteX16-3559" fmla="*/ 2866 w 10005"/>
                    <a:gd name="connsiteY16-3560" fmla="*/ 8747 h 10506"/>
                    <a:gd name="connsiteX17-3561" fmla="*/ 2101 w 10005"/>
                    <a:gd name="connsiteY17-3562" fmla="*/ 7217 h 10506"/>
                    <a:gd name="connsiteX18-3563" fmla="*/ 1043 w 10005"/>
                    <a:gd name="connsiteY18-3564" fmla="*/ 7699 h 10506"/>
                    <a:gd name="connsiteX19-3565" fmla="*/ 1015 w 10005"/>
                    <a:gd name="connsiteY19-3566" fmla="*/ 4567 h 10506"/>
                    <a:gd name="connsiteX0-3567" fmla="*/ 1015 w 10005"/>
                    <a:gd name="connsiteY0-3568" fmla="*/ 4567 h 10506"/>
                    <a:gd name="connsiteX1-3569" fmla="*/ 1979 w 10005"/>
                    <a:gd name="connsiteY1-3570" fmla="*/ 4481 h 10506"/>
                    <a:gd name="connsiteX2-3571" fmla="*/ 2549 w 10005"/>
                    <a:gd name="connsiteY2-3572" fmla="*/ 1734 h 10506"/>
                    <a:gd name="connsiteX3-3573" fmla="*/ 3505 w 10005"/>
                    <a:gd name="connsiteY3-3574" fmla="*/ 3849 h 10506"/>
                    <a:gd name="connsiteX4-3575" fmla="*/ 4492 w 10005"/>
                    <a:gd name="connsiteY4-3576" fmla="*/ 25 h 10506"/>
                    <a:gd name="connsiteX5-3577" fmla="*/ 5566 w 10005"/>
                    <a:gd name="connsiteY5-3578" fmla="*/ 2061 h 10506"/>
                    <a:gd name="connsiteX6-3579" fmla="*/ 6627 w 10005"/>
                    <a:gd name="connsiteY6-3580" fmla="*/ 600 h 10506"/>
                    <a:gd name="connsiteX7-3581" fmla="*/ 7785 w 10005"/>
                    <a:gd name="connsiteY7-3582" fmla="*/ 3443 h 10506"/>
                    <a:gd name="connsiteX8-3583" fmla="*/ 8967 w 10005"/>
                    <a:gd name="connsiteY8-3584" fmla="*/ 3720 h 10506"/>
                    <a:gd name="connsiteX9-3585" fmla="*/ 9998 w 10005"/>
                    <a:gd name="connsiteY9-3586" fmla="*/ 10318 h 10506"/>
                    <a:gd name="connsiteX10-3587" fmla="*/ 9502 w 10005"/>
                    <a:gd name="connsiteY10-3588" fmla="*/ 8837 h 10506"/>
                    <a:gd name="connsiteX11-3589" fmla="*/ 8047 w 10005"/>
                    <a:gd name="connsiteY11-3590" fmla="*/ 6242 h 10506"/>
                    <a:gd name="connsiteX12-3591" fmla="*/ 6770 w 10005"/>
                    <a:gd name="connsiteY12-3592" fmla="*/ 7226 h 10506"/>
                    <a:gd name="connsiteX13-3593" fmla="*/ 5774 w 10005"/>
                    <a:gd name="connsiteY13-3594" fmla="*/ 5334 h 10506"/>
                    <a:gd name="connsiteX14-3595" fmla="*/ 4632 w 10005"/>
                    <a:gd name="connsiteY14-3596" fmla="*/ 7019 h 10506"/>
                    <a:gd name="connsiteX15-3597" fmla="*/ 3894 w 10005"/>
                    <a:gd name="connsiteY15-3598" fmla="*/ 6207 h 10506"/>
                    <a:gd name="connsiteX16-3599" fmla="*/ 2866 w 10005"/>
                    <a:gd name="connsiteY16-3600" fmla="*/ 8747 h 10506"/>
                    <a:gd name="connsiteX17-3601" fmla="*/ 2101 w 10005"/>
                    <a:gd name="connsiteY17-3602" fmla="*/ 7217 h 10506"/>
                    <a:gd name="connsiteX18-3603" fmla="*/ 1043 w 10005"/>
                    <a:gd name="connsiteY18-3604" fmla="*/ 7699 h 10506"/>
                    <a:gd name="connsiteX19-3605" fmla="*/ 1015 w 10005"/>
                    <a:gd name="connsiteY19-3606" fmla="*/ 4567 h 10506"/>
                    <a:gd name="connsiteX0-3607" fmla="*/ 1015 w 10005"/>
                    <a:gd name="connsiteY0-3608" fmla="*/ 4567 h 10506"/>
                    <a:gd name="connsiteX1-3609" fmla="*/ 1979 w 10005"/>
                    <a:gd name="connsiteY1-3610" fmla="*/ 4481 h 10506"/>
                    <a:gd name="connsiteX2-3611" fmla="*/ 2549 w 10005"/>
                    <a:gd name="connsiteY2-3612" fmla="*/ 1734 h 10506"/>
                    <a:gd name="connsiteX3-3613" fmla="*/ 3505 w 10005"/>
                    <a:gd name="connsiteY3-3614" fmla="*/ 3849 h 10506"/>
                    <a:gd name="connsiteX4-3615" fmla="*/ 4492 w 10005"/>
                    <a:gd name="connsiteY4-3616" fmla="*/ 25 h 10506"/>
                    <a:gd name="connsiteX5-3617" fmla="*/ 5566 w 10005"/>
                    <a:gd name="connsiteY5-3618" fmla="*/ 2061 h 10506"/>
                    <a:gd name="connsiteX6-3619" fmla="*/ 6627 w 10005"/>
                    <a:gd name="connsiteY6-3620" fmla="*/ 600 h 10506"/>
                    <a:gd name="connsiteX7-3621" fmla="*/ 7785 w 10005"/>
                    <a:gd name="connsiteY7-3622" fmla="*/ 3443 h 10506"/>
                    <a:gd name="connsiteX8-3623" fmla="*/ 8967 w 10005"/>
                    <a:gd name="connsiteY8-3624" fmla="*/ 3720 h 10506"/>
                    <a:gd name="connsiteX9-3625" fmla="*/ 9998 w 10005"/>
                    <a:gd name="connsiteY9-3626" fmla="*/ 10318 h 10506"/>
                    <a:gd name="connsiteX10-3627" fmla="*/ 9502 w 10005"/>
                    <a:gd name="connsiteY10-3628" fmla="*/ 8837 h 10506"/>
                    <a:gd name="connsiteX11-3629" fmla="*/ 8047 w 10005"/>
                    <a:gd name="connsiteY11-3630" fmla="*/ 6242 h 10506"/>
                    <a:gd name="connsiteX12-3631" fmla="*/ 6770 w 10005"/>
                    <a:gd name="connsiteY12-3632" fmla="*/ 7226 h 10506"/>
                    <a:gd name="connsiteX13-3633" fmla="*/ 5774 w 10005"/>
                    <a:gd name="connsiteY13-3634" fmla="*/ 5334 h 10506"/>
                    <a:gd name="connsiteX14-3635" fmla="*/ 4632 w 10005"/>
                    <a:gd name="connsiteY14-3636" fmla="*/ 7019 h 10506"/>
                    <a:gd name="connsiteX15-3637" fmla="*/ 3805 w 10005"/>
                    <a:gd name="connsiteY15-3638" fmla="*/ 5627 h 10506"/>
                    <a:gd name="connsiteX16-3639" fmla="*/ 2866 w 10005"/>
                    <a:gd name="connsiteY16-3640" fmla="*/ 8747 h 10506"/>
                    <a:gd name="connsiteX17-3641" fmla="*/ 2101 w 10005"/>
                    <a:gd name="connsiteY17-3642" fmla="*/ 7217 h 10506"/>
                    <a:gd name="connsiteX18-3643" fmla="*/ 1043 w 10005"/>
                    <a:gd name="connsiteY18-3644" fmla="*/ 7699 h 10506"/>
                    <a:gd name="connsiteX19-3645" fmla="*/ 1015 w 10005"/>
                    <a:gd name="connsiteY19-3646" fmla="*/ 4567 h 10506"/>
                    <a:gd name="connsiteX0-3647" fmla="*/ 1015 w 10005"/>
                    <a:gd name="connsiteY0-3648" fmla="*/ 4567 h 10506"/>
                    <a:gd name="connsiteX1-3649" fmla="*/ 1979 w 10005"/>
                    <a:gd name="connsiteY1-3650" fmla="*/ 4481 h 10506"/>
                    <a:gd name="connsiteX2-3651" fmla="*/ 2549 w 10005"/>
                    <a:gd name="connsiteY2-3652" fmla="*/ 1734 h 10506"/>
                    <a:gd name="connsiteX3-3653" fmla="*/ 3505 w 10005"/>
                    <a:gd name="connsiteY3-3654" fmla="*/ 3849 h 10506"/>
                    <a:gd name="connsiteX4-3655" fmla="*/ 4492 w 10005"/>
                    <a:gd name="connsiteY4-3656" fmla="*/ 25 h 10506"/>
                    <a:gd name="connsiteX5-3657" fmla="*/ 5566 w 10005"/>
                    <a:gd name="connsiteY5-3658" fmla="*/ 2061 h 10506"/>
                    <a:gd name="connsiteX6-3659" fmla="*/ 6627 w 10005"/>
                    <a:gd name="connsiteY6-3660" fmla="*/ 600 h 10506"/>
                    <a:gd name="connsiteX7-3661" fmla="*/ 7785 w 10005"/>
                    <a:gd name="connsiteY7-3662" fmla="*/ 3443 h 10506"/>
                    <a:gd name="connsiteX8-3663" fmla="*/ 8967 w 10005"/>
                    <a:gd name="connsiteY8-3664" fmla="*/ 3720 h 10506"/>
                    <a:gd name="connsiteX9-3665" fmla="*/ 9998 w 10005"/>
                    <a:gd name="connsiteY9-3666" fmla="*/ 10318 h 10506"/>
                    <a:gd name="connsiteX10-3667" fmla="*/ 9502 w 10005"/>
                    <a:gd name="connsiteY10-3668" fmla="*/ 8837 h 10506"/>
                    <a:gd name="connsiteX11-3669" fmla="*/ 8047 w 10005"/>
                    <a:gd name="connsiteY11-3670" fmla="*/ 6242 h 10506"/>
                    <a:gd name="connsiteX12-3671" fmla="*/ 6770 w 10005"/>
                    <a:gd name="connsiteY12-3672" fmla="*/ 7226 h 10506"/>
                    <a:gd name="connsiteX13-3673" fmla="*/ 5774 w 10005"/>
                    <a:gd name="connsiteY13-3674" fmla="*/ 5334 h 10506"/>
                    <a:gd name="connsiteX14-3675" fmla="*/ 4632 w 10005"/>
                    <a:gd name="connsiteY14-3676" fmla="*/ 7019 h 10506"/>
                    <a:gd name="connsiteX15-3677" fmla="*/ 3805 w 10005"/>
                    <a:gd name="connsiteY15-3678" fmla="*/ 5627 h 10506"/>
                    <a:gd name="connsiteX16-3679" fmla="*/ 2821 w 10005"/>
                    <a:gd name="connsiteY16-3680" fmla="*/ 8312 h 10506"/>
                    <a:gd name="connsiteX17-3681" fmla="*/ 2101 w 10005"/>
                    <a:gd name="connsiteY17-3682" fmla="*/ 7217 h 10506"/>
                    <a:gd name="connsiteX18-3683" fmla="*/ 1043 w 10005"/>
                    <a:gd name="connsiteY18-3684" fmla="*/ 7699 h 10506"/>
                    <a:gd name="connsiteX19-3685" fmla="*/ 1015 w 10005"/>
                    <a:gd name="connsiteY19-3686" fmla="*/ 4567 h 10506"/>
                    <a:gd name="connsiteX0-3687" fmla="*/ 1015 w 10005"/>
                    <a:gd name="connsiteY0-3688" fmla="*/ 4567 h 10506"/>
                    <a:gd name="connsiteX1-3689" fmla="*/ 1964 w 10005"/>
                    <a:gd name="connsiteY1-3690" fmla="*/ 4119 h 10506"/>
                    <a:gd name="connsiteX2-3691" fmla="*/ 2549 w 10005"/>
                    <a:gd name="connsiteY2-3692" fmla="*/ 1734 h 10506"/>
                    <a:gd name="connsiteX3-3693" fmla="*/ 3505 w 10005"/>
                    <a:gd name="connsiteY3-3694" fmla="*/ 3849 h 10506"/>
                    <a:gd name="connsiteX4-3695" fmla="*/ 4492 w 10005"/>
                    <a:gd name="connsiteY4-3696" fmla="*/ 25 h 10506"/>
                    <a:gd name="connsiteX5-3697" fmla="*/ 5566 w 10005"/>
                    <a:gd name="connsiteY5-3698" fmla="*/ 2061 h 10506"/>
                    <a:gd name="connsiteX6-3699" fmla="*/ 6627 w 10005"/>
                    <a:gd name="connsiteY6-3700" fmla="*/ 600 h 10506"/>
                    <a:gd name="connsiteX7-3701" fmla="*/ 7785 w 10005"/>
                    <a:gd name="connsiteY7-3702" fmla="*/ 3443 h 10506"/>
                    <a:gd name="connsiteX8-3703" fmla="*/ 8967 w 10005"/>
                    <a:gd name="connsiteY8-3704" fmla="*/ 3720 h 10506"/>
                    <a:gd name="connsiteX9-3705" fmla="*/ 9998 w 10005"/>
                    <a:gd name="connsiteY9-3706" fmla="*/ 10318 h 10506"/>
                    <a:gd name="connsiteX10-3707" fmla="*/ 9502 w 10005"/>
                    <a:gd name="connsiteY10-3708" fmla="*/ 8837 h 10506"/>
                    <a:gd name="connsiteX11-3709" fmla="*/ 8047 w 10005"/>
                    <a:gd name="connsiteY11-3710" fmla="*/ 6242 h 10506"/>
                    <a:gd name="connsiteX12-3711" fmla="*/ 6770 w 10005"/>
                    <a:gd name="connsiteY12-3712" fmla="*/ 7226 h 10506"/>
                    <a:gd name="connsiteX13-3713" fmla="*/ 5774 w 10005"/>
                    <a:gd name="connsiteY13-3714" fmla="*/ 5334 h 10506"/>
                    <a:gd name="connsiteX14-3715" fmla="*/ 4632 w 10005"/>
                    <a:gd name="connsiteY14-3716" fmla="*/ 7019 h 10506"/>
                    <a:gd name="connsiteX15-3717" fmla="*/ 3805 w 10005"/>
                    <a:gd name="connsiteY15-3718" fmla="*/ 5627 h 10506"/>
                    <a:gd name="connsiteX16-3719" fmla="*/ 2821 w 10005"/>
                    <a:gd name="connsiteY16-3720" fmla="*/ 8312 h 10506"/>
                    <a:gd name="connsiteX17-3721" fmla="*/ 2101 w 10005"/>
                    <a:gd name="connsiteY17-3722" fmla="*/ 7217 h 10506"/>
                    <a:gd name="connsiteX18-3723" fmla="*/ 1043 w 10005"/>
                    <a:gd name="connsiteY18-3724" fmla="*/ 7699 h 10506"/>
                    <a:gd name="connsiteX19-3725" fmla="*/ 1015 w 10005"/>
                    <a:gd name="connsiteY19-3726" fmla="*/ 4567 h 10506"/>
                    <a:gd name="connsiteX0-3727" fmla="*/ 1015 w 10005"/>
                    <a:gd name="connsiteY0-3728" fmla="*/ 6152 h 12091"/>
                    <a:gd name="connsiteX1-3729" fmla="*/ 1964 w 10005"/>
                    <a:gd name="connsiteY1-3730" fmla="*/ 5704 h 12091"/>
                    <a:gd name="connsiteX2-3731" fmla="*/ 2549 w 10005"/>
                    <a:gd name="connsiteY2-3732" fmla="*/ 3319 h 12091"/>
                    <a:gd name="connsiteX3-3733" fmla="*/ 3505 w 10005"/>
                    <a:gd name="connsiteY3-3734" fmla="*/ 5434 h 12091"/>
                    <a:gd name="connsiteX4-3735" fmla="*/ 4492 w 10005"/>
                    <a:gd name="connsiteY4-3736" fmla="*/ 1610 h 12091"/>
                    <a:gd name="connsiteX5-3737" fmla="*/ 5566 w 10005"/>
                    <a:gd name="connsiteY5-3738" fmla="*/ 3646 h 12091"/>
                    <a:gd name="connsiteX6-3739" fmla="*/ 6479 w 10005"/>
                    <a:gd name="connsiteY6-3740" fmla="*/ 10 h 12091"/>
                    <a:gd name="connsiteX7-3741" fmla="*/ 7785 w 10005"/>
                    <a:gd name="connsiteY7-3742" fmla="*/ 5028 h 12091"/>
                    <a:gd name="connsiteX8-3743" fmla="*/ 8967 w 10005"/>
                    <a:gd name="connsiteY8-3744" fmla="*/ 5305 h 12091"/>
                    <a:gd name="connsiteX9-3745" fmla="*/ 9998 w 10005"/>
                    <a:gd name="connsiteY9-3746" fmla="*/ 11903 h 12091"/>
                    <a:gd name="connsiteX10-3747" fmla="*/ 9502 w 10005"/>
                    <a:gd name="connsiteY10-3748" fmla="*/ 10422 h 12091"/>
                    <a:gd name="connsiteX11-3749" fmla="*/ 8047 w 10005"/>
                    <a:gd name="connsiteY11-3750" fmla="*/ 7827 h 12091"/>
                    <a:gd name="connsiteX12-3751" fmla="*/ 6770 w 10005"/>
                    <a:gd name="connsiteY12-3752" fmla="*/ 8811 h 12091"/>
                    <a:gd name="connsiteX13-3753" fmla="*/ 5774 w 10005"/>
                    <a:gd name="connsiteY13-3754" fmla="*/ 6919 h 12091"/>
                    <a:gd name="connsiteX14-3755" fmla="*/ 4632 w 10005"/>
                    <a:gd name="connsiteY14-3756" fmla="*/ 8604 h 12091"/>
                    <a:gd name="connsiteX15-3757" fmla="*/ 3805 w 10005"/>
                    <a:gd name="connsiteY15-3758" fmla="*/ 7212 h 12091"/>
                    <a:gd name="connsiteX16-3759" fmla="*/ 2821 w 10005"/>
                    <a:gd name="connsiteY16-3760" fmla="*/ 9897 h 12091"/>
                    <a:gd name="connsiteX17-3761" fmla="*/ 2101 w 10005"/>
                    <a:gd name="connsiteY17-3762" fmla="*/ 8802 h 12091"/>
                    <a:gd name="connsiteX18-3763" fmla="*/ 1043 w 10005"/>
                    <a:gd name="connsiteY18-3764" fmla="*/ 9284 h 12091"/>
                    <a:gd name="connsiteX19-3765" fmla="*/ 1015 w 10005"/>
                    <a:gd name="connsiteY19-3766" fmla="*/ 6152 h 12091"/>
                    <a:gd name="connsiteX0-3767" fmla="*/ 1015 w 10005"/>
                    <a:gd name="connsiteY0-3768" fmla="*/ 6150 h 12089"/>
                    <a:gd name="connsiteX1-3769" fmla="*/ 1964 w 10005"/>
                    <a:gd name="connsiteY1-3770" fmla="*/ 5702 h 12089"/>
                    <a:gd name="connsiteX2-3771" fmla="*/ 2549 w 10005"/>
                    <a:gd name="connsiteY2-3772" fmla="*/ 3317 h 12089"/>
                    <a:gd name="connsiteX3-3773" fmla="*/ 3505 w 10005"/>
                    <a:gd name="connsiteY3-3774" fmla="*/ 5432 h 12089"/>
                    <a:gd name="connsiteX4-3775" fmla="*/ 4492 w 10005"/>
                    <a:gd name="connsiteY4-3776" fmla="*/ 1608 h 12089"/>
                    <a:gd name="connsiteX5-3777" fmla="*/ 5566 w 10005"/>
                    <a:gd name="connsiteY5-3778" fmla="*/ 3644 h 12089"/>
                    <a:gd name="connsiteX6-3779" fmla="*/ 6479 w 10005"/>
                    <a:gd name="connsiteY6-3780" fmla="*/ 8 h 12089"/>
                    <a:gd name="connsiteX7-3781" fmla="*/ 7859 w 10005"/>
                    <a:gd name="connsiteY7-3782" fmla="*/ 2706 h 12089"/>
                    <a:gd name="connsiteX8-3783" fmla="*/ 8967 w 10005"/>
                    <a:gd name="connsiteY8-3784" fmla="*/ 5303 h 12089"/>
                    <a:gd name="connsiteX9-3785" fmla="*/ 9998 w 10005"/>
                    <a:gd name="connsiteY9-3786" fmla="*/ 11901 h 12089"/>
                    <a:gd name="connsiteX10-3787" fmla="*/ 9502 w 10005"/>
                    <a:gd name="connsiteY10-3788" fmla="*/ 10420 h 12089"/>
                    <a:gd name="connsiteX11-3789" fmla="*/ 8047 w 10005"/>
                    <a:gd name="connsiteY11-3790" fmla="*/ 7825 h 12089"/>
                    <a:gd name="connsiteX12-3791" fmla="*/ 6770 w 10005"/>
                    <a:gd name="connsiteY12-3792" fmla="*/ 8809 h 12089"/>
                    <a:gd name="connsiteX13-3793" fmla="*/ 5774 w 10005"/>
                    <a:gd name="connsiteY13-3794" fmla="*/ 6917 h 12089"/>
                    <a:gd name="connsiteX14-3795" fmla="*/ 4632 w 10005"/>
                    <a:gd name="connsiteY14-3796" fmla="*/ 8602 h 12089"/>
                    <a:gd name="connsiteX15-3797" fmla="*/ 3805 w 10005"/>
                    <a:gd name="connsiteY15-3798" fmla="*/ 7210 h 12089"/>
                    <a:gd name="connsiteX16-3799" fmla="*/ 2821 w 10005"/>
                    <a:gd name="connsiteY16-3800" fmla="*/ 9895 h 12089"/>
                    <a:gd name="connsiteX17-3801" fmla="*/ 2101 w 10005"/>
                    <a:gd name="connsiteY17-3802" fmla="*/ 8800 h 12089"/>
                    <a:gd name="connsiteX18-3803" fmla="*/ 1043 w 10005"/>
                    <a:gd name="connsiteY18-3804" fmla="*/ 9282 h 12089"/>
                    <a:gd name="connsiteX19-3805" fmla="*/ 1015 w 10005"/>
                    <a:gd name="connsiteY19-3806" fmla="*/ 6150 h 12089"/>
                    <a:gd name="connsiteX0-3807" fmla="*/ 1015 w 10005"/>
                    <a:gd name="connsiteY0-3808" fmla="*/ 6150 h 12089"/>
                    <a:gd name="connsiteX1-3809" fmla="*/ 1964 w 10005"/>
                    <a:gd name="connsiteY1-3810" fmla="*/ 5702 h 12089"/>
                    <a:gd name="connsiteX2-3811" fmla="*/ 2549 w 10005"/>
                    <a:gd name="connsiteY2-3812" fmla="*/ 3317 h 12089"/>
                    <a:gd name="connsiteX3-3813" fmla="*/ 3505 w 10005"/>
                    <a:gd name="connsiteY3-3814" fmla="*/ 5432 h 12089"/>
                    <a:gd name="connsiteX4-3815" fmla="*/ 4492 w 10005"/>
                    <a:gd name="connsiteY4-3816" fmla="*/ 1608 h 12089"/>
                    <a:gd name="connsiteX5-3817" fmla="*/ 5566 w 10005"/>
                    <a:gd name="connsiteY5-3818" fmla="*/ 3644 h 12089"/>
                    <a:gd name="connsiteX6-3819" fmla="*/ 6479 w 10005"/>
                    <a:gd name="connsiteY6-3820" fmla="*/ 8 h 12089"/>
                    <a:gd name="connsiteX7-3821" fmla="*/ 7859 w 10005"/>
                    <a:gd name="connsiteY7-3822" fmla="*/ 2706 h 12089"/>
                    <a:gd name="connsiteX8-3823" fmla="*/ 9115 w 10005"/>
                    <a:gd name="connsiteY8-3824" fmla="*/ 4288 h 12089"/>
                    <a:gd name="connsiteX9-3825" fmla="*/ 9998 w 10005"/>
                    <a:gd name="connsiteY9-3826" fmla="*/ 11901 h 12089"/>
                    <a:gd name="connsiteX10-3827" fmla="*/ 9502 w 10005"/>
                    <a:gd name="connsiteY10-3828" fmla="*/ 10420 h 12089"/>
                    <a:gd name="connsiteX11-3829" fmla="*/ 8047 w 10005"/>
                    <a:gd name="connsiteY11-3830" fmla="*/ 7825 h 12089"/>
                    <a:gd name="connsiteX12-3831" fmla="*/ 6770 w 10005"/>
                    <a:gd name="connsiteY12-3832" fmla="*/ 8809 h 12089"/>
                    <a:gd name="connsiteX13-3833" fmla="*/ 5774 w 10005"/>
                    <a:gd name="connsiteY13-3834" fmla="*/ 6917 h 12089"/>
                    <a:gd name="connsiteX14-3835" fmla="*/ 4632 w 10005"/>
                    <a:gd name="connsiteY14-3836" fmla="*/ 8602 h 12089"/>
                    <a:gd name="connsiteX15-3837" fmla="*/ 3805 w 10005"/>
                    <a:gd name="connsiteY15-3838" fmla="*/ 7210 h 12089"/>
                    <a:gd name="connsiteX16-3839" fmla="*/ 2821 w 10005"/>
                    <a:gd name="connsiteY16-3840" fmla="*/ 9895 h 12089"/>
                    <a:gd name="connsiteX17-3841" fmla="*/ 2101 w 10005"/>
                    <a:gd name="connsiteY17-3842" fmla="*/ 8800 h 12089"/>
                    <a:gd name="connsiteX18-3843" fmla="*/ 1043 w 10005"/>
                    <a:gd name="connsiteY18-3844" fmla="*/ 9282 h 12089"/>
                    <a:gd name="connsiteX19-3845" fmla="*/ 1015 w 10005"/>
                    <a:gd name="connsiteY19-3846" fmla="*/ 6150 h 12089"/>
                    <a:gd name="connsiteX0-3847" fmla="*/ 1015 w 10005"/>
                    <a:gd name="connsiteY0-3848" fmla="*/ 6148 h 12087"/>
                    <a:gd name="connsiteX1-3849" fmla="*/ 1964 w 10005"/>
                    <a:gd name="connsiteY1-3850" fmla="*/ 5700 h 12087"/>
                    <a:gd name="connsiteX2-3851" fmla="*/ 2549 w 10005"/>
                    <a:gd name="connsiteY2-3852" fmla="*/ 3315 h 12087"/>
                    <a:gd name="connsiteX3-3853" fmla="*/ 3505 w 10005"/>
                    <a:gd name="connsiteY3-3854" fmla="*/ 5430 h 12087"/>
                    <a:gd name="connsiteX4-3855" fmla="*/ 4492 w 10005"/>
                    <a:gd name="connsiteY4-3856" fmla="*/ 1606 h 12087"/>
                    <a:gd name="connsiteX5-3857" fmla="*/ 5655 w 10005"/>
                    <a:gd name="connsiteY5-3858" fmla="*/ 1975 h 12087"/>
                    <a:gd name="connsiteX6-3859" fmla="*/ 6479 w 10005"/>
                    <a:gd name="connsiteY6-3860" fmla="*/ 6 h 12087"/>
                    <a:gd name="connsiteX7-3861" fmla="*/ 7859 w 10005"/>
                    <a:gd name="connsiteY7-3862" fmla="*/ 2704 h 12087"/>
                    <a:gd name="connsiteX8-3863" fmla="*/ 9115 w 10005"/>
                    <a:gd name="connsiteY8-3864" fmla="*/ 4286 h 12087"/>
                    <a:gd name="connsiteX9-3865" fmla="*/ 9998 w 10005"/>
                    <a:gd name="connsiteY9-3866" fmla="*/ 11899 h 12087"/>
                    <a:gd name="connsiteX10-3867" fmla="*/ 9502 w 10005"/>
                    <a:gd name="connsiteY10-3868" fmla="*/ 10418 h 12087"/>
                    <a:gd name="connsiteX11-3869" fmla="*/ 8047 w 10005"/>
                    <a:gd name="connsiteY11-3870" fmla="*/ 7823 h 12087"/>
                    <a:gd name="connsiteX12-3871" fmla="*/ 6770 w 10005"/>
                    <a:gd name="connsiteY12-3872" fmla="*/ 8807 h 12087"/>
                    <a:gd name="connsiteX13-3873" fmla="*/ 5774 w 10005"/>
                    <a:gd name="connsiteY13-3874" fmla="*/ 6915 h 12087"/>
                    <a:gd name="connsiteX14-3875" fmla="*/ 4632 w 10005"/>
                    <a:gd name="connsiteY14-3876" fmla="*/ 8600 h 12087"/>
                    <a:gd name="connsiteX15-3877" fmla="*/ 3805 w 10005"/>
                    <a:gd name="connsiteY15-3878" fmla="*/ 7208 h 12087"/>
                    <a:gd name="connsiteX16-3879" fmla="*/ 2821 w 10005"/>
                    <a:gd name="connsiteY16-3880" fmla="*/ 9893 h 12087"/>
                    <a:gd name="connsiteX17-3881" fmla="*/ 2101 w 10005"/>
                    <a:gd name="connsiteY17-3882" fmla="*/ 8798 h 12087"/>
                    <a:gd name="connsiteX18-3883" fmla="*/ 1043 w 10005"/>
                    <a:gd name="connsiteY18-3884" fmla="*/ 9280 h 12087"/>
                    <a:gd name="connsiteX19-3885" fmla="*/ 1015 w 10005"/>
                    <a:gd name="connsiteY19-3886" fmla="*/ 6148 h 12087"/>
                    <a:gd name="connsiteX0-3887" fmla="*/ 1015 w 10005"/>
                    <a:gd name="connsiteY0-3888" fmla="*/ 6500 h 12439"/>
                    <a:gd name="connsiteX1-3889" fmla="*/ 1964 w 10005"/>
                    <a:gd name="connsiteY1-3890" fmla="*/ 6052 h 12439"/>
                    <a:gd name="connsiteX2-3891" fmla="*/ 2549 w 10005"/>
                    <a:gd name="connsiteY2-3892" fmla="*/ 3667 h 12439"/>
                    <a:gd name="connsiteX3-3893" fmla="*/ 3505 w 10005"/>
                    <a:gd name="connsiteY3-3894" fmla="*/ 5782 h 12439"/>
                    <a:gd name="connsiteX4-3895" fmla="*/ 4418 w 10005"/>
                    <a:gd name="connsiteY4-3896" fmla="*/ 73 h 12439"/>
                    <a:gd name="connsiteX5-3897" fmla="*/ 5655 w 10005"/>
                    <a:gd name="connsiteY5-3898" fmla="*/ 2327 h 12439"/>
                    <a:gd name="connsiteX6-3899" fmla="*/ 6479 w 10005"/>
                    <a:gd name="connsiteY6-3900" fmla="*/ 358 h 12439"/>
                    <a:gd name="connsiteX7-3901" fmla="*/ 7859 w 10005"/>
                    <a:gd name="connsiteY7-3902" fmla="*/ 3056 h 12439"/>
                    <a:gd name="connsiteX8-3903" fmla="*/ 9115 w 10005"/>
                    <a:gd name="connsiteY8-3904" fmla="*/ 4638 h 12439"/>
                    <a:gd name="connsiteX9-3905" fmla="*/ 9998 w 10005"/>
                    <a:gd name="connsiteY9-3906" fmla="*/ 12251 h 12439"/>
                    <a:gd name="connsiteX10-3907" fmla="*/ 9502 w 10005"/>
                    <a:gd name="connsiteY10-3908" fmla="*/ 10770 h 12439"/>
                    <a:gd name="connsiteX11-3909" fmla="*/ 8047 w 10005"/>
                    <a:gd name="connsiteY11-3910" fmla="*/ 8175 h 12439"/>
                    <a:gd name="connsiteX12-3911" fmla="*/ 6770 w 10005"/>
                    <a:gd name="connsiteY12-3912" fmla="*/ 9159 h 12439"/>
                    <a:gd name="connsiteX13-3913" fmla="*/ 5774 w 10005"/>
                    <a:gd name="connsiteY13-3914" fmla="*/ 7267 h 12439"/>
                    <a:gd name="connsiteX14-3915" fmla="*/ 4632 w 10005"/>
                    <a:gd name="connsiteY14-3916" fmla="*/ 8952 h 12439"/>
                    <a:gd name="connsiteX15-3917" fmla="*/ 3805 w 10005"/>
                    <a:gd name="connsiteY15-3918" fmla="*/ 7560 h 12439"/>
                    <a:gd name="connsiteX16-3919" fmla="*/ 2821 w 10005"/>
                    <a:gd name="connsiteY16-3920" fmla="*/ 10245 h 12439"/>
                    <a:gd name="connsiteX17-3921" fmla="*/ 2101 w 10005"/>
                    <a:gd name="connsiteY17-3922" fmla="*/ 9150 h 12439"/>
                    <a:gd name="connsiteX18-3923" fmla="*/ 1043 w 10005"/>
                    <a:gd name="connsiteY18-3924" fmla="*/ 9632 h 12439"/>
                    <a:gd name="connsiteX19-3925" fmla="*/ 1015 w 10005"/>
                    <a:gd name="connsiteY19-3926" fmla="*/ 6500 h 12439"/>
                    <a:gd name="connsiteX0-3927" fmla="*/ 1015 w 10005"/>
                    <a:gd name="connsiteY0-3928" fmla="*/ 6432 h 12371"/>
                    <a:gd name="connsiteX1-3929" fmla="*/ 1964 w 10005"/>
                    <a:gd name="connsiteY1-3930" fmla="*/ 5984 h 12371"/>
                    <a:gd name="connsiteX2-3931" fmla="*/ 2549 w 10005"/>
                    <a:gd name="connsiteY2-3932" fmla="*/ 3599 h 12371"/>
                    <a:gd name="connsiteX3-3933" fmla="*/ 3490 w 10005"/>
                    <a:gd name="connsiteY3-3934" fmla="*/ 3032 h 12371"/>
                    <a:gd name="connsiteX4-3935" fmla="*/ 4418 w 10005"/>
                    <a:gd name="connsiteY4-3936" fmla="*/ 5 h 12371"/>
                    <a:gd name="connsiteX5-3937" fmla="*/ 5655 w 10005"/>
                    <a:gd name="connsiteY5-3938" fmla="*/ 2259 h 12371"/>
                    <a:gd name="connsiteX6-3939" fmla="*/ 6479 w 10005"/>
                    <a:gd name="connsiteY6-3940" fmla="*/ 290 h 12371"/>
                    <a:gd name="connsiteX7-3941" fmla="*/ 7859 w 10005"/>
                    <a:gd name="connsiteY7-3942" fmla="*/ 2988 h 12371"/>
                    <a:gd name="connsiteX8-3943" fmla="*/ 9115 w 10005"/>
                    <a:gd name="connsiteY8-3944" fmla="*/ 4570 h 12371"/>
                    <a:gd name="connsiteX9-3945" fmla="*/ 9998 w 10005"/>
                    <a:gd name="connsiteY9-3946" fmla="*/ 12183 h 12371"/>
                    <a:gd name="connsiteX10-3947" fmla="*/ 9502 w 10005"/>
                    <a:gd name="connsiteY10-3948" fmla="*/ 10702 h 12371"/>
                    <a:gd name="connsiteX11-3949" fmla="*/ 8047 w 10005"/>
                    <a:gd name="connsiteY11-3950" fmla="*/ 8107 h 12371"/>
                    <a:gd name="connsiteX12-3951" fmla="*/ 6770 w 10005"/>
                    <a:gd name="connsiteY12-3952" fmla="*/ 9091 h 12371"/>
                    <a:gd name="connsiteX13-3953" fmla="*/ 5774 w 10005"/>
                    <a:gd name="connsiteY13-3954" fmla="*/ 7199 h 12371"/>
                    <a:gd name="connsiteX14-3955" fmla="*/ 4632 w 10005"/>
                    <a:gd name="connsiteY14-3956" fmla="*/ 8884 h 12371"/>
                    <a:gd name="connsiteX15-3957" fmla="*/ 3805 w 10005"/>
                    <a:gd name="connsiteY15-3958" fmla="*/ 7492 h 12371"/>
                    <a:gd name="connsiteX16-3959" fmla="*/ 2821 w 10005"/>
                    <a:gd name="connsiteY16-3960" fmla="*/ 10177 h 12371"/>
                    <a:gd name="connsiteX17-3961" fmla="*/ 2101 w 10005"/>
                    <a:gd name="connsiteY17-3962" fmla="*/ 9082 h 12371"/>
                    <a:gd name="connsiteX18-3963" fmla="*/ 1043 w 10005"/>
                    <a:gd name="connsiteY18-3964" fmla="*/ 9564 h 12371"/>
                    <a:gd name="connsiteX19-3965" fmla="*/ 1015 w 10005"/>
                    <a:gd name="connsiteY19-3966" fmla="*/ 6432 h 12371"/>
                    <a:gd name="connsiteX0-3967" fmla="*/ 1015 w 10005"/>
                    <a:gd name="connsiteY0-3968" fmla="*/ 6432 h 12371"/>
                    <a:gd name="connsiteX1-3969" fmla="*/ 1964 w 10005"/>
                    <a:gd name="connsiteY1-3970" fmla="*/ 5984 h 12371"/>
                    <a:gd name="connsiteX2-3971" fmla="*/ 2282 w 10005"/>
                    <a:gd name="connsiteY2-3972" fmla="*/ 1352 h 12371"/>
                    <a:gd name="connsiteX3-3973" fmla="*/ 3490 w 10005"/>
                    <a:gd name="connsiteY3-3974" fmla="*/ 3032 h 12371"/>
                    <a:gd name="connsiteX4-3975" fmla="*/ 4418 w 10005"/>
                    <a:gd name="connsiteY4-3976" fmla="*/ 5 h 12371"/>
                    <a:gd name="connsiteX5-3977" fmla="*/ 5655 w 10005"/>
                    <a:gd name="connsiteY5-3978" fmla="*/ 2259 h 12371"/>
                    <a:gd name="connsiteX6-3979" fmla="*/ 6479 w 10005"/>
                    <a:gd name="connsiteY6-3980" fmla="*/ 290 h 12371"/>
                    <a:gd name="connsiteX7-3981" fmla="*/ 7859 w 10005"/>
                    <a:gd name="connsiteY7-3982" fmla="*/ 2988 h 12371"/>
                    <a:gd name="connsiteX8-3983" fmla="*/ 9115 w 10005"/>
                    <a:gd name="connsiteY8-3984" fmla="*/ 4570 h 12371"/>
                    <a:gd name="connsiteX9-3985" fmla="*/ 9998 w 10005"/>
                    <a:gd name="connsiteY9-3986" fmla="*/ 12183 h 12371"/>
                    <a:gd name="connsiteX10-3987" fmla="*/ 9502 w 10005"/>
                    <a:gd name="connsiteY10-3988" fmla="*/ 10702 h 12371"/>
                    <a:gd name="connsiteX11-3989" fmla="*/ 8047 w 10005"/>
                    <a:gd name="connsiteY11-3990" fmla="*/ 8107 h 12371"/>
                    <a:gd name="connsiteX12-3991" fmla="*/ 6770 w 10005"/>
                    <a:gd name="connsiteY12-3992" fmla="*/ 9091 h 12371"/>
                    <a:gd name="connsiteX13-3993" fmla="*/ 5774 w 10005"/>
                    <a:gd name="connsiteY13-3994" fmla="*/ 7199 h 12371"/>
                    <a:gd name="connsiteX14-3995" fmla="*/ 4632 w 10005"/>
                    <a:gd name="connsiteY14-3996" fmla="*/ 8884 h 12371"/>
                    <a:gd name="connsiteX15-3997" fmla="*/ 3805 w 10005"/>
                    <a:gd name="connsiteY15-3998" fmla="*/ 7492 h 12371"/>
                    <a:gd name="connsiteX16-3999" fmla="*/ 2821 w 10005"/>
                    <a:gd name="connsiteY16-4000" fmla="*/ 10177 h 12371"/>
                    <a:gd name="connsiteX17-4001" fmla="*/ 2101 w 10005"/>
                    <a:gd name="connsiteY17-4002" fmla="*/ 9082 h 12371"/>
                    <a:gd name="connsiteX18-4003" fmla="*/ 1043 w 10005"/>
                    <a:gd name="connsiteY18-4004" fmla="*/ 9564 h 12371"/>
                    <a:gd name="connsiteX19-4005" fmla="*/ 1015 w 10005"/>
                    <a:gd name="connsiteY19-4006" fmla="*/ 6432 h 12371"/>
                    <a:gd name="connsiteX0-4007" fmla="*/ 1015 w 10005"/>
                    <a:gd name="connsiteY0-4008" fmla="*/ 6432 h 12371"/>
                    <a:gd name="connsiteX1-4009" fmla="*/ 1727 w 10005"/>
                    <a:gd name="connsiteY1-4010" fmla="*/ 4172 h 12371"/>
                    <a:gd name="connsiteX2-4011" fmla="*/ 2282 w 10005"/>
                    <a:gd name="connsiteY2-4012" fmla="*/ 1352 h 12371"/>
                    <a:gd name="connsiteX3-4013" fmla="*/ 3490 w 10005"/>
                    <a:gd name="connsiteY3-4014" fmla="*/ 3032 h 12371"/>
                    <a:gd name="connsiteX4-4015" fmla="*/ 4418 w 10005"/>
                    <a:gd name="connsiteY4-4016" fmla="*/ 5 h 12371"/>
                    <a:gd name="connsiteX5-4017" fmla="*/ 5655 w 10005"/>
                    <a:gd name="connsiteY5-4018" fmla="*/ 2259 h 12371"/>
                    <a:gd name="connsiteX6-4019" fmla="*/ 6479 w 10005"/>
                    <a:gd name="connsiteY6-4020" fmla="*/ 290 h 12371"/>
                    <a:gd name="connsiteX7-4021" fmla="*/ 7859 w 10005"/>
                    <a:gd name="connsiteY7-4022" fmla="*/ 2988 h 12371"/>
                    <a:gd name="connsiteX8-4023" fmla="*/ 9115 w 10005"/>
                    <a:gd name="connsiteY8-4024" fmla="*/ 4570 h 12371"/>
                    <a:gd name="connsiteX9-4025" fmla="*/ 9998 w 10005"/>
                    <a:gd name="connsiteY9-4026" fmla="*/ 12183 h 12371"/>
                    <a:gd name="connsiteX10-4027" fmla="*/ 9502 w 10005"/>
                    <a:gd name="connsiteY10-4028" fmla="*/ 10702 h 12371"/>
                    <a:gd name="connsiteX11-4029" fmla="*/ 8047 w 10005"/>
                    <a:gd name="connsiteY11-4030" fmla="*/ 8107 h 12371"/>
                    <a:gd name="connsiteX12-4031" fmla="*/ 6770 w 10005"/>
                    <a:gd name="connsiteY12-4032" fmla="*/ 9091 h 12371"/>
                    <a:gd name="connsiteX13-4033" fmla="*/ 5774 w 10005"/>
                    <a:gd name="connsiteY13-4034" fmla="*/ 7199 h 12371"/>
                    <a:gd name="connsiteX14-4035" fmla="*/ 4632 w 10005"/>
                    <a:gd name="connsiteY14-4036" fmla="*/ 8884 h 12371"/>
                    <a:gd name="connsiteX15-4037" fmla="*/ 3805 w 10005"/>
                    <a:gd name="connsiteY15-4038" fmla="*/ 7492 h 12371"/>
                    <a:gd name="connsiteX16-4039" fmla="*/ 2821 w 10005"/>
                    <a:gd name="connsiteY16-4040" fmla="*/ 10177 h 12371"/>
                    <a:gd name="connsiteX17-4041" fmla="*/ 2101 w 10005"/>
                    <a:gd name="connsiteY17-4042" fmla="*/ 9082 h 12371"/>
                    <a:gd name="connsiteX18-4043" fmla="*/ 1043 w 10005"/>
                    <a:gd name="connsiteY18-4044" fmla="*/ 9564 h 12371"/>
                    <a:gd name="connsiteX19-4045" fmla="*/ 1015 w 10005"/>
                    <a:gd name="connsiteY19-4046" fmla="*/ 6432 h 12371"/>
                    <a:gd name="connsiteX0-4047" fmla="*/ 958 w 10111"/>
                    <a:gd name="connsiteY0-4048" fmla="*/ 5635 h 12371"/>
                    <a:gd name="connsiteX1-4049" fmla="*/ 1833 w 10111"/>
                    <a:gd name="connsiteY1-4050" fmla="*/ 4172 h 12371"/>
                    <a:gd name="connsiteX2-4051" fmla="*/ 2388 w 10111"/>
                    <a:gd name="connsiteY2-4052" fmla="*/ 1352 h 12371"/>
                    <a:gd name="connsiteX3-4053" fmla="*/ 3596 w 10111"/>
                    <a:gd name="connsiteY3-4054" fmla="*/ 3032 h 12371"/>
                    <a:gd name="connsiteX4-4055" fmla="*/ 4524 w 10111"/>
                    <a:gd name="connsiteY4-4056" fmla="*/ 5 h 12371"/>
                    <a:gd name="connsiteX5-4057" fmla="*/ 5761 w 10111"/>
                    <a:gd name="connsiteY5-4058" fmla="*/ 2259 h 12371"/>
                    <a:gd name="connsiteX6-4059" fmla="*/ 6585 w 10111"/>
                    <a:gd name="connsiteY6-4060" fmla="*/ 290 h 12371"/>
                    <a:gd name="connsiteX7-4061" fmla="*/ 7965 w 10111"/>
                    <a:gd name="connsiteY7-4062" fmla="*/ 2988 h 12371"/>
                    <a:gd name="connsiteX8-4063" fmla="*/ 9221 w 10111"/>
                    <a:gd name="connsiteY8-4064" fmla="*/ 4570 h 12371"/>
                    <a:gd name="connsiteX9-4065" fmla="*/ 10104 w 10111"/>
                    <a:gd name="connsiteY9-4066" fmla="*/ 12183 h 12371"/>
                    <a:gd name="connsiteX10-4067" fmla="*/ 9608 w 10111"/>
                    <a:gd name="connsiteY10-4068" fmla="*/ 10702 h 12371"/>
                    <a:gd name="connsiteX11-4069" fmla="*/ 8153 w 10111"/>
                    <a:gd name="connsiteY11-4070" fmla="*/ 8107 h 12371"/>
                    <a:gd name="connsiteX12-4071" fmla="*/ 6876 w 10111"/>
                    <a:gd name="connsiteY12-4072" fmla="*/ 9091 h 12371"/>
                    <a:gd name="connsiteX13-4073" fmla="*/ 5880 w 10111"/>
                    <a:gd name="connsiteY13-4074" fmla="*/ 7199 h 12371"/>
                    <a:gd name="connsiteX14-4075" fmla="*/ 4738 w 10111"/>
                    <a:gd name="connsiteY14-4076" fmla="*/ 8884 h 12371"/>
                    <a:gd name="connsiteX15-4077" fmla="*/ 3911 w 10111"/>
                    <a:gd name="connsiteY15-4078" fmla="*/ 7492 h 12371"/>
                    <a:gd name="connsiteX16-4079" fmla="*/ 2927 w 10111"/>
                    <a:gd name="connsiteY16-4080" fmla="*/ 10177 h 12371"/>
                    <a:gd name="connsiteX17-4081" fmla="*/ 2207 w 10111"/>
                    <a:gd name="connsiteY17-4082" fmla="*/ 9082 h 12371"/>
                    <a:gd name="connsiteX18-4083" fmla="*/ 1149 w 10111"/>
                    <a:gd name="connsiteY18-4084" fmla="*/ 9564 h 12371"/>
                    <a:gd name="connsiteX19-4085" fmla="*/ 958 w 10111"/>
                    <a:gd name="connsiteY19-4086" fmla="*/ 5635 h 12371"/>
                    <a:gd name="connsiteX0-4087" fmla="*/ 894 w 10047"/>
                    <a:gd name="connsiteY0-4088" fmla="*/ 5635 h 12371"/>
                    <a:gd name="connsiteX1-4089" fmla="*/ 1769 w 10047"/>
                    <a:gd name="connsiteY1-4090" fmla="*/ 4172 h 12371"/>
                    <a:gd name="connsiteX2-4091" fmla="*/ 2324 w 10047"/>
                    <a:gd name="connsiteY2-4092" fmla="*/ 1352 h 12371"/>
                    <a:gd name="connsiteX3-4093" fmla="*/ 3532 w 10047"/>
                    <a:gd name="connsiteY3-4094" fmla="*/ 3032 h 12371"/>
                    <a:gd name="connsiteX4-4095" fmla="*/ 4460 w 10047"/>
                    <a:gd name="connsiteY4-4096" fmla="*/ 5 h 12371"/>
                    <a:gd name="connsiteX5-4097" fmla="*/ 5697 w 10047"/>
                    <a:gd name="connsiteY5-4098" fmla="*/ 2259 h 12371"/>
                    <a:gd name="connsiteX6-4099" fmla="*/ 6521 w 10047"/>
                    <a:gd name="connsiteY6-4100" fmla="*/ 290 h 12371"/>
                    <a:gd name="connsiteX7-4101" fmla="*/ 7901 w 10047"/>
                    <a:gd name="connsiteY7-4102" fmla="*/ 2988 h 12371"/>
                    <a:gd name="connsiteX8-4103" fmla="*/ 9157 w 10047"/>
                    <a:gd name="connsiteY8-4104" fmla="*/ 4570 h 12371"/>
                    <a:gd name="connsiteX9-4105" fmla="*/ 10040 w 10047"/>
                    <a:gd name="connsiteY9-4106" fmla="*/ 12183 h 12371"/>
                    <a:gd name="connsiteX10-4107" fmla="*/ 9544 w 10047"/>
                    <a:gd name="connsiteY10-4108" fmla="*/ 10702 h 12371"/>
                    <a:gd name="connsiteX11-4109" fmla="*/ 8089 w 10047"/>
                    <a:gd name="connsiteY11-4110" fmla="*/ 8107 h 12371"/>
                    <a:gd name="connsiteX12-4111" fmla="*/ 6812 w 10047"/>
                    <a:gd name="connsiteY12-4112" fmla="*/ 9091 h 12371"/>
                    <a:gd name="connsiteX13-4113" fmla="*/ 5816 w 10047"/>
                    <a:gd name="connsiteY13-4114" fmla="*/ 7199 h 12371"/>
                    <a:gd name="connsiteX14-4115" fmla="*/ 4674 w 10047"/>
                    <a:gd name="connsiteY14-4116" fmla="*/ 8884 h 12371"/>
                    <a:gd name="connsiteX15-4117" fmla="*/ 3847 w 10047"/>
                    <a:gd name="connsiteY15-4118" fmla="*/ 7492 h 12371"/>
                    <a:gd name="connsiteX16-4119" fmla="*/ 2863 w 10047"/>
                    <a:gd name="connsiteY16-4120" fmla="*/ 10177 h 12371"/>
                    <a:gd name="connsiteX17-4121" fmla="*/ 2143 w 10047"/>
                    <a:gd name="connsiteY17-4122" fmla="*/ 9082 h 12371"/>
                    <a:gd name="connsiteX18-4123" fmla="*/ 1085 w 10047"/>
                    <a:gd name="connsiteY18-4124" fmla="*/ 9564 h 12371"/>
                    <a:gd name="connsiteX19-4125" fmla="*/ 2 w 10047"/>
                    <a:gd name="connsiteY19-4126" fmla="*/ 9980 h 12371"/>
                    <a:gd name="connsiteX20" fmla="*/ 894 w 10047"/>
                    <a:gd name="connsiteY20" fmla="*/ 5635 h 12371"/>
                    <a:gd name="connsiteX0-4127" fmla="*/ 894 w 10047"/>
                    <a:gd name="connsiteY0-4128" fmla="*/ 5635 h 12371"/>
                    <a:gd name="connsiteX1-4129" fmla="*/ 1769 w 10047"/>
                    <a:gd name="connsiteY1-4130" fmla="*/ 4172 h 12371"/>
                    <a:gd name="connsiteX2-4131" fmla="*/ 2324 w 10047"/>
                    <a:gd name="connsiteY2-4132" fmla="*/ 1352 h 12371"/>
                    <a:gd name="connsiteX3-4133" fmla="*/ 3532 w 10047"/>
                    <a:gd name="connsiteY3-4134" fmla="*/ 3032 h 12371"/>
                    <a:gd name="connsiteX4-4135" fmla="*/ 4460 w 10047"/>
                    <a:gd name="connsiteY4-4136" fmla="*/ 5 h 12371"/>
                    <a:gd name="connsiteX5-4137" fmla="*/ 5697 w 10047"/>
                    <a:gd name="connsiteY5-4138" fmla="*/ 2259 h 12371"/>
                    <a:gd name="connsiteX6-4139" fmla="*/ 6521 w 10047"/>
                    <a:gd name="connsiteY6-4140" fmla="*/ 290 h 12371"/>
                    <a:gd name="connsiteX7-4141" fmla="*/ 7901 w 10047"/>
                    <a:gd name="connsiteY7-4142" fmla="*/ 2988 h 12371"/>
                    <a:gd name="connsiteX8-4143" fmla="*/ 9157 w 10047"/>
                    <a:gd name="connsiteY8-4144" fmla="*/ 4570 h 12371"/>
                    <a:gd name="connsiteX9-4145" fmla="*/ 10040 w 10047"/>
                    <a:gd name="connsiteY9-4146" fmla="*/ 12183 h 12371"/>
                    <a:gd name="connsiteX10-4147" fmla="*/ 9544 w 10047"/>
                    <a:gd name="connsiteY10-4148" fmla="*/ 10702 h 12371"/>
                    <a:gd name="connsiteX11-4149" fmla="*/ 8119 w 10047"/>
                    <a:gd name="connsiteY11-4150" fmla="*/ 5642 h 12371"/>
                    <a:gd name="connsiteX12-4151" fmla="*/ 6812 w 10047"/>
                    <a:gd name="connsiteY12-4152" fmla="*/ 9091 h 12371"/>
                    <a:gd name="connsiteX13-4153" fmla="*/ 5816 w 10047"/>
                    <a:gd name="connsiteY13-4154" fmla="*/ 7199 h 12371"/>
                    <a:gd name="connsiteX14-4155" fmla="*/ 4674 w 10047"/>
                    <a:gd name="connsiteY14-4156" fmla="*/ 8884 h 12371"/>
                    <a:gd name="connsiteX15-4157" fmla="*/ 3847 w 10047"/>
                    <a:gd name="connsiteY15-4158" fmla="*/ 7492 h 12371"/>
                    <a:gd name="connsiteX16-4159" fmla="*/ 2863 w 10047"/>
                    <a:gd name="connsiteY16-4160" fmla="*/ 10177 h 12371"/>
                    <a:gd name="connsiteX17-4161" fmla="*/ 2143 w 10047"/>
                    <a:gd name="connsiteY17-4162" fmla="*/ 9082 h 12371"/>
                    <a:gd name="connsiteX18-4163" fmla="*/ 1085 w 10047"/>
                    <a:gd name="connsiteY18-4164" fmla="*/ 9564 h 12371"/>
                    <a:gd name="connsiteX19-4165" fmla="*/ 2 w 10047"/>
                    <a:gd name="connsiteY19-4166" fmla="*/ 9980 h 12371"/>
                    <a:gd name="connsiteX20-4167" fmla="*/ 894 w 10047"/>
                    <a:gd name="connsiteY20-4168" fmla="*/ 5635 h 12371"/>
                    <a:gd name="connsiteX0-4169" fmla="*/ 894 w 10047"/>
                    <a:gd name="connsiteY0-4170" fmla="*/ 5635 h 12371"/>
                    <a:gd name="connsiteX1-4171" fmla="*/ 1769 w 10047"/>
                    <a:gd name="connsiteY1-4172" fmla="*/ 4172 h 12371"/>
                    <a:gd name="connsiteX2-4173" fmla="*/ 2324 w 10047"/>
                    <a:gd name="connsiteY2-4174" fmla="*/ 1352 h 12371"/>
                    <a:gd name="connsiteX3-4175" fmla="*/ 3532 w 10047"/>
                    <a:gd name="connsiteY3-4176" fmla="*/ 3032 h 12371"/>
                    <a:gd name="connsiteX4-4177" fmla="*/ 4460 w 10047"/>
                    <a:gd name="connsiteY4-4178" fmla="*/ 5 h 12371"/>
                    <a:gd name="connsiteX5-4179" fmla="*/ 5697 w 10047"/>
                    <a:gd name="connsiteY5-4180" fmla="*/ 2259 h 12371"/>
                    <a:gd name="connsiteX6-4181" fmla="*/ 6521 w 10047"/>
                    <a:gd name="connsiteY6-4182" fmla="*/ 290 h 12371"/>
                    <a:gd name="connsiteX7-4183" fmla="*/ 7901 w 10047"/>
                    <a:gd name="connsiteY7-4184" fmla="*/ 2988 h 12371"/>
                    <a:gd name="connsiteX8-4185" fmla="*/ 9157 w 10047"/>
                    <a:gd name="connsiteY8-4186" fmla="*/ 3990 h 12371"/>
                    <a:gd name="connsiteX9-4187" fmla="*/ 10040 w 10047"/>
                    <a:gd name="connsiteY9-4188" fmla="*/ 12183 h 12371"/>
                    <a:gd name="connsiteX10-4189" fmla="*/ 9544 w 10047"/>
                    <a:gd name="connsiteY10-4190" fmla="*/ 10702 h 12371"/>
                    <a:gd name="connsiteX11-4191" fmla="*/ 8119 w 10047"/>
                    <a:gd name="connsiteY11-4192" fmla="*/ 5642 h 12371"/>
                    <a:gd name="connsiteX12-4193" fmla="*/ 6812 w 10047"/>
                    <a:gd name="connsiteY12-4194" fmla="*/ 9091 h 12371"/>
                    <a:gd name="connsiteX13-4195" fmla="*/ 5816 w 10047"/>
                    <a:gd name="connsiteY13-4196" fmla="*/ 7199 h 12371"/>
                    <a:gd name="connsiteX14-4197" fmla="*/ 4674 w 10047"/>
                    <a:gd name="connsiteY14-4198" fmla="*/ 8884 h 12371"/>
                    <a:gd name="connsiteX15-4199" fmla="*/ 3847 w 10047"/>
                    <a:gd name="connsiteY15-4200" fmla="*/ 7492 h 12371"/>
                    <a:gd name="connsiteX16-4201" fmla="*/ 2863 w 10047"/>
                    <a:gd name="connsiteY16-4202" fmla="*/ 10177 h 12371"/>
                    <a:gd name="connsiteX17-4203" fmla="*/ 2143 w 10047"/>
                    <a:gd name="connsiteY17-4204" fmla="*/ 9082 h 12371"/>
                    <a:gd name="connsiteX18-4205" fmla="*/ 1085 w 10047"/>
                    <a:gd name="connsiteY18-4206" fmla="*/ 9564 h 12371"/>
                    <a:gd name="connsiteX19-4207" fmla="*/ 2 w 10047"/>
                    <a:gd name="connsiteY19-4208" fmla="*/ 9980 h 12371"/>
                    <a:gd name="connsiteX20-4209" fmla="*/ 894 w 10047"/>
                    <a:gd name="connsiteY20-4210" fmla="*/ 5635 h 12371"/>
                    <a:gd name="connsiteX0-4211" fmla="*/ 894 w 10047"/>
                    <a:gd name="connsiteY0-4212" fmla="*/ 5635 h 12371"/>
                    <a:gd name="connsiteX1-4213" fmla="*/ 1769 w 10047"/>
                    <a:gd name="connsiteY1-4214" fmla="*/ 4172 h 12371"/>
                    <a:gd name="connsiteX2-4215" fmla="*/ 2324 w 10047"/>
                    <a:gd name="connsiteY2-4216" fmla="*/ 1352 h 12371"/>
                    <a:gd name="connsiteX3-4217" fmla="*/ 3532 w 10047"/>
                    <a:gd name="connsiteY3-4218" fmla="*/ 3032 h 12371"/>
                    <a:gd name="connsiteX4-4219" fmla="*/ 4460 w 10047"/>
                    <a:gd name="connsiteY4-4220" fmla="*/ 5 h 12371"/>
                    <a:gd name="connsiteX5-4221" fmla="*/ 5697 w 10047"/>
                    <a:gd name="connsiteY5-4222" fmla="*/ 2259 h 12371"/>
                    <a:gd name="connsiteX6-4223" fmla="*/ 6521 w 10047"/>
                    <a:gd name="connsiteY6-4224" fmla="*/ 290 h 12371"/>
                    <a:gd name="connsiteX7-4225" fmla="*/ 7901 w 10047"/>
                    <a:gd name="connsiteY7-4226" fmla="*/ 2988 h 12371"/>
                    <a:gd name="connsiteX8-4227" fmla="*/ 9157 w 10047"/>
                    <a:gd name="connsiteY8-4228" fmla="*/ 3990 h 12371"/>
                    <a:gd name="connsiteX9-4229" fmla="*/ 10040 w 10047"/>
                    <a:gd name="connsiteY9-4230" fmla="*/ 12183 h 12371"/>
                    <a:gd name="connsiteX10-4231" fmla="*/ 9544 w 10047"/>
                    <a:gd name="connsiteY10-4232" fmla="*/ 10702 h 12371"/>
                    <a:gd name="connsiteX11-4233" fmla="*/ 8119 w 10047"/>
                    <a:gd name="connsiteY11-4234" fmla="*/ 5642 h 12371"/>
                    <a:gd name="connsiteX12-4235" fmla="*/ 6812 w 10047"/>
                    <a:gd name="connsiteY12-4236" fmla="*/ 9091 h 12371"/>
                    <a:gd name="connsiteX13-4237" fmla="*/ 5816 w 10047"/>
                    <a:gd name="connsiteY13-4238" fmla="*/ 7199 h 12371"/>
                    <a:gd name="connsiteX14-4239" fmla="*/ 4674 w 10047"/>
                    <a:gd name="connsiteY14-4240" fmla="*/ 8884 h 12371"/>
                    <a:gd name="connsiteX15-4241" fmla="*/ 3847 w 10047"/>
                    <a:gd name="connsiteY15-4242" fmla="*/ 7492 h 12371"/>
                    <a:gd name="connsiteX16-4243" fmla="*/ 2863 w 10047"/>
                    <a:gd name="connsiteY16-4244" fmla="*/ 10177 h 12371"/>
                    <a:gd name="connsiteX17-4245" fmla="*/ 2143 w 10047"/>
                    <a:gd name="connsiteY17-4246" fmla="*/ 9082 h 12371"/>
                    <a:gd name="connsiteX18-4247" fmla="*/ 1085 w 10047"/>
                    <a:gd name="connsiteY18-4248" fmla="*/ 9564 h 12371"/>
                    <a:gd name="connsiteX19-4249" fmla="*/ 2 w 10047"/>
                    <a:gd name="connsiteY19-4250" fmla="*/ 9980 h 12371"/>
                    <a:gd name="connsiteX20-4251" fmla="*/ 894 w 10047"/>
                    <a:gd name="connsiteY20-4252" fmla="*/ 5635 h 12371"/>
                    <a:gd name="connsiteX0-4253" fmla="*/ 894 w 10047"/>
                    <a:gd name="connsiteY0-4254" fmla="*/ 5635 h 12371"/>
                    <a:gd name="connsiteX1-4255" fmla="*/ 1769 w 10047"/>
                    <a:gd name="connsiteY1-4256" fmla="*/ 4172 h 12371"/>
                    <a:gd name="connsiteX2-4257" fmla="*/ 2324 w 10047"/>
                    <a:gd name="connsiteY2-4258" fmla="*/ 1352 h 12371"/>
                    <a:gd name="connsiteX3-4259" fmla="*/ 3532 w 10047"/>
                    <a:gd name="connsiteY3-4260" fmla="*/ 3032 h 12371"/>
                    <a:gd name="connsiteX4-4261" fmla="*/ 4460 w 10047"/>
                    <a:gd name="connsiteY4-4262" fmla="*/ 5 h 12371"/>
                    <a:gd name="connsiteX5-4263" fmla="*/ 5697 w 10047"/>
                    <a:gd name="connsiteY5-4264" fmla="*/ 2259 h 12371"/>
                    <a:gd name="connsiteX6-4265" fmla="*/ 6521 w 10047"/>
                    <a:gd name="connsiteY6-4266" fmla="*/ 290 h 12371"/>
                    <a:gd name="connsiteX7-4267" fmla="*/ 7901 w 10047"/>
                    <a:gd name="connsiteY7-4268" fmla="*/ 2988 h 12371"/>
                    <a:gd name="connsiteX8-4269" fmla="*/ 9157 w 10047"/>
                    <a:gd name="connsiteY8-4270" fmla="*/ 3990 h 12371"/>
                    <a:gd name="connsiteX9-4271" fmla="*/ 10040 w 10047"/>
                    <a:gd name="connsiteY9-4272" fmla="*/ 12183 h 12371"/>
                    <a:gd name="connsiteX10-4273" fmla="*/ 9544 w 10047"/>
                    <a:gd name="connsiteY10-4274" fmla="*/ 10702 h 12371"/>
                    <a:gd name="connsiteX11-4275" fmla="*/ 8119 w 10047"/>
                    <a:gd name="connsiteY11-4276" fmla="*/ 5642 h 12371"/>
                    <a:gd name="connsiteX12-4277" fmla="*/ 6812 w 10047"/>
                    <a:gd name="connsiteY12-4278" fmla="*/ 9091 h 12371"/>
                    <a:gd name="connsiteX13-4279" fmla="*/ 5816 w 10047"/>
                    <a:gd name="connsiteY13-4280" fmla="*/ 7199 h 12371"/>
                    <a:gd name="connsiteX14-4281" fmla="*/ 4674 w 10047"/>
                    <a:gd name="connsiteY14-4282" fmla="*/ 8884 h 12371"/>
                    <a:gd name="connsiteX15-4283" fmla="*/ 3847 w 10047"/>
                    <a:gd name="connsiteY15-4284" fmla="*/ 7492 h 12371"/>
                    <a:gd name="connsiteX16-4285" fmla="*/ 2863 w 10047"/>
                    <a:gd name="connsiteY16-4286" fmla="*/ 10177 h 12371"/>
                    <a:gd name="connsiteX17-4287" fmla="*/ 2143 w 10047"/>
                    <a:gd name="connsiteY17-4288" fmla="*/ 9082 h 12371"/>
                    <a:gd name="connsiteX18-4289" fmla="*/ 1085 w 10047"/>
                    <a:gd name="connsiteY18-4290" fmla="*/ 9564 h 12371"/>
                    <a:gd name="connsiteX19-4291" fmla="*/ 2 w 10047"/>
                    <a:gd name="connsiteY19-4292" fmla="*/ 9980 h 12371"/>
                    <a:gd name="connsiteX20-4293" fmla="*/ 894 w 10047"/>
                    <a:gd name="connsiteY20-4294" fmla="*/ 5635 h 12371"/>
                    <a:gd name="connsiteX0-4295" fmla="*/ 894 w 10047"/>
                    <a:gd name="connsiteY0-4296" fmla="*/ 5635 h 12371"/>
                    <a:gd name="connsiteX1-4297" fmla="*/ 1769 w 10047"/>
                    <a:gd name="connsiteY1-4298" fmla="*/ 4172 h 12371"/>
                    <a:gd name="connsiteX2-4299" fmla="*/ 2324 w 10047"/>
                    <a:gd name="connsiteY2-4300" fmla="*/ 1352 h 12371"/>
                    <a:gd name="connsiteX3-4301" fmla="*/ 3532 w 10047"/>
                    <a:gd name="connsiteY3-4302" fmla="*/ 3032 h 12371"/>
                    <a:gd name="connsiteX4-4303" fmla="*/ 4460 w 10047"/>
                    <a:gd name="connsiteY4-4304" fmla="*/ 5 h 12371"/>
                    <a:gd name="connsiteX5-4305" fmla="*/ 5697 w 10047"/>
                    <a:gd name="connsiteY5-4306" fmla="*/ 2259 h 12371"/>
                    <a:gd name="connsiteX6-4307" fmla="*/ 6521 w 10047"/>
                    <a:gd name="connsiteY6-4308" fmla="*/ 290 h 12371"/>
                    <a:gd name="connsiteX7-4309" fmla="*/ 7901 w 10047"/>
                    <a:gd name="connsiteY7-4310" fmla="*/ 2988 h 12371"/>
                    <a:gd name="connsiteX8-4311" fmla="*/ 9157 w 10047"/>
                    <a:gd name="connsiteY8-4312" fmla="*/ 3990 h 12371"/>
                    <a:gd name="connsiteX9-4313" fmla="*/ 10040 w 10047"/>
                    <a:gd name="connsiteY9-4314" fmla="*/ 12183 h 12371"/>
                    <a:gd name="connsiteX10-4315" fmla="*/ 9544 w 10047"/>
                    <a:gd name="connsiteY10-4316" fmla="*/ 10702 h 12371"/>
                    <a:gd name="connsiteX11-4317" fmla="*/ 8119 w 10047"/>
                    <a:gd name="connsiteY11-4318" fmla="*/ 5642 h 12371"/>
                    <a:gd name="connsiteX12-4319" fmla="*/ 6812 w 10047"/>
                    <a:gd name="connsiteY12-4320" fmla="*/ 9091 h 12371"/>
                    <a:gd name="connsiteX13-4321" fmla="*/ 5816 w 10047"/>
                    <a:gd name="connsiteY13-4322" fmla="*/ 7199 h 12371"/>
                    <a:gd name="connsiteX14-4323" fmla="*/ 4674 w 10047"/>
                    <a:gd name="connsiteY14-4324" fmla="*/ 8884 h 12371"/>
                    <a:gd name="connsiteX15-4325" fmla="*/ 3847 w 10047"/>
                    <a:gd name="connsiteY15-4326" fmla="*/ 7492 h 12371"/>
                    <a:gd name="connsiteX16-4327" fmla="*/ 2863 w 10047"/>
                    <a:gd name="connsiteY16-4328" fmla="*/ 10177 h 12371"/>
                    <a:gd name="connsiteX17-4329" fmla="*/ 2143 w 10047"/>
                    <a:gd name="connsiteY17-4330" fmla="*/ 9082 h 12371"/>
                    <a:gd name="connsiteX18-4331" fmla="*/ 1085 w 10047"/>
                    <a:gd name="connsiteY18-4332" fmla="*/ 9564 h 12371"/>
                    <a:gd name="connsiteX19-4333" fmla="*/ 2 w 10047"/>
                    <a:gd name="connsiteY19-4334" fmla="*/ 9980 h 12371"/>
                    <a:gd name="connsiteX20-4335" fmla="*/ 894 w 10047"/>
                    <a:gd name="connsiteY20-4336" fmla="*/ 5635 h 12371"/>
                    <a:gd name="connsiteX0-4337" fmla="*/ 894 w 10047"/>
                    <a:gd name="connsiteY0-4338" fmla="*/ 5925 h 12661"/>
                    <a:gd name="connsiteX1-4339" fmla="*/ 1769 w 10047"/>
                    <a:gd name="connsiteY1-4340" fmla="*/ 4462 h 12661"/>
                    <a:gd name="connsiteX2-4341" fmla="*/ 2324 w 10047"/>
                    <a:gd name="connsiteY2-4342" fmla="*/ 1642 h 12661"/>
                    <a:gd name="connsiteX3-4343" fmla="*/ 3532 w 10047"/>
                    <a:gd name="connsiteY3-4344" fmla="*/ 3322 h 12661"/>
                    <a:gd name="connsiteX4-4345" fmla="*/ 4460 w 10047"/>
                    <a:gd name="connsiteY4-4346" fmla="*/ 295 h 12661"/>
                    <a:gd name="connsiteX5-4347" fmla="*/ 5697 w 10047"/>
                    <a:gd name="connsiteY5-4348" fmla="*/ 2549 h 12661"/>
                    <a:gd name="connsiteX6-4349" fmla="*/ 6714 w 10047"/>
                    <a:gd name="connsiteY6-4350" fmla="*/ 0 h 12661"/>
                    <a:gd name="connsiteX7-4351" fmla="*/ 7901 w 10047"/>
                    <a:gd name="connsiteY7-4352" fmla="*/ 3278 h 12661"/>
                    <a:gd name="connsiteX8-4353" fmla="*/ 9157 w 10047"/>
                    <a:gd name="connsiteY8-4354" fmla="*/ 4280 h 12661"/>
                    <a:gd name="connsiteX9-4355" fmla="*/ 10040 w 10047"/>
                    <a:gd name="connsiteY9-4356" fmla="*/ 12473 h 12661"/>
                    <a:gd name="connsiteX10-4357" fmla="*/ 9544 w 10047"/>
                    <a:gd name="connsiteY10-4358" fmla="*/ 10992 h 12661"/>
                    <a:gd name="connsiteX11-4359" fmla="*/ 8119 w 10047"/>
                    <a:gd name="connsiteY11-4360" fmla="*/ 5932 h 12661"/>
                    <a:gd name="connsiteX12-4361" fmla="*/ 6812 w 10047"/>
                    <a:gd name="connsiteY12-4362" fmla="*/ 9381 h 12661"/>
                    <a:gd name="connsiteX13-4363" fmla="*/ 5816 w 10047"/>
                    <a:gd name="connsiteY13-4364" fmla="*/ 7489 h 12661"/>
                    <a:gd name="connsiteX14-4365" fmla="*/ 4674 w 10047"/>
                    <a:gd name="connsiteY14-4366" fmla="*/ 9174 h 12661"/>
                    <a:gd name="connsiteX15-4367" fmla="*/ 3847 w 10047"/>
                    <a:gd name="connsiteY15-4368" fmla="*/ 7782 h 12661"/>
                    <a:gd name="connsiteX16-4369" fmla="*/ 2863 w 10047"/>
                    <a:gd name="connsiteY16-4370" fmla="*/ 10467 h 12661"/>
                    <a:gd name="connsiteX17-4371" fmla="*/ 2143 w 10047"/>
                    <a:gd name="connsiteY17-4372" fmla="*/ 9372 h 12661"/>
                    <a:gd name="connsiteX18-4373" fmla="*/ 1085 w 10047"/>
                    <a:gd name="connsiteY18-4374" fmla="*/ 9854 h 12661"/>
                    <a:gd name="connsiteX19-4375" fmla="*/ 2 w 10047"/>
                    <a:gd name="connsiteY19-4376" fmla="*/ 10270 h 12661"/>
                    <a:gd name="connsiteX20-4377" fmla="*/ 894 w 10047"/>
                    <a:gd name="connsiteY20-4378" fmla="*/ 5925 h 12661"/>
                    <a:gd name="connsiteX0-4379" fmla="*/ 894 w 10047"/>
                    <a:gd name="connsiteY0-4380" fmla="*/ 6143 h 12879"/>
                    <a:gd name="connsiteX1-4381" fmla="*/ 1769 w 10047"/>
                    <a:gd name="connsiteY1-4382" fmla="*/ 4680 h 12879"/>
                    <a:gd name="connsiteX2-4383" fmla="*/ 2324 w 10047"/>
                    <a:gd name="connsiteY2-4384" fmla="*/ 1860 h 12879"/>
                    <a:gd name="connsiteX3-4385" fmla="*/ 3532 w 10047"/>
                    <a:gd name="connsiteY3-4386" fmla="*/ 3540 h 12879"/>
                    <a:gd name="connsiteX4-4387" fmla="*/ 4460 w 10047"/>
                    <a:gd name="connsiteY4-4388" fmla="*/ 513 h 12879"/>
                    <a:gd name="connsiteX5-4389" fmla="*/ 5697 w 10047"/>
                    <a:gd name="connsiteY5-4390" fmla="*/ 2767 h 12879"/>
                    <a:gd name="connsiteX6-4391" fmla="*/ 6714 w 10047"/>
                    <a:gd name="connsiteY6-4392" fmla="*/ 0 h 12879"/>
                    <a:gd name="connsiteX7-4393" fmla="*/ 7901 w 10047"/>
                    <a:gd name="connsiteY7-4394" fmla="*/ 3496 h 12879"/>
                    <a:gd name="connsiteX8-4395" fmla="*/ 9157 w 10047"/>
                    <a:gd name="connsiteY8-4396" fmla="*/ 4498 h 12879"/>
                    <a:gd name="connsiteX9-4397" fmla="*/ 10040 w 10047"/>
                    <a:gd name="connsiteY9-4398" fmla="*/ 12691 h 12879"/>
                    <a:gd name="connsiteX10-4399" fmla="*/ 9544 w 10047"/>
                    <a:gd name="connsiteY10-4400" fmla="*/ 11210 h 12879"/>
                    <a:gd name="connsiteX11-4401" fmla="*/ 8119 w 10047"/>
                    <a:gd name="connsiteY11-4402" fmla="*/ 6150 h 12879"/>
                    <a:gd name="connsiteX12-4403" fmla="*/ 6812 w 10047"/>
                    <a:gd name="connsiteY12-4404" fmla="*/ 9599 h 12879"/>
                    <a:gd name="connsiteX13-4405" fmla="*/ 5816 w 10047"/>
                    <a:gd name="connsiteY13-4406" fmla="*/ 7707 h 12879"/>
                    <a:gd name="connsiteX14-4407" fmla="*/ 4674 w 10047"/>
                    <a:gd name="connsiteY14-4408" fmla="*/ 9392 h 12879"/>
                    <a:gd name="connsiteX15-4409" fmla="*/ 3847 w 10047"/>
                    <a:gd name="connsiteY15-4410" fmla="*/ 8000 h 12879"/>
                    <a:gd name="connsiteX16-4411" fmla="*/ 2863 w 10047"/>
                    <a:gd name="connsiteY16-4412" fmla="*/ 10685 h 12879"/>
                    <a:gd name="connsiteX17-4413" fmla="*/ 2143 w 10047"/>
                    <a:gd name="connsiteY17-4414" fmla="*/ 9590 h 12879"/>
                    <a:gd name="connsiteX18-4415" fmla="*/ 1085 w 10047"/>
                    <a:gd name="connsiteY18-4416" fmla="*/ 10072 h 12879"/>
                    <a:gd name="connsiteX19-4417" fmla="*/ 2 w 10047"/>
                    <a:gd name="connsiteY19-4418" fmla="*/ 10488 h 12879"/>
                    <a:gd name="connsiteX20-4419" fmla="*/ 894 w 10047"/>
                    <a:gd name="connsiteY20-4420" fmla="*/ 6143 h 12879"/>
                    <a:gd name="connsiteX0-4421" fmla="*/ 894 w 10047"/>
                    <a:gd name="connsiteY0-4422" fmla="*/ 6156 h 12892"/>
                    <a:gd name="connsiteX1-4423" fmla="*/ 1769 w 10047"/>
                    <a:gd name="connsiteY1-4424" fmla="*/ 4693 h 12892"/>
                    <a:gd name="connsiteX2-4425" fmla="*/ 2324 w 10047"/>
                    <a:gd name="connsiteY2-4426" fmla="*/ 1873 h 12892"/>
                    <a:gd name="connsiteX3-4427" fmla="*/ 3532 w 10047"/>
                    <a:gd name="connsiteY3-4428" fmla="*/ 3553 h 12892"/>
                    <a:gd name="connsiteX4-4429" fmla="*/ 4460 w 10047"/>
                    <a:gd name="connsiteY4-4430" fmla="*/ 526 h 12892"/>
                    <a:gd name="connsiteX5-4431" fmla="*/ 5652 w 10047"/>
                    <a:gd name="connsiteY5-4432" fmla="*/ 2273 h 12892"/>
                    <a:gd name="connsiteX6-4433" fmla="*/ 6714 w 10047"/>
                    <a:gd name="connsiteY6-4434" fmla="*/ 13 h 12892"/>
                    <a:gd name="connsiteX7-4435" fmla="*/ 7901 w 10047"/>
                    <a:gd name="connsiteY7-4436" fmla="*/ 3509 h 12892"/>
                    <a:gd name="connsiteX8-4437" fmla="*/ 9157 w 10047"/>
                    <a:gd name="connsiteY8-4438" fmla="*/ 4511 h 12892"/>
                    <a:gd name="connsiteX9-4439" fmla="*/ 10040 w 10047"/>
                    <a:gd name="connsiteY9-4440" fmla="*/ 12704 h 12892"/>
                    <a:gd name="connsiteX10-4441" fmla="*/ 9544 w 10047"/>
                    <a:gd name="connsiteY10-4442" fmla="*/ 11223 h 12892"/>
                    <a:gd name="connsiteX11-4443" fmla="*/ 8119 w 10047"/>
                    <a:gd name="connsiteY11-4444" fmla="*/ 6163 h 12892"/>
                    <a:gd name="connsiteX12-4445" fmla="*/ 6812 w 10047"/>
                    <a:gd name="connsiteY12-4446" fmla="*/ 9612 h 12892"/>
                    <a:gd name="connsiteX13-4447" fmla="*/ 5816 w 10047"/>
                    <a:gd name="connsiteY13-4448" fmla="*/ 7720 h 12892"/>
                    <a:gd name="connsiteX14-4449" fmla="*/ 4674 w 10047"/>
                    <a:gd name="connsiteY14-4450" fmla="*/ 9405 h 12892"/>
                    <a:gd name="connsiteX15-4451" fmla="*/ 3847 w 10047"/>
                    <a:gd name="connsiteY15-4452" fmla="*/ 8013 h 12892"/>
                    <a:gd name="connsiteX16-4453" fmla="*/ 2863 w 10047"/>
                    <a:gd name="connsiteY16-4454" fmla="*/ 10698 h 12892"/>
                    <a:gd name="connsiteX17-4455" fmla="*/ 2143 w 10047"/>
                    <a:gd name="connsiteY17-4456" fmla="*/ 9603 h 12892"/>
                    <a:gd name="connsiteX18-4457" fmla="*/ 1085 w 10047"/>
                    <a:gd name="connsiteY18-4458" fmla="*/ 10085 h 12892"/>
                    <a:gd name="connsiteX19-4459" fmla="*/ 2 w 10047"/>
                    <a:gd name="connsiteY19-4460" fmla="*/ 10501 h 12892"/>
                    <a:gd name="connsiteX20-4461" fmla="*/ 894 w 10047"/>
                    <a:gd name="connsiteY20-4462" fmla="*/ 6156 h 12892"/>
                    <a:gd name="connsiteX0-4463" fmla="*/ 894 w 10047"/>
                    <a:gd name="connsiteY0-4464" fmla="*/ 6156 h 12892"/>
                    <a:gd name="connsiteX1-4465" fmla="*/ 1769 w 10047"/>
                    <a:gd name="connsiteY1-4466" fmla="*/ 4693 h 12892"/>
                    <a:gd name="connsiteX2-4467" fmla="*/ 2324 w 10047"/>
                    <a:gd name="connsiteY2-4468" fmla="*/ 1873 h 12892"/>
                    <a:gd name="connsiteX3-4469" fmla="*/ 3532 w 10047"/>
                    <a:gd name="connsiteY3-4470" fmla="*/ 3553 h 12892"/>
                    <a:gd name="connsiteX4-4471" fmla="*/ 4460 w 10047"/>
                    <a:gd name="connsiteY4-4472" fmla="*/ 526 h 12892"/>
                    <a:gd name="connsiteX5-4473" fmla="*/ 5652 w 10047"/>
                    <a:gd name="connsiteY5-4474" fmla="*/ 2273 h 12892"/>
                    <a:gd name="connsiteX6-4475" fmla="*/ 6714 w 10047"/>
                    <a:gd name="connsiteY6-4476" fmla="*/ 13 h 12892"/>
                    <a:gd name="connsiteX7-4477" fmla="*/ 7901 w 10047"/>
                    <a:gd name="connsiteY7-4478" fmla="*/ 3509 h 12892"/>
                    <a:gd name="connsiteX8-4479" fmla="*/ 9157 w 10047"/>
                    <a:gd name="connsiteY8-4480" fmla="*/ 4511 h 12892"/>
                    <a:gd name="connsiteX9-4481" fmla="*/ 10040 w 10047"/>
                    <a:gd name="connsiteY9-4482" fmla="*/ 12704 h 12892"/>
                    <a:gd name="connsiteX10-4483" fmla="*/ 9544 w 10047"/>
                    <a:gd name="connsiteY10-4484" fmla="*/ 11223 h 12892"/>
                    <a:gd name="connsiteX11-4485" fmla="*/ 8119 w 10047"/>
                    <a:gd name="connsiteY11-4486" fmla="*/ 6163 h 12892"/>
                    <a:gd name="connsiteX12-4487" fmla="*/ 6738 w 10047"/>
                    <a:gd name="connsiteY12-4488" fmla="*/ 7872 h 12892"/>
                    <a:gd name="connsiteX13-4489" fmla="*/ 5816 w 10047"/>
                    <a:gd name="connsiteY13-4490" fmla="*/ 7720 h 12892"/>
                    <a:gd name="connsiteX14-4491" fmla="*/ 4674 w 10047"/>
                    <a:gd name="connsiteY14-4492" fmla="*/ 9405 h 12892"/>
                    <a:gd name="connsiteX15-4493" fmla="*/ 3847 w 10047"/>
                    <a:gd name="connsiteY15-4494" fmla="*/ 8013 h 12892"/>
                    <a:gd name="connsiteX16-4495" fmla="*/ 2863 w 10047"/>
                    <a:gd name="connsiteY16-4496" fmla="*/ 10698 h 12892"/>
                    <a:gd name="connsiteX17-4497" fmla="*/ 2143 w 10047"/>
                    <a:gd name="connsiteY17-4498" fmla="*/ 9603 h 12892"/>
                    <a:gd name="connsiteX18-4499" fmla="*/ 1085 w 10047"/>
                    <a:gd name="connsiteY18-4500" fmla="*/ 10085 h 12892"/>
                    <a:gd name="connsiteX19-4501" fmla="*/ 2 w 10047"/>
                    <a:gd name="connsiteY19-4502" fmla="*/ 10501 h 12892"/>
                    <a:gd name="connsiteX20-4503" fmla="*/ 894 w 10047"/>
                    <a:gd name="connsiteY20-4504" fmla="*/ 6156 h 12892"/>
                    <a:gd name="connsiteX0-4505" fmla="*/ 894 w 10047"/>
                    <a:gd name="connsiteY0-4506" fmla="*/ 6156 h 12892"/>
                    <a:gd name="connsiteX1-4507" fmla="*/ 1769 w 10047"/>
                    <a:gd name="connsiteY1-4508" fmla="*/ 4693 h 12892"/>
                    <a:gd name="connsiteX2-4509" fmla="*/ 2324 w 10047"/>
                    <a:gd name="connsiteY2-4510" fmla="*/ 1873 h 12892"/>
                    <a:gd name="connsiteX3-4511" fmla="*/ 3532 w 10047"/>
                    <a:gd name="connsiteY3-4512" fmla="*/ 3553 h 12892"/>
                    <a:gd name="connsiteX4-4513" fmla="*/ 4460 w 10047"/>
                    <a:gd name="connsiteY4-4514" fmla="*/ 526 h 12892"/>
                    <a:gd name="connsiteX5-4515" fmla="*/ 5652 w 10047"/>
                    <a:gd name="connsiteY5-4516" fmla="*/ 2273 h 12892"/>
                    <a:gd name="connsiteX6-4517" fmla="*/ 6714 w 10047"/>
                    <a:gd name="connsiteY6-4518" fmla="*/ 13 h 12892"/>
                    <a:gd name="connsiteX7-4519" fmla="*/ 7901 w 10047"/>
                    <a:gd name="connsiteY7-4520" fmla="*/ 3509 h 12892"/>
                    <a:gd name="connsiteX8-4521" fmla="*/ 9157 w 10047"/>
                    <a:gd name="connsiteY8-4522" fmla="*/ 4511 h 12892"/>
                    <a:gd name="connsiteX9-4523" fmla="*/ 10040 w 10047"/>
                    <a:gd name="connsiteY9-4524" fmla="*/ 12704 h 12892"/>
                    <a:gd name="connsiteX10-4525" fmla="*/ 9544 w 10047"/>
                    <a:gd name="connsiteY10-4526" fmla="*/ 11223 h 12892"/>
                    <a:gd name="connsiteX11-4527" fmla="*/ 8119 w 10047"/>
                    <a:gd name="connsiteY11-4528" fmla="*/ 6163 h 12892"/>
                    <a:gd name="connsiteX12-4529" fmla="*/ 6738 w 10047"/>
                    <a:gd name="connsiteY12-4530" fmla="*/ 7872 h 12892"/>
                    <a:gd name="connsiteX13-4531" fmla="*/ 5727 w 10047"/>
                    <a:gd name="connsiteY13-4532" fmla="*/ 5400 h 12892"/>
                    <a:gd name="connsiteX14-4533" fmla="*/ 4674 w 10047"/>
                    <a:gd name="connsiteY14-4534" fmla="*/ 9405 h 12892"/>
                    <a:gd name="connsiteX15-4535" fmla="*/ 3847 w 10047"/>
                    <a:gd name="connsiteY15-4536" fmla="*/ 8013 h 12892"/>
                    <a:gd name="connsiteX16-4537" fmla="*/ 2863 w 10047"/>
                    <a:gd name="connsiteY16-4538" fmla="*/ 10698 h 12892"/>
                    <a:gd name="connsiteX17-4539" fmla="*/ 2143 w 10047"/>
                    <a:gd name="connsiteY17-4540" fmla="*/ 9603 h 12892"/>
                    <a:gd name="connsiteX18-4541" fmla="*/ 1085 w 10047"/>
                    <a:gd name="connsiteY18-4542" fmla="*/ 10085 h 12892"/>
                    <a:gd name="connsiteX19-4543" fmla="*/ 2 w 10047"/>
                    <a:gd name="connsiteY19-4544" fmla="*/ 10501 h 12892"/>
                    <a:gd name="connsiteX20-4545" fmla="*/ 894 w 10047"/>
                    <a:gd name="connsiteY20-4546" fmla="*/ 6156 h 12892"/>
                    <a:gd name="connsiteX0-4547" fmla="*/ 894 w 10047"/>
                    <a:gd name="connsiteY0-4548" fmla="*/ 6156 h 12892"/>
                    <a:gd name="connsiteX1-4549" fmla="*/ 1769 w 10047"/>
                    <a:gd name="connsiteY1-4550" fmla="*/ 4693 h 12892"/>
                    <a:gd name="connsiteX2-4551" fmla="*/ 2324 w 10047"/>
                    <a:gd name="connsiteY2-4552" fmla="*/ 1873 h 12892"/>
                    <a:gd name="connsiteX3-4553" fmla="*/ 3532 w 10047"/>
                    <a:gd name="connsiteY3-4554" fmla="*/ 3553 h 12892"/>
                    <a:gd name="connsiteX4-4555" fmla="*/ 4460 w 10047"/>
                    <a:gd name="connsiteY4-4556" fmla="*/ 526 h 12892"/>
                    <a:gd name="connsiteX5-4557" fmla="*/ 5652 w 10047"/>
                    <a:gd name="connsiteY5-4558" fmla="*/ 2273 h 12892"/>
                    <a:gd name="connsiteX6-4559" fmla="*/ 6714 w 10047"/>
                    <a:gd name="connsiteY6-4560" fmla="*/ 13 h 12892"/>
                    <a:gd name="connsiteX7-4561" fmla="*/ 7901 w 10047"/>
                    <a:gd name="connsiteY7-4562" fmla="*/ 3509 h 12892"/>
                    <a:gd name="connsiteX8-4563" fmla="*/ 9157 w 10047"/>
                    <a:gd name="connsiteY8-4564" fmla="*/ 4511 h 12892"/>
                    <a:gd name="connsiteX9-4565" fmla="*/ 10040 w 10047"/>
                    <a:gd name="connsiteY9-4566" fmla="*/ 12704 h 12892"/>
                    <a:gd name="connsiteX10-4567" fmla="*/ 9544 w 10047"/>
                    <a:gd name="connsiteY10-4568" fmla="*/ 11223 h 12892"/>
                    <a:gd name="connsiteX11-4569" fmla="*/ 8119 w 10047"/>
                    <a:gd name="connsiteY11-4570" fmla="*/ 6163 h 12892"/>
                    <a:gd name="connsiteX12-4571" fmla="*/ 6738 w 10047"/>
                    <a:gd name="connsiteY12-4572" fmla="*/ 7872 h 12892"/>
                    <a:gd name="connsiteX13-4573" fmla="*/ 5727 w 10047"/>
                    <a:gd name="connsiteY13-4574" fmla="*/ 5400 h 12892"/>
                    <a:gd name="connsiteX14-4575" fmla="*/ 4926 w 10047"/>
                    <a:gd name="connsiteY14-4576" fmla="*/ 8028 h 12892"/>
                    <a:gd name="connsiteX15-4577" fmla="*/ 3847 w 10047"/>
                    <a:gd name="connsiteY15-4578" fmla="*/ 8013 h 12892"/>
                    <a:gd name="connsiteX16-4579" fmla="*/ 2863 w 10047"/>
                    <a:gd name="connsiteY16-4580" fmla="*/ 10698 h 12892"/>
                    <a:gd name="connsiteX17-4581" fmla="*/ 2143 w 10047"/>
                    <a:gd name="connsiteY17-4582" fmla="*/ 9603 h 12892"/>
                    <a:gd name="connsiteX18-4583" fmla="*/ 1085 w 10047"/>
                    <a:gd name="connsiteY18-4584" fmla="*/ 10085 h 12892"/>
                    <a:gd name="connsiteX19-4585" fmla="*/ 2 w 10047"/>
                    <a:gd name="connsiteY19-4586" fmla="*/ 10501 h 12892"/>
                    <a:gd name="connsiteX20-4587" fmla="*/ 894 w 10047"/>
                    <a:gd name="connsiteY20-4588" fmla="*/ 6156 h 12892"/>
                    <a:gd name="connsiteX0-4589" fmla="*/ 894 w 10047"/>
                    <a:gd name="connsiteY0-4590" fmla="*/ 6156 h 12892"/>
                    <a:gd name="connsiteX1-4591" fmla="*/ 1769 w 10047"/>
                    <a:gd name="connsiteY1-4592" fmla="*/ 4693 h 12892"/>
                    <a:gd name="connsiteX2-4593" fmla="*/ 2324 w 10047"/>
                    <a:gd name="connsiteY2-4594" fmla="*/ 1873 h 12892"/>
                    <a:gd name="connsiteX3-4595" fmla="*/ 3532 w 10047"/>
                    <a:gd name="connsiteY3-4596" fmla="*/ 3553 h 12892"/>
                    <a:gd name="connsiteX4-4597" fmla="*/ 4460 w 10047"/>
                    <a:gd name="connsiteY4-4598" fmla="*/ 526 h 12892"/>
                    <a:gd name="connsiteX5-4599" fmla="*/ 5652 w 10047"/>
                    <a:gd name="connsiteY5-4600" fmla="*/ 2273 h 12892"/>
                    <a:gd name="connsiteX6-4601" fmla="*/ 6714 w 10047"/>
                    <a:gd name="connsiteY6-4602" fmla="*/ 13 h 12892"/>
                    <a:gd name="connsiteX7-4603" fmla="*/ 7901 w 10047"/>
                    <a:gd name="connsiteY7-4604" fmla="*/ 3509 h 12892"/>
                    <a:gd name="connsiteX8-4605" fmla="*/ 9157 w 10047"/>
                    <a:gd name="connsiteY8-4606" fmla="*/ 4511 h 12892"/>
                    <a:gd name="connsiteX9-4607" fmla="*/ 10040 w 10047"/>
                    <a:gd name="connsiteY9-4608" fmla="*/ 12704 h 12892"/>
                    <a:gd name="connsiteX10-4609" fmla="*/ 9544 w 10047"/>
                    <a:gd name="connsiteY10-4610" fmla="*/ 11223 h 12892"/>
                    <a:gd name="connsiteX11-4611" fmla="*/ 8119 w 10047"/>
                    <a:gd name="connsiteY11-4612" fmla="*/ 6163 h 12892"/>
                    <a:gd name="connsiteX12-4613" fmla="*/ 6738 w 10047"/>
                    <a:gd name="connsiteY12-4614" fmla="*/ 7872 h 12892"/>
                    <a:gd name="connsiteX13-4615" fmla="*/ 5727 w 10047"/>
                    <a:gd name="connsiteY13-4616" fmla="*/ 5400 h 12892"/>
                    <a:gd name="connsiteX14-4617" fmla="*/ 4926 w 10047"/>
                    <a:gd name="connsiteY14-4618" fmla="*/ 8028 h 12892"/>
                    <a:gd name="connsiteX15-4619" fmla="*/ 3847 w 10047"/>
                    <a:gd name="connsiteY15-4620" fmla="*/ 8013 h 12892"/>
                    <a:gd name="connsiteX16-4621" fmla="*/ 2878 w 10047"/>
                    <a:gd name="connsiteY16-4622" fmla="*/ 8523 h 12892"/>
                    <a:gd name="connsiteX17-4623" fmla="*/ 2143 w 10047"/>
                    <a:gd name="connsiteY17-4624" fmla="*/ 9603 h 12892"/>
                    <a:gd name="connsiteX18-4625" fmla="*/ 1085 w 10047"/>
                    <a:gd name="connsiteY18-4626" fmla="*/ 10085 h 12892"/>
                    <a:gd name="connsiteX19-4627" fmla="*/ 2 w 10047"/>
                    <a:gd name="connsiteY19-4628" fmla="*/ 10501 h 12892"/>
                    <a:gd name="connsiteX20-4629" fmla="*/ 894 w 10047"/>
                    <a:gd name="connsiteY20-4630" fmla="*/ 6156 h 12892"/>
                    <a:gd name="connsiteX0-4631" fmla="*/ 894 w 10047"/>
                    <a:gd name="connsiteY0-4632" fmla="*/ 6156 h 12892"/>
                    <a:gd name="connsiteX1-4633" fmla="*/ 1769 w 10047"/>
                    <a:gd name="connsiteY1-4634" fmla="*/ 4693 h 12892"/>
                    <a:gd name="connsiteX2-4635" fmla="*/ 2324 w 10047"/>
                    <a:gd name="connsiteY2-4636" fmla="*/ 1873 h 12892"/>
                    <a:gd name="connsiteX3-4637" fmla="*/ 3532 w 10047"/>
                    <a:gd name="connsiteY3-4638" fmla="*/ 3553 h 12892"/>
                    <a:gd name="connsiteX4-4639" fmla="*/ 4460 w 10047"/>
                    <a:gd name="connsiteY4-4640" fmla="*/ 526 h 12892"/>
                    <a:gd name="connsiteX5-4641" fmla="*/ 5652 w 10047"/>
                    <a:gd name="connsiteY5-4642" fmla="*/ 2273 h 12892"/>
                    <a:gd name="connsiteX6-4643" fmla="*/ 6714 w 10047"/>
                    <a:gd name="connsiteY6-4644" fmla="*/ 13 h 12892"/>
                    <a:gd name="connsiteX7-4645" fmla="*/ 7901 w 10047"/>
                    <a:gd name="connsiteY7-4646" fmla="*/ 3509 h 12892"/>
                    <a:gd name="connsiteX8-4647" fmla="*/ 9157 w 10047"/>
                    <a:gd name="connsiteY8-4648" fmla="*/ 4511 h 12892"/>
                    <a:gd name="connsiteX9-4649" fmla="*/ 10040 w 10047"/>
                    <a:gd name="connsiteY9-4650" fmla="*/ 12704 h 12892"/>
                    <a:gd name="connsiteX10-4651" fmla="*/ 9544 w 10047"/>
                    <a:gd name="connsiteY10-4652" fmla="*/ 11223 h 12892"/>
                    <a:gd name="connsiteX11-4653" fmla="*/ 8119 w 10047"/>
                    <a:gd name="connsiteY11-4654" fmla="*/ 6163 h 12892"/>
                    <a:gd name="connsiteX12-4655" fmla="*/ 6738 w 10047"/>
                    <a:gd name="connsiteY12-4656" fmla="*/ 7872 h 12892"/>
                    <a:gd name="connsiteX13-4657" fmla="*/ 5727 w 10047"/>
                    <a:gd name="connsiteY13-4658" fmla="*/ 5400 h 12892"/>
                    <a:gd name="connsiteX14-4659" fmla="*/ 4926 w 10047"/>
                    <a:gd name="connsiteY14-4660" fmla="*/ 8028 h 12892"/>
                    <a:gd name="connsiteX15-4661" fmla="*/ 3832 w 10047"/>
                    <a:gd name="connsiteY15-4662" fmla="*/ 6853 h 12892"/>
                    <a:gd name="connsiteX16-4663" fmla="*/ 2878 w 10047"/>
                    <a:gd name="connsiteY16-4664" fmla="*/ 8523 h 12892"/>
                    <a:gd name="connsiteX17-4665" fmla="*/ 2143 w 10047"/>
                    <a:gd name="connsiteY17-4666" fmla="*/ 9603 h 12892"/>
                    <a:gd name="connsiteX18-4667" fmla="*/ 1085 w 10047"/>
                    <a:gd name="connsiteY18-4668" fmla="*/ 10085 h 12892"/>
                    <a:gd name="connsiteX19-4669" fmla="*/ 2 w 10047"/>
                    <a:gd name="connsiteY19-4670" fmla="*/ 10501 h 12892"/>
                    <a:gd name="connsiteX20-4671" fmla="*/ 894 w 10047"/>
                    <a:gd name="connsiteY20-4672" fmla="*/ 6156 h 12892"/>
                    <a:gd name="connsiteX0-4673" fmla="*/ 894 w 10047"/>
                    <a:gd name="connsiteY0-4674" fmla="*/ 6156 h 12892"/>
                    <a:gd name="connsiteX1-4675" fmla="*/ 1769 w 10047"/>
                    <a:gd name="connsiteY1-4676" fmla="*/ 4693 h 12892"/>
                    <a:gd name="connsiteX2-4677" fmla="*/ 2324 w 10047"/>
                    <a:gd name="connsiteY2-4678" fmla="*/ 1873 h 12892"/>
                    <a:gd name="connsiteX3-4679" fmla="*/ 3532 w 10047"/>
                    <a:gd name="connsiteY3-4680" fmla="*/ 3553 h 12892"/>
                    <a:gd name="connsiteX4-4681" fmla="*/ 4460 w 10047"/>
                    <a:gd name="connsiteY4-4682" fmla="*/ 526 h 12892"/>
                    <a:gd name="connsiteX5-4683" fmla="*/ 5652 w 10047"/>
                    <a:gd name="connsiteY5-4684" fmla="*/ 2273 h 12892"/>
                    <a:gd name="connsiteX6-4685" fmla="*/ 6714 w 10047"/>
                    <a:gd name="connsiteY6-4686" fmla="*/ 13 h 12892"/>
                    <a:gd name="connsiteX7-4687" fmla="*/ 7901 w 10047"/>
                    <a:gd name="connsiteY7-4688" fmla="*/ 3509 h 12892"/>
                    <a:gd name="connsiteX8-4689" fmla="*/ 9157 w 10047"/>
                    <a:gd name="connsiteY8-4690" fmla="*/ 4511 h 12892"/>
                    <a:gd name="connsiteX9-4691" fmla="*/ 10040 w 10047"/>
                    <a:gd name="connsiteY9-4692" fmla="*/ 12704 h 12892"/>
                    <a:gd name="connsiteX10-4693" fmla="*/ 9544 w 10047"/>
                    <a:gd name="connsiteY10-4694" fmla="*/ 11223 h 12892"/>
                    <a:gd name="connsiteX11-4695" fmla="*/ 8119 w 10047"/>
                    <a:gd name="connsiteY11-4696" fmla="*/ 6163 h 12892"/>
                    <a:gd name="connsiteX12-4697" fmla="*/ 6738 w 10047"/>
                    <a:gd name="connsiteY12-4698" fmla="*/ 7872 h 12892"/>
                    <a:gd name="connsiteX13-4699" fmla="*/ 5727 w 10047"/>
                    <a:gd name="connsiteY13-4700" fmla="*/ 5400 h 12892"/>
                    <a:gd name="connsiteX14-4701" fmla="*/ 4926 w 10047"/>
                    <a:gd name="connsiteY14-4702" fmla="*/ 8028 h 12892"/>
                    <a:gd name="connsiteX15-4703" fmla="*/ 3832 w 10047"/>
                    <a:gd name="connsiteY15-4704" fmla="*/ 6853 h 12892"/>
                    <a:gd name="connsiteX16-4705" fmla="*/ 2878 w 10047"/>
                    <a:gd name="connsiteY16-4706" fmla="*/ 8523 h 12892"/>
                    <a:gd name="connsiteX17-4707" fmla="*/ 2143 w 10047"/>
                    <a:gd name="connsiteY17-4708" fmla="*/ 9603 h 12892"/>
                    <a:gd name="connsiteX18-4709" fmla="*/ 1085 w 10047"/>
                    <a:gd name="connsiteY18-4710" fmla="*/ 10085 h 12892"/>
                    <a:gd name="connsiteX19-4711" fmla="*/ 2 w 10047"/>
                    <a:gd name="connsiteY19-4712" fmla="*/ 10501 h 12892"/>
                    <a:gd name="connsiteX20-4713" fmla="*/ 894 w 10047"/>
                    <a:gd name="connsiteY20-4714" fmla="*/ 6156 h 12892"/>
                    <a:gd name="connsiteX0-4715" fmla="*/ 894 w 10047"/>
                    <a:gd name="connsiteY0-4716" fmla="*/ 6156 h 12892"/>
                    <a:gd name="connsiteX1-4717" fmla="*/ 1769 w 10047"/>
                    <a:gd name="connsiteY1-4718" fmla="*/ 4693 h 12892"/>
                    <a:gd name="connsiteX2-4719" fmla="*/ 2324 w 10047"/>
                    <a:gd name="connsiteY2-4720" fmla="*/ 1873 h 12892"/>
                    <a:gd name="connsiteX3-4721" fmla="*/ 3532 w 10047"/>
                    <a:gd name="connsiteY3-4722" fmla="*/ 3553 h 12892"/>
                    <a:gd name="connsiteX4-4723" fmla="*/ 4460 w 10047"/>
                    <a:gd name="connsiteY4-4724" fmla="*/ 526 h 12892"/>
                    <a:gd name="connsiteX5-4725" fmla="*/ 5652 w 10047"/>
                    <a:gd name="connsiteY5-4726" fmla="*/ 2273 h 12892"/>
                    <a:gd name="connsiteX6-4727" fmla="*/ 6714 w 10047"/>
                    <a:gd name="connsiteY6-4728" fmla="*/ 13 h 12892"/>
                    <a:gd name="connsiteX7-4729" fmla="*/ 7901 w 10047"/>
                    <a:gd name="connsiteY7-4730" fmla="*/ 3509 h 12892"/>
                    <a:gd name="connsiteX8-4731" fmla="*/ 9157 w 10047"/>
                    <a:gd name="connsiteY8-4732" fmla="*/ 4511 h 12892"/>
                    <a:gd name="connsiteX9-4733" fmla="*/ 10040 w 10047"/>
                    <a:gd name="connsiteY9-4734" fmla="*/ 12704 h 12892"/>
                    <a:gd name="connsiteX10-4735" fmla="*/ 9544 w 10047"/>
                    <a:gd name="connsiteY10-4736" fmla="*/ 11223 h 12892"/>
                    <a:gd name="connsiteX11-4737" fmla="*/ 8119 w 10047"/>
                    <a:gd name="connsiteY11-4738" fmla="*/ 6163 h 12892"/>
                    <a:gd name="connsiteX12-4739" fmla="*/ 6738 w 10047"/>
                    <a:gd name="connsiteY12-4740" fmla="*/ 7872 h 12892"/>
                    <a:gd name="connsiteX13-4741" fmla="*/ 5727 w 10047"/>
                    <a:gd name="connsiteY13-4742" fmla="*/ 5400 h 12892"/>
                    <a:gd name="connsiteX14-4743" fmla="*/ 4926 w 10047"/>
                    <a:gd name="connsiteY14-4744" fmla="*/ 8028 h 12892"/>
                    <a:gd name="connsiteX15-4745" fmla="*/ 3832 w 10047"/>
                    <a:gd name="connsiteY15-4746" fmla="*/ 6853 h 12892"/>
                    <a:gd name="connsiteX16-4747" fmla="*/ 2878 w 10047"/>
                    <a:gd name="connsiteY16-4748" fmla="*/ 8523 h 12892"/>
                    <a:gd name="connsiteX17-4749" fmla="*/ 2143 w 10047"/>
                    <a:gd name="connsiteY17-4750" fmla="*/ 9603 h 12892"/>
                    <a:gd name="connsiteX18-4751" fmla="*/ 1085 w 10047"/>
                    <a:gd name="connsiteY18-4752" fmla="*/ 10085 h 12892"/>
                    <a:gd name="connsiteX19-4753" fmla="*/ 2 w 10047"/>
                    <a:gd name="connsiteY19-4754" fmla="*/ 10501 h 12892"/>
                    <a:gd name="connsiteX20-4755" fmla="*/ 894 w 10047"/>
                    <a:gd name="connsiteY20-4756" fmla="*/ 6156 h 12892"/>
                    <a:gd name="connsiteX0-4757" fmla="*/ 894 w 10047"/>
                    <a:gd name="connsiteY0-4758" fmla="*/ 6156 h 12892"/>
                    <a:gd name="connsiteX1-4759" fmla="*/ 1769 w 10047"/>
                    <a:gd name="connsiteY1-4760" fmla="*/ 4693 h 12892"/>
                    <a:gd name="connsiteX2-4761" fmla="*/ 2324 w 10047"/>
                    <a:gd name="connsiteY2-4762" fmla="*/ 1873 h 12892"/>
                    <a:gd name="connsiteX3-4763" fmla="*/ 3532 w 10047"/>
                    <a:gd name="connsiteY3-4764" fmla="*/ 3553 h 12892"/>
                    <a:gd name="connsiteX4-4765" fmla="*/ 4460 w 10047"/>
                    <a:gd name="connsiteY4-4766" fmla="*/ 526 h 12892"/>
                    <a:gd name="connsiteX5-4767" fmla="*/ 5652 w 10047"/>
                    <a:gd name="connsiteY5-4768" fmla="*/ 2273 h 12892"/>
                    <a:gd name="connsiteX6-4769" fmla="*/ 6714 w 10047"/>
                    <a:gd name="connsiteY6-4770" fmla="*/ 13 h 12892"/>
                    <a:gd name="connsiteX7-4771" fmla="*/ 7901 w 10047"/>
                    <a:gd name="connsiteY7-4772" fmla="*/ 3509 h 12892"/>
                    <a:gd name="connsiteX8-4773" fmla="*/ 9157 w 10047"/>
                    <a:gd name="connsiteY8-4774" fmla="*/ 4511 h 12892"/>
                    <a:gd name="connsiteX9-4775" fmla="*/ 10040 w 10047"/>
                    <a:gd name="connsiteY9-4776" fmla="*/ 12704 h 12892"/>
                    <a:gd name="connsiteX10-4777" fmla="*/ 9544 w 10047"/>
                    <a:gd name="connsiteY10-4778" fmla="*/ 11223 h 12892"/>
                    <a:gd name="connsiteX11-4779" fmla="*/ 8119 w 10047"/>
                    <a:gd name="connsiteY11-4780" fmla="*/ 6163 h 12892"/>
                    <a:gd name="connsiteX12-4781" fmla="*/ 6738 w 10047"/>
                    <a:gd name="connsiteY12-4782" fmla="*/ 7872 h 12892"/>
                    <a:gd name="connsiteX13-4783" fmla="*/ 5727 w 10047"/>
                    <a:gd name="connsiteY13-4784" fmla="*/ 5400 h 12892"/>
                    <a:gd name="connsiteX14-4785" fmla="*/ 4926 w 10047"/>
                    <a:gd name="connsiteY14-4786" fmla="*/ 8028 h 12892"/>
                    <a:gd name="connsiteX15-4787" fmla="*/ 3832 w 10047"/>
                    <a:gd name="connsiteY15-4788" fmla="*/ 6853 h 12892"/>
                    <a:gd name="connsiteX16-4789" fmla="*/ 3145 w 10047"/>
                    <a:gd name="connsiteY16-4790" fmla="*/ 9683 h 12892"/>
                    <a:gd name="connsiteX17-4791" fmla="*/ 2143 w 10047"/>
                    <a:gd name="connsiteY17-4792" fmla="*/ 9603 h 12892"/>
                    <a:gd name="connsiteX18-4793" fmla="*/ 1085 w 10047"/>
                    <a:gd name="connsiteY18-4794" fmla="*/ 10085 h 12892"/>
                    <a:gd name="connsiteX19-4795" fmla="*/ 2 w 10047"/>
                    <a:gd name="connsiteY19-4796" fmla="*/ 10501 h 12892"/>
                    <a:gd name="connsiteX20-4797" fmla="*/ 894 w 10047"/>
                    <a:gd name="connsiteY20-4798" fmla="*/ 6156 h 12892"/>
                    <a:gd name="connsiteX0-4799" fmla="*/ 894 w 10047"/>
                    <a:gd name="connsiteY0-4800" fmla="*/ 6156 h 12892"/>
                    <a:gd name="connsiteX1-4801" fmla="*/ 1769 w 10047"/>
                    <a:gd name="connsiteY1-4802" fmla="*/ 4693 h 12892"/>
                    <a:gd name="connsiteX2-4803" fmla="*/ 2324 w 10047"/>
                    <a:gd name="connsiteY2-4804" fmla="*/ 1873 h 12892"/>
                    <a:gd name="connsiteX3-4805" fmla="*/ 3532 w 10047"/>
                    <a:gd name="connsiteY3-4806" fmla="*/ 3553 h 12892"/>
                    <a:gd name="connsiteX4-4807" fmla="*/ 4460 w 10047"/>
                    <a:gd name="connsiteY4-4808" fmla="*/ 526 h 12892"/>
                    <a:gd name="connsiteX5-4809" fmla="*/ 5652 w 10047"/>
                    <a:gd name="connsiteY5-4810" fmla="*/ 2273 h 12892"/>
                    <a:gd name="connsiteX6-4811" fmla="*/ 6714 w 10047"/>
                    <a:gd name="connsiteY6-4812" fmla="*/ 13 h 12892"/>
                    <a:gd name="connsiteX7-4813" fmla="*/ 7901 w 10047"/>
                    <a:gd name="connsiteY7-4814" fmla="*/ 3509 h 12892"/>
                    <a:gd name="connsiteX8-4815" fmla="*/ 9157 w 10047"/>
                    <a:gd name="connsiteY8-4816" fmla="*/ 4511 h 12892"/>
                    <a:gd name="connsiteX9-4817" fmla="*/ 10040 w 10047"/>
                    <a:gd name="connsiteY9-4818" fmla="*/ 12704 h 12892"/>
                    <a:gd name="connsiteX10-4819" fmla="*/ 9544 w 10047"/>
                    <a:gd name="connsiteY10-4820" fmla="*/ 11223 h 12892"/>
                    <a:gd name="connsiteX11-4821" fmla="*/ 8119 w 10047"/>
                    <a:gd name="connsiteY11-4822" fmla="*/ 6163 h 12892"/>
                    <a:gd name="connsiteX12-4823" fmla="*/ 6738 w 10047"/>
                    <a:gd name="connsiteY12-4824" fmla="*/ 7872 h 12892"/>
                    <a:gd name="connsiteX13-4825" fmla="*/ 5727 w 10047"/>
                    <a:gd name="connsiteY13-4826" fmla="*/ 5400 h 12892"/>
                    <a:gd name="connsiteX14-4827" fmla="*/ 4926 w 10047"/>
                    <a:gd name="connsiteY14-4828" fmla="*/ 8028 h 12892"/>
                    <a:gd name="connsiteX15-4829" fmla="*/ 3832 w 10047"/>
                    <a:gd name="connsiteY15-4830" fmla="*/ 6853 h 12892"/>
                    <a:gd name="connsiteX16-4831" fmla="*/ 3145 w 10047"/>
                    <a:gd name="connsiteY16-4832" fmla="*/ 9683 h 12892"/>
                    <a:gd name="connsiteX17-4833" fmla="*/ 2143 w 10047"/>
                    <a:gd name="connsiteY17-4834" fmla="*/ 9603 h 12892"/>
                    <a:gd name="connsiteX18-4835" fmla="*/ 1085 w 10047"/>
                    <a:gd name="connsiteY18-4836" fmla="*/ 10085 h 12892"/>
                    <a:gd name="connsiteX19-4837" fmla="*/ 2 w 10047"/>
                    <a:gd name="connsiteY19-4838" fmla="*/ 10501 h 12892"/>
                    <a:gd name="connsiteX20-4839" fmla="*/ 894 w 10047"/>
                    <a:gd name="connsiteY20-4840" fmla="*/ 6156 h 12892"/>
                    <a:gd name="connsiteX0-4841" fmla="*/ 894 w 10047"/>
                    <a:gd name="connsiteY0-4842" fmla="*/ 6156 h 12892"/>
                    <a:gd name="connsiteX1-4843" fmla="*/ 1769 w 10047"/>
                    <a:gd name="connsiteY1-4844" fmla="*/ 4693 h 12892"/>
                    <a:gd name="connsiteX2-4845" fmla="*/ 2324 w 10047"/>
                    <a:gd name="connsiteY2-4846" fmla="*/ 1873 h 12892"/>
                    <a:gd name="connsiteX3-4847" fmla="*/ 3532 w 10047"/>
                    <a:gd name="connsiteY3-4848" fmla="*/ 3553 h 12892"/>
                    <a:gd name="connsiteX4-4849" fmla="*/ 4460 w 10047"/>
                    <a:gd name="connsiteY4-4850" fmla="*/ 526 h 12892"/>
                    <a:gd name="connsiteX5-4851" fmla="*/ 5652 w 10047"/>
                    <a:gd name="connsiteY5-4852" fmla="*/ 2273 h 12892"/>
                    <a:gd name="connsiteX6-4853" fmla="*/ 6714 w 10047"/>
                    <a:gd name="connsiteY6-4854" fmla="*/ 13 h 12892"/>
                    <a:gd name="connsiteX7-4855" fmla="*/ 7901 w 10047"/>
                    <a:gd name="connsiteY7-4856" fmla="*/ 3509 h 12892"/>
                    <a:gd name="connsiteX8-4857" fmla="*/ 9157 w 10047"/>
                    <a:gd name="connsiteY8-4858" fmla="*/ 4511 h 12892"/>
                    <a:gd name="connsiteX9-4859" fmla="*/ 10040 w 10047"/>
                    <a:gd name="connsiteY9-4860" fmla="*/ 12704 h 12892"/>
                    <a:gd name="connsiteX10-4861" fmla="*/ 9544 w 10047"/>
                    <a:gd name="connsiteY10-4862" fmla="*/ 11223 h 12892"/>
                    <a:gd name="connsiteX11-4863" fmla="*/ 8119 w 10047"/>
                    <a:gd name="connsiteY11-4864" fmla="*/ 6163 h 12892"/>
                    <a:gd name="connsiteX12-4865" fmla="*/ 6738 w 10047"/>
                    <a:gd name="connsiteY12-4866" fmla="*/ 7872 h 12892"/>
                    <a:gd name="connsiteX13-4867" fmla="*/ 5727 w 10047"/>
                    <a:gd name="connsiteY13-4868" fmla="*/ 5400 h 12892"/>
                    <a:gd name="connsiteX14-4869" fmla="*/ 4926 w 10047"/>
                    <a:gd name="connsiteY14-4870" fmla="*/ 8028 h 12892"/>
                    <a:gd name="connsiteX15-4871" fmla="*/ 3832 w 10047"/>
                    <a:gd name="connsiteY15-4872" fmla="*/ 6853 h 12892"/>
                    <a:gd name="connsiteX16-4873" fmla="*/ 3145 w 10047"/>
                    <a:gd name="connsiteY16-4874" fmla="*/ 9683 h 12892"/>
                    <a:gd name="connsiteX17-4875" fmla="*/ 2143 w 10047"/>
                    <a:gd name="connsiteY17-4876" fmla="*/ 9603 h 12892"/>
                    <a:gd name="connsiteX18-4877" fmla="*/ 1085 w 10047"/>
                    <a:gd name="connsiteY18-4878" fmla="*/ 10085 h 12892"/>
                    <a:gd name="connsiteX19-4879" fmla="*/ 2 w 10047"/>
                    <a:gd name="connsiteY19-4880" fmla="*/ 10501 h 12892"/>
                    <a:gd name="connsiteX20-4881" fmla="*/ 894 w 10047"/>
                    <a:gd name="connsiteY20-4882" fmla="*/ 6156 h 12892"/>
                    <a:gd name="connsiteX0-4883" fmla="*/ 894 w 10047"/>
                    <a:gd name="connsiteY0-4884" fmla="*/ 6156 h 12892"/>
                    <a:gd name="connsiteX1-4885" fmla="*/ 1769 w 10047"/>
                    <a:gd name="connsiteY1-4886" fmla="*/ 4693 h 12892"/>
                    <a:gd name="connsiteX2-4887" fmla="*/ 2324 w 10047"/>
                    <a:gd name="connsiteY2-4888" fmla="*/ 1873 h 12892"/>
                    <a:gd name="connsiteX3-4889" fmla="*/ 3532 w 10047"/>
                    <a:gd name="connsiteY3-4890" fmla="*/ 3553 h 12892"/>
                    <a:gd name="connsiteX4-4891" fmla="*/ 4460 w 10047"/>
                    <a:gd name="connsiteY4-4892" fmla="*/ 526 h 12892"/>
                    <a:gd name="connsiteX5-4893" fmla="*/ 5652 w 10047"/>
                    <a:gd name="connsiteY5-4894" fmla="*/ 2273 h 12892"/>
                    <a:gd name="connsiteX6-4895" fmla="*/ 6714 w 10047"/>
                    <a:gd name="connsiteY6-4896" fmla="*/ 13 h 12892"/>
                    <a:gd name="connsiteX7-4897" fmla="*/ 7901 w 10047"/>
                    <a:gd name="connsiteY7-4898" fmla="*/ 3509 h 12892"/>
                    <a:gd name="connsiteX8-4899" fmla="*/ 9157 w 10047"/>
                    <a:gd name="connsiteY8-4900" fmla="*/ 4511 h 12892"/>
                    <a:gd name="connsiteX9-4901" fmla="*/ 10040 w 10047"/>
                    <a:gd name="connsiteY9-4902" fmla="*/ 12704 h 12892"/>
                    <a:gd name="connsiteX10-4903" fmla="*/ 9544 w 10047"/>
                    <a:gd name="connsiteY10-4904" fmla="*/ 11223 h 12892"/>
                    <a:gd name="connsiteX11-4905" fmla="*/ 8119 w 10047"/>
                    <a:gd name="connsiteY11-4906" fmla="*/ 6163 h 12892"/>
                    <a:gd name="connsiteX12-4907" fmla="*/ 6738 w 10047"/>
                    <a:gd name="connsiteY12-4908" fmla="*/ 7872 h 12892"/>
                    <a:gd name="connsiteX13-4909" fmla="*/ 5727 w 10047"/>
                    <a:gd name="connsiteY13-4910" fmla="*/ 5400 h 12892"/>
                    <a:gd name="connsiteX14-4911" fmla="*/ 4926 w 10047"/>
                    <a:gd name="connsiteY14-4912" fmla="*/ 8028 h 12892"/>
                    <a:gd name="connsiteX15-4913" fmla="*/ 3832 w 10047"/>
                    <a:gd name="connsiteY15-4914" fmla="*/ 6853 h 12892"/>
                    <a:gd name="connsiteX16-4915" fmla="*/ 2997 w 10047"/>
                    <a:gd name="connsiteY16-4916" fmla="*/ 9466 h 12892"/>
                    <a:gd name="connsiteX17-4917" fmla="*/ 2143 w 10047"/>
                    <a:gd name="connsiteY17-4918" fmla="*/ 9603 h 12892"/>
                    <a:gd name="connsiteX18-4919" fmla="*/ 1085 w 10047"/>
                    <a:gd name="connsiteY18-4920" fmla="*/ 10085 h 12892"/>
                    <a:gd name="connsiteX19-4921" fmla="*/ 2 w 10047"/>
                    <a:gd name="connsiteY19-4922" fmla="*/ 10501 h 12892"/>
                    <a:gd name="connsiteX20-4923" fmla="*/ 894 w 10047"/>
                    <a:gd name="connsiteY20-4924" fmla="*/ 6156 h 12892"/>
                    <a:gd name="connsiteX0-4925" fmla="*/ 894 w 10047"/>
                    <a:gd name="connsiteY0-4926" fmla="*/ 6156 h 12892"/>
                    <a:gd name="connsiteX1-4927" fmla="*/ 1769 w 10047"/>
                    <a:gd name="connsiteY1-4928" fmla="*/ 4693 h 12892"/>
                    <a:gd name="connsiteX2-4929" fmla="*/ 2324 w 10047"/>
                    <a:gd name="connsiteY2-4930" fmla="*/ 1873 h 12892"/>
                    <a:gd name="connsiteX3-4931" fmla="*/ 3532 w 10047"/>
                    <a:gd name="connsiteY3-4932" fmla="*/ 3553 h 12892"/>
                    <a:gd name="connsiteX4-4933" fmla="*/ 4460 w 10047"/>
                    <a:gd name="connsiteY4-4934" fmla="*/ 526 h 12892"/>
                    <a:gd name="connsiteX5-4935" fmla="*/ 5652 w 10047"/>
                    <a:gd name="connsiteY5-4936" fmla="*/ 2273 h 12892"/>
                    <a:gd name="connsiteX6-4937" fmla="*/ 6714 w 10047"/>
                    <a:gd name="connsiteY6-4938" fmla="*/ 13 h 12892"/>
                    <a:gd name="connsiteX7-4939" fmla="*/ 7901 w 10047"/>
                    <a:gd name="connsiteY7-4940" fmla="*/ 3509 h 12892"/>
                    <a:gd name="connsiteX8-4941" fmla="*/ 9157 w 10047"/>
                    <a:gd name="connsiteY8-4942" fmla="*/ 4511 h 12892"/>
                    <a:gd name="connsiteX9-4943" fmla="*/ 10040 w 10047"/>
                    <a:gd name="connsiteY9-4944" fmla="*/ 12704 h 12892"/>
                    <a:gd name="connsiteX10-4945" fmla="*/ 9544 w 10047"/>
                    <a:gd name="connsiteY10-4946" fmla="*/ 11223 h 12892"/>
                    <a:gd name="connsiteX11-4947" fmla="*/ 8119 w 10047"/>
                    <a:gd name="connsiteY11-4948" fmla="*/ 6163 h 12892"/>
                    <a:gd name="connsiteX12-4949" fmla="*/ 6738 w 10047"/>
                    <a:gd name="connsiteY12-4950" fmla="*/ 7872 h 12892"/>
                    <a:gd name="connsiteX13-4951" fmla="*/ 5727 w 10047"/>
                    <a:gd name="connsiteY13-4952" fmla="*/ 5400 h 12892"/>
                    <a:gd name="connsiteX14-4953" fmla="*/ 4926 w 10047"/>
                    <a:gd name="connsiteY14-4954" fmla="*/ 8028 h 12892"/>
                    <a:gd name="connsiteX15-4955" fmla="*/ 3832 w 10047"/>
                    <a:gd name="connsiteY15-4956" fmla="*/ 6853 h 12892"/>
                    <a:gd name="connsiteX16-4957" fmla="*/ 2997 w 10047"/>
                    <a:gd name="connsiteY16-4958" fmla="*/ 9466 h 12892"/>
                    <a:gd name="connsiteX17-4959" fmla="*/ 1950 w 10047"/>
                    <a:gd name="connsiteY17-4960" fmla="*/ 8298 h 12892"/>
                    <a:gd name="connsiteX18-4961" fmla="*/ 1085 w 10047"/>
                    <a:gd name="connsiteY18-4962" fmla="*/ 10085 h 12892"/>
                    <a:gd name="connsiteX19-4963" fmla="*/ 2 w 10047"/>
                    <a:gd name="connsiteY19-4964" fmla="*/ 10501 h 12892"/>
                    <a:gd name="connsiteX20-4965" fmla="*/ 894 w 10047"/>
                    <a:gd name="connsiteY20-4966" fmla="*/ 6156 h 12892"/>
                    <a:gd name="connsiteX0-4967" fmla="*/ 894 w 10047"/>
                    <a:gd name="connsiteY0-4968" fmla="*/ 6156 h 12892"/>
                    <a:gd name="connsiteX1-4969" fmla="*/ 1769 w 10047"/>
                    <a:gd name="connsiteY1-4970" fmla="*/ 4693 h 12892"/>
                    <a:gd name="connsiteX2-4971" fmla="*/ 2324 w 10047"/>
                    <a:gd name="connsiteY2-4972" fmla="*/ 1873 h 12892"/>
                    <a:gd name="connsiteX3-4973" fmla="*/ 3532 w 10047"/>
                    <a:gd name="connsiteY3-4974" fmla="*/ 3553 h 12892"/>
                    <a:gd name="connsiteX4-4975" fmla="*/ 4460 w 10047"/>
                    <a:gd name="connsiteY4-4976" fmla="*/ 526 h 12892"/>
                    <a:gd name="connsiteX5-4977" fmla="*/ 5652 w 10047"/>
                    <a:gd name="connsiteY5-4978" fmla="*/ 2273 h 12892"/>
                    <a:gd name="connsiteX6-4979" fmla="*/ 6714 w 10047"/>
                    <a:gd name="connsiteY6-4980" fmla="*/ 13 h 12892"/>
                    <a:gd name="connsiteX7-4981" fmla="*/ 7901 w 10047"/>
                    <a:gd name="connsiteY7-4982" fmla="*/ 3509 h 12892"/>
                    <a:gd name="connsiteX8-4983" fmla="*/ 9157 w 10047"/>
                    <a:gd name="connsiteY8-4984" fmla="*/ 4511 h 12892"/>
                    <a:gd name="connsiteX9-4985" fmla="*/ 10040 w 10047"/>
                    <a:gd name="connsiteY9-4986" fmla="*/ 12704 h 12892"/>
                    <a:gd name="connsiteX10-4987" fmla="*/ 9544 w 10047"/>
                    <a:gd name="connsiteY10-4988" fmla="*/ 11223 h 12892"/>
                    <a:gd name="connsiteX11-4989" fmla="*/ 8119 w 10047"/>
                    <a:gd name="connsiteY11-4990" fmla="*/ 6163 h 12892"/>
                    <a:gd name="connsiteX12-4991" fmla="*/ 6738 w 10047"/>
                    <a:gd name="connsiteY12-4992" fmla="*/ 7872 h 12892"/>
                    <a:gd name="connsiteX13-4993" fmla="*/ 5727 w 10047"/>
                    <a:gd name="connsiteY13-4994" fmla="*/ 5400 h 12892"/>
                    <a:gd name="connsiteX14-4995" fmla="*/ 4926 w 10047"/>
                    <a:gd name="connsiteY14-4996" fmla="*/ 8028 h 12892"/>
                    <a:gd name="connsiteX15-4997" fmla="*/ 3832 w 10047"/>
                    <a:gd name="connsiteY15-4998" fmla="*/ 6853 h 12892"/>
                    <a:gd name="connsiteX16-4999" fmla="*/ 2997 w 10047"/>
                    <a:gd name="connsiteY16-5000" fmla="*/ 9466 h 12892"/>
                    <a:gd name="connsiteX17-5001" fmla="*/ 1950 w 10047"/>
                    <a:gd name="connsiteY17-5002" fmla="*/ 8298 h 12892"/>
                    <a:gd name="connsiteX18-5003" fmla="*/ 1085 w 10047"/>
                    <a:gd name="connsiteY18-5004" fmla="*/ 10085 h 12892"/>
                    <a:gd name="connsiteX19-5005" fmla="*/ 2 w 10047"/>
                    <a:gd name="connsiteY19-5006" fmla="*/ 10501 h 12892"/>
                    <a:gd name="connsiteX20-5007" fmla="*/ 894 w 10047"/>
                    <a:gd name="connsiteY20-5008" fmla="*/ 6156 h 12892"/>
                    <a:gd name="connsiteX0-5009" fmla="*/ 894 w 10047"/>
                    <a:gd name="connsiteY0-5010" fmla="*/ 6156 h 12892"/>
                    <a:gd name="connsiteX1-5011" fmla="*/ 1769 w 10047"/>
                    <a:gd name="connsiteY1-5012" fmla="*/ 4693 h 12892"/>
                    <a:gd name="connsiteX2-5013" fmla="*/ 2324 w 10047"/>
                    <a:gd name="connsiteY2-5014" fmla="*/ 1873 h 12892"/>
                    <a:gd name="connsiteX3-5015" fmla="*/ 3532 w 10047"/>
                    <a:gd name="connsiteY3-5016" fmla="*/ 3553 h 12892"/>
                    <a:gd name="connsiteX4-5017" fmla="*/ 4460 w 10047"/>
                    <a:gd name="connsiteY4-5018" fmla="*/ 526 h 12892"/>
                    <a:gd name="connsiteX5-5019" fmla="*/ 5652 w 10047"/>
                    <a:gd name="connsiteY5-5020" fmla="*/ 2273 h 12892"/>
                    <a:gd name="connsiteX6-5021" fmla="*/ 6714 w 10047"/>
                    <a:gd name="connsiteY6-5022" fmla="*/ 13 h 12892"/>
                    <a:gd name="connsiteX7-5023" fmla="*/ 7901 w 10047"/>
                    <a:gd name="connsiteY7-5024" fmla="*/ 3509 h 12892"/>
                    <a:gd name="connsiteX8-5025" fmla="*/ 9157 w 10047"/>
                    <a:gd name="connsiteY8-5026" fmla="*/ 4511 h 12892"/>
                    <a:gd name="connsiteX9-5027" fmla="*/ 10040 w 10047"/>
                    <a:gd name="connsiteY9-5028" fmla="*/ 12704 h 12892"/>
                    <a:gd name="connsiteX10-5029" fmla="*/ 9544 w 10047"/>
                    <a:gd name="connsiteY10-5030" fmla="*/ 11223 h 12892"/>
                    <a:gd name="connsiteX11-5031" fmla="*/ 8119 w 10047"/>
                    <a:gd name="connsiteY11-5032" fmla="*/ 6163 h 12892"/>
                    <a:gd name="connsiteX12-5033" fmla="*/ 6738 w 10047"/>
                    <a:gd name="connsiteY12-5034" fmla="*/ 7872 h 12892"/>
                    <a:gd name="connsiteX13-5035" fmla="*/ 5727 w 10047"/>
                    <a:gd name="connsiteY13-5036" fmla="*/ 5400 h 12892"/>
                    <a:gd name="connsiteX14-5037" fmla="*/ 4926 w 10047"/>
                    <a:gd name="connsiteY14-5038" fmla="*/ 8028 h 12892"/>
                    <a:gd name="connsiteX15-5039" fmla="*/ 3832 w 10047"/>
                    <a:gd name="connsiteY15-5040" fmla="*/ 6853 h 12892"/>
                    <a:gd name="connsiteX16-5041" fmla="*/ 2997 w 10047"/>
                    <a:gd name="connsiteY16-5042" fmla="*/ 9466 h 12892"/>
                    <a:gd name="connsiteX17-5043" fmla="*/ 1950 w 10047"/>
                    <a:gd name="connsiteY17-5044" fmla="*/ 8298 h 12892"/>
                    <a:gd name="connsiteX18-5045" fmla="*/ 1085 w 10047"/>
                    <a:gd name="connsiteY18-5046" fmla="*/ 10085 h 12892"/>
                    <a:gd name="connsiteX19-5047" fmla="*/ 2 w 10047"/>
                    <a:gd name="connsiteY19-5048" fmla="*/ 10501 h 12892"/>
                    <a:gd name="connsiteX20-5049" fmla="*/ 894 w 10047"/>
                    <a:gd name="connsiteY20-5050" fmla="*/ 6156 h 12892"/>
                    <a:gd name="connsiteX0-5051" fmla="*/ 894 w 10047"/>
                    <a:gd name="connsiteY0-5052" fmla="*/ 6156 h 12892"/>
                    <a:gd name="connsiteX1-5053" fmla="*/ 1769 w 10047"/>
                    <a:gd name="connsiteY1-5054" fmla="*/ 4693 h 12892"/>
                    <a:gd name="connsiteX2-5055" fmla="*/ 2324 w 10047"/>
                    <a:gd name="connsiteY2-5056" fmla="*/ 1873 h 12892"/>
                    <a:gd name="connsiteX3-5057" fmla="*/ 3532 w 10047"/>
                    <a:gd name="connsiteY3-5058" fmla="*/ 3553 h 12892"/>
                    <a:gd name="connsiteX4-5059" fmla="*/ 4460 w 10047"/>
                    <a:gd name="connsiteY4-5060" fmla="*/ 526 h 12892"/>
                    <a:gd name="connsiteX5-5061" fmla="*/ 5652 w 10047"/>
                    <a:gd name="connsiteY5-5062" fmla="*/ 2273 h 12892"/>
                    <a:gd name="connsiteX6-5063" fmla="*/ 6714 w 10047"/>
                    <a:gd name="connsiteY6-5064" fmla="*/ 13 h 12892"/>
                    <a:gd name="connsiteX7-5065" fmla="*/ 7901 w 10047"/>
                    <a:gd name="connsiteY7-5066" fmla="*/ 3509 h 12892"/>
                    <a:gd name="connsiteX8-5067" fmla="*/ 9157 w 10047"/>
                    <a:gd name="connsiteY8-5068" fmla="*/ 4511 h 12892"/>
                    <a:gd name="connsiteX9-5069" fmla="*/ 10040 w 10047"/>
                    <a:gd name="connsiteY9-5070" fmla="*/ 12704 h 12892"/>
                    <a:gd name="connsiteX10-5071" fmla="*/ 9544 w 10047"/>
                    <a:gd name="connsiteY10-5072" fmla="*/ 11223 h 12892"/>
                    <a:gd name="connsiteX11-5073" fmla="*/ 8119 w 10047"/>
                    <a:gd name="connsiteY11-5074" fmla="*/ 6163 h 12892"/>
                    <a:gd name="connsiteX12-5075" fmla="*/ 6738 w 10047"/>
                    <a:gd name="connsiteY12-5076" fmla="*/ 7872 h 12892"/>
                    <a:gd name="connsiteX13-5077" fmla="*/ 5727 w 10047"/>
                    <a:gd name="connsiteY13-5078" fmla="*/ 5400 h 12892"/>
                    <a:gd name="connsiteX14-5079" fmla="*/ 4926 w 10047"/>
                    <a:gd name="connsiteY14-5080" fmla="*/ 8028 h 12892"/>
                    <a:gd name="connsiteX15-5081" fmla="*/ 3832 w 10047"/>
                    <a:gd name="connsiteY15-5082" fmla="*/ 6853 h 12892"/>
                    <a:gd name="connsiteX16-5083" fmla="*/ 2997 w 10047"/>
                    <a:gd name="connsiteY16-5084" fmla="*/ 9466 h 12892"/>
                    <a:gd name="connsiteX17-5085" fmla="*/ 1950 w 10047"/>
                    <a:gd name="connsiteY17-5086" fmla="*/ 8298 h 12892"/>
                    <a:gd name="connsiteX18-5087" fmla="*/ 1085 w 10047"/>
                    <a:gd name="connsiteY18-5088" fmla="*/ 9215 h 12892"/>
                    <a:gd name="connsiteX19-5089" fmla="*/ 2 w 10047"/>
                    <a:gd name="connsiteY19-5090" fmla="*/ 10501 h 12892"/>
                    <a:gd name="connsiteX20-5091" fmla="*/ 894 w 10047"/>
                    <a:gd name="connsiteY20-5092" fmla="*/ 6156 h 12892"/>
                    <a:gd name="connsiteX0-5093" fmla="*/ 894 w 10047"/>
                    <a:gd name="connsiteY0-5094" fmla="*/ 6156 h 12892"/>
                    <a:gd name="connsiteX1-5095" fmla="*/ 1769 w 10047"/>
                    <a:gd name="connsiteY1-5096" fmla="*/ 4693 h 12892"/>
                    <a:gd name="connsiteX2-5097" fmla="*/ 2324 w 10047"/>
                    <a:gd name="connsiteY2-5098" fmla="*/ 1873 h 12892"/>
                    <a:gd name="connsiteX3-5099" fmla="*/ 3532 w 10047"/>
                    <a:gd name="connsiteY3-5100" fmla="*/ 3553 h 12892"/>
                    <a:gd name="connsiteX4-5101" fmla="*/ 4460 w 10047"/>
                    <a:gd name="connsiteY4-5102" fmla="*/ 526 h 12892"/>
                    <a:gd name="connsiteX5-5103" fmla="*/ 5652 w 10047"/>
                    <a:gd name="connsiteY5-5104" fmla="*/ 2273 h 12892"/>
                    <a:gd name="connsiteX6-5105" fmla="*/ 6714 w 10047"/>
                    <a:gd name="connsiteY6-5106" fmla="*/ 13 h 12892"/>
                    <a:gd name="connsiteX7-5107" fmla="*/ 7901 w 10047"/>
                    <a:gd name="connsiteY7-5108" fmla="*/ 3509 h 12892"/>
                    <a:gd name="connsiteX8-5109" fmla="*/ 9157 w 10047"/>
                    <a:gd name="connsiteY8-5110" fmla="*/ 4511 h 12892"/>
                    <a:gd name="connsiteX9-5111" fmla="*/ 10040 w 10047"/>
                    <a:gd name="connsiteY9-5112" fmla="*/ 12704 h 12892"/>
                    <a:gd name="connsiteX10-5113" fmla="*/ 9544 w 10047"/>
                    <a:gd name="connsiteY10-5114" fmla="*/ 11223 h 12892"/>
                    <a:gd name="connsiteX11-5115" fmla="*/ 8119 w 10047"/>
                    <a:gd name="connsiteY11-5116" fmla="*/ 6163 h 12892"/>
                    <a:gd name="connsiteX12-5117" fmla="*/ 6738 w 10047"/>
                    <a:gd name="connsiteY12-5118" fmla="*/ 7872 h 12892"/>
                    <a:gd name="connsiteX13-5119" fmla="*/ 5727 w 10047"/>
                    <a:gd name="connsiteY13-5120" fmla="*/ 5400 h 12892"/>
                    <a:gd name="connsiteX14-5121" fmla="*/ 4926 w 10047"/>
                    <a:gd name="connsiteY14-5122" fmla="*/ 8028 h 12892"/>
                    <a:gd name="connsiteX15-5123" fmla="*/ 3832 w 10047"/>
                    <a:gd name="connsiteY15-5124" fmla="*/ 6853 h 12892"/>
                    <a:gd name="connsiteX16-5125" fmla="*/ 2997 w 10047"/>
                    <a:gd name="connsiteY16-5126" fmla="*/ 9466 h 12892"/>
                    <a:gd name="connsiteX17-5127" fmla="*/ 1950 w 10047"/>
                    <a:gd name="connsiteY17-5128" fmla="*/ 8298 h 12892"/>
                    <a:gd name="connsiteX18-5129" fmla="*/ 1085 w 10047"/>
                    <a:gd name="connsiteY18-5130" fmla="*/ 9215 h 12892"/>
                    <a:gd name="connsiteX19-5131" fmla="*/ 2 w 10047"/>
                    <a:gd name="connsiteY19-5132" fmla="*/ 10501 h 12892"/>
                    <a:gd name="connsiteX20-5133" fmla="*/ 894 w 10047"/>
                    <a:gd name="connsiteY20-5134" fmla="*/ 6156 h 12892"/>
                    <a:gd name="connsiteX0-5135" fmla="*/ 894 w 10047"/>
                    <a:gd name="connsiteY0-5136" fmla="*/ 6156 h 12892"/>
                    <a:gd name="connsiteX1-5137" fmla="*/ 1769 w 10047"/>
                    <a:gd name="connsiteY1-5138" fmla="*/ 4693 h 12892"/>
                    <a:gd name="connsiteX2-5139" fmla="*/ 2324 w 10047"/>
                    <a:gd name="connsiteY2-5140" fmla="*/ 1873 h 12892"/>
                    <a:gd name="connsiteX3-5141" fmla="*/ 3532 w 10047"/>
                    <a:gd name="connsiteY3-5142" fmla="*/ 3553 h 12892"/>
                    <a:gd name="connsiteX4-5143" fmla="*/ 4460 w 10047"/>
                    <a:gd name="connsiteY4-5144" fmla="*/ 526 h 12892"/>
                    <a:gd name="connsiteX5-5145" fmla="*/ 5652 w 10047"/>
                    <a:gd name="connsiteY5-5146" fmla="*/ 2273 h 12892"/>
                    <a:gd name="connsiteX6-5147" fmla="*/ 6714 w 10047"/>
                    <a:gd name="connsiteY6-5148" fmla="*/ 13 h 12892"/>
                    <a:gd name="connsiteX7-5149" fmla="*/ 7901 w 10047"/>
                    <a:gd name="connsiteY7-5150" fmla="*/ 3509 h 12892"/>
                    <a:gd name="connsiteX8-5151" fmla="*/ 9157 w 10047"/>
                    <a:gd name="connsiteY8-5152" fmla="*/ 4511 h 12892"/>
                    <a:gd name="connsiteX9-5153" fmla="*/ 10040 w 10047"/>
                    <a:gd name="connsiteY9-5154" fmla="*/ 12704 h 12892"/>
                    <a:gd name="connsiteX10-5155" fmla="*/ 9544 w 10047"/>
                    <a:gd name="connsiteY10-5156" fmla="*/ 11223 h 12892"/>
                    <a:gd name="connsiteX11-5157" fmla="*/ 8119 w 10047"/>
                    <a:gd name="connsiteY11-5158" fmla="*/ 6163 h 12892"/>
                    <a:gd name="connsiteX12-5159" fmla="*/ 6738 w 10047"/>
                    <a:gd name="connsiteY12-5160" fmla="*/ 7872 h 12892"/>
                    <a:gd name="connsiteX13-5161" fmla="*/ 5727 w 10047"/>
                    <a:gd name="connsiteY13-5162" fmla="*/ 5400 h 12892"/>
                    <a:gd name="connsiteX14-5163" fmla="*/ 4926 w 10047"/>
                    <a:gd name="connsiteY14-5164" fmla="*/ 8028 h 12892"/>
                    <a:gd name="connsiteX15-5165" fmla="*/ 3832 w 10047"/>
                    <a:gd name="connsiteY15-5166" fmla="*/ 6853 h 12892"/>
                    <a:gd name="connsiteX16-5167" fmla="*/ 2997 w 10047"/>
                    <a:gd name="connsiteY16-5168" fmla="*/ 9466 h 12892"/>
                    <a:gd name="connsiteX17-5169" fmla="*/ 1950 w 10047"/>
                    <a:gd name="connsiteY17-5170" fmla="*/ 8298 h 12892"/>
                    <a:gd name="connsiteX18-5171" fmla="*/ 1085 w 10047"/>
                    <a:gd name="connsiteY18-5172" fmla="*/ 9215 h 12892"/>
                    <a:gd name="connsiteX19-5173" fmla="*/ 2 w 10047"/>
                    <a:gd name="connsiteY19-5174" fmla="*/ 10501 h 12892"/>
                    <a:gd name="connsiteX20-5175" fmla="*/ 894 w 10047"/>
                    <a:gd name="connsiteY20-5176" fmla="*/ 6156 h 12892"/>
                    <a:gd name="connsiteX0-5177" fmla="*/ 894 w 10047"/>
                    <a:gd name="connsiteY0-5178" fmla="*/ 6156 h 12892"/>
                    <a:gd name="connsiteX1-5179" fmla="*/ 1769 w 10047"/>
                    <a:gd name="connsiteY1-5180" fmla="*/ 4693 h 12892"/>
                    <a:gd name="connsiteX2-5181" fmla="*/ 2324 w 10047"/>
                    <a:gd name="connsiteY2-5182" fmla="*/ 1873 h 12892"/>
                    <a:gd name="connsiteX3-5183" fmla="*/ 3532 w 10047"/>
                    <a:gd name="connsiteY3-5184" fmla="*/ 3553 h 12892"/>
                    <a:gd name="connsiteX4-5185" fmla="*/ 4460 w 10047"/>
                    <a:gd name="connsiteY4-5186" fmla="*/ 526 h 12892"/>
                    <a:gd name="connsiteX5-5187" fmla="*/ 5652 w 10047"/>
                    <a:gd name="connsiteY5-5188" fmla="*/ 2273 h 12892"/>
                    <a:gd name="connsiteX6-5189" fmla="*/ 6714 w 10047"/>
                    <a:gd name="connsiteY6-5190" fmla="*/ 13 h 12892"/>
                    <a:gd name="connsiteX7-5191" fmla="*/ 7901 w 10047"/>
                    <a:gd name="connsiteY7-5192" fmla="*/ 3509 h 12892"/>
                    <a:gd name="connsiteX8-5193" fmla="*/ 9157 w 10047"/>
                    <a:gd name="connsiteY8-5194" fmla="*/ 4511 h 12892"/>
                    <a:gd name="connsiteX9-5195" fmla="*/ 10040 w 10047"/>
                    <a:gd name="connsiteY9-5196" fmla="*/ 12704 h 12892"/>
                    <a:gd name="connsiteX10-5197" fmla="*/ 9544 w 10047"/>
                    <a:gd name="connsiteY10-5198" fmla="*/ 11223 h 12892"/>
                    <a:gd name="connsiteX11-5199" fmla="*/ 8119 w 10047"/>
                    <a:gd name="connsiteY11-5200" fmla="*/ 6163 h 12892"/>
                    <a:gd name="connsiteX12-5201" fmla="*/ 6738 w 10047"/>
                    <a:gd name="connsiteY12-5202" fmla="*/ 6712 h 12892"/>
                    <a:gd name="connsiteX13-5203" fmla="*/ 5727 w 10047"/>
                    <a:gd name="connsiteY13-5204" fmla="*/ 5400 h 12892"/>
                    <a:gd name="connsiteX14-5205" fmla="*/ 4926 w 10047"/>
                    <a:gd name="connsiteY14-5206" fmla="*/ 8028 h 12892"/>
                    <a:gd name="connsiteX15-5207" fmla="*/ 3832 w 10047"/>
                    <a:gd name="connsiteY15-5208" fmla="*/ 6853 h 12892"/>
                    <a:gd name="connsiteX16-5209" fmla="*/ 2997 w 10047"/>
                    <a:gd name="connsiteY16-5210" fmla="*/ 9466 h 12892"/>
                    <a:gd name="connsiteX17-5211" fmla="*/ 1950 w 10047"/>
                    <a:gd name="connsiteY17-5212" fmla="*/ 8298 h 12892"/>
                    <a:gd name="connsiteX18-5213" fmla="*/ 1085 w 10047"/>
                    <a:gd name="connsiteY18-5214" fmla="*/ 9215 h 12892"/>
                    <a:gd name="connsiteX19-5215" fmla="*/ 2 w 10047"/>
                    <a:gd name="connsiteY19-5216" fmla="*/ 10501 h 12892"/>
                    <a:gd name="connsiteX20-5217" fmla="*/ 894 w 10047"/>
                    <a:gd name="connsiteY20-5218" fmla="*/ 6156 h 12892"/>
                    <a:gd name="connsiteX0-5219" fmla="*/ 894 w 10042"/>
                    <a:gd name="connsiteY0-5220" fmla="*/ 6156 h 12789"/>
                    <a:gd name="connsiteX1-5221" fmla="*/ 1769 w 10042"/>
                    <a:gd name="connsiteY1-5222" fmla="*/ 4693 h 12789"/>
                    <a:gd name="connsiteX2-5223" fmla="*/ 2324 w 10042"/>
                    <a:gd name="connsiteY2-5224" fmla="*/ 1873 h 12789"/>
                    <a:gd name="connsiteX3-5225" fmla="*/ 3532 w 10042"/>
                    <a:gd name="connsiteY3-5226" fmla="*/ 3553 h 12789"/>
                    <a:gd name="connsiteX4-5227" fmla="*/ 4460 w 10042"/>
                    <a:gd name="connsiteY4-5228" fmla="*/ 526 h 12789"/>
                    <a:gd name="connsiteX5-5229" fmla="*/ 5652 w 10042"/>
                    <a:gd name="connsiteY5-5230" fmla="*/ 2273 h 12789"/>
                    <a:gd name="connsiteX6-5231" fmla="*/ 6714 w 10042"/>
                    <a:gd name="connsiteY6-5232" fmla="*/ 13 h 12789"/>
                    <a:gd name="connsiteX7-5233" fmla="*/ 7901 w 10042"/>
                    <a:gd name="connsiteY7-5234" fmla="*/ 3509 h 12789"/>
                    <a:gd name="connsiteX8-5235" fmla="*/ 9157 w 10042"/>
                    <a:gd name="connsiteY8-5236" fmla="*/ 4511 h 12789"/>
                    <a:gd name="connsiteX9-5237" fmla="*/ 10040 w 10042"/>
                    <a:gd name="connsiteY9-5238" fmla="*/ 12704 h 12789"/>
                    <a:gd name="connsiteX10-5239" fmla="*/ 9188 w 10042"/>
                    <a:gd name="connsiteY10-5240" fmla="*/ 8976 h 12789"/>
                    <a:gd name="connsiteX11-5241" fmla="*/ 8119 w 10042"/>
                    <a:gd name="connsiteY11-5242" fmla="*/ 6163 h 12789"/>
                    <a:gd name="connsiteX12-5243" fmla="*/ 6738 w 10042"/>
                    <a:gd name="connsiteY12-5244" fmla="*/ 6712 h 12789"/>
                    <a:gd name="connsiteX13-5245" fmla="*/ 5727 w 10042"/>
                    <a:gd name="connsiteY13-5246" fmla="*/ 5400 h 12789"/>
                    <a:gd name="connsiteX14-5247" fmla="*/ 4926 w 10042"/>
                    <a:gd name="connsiteY14-5248" fmla="*/ 8028 h 12789"/>
                    <a:gd name="connsiteX15-5249" fmla="*/ 3832 w 10042"/>
                    <a:gd name="connsiteY15-5250" fmla="*/ 6853 h 12789"/>
                    <a:gd name="connsiteX16-5251" fmla="*/ 2997 w 10042"/>
                    <a:gd name="connsiteY16-5252" fmla="*/ 9466 h 12789"/>
                    <a:gd name="connsiteX17-5253" fmla="*/ 1950 w 10042"/>
                    <a:gd name="connsiteY17-5254" fmla="*/ 8298 h 12789"/>
                    <a:gd name="connsiteX18-5255" fmla="*/ 1085 w 10042"/>
                    <a:gd name="connsiteY18-5256" fmla="*/ 9215 h 12789"/>
                    <a:gd name="connsiteX19-5257" fmla="*/ 2 w 10042"/>
                    <a:gd name="connsiteY19-5258" fmla="*/ 10501 h 12789"/>
                    <a:gd name="connsiteX20-5259" fmla="*/ 894 w 10042"/>
                    <a:gd name="connsiteY20-5260" fmla="*/ 6156 h 12789"/>
                    <a:gd name="connsiteX0-5261" fmla="*/ 894 w 10043"/>
                    <a:gd name="connsiteY0-5262" fmla="*/ 6156 h 12811"/>
                    <a:gd name="connsiteX1-5263" fmla="*/ 1769 w 10043"/>
                    <a:gd name="connsiteY1-5264" fmla="*/ 4693 h 12811"/>
                    <a:gd name="connsiteX2-5265" fmla="*/ 2324 w 10043"/>
                    <a:gd name="connsiteY2-5266" fmla="*/ 1873 h 12811"/>
                    <a:gd name="connsiteX3-5267" fmla="*/ 3532 w 10043"/>
                    <a:gd name="connsiteY3-5268" fmla="*/ 3553 h 12811"/>
                    <a:gd name="connsiteX4-5269" fmla="*/ 4460 w 10043"/>
                    <a:gd name="connsiteY4-5270" fmla="*/ 526 h 12811"/>
                    <a:gd name="connsiteX5-5271" fmla="*/ 5652 w 10043"/>
                    <a:gd name="connsiteY5-5272" fmla="*/ 2273 h 12811"/>
                    <a:gd name="connsiteX6-5273" fmla="*/ 6714 w 10043"/>
                    <a:gd name="connsiteY6-5274" fmla="*/ 13 h 12811"/>
                    <a:gd name="connsiteX7-5275" fmla="*/ 7901 w 10043"/>
                    <a:gd name="connsiteY7-5276" fmla="*/ 3509 h 12811"/>
                    <a:gd name="connsiteX8-5277" fmla="*/ 9157 w 10043"/>
                    <a:gd name="connsiteY8-5278" fmla="*/ 4511 h 12811"/>
                    <a:gd name="connsiteX9-5279" fmla="*/ 10040 w 10043"/>
                    <a:gd name="connsiteY9-5280" fmla="*/ 12704 h 12811"/>
                    <a:gd name="connsiteX10-5281" fmla="*/ 9188 w 10043"/>
                    <a:gd name="connsiteY10-5282" fmla="*/ 8976 h 12811"/>
                    <a:gd name="connsiteX11-5283" fmla="*/ 8119 w 10043"/>
                    <a:gd name="connsiteY11-5284" fmla="*/ 6163 h 12811"/>
                    <a:gd name="connsiteX12-5285" fmla="*/ 6738 w 10043"/>
                    <a:gd name="connsiteY12-5286" fmla="*/ 6712 h 12811"/>
                    <a:gd name="connsiteX13-5287" fmla="*/ 5727 w 10043"/>
                    <a:gd name="connsiteY13-5288" fmla="*/ 5400 h 12811"/>
                    <a:gd name="connsiteX14-5289" fmla="*/ 4926 w 10043"/>
                    <a:gd name="connsiteY14-5290" fmla="*/ 8028 h 12811"/>
                    <a:gd name="connsiteX15-5291" fmla="*/ 3832 w 10043"/>
                    <a:gd name="connsiteY15-5292" fmla="*/ 6853 h 12811"/>
                    <a:gd name="connsiteX16-5293" fmla="*/ 2997 w 10043"/>
                    <a:gd name="connsiteY16-5294" fmla="*/ 9466 h 12811"/>
                    <a:gd name="connsiteX17-5295" fmla="*/ 1950 w 10043"/>
                    <a:gd name="connsiteY17-5296" fmla="*/ 8298 h 12811"/>
                    <a:gd name="connsiteX18-5297" fmla="*/ 1085 w 10043"/>
                    <a:gd name="connsiteY18-5298" fmla="*/ 9215 h 12811"/>
                    <a:gd name="connsiteX19-5299" fmla="*/ 2 w 10043"/>
                    <a:gd name="connsiteY19-5300" fmla="*/ 10501 h 12811"/>
                    <a:gd name="connsiteX20-5301" fmla="*/ 894 w 10043"/>
                    <a:gd name="connsiteY20-5302" fmla="*/ 6156 h 12811"/>
                    <a:gd name="connsiteX0-5303" fmla="*/ 894 w 10043"/>
                    <a:gd name="connsiteY0-5304" fmla="*/ 6156 h 12811"/>
                    <a:gd name="connsiteX1-5305" fmla="*/ 1769 w 10043"/>
                    <a:gd name="connsiteY1-5306" fmla="*/ 4693 h 12811"/>
                    <a:gd name="connsiteX2-5307" fmla="*/ 2324 w 10043"/>
                    <a:gd name="connsiteY2-5308" fmla="*/ 1873 h 12811"/>
                    <a:gd name="connsiteX3-5309" fmla="*/ 3532 w 10043"/>
                    <a:gd name="connsiteY3-5310" fmla="*/ 3553 h 12811"/>
                    <a:gd name="connsiteX4-5311" fmla="*/ 4460 w 10043"/>
                    <a:gd name="connsiteY4-5312" fmla="*/ 526 h 12811"/>
                    <a:gd name="connsiteX5-5313" fmla="*/ 5652 w 10043"/>
                    <a:gd name="connsiteY5-5314" fmla="*/ 2273 h 12811"/>
                    <a:gd name="connsiteX6-5315" fmla="*/ 6714 w 10043"/>
                    <a:gd name="connsiteY6-5316" fmla="*/ 13 h 12811"/>
                    <a:gd name="connsiteX7-5317" fmla="*/ 7901 w 10043"/>
                    <a:gd name="connsiteY7-5318" fmla="*/ 3509 h 12811"/>
                    <a:gd name="connsiteX8-5319" fmla="*/ 9157 w 10043"/>
                    <a:gd name="connsiteY8-5320" fmla="*/ 4511 h 12811"/>
                    <a:gd name="connsiteX9-5321" fmla="*/ 10040 w 10043"/>
                    <a:gd name="connsiteY9-5322" fmla="*/ 12704 h 12811"/>
                    <a:gd name="connsiteX10-5323" fmla="*/ 9188 w 10043"/>
                    <a:gd name="connsiteY10-5324" fmla="*/ 8976 h 12811"/>
                    <a:gd name="connsiteX11-5325" fmla="*/ 8119 w 10043"/>
                    <a:gd name="connsiteY11-5326" fmla="*/ 6163 h 12811"/>
                    <a:gd name="connsiteX12-5327" fmla="*/ 6738 w 10043"/>
                    <a:gd name="connsiteY12-5328" fmla="*/ 6712 h 12811"/>
                    <a:gd name="connsiteX13-5329" fmla="*/ 5727 w 10043"/>
                    <a:gd name="connsiteY13-5330" fmla="*/ 5400 h 12811"/>
                    <a:gd name="connsiteX14-5331" fmla="*/ 4926 w 10043"/>
                    <a:gd name="connsiteY14-5332" fmla="*/ 8028 h 12811"/>
                    <a:gd name="connsiteX15-5333" fmla="*/ 3832 w 10043"/>
                    <a:gd name="connsiteY15-5334" fmla="*/ 6853 h 12811"/>
                    <a:gd name="connsiteX16-5335" fmla="*/ 2997 w 10043"/>
                    <a:gd name="connsiteY16-5336" fmla="*/ 9466 h 12811"/>
                    <a:gd name="connsiteX17-5337" fmla="*/ 1950 w 10043"/>
                    <a:gd name="connsiteY17-5338" fmla="*/ 8298 h 12811"/>
                    <a:gd name="connsiteX18-5339" fmla="*/ 1085 w 10043"/>
                    <a:gd name="connsiteY18-5340" fmla="*/ 9215 h 12811"/>
                    <a:gd name="connsiteX19-5341" fmla="*/ 2 w 10043"/>
                    <a:gd name="connsiteY19-5342" fmla="*/ 10501 h 12811"/>
                    <a:gd name="connsiteX20-5343" fmla="*/ 894 w 10043"/>
                    <a:gd name="connsiteY20-5344" fmla="*/ 6156 h 12811"/>
                    <a:gd name="connsiteX0-5345" fmla="*/ 894 w 10042"/>
                    <a:gd name="connsiteY0-5346" fmla="*/ 6156 h 12811"/>
                    <a:gd name="connsiteX1-5347" fmla="*/ 1769 w 10042"/>
                    <a:gd name="connsiteY1-5348" fmla="*/ 4693 h 12811"/>
                    <a:gd name="connsiteX2-5349" fmla="*/ 2324 w 10042"/>
                    <a:gd name="connsiteY2-5350" fmla="*/ 1873 h 12811"/>
                    <a:gd name="connsiteX3-5351" fmla="*/ 3532 w 10042"/>
                    <a:gd name="connsiteY3-5352" fmla="*/ 3553 h 12811"/>
                    <a:gd name="connsiteX4-5353" fmla="*/ 4460 w 10042"/>
                    <a:gd name="connsiteY4-5354" fmla="*/ 526 h 12811"/>
                    <a:gd name="connsiteX5-5355" fmla="*/ 5652 w 10042"/>
                    <a:gd name="connsiteY5-5356" fmla="*/ 2273 h 12811"/>
                    <a:gd name="connsiteX6-5357" fmla="*/ 6714 w 10042"/>
                    <a:gd name="connsiteY6-5358" fmla="*/ 13 h 12811"/>
                    <a:gd name="connsiteX7-5359" fmla="*/ 7901 w 10042"/>
                    <a:gd name="connsiteY7-5360" fmla="*/ 3509 h 12811"/>
                    <a:gd name="connsiteX8-5361" fmla="*/ 9157 w 10042"/>
                    <a:gd name="connsiteY8-5362" fmla="*/ 4511 h 12811"/>
                    <a:gd name="connsiteX9-5363" fmla="*/ 10040 w 10042"/>
                    <a:gd name="connsiteY9-5364" fmla="*/ 12704 h 12811"/>
                    <a:gd name="connsiteX10-5365" fmla="*/ 9069 w 10042"/>
                    <a:gd name="connsiteY10-5366" fmla="*/ 8976 h 12811"/>
                    <a:gd name="connsiteX11-5367" fmla="*/ 8119 w 10042"/>
                    <a:gd name="connsiteY11-5368" fmla="*/ 6163 h 12811"/>
                    <a:gd name="connsiteX12-5369" fmla="*/ 6738 w 10042"/>
                    <a:gd name="connsiteY12-5370" fmla="*/ 6712 h 12811"/>
                    <a:gd name="connsiteX13-5371" fmla="*/ 5727 w 10042"/>
                    <a:gd name="connsiteY13-5372" fmla="*/ 5400 h 12811"/>
                    <a:gd name="connsiteX14-5373" fmla="*/ 4926 w 10042"/>
                    <a:gd name="connsiteY14-5374" fmla="*/ 8028 h 12811"/>
                    <a:gd name="connsiteX15-5375" fmla="*/ 3832 w 10042"/>
                    <a:gd name="connsiteY15-5376" fmla="*/ 6853 h 12811"/>
                    <a:gd name="connsiteX16-5377" fmla="*/ 2997 w 10042"/>
                    <a:gd name="connsiteY16-5378" fmla="*/ 9466 h 12811"/>
                    <a:gd name="connsiteX17-5379" fmla="*/ 1950 w 10042"/>
                    <a:gd name="connsiteY17-5380" fmla="*/ 8298 h 12811"/>
                    <a:gd name="connsiteX18-5381" fmla="*/ 1085 w 10042"/>
                    <a:gd name="connsiteY18-5382" fmla="*/ 9215 h 12811"/>
                    <a:gd name="connsiteX19-5383" fmla="*/ 2 w 10042"/>
                    <a:gd name="connsiteY19-5384" fmla="*/ 10501 h 12811"/>
                    <a:gd name="connsiteX20-5385" fmla="*/ 894 w 10042"/>
                    <a:gd name="connsiteY20-5386" fmla="*/ 6156 h 12811"/>
                    <a:gd name="connsiteX0-5387" fmla="*/ 894 w 10042"/>
                    <a:gd name="connsiteY0-5388" fmla="*/ 6156 h 12800"/>
                    <a:gd name="connsiteX1-5389" fmla="*/ 1769 w 10042"/>
                    <a:gd name="connsiteY1-5390" fmla="*/ 4693 h 12800"/>
                    <a:gd name="connsiteX2-5391" fmla="*/ 2324 w 10042"/>
                    <a:gd name="connsiteY2-5392" fmla="*/ 1873 h 12800"/>
                    <a:gd name="connsiteX3-5393" fmla="*/ 3532 w 10042"/>
                    <a:gd name="connsiteY3-5394" fmla="*/ 3553 h 12800"/>
                    <a:gd name="connsiteX4-5395" fmla="*/ 4460 w 10042"/>
                    <a:gd name="connsiteY4-5396" fmla="*/ 526 h 12800"/>
                    <a:gd name="connsiteX5-5397" fmla="*/ 5652 w 10042"/>
                    <a:gd name="connsiteY5-5398" fmla="*/ 2273 h 12800"/>
                    <a:gd name="connsiteX6-5399" fmla="*/ 6714 w 10042"/>
                    <a:gd name="connsiteY6-5400" fmla="*/ 13 h 12800"/>
                    <a:gd name="connsiteX7-5401" fmla="*/ 7901 w 10042"/>
                    <a:gd name="connsiteY7-5402" fmla="*/ 3509 h 12800"/>
                    <a:gd name="connsiteX8-5403" fmla="*/ 9157 w 10042"/>
                    <a:gd name="connsiteY8-5404" fmla="*/ 4511 h 12800"/>
                    <a:gd name="connsiteX9-5405" fmla="*/ 10040 w 10042"/>
                    <a:gd name="connsiteY9-5406" fmla="*/ 12704 h 12800"/>
                    <a:gd name="connsiteX10-5407" fmla="*/ 9069 w 10042"/>
                    <a:gd name="connsiteY10-5408" fmla="*/ 8976 h 12800"/>
                    <a:gd name="connsiteX11-5409" fmla="*/ 8119 w 10042"/>
                    <a:gd name="connsiteY11-5410" fmla="*/ 6163 h 12800"/>
                    <a:gd name="connsiteX12-5411" fmla="*/ 6738 w 10042"/>
                    <a:gd name="connsiteY12-5412" fmla="*/ 6712 h 12800"/>
                    <a:gd name="connsiteX13-5413" fmla="*/ 5727 w 10042"/>
                    <a:gd name="connsiteY13-5414" fmla="*/ 5400 h 12800"/>
                    <a:gd name="connsiteX14-5415" fmla="*/ 4926 w 10042"/>
                    <a:gd name="connsiteY14-5416" fmla="*/ 8028 h 12800"/>
                    <a:gd name="connsiteX15-5417" fmla="*/ 3832 w 10042"/>
                    <a:gd name="connsiteY15-5418" fmla="*/ 6853 h 12800"/>
                    <a:gd name="connsiteX16-5419" fmla="*/ 2997 w 10042"/>
                    <a:gd name="connsiteY16-5420" fmla="*/ 9466 h 12800"/>
                    <a:gd name="connsiteX17-5421" fmla="*/ 1950 w 10042"/>
                    <a:gd name="connsiteY17-5422" fmla="*/ 8298 h 12800"/>
                    <a:gd name="connsiteX18-5423" fmla="*/ 1085 w 10042"/>
                    <a:gd name="connsiteY18-5424" fmla="*/ 9215 h 12800"/>
                    <a:gd name="connsiteX19-5425" fmla="*/ 2 w 10042"/>
                    <a:gd name="connsiteY19-5426" fmla="*/ 10501 h 12800"/>
                    <a:gd name="connsiteX20-5427" fmla="*/ 894 w 10042"/>
                    <a:gd name="connsiteY20-5428" fmla="*/ 6156 h 12800"/>
                    <a:gd name="connsiteX0-5429" fmla="*/ 894 w 10042"/>
                    <a:gd name="connsiteY0-5430" fmla="*/ 6156 h 12800"/>
                    <a:gd name="connsiteX1-5431" fmla="*/ 1769 w 10042"/>
                    <a:gd name="connsiteY1-5432" fmla="*/ 4693 h 12800"/>
                    <a:gd name="connsiteX2-5433" fmla="*/ 2324 w 10042"/>
                    <a:gd name="connsiteY2-5434" fmla="*/ 1873 h 12800"/>
                    <a:gd name="connsiteX3-5435" fmla="*/ 3532 w 10042"/>
                    <a:gd name="connsiteY3-5436" fmla="*/ 3553 h 12800"/>
                    <a:gd name="connsiteX4-5437" fmla="*/ 4460 w 10042"/>
                    <a:gd name="connsiteY4-5438" fmla="*/ 526 h 12800"/>
                    <a:gd name="connsiteX5-5439" fmla="*/ 5652 w 10042"/>
                    <a:gd name="connsiteY5-5440" fmla="*/ 2273 h 12800"/>
                    <a:gd name="connsiteX6-5441" fmla="*/ 6714 w 10042"/>
                    <a:gd name="connsiteY6-5442" fmla="*/ 13 h 12800"/>
                    <a:gd name="connsiteX7-5443" fmla="*/ 7901 w 10042"/>
                    <a:gd name="connsiteY7-5444" fmla="*/ 3509 h 12800"/>
                    <a:gd name="connsiteX8-5445" fmla="*/ 9157 w 10042"/>
                    <a:gd name="connsiteY8-5446" fmla="*/ 4511 h 12800"/>
                    <a:gd name="connsiteX9-5447" fmla="*/ 10040 w 10042"/>
                    <a:gd name="connsiteY9-5448" fmla="*/ 12704 h 12800"/>
                    <a:gd name="connsiteX10-5449" fmla="*/ 9069 w 10042"/>
                    <a:gd name="connsiteY10-5450" fmla="*/ 8976 h 12800"/>
                    <a:gd name="connsiteX11-5451" fmla="*/ 7778 w 10042"/>
                    <a:gd name="connsiteY11-5452" fmla="*/ 5583 h 12800"/>
                    <a:gd name="connsiteX12-5453" fmla="*/ 6738 w 10042"/>
                    <a:gd name="connsiteY12-5454" fmla="*/ 6712 h 12800"/>
                    <a:gd name="connsiteX13-5455" fmla="*/ 5727 w 10042"/>
                    <a:gd name="connsiteY13-5456" fmla="*/ 5400 h 12800"/>
                    <a:gd name="connsiteX14-5457" fmla="*/ 4926 w 10042"/>
                    <a:gd name="connsiteY14-5458" fmla="*/ 8028 h 12800"/>
                    <a:gd name="connsiteX15-5459" fmla="*/ 3832 w 10042"/>
                    <a:gd name="connsiteY15-5460" fmla="*/ 6853 h 12800"/>
                    <a:gd name="connsiteX16-5461" fmla="*/ 2997 w 10042"/>
                    <a:gd name="connsiteY16-5462" fmla="*/ 9466 h 12800"/>
                    <a:gd name="connsiteX17-5463" fmla="*/ 1950 w 10042"/>
                    <a:gd name="connsiteY17-5464" fmla="*/ 8298 h 12800"/>
                    <a:gd name="connsiteX18-5465" fmla="*/ 1085 w 10042"/>
                    <a:gd name="connsiteY18-5466" fmla="*/ 9215 h 12800"/>
                    <a:gd name="connsiteX19-5467" fmla="*/ 2 w 10042"/>
                    <a:gd name="connsiteY19-5468" fmla="*/ 10501 h 12800"/>
                    <a:gd name="connsiteX20-5469" fmla="*/ 894 w 10042"/>
                    <a:gd name="connsiteY20-5470" fmla="*/ 6156 h 12800"/>
                    <a:gd name="connsiteX0-5471" fmla="*/ 894 w 10042"/>
                    <a:gd name="connsiteY0-5472" fmla="*/ 6156 h 12800"/>
                    <a:gd name="connsiteX1-5473" fmla="*/ 1769 w 10042"/>
                    <a:gd name="connsiteY1-5474" fmla="*/ 4693 h 12800"/>
                    <a:gd name="connsiteX2-5475" fmla="*/ 2324 w 10042"/>
                    <a:gd name="connsiteY2-5476" fmla="*/ 1873 h 12800"/>
                    <a:gd name="connsiteX3-5477" fmla="*/ 3532 w 10042"/>
                    <a:gd name="connsiteY3-5478" fmla="*/ 3553 h 12800"/>
                    <a:gd name="connsiteX4-5479" fmla="*/ 4460 w 10042"/>
                    <a:gd name="connsiteY4-5480" fmla="*/ 526 h 12800"/>
                    <a:gd name="connsiteX5-5481" fmla="*/ 5652 w 10042"/>
                    <a:gd name="connsiteY5-5482" fmla="*/ 2273 h 12800"/>
                    <a:gd name="connsiteX6-5483" fmla="*/ 6714 w 10042"/>
                    <a:gd name="connsiteY6-5484" fmla="*/ 13 h 12800"/>
                    <a:gd name="connsiteX7-5485" fmla="*/ 7901 w 10042"/>
                    <a:gd name="connsiteY7-5486" fmla="*/ 3509 h 12800"/>
                    <a:gd name="connsiteX8-5487" fmla="*/ 9157 w 10042"/>
                    <a:gd name="connsiteY8-5488" fmla="*/ 4511 h 12800"/>
                    <a:gd name="connsiteX9-5489" fmla="*/ 10040 w 10042"/>
                    <a:gd name="connsiteY9-5490" fmla="*/ 12704 h 12800"/>
                    <a:gd name="connsiteX10-5491" fmla="*/ 9069 w 10042"/>
                    <a:gd name="connsiteY10-5492" fmla="*/ 8976 h 12800"/>
                    <a:gd name="connsiteX11-5493" fmla="*/ 7778 w 10042"/>
                    <a:gd name="connsiteY11-5494" fmla="*/ 5583 h 12800"/>
                    <a:gd name="connsiteX12-5495" fmla="*/ 6738 w 10042"/>
                    <a:gd name="connsiteY12-5496" fmla="*/ 6712 h 12800"/>
                    <a:gd name="connsiteX13-5497" fmla="*/ 5727 w 10042"/>
                    <a:gd name="connsiteY13-5498" fmla="*/ 5400 h 12800"/>
                    <a:gd name="connsiteX14-5499" fmla="*/ 4926 w 10042"/>
                    <a:gd name="connsiteY14-5500" fmla="*/ 8028 h 12800"/>
                    <a:gd name="connsiteX15-5501" fmla="*/ 3832 w 10042"/>
                    <a:gd name="connsiteY15-5502" fmla="*/ 6853 h 12800"/>
                    <a:gd name="connsiteX16-5503" fmla="*/ 2997 w 10042"/>
                    <a:gd name="connsiteY16-5504" fmla="*/ 9466 h 12800"/>
                    <a:gd name="connsiteX17-5505" fmla="*/ 1950 w 10042"/>
                    <a:gd name="connsiteY17-5506" fmla="*/ 8298 h 12800"/>
                    <a:gd name="connsiteX18-5507" fmla="*/ 1085 w 10042"/>
                    <a:gd name="connsiteY18-5508" fmla="*/ 9215 h 12800"/>
                    <a:gd name="connsiteX19-5509" fmla="*/ 2 w 10042"/>
                    <a:gd name="connsiteY19-5510" fmla="*/ 10501 h 12800"/>
                    <a:gd name="connsiteX20-5511" fmla="*/ 894 w 10042"/>
                    <a:gd name="connsiteY20-5512" fmla="*/ 6156 h 12800"/>
                    <a:gd name="connsiteX0-5513" fmla="*/ 894 w 10042"/>
                    <a:gd name="connsiteY0-5514" fmla="*/ 6156 h 12800"/>
                    <a:gd name="connsiteX1-5515" fmla="*/ 1769 w 10042"/>
                    <a:gd name="connsiteY1-5516" fmla="*/ 4693 h 12800"/>
                    <a:gd name="connsiteX2-5517" fmla="*/ 2324 w 10042"/>
                    <a:gd name="connsiteY2-5518" fmla="*/ 1873 h 12800"/>
                    <a:gd name="connsiteX3-5519" fmla="*/ 3532 w 10042"/>
                    <a:gd name="connsiteY3-5520" fmla="*/ 3553 h 12800"/>
                    <a:gd name="connsiteX4-5521" fmla="*/ 4460 w 10042"/>
                    <a:gd name="connsiteY4-5522" fmla="*/ 526 h 12800"/>
                    <a:gd name="connsiteX5-5523" fmla="*/ 5652 w 10042"/>
                    <a:gd name="connsiteY5-5524" fmla="*/ 2273 h 12800"/>
                    <a:gd name="connsiteX6-5525" fmla="*/ 6714 w 10042"/>
                    <a:gd name="connsiteY6-5526" fmla="*/ 13 h 12800"/>
                    <a:gd name="connsiteX7-5527" fmla="*/ 7901 w 10042"/>
                    <a:gd name="connsiteY7-5528" fmla="*/ 3509 h 12800"/>
                    <a:gd name="connsiteX8-5529" fmla="*/ 9157 w 10042"/>
                    <a:gd name="connsiteY8-5530" fmla="*/ 4511 h 12800"/>
                    <a:gd name="connsiteX9-5531" fmla="*/ 10040 w 10042"/>
                    <a:gd name="connsiteY9-5532" fmla="*/ 12704 h 12800"/>
                    <a:gd name="connsiteX10-5533" fmla="*/ 9069 w 10042"/>
                    <a:gd name="connsiteY10-5534" fmla="*/ 8976 h 12800"/>
                    <a:gd name="connsiteX11-5535" fmla="*/ 7778 w 10042"/>
                    <a:gd name="connsiteY11-5536" fmla="*/ 5583 h 12800"/>
                    <a:gd name="connsiteX12-5537" fmla="*/ 6738 w 10042"/>
                    <a:gd name="connsiteY12-5538" fmla="*/ 6712 h 12800"/>
                    <a:gd name="connsiteX13-5539" fmla="*/ 5727 w 10042"/>
                    <a:gd name="connsiteY13-5540" fmla="*/ 5400 h 12800"/>
                    <a:gd name="connsiteX14-5541" fmla="*/ 4926 w 10042"/>
                    <a:gd name="connsiteY14-5542" fmla="*/ 8028 h 12800"/>
                    <a:gd name="connsiteX15-5543" fmla="*/ 3832 w 10042"/>
                    <a:gd name="connsiteY15-5544" fmla="*/ 6853 h 12800"/>
                    <a:gd name="connsiteX16-5545" fmla="*/ 2997 w 10042"/>
                    <a:gd name="connsiteY16-5546" fmla="*/ 9466 h 12800"/>
                    <a:gd name="connsiteX17-5547" fmla="*/ 1950 w 10042"/>
                    <a:gd name="connsiteY17-5548" fmla="*/ 8298 h 12800"/>
                    <a:gd name="connsiteX18-5549" fmla="*/ 1085 w 10042"/>
                    <a:gd name="connsiteY18-5550" fmla="*/ 9215 h 12800"/>
                    <a:gd name="connsiteX19-5551" fmla="*/ 2 w 10042"/>
                    <a:gd name="connsiteY19-5552" fmla="*/ 10501 h 12800"/>
                    <a:gd name="connsiteX20-5553" fmla="*/ 894 w 10042"/>
                    <a:gd name="connsiteY20-5554" fmla="*/ 6156 h 12800"/>
                    <a:gd name="connsiteX0-5555" fmla="*/ 894 w 10042"/>
                    <a:gd name="connsiteY0-5556" fmla="*/ 6156 h 12800"/>
                    <a:gd name="connsiteX1-5557" fmla="*/ 1769 w 10042"/>
                    <a:gd name="connsiteY1-5558" fmla="*/ 4693 h 12800"/>
                    <a:gd name="connsiteX2-5559" fmla="*/ 2324 w 10042"/>
                    <a:gd name="connsiteY2-5560" fmla="*/ 1873 h 12800"/>
                    <a:gd name="connsiteX3-5561" fmla="*/ 3532 w 10042"/>
                    <a:gd name="connsiteY3-5562" fmla="*/ 3553 h 12800"/>
                    <a:gd name="connsiteX4-5563" fmla="*/ 4460 w 10042"/>
                    <a:gd name="connsiteY4-5564" fmla="*/ 526 h 12800"/>
                    <a:gd name="connsiteX5-5565" fmla="*/ 5652 w 10042"/>
                    <a:gd name="connsiteY5-5566" fmla="*/ 2273 h 12800"/>
                    <a:gd name="connsiteX6-5567" fmla="*/ 6714 w 10042"/>
                    <a:gd name="connsiteY6-5568" fmla="*/ 13 h 12800"/>
                    <a:gd name="connsiteX7-5569" fmla="*/ 7901 w 10042"/>
                    <a:gd name="connsiteY7-5570" fmla="*/ 3509 h 12800"/>
                    <a:gd name="connsiteX8-5571" fmla="*/ 9157 w 10042"/>
                    <a:gd name="connsiteY8-5572" fmla="*/ 4511 h 12800"/>
                    <a:gd name="connsiteX9-5573" fmla="*/ 10040 w 10042"/>
                    <a:gd name="connsiteY9-5574" fmla="*/ 12704 h 12800"/>
                    <a:gd name="connsiteX10-5575" fmla="*/ 9069 w 10042"/>
                    <a:gd name="connsiteY10-5576" fmla="*/ 8976 h 12800"/>
                    <a:gd name="connsiteX11-5577" fmla="*/ 8134 w 10042"/>
                    <a:gd name="connsiteY11-5578" fmla="*/ 5945 h 12800"/>
                    <a:gd name="connsiteX12-5579" fmla="*/ 6738 w 10042"/>
                    <a:gd name="connsiteY12-5580" fmla="*/ 6712 h 12800"/>
                    <a:gd name="connsiteX13-5581" fmla="*/ 5727 w 10042"/>
                    <a:gd name="connsiteY13-5582" fmla="*/ 5400 h 12800"/>
                    <a:gd name="connsiteX14-5583" fmla="*/ 4926 w 10042"/>
                    <a:gd name="connsiteY14-5584" fmla="*/ 8028 h 12800"/>
                    <a:gd name="connsiteX15-5585" fmla="*/ 3832 w 10042"/>
                    <a:gd name="connsiteY15-5586" fmla="*/ 6853 h 12800"/>
                    <a:gd name="connsiteX16-5587" fmla="*/ 2997 w 10042"/>
                    <a:gd name="connsiteY16-5588" fmla="*/ 9466 h 12800"/>
                    <a:gd name="connsiteX17-5589" fmla="*/ 1950 w 10042"/>
                    <a:gd name="connsiteY17-5590" fmla="*/ 8298 h 12800"/>
                    <a:gd name="connsiteX18-5591" fmla="*/ 1085 w 10042"/>
                    <a:gd name="connsiteY18-5592" fmla="*/ 9215 h 12800"/>
                    <a:gd name="connsiteX19-5593" fmla="*/ 2 w 10042"/>
                    <a:gd name="connsiteY19-5594" fmla="*/ 10501 h 12800"/>
                    <a:gd name="connsiteX20-5595" fmla="*/ 894 w 10042"/>
                    <a:gd name="connsiteY20-5596" fmla="*/ 6156 h 12800"/>
                    <a:gd name="connsiteX0-5597" fmla="*/ 894 w 10042"/>
                    <a:gd name="connsiteY0-5598" fmla="*/ 6156 h 12800"/>
                    <a:gd name="connsiteX1-5599" fmla="*/ 1769 w 10042"/>
                    <a:gd name="connsiteY1-5600" fmla="*/ 4693 h 12800"/>
                    <a:gd name="connsiteX2-5601" fmla="*/ 2324 w 10042"/>
                    <a:gd name="connsiteY2-5602" fmla="*/ 1873 h 12800"/>
                    <a:gd name="connsiteX3-5603" fmla="*/ 3532 w 10042"/>
                    <a:gd name="connsiteY3-5604" fmla="*/ 3553 h 12800"/>
                    <a:gd name="connsiteX4-5605" fmla="*/ 4460 w 10042"/>
                    <a:gd name="connsiteY4-5606" fmla="*/ 526 h 12800"/>
                    <a:gd name="connsiteX5-5607" fmla="*/ 5652 w 10042"/>
                    <a:gd name="connsiteY5-5608" fmla="*/ 2273 h 12800"/>
                    <a:gd name="connsiteX6-5609" fmla="*/ 6714 w 10042"/>
                    <a:gd name="connsiteY6-5610" fmla="*/ 13 h 12800"/>
                    <a:gd name="connsiteX7-5611" fmla="*/ 7901 w 10042"/>
                    <a:gd name="connsiteY7-5612" fmla="*/ 3509 h 12800"/>
                    <a:gd name="connsiteX8-5613" fmla="*/ 9157 w 10042"/>
                    <a:gd name="connsiteY8-5614" fmla="*/ 4511 h 12800"/>
                    <a:gd name="connsiteX9-5615" fmla="*/ 10040 w 10042"/>
                    <a:gd name="connsiteY9-5616" fmla="*/ 12704 h 12800"/>
                    <a:gd name="connsiteX10-5617" fmla="*/ 9069 w 10042"/>
                    <a:gd name="connsiteY10-5618" fmla="*/ 8976 h 12800"/>
                    <a:gd name="connsiteX11-5619" fmla="*/ 8134 w 10042"/>
                    <a:gd name="connsiteY11-5620" fmla="*/ 5945 h 12800"/>
                    <a:gd name="connsiteX12-5621" fmla="*/ 6738 w 10042"/>
                    <a:gd name="connsiteY12-5622" fmla="*/ 6712 h 12800"/>
                    <a:gd name="connsiteX13-5623" fmla="*/ 5727 w 10042"/>
                    <a:gd name="connsiteY13-5624" fmla="*/ 5400 h 12800"/>
                    <a:gd name="connsiteX14-5625" fmla="*/ 4778 w 10042"/>
                    <a:gd name="connsiteY14-5626" fmla="*/ 7231 h 12800"/>
                    <a:gd name="connsiteX15-5627" fmla="*/ 3832 w 10042"/>
                    <a:gd name="connsiteY15-5628" fmla="*/ 6853 h 12800"/>
                    <a:gd name="connsiteX16-5629" fmla="*/ 2997 w 10042"/>
                    <a:gd name="connsiteY16-5630" fmla="*/ 9466 h 12800"/>
                    <a:gd name="connsiteX17-5631" fmla="*/ 1950 w 10042"/>
                    <a:gd name="connsiteY17-5632" fmla="*/ 8298 h 12800"/>
                    <a:gd name="connsiteX18-5633" fmla="*/ 1085 w 10042"/>
                    <a:gd name="connsiteY18-5634" fmla="*/ 9215 h 12800"/>
                    <a:gd name="connsiteX19-5635" fmla="*/ 2 w 10042"/>
                    <a:gd name="connsiteY19-5636" fmla="*/ 10501 h 12800"/>
                    <a:gd name="connsiteX20-5637" fmla="*/ 894 w 10042"/>
                    <a:gd name="connsiteY20-5638" fmla="*/ 6156 h 12800"/>
                    <a:gd name="connsiteX0-5639" fmla="*/ 894 w 10042"/>
                    <a:gd name="connsiteY0-5640" fmla="*/ 6156 h 12800"/>
                    <a:gd name="connsiteX1-5641" fmla="*/ 1769 w 10042"/>
                    <a:gd name="connsiteY1-5642" fmla="*/ 4693 h 12800"/>
                    <a:gd name="connsiteX2-5643" fmla="*/ 2324 w 10042"/>
                    <a:gd name="connsiteY2-5644" fmla="*/ 1873 h 12800"/>
                    <a:gd name="connsiteX3-5645" fmla="*/ 3532 w 10042"/>
                    <a:gd name="connsiteY3-5646" fmla="*/ 3553 h 12800"/>
                    <a:gd name="connsiteX4-5647" fmla="*/ 4460 w 10042"/>
                    <a:gd name="connsiteY4-5648" fmla="*/ 526 h 12800"/>
                    <a:gd name="connsiteX5-5649" fmla="*/ 5652 w 10042"/>
                    <a:gd name="connsiteY5-5650" fmla="*/ 2273 h 12800"/>
                    <a:gd name="connsiteX6-5651" fmla="*/ 6714 w 10042"/>
                    <a:gd name="connsiteY6-5652" fmla="*/ 13 h 12800"/>
                    <a:gd name="connsiteX7-5653" fmla="*/ 7901 w 10042"/>
                    <a:gd name="connsiteY7-5654" fmla="*/ 3509 h 12800"/>
                    <a:gd name="connsiteX8-5655" fmla="*/ 9157 w 10042"/>
                    <a:gd name="connsiteY8-5656" fmla="*/ 4511 h 12800"/>
                    <a:gd name="connsiteX9-5657" fmla="*/ 10040 w 10042"/>
                    <a:gd name="connsiteY9-5658" fmla="*/ 12704 h 12800"/>
                    <a:gd name="connsiteX10-5659" fmla="*/ 9069 w 10042"/>
                    <a:gd name="connsiteY10-5660" fmla="*/ 8976 h 12800"/>
                    <a:gd name="connsiteX11-5661" fmla="*/ 8134 w 10042"/>
                    <a:gd name="connsiteY11-5662" fmla="*/ 5945 h 12800"/>
                    <a:gd name="connsiteX12-5663" fmla="*/ 6738 w 10042"/>
                    <a:gd name="connsiteY12-5664" fmla="*/ 6712 h 12800"/>
                    <a:gd name="connsiteX13-5665" fmla="*/ 5786 w 10042"/>
                    <a:gd name="connsiteY13-5666" fmla="*/ 4965 h 12800"/>
                    <a:gd name="connsiteX14-5667" fmla="*/ 4778 w 10042"/>
                    <a:gd name="connsiteY14-5668" fmla="*/ 7231 h 12800"/>
                    <a:gd name="connsiteX15-5669" fmla="*/ 3832 w 10042"/>
                    <a:gd name="connsiteY15-5670" fmla="*/ 6853 h 12800"/>
                    <a:gd name="connsiteX16-5671" fmla="*/ 2997 w 10042"/>
                    <a:gd name="connsiteY16-5672" fmla="*/ 9466 h 12800"/>
                    <a:gd name="connsiteX17-5673" fmla="*/ 1950 w 10042"/>
                    <a:gd name="connsiteY17-5674" fmla="*/ 8298 h 12800"/>
                    <a:gd name="connsiteX18-5675" fmla="*/ 1085 w 10042"/>
                    <a:gd name="connsiteY18-5676" fmla="*/ 9215 h 12800"/>
                    <a:gd name="connsiteX19-5677" fmla="*/ 2 w 10042"/>
                    <a:gd name="connsiteY19-5678" fmla="*/ 10501 h 12800"/>
                    <a:gd name="connsiteX20-5679" fmla="*/ 894 w 10042"/>
                    <a:gd name="connsiteY20-5680" fmla="*/ 6156 h 12800"/>
                    <a:gd name="connsiteX0-5681" fmla="*/ 894 w 10042"/>
                    <a:gd name="connsiteY0-5682" fmla="*/ 6184 h 12828"/>
                    <a:gd name="connsiteX1-5683" fmla="*/ 1769 w 10042"/>
                    <a:gd name="connsiteY1-5684" fmla="*/ 4721 h 12828"/>
                    <a:gd name="connsiteX2-5685" fmla="*/ 2324 w 10042"/>
                    <a:gd name="connsiteY2-5686" fmla="*/ 1901 h 12828"/>
                    <a:gd name="connsiteX3-5687" fmla="*/ 3532 w 10042"/>
                    <a:gd name="connsiteY3-5688" fmla="*/ 3581 h 12828"/>
                    <a:gd name="connsiteX4-5689" fmla="*/ 4460 w 10042"/>
                    <a:gd name="connsiteY4-5690" fmla="*/ 554 h 12828"/>
                    <a:gd name="connsiteX5-5691" fmla="*/ 5607 w 10042"/>
                    <a:gd name="connsiteY5-5692" fmla="*/ 1576 h 12828"/>
                    <a:gd name="connsiteX6-5693" fmla="*/ 6714 w 10042"/>
                    <a:gd name="connsiteY6-5694" fmla="*/ 41 h 12828"/>
                    <a:gd name="connsiteX7-5695" fmla="*/ 7901 w 10042"/>
                    <a:gd name="connsiteY7-5696" fmla="*/ 3537 h 12828"/>
                    <a:gd name="connsiteX8-5697" fmla="*/ 9157 w 10042"/>
                    <a:gd name="connsiteY8-5698" fmla="*/ 4539 h 12828"/>
                    <a:gd name="connsiteX9-5699" fmla="*/ 10040 w 10042"/>
                    <a:gd name="connsiteY9-5700" fmla="*/ 12732 h 12828"/>
                    <a:gd name="connsiteX10-5701" fmla="*/ 9069 w 10042"/>
                    <a:gd name="connsiteY10-5702" fmla="*/ 9004 h 12828"/>
                    <a:gd name="connsiteX11-5703" fmla="*/ 8134 w 10042"/>
                    <a:gd name="connsiteY11-5704" fmla="*/ 5973 h 12828"/>
                    <a:gd name="connsiteX12-5705" fmla="*/ 6738 w 10042"/>
                    <a:gd name="connsiteY12-5706" fmla="*/ 6740 h 12828"/>
                    <a:gd name="connsiteX13-5707" fmla="*/ 5786 w 10042"/>
                    <a:gd name="connsiteY13-5708" fmla="*/ 4993 h 12828"/>
                    <a:gd name="connsiteX14-5709" fmla="*/ 4778 w 10042"/>
                    <a:gd name="connsiteY14-5710" fmla="*/ 7259 h 12828"/>
                    <a:gd name="connsiteX15-5711" fmla="*/ 3832 w 10042"/>
                    <a:gd name="connsiteY15-5712" fmla="*/ 6881 h 12828"/>
                    <a:gd name="connsiteX16-5713" fmla="*/ 2997 w 10042"/>
                    <a:gd name="connsiteY16-5714" fmla="*/ 9494 h 12828"/>
                    <a:gd name="connsiteX17-5715" fmla="*/ 1950 w 10042"/>
                    <a:gd name="connsiteY17-5716" fmla="*/ 8326 h 12828"/>
                    <a:gd name="connsiteX18-5717" fmla="*/ 1085 w 10042"/>
                    <a:gd name="connsiteY18-5718" fmla="*/ 9243 h 12828"/>
                    <a:gd name="connsiteX19-5719" fmla="*/ 2 w 10042"/>
                    <a:gd name="connsiteY19-5720" fmla="*/ 10529 h 12828"/>
                    <a:gd name="connsiteX20-5721" fmla="*/ 894 w 10042"/>
                    <a:gd name="connsiteY20-5722" fmla="*/ 6184 h 12828"/>
                    <a:gd name="connsiteX0-5723" fmla="*/ 894 w 10042"/>
                    <a:gd name="connsiteY0-5724" fmla="*/ 6184 h 12828"/>
                    <a:gd name="connsiteX1-5725" fmla="*/ 1769 w 10042"/>
                    <a:gd name="connsiteY1-5726" fmla="*/ 4721 h 12828"/>
                    <a:gd name="connsiteX2-5727" fmla="*/ 2324 w 10042"/>
                    <a:gd name="connsiteY2-5728" fmla="*/ 1901 h 12828"/>
                    <a:gd name="connsiteX3-5729" fmla="*/ 3532 w 10042"/>
                    <a:gd name="connsiteY3-5730" fmla="*/ 3581 h 12828"/>
                    <a:gd name="connsiteX4-5731" fmla="*/ 4460 w 10042"/>
                    <a:gd name="connsiteY4-5732" fmla="*/ 554 h 12828"/>
                    <a:gd name="connsiteX5-5733" fmla="*/ 5607 w 10042"/>
                    <a:gd name="connsiteY5-5734" fmla="*/ 1576 h 12828"/>
                    <a:gd name="connsiteX6-5735" fmla="*/ 6714 w 10042"/>
                    <a:gd name="connsiteY6-5736" fmla="*/ 41 h 12828"/>
                    <a:gd name="connsiteX7-5737" fmla="*/ 7901 w 10042"/>
                    <a:gd name="connsiteY7-5738" fmla="*/ 3537 h 12828"/>
                    <a:gd name="connsiteX8-5739" fmla="*/ 9157 w 10042"/>
                    <a:gd name="connsiteY8-5740" fmla="*/ 4539 h 12828"/>
                    <a:gd name="connsiteX9-5741" fmla="*/ 10040 w 10042"/>
                    <a:gd name="connsiteY9-5742" fmla="*/ 12732 h 12828"/>
                    <a:gd name="connsiteX10-5743" fmla="*/ 9069 w 10042"/>
                    <a:gd name="connsiteY10-5744" fmla="*/ 9004 h 12828"/>
                    <a:gd name="connsiteX11-5745" fmla="*/ 8134 w 10042"/>
                    <a:gd name="connsiteY11-5746" fmla="*/ 5973 h 12828"/>
                    <a:gd name="connsiteX12-5747" fmla="*/ 6738 w 10042"/>
                    <a:gd name="connsiteY12-5748" fmla="*/ 6740 h 12828"/>
                    <a:gd name="connsiteX13-5749" fmla="*/ 5786 w 10042"/>
                    <a:gd name="connsiteY13-5750" fmla="*/ 4993 h 12828"/>
                    <a:gd name="connsiteX14-5751" fmla="*/ 4778 w 10042"/>
                    <a:gd name="connsiteY14-5752" fmla="*/ 7259 h 12828"/>
                    <a:gd name="connsiteX15-5753" fmla="*/ 3802 w 10042"/>
                    <a:gd name="connsiteY15-5754" fmla="*/ 6374 h 12828"/>
                    <a:gd name="connsiteX16-5755" fmla="*/ 2997 w 10042"/>
                    <a:gd name="connsiteY16-5756" fmla="*/ 9494 h 12828"/>
                    <a:gd name="connsiteX17-5757" fmla="*/ 1950 w 10042"/>
                    <a:gd name="connsiteY17-5758" fmla="*/ 8326 h 12828"/>
                    <a:gd name="connsiteX18-5759" fmla="*/ 1085 w 10042"/>
                    <a:gd name="connsiteY18-5760" fmla="*/ 9243 h 12828"/>
                    <a:gd name="connsiteX19-5761" fmla="*/ 2 w 10042"/>
                    <a:gd name="connsiteY19-5762" fmla="*/ 10529 h 12828"/>
                    <a:gd name="connsiteX20-5763" fmla="*/ 894 w 10042"/>
                    <a:gd name="connsiteY20-5764" fmla="*/ 6184 h 12828"/>
                    <a:gd name="connsiteX0-5765" fmla="*/ 894 w 10042"/>
                    <a:gd name="connsiteY0-5766" fmla="*/ 6184 h 12828"/>
                    <a:gd name="connsiteX1-5767" fmla="*/ 1769 w 10042"/>
                    <a:gd name="connsiteY1-5768" fmla="*/ 4721 h 12828"/>
                    <a:gd name="connsiteX2-5769" fmla="*/ 2324 w 10042"/>
                    <a:gd name="connsiteY2-5770" fmla="*/ 1901 h 12828"/>
                    <a:gd name="connsiteX3-5771" fmla="*/ 3532 w 10042"/>
                    <a:gd name="connsiteY3-5772" fmla="*/ 3581 h 12828"/>
                    <a:gd name="connsiteX4-5773" fmla="*/ 4460 w 10042"/>
                    <a:gd name="connsiteY4-5774" fmla="*/ 554 h 12828"/>
                    <a:gd name="connsiteX5-5775" fmla="*/ 5607 w 10042"/>
                    <a:gd name="connsiteY5-5776" fmla="*/ 1576 h 12828"/>
                    <a:gd name="connsiteX6-5777" fmla="*/ 6714 w 10042"/>
                    <a:gd name="connsiteY6-5778" fmla="*/ 41 h 12828"/>
                    <a:gd name="connsiteX7-5779" fmla="*/ 7901 w 10042"/>
                    <a:gd name="connsiteY7-5780" fmla="*/ 3537 h 12828"/>
                    <a:gd name="connsiteX8-5781" fmla="*/ 9157 w 10042"/>
                    <a:gd name="connsiteY8-5782" fmla="*/ 4539 h 12828"/>
                    <a:gd name="connsiteX9-5783" fmla="*/ 10040 w 10042"/>
                    <a:gd name="connsiteY9-5784" fmla="*/ 12732 h 12828"/>
                    <a:gd name="connsiteX10-5785" fmla="*/ 9069 w 10042"/>
                    <a:gd name="connsiteY10-5786" fmla="*/ 9004 h 12828"/>
                    <a:gd name="connsiteX11-5787" fmla="*/ 8134 w 10042"/>
                    <a:gd name="connsiteY11-5788" fmla="*/ 5973 h 12828"/>
                    <a:gd name="connsiteX12-5789" fmla="*/ 6738 w 10042"/>
                    <a:gd name="connsiteY12-5790" fmla="*/ 6740 h 12828"/>
                    <a:gd name="connsiteX13-5791" fmla="*/ 5786 w 10042"/>
                    <a:gd name="connsiteY13-5792" fmla="*/ 4993 h 12828"/>
                    <a:gd name="connsiteX14-5793" fmla="*/ 4837 w 10042"/>
                    <a:gd name="connsiteY14-5794" fmla="*/ 6389 h 12828"/>
                    <a:gd name="connsiteX15-5795" fmla="*/ 3802 w 10042"/>
                    <a:gd name="connsiteY15-5796" fmla="*/ 6374 h 12828"/>
                    <a:gd name="connsiteX16-5797" fmla="*/ 2997 w 10042"/>
                    <a:gd name="connsiteY16-5798" fmla="*/ 9494 h 12828"/>
                    <a:gd name="connsiteX17-5799" fmla="*/ 1950 w 10042"/>
                    <a:gd name="connsiteY17-5800" fmla="*/ 8326 h 12828"/>
                    <a:gd name="connsiteX18-5801" fmla="*/ 1085 w 10042"/>
                    <a:gd name="connsiteY18-5802" fmla="*/ 9243 h 12828"/>
                    <a:gd name="connsiteX19-5803" fmla="*/ 2 w 10042"/>
                    <a:gd name="connsiteY19-5804" fmla="*/ 10529 h 12828"/>
                    <a:gd name="connsiteX20-5805" fmla="*/ 894 w 10042"/>
                    <a:gd name="connsiteY20-5806" fmla="*/ 6184 h 12828"/>
                    <a:gd name="connsiteX0-5807" fmla="*/ 894 w 10042"/>
                    <a:gd name="connsiteY0-5808" fmla="*/ 6184 h 12828"/>
                    <a:gd name="connsiteX1-5809" fmla="*/ 1769 w 10042"/>
                    <a:gd name="connsiteY1-5810" fmla="*/ 4721 h 12828"/>
                    <a:gd name="connsiteX2-5811" fmla="*/ 2324 w 10042"/>
                    <a:gd name="connsiteY2-5812" fmla="*/ 1901 h 12828"/>
                    <a:gd name="connsiteX3-5813" fmla="*/ 3532 w 10042"/>
                    <a:gd name="connsiteY3-5814" fmla="*/ 3581 h 12828"/>
                    <a:gd name="connsiteX4-5815" fmla="*/ 4460 w 10042"/>
                    <a:gd name="connsiteY4-5816" fmla="*/ 554 h 12828"/>
                    <a:gd name="connsiteX5-5817" fmla="*/ 5607 w 10042"/>
                    <a:gd name="connsiteY5-5818" fmla="*/ 1576 h 12828"/>
                    <a:gd name="connsiteX6-5819" fmla="*/ 6714 w 10042"/>
                    <a:gd name="connsiteY6-5820" fmla="*/ 41 h 12828"/>
                    <a:gd name="connsiteX7-5821" fmla="*/ 7901 w 10042"/>
                    <a:gd name="connsiteY7-5822" fmla="*/ 3537 h 12828"/>
                    <a:gd name="connsiteX8-5823" fmla="*/ 9157 w 10042"/>
                    <a:gd name="connsiteY8-5824" fmla="*/ 4539 h 12828"/>
                    <a:gd name="connsiteX9-5825" fmla="*/ 10040 w 10042"/>
                    <a:gd name="connsiteY9-5826" fmla="*/ 12732 h 12828"/>
                    <a:gd name="connsiteX10-5827" fmla="*/ 9069 w 10042"/>
                    <a:gd name="connsiteY10-5828" fmla="*/ 9004 h 12828"/>
                    <a:gd name="connsiteX11-5829" fmla="*/ 8134 w 10042"/>
                    <a:gd name="connsiteY11-5830" fmla="*/ 5973 h 12828"/>
                    <a:gd name="connsiteX12-5831" fmla="*/ 6738 w 10042"/>
                    <a:gd name="connsiteY12-5832" fmla="*/ 6740 h 12828"/>
                    <a:gd name="connsiteX13-5833" fmla="*/ 5786 w 10042"/>
                    <a:gd name="connsiteY13-5834" fmla="*/ 4993 h 12828"/>
                    <a:gd name="connsiteX14-5835" fmla="*/ 4837 w 10042"/>
                    <a:gd name="connsiteY14-5836" fmla="*/ 6389 h 12828"/>
                    <a:gd name="connsiteX15-5837" fmla="*/ 3802 w 10042"/>
                    <a:gd name="connsiteY15-5838" fmla="*/ 6374 h 12828"/>
                    <a:gd name="connsiteX16-5839" fmla="*/ 2967 w 10042"/>
                    <a:gd name="connsiteY16-5840" fmla="*/ 8842 h 12828"/>
                    <a:gd name="connsiteX17-5841" fmla="*/ 1950 w 10042"/>
                    <a:gd name="connsiteY17-5842" fmla="*/ 8326 h 12828"/>
                    <a:gd name="connsiteX18-5843" fmla="*/ 1085 w 10042"/>
                    <a:gd name="connsiteY18-5844" fmla="*/ 9243 h 12828"/>
                    <a:gd name="connsiteX19-5845" fmla="*/ 2 w 10042"/>
                    <a:gd name="connsiteY19-5846" fmla="*/ 10529 h 12828"/>
                    <a:gd name="connsiteX20-5847" fmla="*/ 894 w 10042"/>
                    <a:gd name="connsiteY20-5848" fmla="*/ 6184 h 12828"/>
                    <a:gd name="connsiteX0-5849" fmla="*/ 894 w 10042"/>
                    <a:gd name="connsiteY0-5850" fmla="*/ 6184 h 12828"/>
                    <a:gd name="connsiteX1-5851" fmla="*/ 1769 w 10042"/>
                    <a:gd name="connsiteY1-5852" fmla="*/ 4721 h 12828"/>
                    <a:gd name="connsiteX2-5853" fmla="*/ 2324 w 10042"/>
                    <a:gd name="connsiteY2-5854" fmla="*/ 1901 h 12828"/>
                    <a:gd name="connsiteX3-5855" fmla="*/ 3532 w 10042"/>
                    <a:gd name="connsiteY3-5856" fmla="*/ 3581 h 12828"/>
                    <a:gd name="connsiteX4-5857" fmla="*/ 4460 w 10042"/>
                    <a:gd name="connsiteY4-5858" fmla="*/ 554 h 12828"/>
                    <a:gd name="connsiteX5-5859" fmla="*/ 5607 w 10042"/>
                    <a:gd name="connsiteY5-5860" fmla="*/ 1576 h 12828"/>
                    <a:gd name="connsiteX6-5861" fmla="*/ 6714 w 10042"/>
                    <a:gd name="connsiteY6-5862" fmla="*/ 41 h 12828"/>
                    <a:gd name="connsiteX7-5863" fmla="*/ 7901 w 10042"/>
                    <a:gd name="connsiteY7-5864" fmla="*/ 3537 h 12828"/>
                    <a:gd name="connsiteX8-5865" fmla="*/ 9157 w 10042"/>
                    <a:gd name="connsiteY8-5866" fmla="*/ 4539 h 12828"/>
                    <a:gd name="connsiteX9-5867" fmla="*/ 10040 w 10042"/>
                    <a:gd name="connsiteY9-5868" fmla="*/ 12732 h 12828"/>
                    <a:gd name="connsiteX10-5869" fmla="*/ 9069 w 10042"/>
                    <a:gd name="connsiteY10-5870" fmla="*/ 9004 h 12828"/>
                    <a:gd name="connsiteX11-5871" fmla="*/ 8134 w 10042"/>
                    <a:gd name="connsiteY11-5872" fmla="*/ 5973 h 12828"/>
                    <a:gd name="connsiteX12-5873" fmla="*/ 6738 w 10042"/>
                    <a:gd name="connsiteY12-5874" fmla="*/ 6740 h 12828"/>
                    <a:gd name="connsiteX13-5875" fmla="*/ 5786 w 10042"/>
                    <a:gd name="connsiteY13-5876" fmla="*/ 4993 h 12828"/>
                    <a:gd name="connsiteX14-5877" fmla="*/ 4837 w 10042"/>
                    <a:gd name="connsiteY14-5878" fmla="*/ 6389 h 12828"/>
                    <a:gd name="connsiteX15-5879" fmla="*/ 3802 w 10042"/>
                    <a:gd name="connsiteY15-5880" fmla="*/ 6374 h 12828"/>
                    <a:gd name="connsiteX16-5881" fmla="*/ 2967 w 10042"/>
                    <a:gd name="connsiteY16-5882" fmla="*/ 8842 h 12828"/>
                    <a:gd name="connsiteX17-5883" fmla="*/ 1950 w 10042"/>
                    <a:gd name="connsiteY17-5884" fmla="*/ 8326 h 12828"/>
                    <a:gd name="connsiteX18-5885" fmla="*/ 1085 w 10042"/>
                    <a:gd name="connsiteY18-5886" fmla="*/ 9243 h 12828"/>
                    <a:gd name="connsiteX19-5887" fmla="*/ 2 w 10042"/>
                    <a:gd name="connsiteY19-5888" fmla="*/ 10529 h 12828"/>
                    <a:gd name="connsiteX20-5889" fmla="*/ 894 w 10042"/>
                    <a:gd name="connsiteY20-5890" fmla="*/ 6184 h 12828"/>
                    <a:gd name="connsiteX0-5891" fmla="*/ 894 w 10042"/>
                    <a:gd name="connsiteY0-5892" fmla="*/ 6184 h 12828"/>
                    <a:gd name="connsiteX1-5893" fmla="*/ 1769 w 10042"/>
                    <a:gd name="connsiteY1-5894" fmla="*/ 4721 h 12828"/>
                    <a:gd name="connsiteX2-5895" fmla="*/ 2324 w 10042"/>
                    <a:gd name="connsiteY2-5896" fmla="*/ 1901 h 12828"/>
                    <a:gd name="connsiteX3-5897" fmla="*/ 3532 w 10042"/>
                    <a:gd name="connsiteY3-5898" fmla="*/ 3581 h 12828"/>
                    <a:gd name="connsiteX4-5899" fmla="*/ 4460 w 10042"/>
                    <a:gd name="connsiteY4-5900" fmla="*/ 554 h 12828"/>
                    <a:gd name="connsiteX5-5901" fmla="*/ 5607 w 10042"/>
                    <a:gd name="connsiteY5-5902" fmla="*/ 1576 h 12828"/>
                    <a:gd name="connsiteX6-5903" fmla="*/ 6714 w 10042"/>
                    <a:gd name="connsiteY6-5904" fmla="*/ 41 h 12828"/>
                    <a:gd name="connsiteX7-5905" fmla="*/ 7901 w 10042"/>
                    <a:gd name="connsiteY7-5906" fmla="*/ 3537 h 12828"/>
                    <a:gd name="connsiteX8-5907" fmla="*/ 9157 w 10042"/>
                    <a:gd name="connsiteY8-5908" fmla="*/ 4539 h 12828"/>
                    <a:gd name="connsiteX9-5909" fmla="*/ 10040 w 10042"/>
                    <a:gd name="connsiteY9-5910" fmla="*/ 12732 h 12828"/>
                    <a:gd name="connsiteX10-5911" fmla="*/ 9069 w 10042"/>
                    <a:gd name="connsiteY10-5912" fmla="*/ 9004 h 12828"/>
                    <a:gd name="connsiteX11-5913" fmla="*/ 8134 w 10042"/>
                    <a:gd name="connsiteY11-5914" fmla="*/ 5973 h 12828"/>
                    <a:gd name="connsiteX12-5915" fmla="*/ 6738 w 10042"/>
                    <a:gd name="connsiteY12-5916" fmla="*/ 6740 h 12828"/>
                    <a:gd name="connsiteX13-5917" fmla="*/ 5786 w 10042"/>
                    <a:gd name="connsiteY13-5918" fmla="*/ 4993 h 12828"/>
                    <a:gd name="connsiteX14-5919" fmla="*/ 4837 w 10042"/>
                    <a:gd name="connsiteY14-5920" fmla="*/ 6389 h 12828"/>
                    <a:gd name="connsiteX15-5921" fmla="*/ 3802 w 10042"/>
                    <a:gd name="connsiteY15-5922" fmla="*/ 6374 h 12828"/>
                    <a:gd name="connsiteX16-5923" fmla="*/ 2967 w 10042"/>
                    <a:gd name="connsiteY16-5924" fmla="*/ 8842 h 12828"/>
                    <a:gd name="connsiteX17-5925" fmla="*/ 1950 w 10042"/>
                    <a:gd name="connsiteY17-5926" fmla="*/ 8326 h 12828"/>
                    <a:gd name="connsiteX18-5927" fmla="*/ 1085 w 10042"/>
                    <a:gd name="connsiteY18-5928" fmla="*/ 9243 h 12828"/>
                    <a:gd name="connsiteX19-5929" fmla="*/ 2 w 10042"/>
                    <a:gd name="connsiteY19-5930" fmla="*/ 10529 h 12828"/>
                    <a:gd name="connsiteX20-5931" fmla="*/ 894 w 10042"/>
                    <a:gd name="connsiteY20-5932" fmla="*/ 6184 h 12828"/>
                    <a:gd name="connsiteX0-5933" fmla="*/ 894 w 10042"/>
                    <a:gd name="connsiteY0-5934" fmla="*/ 6184 h 12828"/>
                    <a:gd name="connsiteX1-5935" fmla="*/ 1769 w 10042"/>
                    <a:gd name="connsiteY1-5936" fmla="*/ 4721 h 12828"/>
                    <a:gd name="connsiteX2-5937" fmla="*/ 2324 w 10042"/>
                    <a:gd name="connsiteY2-5938" fmla="*/ 1901 h 12828"/>
                    <a:gd name="connsiteX3-5939" fmla="*/ 3532 w 10042"/>
                    <a:gd name="connsiteY3-5940" fmla="*/ 3581 h 12828"/>
                    <a:gd name="connsiteX4-5941" fmla="*/ 4460 w 10042"/>
                    <a:gd name="connsiteY4-5942" fmla="*/ 554 h 12828"/>
                    <a:gd name="connsiteX5-5943" fmla="*/ 5607 w 10042"/>
                    <a:gd name="connsiteY5-5944" fmla="*/ 1576 h 12828"/>
                    <a:gd name="connsiteX6-5945" fmla="*/ 6714 w 10042"/>
                    <a:gd name="connsiteY6-5946" fmla="*/ 41 h 12828"/>
                    <a:gd name="connsiteX7-5947" fmla="*/ 7901 w 10042"/>
                    <a:gd name="connsiteY7-5948" fmla="*/ 3537 h 12828"/>
                    <a:gd name="connsiteX8-5949" fmla="*/ 9157 w 10042"/>
                    <a:gd name="connsiteY8-5950" fmla="*/ 4539 h 12828"/>
                    <a:gd name="connsiteX9-5951" fmla="*/ 10040 w 10042"/>
                    <a:gd name="connsiteY9-5952" fmla="*/ 12732 h 12828"/>
                    <a:gd name="connsiteX10-5953" fmla="*/ 9069 w 10042"/>
                    <a:gd name="connsiteY10-5954" fmla="*/ 9004 h 12828"/>
                    <a:gd name="connsiteX11-5955" fmla="*/ 8134 w 10042"/>
                    <a:gd name="connsiteY11-5956" fmla="*/ 5973 h 12828"/>
                    <a:gd name="connsiteX12-5957" fmla="*/ 6738 w 10042"/>
                    <a:gd name="connsiteY12-5958" fmla="*/ 6740 h 12828"/>
                    <a:gd name="connsiteX13-5959" fmla="*/ 5786 w 10042"/>
                    <a:gd name="connsiteY13-5960" fmla="*/ 4993 h 12828"/>
                    <a:gd name="connsiteX14-5961" fmla="*/ 4837 w 10042"/>
                    <a:gd name="connsiteY14-5962" fmla="*/ 6389 h 12828"/>
                    <a:gd name="connsiteX15-5963" fmla="*/ 3802 w 10042"/>
                    <a:gd name="connsiteY15-5964" fmla="*/ 6374 h 12828"/>
                    <a:gd name="connsiteX16-5965" fmla="*/ 2863 w 10042"/>
                    <a:gd name="connsiteY16-5966" fmla="*/ 8552 h 12828"/>
                    <a:gd name="connsiteX17-5967" fmla="*/ 1950 w 10042"/>
                    <a:gd name="connsiteY17-5968" fmla="*/ 8326 h 12828"/>
                    <a:gd name="connsiteX18-5969" fmla="*/ 1085 w 10042"/>
                    <a:gd name="connsiteY18-5970" fmla="*/ 9243 h 12828"/>
                    <a:gd name="connsiteX19-5971" fmla="*/ 2 w 10042"/>
                    <a:gd name="connsiteY19-5972" fmla="*/ 10529 h 12828"/>
                    <a:gd name="connsiteX20-5973" fmla="*/ 894 w 10042"/>
                    <a:gd name="connsiteY20-5974" fmla="*/ 6184 h 12828"/>
                    <a:gd name="connsiteX0-5975" fmla="*/ 894 w 10042"/>
                    <a:gd name="connsiteY0-5976" fmla="*/ 6184 h 12828"/>
                    <a:gd name="connsiteX1-5977" fmla="*/ 1769 w 10042"/>
                    <a:gd name="connsiteY1-5978" fmla="*/ 4721 h 12828"/>
                    <a:gd name="connsiteX2-5979" fmla="*/ 2487 w 10042"/>
                    <a:gd name="connsiteY2-5980" fmla="*/ 2046 h 12828"/>
                    <a:gd name="connsiteX3-5981" fmla="*/ 3532 w 10042"/>
                    <a:gd name="connsiteY3-5982" fmla="*/ 3581 h 12828"/>
                    <a:gd name="connsiteX4-5983" fmla="*/ 4460 w 10042"/>
                    <a:gd name="connsiteY4-5984" fmla="*/ 554 h 12828"/>
                    <a:gd name="connsiteX5-5985" fmla="*/ 5607 w 10042"/>
                    <a:gd name="connsiteY5-5986" fmla="*/ 1576 h 12828"/>
                    <a:gd name="connsiteX6-5987" fmla="*/ 6714 w 10042"/>
                    <a:gd name="connsiteY6-5988" fmla="*/ 41 h 12828"/>
                    <a:gd name="connsiteX7-5989" fmla="*/ 7901 w 10042"/>
                    <a:gd name="connsiteY7-5990" fmla="*/ 3537 h 12828"/>
                    <a:gd name="connsiteX8-5991" fmla="*/ 9157 w 10042"/>
                    <a:gd name="connsiteY8-5992" fmla="*/ 4539 h 12828"/>
                    <a:gd name="connsiteX9-5993" fmla="*/ 10040 w 10042"/>
                    <a:gd name="connsiteY9-5994" fmla="*/ 12732 h 12828"/>
                    <a:gd name="connsiteX10-5995" fmla="*/ 9069 w 10042"/>
                    <a:gd name="connsiteY10-5996" fmla="*/ 9004 h 12828"/>
                    <a:gd name="connsiteX11-5997" fmla="*/ 8134 w 10042"/>
                    <a:gd name="connsiteY11-5998" fmla="*/ 5973 h 12828"/>
                    <a:gd name="connsiteX12-5999" fmla="*/ 6738 w 10042"/>
                    <a:gd name="connsiteY12-6000" fmla="*/ 6740 h 12828"/>
                    <a:gd name="connsiteX13-6001" fmla="*/ 5786 w 10042"/>
                    <a:gd name="connsiteY13-6002" fmla="*/ 4993 h 12828"/>
                    <a:gd name="connsiteX14-6003" fmla="*/ 4837 w 10042"/>
                    <a:gd name="connsiteY14-6004" fmla="*/ 6389 h 12828"/>
                    <a:gd name="connsiteX15-6005" fmla="*/ 3802 w 10042"/>
                    <a:gd name="connsiteY15-6006" fmla="*/ 6374 h 12828"/>
                    <a:gd name="connsiteX16-6007" fmla="*/ 2863 w 10042"/>
                    <a:gd name="connsiteY16-6008" fmla="*/ 8552 h 12828"/>
                    <a:gd name="connsiteX17-6009" fmla="*/ 1950 w 10042"/>
                    <a:gd name="connsiteY17-6010" fmla="*/ 8326 h 12828"/>
                    <a:gd name="connsiteX18-6011" fmla="*/ 1085 w 10042"/>
                    <a:gd name="connsiteY18-6012" fmla="*/ 9243 h 12828"/>
                    <a:gd name="connsiteX19-6013" fmla="*/ 2 w 10042"/>
                    <a:gd name="connsiteY19-6014" fmla="*/ 10529 h 12828"/>
                    <a:gd name="connsiteX20-6015" fmla="*/ 894 w 10042"/>
                    <a:gd name="connsiteY20-6016" fmla="*/ 6184 h 12828"/>
                    <a:gd name="connsiteX0-6017" fmla="*/ 894 w 10046"/>
                    <a:gd name="connsiteY0-6018" fmla="*/ 6184 h 12828"/>
                    <a:gd name="connsiteX1-6019" fmla="*/ 1769 w 10046"/>
                    <a:gd name="connsiteY1-6020" fmla="*/ 4721 h 12828"/>
                    <a:gd name="connsiteX2-6021" fmla="*/ 2487 w 10046"/>
                    <a:gd name="connsiteY2-6022" fmla="*/ 2046 h 12828"/>
                    <a:gd name="connsiteX3-6023" fmla="*/ 3532 w 10046"/>
                    <a:gd name="connsiteY3-6024" fmla="*/ 3581 h 12828"/>
                    <a:gd name="connsiteX4-6025" fmla="*/ 4460 w 10046"/>
                    <a:gd name="connsiteY4-6026" fmla="*/ 554 h 12828"/>
                    <a:gd name="connsiteX5-6027" fmla="*/ 5607 w 10046"/>
                    <a:gd name="connsiteY5-6028" fmla="*/ 1576 h 12828"/>
                    <a:gd name="connsiteX6-6029" fmla="*/ 6714 w 10046"/>
                    <a:gd name="connsiteY6-6030" fmla="*/ 41 h 12828"/>
                    <a:gd name="connsiteX7-6031" fmla="*/ 7901 w 10046"/>
                    <a:gd name="connsiteY7-6032" fmla="*/ 3537 h 12828"/>
                    <a:gd name="connsiteX8-6033" fmla="*/ 9157 w 10046"/>
                    <a:gd name="connsiteY8-6034" fmla="*/ 4539 h 12828"/>
                    <a:gd name="connsiteX9-6035" fmla="*/ 10040 w 10046"/>
                    <a:gd name="connsiteY9-6036" fmla="*/ 12732 h 12828"/>
                    <a:gd name="connsiteX10-6037" fmla="*/ 9441 w 10046"/>
                    <a:gd name="connsiteY10-6038" fmla="*/ 9004 h 12828"/>
                    <a:gd name="connsiteX11-6039" fmla="*/ 8134 w 10046"/>
                    <a:gd name="connsiteY11-6040" fmla="*/ 5973 h 12828"/>
                    <a:gd name="connsiteX12-6041" fmla="*/ 6738 w 10046"/>
                    <a:gd name="connsiteY12-6042" fmla="*/ 6740 h 12828"/>
                    <a:gd name="connsiteX13-6043" fmla="*/ 5786 w 10046"/>
                    <a:gd name="connsiteY13-6044" fmla="*/ 4993 h 12828"/>
                    <a:gd name="connsiteX14-6045" fmla="*/ 4837 w 10046"/>
                    <a:gd name="connsiteY14-6046" fmla="*/ 6389 h 12828"/>
                    <a:gd name="connsiteX15-6047" fmla="*/ 3802 w 10046"/>
                    <a:gd name="connsiteY15-6048" fmla="*/ 6374 h 12828"/>
                    <a:gd name="connsiteX16-6049" fmla="*/ 2863 w 10046"/>
                    <a:gd name="connsiteY16-6050" fmla="*/ 8552 h 12828"/>
                    <a:gd name="connsiteX17-6051" fmla="*/ 1950 w 10046"/>
                    <a:gd name="connsiteY17-6052" fmla="*/ 8326 h 12828"/>
                    <a:gd name="connsiteX18-6053" fmla="*/ 1085 w 10046"/>
                    <a:gd name="connsiteY18-6054" fmla="*/ 9243 h 12828"/>
                    <a:gd name="connsiteX19-6055" fmla="*/ 2 w 10046"/>
                    <a:gd name="connsiteY19-6056" fmla="*/ 10529 h 12828"/>
                    <a:gd name="connsiteX20-6057" fmla="*/ 894 w 10046"/>
                    <a:gd name="connsiteY20-6058" fmla="*/ 6184 h 12828"/>
                    <a:gd name="connsiteX0-6059" fmla="*/ 894 w 10002"/>
                    <a:gd name="connsiteY0-6060" fmla="*/ 6184 h 13295"/>
                    <a:gd name="connsiteX1-6061" fmla="*/ 1769 w 10002"/>
                    <a:gd name="connsiteY1-6062" fmla="*/ 4721 h 13295"/>
                    <a:gd name="connsiteX2-6063" fmla="*/ 2487 w 10002"/>
                    <a:gd name="connsiteY2-6064" fmla="*/ 2046 h 13295"/>
                    <a:gd name="connsiteX3-6065" fmla="*/ 3532 w 10002"/>
                    <a:gd name="connsiteY3-6066" fmla="*/ 3581 h 13295"/>
                    <a:gd name="connsiteX4-6067" fmla="*/ 4460 w 10002"/>
                    <a:gd name="connsiteY4-6068" fmla="*/ 554 h 13295"/>
                    <a:gd name="connsiteX5-6069" fmla="*/ 5607 w 10002"/>
                    <a:gd name="connsiteY5-6070" fmla="*/ 1576 h 13295"/>
                    <a:gd name="connsiteX6-6071" fmla="*/ 6714 w 10002"/>
                    <a:gd name="connsiteY6-6072" fmla="*/ 41 h 13295"/>
                    <a:gd name="connsiteX7-6073" fmla="*/ 7901 w 10002"/>
                    <a:gd name="connsiteY7-6074" fmla="*/ 3537 h 13295"/>
                    <a:gd name="connsiteX8-6075" fmla="*/ 9157 w 10002"/>
                    <a:gd name="connsiteY8-6076" fmla="*/ 4539 h 13295"/>
                    <a:gd name="connsiteX9-6077" fmla="*/ 9995 w 10002"/>
                    <a:gd name="connsiteY9-6078" fmla="*/ 13210 h 13295"/>
                    <a:gd name="connsiteX10-6079" fmla="*/ 9441 w 10002"/>
                    <a:gd name="connsiteY10-6080" fmla="*/ 9004 h 13295"/>
                    <a:gd name="connsiteX11-6081" fmla="*/ 8134 w 10002"/>
                    <a:gd name="connsiteY11-6082" fmla="*/ 5973 h 13295"/>
                    <a:gd name="connsiteX12-6083" fmla="*/ 6738 w 10002"/>
                    <a:gd name="connsiteY12-6084" fmla="*/ 6740 h 13295"/>
                    <a:gd name="connsiteX13-6085" fmla="*/ 5786 w 10002"/>
                    <a:gd name="connsiteY13-6086" fmla="*/ 4993 h 13295"/>
                    <a:gd name="connsiteX14-6087" fmla="*/ 4837 w 10002"/>
                    <a:gd name="connsiteY14-6088" fmla="*/ 6389 h 13295"/>
                    <a:gd name="connsiteX15-6089" fmla="*/ 3802 w 10002"/>
                    <a:gd name="connsiteY15-6090" fmla="*/ 6374 h 13295"/>
                    <a:gd name="connsiteX16-6091" fmla="*/ 2863 w 10002"/>
                    <a:gd name="connsiteY16-6092" fmla="*/ 8552 h 13295"/>
                    <a:gd name="connsiteX17-6093" fmla="*/ 1950 w 10002"/>
                    <a:gd name="connsiteY17-6094" fmla="*/ 8326 h 13295"/>
                    <a:gd name="connsiteX18-6095" fmla="*/ 1085 w 10002"/>
                    <a:gd name="connsiteY18-6096" fmla="*/ 9243 h 13295"/>
                    <a:gd name="connsiteX19-6097" fmla="*/ 2 w 10002"/>
                    <a:gd name="connsiteY19-6098" fmla="*/ 10529 h 13295"/>
                    <a:gd name="connsiteX20-6099" fmla="*/ 894 w 10002"/>
                    <a:gd name="connsiteY20-6100" fmla="*/ 6184 h 13295"/>
                    <a:gd name="connsiteX0-6101" fmla="*/ 894 w 10002"/>
                    <a:gd name="connsiteY0-6102" fmla="*/ 6184 h 13295"/>
                    <a:gd name="connsiteX1-6103" fmla="*/ 1769 w 10002"/>
                    <a:gd name="connsiteY1-6104" fmla="*/ 4721 h 13295"/>
                    <a:gd name="connsiteX2-6105" fmla="*/ 2487 w 10002"/>
                    <a:gd name="connsiteY2-6106" fmla="*/ 2046 h 13295"/>
                    <a:gd name="connsiteX3-6107" fmla="*/ 3532 w 10002"/>
                    <a:gd name="connsiteY3-6108" fmla="*/ 3581 h 13295"/>
                    <a:gd name="connsiteX4-6109" fmla="*/ 4460 w 10002"/>
                    <a:gd name="connsiteY4-6110" fmla="*/ 554 h 13295"/>
                    <a:gd name="connsiteX5-6111" fmla="*/ 5607 w 10002"/>
                    <a:gd name="connsiteY5-6112" fmla="*/ 1576 h 13295"/>
                    <a:gd name="connsiteX6-6113" fmla="*/ 6714 w 10002"/>
                    <a:gd name="connsiteY6-6114" fmla="*/ 41 h 13295"/>
                    <a:gd name="connsiteX7-6115" fmla="*/ 7901 w 10002"/>
                    <a:gd name="connsiteY7-6116" fmla="*/ 3537 h 13295"/>
                    <a:gd name="connsiteX8-6117" fmla="*/ 9231 w 10002"/>
                    <a:gd name="connsiteY8-6118" fmla="*/ 5734 h 13295"/>
                    <a:gd name="connsiteX9-6119" fmla="*/ 9995 w 10002"/>
                    <a:gd name="connsiteY9-6120" fmla="*/ 13210 h 13295"/>
                    <a:gd name="connsiteX10-6121" fmla="*/ 9441 w 10002"/>
                    <a:gd name="connsiteY10-6122" fmla="*/ 9004 h 13295"/>
                    <a:gd name="connsiteX11-6123" fmla="*/ 8134 w 10002"/>
                    <a:gd name="connsiteY11-6124" fmla="*/ 5973 h 13295"/>
                    <a:gd name="connsiteX12-6125" fmla="*/ 6738 w 10002"/>
                    <a:gd name="connsiteY12-6126" fmla="*/ 6740 h 13295"/>
                    <a:gd name="connsiteX13-6127" fmla="*/ 5786 w 10002"/>
                    <a:gd name="connsiteY13-6128" fmla="*/ 4993 h 13295"/>
                    <a:gd name="connsiteX14-6129" fmla="*/ 4837 w 10002"/>
                    <a:gd name="connsiteY14-6130" fmla="*/ 6389 h 13295"/>
                    <a:gd name="connsiteX15-6131" fmla="*/ 3802 w 10002"/>
                    <a:gd name="connsiteY15-6132" fmla="*/ 6374 h 13295"/>
                    <a:gd name="connsiteX16-6133" fmla="*/ 2863 w 10002"/>
                    <a:gd name="connsiteY16-6134" fmla="*/ 8552 h 13295"/>
                    <a:gd name="connsiteX17-6135" fmla="*/ 1950 w 10002"/>
                    <a:gd name="connsiteY17-6136" fmla="*/ 8326 h 13295"/>
                    <a:gd name="connsiteX18-6137" fmla="*/ 1085 w 10002"/>
                    <a:gd name="connsiteY18-6138" fmla="*/ 9243 h 13295"/>
                    <a:gd name="connsiteX19-6139" fmla="*/ 2 w 10002"/>
                    <a:gd name="connsiteY19-6140" fmla="*/ 10529 h 13295"/>
                    <a:gd name="connsiteX20-6141" fmla="*/ 894 w 10002"/>
                    <a:gd name="connsiteY20-6142" fmla="*/ 6184 h 13295"/>
                    <a:gd name="connsiteX0-6143" fmla="*/ 894 w 9999"/>
                    <a:gd name="connsiteY0-6144" fmla="*/ 6184 h 13293"/>
                    <a:gd name="connsiteX1-6145" fmla="*/ 1769 w 9999"/>
                    <a:gd name="connsiteY1-6146" fmla="*/ 4721 h 13293"/>
                    <a:gd name="connsiteX2-6147" fmla="*/ 2487 w 9999"/>
                    <a:gd name="connsiteY2-6148" fmla="*/ 2046 h 13293"/>
                    <a:gd name="connsiteX3-6149" fmla="*/ 3532 w 9999"/>
                    <a:gd name="connsiteY3-6150" fmla="*/ 3581 h 13293"/>
                    <a:gd name="connsiteX4-6151" fmla="*/ 4460 w 9999"/>
                    <a:gd name="connsiteY4-6152" fmla="*/ 554 h 13293"/>
                    <a:gd name="connsiteX5-6153" fmla="*/ 5607 w 9999"/>
                    <a:gd name="connsiteY5-6154" fmla="*/ 1576 h 13293"/>
                    <a:gd name="connsiteX6-6155" fmla="*/ 6714 w 9999"/>
                    <a:gd name="connsiteY6-6156" fmla="*/ 41 h 13293"/>
                    <a:gd name="connsiteX7-6157" fmla="*/ 7901 w 9999"/>
                    <a:gd name="connsiteY7-6158" fmla="*/ 3537 h 13293"/>
                    <a:gd name="connsiteX8-6159" fmla="*/ 9231 w 9999"/>
                    <a:gd name="connsiteY8-6160" fmla="*/ 5734 h 13293"/>
                    <a:gd name="connsiteX9-6161" fmla="*/ 9995 w 9999"/>
                    <a:gd name="connsiteY9-6162" fmla="*/ 13210 h 13293"/>
                    <a:gd name="connsiteX10-6163" fmla="*/ 9292 w 9999"/>
                    <a:gd name="connsiteY10-6164" fmla="*/ 8924 h 13293"/>
                    <a:gd name="connsiteX11-6165" fmla="*/ 8134 w 9999"/>
                    <a:gd name="connsiteY11-6166" fmla="*/ 5973 h 13293"/>
                    <a:gd name="connsiteX12-6167" fmla="*/ 6738 w 9999"/>
                    <a:gd name="connsiteY12-6168" fmla="*/ 6740 h 13293"/>
                    <a:gd name="connsiteX13-6169" fmla="*/ 5786 w 9999"/>
                    <a:gd name="connsiteY13-6170" fmla="*/ 4993 h 13293"/>
                    <a:gd name="connsiteX14-6171" fmla="*/ 4837 w 9999"/>
                    <a:gd name="connsiteY14-6172" fmla="*/ 6389 h 13293"/>
                    <a:gd name="connsiteX15-6173" fmla="*/ 3802 w 9999"/>
                    <a:gd name="connsiteY15-6174" fmla="*/ 6374 h 13293"/>
                    <a:gd name="connsiteX16-6175" fmla="*/ 2863 w 9999"/>
                    <a:gd name="connsiteY16-6176" fmla="*/ 8552 h 13293"/>
                    <a:gd name="connsiteX17-6177" fmla="*/ 1950 w 9999"/>
                    <a:gd name="connsiteY17-6178" fmla="*/ 8326 h 13293"/>
                    <a:gd name="connsiteX18-6179" fmla="*/ 1085 w 9999"/>
                    <a:gd name="connsiteY18-6180" fmla="*/ 9243 h 13293"/>
                    <a:gd name="connsiteX19-6181" fmla="*/ 2 w 9999"/>
                    <a:gd name="connsiteY19-6182" fmla="*/ 10529 h 13293"/>
                    <a:gd name="connsiteX20-6183" fmla="*/ 894 w 9999"/>
                    <a:gd name="connsiteY20-6184" fmla="*/ 6184 h 13293"/>
                    <a:gd name="connsiteX0-6185" fmla="*/ 894 w 10000"/>
                    <a:gd name="connsiteY0-6186" fmla="*/ 4652 h 10000"/>
                    <a:gd name="connsiteX1-6187" fmla="*/ 1769 w 10000"/>
                    <a:gd name="connsiteY1-6188" fmla="*/ 3551 h 10000"/>
                    <a:gd name="connsiteX2-6189" fmla="*/ 2487 w 10000"/>
                    <a:gd name="connsiteY2-6190" fmla="*/ 1539 h 10000"/>
                    <a:gd name="connsiteX3-6191" fmla="*/ 3532 w 10000"/>
                    <a:gd name="connsiteY3-6192" fmla="*/ 2694 h 10000"/>
                    <a:gd name="connsiteX4-6193" fmla="*/ 4460 w 10000"/>
                    <a:gd name="connsiteY4-6194" fmla="*/ 417 h 10000"/>
                    <a:gd name="connsiteX5-6195" fmla="*/ 5608 w 10000"/>
                    <a:gd name="connsiteY5-6196" fmla="*/ 1186 h 10000"/>
                    <a:gd name="connsiteX6-6197" fmla="*/ 6715 w 10000"/>
                    <a:gd name="connsiteY6-6198" fmla="*/ 31 h 10000"/>
                    <a:gd name="connsiteX7-6199" fmla="*/ 7902 w 10000"/>
                    <a:gd name="connsiteY7-6200" fmla="*/ 2661 h 10000"/>
                    <a:gd name="connsiteX8-6201" fmla="*/ 9232 w 10000"/>
                    <a:gd name="connsiteY8-6202" fmla="*/ 4314 h 10000"/>
                    <a:gd name="connsiteX9-6203" fmla="*/ 9996 w 10000"/>
                    <a:gd name="connsiteY9-6204" fmla="*/ 9938 h 10000"/>
                    <a:gd name="connsiteX10-6205" fmla="*/ 9293 w 10000"/>
                    <a:gd name="connsiteY10-6206" fmla="*/ 6713 h 10000"/>
                    <a:gd name="connsiteX11-6207" fmla="*/ 8135 w 10000"/>
                    <a:gd name="connsiteY11-6208" fmla="*/ 4493 h 10000"/>
                    <a:gd name="connsiteX12-6209" fmla="*/ 6739 w 10000"/>
                    <a:gd name="connsiteY12-6210" fmla="*/ 5070 h 10000"/>
                    <a:gd name="connsiteX13-6211" fmla="*/ 5787 w 10000"/>
                    <a:gd name="connsiteY13-6212" fmla="*/ 3756 h 10000"/>
                    <a:gd name="connsiteX14-6213" fmla="*/ 4837 w 10000"/>
                    <a:gd name="connsiteY14-6214" fmla="*/ 4806 h 10000"/>
                    <a:gd name="connsiteX15-6215" fmla="*/ 3802 w 10000"/>
                    <a:gd name="connsiteY15-6216" fmla="*/ 4795 h 10000"/>
                    <a:gd name="connsiteX16-6217" fmla="*/ 2863 w 10000"/>
                    <a:gd name="connsiteY16-6218" fmla="*/ 6433 h 10000"/>
                    <a:gd name="connsiteX17-6219" fmla="*/ 1950 w 10000"/>
                    <a:gd name="connsiteY17-6220" fmla="*/ 6263 h 10000"/>
                    <a:gd name="connsiteX18-6221" fmla="*/ 1085 w 10000"/>
                    <a:gd name="connsiteY18-6222" fmla="*/ 6953 h 10000"/>
                    <a:gd name="connsiteX19-6223" fmla="*/ 2 w 10000"/>
                    <a:gd name="connsiteY19-6224" fmla="*/ 7921 h 10000"/>
                    <a:gd name="connsiteX20-6225" fmla="*/ 894 w 10000"/>
                    <a:gd name="connsiteY20-6226" fmla="*/ 4652 h 10000"/>
                    <a:gd name="connsiteX0-6227" fmla="*/ 894 w 10007"/>
                    <a:gd name="connsiteY0-6228" fmla="*/ 4652 h 10021"/>
                    <a:gd name="connsiteX1-6229" fmla="*/ 1769 w 10007"/>
                    <a:gd name="connsiteY1-6230" fmla="*/ 3551 h 10021"/>
                    <a:gd name="connsiteX2-6231" fmla="*/ 2487 w 10007"/>
                    <a:gd name="connsiteY2-6232" fmla="*/ 1539 h 10021"/>
                    <a:gd name="connsiteX3-6233" fmla="*/ 3532 w 10007"/>
                    <a:gd name="connsiteY3-6234" fmla="*/ 2694 h 10021"/>
                    <a:gd name="connsiteX4-6235" fmla="*/ 4460 w 10007"/>
                    <a:gd name="connsiteY4-6236" fmla="*/ 417 h 10021"/>
                    <a:gd name="connsiteX5-6237" fmla="*/ 5608 w 10007"/>
                    <a:gd name="connsiteY5-6238" fmla="*/ 1186 h 10021"/>
                    <a:gd name="connsiteX6-6239" fmla="*/ 6715 w 10007"/>
                    <a:gd name="connsiteY6-6240" fmla="*/ 31 h 10021"/>
                    <a:gd name="connsiteX7-6241" fmla="*/ 7902 w 10007"/>
                    <a:gd name="connsiteY7-6242" fmla="*/ 2661 h 10021"/>
                    <a:gd name="connsiteX8-6243" fmla="*/ 9232 w 10007"/>
                    <a:gd name="connsiteY8-6244" fmla="*/ 4314 h 10021"/>
                    <a:gd name="connsiteX9-6245" fmla="*/ 9996 w 10007"/>
                    <a:gd name="connsiteY9-6246" fmla="*/ 9938 h 10021"/>
                    <a:gd name="connsiteX10-6247" fmla="*/ 9516 w 10007"/>
                    <a:gd name="connsiteY10-6248" fmla="*/ 7492 h 10021"/>
                    <a:gd name="connsiteX11-6249" fmla="*/ 8135 w 10007"/>
                    <a:gd name="connsiteY11-6250" fmla="*/ 4493 h 10021"/>
                    <a:gd name="connsiteX12-6251" fmla="*/ 6739 w 10007"/>
                    <a:gd name="connsiteY12-6252" fmla="*/ 5070 h 10021"/>
                    <a:gd name="connsiteX13-6253" fmla="*/ 5787 w 10007"/>
                    <a:gd name="connsiteY13-6254" fmla="*/ 3756 h 10021"/>
                    <a:gd name="connsiteX14-6255" fmla="*/ 4837 w 10007"/>
                    <a:gd name="connsiteY14-6256" fmla="*/ 4806 h 10021"/>
                    <a:gd name="connsiteX15-6257" fmla="*/ 3802 w 10007"/>
                    <a:gd name="connsiteY15-6258" fmla="*/ 4795 h 10021"/>
                    <a:gd name="connsiteX16-6259" fmla="*/ 2863 w 10007"/>
                    <a:gd name="connsiteY16-6260" fmla="*/ 6433 h 10021"/>
                    <a:gd name="connsiteX17-6261" fmla="*/ 1950 w 10007"/>
                    <a:gd name="connsiteY17-6262" fmla="*/ 6263 h 10021"/>
                    <a:gd name="connsiteX18-6263" fmla="*/ 1085 w 10007"/>
                    <a:gd name="connsiteY18-6264" fmla="*/ 6953 h 10021"/>
                    <a:gd name="connsiteX19-6265" fmla="*/ 2 w 10007"/>
                    <a:gd name="connsiteY19-6266" fmla="*/ 7921 h 10021"/>
                    <a:gd name="connsiteX20-6267" fmla="*/ 894 w 10007"/>
                    <a:gd name="connsiteY20-6268" fmla="*/ 4652 h 10021"/>
                    <a:gd name="connsiteX0-6269" fmla="*/ 894 w 10007"/>
                    <a:gd name="connsiteY0-6270" fmla="*/ 4652 h 10021"/>
                    <a:gd name="connsiteX1-6271" fmla="*/ 1769 w 10007"/>
                    <a:gd name="connsiteY1-6272" fmla="*/ 3551 h 10021"/>
                    <a:gd name="connsiteX2-6273" fmla="*/ 2487 w 10007"/>
                    <a:gd name="connsiteY2-6274" fmla="*/ 1539 h 10021"/>
                    <a:gd name="connsiteX3-6275" fmla="*/ 3532 w 10007"/>
                    <a:gd name="connsiteY3-6276" fmla="*/ 2694 h 10021"/>
                    <a:gd name="connsiteX4-6277" fmla="*/ 4460 w 10007"/>
                    <a:gd name="connsiteY4-6278" fmla="*/ 417 h 10021"/>
                    <a:gd name="connsiteX5-6279" fmla="*/ 5608 w 10007"/>
                    <a:gd name="connsiteY5-6280" fmla="*/ 1186 h 10021"/>
                    <a:gd name="connsiteX6-6281" fmla="*/ 6715 w 10007"/>
                    <a:gd name="connsiteY6-6282" fmla="*/ 31 h 10021"/>
                    <a:gd name="connsiteX7-6283" fmla="*/ 7902 w 10007"/>
                    <a:gd name="connsiteY7-6284" fmla="*/ 2661 h 10021"/>
                    <a:gd name="connsiteX8-6285" fmla="*/ 9232 w 10007"/>
                    <a:gd name="connsiteY8-6286" fmla="*/ 4314 h 10021"/>
                    <a:gd name="connsiteX9-6287" fmla="*/ 9996 w 10007"/>
                    <a:gd name="connsiteY9-6288" fmla="*/ 9938 h 10021"/>
                    <a:gd name="connsiteX10-6289" fmla="*/ 9516 w 10007"/>
                    <a:gd name="connsiteY10-6290" fmla="*/ 7492 h 10021"/>
                    <a:gd name="connsiteX11-6291" fmla="*/ 8870 w 10007"/>
                    <a:gd name="connsiteY11-6292" fmla="*/ 6429 h 10021"/>
                    <a:gd name="connsiteX12-6293" fmla="*/ 8135 w 10007"/>
                    <a:gd name="connsiteY12-6294" fmla="*/ 4493 h 10021"/>
                    <a:gd name="connsiteX13-6295" fmla="*/ 6739 w 10007"/>
                    <a:gd name="connsiteY13-6296" fmla="*/ 5070 h 10021"/>
                    <a:gd name="connsiteX14-6297" fmla="*/ 5787 w 10007"/>
                    <a:gd name="connsiteY14-6298" fmla="*/ 3756 h 10021"/>
                    <a:gd name="connsiteX15-6299" fmla="*/ 4837 w 10007"/>
                    <a:gd name="connsiteY15-6300" fmla="*/ 4806 h 10021"/>
                    <a:gd name="connsiteX16-6301" fmla="*/ 3802 w 10007"/>
                    <a:gd name="connsiteY16-6302" fmla="*/ 4795 h 10021"/>
                    <a:gd name="connsiteX17-6303" fmla="*/ 2863 w 10007"/>
                    <a:gd name="connsiteY17-6304" fmla="*/ 6433 h 10021"/>
                    <a:gd name="connsiteX18-6305" fmla="*/ 1950 w 10007"/>
                    <a:gd name="connsiteY18-6306" fmla="*/ 6263 h 10021"/>
                    <a:gd name="connsiteX19-6307" fmla="*/ 1085 w 10007"/>
                    <a:gd name="connsiteY19-6308" fmla="*/ 6953 h 10021"/>
                    <a:gd name="connsiteX20-6309" fmla="*/ 2 w 10007"/>
                    <a:gd name="connsiteY20-6310" fmla="*/ 7921 h 10021"/>
                    <a:gd name="connsiteX21" fmla="*/ 894 w 10007"/>
                    <a:gd name="connsiteY21" fmla="*/ 4652 h 10021"/>
                    <a:gd name="connsiteX0-6311" fmla="*/ 894 w 10064"/>
                    <a:gd name="connsiteY0-6312" fmla="*/ 4652 h 10312"/>
                    <a:gd name="connsiteX1-6313" fmla="*/ 1769 w 10064"/>
                    <a:gd name="connsiteY1-6314" fmla="*/ 3551 h 10312"/>
                    <a:gd name="connsiteX2-6315" fmla="*/ 2487 w 10064"/>
                    <a:gd name="connsiteY2-6316" fmla="*/ 1539 h 10312"/>
                    <a:gd name="connsiteX3-6317" fmla="*/ 3532 w 10064"/>
                    <a:gd name="connsiteY3-6318" fmla="*/ 2694 h 10312"/>
                    <a:gd name="connsiteX4-6319" fmla="*/ 4460 w 10064"/>
                    <a:gd name="connsiteY4-6320" fmla="*/ 417 h 10312"/>
                    <a:gd name="connsiteX5-6321" fmla="*/ 5608 w 10064"/>
                    <a:gd name="connsiteY5-6322" fmla="*/ 1186 h 10312"/>
                    <a:gd name="connsiteX6-6323" fmla="*/ 6715 w 10064"/>
                    <a:gd name="connsiteY6-6324" fmla="*/ 31 h 10312"/>
                    <a:gd name="connsiteX7-6325" fmla="*/ 7902 w 10064"/>
                    <a:gd name="connsiteY7-6326" fmla="*/ 2661 h 10312"/>
                    <a:gd name="connsiteX8-6327" fmla="*/ 9232 w 10064"/>
                    <a:gd name="connsiteY8-6328" fmla="*/ 4314 h 10312"/>
                    <a:gd name="connsiteX9-6329" fmla="*/ 10056 w 10064"/>
                    <a:gd name="connsiteY9-6330" fmla="*/ 10238 h 10312"/>
                    <a:gd name="connsiteX10-6331" fmla="*/ 9516 w 10064"/>
                    <a:gd name="connsiteY10-6332" fmla="*/ 7492 h 10312"/>
                    <a:gd name="connsiteX11-6333" fmla="*/ 8870 w 10064"/>
                    <a:gd name="connsiteY11-6334" fmla="*/ 6429 h 10312"/>
                    <a:gd name="connsiteX12-6335" fmla="*/ 8135 w 10064"/>
                    <a:gd name="connsiteY12-6336" fmla="*/ 4493 h 10312"/>
                    <a:gd name="connsiteX13-6337" fmla="*/ 6739 w 10064"/>
                    <a:gd name="connsiteY13-6338" fmla="*/ 5070 h 10312"/>
                    <a:gd name="connsiteX14-6339" fmla="*/ 5787 w 10064"/>
                    <a:gd name="connsiteY14-6340" fmla="*/ 3756 h 10312"/>
                    <a:gd name="connsiteX15-6341" fmla="*/ 4837 w 10064"/>
                    <a:gd name="connsiteY15-6342" fmla="*/ 4806 h 10312"/>
                    <a:gd name="connsiteX16-6343" fmla="*/ 3802 w 10064"/>
                    <a:gd name="connsiteY16-6344" fmla="*/ 4795 h 10312"/>
                    <a:gd name="connsiteX17-6345" fmla="*/ 2863 w 10064"/>
                    <a:gd name="connsiteY17-6346" fmla="*/ 6433 h 10312"/>
                    <a:gd name="connsiteX18-6347" fmla="*/ 1950 w 10064"/>
                    <a:gd name="connsiteY18-6348" fmla="*/ 6263 h 10312"/>
                    <a:gd name="connsiteX19-6349" fmla="*/ 1085 w 10064"/>
                    <a:gd name="connsiteY19-6350" fmla="*/ 6953 h 10312"/>
                    <a:gd name="connsiteX20-6351" fmla="*/ 2 w 10064"/>
                    <a:gd name="connsiteY20-6352" fmla="*/ 7921 h 10312"/>
                    <a:gd name="connsiteX21-6353" fmla="*/ 894 w 10064"/>
                    <a:gd name="connsiteY21-6354" fmla="*/ 4652 h 10312"/>
                    <a:gd name="connsiteX0-6355" fmla="*/ 908 w 10078"/>
                    <a:gd name="connsiteY0-6356" fmla="*/ 4652 h 10312"/>
                    <a:gd name="connsiteX1-6357" fmla="*/ 1783 w 10078"/>
                    <a:gd name="connsiteY1-6358" fmla="*/ 3551 h 10312"/>
                    <a:gd name="connsiteX2-6359" fmla="*/ 2501 w 10078"/>
                    <a:gd name="connsiteY2-6360" fmla="*/ 1539 h 10312"/>
                    <a:gd name="connsiteX3-6361" fmla="*/ 3546 w 10078"/>
                    <a:gd name="connsiteY3-6362" fmla="*/ 2694 h 10312"/>
                    <a:gd name="connsiteX4-6363" fmla="*/ 4474 w 10078"/>
                    <a:gd name="connsiteY4-6364" fmla="*/ 417 h 10312"/>
                    <a:gd name="connsiteX5-6365" fmla="*/ 5622 w 10078"/>
                    <a:gd name="connsiteY5-6366" fmla="*/ 1186 h 10312"/>
                    <a:gd name="connsiteX6-6367" fmla="*/ 6729 w 10078"/>
                    <a:gd name="connsiteY6-6368" fmla="*/ 31 h 10312"/>
                    <a:gd name="connsiteX7-6369" fmla="*/ 7916 w 10078"/>
                    <a:gd name="connsiteY7-6370" fmla="*/ 2661 h 10312"/>
                    <a:gd name="connsiteX8-6371" fmla="*/ 9246 w 10078"/>
                    <a:gd name="connsiteY8-6372" fmla="*/ 4314 h 10312"/>
                    <a:gd name="connsiteX9-6373" fmla="*/ 10070 w 10078"/>
                    <a:gd name="connsiteY9-6374" fmla="*/ 10238 h 10312"/>
                    <a:gd name="connsiteX10-6375" fmla="*/ 9530 w 10078"/>
                    <a:gd name="connsiteY10-6376" fmla="*/ 7492 h 10312"/>
                    <a:gd name="connsiteX11-6377" fmla="*/ 8884 w 10078"/>
                    <a:gd name="connsiteY11-6378" fmla="*/ 6429 h 10312"/>
                    <a:gd name="connsiteX12-6379" fmla="*/ 8149 w 10078"/>
                    <a:gd name="connsiteY12-6380" fmla="*/ 4493 h 10312"/>
                    <a:gd name="connsiteX13-6381" fmla="*/ 6753 w 10078"/>
                    <a:gd name="connsiteY13-6382" fmla="*/ 5070 h 10312"/>
                    <a:gd name="connsiteX14-6383" fmla="*/ 5801 w 10078"/>
                    <a:gd name="connsiteY14-6384" fmla="*/ 3756 h 10312"/>
                    <a:gd name="connsiteX15-6385" fmla="*/ 4851 w 10078"/>
                    <a:gd name="connsiteY15-6386" fmla="*/ 4806 h 10312"/>
                    <a:gd name="connsiteX16-6387" fmla="*/ 3816 w 10078"/>
                    <a:gd name="connsiteY16-6388" fmla="*/ 4795 h 10312"/>
                    <a:gd name="connsiteX17-6389" fmla="*/ 2877 w 10078"/>
                    <a:gd name="connsiteY17-6390" fmla="*/ 6433 h 10312"/>
                    <a:gd name="connsiteX18-6391" fmla="*/ 1964 w 10078"/>
                    <a:gd name="connsiteY18-6392" fmla="*/ 6263 h 10312"/>
                    <a:gd name="connsiteX19-6393" fmla="*/ 1099 w 10078"/>
                    <a:gd name="connsiteY19-6394" fmla="*/ 6953 h 10312"/>
                    <a:gd name="connsiteX20-6395" fmla="*/ 1 w 10078"/>
                    <a:gd name="connsiteY20-6396" fmla="*/ 8566 h 10312"/>
                    <a:gd name="connsiteX21-6397" fmla="*/ 908 w 10078"/>
                    <a:gd name="connsiteY21-6398" fmla="*/ 4652 h 10312"/>
                    <a:gd name="connsiteX0-6399" fmla="*/ 908 w 10078"/>
                    <a:gd name="connsiteY0-6400" fmla="*/ 4652 h 10312"/>
                    <a:gd name="connsiteX1-6401" fmla="*/ 1783 w 10078"/>
                    <a:gd name="connsiteY1-6402" fmla="*/ 3551 h 10312"/>
                    <a:gd name="connsiteX2-6403" fmla="*/ 2501 w 10078"/>
                    <a:gd name="connsiteY2-6404" fmla="*/ 1539 h 10312"/>
                    <a:gd name="connsiteX3-6405" fmla="*/ 3546 w 10078"/>
                    <a:gd name="connsiteY3-6406" fmla="*/ 2694 h 10312"/>
                    <a:gd name="connsiteX4-6407" fmla="*/ 4474 w 10078"/>
                    <a:gd name="connsiteY4-6408" fmla="*/ 417 h 10312"/>
                    <a:gd name="connsiteX5-6409" fmla="*/ 5622 w 10078"/>
                    <a:gd name="connsiteY5-6410" fmla="*/ 1186 h 10312"/>
                    <a:gd name="connsiteX6-6411" fmla="*/ 6729 w 10078"/>
                    <a:gd name="connsiteY6-6412" fmla="*/ 31 h 10312"/>
                    <a:gd name="connsiteX7-6413" fmla="*/ 7916 w 10078"/>
                    <a:gd name="connsiteY7-6414" fmla="*/ 2661 h 10312"/>
                    <a:gd name="connsiteX8-6415" fmla="*/ 9246 w 10078"/>
                    <a:gd name="connsiteY8-6416" fmla="*/ 4314 h 10312"/>
                    <a:gd name="connsiteX9-6417" fmla="*/ 10070 w 10078"/>
                    <a:gd name="connsiteY9-6418" fmla="*/ 10238 h 10312"/>
                    <a:gd name="connsiteX10-6419" fmla="*/ 9530 w 10078"/>
                    <a:gd name="connsiteY10-6420" fmla="*/ 7492 h 10312"/>
                    <a:gd name="connsiteX11-6421" fmla="*/ 8884 w 10078"/>
                    <a:gd name="connsiteY11-6422" fmla="*/ 6429 h 10312"/>
                    <a:gd name="connsiteX12-6423" fmla="*/ 8149 w 10078"/>
                    <a:gd name="connsiteY12-6424" fmla="*/ 4493 h 10312"/>
                    <a:gd name="connsiteX13-6425" fmla="*/ 6753 w 10078"/>
                    <a:gd name="connsiteY13-6426" fmla="*/ 5070 h 10312"/>
                    <a:gd name="connsiteX14-6427" fmla="*/ 5801 w 10078"/>
                    <a:gd name="connsiteY14-6428" fmla="*/ 3756 h 10312"/>
                    <a:gd name="connsiteX15-6429" fmla="*/ 4851 w 10078"/>
                    <a:gd name="connsiteY15-6430" fmla="*/ 4806 h 10312"/>
                    <a:gd name="connsiteX16-6431" fmla="*/ 3816 w 10078"/>
                    <a:gd name="connsiteY16-6432" fmla="*/ 4795 h 10312"/>
                    <a:gd name="connsiteX17-6433" fmla="*/ 2877 w 10078"/>
                    <a:gd name="connsiteY17-6434" fmla="*/ 6433 h 10312"/>
                    <a:gd name="connsiteX18-6435" fmla="*/ 1964 w 10078"/>
                    <a:gd name="connsiteY18-6436" fmla="*/ 6263 h 10312"/>
                    <a:gd name="connsiteX19-6437" fmla="*/ 1099 w 10078"/>
                    <a:gd name="connsiteY19-6438" fmla="*/ 6953 h 10312"/>
                    <a:gd name="connsiteX20-6439" fmla="*/ 1 w 10078"/>
                    <a:gd name="connsiteY20-6440" fmla="*/ 8566 h 10312"/>
                    <a:gd name="connsiteX21-6441" fmla="*/ 908 w 10078"/>
                    <a:gd name="connsiteY21-6442" fmla="*/ 4652 h 10312"/>
                    <a:gd name="connsiteX0-6443" fmla="*/ 908 w 10078"/>
                    <a:gd name="connsiteY0-6444" fmla="*/ 4652 h 10312"/>
                    <a:gd name="connsiteX1-6445" fmla="*/ 1783 w 10078"/>
                    <a:gd name="connsiteY1-6446" fmla="*/ 3551 h 10312"/>
                    <a:gd name="connsiteX2-6447" fmla="*/ 2501 w 10078"/>
                    <a:gd name="connsiteY2-6448" fmla="*/ 1539 h 10312"/>
                    <a:gd name="connsiteX3-6449" fmla="*/ 3546 w 10078"/>
                    <a:gd name="connsiteY3-6450" fmla="*/ 2694 h 10312"/>
                    <a:gd name="connsiteX4-6451" fmla="*/ 4474 w 10078"/>
                    <a:gd name="connsiteY4-6452" fmla="*/ 417 h 10312"/>
                    <a:gd name="connsiteX5-6453" fmla="*/ 5622 w 10078"/>
                    <a:gd name="connsiteY5-6454" fmla="*/ 1186 h 10312"/>
                    <a:gd name="connsiteX6-6455" fmla="*/ 6729 w 10078"/>
                    <a:gd name="connsiteY6-6456" fmla="*/ 31 h 10312"/>
                    <a:gd name="connsiteX7-6457" fmla="*/ 7916 w 10078"/>
                    <a:gd name="connsiteY7-6458" fmla="*/ 2661 h 10312"/>
                    <a:gd name="connsiteX8-6459" fmla="*/ 9246 w 10078"/>
                    <a:gd name="connsiteY8-6460" fmla="*/ 4314 h 10312"/>
                    <a:gd name="connsiteX9-6461" fmla="*/ 10070 w 10078"/>
                    <a:gd name="connsiteY9-6462" fmla="*/ 10238 h 10312"/>
                    <a:gd name="connsiteX10-6463" fmla="*/ 9530 w 10078"/>
                    <a:gd name="connsiteY10-6464" fmla="*/ 7492 h 10312"/>
                    <a:gd name="connsiteX11-6465" fmla="*/ 8884 w 10078"/>
                    <a:gd name="connsiteY11-6466" fmla="*/ 6429 h 10312"/>
                    <a:gd name="connsiteX12-6467" fmla="*/ 8149 w 10078"/>
                    <a:gd name="connsiteY12-6468" fmla="*/ 4493 h 10312"/>
                    <a:gd name="connsiteX13-6469" fmla="*/ 6753 w 10078"/>
                    <a:gd name="connsiteY13-6470" fmla="*/ 5070 h 10312"/>
                    <a:gd name="connsiteX14-6471" fmla="*/ 5801 w 10078"/>
                    <a:gd name="connsiteY14-6472" fmla="*/ 3756 h 10312"/>
                    <a:gd name="connsiteX15-6473" fmla="*/ 4851 w 10078"/>
                    <a:gd name="connsiteY15-6474" fmla="*/ 4806 h 10312"/>
                    <a:gd name="connsiteX16-6475" fmla="*/ 3816 w 10078"/>
                    <a:gd name="connsiteY16-6476" fmla="*/ 4795 h 10312"/>
                    <a:gd name="connsiteX17-6477" fmla="*/ 2877 w 10078"/>
                    <a:gd name="connsiteY17-6478" fmla="*/ 6433 h 10312"/>
                    <a:gd name="connsiteX18-6479" fmla="*/ 1964 w 10078"/>
                    <a:gd name="connsiteY18-6480" fmla="*/ 6263 h 10312"/>
                    <a:gd name="connsiteX19-6481" fmla="*/ 1099 w 10078"/>
                    <a:gd name="connsiteY19-6482" fmla="*/ 6953 h 10312"/>
                    <a:gd name="connsiteX20-6483" fmla="*/ 1 w 10078"/>
                    <a:gd name="connsiteY20-6484" fmla="*/ 8566 h 10312"/>
                    <a:gd name="connsiteX21-6485" fmla="*/ 908 w 10078"/>
                    <a:gd name="connsiteY21-6486" fmla="*/ 4652 h 1031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749" y="connsiteY11-750"/>
                    </a:cxn>
                    <a:cxn ang="0">
                      <a:pos x="connsiteX12-775" y="connsiteY12-776"/>
                    </a:cxn>
                    <a:cxn ang="0">
                      <a:pos x="connsiteX13-855" y="connsiteY13-856"/>
                    </a:cxn>
                    <a:cxn ang="0">
                      <a:pos x="connsiteX14-941" y="connsiteY14-942"/>
                    </a:cxn>
                    <a:cxn ang="0">
                      <a:pos x="connsiteX15-973" y="connsiteY15-974"/>
                    </a:cxn>
                    <a:cxn ang="0">
                      <a:pos x="connsiteX16-1103" y="connsiteY16-1104"/>
                    </a:cxn>
                    <a:cxn ang="0">
                      <a:pos x="connsiteX17-1173" y="connsiteY17-1174"/>
                    </a:cxn>
                    <a:cxn ang="0">
                      <a:pos x="connsiteX18-1247" y="connsiteY18-1248"/>
                    </a:cxn>
                    <a:cxn ang="0">
                      <a:pos x="connsiteX19-1325" y="connsiteY19-1326"/>
                    </a:cxn>
                    <a:cxn ang="0">
                      <a:pos x="connsiteX20-4167" y="connsiteY20-4168"/>
                    </a:cxn>
                    <a:cxn ang="0">
                      <a:pos x="connsiteX21-6353" y="connsiteY21-6354"/>
                    </a:cxn>
                  </a:cxnLst>
                  <a:rect l="l" t="t" r="r" b="b"/>
                  <a:pathLst>
                    <a:path w="10078" h="10312">
                      <a:moveTo>
                        <a:pt x="908" y="4652"/>
                      </a:moveTo>
                      <a:cubicBezTo>
                        <a:pt x="1072" y="3846"/>
                        <a:pt x="1441" y="3771"/>
                        <a:pt x="1783" y="3551"/>
                      </a:cubicBezTo>
                      <a:cubicBezTo>
                        <a:pt x="2124" y="3330"/>
                        <a:pt x="2207" y="1682"/>
                        <a:pt x="2501" y="1539"/>
                      </a:cubicBezTo>
                      <a:cubicBezTo>
                        <a:pt x="2795" y="1396"/>
                        <a:pt x="3188" y="2473"/>
                        <a:pt x="3546" y="2694"/>
                      </a:cubicBezTo>
                      <a:cubicBezTo>
                        <a:pt x="3905" y="2914"/>
                        <a:pt x="4128" y="668"/>
                        <a:pt x="4474" y="417"/>
                      </a:cubicBezTo>
                      <a:cubicBezTo>
                        <a:pt x="4820" y="166"/>
                        <a:pt x="5331" y="1319"/>
                        <a:pt x="5622" y="1186"/>
                      </a:cubicBezTo>
                      <a:cubicBezTo>
                        <a:pt x="5912" y="1052"/>
                        <a:pt x="6347" y="-215"/>
                        <a:pt x="6729" y="31"/>
                      </a:cubicBezTo>
                      <a:cubicBezTo>
                        <a:pt x="7111" y="277"/>
                        <a:pt x="7627" y="2283"/>
                        <a:pt x="7916" y="2661"/>
                      </a:cubicBezTo>
                      <a:cubicBezTo>
                        <a:pt x="8204" y="3039"/>
                        <a:pt x="8590" y="3053"/>
                        <a:pt x="9246" y="4314"/>
                      </a:cubicBezTo>
                      <a:cubicBezTo>
                        <a:pt x="9529" y="4828"/>
                        <a:pt x="10048" y="9551"/>
                        <a:pt x="10070" y="10238"/>
                      </a:cubicBezTo>
                      <a:cubicBezTo>
                        <a:pt x="10116" y="10745"/>
                        <a:pt x="9970" y="8524"/>
                        <a:pt x="9530" y="7492"/>
                      </a:cubicBezTo>
                      <a:cubicBezTo>
                        <a:pt x="9367" y="6857"/>
                        <a:pt x="9114" y="6929"/>
                        <a:pt x="8884" y="6429"/>
                      </a:cubicBezTo>
                      <a:cubicBezTo>
                        <a:pt x="8654" y="5929"/>
                        <a:pt x="8529" y="4670"/>
                        <a:pt x="8149" y="4493"/>
                      </a:cubicBezTo>
                      <a:cubicBezTo>
                        <a:pt x="7738" y="4464"/>
                        <a:pt x="7144" y="5193"/>
                        <a:pt x="6753" y="5070"/>
                      </a:cubicBezTo>
                      <a:cubicBezTo>
                        <a:pt x="6362" y="4948"/>
                        <a:pt x="6118" y="3800"/>
                        <a:pt x="5801" y="3756"/>
                      </a:cubicBezTo>
                      <a:cubicBezTo>
                        <a:pt x="5484" y="3712"/>
                        <a:pt x="5063" y="4915"/>
                        <a:pt x="4851" y="4806"/>
                      </a:cubicBezTo>
                      <a:cubicBezTo>
                        <a:pt x="4642" y="4696"/>
                        <a:pt x="4150" y="4627"/>
                        <a:pt x="3816" y="4795"/>
                      </a:cubicBezTo>
                      <a:cubicBezTo>
                        <a:pt x="3484" y="4962"/>
                        <a:pt x="3509" y="5244"/>
                        <a:pt x="2877" y="6433"/>
                      </a:cubicBezTo>
                      <a:cubicBezTo>
                        <a:pt x="2217" y="6913"/>
                        <a:pt x="2287" y="6196"/>
                        <a:pt x="1964" y="6263"/>
                      </a:cubicBezTo>
                      <a:cubicBezTo>
                        <a:pt x="1535" y="6057"/>
                        <a:pt x="1508" y="6768"/>
                        <a:pt x="1099" y="6953"/>
                      </a:cubicBezTo>
                      <a:cubicBezTo>
                        <a:pt x="244" y="7397"/>
                        <a:pt x="33" y="9058"/>
                        <a:pt x="1" y="8566"/>
                      </a:cubicBezTo>
                      <a:cubicBezTo>
                        <a:pt x="-31" y="8073"/>
                        <a:pt x="546" y="5736"/>
                        <a:pt x="908" y="4652"/>
                      </a:cubicBezTo>
                      <a:close/>
                    </a:path>
                  </a:pathLst>
                </a:custGeom>
                <a:solidFill>
                  <a:srgbClr val="017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9" name="流程图: 资料带 2"/>
                <p:cNvSpPr/>
                <p:nvPr/>
              </p:nvSpPr>
              <p:spPr>
                <a:xfrm rot="16200000">
                  <a:off x="3487269" y="2197771"/>
                  <a:ext cx="3874120" cy="1957038"/>
                </a:xfrm>
                <a:custGeom>
                  <a:avLst/>
                  <a:gdLst>
                    <a:gd name="connsiteX0" fmla="*/ 0 w 10000"/>
                    <a:gd name="connsiteY0" fmla="*/ 1000 h 10000"/>
                    <a:gd name="connsiteX1" fmla="*/ 2500 w 10000"/>
                    <a:gd name="connsiteY1" fmla="*/ 2000 h 10000"/>
                    <a:gd name="connsiteX2" fmla="*/ 5000 w 10000"/>
                    <a:gd name="connsiteY2" fmla="*/ 1000 h 10000"/>
                    <a:gd name="connsiteX3" fmla="*/ 7500 w 10000"/>
                    <a:gd name="connsiteY3" fmla="*/ 0 h 10000"/>
                    <a:gd name="connsiteX4" fmla="*/ 10000 w 10000"/>
                    <a:gd name="connsiteY4" fmla="*/ 1000 h 10000"/>
                    <a:gd name="connsiteX5" fmla="*/ 10000 w 10000"/>
                    <a:gd name="connsiteY5" fmla="*/ 9000 h 10000"/>
                    <a:gd name="connsiteX6" fmla="*/ 7500 w 10000"/>
                    <a:gd name="connsiteY6" fmla="*/ 8000 h 10000"/>
                    <a:gd name="connsiteX7" fmla="*/ 5000 w 10000"/>
                    <a:gd name="connsiteY7" fmla="*/ 9000 h 10000"/>
                    <a:gd name="connsiteX8" fmla="*/ 2500 w 10000"/>
                    <a:gd name="connsiteY8" fmla="*/ 10000 h 10000"/>
                    <a:gd name="connsiteX9" fmla="*/ 0 w 10000"/>
                    <a:gd name="connsiteY9" fmla="*/ 9000 h 10000"/>
                    <a:gd name="connsiteX10" fmla="*/ 0 w 10000"/>
                    <a:gd name="connsiteY10" fmla="*/ 1000 h 10000"/>
                    <a:gd name="connsiteX0-1" fmla="*/ 789 w 10789"/>
                    <a:gd name="connsiteY0-2" fmla="*/ 1000 h 10000"/>
                    <a:gd name="connsiteX1-3" fmla="*/ 3289 w 10789"/>
                    <a:gd name="connsiteY1-4" fmla="*/ 2000 h 10000"/>
                    <a:gd name="connsiteX2-5" fmla="*/ 5789 w 10789"/>
                    <a:gd name="connsiteY2-6" fmla="*/ 1000 h 10000"/>
                    <a:gd name="connsiteX3-7" fmla="*/ 8289 w 10789"/>
                    <a:gd name="connsiteY3-8" fmla="*/ 0 h 10000"/>
                    <a:gd name="connsiteX4-9" fmla="*/ 10789 w 10789"/>
                    <a:gd name="connsiteY4-10" fmla="*/ 1000 h 10000"/>
                    <a:gd name="connsiteX5-11" fmla="*/ 10789 w 10789"/>
                    <a:gd name="connsiteY5-12" fmla="*/ 9000 h 10000"/>
                    <a:gd name="connsiteX6-13" fmla="*/ 8289 w 10789"/>
                    <a:gd name="connsiteY6-14" fmla="*/ 8000 h 10000"/>
                    <a:gd name="connsiteX7-15" fmla="*/ 5789 w 10789"/>
                    <a:gd name="connsiteY7-16" fmla="*/ 9000 h 10000"/>
                    <a:gd name="connsiteX8-17" fmla="*/ 3289 w 10789"/>
                    <a:gd name="connsiteY8-18" fmla="*/ 10000 h 10000"/>
                    <a:gd name="connsiteX9-19" fmla="*/ 0 w 10789"/>
                    <a:gd name="connsiteY9-20" fmla="*/ 6036 h 10000"/>
                    <a:gd name="connsiteX10-21" fmla="*/ 789 w 10789"/>
                    <a:gd name="connsiteY10-22" fmla="*/ 1000 h 10000"/>
                    <a:gd name="connsiteX0-23" fmla="*/ 789 w 10789"/>
                    <a:gd name="connsiteY0-24" fmla="*/ 1000 h 10000"/>
                    <a:gd name="connsiteX1-25" fmla="*/ 3289 w 10789"/>
                    <a:gd name="connsiteY1-26" fmla="*/ 2000 h 10000"/>
                    <a:gd name="connsiteX2-27" fmla="*/ 5789 w 10789"/>
                    <a:gd name="connsiteY2-28" fmla="*/ 1000 h 10000"/>
                    <a:gd name="connsiteX3-29" fmla="*/ 8289 w 10789"/>
                    <a:gd name="connsiteY3-30" fmla="*/ 0 h 10000"/>
                    <a:gd name="connsiteX4-31" fmla="*/ 10789 w 10789"/>
                    <a:gd name="connsiteY4-32" fmla="*/ 1000 h 10000"/>
                    <a:gd name="connsiteX5-33" fmla="*/ 10789 w 10789"/>
                    <a:gd name="connsiteY5-34" fmla="*/ 9000 h 10000"/>
                    <a:gd name="connsiteX6-35" fmla="*/ 8289 w 10789"/>
                    <a:gd name="connsiteY6-36" fmla="*/ 8000 h 10000"/>
                    <a:gd name="connsiteX7-37" fmla="*/ 6407 w 10789"/>
                    <a:gd name="connsiteY7-38" fmla="*/ 6511 h 10000"/>
                    <a:gd name="connsiteX8-39" fmla="*/ 3289 w 10789"/>
                    <a:gd name="connsiteY8-40" fmla="*/ 10000 h 10000"/>
                    <a:gd name="connsiteX9-41" fmla="*/ 0 w 10789"/>
                    <a:gd name="connsiteY9-42" fmla="*/ 6036 h 10000"/>
                    <a:gd name="connsiteX10-43" fmla="*/ 789 w 10789"/>
                    <a:gd name="connsiteY10-44" fmla="*/ 1000 h 10000"/>
                    <a:gd name="connsiteX0-45" fmla="*/ 789 w 10789"/>
                    <a:gd name="connsiteY0-46" fmla="*/ 1000 h 10000"/>
                    <a:gd name="connsiteX1-47" fmla="*/ 3289 w 10789"/>
                    <a:gd name="connsiteY1-48" fmla="*/ 2000 h 10000"/>
                    <a:gd name="connsiteX2-49" fmla="*/ 5789 w 10789"/>
                    <a:gd name="connsiteY2-50" fmla="*/ 1000 h 10000"/>
                    <a:gd name="connsiteX3-51" fmla="*/ 8289 w 10789"/>
                    <a:gd name="connsiteY3-52" fmla="*/ 0 h 10000"/>
                    <a:gd name="connsiteX4-53" fmla="*/ 10789 w 10789"/>
                    <a:gd name="connsiteY4-54" fmla="*/ 1000 h 10000"/>
                    <a:gd name="connsiteX5-55" fmla="*/ 10720 w 10789"/>
                    <a:gd name="connsiteY5-56" fmla="*/ 6714 h 10000"/>
                    <a:gd name="connsiteX6-57" fmla="*/ 8289 w 10789"/>
                    <a:gd name="connsiteY6-58" fmla="*/ 8000 h 10000"/>
                    <a:gd name="connsiteX7-59" fmla="*/ 6407 w 10789"/>
                    <a:gd name="connsiteY7-60" fmla="*/ 6511 h 10000"/>
                    <a:gd name="connsiteX8-61" fmla="*/ 3289 w 10789"/>
                    <a:gd name="connsiteY8-62" fmla="*/ 10000 h 10000"/>
                    <a:gd name="connsiteX9-63" fmla="*/ 0 w 10789"/>
                    <a:gd name="connsiteY9-64" fmla="*/ 6036 h 10000"/>
                    <a:gd name="connsiteX10-65" fmla="*/ 789 w 10789"/>
                    <a:gd name="connsiteY10-66" fmla="*/ 1000 h 10000"/>
                    <a:gd name="connsiteX0-67" fmla="*/ 789 w 10829"/>
                    <a:gd name="connsiteY0-68" fmla="*/ 1000 h 10000"/>
                    <a:gd name="connsiteX1-69" fmla="*/ 3289 w 10829"/>
                    <a:gd name="connsiteY1-70" fmla="*/ 2000 h 10000"/>
                    <a:gd name="connsiteX2-71" fmla="*/ 5789 w 10829"/>
                    <a:gd name="connsiteY2-72" fmla="*/ 1000 h 10000"/>
                    <a:gd name="connsiteX3-73" fmla="*/ 8289 w 10829"/>
                    <a:gd name="connsiteY3-74" fmla="*/ 0 h 10000"/>
                    <a:gd name="connsiteX4-75" fmla="*/ 10789 w 10829"/>
                    <a:gd name="connsiteY4-76" fmla="*/ 1000 h 10000"/>
                    <a:gd name="connsiteX5-77" fmla="*/ 10720 w 10829"/>
                    <a:gd name="connsiteY5-78" fmla="*/ 6714 h 10000"/>
                    <a:gd name="connsiteX6-79" fmla="*/ 8289 w 10829"/>
                    <a:gd name="connsiteY6-80" fmla="*/ 8000 h 10000"/>
                    <a:gd name="connsiteX7-81" fmla="*/ 6407 w 10829"/>
                    <a:gd name="connsiteY7-82" fmla="*/ 6511 h 10000"/>
                    <a:gd name="connsiteX8-83" fmla="*/ 3289 w 10829"/>
                    <a:gd name="connsiteY8-84" fmla="*/ 10000 h 10000"/>
                    <a:gd name="connsiteX9-85" fmla="*/ 0 w 10829"/>
                    <a:gd name="connsiteY9-86" fmla="*/ 6036 h 10000"/>
                    <a:gd name="connsiteX10-87" fmla="*/ 789 w 10829"/>
                    <a:gd name="connsiteY10-88" fmla="*/ 1000 h 10000"/>
                    <a:gd name="connsiteX0-89" fmla="*/ 789 w 10829"/>
                    <a:gd name="connsiteY0-90" fmla="*/ 1000 h 10000"/>
                    <a:gd name="connsiteX1-91" fmla="*/ 3289 w 10829"/>
                    <a:gd name="connsiteY1-92" fmla="*/ 2000 h 10000"/>
                    <a:gd name="connsiteX2-93" fmla="*/ 5789 w 10829"/>
                    <a:gd name="connsiteY2-94" fmla="*/ 1000 h 10000"/>
                    <a:gd name="connsiteX3-95" fmla="*/ 8289 w 10829"/>
                    <a:gd name="connsiteY3-96" fmla="*/ 0 h 10000"/>
                    <a:gd name="connsiteX4-97" fmla="*/ 10789 w 10829"/>
                    <a:gd name="connsiteY4-98" fmla="*/ 1000 h 10000"/>
                    <a:gd name="connsiteX5-99" fmla="*/ 10720 w 10829"/>
                    <a:gd name="connsiteY5-100" fmla="*/ 6714 h 10000"/>
                    <a:gd name="connsiteX6-101" fmla="*/ 8289 w 10829"/>
                    <a:gd name="connsiteY6-102" fmla="*/ 8000 h 10000"/>
                    <a:gd name="connsiteX7-103" fmla="*/ 6287 w 10829"/>
                    <a:gd name="connsiteY7-104" fmla="*/ 7778 h 10000"/>
                    <a:gd name="connsiteX8-105" fmla="*/ 3289 w 10829"/>
                    <a:gd name="connsiteY8-106" fmla="*/ 10000 h 10000"/>
                    <a:gd name="connsiteX9-107" fmla="*/ 0 w 10829"/>
                    <a:gd name="connsiteY9-108" fmla="*/ 6036 h 10000"/>
                    <a:gd name="connsiteX10-109" fmla="*/ 789 w 10829"/>
                    <a:gd name="connsiteY10-110" fmla="*/ 1000 h 10000"/>
                    <a:gd name="connsiteX0-111" fmla="*/ 789 w 10829"/>
                    <a:gd name="connsiteY0-112" fmla="*/ 1000 h 10000"/>
                    <a:gd name="connsiteX1-113" fmla="*/ 3289 w 10829"/>
                    <a:gd name="connsiteY1-114" fmla="*/ 2000 h 10000"/>
                    <a:gd name="connsiteX2-115" fmla="*/ 5789 w 10829"/>
                    <a:gd name="connsiteY2-116" fmla="*/ 1000 h 10000"/>
                    <a:gd name="connsiteX3-117" fmla="*/ 8289 w 10829"/>
                    <a:gd name="connsiteY3-118" fmla="*/ 0 h 10000"/>
                    <a:gd name="connsiteX4-119" fmla="*/ 10789 w 10829"/>
                    <a:gd name="connsiteY4-120" fmla="*/ 1000 h 10000"/>
                    <a:gd name="connsiteX5-121" fmla="*/ 10720 w 10829"/>
                    <a:gd name="connsiteY5-122" fmla="*/ 6714 h 10000"/>
                    <a:gd name="connsiteX6-123" fmla="*/ 8289 w 10829"/>
                    <a:gd name="connsiteY6-124" fmla="*/ 8000 h 10000"/>
                    <a:gd name="connsiteX7-125" fmla="*/ 6287 w 10829"/>
                    <a:gd name="connsiteY7-126" fmla="*/ 7778 h 10000"/>
                    <a:gd name="connsiteX8-127" fmla="*/ 3289 w 10829"/>
                    <a:gd name="connsiteY8-128" fmla="*/ 10000 h 10000"/>
                    <a:gd name="connsiteX9-129" fmla="*/ 0 w 10829"/>
                    <a:gd name="connsiteY9-130" fmla="*/ 6036 h 10000"/>
                    <a:gd name="connsiteX10-131" fmla="*/ 789 w 10829"/>
                    <a:gd name="connsiteY10-132" fmla="*/ 1000 h 10000"/>
                    <a:gd name="connsiteX0-133" fmla="*/ 789 w 10829"/>
                    <a:gd name="connsiteY0-134" fmla="*/ 1014 h 10014"/>
                    <a:gd name="connsiteX1-135" fmla="*/ 3289 w 10829"/>
                    <a:gd name="connsiteY1-136" fmla="*/ 2014 h 10014"/>
                    <a:gd name="connsiteX2-137" fmla="*/ 6081 w 10829"/>
                    <a:gd name="connsiteY2-138" fmla="*/ 1693 h 10014"/>
                    <a:gd name="connsiteX3-139" fmla="*/ 8289 w 10829"/>
                    <a:gd name="connsiteY3-140" fmla="*/ 14 h 10014"/>
                    <a:gd name="connsiteX4-141" fmla="*/ 10789 w 10829"/>
                    <a:gd name="connsiteY4-142" fmla="*/ 1014 h 10014"/>
                    <a:gd name="connsiteX5-143" fmla="*/ 10720 w 10829"/>
                    <a:gd name="connsiteY5-144" fmla="*/ 6728 h 10014"/>
                    <a:gd name="connsiteX6-145" fmla="*/ 8289 w 10829"/>
                    <a:gd name="connsiteY6-146" fmla="*/ 8014 h 10014"/>
                    <a:gd name="connsiteX7-147" fmla="*/ 6287 w 10829"/>
                    <a:gd name="connsiteY7-148" fmla="*/ 7792 h 10014"/>
                    <a:gd name="connsiteX8-149" fmla="*/ 3289 w 10829"/>
                    <a:gd name="connsiteY8-150" fmla="*/ 10014 h 10014"/>
                    <a:gd name="connsiteX9-151" fmla="*/ 0 w 10829"/>
                    <a:gd name="connsiteY9-152" fmla="*/ 6050 h 10014"/>
                    <a:gd name="connsiteX10-153" fmla="*/ 789 w 10829"/>
                    <a:gd name="connsiteY10-154" fmla="*/ 1014 h 10014"/>
                    <a:gd name="connsiteX0-155" fmla="*/ 789 w 10829"/>
                    <a:gd name="connsiteY0-156" fmla="*/ 1014 h 10014"/>
                    <a:gd name="connsiteX1-157" fmla="*/ 3289 w 10829"/>
                    <a:gd name="connsiteY1-158" fmla="*/ 2014 h 10014"/>
                    <a:gd name="connsiteX2-159" fmla="*/ 6081 w 10829"/>
                    <a:gd name="connsiteY2-160" fmla="*/ 1693 h 10014"/>
                    <a:gd name="connsiteX3-161" fmla="*/ 8289 w 10829"/>
                    <a:gd name="connsiteY3-162" fmla="*/ 14 h 10014"/>
                    <a:gd name="connsiteX4-163" fmla="*/ 10789 w 10829"/>
                    <a:gd name="connsiteY4-164" fmla="*/ 1014 h 10014"/>
                    <a:gd name="connsiteX5-165" fmla="*/ 10720 w 10829"/>
                    <a:gd name="connsiteY5-166" fmla="*/ 6728 h 10014"/>
                    <a:gd name="connsiteX6-167" fmla="*/ 8289 w 10829"/>
                    <a:gd name="connsiteY6-168" fmla="*/ 8014 h 10014"/>
                    <a:gd name="connsiteX7-169" fmla="*/ 6287 w 10829"/>
                    <a:gd name="connsiteY7-170" fmla="*/ 7792 h 10014"/>
                    <a:gd name="connsiteX8-171" fmla="*/ 3289 w 10829"/>
                    <a:gd name="connsiteY8-172" fmla="*/ 10014 h 10014"/>
                    <a:gd name="connsiteX9-173" fmla="*/ 0 w 10829"/>
                    <a:gd name="connsiteY9-174" fmla="*/ 6050 h 10014"/>
                    <a:gd name="connsiteX10-175" fmla="*/ 789 w 10829"/>
                    <a:gd name="connsiteY10-176" fmla="*/ 1014 h 10014"/>
                    <a:gd name="connsiteX0-177" fmla="*/ 789 w 10829"/>
                    <a:gd name="connsiteY0-178" fmla="*/ 1098 h 10098"/>
                    <a:gd name="connsiteX1-179" fmla="*/ 3289 w 10829"/>
                    <a:gd name="connsiteY1-180" fmla="*/ 2098 h 10098"/>
                    <a:gd name="connsiteX2-181" fmla="*/ 5927 w 10829"/>
                    <a:gd name="connsiteY2-182" fmla="*/ 3406 h 10098"/>
                    <a:gd name="connsiteX3-183" fmla="*/ 8289 w 10829"/>
                    <a:gd name="connsiteY3-184" fmla="*/ 98 h 10098"/>
                    <a:gd name="connsiteX4-185" fmla="*/ 10789 w 10829"/>
                    <a:gd name="connsiteY4-186" fmla="*/ 1098 h 10098"/>
                    <a:gd name="connsiteX5-187" fmla="*/ 10720 w 10829"/>
                    <a:gd name="connsiteY5-188" fmla="*/ 6812 h 10098"/>
                    <a:gd name="connsiteX6-189" fmla="*/ 8289 w 10829"/>
                    <a:gd name="connsiteY6-190" fmla="*/ 8098 h 10098"/>
                    <a:gd name="connsiteX7-191" fmla="*/ 6287 w 10829"/>
                    <a:gd name="connsiteY7-192" fmla="*/ 7876 h 10098"/>
                    <a:gd name="connsiteX8-193" fmla="*/ 3289 w 10829"/>
                    <a:gd name="connsiteY8-194" fmla="*/ 10098 h 10098"/>
                    <a:gd name="connsiteX9-195" fmla="*/ 0 w 10829"/>
                    <a:gd name="connsiteY9-196" fmla="*/ 6134 h 10098"/>
                    <a:gd name="connsiteX10-197" fmla="*/ 789 w 10829"/>
                    <a:gd name="connsiteY10-198" fmla="*/ 1098 h 10098"/>
                    <a:gd name="connsiteX0-199" fmla="*/ 789 w 10829"/>
                    <a:gd name="connsiteY0-200" fmla="*/ 377 h 9377"/>
                    <a:gd name="connsiteX1-201" fmla="*/ 3289 w 10829"/>
                    <a:gd name="connsiteY1-202" fmla="*/ 1377 h 9377"/>
                    <a:gd name="connsiteX2-203" fmla="*/ 5927 w 10829"/>
                    <a:gd name="connsiteY2-204" fmla="*/ 2685 h 9377"/>
                    <a:gd name="connsiteX3-205" fmla="*/ 8495 w 10829"/>
                    <a:gd name="connsiteY3-206" fmla="*/ 327 h 9377"/>
                    <a:gd name="connsiteX4-207" fmla="*/ 10789 w 10829"/>
                    <a:gd name="connsiteY4-208" fmla="*/ 377 h 9377"/>
                    <a:gd name="connsiteX5-209" fmla="*/ 10720 w 10829"/>
                    <a:gd name="connsiteY5-210" fmla="*/ 6091 h 9377"/>
                    <a:gd name="connsiteX6-211" fmla="*/ 8289 w 10829"/>
                    <a:gd name="connsiteY6-212" fmla="*/ 7377 h 9377"/>
                    <a:gd name="connsiteX7-213" fmla="*/ 6287 w 10829"/>
                    <a:gd name="connsiteY7-214" fmla="*/ 7155 h 9377"/>
                    <a:gd name="connsiteX8-215" fmla="*/ 3289 w 10829"/>
                    <a:gd name="connsiteY8-216" fmla="*/ 9377 h 9377"/>
                    <a:gd name="connsiteX9-217" fmla="*/ 0 w 10829"/>
                    <a:gd name="connsiteY9-218" fmla="*/ 5413 h 9377"/>
                    <a:gd name="connsiteX10-219" fmla="*/ 789 w 10829"/>
                    <a:gd name="connsiteY10-220" fmla="*/ 377 h 9377"/>
                    <a:gd name="connsiteX0-221" fmla="*/ 729 w 10185"/>
                    <a:gd name="connsiteY0-222" fmla="*/ 54 h 9652"/>
                    <a:gd name="connsiteX1-223" fmla="*/ 3037 w 10185"/>
                    <a:gd name="connsiteY1-224" fmla="*/ 1120 h 9652"/>
                    <a:gd name="connsiteX2-225" fmla="*/ 5473 w 10185"/>
                    <a:gd name="connsiteY2-226" fmla="*/ 2515 h 9652"/>
                    <a:gd name="connsiteX3-227" fmla="*/ 7845 w 10185"/>
                    <a:gd name="connsiteY3-228" fmla="*/ 1 h 9652"/>
                    <a:gd name="connsiteX4-229" fmla="*/ 10185 w 10185"/>
                    <a:gd name="connsiteY4-230" fmla="*/ 2781 h 9652"/>
                    <a:gd name="connsiteX5-231" fmla="*/ 9899 w 10185"/>
                    <a:gd name="connsiteY5-232" fmla="*/ 6148 h 9652"/>
                    <a:gd name="connsiteX6-233" fmla="*/ 7654 w 10185"/>
                    <a:gd name="connsiteY6-234" fmla="*/ 7519 h 9652"/>
                    <a:gd name="connsiteX7-235" fmla="*/ 5806 w 10185"/>
                    <a:gd name="connsiteY7-236" fmla="*/ 7282 h 9652"/>
                    <a:gd name="connsiteX8-237" fmla="*/ 3037 w 10185"/>
                    <a:gd name="connsiteY8-238" fmla="*/ 9652 h 9652"/>
                    <a:gd name="connsiteX9-239" fmla="*/ 0 w 10185"/>
                    <a:gd name="connsiteY9-240" fmla="*/ 5425 h 9652"/>
                    <a:gd name="connsiteX10-241" fmla="*/ 729 w 10185"/>
                    <a:gd name="connsiteY10-242" fmla="*/ 54 h 9652"/>
                    <a:gd name="connsiteX0-243" fmla="*/ 716 w 10000"/>
                    <a:gd name="connsiteY0-244" fmla="*/ 0 h 9944"/>
                    <a:gd name="connsiteX1-245" fmla="*/ 2982 w 10000"/>
                    <a:gd name="connsiteY1-246" fmla="*/ 1104 h 9944"/>
                    <a:gd name="connsiteX2-247" fmla="*/ 5374 w 10000"/>
                    <a:gd name="connsiteY2-248" fmla="*/ 2550 h 9944"/>
                    <a:gd name="connsiteX3-249" fmla="*/ 7641 w 10000"/>
                    <a:gd name="connsiteY3-250" fmla="*/ 1095 h 9944"/>
                    <a:gd name="connsiteX4-251" fmla="*/ 10000 w 10000"/>
                    <a:gd name="connsiteY4-252" fmla="*/ 2825 h 9944"/>
                    <a:gd name="connsiteX5-253" fmla="*/ 9719 w 10000"/>
                    <a:gd name="connsiteY5-254" fmla="*/ 6314 h 9944"/>
                    <a:gd name="connsiteX6-255" fmla="*/ 7515 w 10000"/>
                    <a:gd name="connsiteY6-256" fmla="*/ 7734 h 9944"/>
                    <a:gd name="connsiteX7-257" fmla="*/ 5701 w 10000"/>
                    <a:gd name="connsiteY7-258" fmla="*/ 7489 h 9944"/>
                    <a:gd name="connsiteX8-259" fmla="*/ 2982 w 10000"/>
                    <a:gd name="connsiteY8-260" fmla="*/ 9944 h 9944"/>
                    <a:gd name="connsiteX9-261" fmla="*/ 0 w 10000"/>
                    <a:gd name="connsiteY9-262" fmla="*/ 5565 h 9944"/>
                    <a:gd name="connsiteX10-263" fmla="*/ 716 w 10000"/>
                    <a:gd name="connsiteY10-264" fmla="*/ 0 h 9944"/>
                    <a:gd name="connsiteX0-265" fmla="*/ 716 w 10000"/>
                    <a:gd name="connsiteY0-266" fmla="*/ 0 h 10000"/>
                    <a:gd name="connsiteX1-267" fmla="*/ 2966 w 10000"/>
                    <a:gd name="connsiteY1-268" fmla="*/ 2594 h 10000"/>
                    <a:gd name="connsiteX2-269" fmla="*/ 5374 w 10000"/>
                    <a:gd name="connsiteY2-270" fmla="*/ 2564 h 10000"/>
                    <a:gd name="connsiteX3-271" fmla="*/ 7641 w 10000"/>
                    <a:gd name="connsiteY3-272" fmla="*/ 1101 h 10000"/>
                    <a:gd name="connsiteX4-273" fmla="*/ 10000 w 10000"/>
                    <a:gd name="connsiteY4-274" fmla="*/ 2841 h 10000"/>
                    <a:gd name="connsiteX5-275" fmla="*/ 9719 w 10000"/>
                    <a:gd name="connsiteY5-276" fmla="*/ 6350 h 10000"/>
                    <a:gd name="connsiteX6-277" fmla="*/ 7515 w 10000"/>
                    <a:gd name="connsiteY6-278" fmla="*/ 7778 h 10000"/>
                    <a:gd name="connsiteX7-279" fmla="*/ 5701 w 10000"/>
                    <a:gd name="connsiteY7-280" fmla="*/ 7531 h 10000"/>
                    <a:gd name="connsiteX8-281" fmla="*/ 2982 w 10000"/>
                    <a:gd name="connsiteY8-282" fmla="*/ 10000 h 10000"/>
                    <a:gd name="connsiteX9-283" fmla="*/ 0 w 10000"/>
                    <a:gd name="connsiteY9-284" fmla="*/ 5596 h 10000"/>
                    <a:gd name="connsiteX10-285" fmla="*/ 716 w 10000"/>
                    <a:gd name="connsiteY10-286" fmla="*/ 0 h 10000"/>
                    <a:gd name="connsiteX0-287" fmla="*/ 576 w 10000"/>
                    <a:gd name="connsiteY0-288" fmla="*/ 1139 h 8901"/>
                    <a:gd name="connsiteX1-289" fmla="*/ 2966 w 10000"/>
                    <a:gd name="connsiteY1-290" fmla="*/ 1495 h 8901"/>
                    <a:gd name="connsiteX2-291" fmla="*/ 5374 w 10000"/>
                    <a:gd name="connsiteY2-292" fmla="*/ 1465 h 8901"/>
                    <a:gd name="connsiteX3-293" fmla="*/ 7641 w 10000"/>
                    <a:gd name="connsiteY3-294" fmla="*/ 2 h 8901"/>
                    <a:gd name="connsiteX4-295" fmla="*/ 10000 w 10000"/>
                    <a:gd name="connsiteY4-296" fmla="*/ 1742 h 8901"/>
                    <a:gd name="connsiteX5-297" fmla="*/ 9719 w 10000"/>
                    <a:gd name="connsiteY5-298" fmla="*/ 5251 h 8901"/>
                    <a:gd name="connsiteX6-299" fmla="*/ 7515 w 10000"/>
                    <a:gd name="connsiteY6-300" fmla="*/ 6679 h 8901"/>
                    <a:gd name="connsiteX7-301" fmla="*/ 5701 w 10000"/>
                    <a:gd name="connsiteY7-302" fmla="*/ 6432 h 8901"/>
                    <a:gd name="connsiteX8-303" fmla="*/ 2982 w 10000"/>
                    <a:gd name="connsiteY8-304" fmla="*/ 8901 h 8901"/>
                    <a:gd name="connsiteX9-305" fmla="*/ 0 w 10000"/>
                    <a:gd name="connsiteY9-306" fmla="*/ 4497 h 8901"/>
                    <a:gd name="connsiteX10-307" fmla="*/ 576 w 10000"/>
                    <a:gd name="connsiteY10-308" fmla="*/ 1139 h 8901"/>
                    <a:gd name="connsiteX0-309" fmla="*/ 835 w 10259"/>
                    <a:gd name="connsiteY0-310" fmla="*/ 1280 h 10000"/>
                    <a:gd name="connsiteX1-311" fmla="*/ 3225 w 10259"/>
                    <a:gd name="connsiteY1-312" fmla="*/ 1680 h 10000"/>
                    <a:gd name="connsiteX2-313" fmla="*/ 5633 w 10259"/>
                    <a:gd name="connsiteY2-314" fmla="*/ 1646 h 10000"/>
                    <a:gd name="connsiteX3-315" fmla="*/ 7900 w 10259"/>
                    <a:gd name="connsiteY3-316" fmla="*/ 2 h 10000"/>
                    <a:gd name="connsiteX4-317" fmla="*/ 10259 w 10259"/>
                    <a:gd name="connsiteY4-318" fmla="*/ 1957 h 10000"/>
                    <a:gd name="connsiteX5-319" fmla="*/ 9978 w 10259"/>
                    <a:gd name="connsiteY5-320" fmla="*/ 5899 h 10000"/>
                    <a:gd name="connsiteX6-321" fmla="*/ 7774 w 10259"/>
                    <a:gd name="connsiteY6-322" fmla="*/ 7504 h 10000"/>
                    <a:gd name="connsiteX7-323" fmla="*/ 5960 w 10259"/>
                    <a:gd name="connsiteY7-324" fmla="*/ 7226 h 10000"/>
                    <a:gd name="connsiteX8-325" fmla="*/ 3241 w 10259"/>
                    <a:gd name="connsiteY8-326" fmla="*/ 10000 h 10000"/>
                    <a:gd name="connsiteX9-327" fmla="*/ 259 w 10259"/>
                    <a:gd name="connsiteY9-328" fmla="*/ 5052 h 10000"/>
                    <a:gd name="connsiteX10-329" fmla="*/ 835 w 10259"/>
                    <a:gd name="connsiteY10-330" fmla="*/ 1280 h 10000"/>
                    <a:gd name="connsiteX0-331" fmla="*/ 957 w 10381"/>
                    <a:gd name="connsiteY0-332" fmla="*/ 1280 h 10000"/>
                    <a:gd name="connsiteX1-333" fmla="*/ 3347 w 10381"/>
                    <a:gd name="connsiteY1-334" fmla="*/ 1680 h 10000"/>
                    <a:gd name="connsiteX2-335" fmla="*/ 5755 w 10381"/>
                    <a:gd name="connsiteY2-336" fmla="*/ 1646 h 10000"/>
                    <a:gd name="connsiteX3-337" fmla="*/ 8022 w 10381"/>
                    <a:gd name="connsiteY3-338" fmla="*/ 2 h 10000"/>
                    <a:gd name="connsiteX4-339" fmla="*/ 10381 w 10381"/>
                    <a:gd name="connsiteY4-340" fmla="*/ 1957 h 10000"/>
                    <a:gd name="connsiteX5-341" fmla="*/ 10100 w 10381"/>
                    <a:gd name="connsiteY5-342" fmla="*/ 5899 h 10000"/>
                    <a:gd name="connsiteX6-343" fmla="*/ 7896 w 10381"/>
                    <a:gd name="connsiteY6-344" fmla="*/ 7504 h 10000"/>
                    <a:gd name="connsiteX7-345" fmla="*/ 6082 w 10381"/>
                    <a:gd name="connsiteY7-346" fmla="*/ 7226 h 10000"/>
                    <a:gd name="connsiteX8-347" fmla="*/ 3363 w 10381"/>
                    <a:gd name="connsiteY8-348" fmla="*/ 10000 h 10000"/>
                    <a:gd name="connsiteX9-349" fmla="*/ 132 w 10381"/>
                    <a:gd name="connsiteY9-350" fmla="*/ 5419 h 10000"/>
                    <a:gd name="connsiteX10-351" fmla="*/ 957 w 10381"/>
                    <a:gd name="connsiteY10-352" fmla="*/ 1280 h 10000"/>
                    <a:gd name="connsiteX0-353" fmla="*/ 1307 w 10731"/>
                    <a:gd name="connsiteY0-354" fmla="*/ 1280 h 10000"/>
                    <a:gd name="connsiteX1-355" fmla="*/ 3697 w 10731"/>
                    <a:gd name="connsiteY1-356" fmla="*/ 1680 h 10000"/>
                    <a:gd name="connsiteX2-357" fmla="*/ 6105 w 10731"/>
                    <a:gd name="connsiteY2-358" fmla="*/ 1646 h 10000"/>
                    <a:gd name="connsiteX3-359" fmla="*/ 8372 w 10731"/>
                    <a:gd name="connsiteY3-360" fmla="*/ 2 h 10000"/>
                    <a:gd name="connsiteX4-361" fmla="*/ 10731 w 10731"/>
                    <a:gd name="connsiteY4-362" fmla="*/ 1957 h 10000"/>
                    <a:gd name="connsiteX5-363" fmla="*/ 10450 w 10731"/>
                    <a:gd name="connsiteY5-364" fmla="*/ 5899 h 10000"/>
                    <a:gd name="connsiteX6-365" fmla="*/ 8246 w 10731"/>
                    <a:gd name="connsiteY6-366" fmla="*/ 7504 h 10000"/>
                    <a:gd name="connsiteX7-367" fmla="*/ 6432 w 10731"/>
                    <a:gd name="connsiteY7-368" fmla="*/ 7226 h 10000"/>
                    <a:gd name="connsiteX8-369" fmla="*/ 3713 w 10731"/>
                    <a:gd name="connsiteY8-370" fmla="*/ 10000 h 10000"/>
                    <a:gd name="connsiteX9-371" fmla="*/ 482 w 10731"/>
                    <a:gd name="connsiteY9-372" fmla="*/ 5419 h 10000"/>
                    <a:gd name="connsiteX10-373" fmla="*/ 1307 w 10731"/>
                    <a:gd name="connsiteY10-374" fmla="*/ 1280 h 10000"/>
                    <a:gd name="connsiteX0-375" fmla="*/ 1307 w 10731"/>
                    <a:gd name="connsiteY0-376" fmla="*/ 1280 h 10000"/>
                    <a:gd name="connsiteX1-377" fmla="*/ 3697 w 10731"/>
                    <a:gd name="connsiteY1-378" fmla="*/ 1680 h 10000"/>
                    <a:gd name="connsiteX2-379" fmla="*/ 6105 w 10731"/>
                    <a:gd name="connsiteY2-380" fmla="*/ 1646 h 10000"/>
                    <a:gd name="connsiteX3-381" fmla="*/ 8372 w 10731"/>
                    <a:gd name="connsiteY3-382" fmla="*/ 2 h 10000"/>
                    <a:gd name="connsiteX4-383" fmla="*/ 10731 w 10731"/>
                    <a:gd name="connsiteY4-384" fmla="*/ 1957 h 10000"/>
                    <a:gd name="connsiteX5-385" fmla="*/ 10450 w 10731"/>
                    <a:gd name="connsiteY5-386" fmla="*/ 5899 h 10000"/>
                    <a:gd name="connsiteX6-387" fmla="*/ 8246 w 10731"/>
                    <a:gd name="connsiteY6-388" fmla="*/ 7504 h 10000"/>
                    <a:gd name="connsiteX7-389" fmla="*/ 6432 w 10731"/>
                    <a:gd name="connsiteY7-390" fmla="*/ 7226 h 10000"/>
                    <a:gd name="connsiteX8-391" fmla="*/ 3713 w 10731"/>
                    <a:gd name="connsiteY8-392" fmla="*/ 10000 h 10000"/>
                    <a:gd name="connsiteX9-393" fmla="*/ 482 w 10731"/>
                    <a:gd name="connsiteY9-394" fmla="*/ 5419 h 10000"/>
                    <a:gd name="connsiteX10-395" fmla="*/ 1307 w 10731"/>
                    <a:gd name="connsiteY10-396" fmla="*/ 1280 h 10000"/>
                    <a:gd name="connsiteX0-397" fmla="*/ 1307 w 10731"/>
                    <a:gd name="connsiteY0-398" fmla="*/ 1280 h 10000"/>
                    <a:gd name="connsiteX1-399" fmla="*/ 3697 w 10731"/>
                    <a:gd name="connsiteY1-400" fmla="*/ 1680 h 10000"/>
                    <a:gd name="connsiteX2-401" fmla="*/ 6105 w 10731"/>
                    <a:gd name="connsiteY2-402" fmla="*/ 1646 h 10000"/>
                    <a:gd name="connsiteX3-403" fmla="*/ 8372 w 10731"/>
                    <a:gd name="connsiteY3-404" fmla="*/ 2 h 10000"/>
                    <a:gd name="connsiteX4-405" fmla="*/ 10731 w 10731"/>
                    <a:gd name="connsiteY4-406" fmla="*/ 1957 h 10000"/>
                    <a:gd name="connsiteX5-407" fmla="*/ 10450 w 10731"/>
                    <a:gd name="connsiteY5-408" fmla="*/ 5899 h 10000"/>
                    <a:gd name="connsiteX6-409" fmla="*/ 8246 w 10731"/>
                    <a:gd name="connsiteY6-410" fmla="*/ 7504 h 10000"/>
                    <a:gd name="connsiteX7-411" fmla="*/ 6432 w 10731"/>
                    <a:gd name="connsiteY7-412" fmla="*/ 7226 h 10000"/>
                    <a:gd name="connsiteX8-413" fmla="*/ 3713 w 10731"/>
                    <a:gd name="connsiteY8-414" fmla="*/ 10000 h 10000"/>
                    <a:gd name="connsiteX9-415" fmla="*/ 482 w 10731"/>
                    <a:gd name="connsiteY9-416" fmla="*/ 5419 h 10000"/>
                    <a:gd name="connsiteX10-417" fmla="*/ 1307 w 10731"/>
                    <a:gd name="connsiteY10-418" fmla="*/ 1280 h 10000"/>
                    <a:gd name="connsiteX0-419" fmla="*/ 1767 w 11191"/>
                    <a:gd name="connsiteY0-420" fmla="*/ 1280 h 10000"/>
                    <a:gd name="connsiteX1-421" fmla="*/ 4157 w 11191"/>
                    <a:gd name="connsiteY1-422" fmla="*/ 1680 h 10000"/>
                    <a:gd name="connsiteX2-423" fmla="*/ 6565 w 11191"/>
                    <a:gd name="connsiteY2-424" fmla="*/ 1646 h 10000"/>
                    <a:gd name="connsiteX3-425" fmla="*/ 8832 w 11191"/>
                    <a:gd name="connsiteY3-426" fmla="*/ 2 h 10000"/>
                    <a:gd name="connsiteX4-427" fmla="*/ 11191 w 11191"/>
                    <a:gd name="connsiteY4-428" fmla="*/ 1957 h 10000"/>
                    <a:gd name="connsiteX5-429" fmla="*/ 10910 w 11191"/>
                    <a:gd name="connsiteY5-430" fmla="*/ 5899 h 10000"/>
                    <a:gd name="connsiteX6-431" fmla="*/ 8706 w 11191"/>
                    <a:gd name="connsiteY6-432" fmla="*/ 7504 h 10000"/>
                    <a:gd name="connsiteX7-433" fmla="*/ 6892 w 11191"/>
                    <a:gd name="connsiteY7-434" fmla="*/ 7226 h 10000"/>
                    <a:gd name="connsiteX8-435" fmla="*/ 4173 w 11191"/>
                    <a:gd name="connsiteY8-436" fmla="*/ 10000 h 10000"/>
                    <a:gd name="connsiteX9-437" fmla="*/ 942 w 11191"/>
                    <a:gd name="connsiteY9-438" fmla="*/ 5419 h 10000"/>
                    <a:gd name="connsiteX10-439" fmla="*/ 1767 w 11191"/>
                    <a:gd name="connsiteY10-440" fmla="*/ 1280 h 10000"/>
                    <a:gd name="connsiteX0-441" fmla="*/ 1767 w 11191"/>
                    <a:gd name="connsiteY0-442" fmla="*/ 1280 h 8729"/>
                    <a:gd name="connsiteX1-443" fmla="*/ 4157 w 11191"/>
                    <a:gd name="connsiteY1-444" fmla="*/ 1680 h 8729"/>
                    <a:gd name="connsiteX2-445" fmla="*/ 6565 w 11191"/>
                    <a:gd name="connsiteY2-446" fmla="*/ 1646 h 8729"/>
                    <a:gd name="connsiteX3-447" fmla="*/ 8832 w 11191"/>
                    <a:gd name="connsiteY3-448" fmla="*/ 2 h 8729"/>
                    <a:gd name="connsiteX4-449" fmla="*/ 11191 w 11191"/>
                    <a:gd name="connsiteY4-450" fmla="*/ 1957 h 8729"/>
                    <a:gd name="connsiteX5-451" fmla="*/ 10910 w 11191"/>
                    <a:gd name="connsiteY5-452" fmla="*/ 5899 h 8729"/>
                    <a:gd name="connsiteX6-453" fmla="*/ 8706 w 11191"/>
                    <a:gd name="connsiteY6-454" fmla="*/ 7504 h 8729"/>
                    <a:gd name="connsiteX7-455" fmla="*/ 6892 w 11191"/>
                    <a:gd name="connsiteY7-456" fmla="*/ 7226 h 8729"/>
                    <a:gd name="connsiteX8-457" fmla="*/ 3364 w 11191"/>
                    <a:gd name="connsiteY8-458" fmla="*/ 8729 h 8729"/>
                    <a:gd name="connsiteX9-459" fmla="*/ 942 w 11191"/>
                    <a:gd name="connsiteY9-460" fmla="*/ 5419 h 8729"/>
                    <a:gd name="connsiteX10-461" fmla="*/ 1767 w 11191"/>
                    <a:gd name="connsiteY10-462" fmla="*/ 1280 h 8729"/>
                    <a:gd name="connsiteX0-463" fmla="*/ 1580 w 10252"/>
                    <a:gd name="connsiteY0-464" fmla="*/ 1466 h 10000"/>
                    <a:gd name="connsiteX1-465" fmla="*/ 3716 w 10252"/>
                    <a:gd name="connsiteY1-466" fmla="*/ 1925 h 10000"/>
                    <a:gd name="connsiteX2-467" fmla="*/ 5867 w 10252"/>
                    <a:gd name="connsiteY2-468" fmla="*/ 1886 h 10000"/>
                    <a:gd name="connsiteX3-469" fmla="*/ 7893 w 10252"/>
                    <a:gd name="connsiteY3-470" fmla="*/ 2 h 10000"/>
                    <a:gd name="connsiteX4-471" fmla="*/ 10001 w 10252"/>
                    <a:gd name="connsiteY4-472" fmla="*/ 2242 h 10000"/>
                    <a:gd name="connsiteX5-473" fmla="*/ 10209 w 10252"/>
                    <a:gd name="connsiteY5-474" fmla="*/ 4978 h 10000"/>
                    <a:gd name="connsiteX6-475" fmla="*/ 7780 w 10252"/>
                    <a:gd name="connsiteY6-476" fmla="*/ 8597 h 10000"/>
                    <a:gd name="connsiteX7-477" fmla="*/ 6160 w 10252"/>
                    <a:gd name="connsiteY7-478" fmla="*/ 8278 h 10000"/>
                    <a:gd name="connsiteX8-479" fmla="*/ 3007 w 10252"/>
                    <a:gd name="connsiteY8-480" fmla="*/ 10000 h 10000"/>
                    <a:gd name="connsiteX9-481" fmla="*/ 843 w 10252"/>
                    <a:gd name="connsiteY9-482" fmla="*/ 6208 h 10000"/>
                    <a:gd name="connsiteX10-483" fmla="*/ 1580 w 10252"/>
                    <a:gd name="connsiteY10-484" fmla="*/ 1466 h 10000"/>
                    <a:gd name="connsiteX0-485" fmla="*/ 1580 w 10252"/>
                    <a:gd name="connsiteY0-486" fmla="*/ 1466 h 10000"/>
                    <a:gd name="connsiteX1-487" fmla="*/ 3716 w 10252"/>
                    <a:gd name="connsiteY1-488" fmla="*/ 1925 h 10000"/>
                    <a:gd name="connsiteX2-489" fmla="*/ 5867 w 10252"/>
                    <a:gd name="connsiteY2-490" fmla="*/ 1886 h 10000"/>
                    <a:gd name="connsiteX3-491" fmla="*/ 7893 w 10252"/>
                    <a:gd name="connsiteY3-492" fmla="*/ 2 h 10000"/>
                    <a:gd name="connsiteX4-493" fmla="*/ 10001 w 10252"/>
                    <a:gd name="connsiteY4-494" fmla="*/ 2242 h 10000"/>
                    <a:gd name="connsiteX5-495" fmla="*/ 10209 w 10252"/>
                    <a:gd name="connsiteY5-496" fmla="*/ 4978 h 10000"/>
                    <a:gd name="connsiteX6-497" fmla="*/ 7780 w 10252"/>
                    <a:gd name="connsiteY6-498" fmla="*/ 8597 h 10000"/>
                    <a:gd name="connsiteX7-499" fmla="*/ 6160 w 10252"/>
                    <a:gd name="connsiteY7-500" fmla="*/ 8278 h 10000"/>
                    <a:gd name="connsiteX8-501" fmla="*/ 3007 w 10252"/>
                    <a:gd name="connsiteY8-502" fmla="*/ 10000 h 10000"/>
                    <a:gd name="connsiteX9-503" fmla="*/ 843 w 10252"/>
                    <a:gd name="connsiteY9-504" fmla="*/ 6208 h 10000"/>
                    <a:gd name="connsiteX10-505" fmla="*/ 1580 w 10252"/>
                    <a:gd name="connsiteY10-506" fmla="*/ 1466 h 10000"/>
                    <a:gd name="connsiteX0-507" fmla="*/ 1580 w 10252"/>
                    <a:gd name="connsiteY0-508" fmla="*/ 1466 h 10000"/>
                    <a:gd name="connsiteX1-509" fmla="*/ 3716 w 10252"/>
                    <a:gd name="connsiteY1-510" fmla="*/ 1925 h 10000"/>
                    <a:gd name="connsiteX2-511" fmla="*/ 5867 w 10252"/>
                    <a:gd name="connsiteY2-512" fmla="*/ 1886 h 10000"/>
                    <a:gd name="connsiteX3-513" fmla="*/ 7893 w 10252"/>
                    <a:gd name="connsiteY3-514" fmla="*/ 2 h 10000"/>
                    <a:gd name="connsiteX4-515" fmla="*/ 10001 w 10252"/>
                    <a:gd name="connsiteY4-516" fmla="*/ 2242 h 10000"/>
                    <a:gd name="connsiteX5-517" fmla="*/ 10209 w 10252"/>
                    <a:gd name="connsiteY5-518" fmla="*/ 4978 h 10000"/>
                    <a:gd name="connsiteX6-519" fmla="*/ 7780 w 10252"/>
                    <a:gd name="connsiteY6-520" fmla="*/ 8597 h 10000"/>
                    <a:gd name="connsiteX7-521" fmla="*/ 6160 w 10252"/>
                    <a:gd name="connsiteY7-522" fmla="*/ 8278 h 10000"/>
                    <a:gd name="connsiteX8-523" fmla="*/ 3007 w 10252"/>
                    <a:gd name="connsiteY8-524" fmla="*/ 10000 h 10000"/>
                    <a:gd name="connsiteX9-525" fmla="*/ 843 w 10252"/>
                    <a:gd name="connsiteY9-526" fmla="*/ 6208 h 10000"/>
                    <a:gd name="connsiteX10-527" fmla="*/ 1580 w 10252"/>
                    <a:gd name="connsiteY10-528" fmla="*/ 1466 h 10000"/>
                    <a:gd name="connsiteX0-529" fmla="*/ 1580 w 10691"/>
                    <a:gd name="connsiteY0-530" fmla="*/ 1466 h 10000"/>
                    <a:gd name="connsiteX1-531" fmla="*/ 3716 w 10691"/>
                    <a:gd name="connsiteY1-532" fmla="*/ 1925 h 10000"/>
                    <a:gd name="connsiteX2-533" fmla="*/ 5867 w 10691"/>
                    <a:gd name="connsiteY2-534" fmla="*/ 1886 h 10000"/>
                    <a:gd name="connsiteX3-535" fmla="*/ 7893 w 10691"/>
                    <a:gd name="connsiteY3-536" fmla="*/ 2 h 10000"/>
                    <a:gd name="connsiteX4-537" fmla="*/ 10001 w 10691"/>
                    <a:gd name="connsiteY4-538" fmla="*/ 2242 h 10000"/>
                    <a:gd name="connsiteX5-539" fmla="*/ 10209 w 10691"/>
                    <a:gd name="connsiteY5-540" fmla="*/ 4978 h 10000"/>
                    <a:gd name="connsiteX6-541" fmla="*/ 7780 w 10691"/>
                    <a:gd name="connsiteY6-542" fmla="*/ 8597 h 10000"/>
                    <a:gd name="connsiteX7-543" fmla="*/ 6160 w 10691"/>
                    <a:gd name="connsiteY7-544" fmla="*/ 8278 h 10000"/>
                    <a:gd name="connsiteX8-545" fmla="*/ 3007 w 10691"/>
                    <a:gd name="connsiteY8-546" fmla="*/ 10000 h 10000"/>
                    <a:gd name="connsiteX9-547" fmla="*/ 843 w 10691"/>
                    <a:gd name="connsiteY9-548" fmla="*/ 6208 h 10000"/>
                    <a:gd name="connsiteX10-549" fmla="*/ 1580 w 10691"/>
                    <a:gd name="connsiteY10-550" fmla="*/ 1466 h 10000"/>
                    <a:gd name="connsiteX0-551" fmla="*/ 1580 w 10887"/>
                    <a:gd name="connsiteY0-552" fmla="*/ 1466 h 10000"/>
                    <a:gd name="connsiteX1-553" fmla="*/ 3716 w 10887"/>
                    <a:gd name="connsiteY1-554" fmla="*/ 1925 h 10000"/>
                    <a:gd name="connsiteX2-555" fmla="*/ 5867 w 10887"/>
                    <a:gd name="connsiteY2-556" fmla="*/ 1886 h 10000"/>
                    <a:gd name="connsiteX3-557" fmla="*/ 7893 w 10887"/>
                    <a:gd name="connsiteY3-558" fmla="*/ 2 h 10000"/>
                    <a:gd name="connsiteX4-559" fmla="*/ 10001 w 10887"/>
                    <a:gd name="connsiteY4-560" fmla="*/ 2242 h 10000"/>
                    <a:gd name="connsiteX5-561" fmla="*/ 10209 w 10887"/>
                    <a:gd name="connsiteY5-562" fmla="*/ 4978 h 10000"/>
                    <a:gd name="connsiteX6-563" fmla="*/ 7780 w 10887"/>
                    <a:gd name="connsiteY6-564" fmla="*/ 8597 h 10000"/>
                    <a:gd name="connsiteX7-565" fmla="*/ 6160 w 10887"/>
                    <a:gd name="connsiteY7-566" fmla="*/ 8278 h 10000"/>
                    <a:gd name="connsiteX8-567" fmla="*/ 3007 w 10887"/>
                    <a:gd name="connsiteY8-568" fmla="*/ 10000 h 10000"/>
                    <a:gd name="connsiteX9-569" fmla="*/ 843 w 10887"/>
                    <a:gd name="connsiteY9-570" fmla="*/ 6208 h 10000"/>
                    <a:gd name="connsiteX10-571" fmla="*/ 1580 w 10887"/>
                    <a:gd name="connsiteY10-572" fmla="*/ 1466 h 10000"/>
                    <a:gd name="connsiteX0-573" fmla="*/ 1580 w 10887"/>
                    <a:gd name="connsiteY0-574" fmla="*/ 1466 h 10000"/>
                    <a:gd name="connsiteX1-575" fmla="*/ 3716 w 10887"/>
                    <a:gd name="connsiteY1-576" fmla="*/ 1925 h 10000"/>
                    <a:gd name="connsiteX2-577" fmla="*/ 5867 w 10887"/>
                    <a:gd name="connsiteY2-578" fmla="*/ 1886 h 10000"/>
                    <a:gd name="connsiteX3-579" fmla="*/ 7893 w 10887"/>
                    <a:gd name="connsiteY3-580" fmla="*/ 2 h 10000"/>
                    <a:gd name="connsiteX4-581" fmla="*/ 10001 w 10887"/>
                    <a:gd name="connsiteY4-582" fmla="*/ 2242 h 10000"/>
                    <a:gd name="connsiteX5-583" fmla="*/ 10209 w 10887"/>
                    <a:gd name="connsiteY5-584" fmla="*/ 4978 h 10000"/>
                    <a:gd name="connsiteX6-585" fmla="*/ 7780 w 10887"/>
                    <a:gd name="connsiteY6-586" fmla="*/ 8597 h 10000"/>
                    <a:gd name="connsiteX7-587" fmla="*/ 6160 w 10887"/>
                    <a:gd name="connsiteY7-588" fmla="*/ 8278 h 10000"/>
                    <a:gd name="connsiteX8-589" fmla="*/ 3007 w 10887"/>
                    <a:gd name="connsiteY8-590" fmla="*/ 10000 h 10000"/>
                    <a:gd name="connsiteX9-591" fmla="*/ 843 w 10887"/>
                    <a:gd name="connsiteY9-592" fmla="*/ 6208 h 10000"/>
                    <a:gd name="connsiteX10-593" fmla="*/ 1580 w 10887"/>
                    <a:gd name="connsiteY10-594" fmla="*/ 1466 h 10000"/>
                    <a:gd name="connsiteX0-595" fmla="*/ 1580 w 10887"/>
                    <a:gd name="connsiteY0-596" fmla="*/ 755 h 9289"/>
                    <a:gd name="connsiteX1-597" fmla="*/ 3716 w 10887"/>
                    <a:gd name="connsiteY1-598" fmla="*/ 1214 h 9289"/>
                    <a:gd name="connsiteX2-599" fmla="*/ 5867 w 10887"/>
                    <a:gd name="connsiteY2-600" fmla="*/ 1175 h 9289"/>
                    <a:gd name="connsiteX3-601" fmla="*/ 7712 w 10887"/>
                    <a:gd name="connsiteY3-602" fmla="*/ 3 h 9289"/>
                    <a:gd name="connsiteX4-603" fmla="*/ 10001 w 10887"/>
                    <a:gd name="connsiteY4-604" fmla="*/ 1531 h 9289"/>
                    <a:gd name="connsiteX5-605" fmla="*/ 10209 w 10887"/>
                    <a:gd name="connsiteY5-606" fmla="*/ 4267 h 9289"/>
                    <a:gd name="connsiteX6-607" fmla="*/ 7780 w 10887"/>
                    <a:gd name="connsiteY6-608" fmla="*/ 7886 h 9289"/>
                    <a:gd name="connsiteX7-609" fmla="*/ 6160 w 10887"/>
                    <a:gd name="connsiteY7-610" fmla="*/ 7567 h 9289"/>
                    <a:gd name="connsiteX8-611" fmla="*/ 3007 w 10887"/>
                    <a:gd name="connsiteY8-612" fmla="*/ 9289 h 9289"/>
                    <a:gd name="connsiteX9-613" fmla="*/ 843 w 10887"/>
                    <a:gd name="connsiteY9-614" fmla="*/ 5497 h 9289"/>
                    <a:gd name="connsiteX10-615" fmla="*/ 1580 w 10887"/>
                    <a:gd name="connsiteY10-616" fmla="*/ 755 h 9289"/>
                    <a:gd name="connsiteX0-617" fmla="*/ 1451 w 10000"/>
                    <a:gd name="connsiteY0-618" fmla="*/ 813 h 10000"/>
                    <a:gd name="connsiteX1-619" fmla="*/ 3413 w 10000"/>
                    <a:gd name="connsiteY1-620" fmla="*/ 1307 h 10000"/>
                    <a:gd name="connsiteX2-621" fmla="*/ 5466 w 10000"/>
                    <a:gd name="connsiteY2-622" fmla="*/ 2031 h 10000"/>
                    <a:gd name="connsiteX3-623" fmla="*/ 7084 w 10000"/>
                    <a:gd name="connsiteY3-624" fmla="*/ 3 h 10000"/>
                    <a:gd name="connsiteX4-625" fmla="*/ 9186 w 10000"/>
                    <a:gd name="connsiteY4-626" fmla="*/ 1648 h 10000"/>
                    <a:gd name="connsiteX5-627" fmla="*/ 9377 w 10000"/>
                    <a:gd name="connsiteY5-628" fmla="*/ 4594 h 10000"/>
                    <a:gd name="connsiteX6-629" fmla="*/ 7146 w 10000"/>
                    <a:gd name="connsiteY6-630" fmla="*/ 8490 h 10000"/>
                    <a:gd name="connsiteX7-631" fmla="*/ 5658 w 10000"/>
                    <a:gd name="connsiteY7-632" fmla="*/ 8146 h 10000"/>
                    <a:gd name="connsiteX8-633" fmla="*/ 2762 w 10000"/>
                    <a:gd name="connsiteY8-634" fmla="*/ 10000 h 10000"/>
                    <a:gd name="connsiteX9-635" fmla="*/ 774 w 10000"/>
                    <a:gd name="connsiteY9-636" fmla="*/ 5918 h 10000"/>
                    <a:gd name="connsiteX10-637" fmla="*/ 1451 w 10000"/>
                    <a:gd name="connsiteY10-638" fmla="*/ 813 h 10000"/>
                    <a:gd name="connsiteX0-639" fmla="*/ 1451 w 10000"/>
                    <a:gd name="connsiteY0-640" fmla="*/ 813 h 10000"/>
                    <a:gd name="connsiteX1-641" fmla="*/ 3439 w 10000"/>
                    <a:gd name="connsiteY1-642" fmla="*/ 959 h 10000"/>
                    <a:gd name="connsiteX2-643" fmla="*/ 5466 w 10000"/>
                    <a:gd name="connsiteY2-644" fmla="*/ 2031 h 10000"/>
                    <a:gd name="connsiteX3-645" fmla="*/ 7084 w 10000"/>
                    <a:gd name="connsiteY3-646" fmla="*/ 3 h 10000"/>
                    <a:gd name="connsiteX4-647" fmla="*/ 9186 w 10000"/>
                    <a:gd name="connsiteY4-648" fmla="*/ 1648 h 10000"/>
                    <a:gd name="connsiteX5-649" fmla="*/ 9377 w 10000"/>
                    <a:gd name="connsiteY5-650" fmla="*/ 4594 h 10000"/>
                    <a:gd name="connsiteX6-651" fmla="*/ 7146 w 10000"/>
                    <a:gd name="connsiteY6-652" fmla="*/ 8490 h 10000"/>
                    <a:gd name="connsiteX7-653" fmla="*/ 5658 w 10000"/>
                    <a:gd name="connsiteY7-654" fmla="*/ 8146 h 10000"/>
                    <a:gd name="connsiteX8-655" fmla="*/ 2762 w 10000"/>
                    <a:gd name="connsiteY8-656" fmla="*/ 10000 h 10000"/>
                    <a:gd name="connsiteX9-657" fmla="*/ 774 w 10000"/>
                    <a:gd name="connsiteY9-658" fmla="*/ 5918 h 10000"/>
                    <a:gd name="connsiteX10-659" fmla="*/ 1451 w 10000"/>
                    <a:gd name="connsiteY10-660" fmla="*/ 813 h 10000"/>
                    <a:gd name="connsiteX0-661" fmla="*/ 1494 w 9954"/>
                    <a:gd name="connsiteY0-662" fmla="*/ 1336 h 10000"/>
                    <a:gd name="connsiteX1-663" fmla="*/ 3393 w 9954"/>
                    <a:gd name="connsiteY1-664" fmla="*/ 959 h 10000"/>
                    <a:gd name="connsiteX2-665" fmla="*/ 5420 w 9954"/>
                    <a:gd name="connsiteY2-666" fmla="*/ 2031 h 10000"/>
                    <a:gd name="connsiteX3-667" fmla="*/ 7038 w 9954"/>
                    <a:gd name="connsiteY3-668" fmla="*/ 3 h 10000"/>
                    <a:gd name="connsiteX4-669" fmla="*/ 9140 w 9954"/>
                    <a:gd name="connsiteY4-670" fmla="*/ 1648 h 10000"/>
                    <a:gd name="connsiteX5-671" fmla="*/ 9331 w 9954"/>
                    <a:gd name="connsiteY5-672" fmla="*/ 4594 h 10000"/>
                    <a:gd name="connsiteX6-673" fmla="*/ 7100 w 9954"/>
                    <a:gd name="connsiteY6-674" fmla="*/ 8490 h 10000"/>
                    <a:gd name="connsiteX7-675" fmla="*/ 5612 w 9954"/>
                    <a:gd name="connsiteY7-676" fmla="*/ 8146 h 10000"/>
                    <a:gd name="connsiteX8-677" fmla="*/ 2716 w 9954"/>
                    <a:gd name="connsiteY8-678" fmla="*/ 10000 h 10000"/>
                    <a:gd name="connsiteX9-679" fmla="*/ 728 w 9954"/>
                    <a:gd name="connsiteY9-680" fmla="*/ 5918 h 10000"/>
                    <a:gd name="connsiteX10-681" fmla="*/ 1494 w 9954"/>
                    <a:gd name="connsiteY10-682" fmla="*/ 1336 h 10000"/>
                    <a:gd name="connsiteX0-683" fmla="*/ 1501 w 10000"/>
                    <a:gd name="connsiteY0-684" fmla="*/ 1336 h 8850"/>
                    <a:gd name="connsiteX1-685" fmla="*/ 3409 w 10000"/>
                    <a:gd name="connsiteY1-686" fmla="*/ 959 h 8850"/>
                    <a:gd name="connsiteX2-687" fmla="*/ 5445 w 10000"/>
                    <a:gd name="connsiteY2-688" fmla="*/ 2031 h 8850"/>
                    <a:gd name="connsiteX3-689" fmla="*/ 7071 w 10000"/>
                    <a:gd name="connsiteY3-690" fmla="*/ 3 h 8850"/>
                    <a:gd name="connsiteX4-691" fmla="*/ 9182 w 10000"/>
                    <a:gd name="connsiteY4-692" fmla="*/ 1648 h 8850"/>
                    <a:gd name="connsiteX5-693" fmla="*/ 9374 w 10000"/>
                    <a:gd name="connsiteY5-694" fmla="*/ 4594 h 8850"/>
                    <a:gd name="connsiteX6-695" fmla="*/ 7133 w 10000"/>
                    <a:gd name="connsiteY6-696" fmla="*/ 8490 h 8850"/>
                    <a:gd name="connsiteX7-697" fmla="*/ 5638 w 10000"/>
                    <a:gd name="connsiteY7-698" fmla="*/ 8146 h 8850"/>
                    <a:gd name="connsiteX8-699" fmla="*/ 2703 w 10000"/>
                    <a:gd name="connsiteY8-700" fmla="*/ 8850 h 8850"/>
                    <a:gd name="connsiteX9-701" fmla="*/ 731 w 10000"/>
                    <a:gd name="connsiteY9-702" fmla="*/ 5918 h 8850"/>
                    <a:gd name="connsiteX10-703" fmla="*/ 1501 w 10000"/>
                    <a:gd name="connsiteY10-704" fmla="*/ 1336 h 8850"/>
                    <a:gd name="connsiteX0-705" fmla="*/ 1501 w 10000"/>
                    <a:gd name="connsiteY0-706" fmla="*/ 1510 h 10090"/>
                    <a:gd name="connsiteX1-707" fmla="*/ 3409 w 10000"/>
                    <a:gd name="connsiteY1-708" fmla="*/ 1084 h 10090"/>
                    <a:gd name="connsiteX2-709" fmla="*/ 5445 w 10000"/>
                    <a:gd name="connsiteY2-710" fmla="*/ 2295 h 10090"/>
                    <a:gd name="connsiteX3-711" fmla="*/ 7071 w 10000"/>
                    <a:gd name="connsiteY3-712" fmla="*/ 3 h 10090"/>
                    <a:gd name="connsiteX4-713" fmla="*/ 9182 w 10000"/>
                    <a:gd name="connsiteY4-714" fmla="*/ 1862 h 10090"/>
                    <a:gd name="connsiteX5-715" fmla="*/ 9374 w 10000"/>
                    <a:gd name="connsiteY5-716" fmla="*/ 5191 h 10090"/>
                    <a:gd name="connsiteX6-717" fmla="*/ 7133 w 10000"/>
                    <a:gd name="connsiteY6-718" fmla="*/ 9593 h 10090"/>
                    <a:gd name="connsiteX7-719" fmla="*/ 5638 w 10000"/>
                    <a:gd name="connsiteY7-720" fmla="*/ 9205 h 10090"/>
                    <a:gd name="connsiteX8-721" fmla="*/ 4072 w 10000"/>
                    <a:gd name="connsiteY8-722" fmla="*/ 8529 h 10090"/>
                    <a:gd name="connsiteX9-723" fmla="*/ 2703 w 10000"/>
                    <a:gd name="connsiteY9-724" fmla="*/ 10000 h 10090"/>
                    <a:gd name="connsiteX10-725" fmla="*/ 731 w 10000"/>
                    <a:gd name="connsiteY10-726" fmla="*/ 6687 h 10090"/>
                    <a:gd name="connsiteX11" fmla="*/ 1501 w 10000"/>
                    <a:gd name="connsiteY11" fmla="*/ 1510 h 10090"/>
                    <a:gd name="connsiteX0-727" fmla="*/ 1501 w 10000"/>
                    <a:gd name="connsiteY0-728" fmla="*/ 1510 h 10092"/>
                    <a:gd name="connsiteX1-729" fmla="*/ 3409 w 10000"/>
                    <a:gd name="connsiteY1-730" fmla="*/ 1084 h 10092"/>
                    <a:gd name="connsiteX2-731" fmla="*/ 5445 w 10000"/>
                    <a:gd name="connsiteY2-732" fmla="*/ 2295 h 10092"/>
                    <a:gd name="connsiteX3-733" fmla="*/ 7071 w 10000"/>
                    <a:gd name="connsiteY3-734" fmla="*/ 3 h 10092"/>
                    <a:gd name="connsiteX4-735" fmla="*/ 9182 w 10000"/>
                    <a:gd name="connsiteY4-736" fmla="*/ 1862 h 10092"/>
                    <a:gd name="connsiteX5-737" fmla="*/ 9374 w 10000"/>
                    <a:gd name="connsiteY5-738" fmla="*/ 5191 h 10092"/>
                    <a:gd name="connsiteX6-739" fmla="*/ 7133 w 10000"/>
                    <a:gd name="connsiteY6-740" fmla="*/ 9593 h 10092"/>
                    <a:gd name="connsiteX7-741" fmla="*/ 5638 w 10000"/>
                    <a:gd name="connsiteY7-742" fmla="*/ 9205 h 10092"/>
                    <a:gd name="connsiteX8-743" fmla="*/ 5136 w 10000"/>
                    <a:gd name="connsiteY8-744" fmla="*/ 9670 h 10092"/>
                    <a:gd name="connsiteX9-745" fmla="*/ 4072 w 10000"/>
                    <a:gd name="connsiteY9-746" fmla="*/ 8529 h 10092"/>
                    <a:gd name="connsiteX10-747" fmla="*/ 2703 w 10000"/>
                    <a:gd name="connsiteY10-748" fmla="*/ 10000 h 10092"/>
                    <a:gd name="connsiteX11-749" fmla="*/ 731 w 10000"/>
                    <a:gd name="connsiteY11-750" fmla="*/ 6687 h 10092"/>
                    <a:gd name="connsiteX12" fmla="*/ 1501 w 10000"/>
                    <a:gd name="connsiteY12" fmla="*/ 1510 h 10092"/>
                    <a:gd name="connsiteX0-751" fmla="*/ 1501 w 10000"/>
                    <a:gd name="connsiteY0-752" fmla="*/ 1510 h 10092"/>
                    <a:gd name="connsiteX1-753" fmla="*/ 3409 w 10000"/>
                    <a:gd name="connsiteY1-754" fmla="*/ 1084 h 10092"/>
                    <a:gd name="connsiteX2-755" fmla="*/ 5445 w 10000"/>
                    <a:gd name="connsiteY2-756" fmla="*/ 2295 h 10092"/>
                    <a:gd name="connsiteX3-757" fmla="*/ 7071 w 10000"/>
                    <a:gd name="connsiteY3-758" fmla="*/ 3 h 10092"/>
                    <a:gd name="connsiteX4-759" fmla="*/ 9182 w 10000"/>
                    <a:gd name="connsiteY4-760" fmla="*/ 1862 h 10092"/>
                    <a:gd name="connsiteX5-761" fmla="*/ 9374 w 10000"/>
                    <a:gd name="connsiteY5-762" fmla="*/ 5191 h 10092"/>
                    <a:gd name="connsiteX6-763" fmla="*/ 7133 w 10000"/>
                    <a:gd name="connsiteY6-764" fmla="*/ 9593 h 10092"/>
                    <a:gd name="connsiteX7-765" fmla="*/ 6408 w 10000"/>
                    <a:gd name="connsiteY7-766" fmla="*/ 8300 h 10092"/>
                    <a:gd name="connsiteX8-767" fmla="*/ 5136 w 10000"/>
                    <a:gd name="connsiteY8-768" fmla="*/ 9670 h 10092"/>
                    <a:gd name="connsiteX9-769" fmla="*/ 4072 w 10000"/>
                    <a:gd name="connsiteY9-770" fmla="*/ 8529 h 10092"/>
                    <a:gd name="connsiteX10-771" fmla="*/ 2703 w 10000"/>
                    <a:gd name="connsiteY10-772" fmla="*/ 10000 h 10092"/>
                    <a:gd name="connsiteX11-773" fmla="*/ 731 w 10000"/>
                    <a:gd name="connsiteY11-774" fmla="*/ 6687 h 10092"/>
                    <a:gd name="connsiteX12-775" fmla="*/ 1501 w 10000"/>
                    <a:gd name="connsiteY12-776" fmla="*/ 1510 h 10092"/>
                    <a:gd name="connsiteX0-777" fmla="*/ 1501 w 10000"/>
                    <a:gd name="connsiteY0-778" fmla="*/ 1510 h 10092"/>
                    <a:gd name="connsiteX1-779" fmla="*/ 3409 w 10000"/>
                    <a:gd name="connsiteY1-780" fmla="*/ 1084 h 10092"/>
                    <a:gd name="connsiteX2-781" fmla="*/ 5445 w 10000"/>
                    <a:gd name="connsiteY2-782" fmla="*/ 2295 h 10092"/>
                    <a:gd name="connsiteX3-783" fmla="*/ 7071 w 10000"/>
                    <a:gd name="connsiteY3-784" fmla="*/ 3 h 10092"/>
                    <a:gd name="connsiteX4-785" fmla="*/ 9182 w 10000"/>
                    <a:gd name="connsiteY4-786" fmla="*/ 1862 h 10092"/>
                    <a:gd name="connsiteX5-787" fmla="*/ 9374 w 10000"/>
                    <a:gd name="connsiteY5-788" fmla="*/ 5191 h 10092"/>
                    <a:gd name="connsiteX6-789" fmla="*/ 7608 w 10000"/>
                    <a:gd name="connsiteY6-790" fmla="*/ 9436 h 10092"/>
                    <a:gd name="connsiteX7-791" fmla="*/ 6408 w 10000"/>
                    <a:gd name="connsiteY7-792" fmla="*/ 8300 h 10092"/>
                    <a:gd name="connsiteX8-793" fmla="*/ 5136 w 10000"/>
                    <a:gd name="connsiteY8-794" fmla="*/ 9670 h 10092"/>
                    <a:gd name="connsiteX9-795" fmla="*/ 4072 w 10000"/>
                    <a:gd name="connsiteY9-796" fmla="*/ 8529 h 10092"/>
                    <a:gd name="connsiteX10-797" fmla="*/ 2703 w 10000"/>
                    <a:gd name="connsiteY10-798" fmla="*/ 10000 h 10092"/>
                    <a:gd name="connsiteX11-799" fmla="*/ 731 w 10000"/>
                    <a:gd name="connsiteY11-800" fmla="*/ 6687 h 10092"/>
                    <a:gd name="connsiteX12-801" fmla="*/ 1501 w 10000"/>
                    <a:gd name="connsiteY12-802" fmla="*/ 1510 h 10092"/>
                    <a:gd name="connsiteX0-803" fmla="*/ 1501 w 10000"/>
                    <a:gd name="connsiteY0-804" fmla="*/ 1510 h 10092"/>
                    <a:gd name="connsiteX1-805" fmla="*/ 3409 w 10000"/>
                    <a:gd name="connsiteY1-806" fmla="*/ 1084 h 10092"/>
                    <a:gd name="connsiteX2-807" fmla="*/ 5445 w 10000"/>
                    <a:gd name="connsiteY2-808" fmla="*/ 2295 h 10092"/>
                    <a:gd name="connsiteX3-809" fmla="*/ 7071 w 10000"/>
                    <a:gd name="connsiteY3-810" fmla="*/ 3 h 10092"/>
                    <a:gd name="connsiteX4-811" fmla="*/ 9182 w 10000"/>
                    <a:gd name="connsiteY4-812" fmla="*/ 1862 h 10092"/>
                    <a:gd name="connsiteX5-813" fmla="*/ 9374 w 10000"/>
                    <a:gd name="connsiteY5-814" fmla="*/ 5191 h 10092"/>
                    <a:gd name="connsiteX6-815" fmla="*/ 8471 w 10000"/>
                    <a:gd name="connsiteY6-816" fmla="*/ 6009 h 10092"/>
                    <a:gd name="connsiteX7-817" fmla="*/ 7608 w 10000"/>
                    <a:gd name="connsiteY7-818" fmla="*/ 9436 h 10092"/>
                    <a:gd name="connsiteX8-819" fmla="*/ 6408 w 10000"/>
                    <a:gd name="connsiteY8-820" fmla="*/ 8300 h 10092"/>
                    <a:gd name="connsiteX9-821" fmla="*/ 5136 w 10000"/>
                    <a:gd name="connsiteY9-822" fmla="*/ 9670 h 10092"/>
                    <a:gd name="connsiteX10-823" fmla="*/ 4072 w 10000"/>
                    <a:gd name="connsiteY10-824" fmla="*/ 8529 h 10092"/>
                    <a:gd name="connsiteX11-825" fmla="*/ 2703 w 10000"/>
                    <a:gd name="connsiteY11-826" fmla="*/ 10000 h 10092"/>
                    <a:gd name="connsiteX12-827" fmla="*/ 731 w 10000"/>
                    <a:gd name="connsiteY12-828" fmla="*/ 6687 h 10092"/>
                    <a:gd name="connsiteX13" fmla="*/ 1501 w 10000"/>
                    <a:gd name="connsiteY13" fmla="*/ 1510 h 10092"/>
                    <a:gd name="connsiteX0-829" fmla="*/ 1501 w 11272"/>
                    <a:gd name="connsiteY0-830" fmla="*/ 1510 h 10092"/>
                    <a:gd name="connsiteX1-831" fmla="*/ 3409 w 11272"/>
                    <a:gd name="connsiteY1-832" fmla="*/ 1084 h 10092"/>
                    <a:gd name="connsiteX2-833" fmla="*/ 5445 w 11272"/>
                    <a:gd name="connsiteY2-834" fmla="*/ 2295 h 10092"/>
                    <a:gd name="connsiteX3-835" fmla="*/ 7071 w 11272"/>
                    <a:gd name="connsiteY3-836" fmla="*/ 3 h 10092"/>
                    <a:gd name="connsiteX4-837" fmla="*/ 9182 w 11272"/>
                    <a:gd name="connsiteY4-838" fmla="*/ 1862 h 10092"/>
                    <a:gd name="connsiteX5-839" fmla="*/ 11080 w 11272"/>
                    <a:gd name="connsiteY5-840" fmla="*/ 3931 h 10092"/>
                    <a:gd name="connsiteX6-841" fmla="*/ 8471 w 11272"/>
                    <a:gd name="connsiteY6-842" fmla="*/ 6009 h 10092"/>
                    <a:gd name="connsiteX7-843" fmla="*/ 7608 w 11272"/>
                    <a:gd name="connsiteY7-844" fmla="*/ 9436 h 10092"/>
                    <a:gd name="connsiteX8-845" fmla="*/ 6408 w 11272"/>
                    <a:gd name="connsiteY8-846" fmla="*/ 8300 h 10092"/>
                    <a:gd name="connsiteX9-847" fmla="*/ 5136 w 11272"/>
                    <a:gd name="connsiteY9-848" fmla="*/ 9670 h 10092"/>
                    <a:gd name="connsiteX10-849" fmla="*/ 4072 w 11272"/>
                    <a:gd name="connsiteY10-850" fmla="*/ 8529 h 10092"/>
                    <a:gd name="connsiteX11-851" fmla="*/ 2703 w 11272"/>
                    <a:gd name="connsiteY11-852" fmla="*/ 10000 h 10092"/>
                    <a:gd name="connsiteX12-853" fmla="*/ 731 w 11272"/>
                    <a:gd name="connsiteY12-854" fmla="*/ 6687 h 10092"/>
                    <a:gd name="connsiteX13-855" fmla="*/ 1501 w 11272"/>
                    <a:gd name="connsiteY13-856" fmla="*/ 1510 h 10092"/>
                    <a:gd name="connsiteX0-857" fmla="*/ 1501 w 11272"/>
                    <a:gd name="connsiteY0-858" fmla="*/ 1510 h 10092"/>
                    <a:gd name="connsiteX1-859" fmla="*/ 3409 w 11272"/>
                    <a:gd name="connsiteY1-860" fmla="*/ 1084 h 10092"/>
                    <a:gd name="connsiteX2-861" fmla="*/ 5445 w 11272"/>
                    <a:gd name="connsiteY2-862" fmla="*/ 2295 h 10092"/>
                    <a:gd name="connsiteX3-863" fmla="*/ 7071 w 11272"/>
                    <a:gd name="connsiteY3-864" fmla="*/ 3 h 10092"/>
                    <a:gd name="connsiteX4-865" fmla="*/ 9182 w 11272"/>
                    <a:gd name="connsiteY4-866" fmla="*/ 1862 h 10092"/>
                    <a:gd name="connsiteX5-867" fmla="*/ 11080 w 11272"/>
                    <a:gd name="connsiteY5-868" fmla="*/ 3931 h 10092"/>
                    <a:gd name="connsiteX6-869" fmla="*/ 8471 w 11272"/>
                    <a:gd name="connsiteY6-870" fmla="*/ 6009 h 10092"/>
                    <a:gd name="connsiteX7-871" fmla="*/ 7608 w 11272"/>
                    <a:gd name="connsiteY7-872" fmla="*/ 9436 h 10092"/>
                    <a:gd name="connsiteX8-873" fmla="*/ 6408 w 11272"/>
                    <a:gd name="connsiteY8-874" fmla="*/ 8300 h 10092"/>
                    <a:gd name="connsiteX9-875" fmla="*/ 5136 w 11272"/>
                    <a:gd name="connsiteY9-876" fmla="*/ 9670 h 10092"/>
                    <a:gd name="connsiteX10-877" fmla="*/ 4072 w 11272"/>
                    <a:gd name="connsiteY10-878" fmla="*/ 8529 h 10092"/>
                    <a:gd name="connsiteX11-879" fmla="*/ 2703 w 11272"/>
                    <a:gd name="connsiteY11-880" fmla="*/ 10000 h 10092"/>
                    <a:gd name="connsiteX12-881" fmla="*/ 731 w 11272"/>
                    <a:gd name="connsiteY12-882" fmla="*/ 6687 h 10092"/>
                    <a:gd name="connsiteX13-883" fmla="*/ 1501 w 11272"/>
                    <a:gd name="connsiteY13-884" fmla="*/ 1510 h 10092"/>
                    <a:gd name="connsiteX0-885" fmla="*/ 1501 w 11272"/>
                    <a:gd name="connsiteY0-886" fmla="*/ 1510 h 10092"/>
                    <a:gd name="connsiteX1-887" fmla="*/ 3409 w 11272"/>
                    <a:gd name="connsiteY1-888" fmla="*/ 1084 h 10092"/>
                    <a:gd name="connsiteX2-889" fmla="*/ 5445 w 11272"/>
                    <a:gd name="connsiteY2-890" fmla="*/ 2295 h 10092"/>
                    <a:gd name="connsiteX3-891" fmla="*/ 7071 w 11272"/>
                    <a:gd name="connsiteY3-892" fmla="*/ 3 h 10092"/>
                    <a:gd name="connsiteX4-893" fmla="*/ 9182 w 11272"/>
                    <a:gd name="connsiteY4-894" fmla="*/ 1862 h 10092"/>
                    <a:gd name="connsiteX5-895" fmla="*/ 11080 w 11272"/>
                    <a:gd name="connsiteY5-896" fmla="*/ 3931 h 10092"/>
                    <a:gd name="connsiteX6-897" fmla="*/ 9843 w 11272"/>
                    <a:gd name="connsiteY6-898" fmla="*/ 6245 h 10092"/>
                    <a:gd name="connsiteX7-899" fmla="*/ 8471 w 11272"/>
                    <a:gd name="connsiteY7-900" fmla="*/ 6009 h 10092"/>
                    <a:gd name="connsiteX8-901" fmla="*/ 7608 w 11272"/>
                    <a:gd name="connsiteY8-902" fmla="*/ 9436 h 10092"/>
                    <a:gd name="connsiteX9-903" fmla="*/ 6408 w 11272"/>
                    <a:gd name="connsiteY9-904" fmla="*/ 8300 h 10092"/>
                    <a:gd name="connsiteX10-905" fmla="*/ 5136 w 11272"/>
                    <a:gd name="connsiteY10-906" fmla="*/ 9670 h 10092"/>
                    <a:gd name="connsiteX11-907" fmla="*/ 4072 w 11272"/>
                    <a:gd name="connsiteY11-908" fmla="*/ 8529 h 10092"/>
                    <a:gd name="connsiteX12-909" fmla="*/ 2703 w 11272"/>
                    <a:gd name="connsiteY12-910" fmla="*/ 10000 h 10092"/>
                    <a:gd name="connsiteX13-911" fmla="*/ 731 w 11272"/>
                    <a:gd name="connsiteY13-912" fmla="*/ 6687 h 10092"/>
                    <a:gd name="connsiteX14" fmla="*/ 1501 w 11272"/>
                    <a:gd name="connsiteY14" fmla="*/ 1510 h 10092"/>
                    <a:gd name="connsiteX0-913" fmla="*/ 1501 w 11272"/>
                    <a:gd name="connsiteY0-914" fmla="*/ 1510 h 10000"/>
                    <a:gd name="connsiteX1-915" fmla="*/ 3409 w 11272"/>
                    <a:gd name="connsiteY1-916" fmla="*/ 1084 h 10000"/>
                    <a:gd name="connsiteX2-917" fmla="*/ 5445 w 11272"/>
                    <a:gd name="connsiteY2-918" fmla="*/ 2295 h 10000"/>
                    <a:gd name="connsiteX3-919" fmla="*/ 7071 w 11272"/>
                    <a:gd name="connsiteY3-920" fmla="*/ 3 h 10000"/>
                    <a:gd name="connsiteX4-921" fmla="*/ 9182 w 11272"/>
                    <a:gd name="connsiteY4-922" fmla="*/ 1862 h 10000"/>
                    <a:gd name="connsiteX5-923" fmla="*/ 11080 w 11272"/>
                    <a:gd name="connsiteY5-924" fmla="*/ 3931 h 10000"/>
                    <a:gd name="connsiteX6-925" fmla="*/ 9843 w 11272"/>
                    <a:gd name="connsiteY6-926" fmla="*/ 6245 h 10000"/>
                    <a:gd name="connsiteX7-927" fmla="*/ 8471 w 11272"/>
                    <a:gd name="connsiteY7-928" fmla="*/ 6009 h 10000"/>
                    <a:gd name="connsiteX8-929" fmla="*/ 7608 w 11272"/>
                    <a:gd name="connsiteY8-930" fmla="*/ 9436 h 10000"/>
                    <a:gd name="connsiteX9-931" fmla="*/ 6408 w 11272"/>
                    <a:gd name="connsiteY9-932" fmla="*/ 8300 h 10000"/>
                    <a:gd name="connsiteX10-933" fmla="*/ 5136 w 11272"/>
                    <a:gd name="connsiteY10-934" fmla="*/ 9670 h 10000"/>
                    <a:gd name="connsiteX11-935" fmla="*/ 4072 w 11272"/>
                    <a:gd name="connsiteY11-936" fmla="*/ 8529 h 10000"/>
                    <a:gd name="connsiteX12-937" fmla="*/ 2703 w 11272"/>
                    <a:gd name="connsiteY12-938" fmla="*/ 10000 h 10000"/>
                    <a:gd name="connsiteX13-939" fmla="*/ 2007 w 11272"/>
                    <a:gd name="connsiteY13-940" fmla="*/ 7623 h 10000"/>
                    <a:gd name="connsiteX14-941" fmla="*/ 731 w 11272"/>
                    <a:gd name="connsiteY14-942" fmla="*/ 6687 h 10000"/>
                    <a:gd name="connsiteX15" fmla="*/ 1501 w 11272"/>
                    <a:gd name="connsiteY15" fmla="*/ 1510 h 10000"/>
                    <a:gd name="connsiteX0-943" fmla="*/ 1501 w 11272"/>
                    <a:gd name="connsiteY0-944" fmla="*/ 1510 h 10000"/>
                    <a:gd name="connsiteX1-945" fmla="*/ 3409 w 11272"/>
                    <a:gd name="connsiteY1-946" fmla="*/ 1084 h 10000"/>
                    <a:gd name="connsiteX2-947" fmla="*/ 5445 w 11272"/>
                    <a:gd name="connsiteY2-948" fmla="*/ 2295 h 10000"/>
                    <a:gd name="connsiteX3-949" fmla="*/ 7071 w 11272"/>
                    <a:gd name="connsiteY3-950" fmla="*/ 3 h 10000"/>
                    <a:gd name="connsiteX4-951" fmla="*/ 9182 w 11272"/>
                    <a:gd name="connsiteY4-952" fmla="*/ 1862 h 10000"/>
                    <a:gd name="connsiteX5-953" fmla="*/ 11080 w 11272"/>
                    <a:gd name="connsiteY5-954" fmla="*/ 3931 h 10000"/>
                    <a:gd name="connsiteX6-955" fmla="*/ 9843 w 11272"/>
                    <a:gd name="connsiteY6-956" fmla="*/ 6245 h 10000"/>
                    <a:gd name="connsiteX7-957" fmla="*/ 8471 w 11272"/>
                    <a:gd name="connsiteY7-958" fmla="*/ 6009 h 10000"/>
                    <a:gd name="connsiteX8-959" fmla="*/ 7608 w 11272"/>
                    <a:gd name="connsiteY8-960" fmla="*/ 9436 h 10000"/>
                    <a:gd name="connsiteX9-961" fmla="*/ 6408 w 11272"/>
                    <a:gd name="connsiteY9-962" fmla="*/ 8300 h 10000"/>
                    <a:gd name="connsiteX10-963" fmla="*/ 5136 w 11272"/>
                    <a:gd name="connsiteY10-964" fmla="*/ 9670 h 10000"/>
                    <a:gd name="connsiteX11-965" fmla="*/ 4072 w 11272"/>
                    <a:gd name="connsiteY11-966" fmla="*/ 8529 h 10000"/>
                    <a:gd name="connsiteX12-967" fmla="*/ 2703 w 11272"/>
                    <a:gd name="connsiteY12-968" fmla="*/ 10000 h 10000"/>
                    <a:gd name="connsiteX13-969" fmla="*/ 2007 w 11272"/>
                    <a:gd name="connsiteY13-970" fmla="*/ 7623 h 10000"/>
                    <a:gd name="connsiteX14-971" fmla="*/ 731 w 11272"/>
                    <a:gd name="connsiteY14-972" fmla="*/ 6687 h 10000"/>
                    <a:gd name="connsiteX15-973" fmla="*/ 1501 w 11272"/>
                    <a:gd name="connsiteY15-974" fmla="*/ 1510 h 10000"/>
                    <a:gd name="connsiteX0-975" fmla="*/ 1613 w 11384"/>
                    <a:gd name="connsiteY0-976" fmla="*/ 1510 h 10000"/>
                    <a:gd name="connsiteX1-977" fmla="*/ 3521 w 11384"/>
                    <a:gd name="connsiteY1-978" fmla="*/ 1084 h 10000"/>
                    <a:gd name="connsiteX2-979" fmla="*/ 5557 w 11384"/>
                    <a:gd name="connsiteY2-980" fmla="*/ 2295 h 10000"/>
                    <a:gd name="connsiteX3-981" fmla="*/ 7183 w 11384"/>
                    <a:gd name="connsiteY3-982" fmla="*/ 3 h 10000"/>
                    <a:gd name="connsiteX4-983" fmla="*/ 9294 w 11384"/>
                    <a:gd name="connsiteY4-984" fmla="*/ 1862 h 10000"/>
                    <a:gd name="connsiteX5-985" fmla="*/ 11192 w 11384"/>
                    <a:gd name="connsiteY5-986" fmla="*/ 3931 h 10000"/>
                    <a:gd name="connsiteX6-987" fmla="*/ 9955 w 11384"/>
                    <a:gd name="connsiteY6-988" fmla="*/ 6245 h 10000"/>
                    <a:gd name="connsiteX7-989" fmla="*/ 8583 w 11384"/>
                    <a:gd name="connsiteY7-990" fmla="*/ 6009 h 10000"/>
                    <a:gd name="connsiteX8-991" fmla="*/ 7720 w 11384"/>
                    <a:gd name="connsiteY8-992" fmla="*/ 9436 h 10000"/>
                    <a:gd name="connsiteX9-993" fmla="*/ 6520 w 11384"/>
                    <a:gd name="connsiteY9-994" fmla="*/ 8300 h 10000"/>
                    <a:gd name="connsiteX10-995" fmla="*/ 5248 w 11384"/>
                    <a:gd name="connsiteY10-996" fmla="*/ 9670 h 10000"/>
                    <a:gd name="connsiteX11-997" fmla="*/ 4184 w 11384"/>
                    <a:gd name="connsiteY11-998" fmla="*/ 8529 h 10000"/>
                    <a:gd name="connsiteX12-999" fmla="*/ 2815 w 11384"/>
                    <a:gd name="connsiteY12-1000" fmla="*/ 10000 h 10000"/>
                    <a:gd name="connsiteX13-1001" fmla="*/ 2119 w 11384"/>
                    <a:gd name="connsiteY13-1002" fmla="*/ 7623 h 10000"/>
                    <a:gd name="connsiteX14-1003" fmla="*/ 843 w 11384"/>
                    <a:gd name="connsiteY14-1004" fmla="*/ 6687 h 10000"/>
                    <a:gd name="connsiteX15-1005" fmla="*/ 1613 w 11384"/>
                    <a:gd name="connsiteY15-1006" fmla="*/ 1510 h 10000"/>
                    <a:gd name="connsiteX0-1007" fmla="*/ 1321 w 11733"/>
                    <a:gd name="connsiteY0-1008" fmla="*/ 2455 h 10000"/>
                    <a:gd name="connsiteX1-1009" fmla="*/ 3870 w 11733"/>
                    <a:gd name="connsiteY1-1010" fmla="*/ 1084 h 10000"/>
                    <a:gd name="connsiteX2-1011" fmla="*/ 5906 w 11733"/>
                    <a:gd name="connsiteY2-1012" fmla="*/ 2295 h 10000"/>
                    <a:gd name="connsiteX3-1013" fmla="*/ 7532 w 11733"/>
                    <a:gd name="connsiteY3-1014" fmla="*/ 3 h 10000"/>
                    <a:gd name="connsiteX4-1015" fmla="*/ 9643 w 11733"/>
                    <a:gd name="connsiteY4-1016" fmla="*/ 1862 h 10000"/>
                    <a:gd name="connsiteX5-1017" fmla="*/ 11541 w 11733"/>
                    <a:gd name="connsiteY5-1018" fmla="*/ 3931 h 10000"/>
                    <a:gd name="connsiteX6-1019" fmla="*/ 10304 w 11733"/>
                    <a:gd name="connsiteY6-1020" fmla="*/ 6245 h 10000"/>
                    <a:gd name="connsiteX7-1021" fmla="*/ 8932 w 11733"/>
                    <a:gd name="connsiteY7-1022" fmla="*/ 6009 h 10000"/>
                    <a:gd name="connsiteX8-1023" fmla="*/ 8069 w 11733"/>
                    <a:gd name="connsiteY8-1024" fmla="*/ 9436 h 10000"/>
                    <a:gd name="connsiteX9-1025" fmla="*/ 6869 w 11733"/>
                    <a:gd name="connsiteY9-1026" fmla="*/ 8300 h 10000"/>
                    <a:gd name="connsiteX10-1027" fmla="*/ 5597 w 11733"/>
                    <a:gd name="connsiteY10-1028" fmla="*/ 9670 h 10000"/>
                    <a:gd name="connsiteX11-1029" fmla="*/ 4533 w 11733"/>
                    <a:gd name="connsiteY11-1030" fmla="*/ 8529 h 10000"/>
                    <a:gd name="connsiteX12-1031" fmla="*/ 3164 w 11733"/>
                    <a:gd name="connsiteY12-1032" fmla="*/ 10000 h 10000"/>
                    <a:gd name="connsiteX13-1033" fmla="*/ 2468 w 11733"/>
                    <a:gd name="connsiteY13-1034" fmla="*/ 7623 h 10000"/>
                    <a:gd name="connsiteX14-1035" fmla="*/ 1192 w 11733"/>
                    <a:gd name="connsiteY14-1036" fmla="*/ 6687 h 10000"/>
                    <a:gd name="connsiteX15-1037" fmla="*/ 1321 w 11733"/>
                    <a:gd name="connsiteY15-1038" fmla="*/ 2455 h 10000"/>
                    <a:gd name="connsiteX0-1039" fmla="*/ 1321 w 11733"/>
                    <a:gd name="connsiteY0-1040" fmla="*/ 2455 h 10000"/>
                    <a:gd name="connsiteX1-1041" fmla="*/ 2519 w 11733"/>
                    <a:gd name="connsiteY1-1042" fmla="*/ 2387 h 10000"/>
                    <a:gd name="connsiteX2-1043" fmla="*/ 3870 w 11733"/>
                    <a:gd name="connsiteY2-1044" fmla="*/ 1084 h 10000"/>
                    <a:gd name="connsiteX3-1045" fmla="*/ 5906 w 11733"/>
                    <a:gd name="connsiteY3-1046" fmla="*/ 2295 h 10000"/>
                    <a:gd name="connsiteX4-1047" fmla="*/ 7532 w 11733"/>
                    <a:gd name="connsiteY4-1048" fmla="*/ 3 h 10000"/>
                    <a:gd name="connsiteX5-1049" fmla="*/ 9643 w 11733"/>
                    <a:gd name="connsiteY5-1050" fmla="*/ 1862 h 10000"/>
                    <a:gd name="connsiteX6-1051" fmla="*/ 11541 w 11733"/>
                    <a:gd name="connsiteY6-1052" fmla="*/ 3931 h 10000"/>
                    <a:gd name="connsiteX7-1053" fmla="*/ 10304 w 11733"/>
                    <a:gd name="connsiteY7-1054" fmla="*/ 6245 h 10000"/>
                    <a:gd name="connsiteX8-1055" fmla="*/ 8932 w 11733"/>
                    <a:gd name="connsiteY8-1056" fmla="*/ 6009 h 10000"/>
                    <a:gd name="connsiteX9-1057" fmla="*/ 8069 w 11733"/>
                    <a:gd name="connsiteY9-1058" fmla="*/ 9436 h 10000"/>
                    <a:gd name="connsiteX10-1059" fmla="*/ 6869 w 11733"/>
                    <a:gd name="connsiteY10-1060" fmla="*/ 8300 h 10000"/>
                    <a:gd name="connsiteX11-1061" fmla="*/ 5597 w 11733"/>
                    <a:gd name="connsiteY11-1062" fmla="*/ 9670 h 10000"/>
                    <a:gd name="connsiteX12-1063" fmla="*/ 4533 w 11733"/>
                    <a:gd name="connsiteY12-1064" fmla="*/ 8529 h 10000"/>
                    <a:gd name="connsiteX13-1065" fmla="*/ 3164 w 11733"/>
                    <a:gd name="connsiteY13-1066" fmla="*/ 10000 h 10000"/>
                    <a:gd name="connsiteX14-1067" fmla="*/ 2468 w 11733"/>
                    <a:gd name="connsiteY14-1068" fmla="*/ 7623 h 10000"/>
                    <a:gd name="connsiteX15-1069" fmla="*/ 1192 w 11733"/>
                    <a:gd name="connsiteY15-1070" fmla="*/ 6687 h 10000"/>
                    <a:gd name="connsiteX16" fmla="*/ 1321 w 11733"/>
                    <a:gd name="connsiteY16" fmla="*/ 2455 h 10000"/>
                    <a:gd name="connsiteX0-1071" fmla="*/ 1321 w 11733"/>
                    <a:gd name="connsiteY0-1072" fmla="*/ 2455 h 10000"/>
                    <a:gd name="connsiteX1-1073" fmla="*/ 2519 w 11733"/>
                    <a:gd name="connsiteY1-1074" fmla="*/ 2387 h 10000"/>
                    <a:gd name="connsiteX2-1075" fmla="*/ 3229 w 11733"/>
                    <a:gd name="connsiteY2-1076" fmla="*/ 927 h 10000"/>
                    <a:gd name="connsiteX3-1077" fmla="*/ 5906 w 11733"/>
                    <a:gd name="connsiteY3-1078" fmla="*/ 2295 h 10000"/>
                    <a:gd name="connsiteX4-1079" fmla="*/ 7532 w 11733"/>
                    <a:gd name="connsiteY4-1080" fmla="*/ 3 h 10000"/>
                    <a:gd name="connsiteX5-1081" fmla="*/ 9643 w 11733"/>
                    <a:gd name="connsiteY5-1082" fmla="*/ 1862 h 10000"/>
                    <a:gd name="connsiteX6-1083" fmla="*/ 11541 w 11733"/>
                    <a:gd name="connsiteY6-1084" fmla="*/ 3931 h 10000"/>
                    <a:gd name="connsiteX7-1085" fmla="*/ 10304 w 11733"/>
                    <a:gd name="connsiteY7-1086" fmla="*/ 6245 h 10000"/>
                    <a:gd name="connsiteX8-1087" fmla="*/ 8932 w 11733"/>
                    <a:gd name="connsiteY8-1088" fmla="*/ 6009 h 10000"/>
                    <a:gd name="connsiteX9-1089" fmla="*/ 8069 w 11733"/>
                    <a:gd name="connsiteY9-1090" fmla="*/ 9436 h 10000"/>
                    <a:gd name="connsiteX10-1091" fmla="*/ 6869 w 11733"/>
                    <a:gd name="connsiteY10-1092" fmla="*/ 8300 h 10000"/>
                    <a:gd name="connsiteX11-1093" fmla="*/ 5597 w 11733"/>
                    <a:gd name="connsiteY11-1094" fmla="*/ 9670 h 10000"/>
                    <a:gd name="connsiteX12-1095" fmla="*/ 4533 w 11733"/>
                    <a:gd name="connsiteY12-1096" fmla="*/ 8529 h 10000"/>
                    <a:gd name="connsiteX13-1097" fmla="*/ 3164 w 11733"/>
                    <a:gd name="connsiteY13-1098" fmla="*/ 10000 h 10000"/>
                    <a:gd name="connsiteX14-1099" fmla="*/ 2468 w 11733"/>
                    <a:gd name="connsiteY14-1100" fmla="*/ 7623 h 10000"/>
                    <a:gd name="connsiteX15-1101" fmla="*/ 1192 w 11733"/>
                    <a:gd name="connsiteY15-1102" fmla="*/ 6687 h 10000"/>
                    <a:gd name="connsiteX16-1103" fmla="*/ 1321 w 11733"/>
                    <a:gd name="connsiteY16-1104" fmla="*/ 2455 h 10000"/>
                    <a:gd name="connsiteX0-1105" fmla="*/ 1321 w 11733"/>
                    <a:gd name="connsiteY0-1106" fmla="*/ 2455 h 10000"/>
                    <a:gd name="connsiteX1-1107" fmla="*/ 2519 w 11733"/>
                    <a:gd name="connsiteY1-1108" fmla="*/ 2387 h 10000"/>
                    <a:gd name="connsiteX2-1109" fmla="*/ 3229 w 11733"/>
                    <a:gd name="connsiteY2-1110" fmla="*/ 927 h 10000"/>
                    <a:gd name="connsiteX3-1111" fmla="*/ 4417 w 11733"/>
                    <a:gd name="connsiteY3-1112" fmla="*/ 2742 h 10000"/>
                    <a:gd name="connsiteX4-1113" fmla="*/ 5906 w 11733"/>
                    <a:gd name="connsiteY4-1114" fmla="*/ 2295 h 10000"/>
                    <a:gd name="connsiteX5-1115" fmla="*/ 7532 w 11733"/>
                    <a:gd name="connsiteY5-1116" fmla="*/ 3 h 10000"/>
                    <a:gd name="connsiteX6-1117" fmla="*/ 9643 w 11733"/>
                    <a:gd name="connsiteY6-1118" fmla="*/ 1862 h 10000"/>
                    <a:gd name="connsiteX7-1119" fmla="*/ 11541 w 11733"/>
                    <a:gd name="connsiteY7-1120" fmla="*/ 3931 h 10000"/>
                    <a:gd name="connsiteX8-1121" fmla="*/ 10304 w 11733"/>
                    <a:gd name="connsiteY8-1122" fmla="*/ 6245 h 10000"/>
                    <a:gd name="connsiteX9-1123" fmla="*/ 8932 w 11733"/>
                    <a:gd name="connsiteY9-1124" fmla="*/ 6009 h 10000"/>
                    <a:gd name="connsiteX10-1125" fmla="*/ 8069 w 11733"/>
                    <a:gd name="connsiteY10-1126" fmla="*/ 9436 h 10000"/>
                    <a:gd name="connsiteX11-1127" fmla="*/ 6869 w 11733"/>
                    <a:gd name="connsiteY11-1128" fmla="*/ 8300 h 10000"/>
                    <a:gd name="connsiteX12-1129" fmla="*/ 5597 w 11733"/>
                    <a:gd name="connsiteY12-1130" fmla="*/ 9670 h 10000"/>
                    <a:gd name="connsiteX13-1131" fmla="*/ 4533 w 11733"/>
                    <a:gd name="connsiteY13-1132" fmla="*/ 8529 h 10000"/>
                    <a:gd name="connsiteX14-1133" fmla="*/ 3164 w 11733"/>
                    <a:gd name="connsiteY14-1134" fmla="*/ 10000 h 10000"/>
                    <a:gd name="connsiteX15-1135" fmla="*/ 2468 w 11733"/>
                    <a:gd name="connsiteY15-1136" fmla="*/ 7623 h 10000"/>
                    <a:gd name="connsiteX16-1137" fmla="*/ 1192 w 11733"/>
                    <a:gd name="connsiteY16-1138" fmla="*/ 6687 h 10000"/>
                    <a:gd name="connsiteX17" fmla="*/ 1321 w 11733"/>
                    <a:gd name="connsiteY17" fmla="*/ 2455 h 10000"/>
                    <a:gd name="connsiteX0-1139" fmla="*/ 1321 w 11733"/>
                    <a:gd name="connsiteY0-1140" fmla="*/ 2483 h 10028"/>
                    <a:gd name="connsiteX1-1141" fmla="*/ 2519 w 11733"/>
                    <a:gd name="connsiteY1-1142" fmla="*/ 2415 h 10028"/>
                    <a:gd name="connsiteX2-1143" fmla="*/ 3229 w 11733"/>
                    <a:gd name="connsiteY2-1144" fmla="*/ 955 h 10028"/>
                    <a:gd name="connsiteX3-1145" fmla="*/ 4417 w 11733"/>
                    <a:gd name="connsiteY3-1146" fmla="*/ 2770 h 10028"/>
                    <a:gd name="connsiteX4-1147" fmla="*/ 5367 w 11733"/>
                    <a:gd name="connsiteY4-1148" fmla="*/ 866 h 10028"/>
                    <a:gd name="connsiteX5-1149" fmla="*/ 7532 w 11733"/>
                    <a:gd name="connsiteY5-1150" fmla="*/ 31 h 10028"/>
                    <a:gd name="connsiteX6-1151" fmla="*/ 9643 w 11733"/>
                    <a:gd name="connsiteY6-1152" fmla="*/ 1890 h 10028"/>
                    <a:gd name="connsiteX7-1153" fmla="*/ 11541 w 11733"/>
                    <a:gd name="connsiteY7-1154" fmla="*/ 3959 h 10028"/>
                    <a:gd name="connsiteX8-1155" fmla="*/ 10304 w 11733"/>
                    <a:gd name="connsiteY8-1156" fmla="*/ 6273 h 10028"/>
                    <a:gd name="connsiteX9-1157" fmla="*/ 8932 w 11733"/>
                    <a:gd name="connsiteY9-1158" fmla="*/ 6037 h 10028"/>
                    <a:gd name="connsiteX10-1159" fmla="*/ 8069 w 11733"/>
                    <a:gd name="connsiteY10-1160" fmla="*/ 9464 h 10028"/>
                    <a:gd name="connsiteX11-1161" fmla="*/ 6869 w 11733"/>
                    <a:gd name="connsiteY11-1162" fmla="*/ 8328 h 10028"/>
                    <a:gd name="connsiteX12-1163" fmla="*/ 5597 w 11733"/>
                    <a:gd name="connsiteY12-1164" fmla="*/ 9698 h 10028"/>
                    <a:gd name="connsiteX13-1165" fmla="*/ 4533 w 11733"/>
                    <a:gd name="connsiteY13-1166" fmla="*/ 8557 h 10028"/>
                    <a:gd name="connsiteX14-1167" fmla="*/ 3164 w 11733"/>
                    <a:gd name="connsiteY14-1168" fmla="*/ 10028 h 10028"/>
                    <a:gd name="connsiteX15-1169" fmla="*/ 2468 w 11733"/>
                    <a:gd name="connsiteY15-1170" fmla="*/ 7651 h 10028"/>
                    <a:gd name="connsiteX16-1171" fmla="*/ 1192 w 11733"/>
                    <a:gd name="connsiteY16-1172" fmla="*/ 6715 h 10028"/>
                    <a:gd name="connsiteX17-1173" fmla="*/ 1321 w 11733"/>
                    <a:gd name="connsiteY17-1174" fmla="*/ 2483 h 10028"/>
                    <a:gd name="connsiteX0-1175" fmla="*/ 1321 w 11733"/>
                    <a:gd name="connsiteY0-1176" fmla="*/ 2454 h 9999"/>
                    <a:gd name="connsiteX1-1177" fmla="*/ 2519 w 11733"/>
                    <a:gd name="connsiteY1-1178" fmla="*/ 2386 h 9999"/>
                    <a:gd name="connsiteX2-1179" fmla="*/ 3229 w 11733"/>
                    <a:gd name="connsiteY2-1180" fmla="*/ 926 h 9999"/>
                    <a:gd name="connsiteX3-1181" fmla="*/ 4417 w 11733"/>
                    <a:gd name="connsiteY3-1182" fmla="*/ 2741 h 9999"/>
                    <a:gd name="connsiteX4-1183" fmla="*/ 5367 w 11733"/>
                    <a:gd name="connsiteY4-1184" fmla="*/ 837 h 9999"/>
                    <a:gd name="connsiteX5-1185" fmla="*/ 6867 w 11733"/>
                    <a:gd name="connsiteY5-1186" fmla="*/ 1520 h 9999"/>
                    <a:gd name="connsiteX6-1187" fmla="*/ 7532 w 11733"/>
                    <a:gd name="connsiteY6-1188" fmla="*/ 2 h 9999"/>
                    <a:gd name="connsiteX7-1189" fmla="*/ 9643 w 11733"/>
                    <a:gd name="connsiteY7-1190" fmla="*/ 1861 h 9999"/>
                    <a:gd name="connsiteX8-1191" fmla="*/ 11541 w 11733"/>
                    <a:gd name="connsiteY8-1192" fmla="*/ 3930 h 9999"/>
                    <a:gd name="connsiteX9-1193" fmla="*/ 10304 w 11733"/>
                    <a:gd name="connsiteY9-1194" fmla="*/ 6244 h 9999"/>
                    <a:gd name="connsiteX10-1195" fmla="*/ 8932 w 11733"/>
                    <a:gd name="connsiteY10-1196" fmla="*/ 6008 h 9999"/>
                    <a:gd name="connsiteX11-1197" fmla="*/ 8069 w 11733"/>
                    <a:gd name="connsiteY11-1198" fmla="*/ 9435 h 9999"/>
                    <a:gd name="connsiteX12-1199" fmla="*/ 6869 w 11733"/>
                    <a:gd name="connsiteY12-1200" fmla="*/ 8299 h 9999"/>
                    <a:gd name="connsiteX13-1201" fmla="*/ 5597 w 11733"/>
                    <a:gd name="connsiteY13-1202" fmla="*/ 9669 h 9999"/>
                    <a:gd name="connsiteX14-1203" fmla="*/ 4533 w 11733"/>
                    <a:gd name="connsiteY14-1204" fmla="*/ 8528 h 9999"/>
                    <a:gd name="connsiteX15-1205" fmla="*/ 3164 w 11733"/>
                    <a:gd name="connsiteY15-1206" fmla="*/ 9999 h 9999"/>
                    <a:gd name="connsiteX16-1207" fmla="*/ 2468 w 11733"/>
                    <a:gd name="connsiteY16-1208" fmla="*/ 7622 h 9999"/>
                    <a:gd name="connsiteX17-1209" fmla="*/ 1192 w 11733"/>
                    <a:gd name="connsiteY17-1210" fmla="*/ 6686 h 9999"/>
                    <a:gd name="connsiteX18" fmla="*/ 1321 w 11733"/>
                    <a:gd name="connsiteY18" fmla="*/ 2454 h 9999"/>
                    <a:gd name="connsiteX0-1211" fmla="*/ 1126 w 10000"/>
                    <a:gd name="connsiteY0-1212" fmla="*/ 2807 h 10353"/>
                    <a:gd name="connsiteX1-1213" fmla="*/ 2147 w 10000"/>
                    <a:gd name="connsiteY1-1214" fmla="*/ 2739 h 10353"/>
                    <a:gd name="connsiteX2-1215" fmla="*/ 2752 w 10000"/>
                    <a:gd name="connsiteY2-1216" fmla="*/ 1279 h 10353"/>
                    <a:gd name="connsiteX3-1217" fmla="*/ 3765 w 10000"/>
                    <a:gd name="connsiteY3-1218" fmla="*/ 3094 h 10353"/>
                    <a:gd name="connsiteX4-1219" fmla="*/ 4574 w 10000"/>
                    <a:gd name="connsiteY4-1220" fmla="*/ 1190 h 10353"/>
                    <a:gd name="connsiteX5-1221" fmla="*/ 5853 w 10000"/>
                    <a:gd name="connsiteY5-1222" fmla="*/ 1873 h 10353"/>
                    <a:gd name="connsiteX6-1223" fmla="*/ 6803 w 10000"/>
                    <a:gd name="connsiteY6-1224" fmla="*/ 1 h 10353"/>
                    <a:gd name="connsiteX7-1225" fmla="*/ 8219 w 10000"/>
                    <a:gd name="connsiteY7-1226" fmla="*/ 2214 h 10353"/>
                    <a:gd name="connsiteX8-1227" fmla="*/ 9836 w 10000"/>
                    <a:gd name="connsiteY8-1228" fmla="*/ 4283 h 10353"/>
                    <a:gd name="connsiteX9-1229" fmla="*/ 8782 w 10000"/>
                    <a:gd name="connsiteY9-1230" fmla="*/ 6598 h 10353"/>
                    <a:gd name="connsiteX10-1231" fmla="*/ 7613 w 10000"/>
                    <a:gd name="connsiteY10-1232" fmla="*/ 6362 h 10353"/>
                    <a:gd name="connsiteX11-1233" fmla="*/ 6877 w 10000"/>
                    <a:gd name="connsiteY11-1234" fmla="*/ 9789 h 10353"/>
                    <a:gd name="connsiteX12-1235" fmla="*/ 5854 w 10000"/>
                    <a:gd name="connsiteY12-1236" fmla="*/ 8653 h 10353"/>
                    <a:gd name="connsiteX13-1237" fmla="*/ 4770 w 10000"/>
                    <a:gd name="connsiteY13-1238" fmla="*/ 10023 h 10353"/>
                    <a:gd name="connsiteX14-1239" fmla="*/ 3863 w 10000"/>
                    <a:gd name="connsiteY14-1240" fmla="*/ 8882 h 10353"/>
                    <a:gd name="connsiteX15-1241" fmla="*/ 2697 w 10000"/>
                    <a:gd name="connsiteY15-1242" fmla="*/ 10353 h 10353"/>
                    <a:gd name="connsiteX16-1243" fmla="*/ 2103 w 10000"/>
                    <a:gd name="connsiteY16-1244" fmla="*/ 7976 h 10353"/>
                    <a:gd name="connsiteX17-1245" fmla="*/ 1016 w 10000"/>
                    <a:gd name="connsiteY17-1246" fmla="*/ 7040 h 10353"/>
                    <a:gd name="connsiteX18-1247" fmla="*/ 1126 w 10000"/>
                    <a:gd name="connsiteY18-1248" fmla="*/ 2807 h 10353"/>
                    <a:gd name="connsiteX0-1249" fmla="*/ 1126 w 9838"/>
                    <a:gd name="connsiteY0-1250" fmla="*/ 2807 h 10353"/>
                    <a:gd name="connsiteX1-1251" fmla="*/ 2147 w 9838"/>
                    <a:gd name="connsiteY1-1252" fmla="*/ 2739 h 10353"/>
                    <a:gd name="connsiteX2-1253" fmla="*/ 2752 w 9838"/>
                    <a:gd name="connsiteY2-1254" fmla="*/ 1279 h 10353"/>
                    <a:gd name="connsiteX3-1255" fmla="*/ 3765 w 9838"/>
                    <a:gd name="connsiteY3-1256" fmla="*/ 3094 h 10353"/>
                    <a:gd name="connsiteX4-1257" fmla="*/ 4574 w 9838"/>
                    <a:gd name="connsiteY4-1258" fmla="*/ 1190 h 10353"/>
                    <a:gd name="connsiteX5-1259" fmla="*/ 5853 w 9838"/>
                    <a:gd name="connsiteY5-1260" fmla="*/ 1873 h 10353"/>
                    <a:gd name="connsiteX6-1261" fmla="*/ 6803 w 9838"/>
                    <a:gd name="connsiteY6-1262" fmla="*/ 1 h 10353"/>
                    <a:gd name="connsiteX7-1263" fmla="*/ 8219 w 9838"/>
                    <a:gd name="connsiteY7-1264" fmla="*/ 2214 h 10353"/>
                    <a:gd name="connsiteX8-1265" fmla="*/ 8935 w 9838"/>
                    <a:gd name="connsiteY8-1266" fmla="*/ 1322 h 10353"/>
                    <a:gd name="connsiteX9-1267" fmla="*/ 9836 w 9838"/>
                    <a:gd name="connsiteY9-1268" fmla="*/ 4283 h 10353"/>
                    <a:gd name="connsiteX10-1269" fmla="*/ 8782 w 9838"/>
                    <a:gd name="connsiteY10-1270" fmla="*/ 6598 h 10353"/>
                    <a:gd name="connsiteX11-1271" fmla="*/ 7613 w 9838"/>
                    <a:gd name="connsiteY11-1272" fmla="*/ 6362 h 10353"/>
                    <a:gd name="connsiteX12-1273" fmla="*/ 6877 w 9838"/>
                    <a:gd name="connsiteY12-1274" fmla="*/ 9789 h 10353"/>
                    <a:gd name="connsiteX13-1275" fmla="*/ 5854 w 9838"/>
                    <a:gd name="connsiteY13-1276" fmla="*/ 8653 h 10353"/>
                    <a:gd name="connsiteX14-1277" fmla="*/ 4770 w 9838"/>
                    <a:gd name="connsiteY14-1278" fmla="*/ 10023 h 10353"/>
                    <a:gd name="connsiteX15-1279" fmla="*/ 3863 w 9838"/>
                    <a:gd name="connsiteY15-1280" fmla="*/ 8882 h 10353"/>
                    <a:gd name="connsiteX16-1281" fmla="*/ 2697 w 9838"/>
                    <a:gd name="connsiteY16-1282" fmla="*/ 10353 h 10353"/>
                    <a:gd name="connsiteX17-1283" fmla="*/ 2103 w 9838"/>
                    <a:gd name="connsiteY17-1284" fmla="*/ 7976 h 10353"/>
                    <a:gd name="connsiteX18-1285" fmla="*/ 1016 w 9838"/>
                    <a:gd name="connsiteY18-1286" fmla="*/ 7040 h 10353"/>
                    <a:gd name="connsiteX19" fmla="*/ 1126 w 9838"/>
                    <a:gd name="connsiteY19" fmla="*/ 2807 h 10353"/>
                    <a:gd name="connsiteX0-1287" fmla="*/ 1065 w 9920"/>
                    <a:gd name="connsiteY0-1288" fmla="*/ 2711 h 10000"/>
                    <a:gd name="connsiteX1-1289" fmla="*/ 2102 w 9920"/>
                    <a:gd name="connsiteY1-1290" fmla="*/ 2646 h 10000"/>
                    <a:gd name="connsiteX2-1291" fmla="*/ 2717 w 9920"/>
                    <a:gd name="connsiteY2-1292" fmla="*/ 1235 h 10000"/>
                    <a:gd name="connsiteX3-1293" fmla="*/ 3747 w 9920"/>
                    <a:gd name="connsiteY3-1294" fmla="*/ 2989 h 10000"/>
                    <a:gd name="connsiteX4-1295" fmla="*/ 4569 w 9920"/>
                    <a:gd name="connsiteY4-1296" fmla="*/ 1149 h 10000"/>
                    <a:gd name="connsiteX5-1297" fmla="*/ 5869 w 9920"/>
                    <a:gd name="connsiteY5-1298" fmla="*/ 1809 h 10000"/>
                    <a:gd name="connsiteX6-1299" fmla="*/ 6835 w 9920"/>
                    <a:gd name="connsiteY6-1300" fmla="*/ 1 h 10000"/>
                    <a:gd name="connsiteX7-1301" fmla="*/ 8274 w 9920"/>
                    <a:gd name="connsiteY7-1302" fmla="*/ 2139 h 10000"/>
                    <a:gd name="connsiteX8-1303" fmla="*/ 9002 w 9920"/>
                    <a:gd name="connsiteY8-1304" fmla="*/ 1277 h 10000"/>
                    <a:gd name="connsiteX9-1305" fmla="*/ 9918 w 9920"/>
                    <a:gd name="connsiteY9-1306" fmla="*/ 4137 h 10000"/>
                    <a:gd name="connsiteX10-1307" fmla="*/ 8847 w 9920"/>
                    <a:gd name="connsiteY10-1308" fmla="*/ 6373 h 10000"/>
                    <a:gd name="connsiteX11-1309" fmla="*/ 7658 w 9920"/>
                    <a:gd name="connsiteY11-1310" fmla="*/ 6145 h 10000"/>
                    <a:gd name="connsiteX12-1311" fmla="*/ 6910 w 9920"/>
                    <a:gd name="connsiteY12-1312" fmla="*/ 9455 h 10000"/>
                    <a:gd name="connsiteX13-1313" fmla="*/ 5870 w 9920"/>
                    <a:gd name="connsiteY13-1314" fmla="*/ 8358 h 10000"/>
                    <a:gd name="connsiteX14-1315" fmla="*/ 4769 w 9920"/>
                    <a:gd name="connsiteY14-1316" fmla="*/ 9681 h 10000"/>
                    <a:gd name="connsiteX15-1317" fmla="*/ 3847 w 9920"/>
                    <a:gd name="connsiteY15-1318" fmla="*/ 8579 h 10000"/>
                    <a:gd name="connsiteX16-1319" fmla="*/ 2661 w 9920"/>
                    <a:gd name="connsiteY16-1320" fmla="*/ 10000 h 10000"/>
                    <a:gd name="connsiteX17-1321" fmla="*/ 2058 w 9920"/>
                    <a:gd name="connsiteY17-1322" fmla="*/ 7704 h 10000"/>
                    <a:gd name="connsiteX18-1323" fmla="*/ 1175 w 9920"/>
                    <a:gd name="connsiteY18-1324" fmla="*/ 7903 h 10000"/>
                    <a:gd name="connsiteX19-1325" fmla="*/ 1065 w 9920"/>
                    <a:gd name="connsiteY19-1326" fmla="*/ 2711 h 10000"/>
                    <a:gd name="connsiteX0-1327" fmla="*/ 1074 w 11488"/>
                    <a:gd name="connsiteY0-1328" fmla="*/ 2711 h 10000"/>
                    <a:gd name="connsiteX1-1329" fmla="*/ 2119 w 11488"/>
                    <a:gd name="connsiteY1-1330" fmla="*/ 2646 h 10000"/>
                    <a:gd name="connsiteX2-1331" fmla="*/ 2739 w 11488"/>
                    <a:gd name="connsiteY2-1332" fmla="*/ 1235 h 10000"/>
                    <a:gd name="connsiteX3-1333" fmla="*/ 3777 w 11488"/>
                    <a:gd name="connsiteY3-1334" fmla="*/ 2989 h 10000"/>
                    <a:gd name="connsiteX4-1335" fmla="*/ 4606 w 11488"/>
                    <a:gd name="connsiteY4-1336" fmla="*/ 1149 h 10000"/>
                    <a:gd name="connsiteX5-1337" fmla="*/ 5916 w 11488"/>
                    <a:gd name="connsiteY5-1338" fmla="*/ 1809 h 10000"/>
                    <a:gd name="connsiteX6-1339" fmla="*/ 6890 w 11488"/>
                    <a:gd name="connsiteY6-1340" fmla="*/ 1 h 10000"/>
                    <a:gd name="connsiteX7-1341" fmla="*/ 8341 w 11488"/>
                    <a:gd name="connsiteY7-1342" fmla="*/ 2139 h 10000"/>
                    <a:gd name="connsiteX8-1343" fmla="*/ 9075 w 11488"/>
                    <a:gd name="connsiteY8-1344" fmla="*/ 1277 h 10000"/>
                    <a:gd name="connsiteX9-1345" fmla="*/ 11488 w 11488"/>
                    <a:gd name="connsiteY9-1346" fmla="*/ 3605 h 10000"/>
                    <a:gd name="connsiteX10-1347" fmla="*/ 8918 w 11488"/>
                    <a:gd name="connsiteY10-1348" fmla="*/ 6373 h 10000"/>
                    <a:gd name="connsiteX11-1349" fmla="*/ 7720 w 11488"/>
                    <a:gd name="connsiteY11-1350" fmla="*/ 6145 h 10000"/>
                    <a:gd name="connsiteX12-1351" fmla="*/ 6966 w 11488"/>
                    <a:gd name="connsiteY12-1352" fmla="*/ 9455 h 10000"/>
                    <a:gd name="connsiteX13-1353" fmla="*/ 5917 w 11488"/>
                    <a:gd name="connsiteY13-1354" fmla="*/ 8358 h 10000"/>
                    <a:gd name="connsiteX14-1355" fmla="*/ 4807 w 11488"/>
                    <a:gd name="connsiteY14-1356" fmla="*/ 9681 h 10000"/>
                    <a:gd name="connsiteX15-1357" fmla="*/ 3878 w 11488"/>
                    <a:gd name="connsiteY15-1358" fmla="*/ 8579 h 10000"/>
                    <a:gd name="connsiteX16-1359" fmla="*/ 2682 w 11488"/>
                    <a:gd name="connsiteY16-1360" fmla="*/ 10000 h 10000"/>
                    <a:gd name="connsiteX17-1361" fmla="*/ 2075 w 11488"/>
                    <a:gd name="connsiteY17-1362" fmla="*/ 7704 h 10000"/>
                    <a:gd name="connsiteX18-1363" fmla="*/ 1184 w 11488"/>
                    <a:gd name="connsiteY18-1364" fmla="*/ 7903 h 10000"/>
                    <a:gd name="connsiteX19-1365" fmla="*/ 1074 w 11488"/>
                    <a:gd name="connsiteY19-1366" fmla="*/ 2711 h 10000"/>
                    <a:gd name="connsiteX0-1367" fmla="*/ 1074 w 11489"/>
                    <a:gd name="connsiteY0-1368" fmla="*/ 2711 h 10000"/>
                    <a:gd name="connsiteX1-1369" fmla="*/ 2119 w 11489"/>
                    <a:gd name="connsiteY1-1370" fmla="*/ 2646 h 10000"/>
                    <a:gd name="connsiteX2-1371" fmla="*/ 2739 w 11489"/>
                    <a:gd name="connsiteY2-1372" fmla="*/ 1235 h 10000"/>
                    <a:gd name="connsiteX3-1373" fmla="*/ 3777 w 11489"/>
                    <a:gd name="connsiteY3-1374" fmla="*/ 2989 h 10000"/>
                    <a:gd name="connsiteX4-1375" fmla="*/ 4606 w 11489"/>
                    <a:gd name="connsiteY4-1376" fmla="*/ 1149 h 10000"/>
                    <a:gd name="connsiteX5-1377" fmla="*/ 5916 w 11489"/>
                    <a:gd name="connsiteY5-1378" fmla="*/ 1809 h 10000"/>
                    <a:gd name="connsiteX6-1379" fmla="*/ 6890 w 11489"/>
                    <a:gd name="connsiteY6-1380" fmla="*/ 1 h 10000"/>
                    <a:gd name="connsiteX7-1381" fmla="*/ 8341 w 11489"/>
                    <a:gd name="connsiteY7-1382" fmla="*/ 2139 h 10000"/>
                    <a:gd name="connsiteX8-1383" fmla="*/ 9075 w 11489"/>
                    <a:gd name="connsiteY8-1384" fmla="*/ 1277 h 10000"/>
                    <a:gd name="connsiteX9-1385" fmla="*/ 11488 w 11489"/>
                    <a:gd name="connsiteY9-1386" fmla="*/ 3605 h 10000"/>
                    <a:gd name="connsiteX10-1387" fmla="*/ 9512 w 11489"/>
                    <a:gd name="connsiteY10-1388" fmla="*/ 6753 h 10000"/>
                    <a:gd name="connsiteX11-1389" fmla="*/ 7720 w 11489"/>
                    <a:gd name="connsiteY11-1390" fmla="*/ 6145 h 10000"/>
                    <a:gd name="connsiteX12-1391" fmla="*/ 6966 w 11489"/>
                    <a:gd name="connsiteY12-1392" fmla="*/ 9455 h 10000"/>
                    <a:gd name="connsiteX13-1393" fmla="*/ 5917 w 11489"/>
                    <a:gd name="connsiteY13-1394" fmla="*/ 8358 h 10000"/>
                    <a:gd name="connsiteX14-1395" fmla="*/ 4807 w 11489"/>
                    <a:gd name="connsiteY14-1396" fmla="*/ 9681 h 10000"/>
                    <a:gd name="connsiteX15-1397" fmla="*/ 3878 w 11489"/>
                    <a:gd name="connsiteY15-1398" fmla="*/ 8579 h 10000"/>
                    <a:gd name="connsiteX16-1399" fmla="*/ 2682 w 11489"/>
                    <a:gd name="connsiteY16-1400" fmla="*/ 10000 h 10000"/>
                    <a:gd name="connsiteX17-1401" fmla="*/ 2075 w 11489"/>
                    <a:gd name="connsiteY17-1402" fmla="*/ 7704 h 10000"/>
                    <a:gd name="connsiteX18-1403" fmla="*/ 1184 w 11489"/>
                    <a:gd name="connsiteY18-1404" fmla="*/ 7903 h 10000"/>
                    <a:gd name="connsiteX19-1405" fmla="*/ 1074 w 11489"/>
                    <a:gd name="connsiteY19-1406" fmla="*/ 2711 h 10000"/>
                    <a:gd name="connsiteX0-1407" fmla="*/ 1074 w 11489"/>
                    <a:gd name="connsiteY0-1408" fmla="*/ 2711 h 10000"/>
                    <a:gd name="connsiteX1-1409" fmla="*/ 2119 w 11489"/>
                    <a:gd name="connsiteY1-1410" fmla="*/ 2646 h 10000"/>
                    <a:gd name="connsiteX2-1411" fmla="*/ 2739 w 11489"/>
                    <a:gd name="connsiteY2-1412" fmla="*/ 1235 h 10000"/>
                    <a:gd name="connsiteX3-1413" fmla="*/ 3777 w 11489"/>
                    <a:gd name="connsiteY3-1414" fmla="*/ 2989 h 10000"/>
                    <a:gd name="connsiteX4-1415" fmla="*/ 4606 w 11489"/>
                    <a:gd name="connsiteY4-1416" fmla="*/ 1149 h 10000"/>
                    <a:gd name="connsiteX5-1417" fmla="*/ 5916 w 11489"/>
                    <a:gd name="connsiteY5-1418" fmla="*/ 1809 h 10000"/>
                    <a:gd name="connsiteX6-1419" fmla="*/ 6890 w 11489"/>
                    <a:gd name="connsiteY6-1420" fmla="*/ 1 h 10000"/>
                    <a:gd name="connsiteX7-1421" fmla="*/ 8341 w 11489"/>
                    <a:gd name="connsiteY7-1422" fmla="*/ 2139 h 10000"/>
                    <a:gd name="connsiteX8-1423" fmla="*/ 10072 w 11489"/>
                    <a:gd name="connsiteY8-1424" fmla="*/ 821 h 10000"/>
                    <a:gd name="connsiteX9-1425" fmla="*/ 11488 w 11489"/>
                    <a:gd name="connsiteY9-1426" fmla="*/ 3605 h 10000"/>
                    <a:gd name="connsiteX10-1427" fmla="*/ 9512 w 11489"/>
                    <a:gd name="connsiteY10-1428" fmla="*/ 6753 h 10000"/>
                    <a:gd name="connsiteX11-1429" fmla="*/ 7720 w 11489"/>
                    <a:gd name="connsiteY11-1430" fmla="*/ 6145 h 10000"/>
                    <a:gd name="connsiteX12-1431" fmla="*/ 6966 w 11489"/>
                    <a:gd name="connsiteY12-1432" fmla="*/ 9455 h 10000"/>
                    <a:gd name="connsiteX13-1433" fmla="*/ 5917 w 11489"/>
                    <a:gd name="connsiteY13-1434" fmla="*/ 8358 h 10000"/>
                    <a:gd name="connsiteX14-1435" fmla="*/ 4807 w 11489"/>
                    <a:gd name="connsiteY14-1436" fmla="*/ 9681 h 10000"/>
                    <a:gd name="connsiteX15-1437" fmla="*/ 3878 w 11489"/>
                    <a:gd name="connsiteY15-1438" fmla="*/ 8579 h 10000"/>
                    <a:gd name="connsiteX16-1439" fmla="*/ 2682 w 11489"/>
                    <a:gd name="connsiteY16-1440" fmla="*/ 10000 h 10000"/>
                    <a:gd name="connsiteX17-1441" fmla="*/ 2075 w 11489"/>
                    <a:gd name="connsiteY17-1442" fmla="*/ 7704 h 10000"/>
                    <a:gd name="connsiteX18-1443" fmla="*/ 1184 w 11489"/>
                    <a:gd name="connsiteY18-1444" fmla="*/ 7903 h 10000"/>
                    <a:gd name="connsiteX19-1445" fmla="*/ 1074 w 11489"/>
                    <a:gd name="connsiteY19-1446" fmla="*/ 2711 h 10000"/>
                    <a:gd name="connsiteX0-1447" fmla="*/ 1074 w 11489"/>
                    <a:gd name="connsiteY0-1448" fmla="*/ 2711 h 10000"/>
                    <a:gd name="connsiteX1-1449" fmla="*/ 2119 w 11489"/>
                    <a:gd name="connsiteY1-1450" fmla="*/ 2646 h 10000"/>
                    <a:gd name="connsiteX2-1451" fmla="*/ 2739 w 11489"/>
                    <a:gd name="connsiteY2-1452" fmla="*/ 1235 h 10000"/>
                    <a:gd name="connsiteX3-1453" fmla="*/ 3777 w 11489"/>
                    <a:gd name="connsiteY3-1454" fmla="*/ 2989 h 10000"/>
                    <a:gd name="connsiteX4-1455" fmla="*/ 4606 w 11489"/>
                    <a:gd name="connsiteY4-1456" fmla="*/ 1149 h 10000"/>
                    <a:gd name="connsiteX5-1457" fmla="*/ 5916 w 11489"/>
                    <a:gd name="connsiteY5-1458" fmla="*/ 1809 h 10000"/>
                    <a:gd name="connsiteX6-1459" fmla="*/ 6890 w 11489"/>
                    <a:gd name="connsiteY6-1460" fmla="*/ 1 h 10000"/>
                    <a:gd name="connsiteX7-1461" fmla="*/ 8341 w 11489"/>
                    <a:gd name="connsiteY7-1462" fmla="*/ 2139 h 10000"/>
                    <a:gd name="connsiteX8-1463" fmla="*/ 10072 w 11489"/>
                    <a:gd name="connsiteY8-1464" fmla="*/ 821 h 10000"/>
                    <a:gd name="connsiteX9-1465" fmla="*/ 11488 w 11489"/>
                    <a:gd name="connsiteY9-1466" fmla="*/ 3605 h 10000"/>
                    <a:gd name="connsiteX10-1467" fmla="*/ 9882 w 11489"/>
                    <a:gd name="connsiteY10-1468" fmla="*/ 6905 h 10000"/>
                    <a:gd name="connsiteX11-1469" fmla="*/ 7720 w 11489"/>
                    <a:gd name="connsiteY11-1470" fmla="*/ 6145 h 10000"/>
                    <a:gd name="connsiteX12-1471" fmla="*/ 6966 w 11489"/>
                    <a:gd name="connsiteY12-1472" fmla="*/ 9455 h 10000"/>
                    <a:gd name="connsiteX13-1473" fmla="*/ 5917 w 11489"/>
                    <a:gd name="connsiteY13-1474" fmla="*/ 8358 h 10000"/>
                    <a:gd name="connsiteX14-1475" fmla="*/ 4807 w 11489"/>
                    <a:gd name="connsiteY14-1476" fmla="*/ 9681 h 10000"/>
                    <a:gd name="connsiteX15-1477" fmla="*/ 3878 w 11489"/>
                    <a:gd name="connsiteY15-1478" fmla="*/ 8579 h 10000"/>
                    <a:gd name="connsiteX16-1479" fmla="*/ 2682 w 11489"/>
                    <a:gd name="connsiteY16-1480" fmla="*/ 10000 h 10000"/>
                    <a:gd name="connsiteX17-1481" fmla="*/ 2075 w 11489"/>
                    <a:gd name="connsiteY17-1482" fmla="*/ 7704 h 10000"/>
                    <a:gd name="connsiteX18-1483" fmla="*/ 1184 w 11489"/>
                    <a:gd name="connsiteY18-1484" fmla="*/ 7903 h 10000"/>
                    <a:gd name="connsiteX19-1485" fmla="*/ 1074 w 11489"/>
                    <a:gd name="connsiteY19-1486" fmla="*/ 2711 h 10000"/>
                    <a:gd name="connsiteX0-1487" fmla="*/ 1074 w 11489"/>
                    <a:gd name="connsiteY0-1488" fmla="*/ 2711 h 10000"/>
                    <a:gd name="connsiteX1-1489" fmla="*/ 2119 w 11489"/>
                    <a:gd name="connsiteY1-1490" fmla="*/ 2646 h 10000"/>
                    <a:gd name="connsiteX2-1491" fmla="*/ 2739 w 11489"/>
                    <a:gd name="connsiteY2-1492" fmla="*/ 1235 h 10000"/>
                    <a:gd name="connsiteX3-1493" fmla="*/ 3777 w 11489"/>
                    <a:gd name="connsiteY3-1494" fmla="*/ 2989 h 10000"/>
                    <a:gd name="connsiteX4-1495" fmla="*/ 4606 w 11489"/>
                    <a:gd name="connsiteY4-1496" fmla="*/ 1149 h 10000"/>
                    <a:gd name="connsiteX5-1497" fmla="*/ 5916 w 11489"/>
                    <a:gd name="connsiteY5-1498" fmla="*/ 1809 h 10000"/>
                    <a:gd name="connsiteX6-1499" fmla="*/ 6890 w 11489"/>
                    <a:gd name="connsiteY6-1500" fmla="*/ 1 h 10000"/>
                    <a:gd name="connsiteX7-1501" fmla="*/ 8341 w 11489"/>
                    <a:gd name="connsiteY7-1502" fmla="*/ 2139 h 10000"/>
                    <a:gd name="connsiteX8-1503" fmla="*/ 10072 w 11489"/>
                    <a:gd name="connsiteY8-1504" fmla="*/ 821 h 10000"/>
                    <a:gd name="connsiteX9-1505" fmla="*/ 11488 w 11489"/>
                    <a:gd name="connsiteY9-1506" fmla="*/ 3605 h 10000"/>
                    <a:gd name="connsiteX10-1507" fmla="*/ 9882 w 11489"/>
                    <a:gd name="connsiteY10-1508" fmla="*/ 6905 h 10000"/>
                    <a:gd name="connsiteX11-1509" fmla="*/ 8336 w 11489"/>
                    <a:gd name="connsiteY11-1510" fmla="*/ 6753 h 10000"/>
                    <a:gd name="connsiteX12-1511" fmla="*/ 6966 w 11489"/>
                    <a:gd name="connsiteY12-1512" fmla="*/ 9455 h 10000"/>
                    <a:gd name="connsiteX13-1513" fmla="*/ 5917 w 11489"/>
                    <a:gd name="connsiteY13-1514" fmla="*/ 8358 h 10000"/>
                    <a:gd name="connsiteX14-1515" fmla="*/ 4807 w 11489"/>
                    <a:gd name="connsiteY14-1516" fmla="*/ 9681 h 10000"/>
                    <a:gd name="connsiteX15-1517" fmla="*/ 3878 w 11489"/>
                    <a:gd name="connsiteY15-1518" fmla="*/ 8579 h 10000"/>
                    <a:gd name="connsiteX16-1519" fmla="*/ 2682 w 11489"/>
                    <a:gd name="connsiteY16-1520" fmla="*/ 10000 h 10000"/>
                    <a:gd name="connsiteX17-1521" fmla="*/ 2075 w 11489"/>
                    <a:gd name="connsiteY17-1522" fmla="*/ 7704 h 10000"/>
                    <a:gd name="connsiteX18-1523" fmla="*/ 1184 w 11489"/>
                    <a:gd name="connsiteY18-1524" fmla="*/ 7903 h 10000"/>
                    <a:gd name="connsiteX19-1525" fmla="*/ 1074 w 11489"/>
                    <a:gd name="connsiteY19-1526" fmla="*/ 2711 h 10000"/>
                    <a:gd name="connsiteX0-1527" fmla="*/ 1074 w 11489"/>
                    <a:gd name="connsiteY0-1528" fmla="*/ 2711 h 10000"/>
                    <a:gd name="connsiteX1-1529" fmla="*/ 2119 w 11489"/>
                    <a:gd name="connsiteY1-1530" fmla="*/ 2646 h 10000"/>
                    <a:gd name="connsiteX2-1531" fmla="*/ 2739 w 11489"/>
                    <a:gd name="connsiteY2-1532" fmla="*/ 1235 h 10000"/>
                    <a:gd name="connsiteX3-1533" fmla="*/ 3777 w 11489"/>
                    <a:gd name="connsiteY3-1534" fmla="*/ 2989 h 10000"/>
                    <a:gd name="connsiteX4-1535" fmla="*/ 4606 w 11489"/>
                    <a:gd name="connsiteY4-1536" fmla="*/ 1149 h 10000"/>
                    <a:gd name="connsiteX5-1537" fmla="*/ 5916 w 11489"/>
                    <a:gd name="connsiteY5-1538" fmla="*/ 1809 h 10000"/>
                    <a:gd name="connsiteX6-1539" fmla="*/ 6890 w 11489"/>
                    <a:gd name="connsiteY6-1540" fmla="*/ 1 h 10000"/>
                    <a:gd name="connsiteX7-1541" fmla="*/ 8341 w 11489"/>
                    <a:gd name="connsiteY7-1542" fmla="*/ 2139 h 10000"/>
                    <a:gd name="connsiteX8-1543" fmla="*/ 10072 w 11489"/>
                    <a:gd name="connsiteY8-1544" fmla="*/ 821 h 10000"/>
                    <a:gd name="connsiteX9-1545" fmla="*/ 11488 w 11489"/>
                    <a:gd name="connsiteY9-1546" fmla="*/ 3605 h 10000"/>
                    <a:gd name="connsiteX10-1547" fmla="*/ 9882 w 11489"/>
                    <a:gd name="connsiteY10-1548" fmla="*/ 6905 h 10000"/>
                    <a:gd name="connsiteX11-1549" fmla="*/ 8336 w 11489"/>
                    <a:gd name="connsiteY11-1550" fmla="*/ 6753 h 10000"/>
                    <a:gd name="connsiteX12-1551" fmla="*/ 6966 w 11489"/>
                    <a:gd name="connsiteY12-1552" fmla="*/ 9455 h 10000"/>
                    <a:gd name="connsiteX13-1553" fmla="*/ 5917 w 11489"/>
                    <a:gd name="connsiteY13-1554" fmla="*/ 8358 h 10000"/>
                    <a:gd name="connsiteX14-1555" fmla="*/ 4807 w 11489"/>
                    <a:gd name="connsiteY14-1556" fmla="*/ 9681 h 10000"/>
                    <a:gd name="connsiteX15-1557" fmla="*/ 3878 w 11489"/>
                    <a:gd name="connsiteY15-1558" fmla="*/ 8579 h 10000"/>
                    <a:gd name="connsiteX16-1559" fmla="*/ 2682 w 11489"/>
                    <a:gd name="connsiteY16-1560" fmla="*/ 10000 h 10000"/>
                    <a:gd name="connsiteX17-1561" fmla="*/ 2075 w 11489"/>
                    <a:gd name="connsiteY17-1562" fmla="*/ 7704 h 10000"/>
                    <a:gd name="connsiteX18-1563" fmla="*/ 1184 w 11489"/>
                    <a:gd name="connsiteY18-1564" fmla="*/ 7903 h 10000"/>
                    <a:gd name="connsiteX19-1565" fmla="*/ 1074 w 11489"/>
                    <a:gd name="connsiteY19-1566" fmla="*/ 2711 h 10000"/>
                    <a:gd name="connsiteX0-1567" fmla="*/ 1074 w 11489"/>
                    <a:gd name="connsiteY0-1568" fmla="*/ 2711 h 10000"/>
                    <a:gd name="connsiteX1-1569" fmla="*/ 2119 w 11489"/>
                    <a:gd name="connsiteY1-1570" fmla="*/ 2646 h 10000"/>
                    <a:gd name="connsiteX2-1571" fmla="*/ 2739 w 11489"/>
                    <a:gd name="connsiteY2-1572" fmla="*/ 1235 h 10000"/>
                    <a:gd name="connsiteX3-1573" fmla="*/ 3777 w 11489"/>
                    <a:gd name="connsiteY3-1574" fmla="*/ 2989 h 10000"/>
                    <a:gd name="connsiteX4-1575" fmla="*/ 4606 w 11489"/>
                    <a:gd name="connsiteY4-1576" fmla="*/ 1149 h 10000"/>
                    <a:gd name="connsiteX5-1577" fmla="*/ 5916 w 11489"/>
                    <a:gd name="connsiteY5-1578" fmla="*/ 1809 h 10000"/>
                    <a:gd name="connsiteX6-1579" fmla="*/ 6890 w 11489"/>
                    <a:gd name="connsiteY6-1580" fmla="*/ 1 h 10000"/>
                    <a:gd name="connsiteX7-1581" fmla="*/ 8341 w 11489"/>
                    <a:gd name="connsiteY7-1582" fmla="*/ 2139 h 10000"/>
                    <a:gd name="connsiteX8-1583" fmla="*/ 10072 w 11489"/>
                    <a:gd name="connsiteY8-1584" fmla="*/ 821 h 10000"/>
                    <a:gd name="connsiteX9-1585" fmla="*/ 11488 w 11489"/>
                    <a:gd name="connsiteY9-1586" fmla="*/ 3605 h 10000"/>
                    <a:gd name="connsiteX10-1587" fmla="*/ 9882 w 11489"/>
                    <a:gd name="connsiteY10-1588" fmla="*/ 6905 h 10000"/>
                    <a:gd name="connsiteX11-1589" fmla="*/ 8336 w 11489"/>
                    <a:gd name="connsiteY11-1590" fmla="*/ 6753 h 10000"/>
                    <a:gd name="connsiteX12-1591" fmla="*/ 6966 w 11489"/>
                    <a:gd name="connsiteY12-1592" fmla="*/ 9455 h 10000"/>
                    <a:gd name="connsiteX13-1593" fmla="*/ 5917 w 11489"/>
                    <a:gd name="connsiteY13-1594" fmla="*/ 8358 h 10000"/>
                    <a:gd name="connsiteX14-1595" fmla="*/ 4807 w 11489"/>
                    <a:gd name="connsiteY14-1596" fmla="*/ 9681 h 10000"/>
                    <a:gd name="connsiteX15-1597" fmla="*/ 3878 w 11489"/>
                    <a:gd name="connsiteY15-1598" fmla="*/ 8579 h 10000"/>
                    <a:gd name="connsiteX16-1599" fmla="*/ 2682 w 11489"/>
                    <a:gd name="connsiteY16-1600" fmla="*/ 10000 h 10000"/>
                    <a:gd name="connsiteX17-1601" fmla="*/ 2075 w 11489"/>
                    <a:gd name="connsiteY17-1602" fmla="*/ 7704 h 10000"/>
                    <a:gd name="connsiteX18-1603" fmla="*/ 1184 w 11489"/>
                    <a:gd name="connsiteY18-1604" fmla="*/ 7903 h 10000"/>
                    <a:gd name="connsiteX19-1605" fmla="*/ 1074 w 11489"/>
                    <a:gd name="connsiteY19-1606" fmla="*/ 2711 h 10000"/>
                    <a:gd name="connsiteX0-1607" fmla="*/ 1074 w 10825"/>
                    <a:gd name="connsiteY0-1608" fmla="*/ 2711 h 10000"/>
                    <a:gd name="connsiteX1-1609" fmla="*/ 2119 w 10825"/>
                    <a:gd name="connsiteY1-1610" fmla="*/ 2646 h 10000"/>
                    <a:gd name="connsiteX2-1611" fmla="*/ 2739 w 10825"/>
                    <a:gd name="connsiteY2-1612" fmla="*/ 1235 h 10000"/>
                    <a:gd name="connsiteX3-1613" fmla="*/ 3777 w 10825"/>
                    <a:gd name="connsiteY3-1614" fmla="*/ 2989 h 10000"/>
                    <a:gd name="connsiteX4-1615" fmla="*/ 4606 w 10825"/>
                    <a:gd name="connsiteY4-1616" fmla="*/ 1149 h 10000"/>
                    <a:gd name="connsiteX5-1617" fmla="*/ 5916 w 10825"/>
                    <a:gd name="connsiteY5-1618" fmla="*/ 1809 h 10000"/>
                    <a:gd name="connsiteX6-1619" fmla="*/ 6890 w 10825"/>
                    <a:gd name="connsiteY6-1620" fmla="*/ 1 h 10000"/>
                    <a:gd name="connsiteX7-1621" fmla="*/ 8341 w 10825"/>
                    <a:gd name="connsiteY7-1622" fmla="*/ 2139 h 10000"/>
                    <a:gd name="connsiteX8-1623" fmla="*/ 10072 w 10825"/>
                    <a:gd name="connsiteY8-1624" fmla="*/ 821 h 10000"/>
                    <a:gd name="connsiteX9-1625" fmla="*/ 10823 w 10825"/>
                    <a:gd name="connsiteY9-1626" fmla="*/ 7037 h 10000"/>
                    <a:gd name="connsiteX10-1627" fmla="*/ 9882 w 10825"/>
                    <a:gd name="connsiteY10-1628" fmla="*/ 6905 h 10000"/>
                    <a:gd name="connsiteX11-1629" fmla="*/ 8336 w 10825"/>
                    <a:gd name="connsiteY11-1630" fmla="*/ 6753 h 10000"/>
                    <a:gd name="connsiteX12-1631" fmla="*/ 6966 w 10825"/>
                    <a:gd name="connsiteY12-1632" fmla="*/ 9455 h 10000"/>
                    <a:gd name="connsiteX13-1633" fmla="*/ 5917 w 10825"/>
                    <a:gd name="connsiteY13-1634" fmla="*/ 8358 h 10000"/>
                    <a:gd name="connsiteX14-1635" fmla="*/ 4807 w 10825"/>
                    <a:gd name="connsiteY14-1636" fmla="*/ 9681 h 10000"/>
                    <a:gd name="connsiteX15-1637" fmla="*/ 3878 w 10825"/>
                    <a:gd name="connsiteY15-1638" fmla="*/ 8579 h 10000"/>
                    <a:gd name="connsiteX16-1639" fmla="*/ 2682 w 10825"/>
                    <a:gd name="connsiteY16-1640" fmla="*/ 10000 h 10000"/>
                    <a:gd name="connsiteX17-1641" fmla="*/ 2075 w 10825"/>
                    <a:gd name="connsiteY17-1642" fmla="*/ 7704 h 10000"/>
                    <a:gd name="connsiteX18-1643" fmla="*/ 1184 w 10825"/>
                    <a:gd name="connsiteY18-1644" fmla="*/ 7903 h 10000"/>
                    <a:gd name="connsiteX19-1645" fmla="*/ 1074 w 10825"/>
                    <a:gd name="connsiteY19-1646" fmla="*/ 2711 h 10000"/>
                    <a:gd name="connsiteX0-1647" fmla="*/ 1074 w 10825"/>
                    <a:gd name="connsiteY0-1648" fmla="*/ 2711 h 10000"/>
                    <a:gd name="connsiteX1-1649" fmla="*/ 2119 w 10825"/>
                    <a:gd name="connsiteY1-1650" fmla="*/ 2646 h 10000"/>
                    <a:gd name="connsiteX2-1651" fmla="*/ 2739 w 10825"/>
                    <a:gd name="connsiteY2-1652" fmla="*/ 1235 h 10000"/>
                    <a:gd name="connsiteX3-1653" fmla="*/ 3777 w 10825"/>
                    <a:gd name="connsiteY3-1654" fmla="*/ 2989 h 10000"/>
                    <a:gd name="connsiteX4-1655" fmla="*/ 4606 w 10825"/>
                    <a:gd name="connsiteY4-1656" fmla="*/ 1149 h 10000"/>
                    <a:gd name="connsiteX5-1657" fmla="*/ 5916 w 10825"/>
                    <a:gd name="connsiteY5-1658" fmla="*/ 1809 h 10000"/>
                    <a:gd name="connsiteX6-1659" fmla="*/ 6890 w 10825"/>
                    <a:gd name="connsiteY6-1660" fmla="*/ 1 h 10000"/>
                    <a:gd name="connsiteX7-1661" fmla="*/ 8341 w 10825"/>
                    <a:gd name="connsiteY7-1662" fmla="*/ 2139 h 10000"/>
                    <a:gd name="connsiteX8-1663" fmla="*/ 9703 w 10825"/>
                    <a:gd name="connsiteY8-1664" fmla="*/ 2075 h 10000"/>
                    <a:gd name="connsiteX9-1665" fmla="*/ 10823 w 10825"/>
                    <a:gd name="connsiteY9-1666" fmla="*/ 7037 h 10000"/>
                    <a:gd name="connsiteX10-1667" fmla="*/ 9882 w 10825"/>
                    <a:gd name="connsiteY10-1668" fmla="*/ 6905 h 10000"/>
                    <a:gd name="connsiteX11-1669" fmla="*/ 8336 w 10825"/>
                    <a:gd name="connsiteY11-1670" fmla="*/ 6753 h 10000"/>
                    <a:gd name="connsiteX12-1671" fmla="*/ 6966 w 10825"/>
                    <a:gd name="connsiteY12-1672" fmla="*/ 9455 h 10000"/>
                    <a:gd name="connsiteX13-1673" fmla="*/ 5917 w 10825"/>
                    <a:gd name="connsiteY13-1674" fmla="*/ 8358 h 10000"/>
                    <a:gd name="connsiteX14-1675" fmla="*/ 4807 w 10825"/>
                    <a:gd name="connsiteY14-1676" fmla="*/ 9681 h 10000"/>
                    <a:gd name="connsiteX15-1677" fmla="*/ 3878 w 10825"/>
                    <a:gd name="connsiteY15-1678" fmla="*/ 8579 h 10000"/>
                    <a:gd name="connsiteX16-1679" fmla="*/ 2682 w 10825"/>
                    <a:gd name="connsiteY16-1680" fmla="*/ 10000 h 10000"/>
                    <a:gd name="connsiteX17-1681" fmla="*/ 2075 w 10825"/>
                    <a:gd name="connsiteY17-1682" fmla="*/ 7704 h 10000"/>
                    <a:gd name="connsiteX18-1683" fmla="*/ 1184 w 10825"/>
                    <a:gd name="connsiteY18-1684" fmla="*/ 7903 h 10000"/>
                    <a:gd name="connsiteX19-1685" fmla="*/ 1074 w 10825"/>
                    <a:gd name="connsiteY19-1686" fmla="*/ 2711 h 10000"/>
                    <a:gd name="connsiteX0-1687" fmla="*/ 1074 w 10825"/>
                    <a:gd name="connsiteY0-1688" fmla="*/ 2711 h 10000"/>
                    <a:gd name="connsiteX1-1689" fmla="*/ 2119 w 10825"/>
                    <a:gd name="connsiteY1-1690" fmla="*/ 2646 h 10000"/>
                    <a:gd name="connsiteX2-1691" fmla="*/ 2739 w 10825"/>
                    <a:gd name="connsiteY2-1692" fmla="*/ 1235 h 10000"/>
                    <a:gd name="connsiteX3-1693" fmla="*/ 3777 w 10825"/>
                    <a:gd name="connsiteY3-1694" fmla="*/ 2989 h 10000"/>
                    <a:gd name="connsiteX4-1695" fmla="*/ 4606 w 10825"/>
                    <a:gd name="connsiteY4-1696" fmla="*/ 1149 h 10000"/>
                    <a:gd name="connsiteX5-1697" fmla="*/ 5916 w 10825"/>
                    <a:gd name="connsiteY5-1698" fmla="*/ 1809 h 10000"/>
                    <a:gd name="connsiteX6-1699" fmla="*/ 6890 w 10825"/>
                    <a:gd name="connsiteY6-1700" fmla="*/ 1 h 10000"/>
                    <a:gd name="connsiteX7-1701" fmla="*/ 8341 w 10825"/>
                    <a:gd name="connsiteY7-1702" fmla="*/ 2139 h 10000"/>
                    <a:gd name="connsiteX8-1703" fmla="*/ 9703 w 10825"/>
                    <a:gd name="connsiteY8-1704" fmla="*/ 2075 h 10000"/>
                    <a:gd name="connsiteX9-1705" fmla="*/ 10823 w 10825"/>
                    <a:gd name="connsiteY9-1706" fmla="*/ 7037 h 10000"/>
                    <a:gd name="connsiteX10-1707" fmla="*/ 9882 w 10825"/>
                    <a:gd name="connsiteY10-1708" fmla="*/ 7723 h 10000"/>
                    <a:gd name="connsiteX11-1709" fmla="*/ 8336 w 10825"/>
                    <a:gd name="connsiteY11-1710" fmla="*/ 6753 h 10000"/>
                    <a:gd name="connsiteX12-1711" fmla="*/ 6966 w 10825"/>
                    <a:gd name="connsiteY12-1712" fmla="*/ 9455 h 10000"/>
                    <a:gd name="connsiteX13-1713" fmla="*/ 5917 w 10825"/>
                    <a:gd name="connsiteY13-1714" fmla="*/ 8358 h 10000"/>
                    <a:gd name="connsiteX14-1715" fmla="*/ 4807 w 10825"/>
                    <a:gd name="connsiteY14-1716" fmla="*/ 9681 h 10000"/>
                    <a:gd name="connsiteX15-1717" fmla="*/ 3878 w 10825"/>
                    <a:gd name="connsiteY15-1718" fmla="*/ 8579 h 10000"/>
                    <a:gd name="connsiteX16-1719" fmla="*/ 2682 w 10825"/>
                    <a:gd name="connsiteY16-1720" fmla="*/ 10000 h 10000"/>
                    <a:gd name="connsiteX17-1721" fmla="*/ 2075 w 10825"/>
                    <a:gd name="connsiteY17-1722" fmla="*/ 7704 h 10000"/>
                    <a:gd name="connsiteX18-1723" fmla="*/ 1184 w 10825"/>
                    <a:gd name="connsiteY18-1724" fmla="*/ 7903 h 10000"/>
                    <a:gd name="connsiteX19-1725" fmla="*/ 1074 w 10825"/>
                    <a:gd name="connsiteY19-1726" fmla="*/ 2711 h 10000"/>
                    <a:gd name="connsiteX0-1727" fmla="*/ 1074 w 10825"/>
                    <a:gd name="connsiteY0-1728" fmla="*/ 2711 h 10000"/>
                    <a:gd name="connsiteX1-1729" fmla="*/ 2119 w 10825"/>
                    <a:gd name="connsiteY1-1730" fmla="*/ 2646 h 10000"/>
                    <a:gd name="connsiteX2-1731" fmla="*/ 2739 w 10825"/>
                    <a:gd name="connsiteY2-1732" fmla="*/ 1235 h 10000"/>
                    <a:gd name="connsiteX3-1733" fmla="*/ 3777 w 10825"/>
                    <a:gd name="connsiteY3-1734" fmla="*/ 2989 h 10000"/>
                    <a:gd name="connsiteX4-1735" fmla="*/ 4606 w 10825"/>
                    <a:gd name="connsiteY4-1736" fmla="*/ 1149 h 10000"/>
                    <a:gd name="connsiteX5-1737" fmla="*/ 5916 w 10825"/>
                    <a:gd name="connsiteY5-1738" fmla="*/ 1809 h 10000"/>
                    <a:gd name="connsiteX6-1739" fmla="*/ 6890 w 10825"/>
                    <a:gd name="connsiteY6-1740" fmla="*/ 1 h 10000"/>
                    <a:gd name="connsiteX7-1741" fmla="*/ 8341 w 10825"/>
                    <a:gd name="connsiteY7-1742" fmla="*/ 2139 h 10000"/>
                    <a:gd name="connsiteX8-1743" fmla="*/ 9703 w 10825"/>
                    <a:gd name="connsiteY8-1744" fmla="*/ 2075 h 10000"/>
                    <a:gd name="connsiteX9-1745" fmla="*/ 10823 w 10825"/>
                    <a:gd name="connsiteY9-1746" fmla="*/ 7037 h 10000"/>
                    <a:gd name="connsiteX10-1747" fmla="*/ 9882 w 10825"/>
                    <a:gd name="connsiteY10-1748" fmla="*/ 7723 h 10000"/>
                    <a:gd name="connsiteX11-1749" fmla="*/ 8336 w 10825"/>
                    <a:gd name="connsiteY11-1750" fmla="*/ 6753 h 10000"/>
                    <a:gd name="connsiteX12-1751" fmla="*/ 7014 w 10825"/>
                    <a:gd name="connsiteY12-1752" fmla="*/ 7983 h 10000"/>
                    <a:gd name="connsiteX13-1753" fmla="*/ 5917 w 10825"/>
                    <a:gd name="connsiteY13-1754" fmla="*/ 8358 h 10000"/>
                    <a:gd name="connsiteX14-1755" fmla="*/ 4807 w 10825"/>
                    <a:gd name="connsiteY14-1756" fmla="*/ 9681 h 10000"/>
                    <a:gd name="connsiteX15-1757" fmla="*/ 3878 w 10825"/>
                    <a:gd name="connsiteY15-1758" fmla="*/ 8579 h 10000"/>
                    <a:gd name="connsiteX16-1759" fmla="*/ 2682 w 10825"/>
                    <a:gd name="connsiteY16-1760" fmla="*/ 10000 h 10000"/>
                    <a:gd name="connsiteX17-1761" fmla="*/ 2075 w 10825"/>
                    <a:gd name="connsiteY17-1762" fmla="*/ 7704 h 10000"/>
                    <a:gd name="connsiteX18-1763" fmla="*/ 1184 w 10825"/>
                    <a:gd name="connsiteY18-1764" fmla="*/ 7903 h 10000"/>
                    <a:gd name="connsiteX19-1765" fmla="*/ 1074 w 10825"/>
                    <a:gd name="connsiteY19-1766" fmla="*/ 2711 h 10000"/>
                    <a:gd name="connsiteX0-1767" fmla="*/ 1074 w 10825"/>
                    <a:gd name="connsiteY0-1768" fmla="*/ 2711 h 10000"/>
                    <a:gd name="connsiteX1-1769" fmla="*/ 2119 w 10825"/>
                    <a:gd name="connsiteY1-1770" fmla="*/ 2646 h 10000"/>
                    <a:gd name="connsiteX2-1771" fmla="*/ 2739 w 10825"/>
                    <a:gd name="connsiteY2-1772" fmla="*/ 1235 h 10000"/>
                    <a:gd name="connsiteX3-1773" fmla="*/ 3777 w 10825"/>
                    <a:gd name="connsiteY3-1774" fmla="*/ 2989 h 10000"/>
                    <a:gd name="connsiteX4-1775" fmla="*/ 4606 w 10825"/>
                    <a:gd name="connsiteY4-1776" fmla="*/ 1149 h 10000"/>
                    <a:gd name="connsiteX5-1777" fmla="*/ 5916 w 10825"/>
                    <a:gd name="connsiteY5-1778" fmla="*/ 1809 h 10000"/>
                    <a:gd name="connsiteX6-1779" fmla="*/ 6890 w 10825"/>
                    <a:gd name="connsiteY6-1780" fmla="*/ 1 h 10000"/>
                    <a:gd name="connsiteX7-1781" fmla="*/ 8341 w 10825"/>
                    <a:gd name="connsiteY7-1782" fmla="*/ 2139 h 10000"/>
                    <a:gd name="connsiteX8-1783" fmla="*/ 9703 w 10825"/>
                    <a:gd name="connsiteY8-1784" fmla="*/ 2075 h 10000"/>
                    <a:gd name="connsiteX9-1785" fmla="*/ 10823 w 10825"/>
                    <a:gd name="connsiteY9-1786" fmla="*/ 7037 h 10000"/>
                    <a:gd name="connsiteX10-1787" fmla="*/ 9882 w 10825"/>
                    <a:gd name="connsiteY10-1788" fmla="*/ 7723 h 10000"/>
                    <a:gd name="connsiteX11-1789" fmla="*/ 8336 w 10825"/>
                    <a:gd name="connsiteY11-1790" fmla="*/ 6753 h 10000"/>
                    <a:gd name="connsiteX12-1791" fmla="*/ 7014 w 10825"/>
                    <a:gd name="connsiteY12-1792" fmla="*/ 7983 h 10000"/>
                    <a:gd name="connsiteX13-1793" fmla="*/ 5917 w 10825"/>
                    <a:gd name="connsiteY13-1794" fmla="*/ 6722 h 10000"/>
                    <a:gd name="connsiteX14-1795" fmla="*/ 4807 w 10825"/>
                    <a:gd name="connsiteY14-1796" fmla="*/ 9681 h 10000"/>
                    <a:gd name="connsiteX15-1797" fmla="*/ 3878 w 10825"/>
                    <a:gd name="connsiteY15-1798" fmla="*/ 8579 h 10000"/>
                    <a:gd name="connsiteX16-1799" fmla="*/ 2682 w 10825"/>
                    <a:gd name="connsiteY16-1800" fmla="*/ 10000 h 10000"/>
                    <a:gd name="connsiteX17-1801" fmla="*/ 2075 w 10825"/>
                    <a:gd name="connsiteY17-1802" fmla="*/ 7704 h 10000"/>
                    <a:gd name="connsiteX18-1803" fmla="*/ 1184 w 10825"/>
                    <a:gd name="connsiteY18-1804" fmla="*/ 7903 h 10000"/>
                    <a:gd name="connsiteX19-1805" fmla="*/ 1074 w 10825"/>
                    <a:gd name="connsiteY19-1806" fmla="*/ 2711 h 10000"/>
                    <a:gd name="connsiteX0-1807" fmla="*/ 1074 w 10825"/>
                    <a:gd name="connsiteY0-1808" fmla="*/ 2711 h 10000"/>
                    <a:gd name="connsiteX1-1809" fmla="*/ 2119 w 10825"/>
                    <a:gd name="connsiteY1-1810" fmla="*/ 2646 h 10000"/>
                    <a:gd name="connsiteX2-1811" fmla="*/ 2739 w 10825"/>
                    <a:gd name="connsiteY2-1812" fmla="*/ 1235 h 10000"/>
                    <a:gd name="connsiteX3-1813" fmla="*/ 3777 w 10825"/>
                    <a:gd name="connsiteY3-1814" fmla="*/ 2989 h 10000"/>
                    <a:gd name="connsiteX4-1815" fmla="*/ 4606 w 10825"/>
                    <a:gd name="connsiteY4-1816" fmla="*/ 1149 h 10000"/>
                    <a:gd name="connsiteX5-1817" fmla="*/ 5916 w 10825"/>
                    <a:gd name="connsiteY5-1818" fmla="*/ 1809 h 10000"/>
                    <a:gd name="connsiteX6-1819" fmla="*/ 6890 w 10825"/>
                    <a:gd name="connsiteY6-1820" fmla="*/ 1 h 10000"/>
                    <a:gd name="connsiteX7-1821" fmla="*/ 8341 w 10825"/>
                    <a:gd name="connsiteY7-1822" fmla="*/ 2139 h 10000"/>
                    <a:gd name="connsiteX8-1823" fmla="*/ 9703 w 10825"/>
                    <a:gd name="connsiteY8-1824" fmla="*/ 2075 h 10000"/>
                    <a:gd name="connsiteX9-1825" fmla="*/ 10823 w 10825"/>
                    <a:gd name="connsiteY9-1826" fmla="*/ 7037 h 10000"/>
                    <a:gd name="connsiteX10-1827" fmla="*/ 9882 w 10825"/>
                    <a:gd name="connsiteY10-1828" fmla="*/ 7723 h 10000"/>
                    <a:gd name="connsiteX11-1829" fmla="*/ 8336 w 10825"/>
                    <a:gd name="connsiteY11-1830" fmla="*/ 6753 h 10000"/>
                    <a:gd name="connsiteX12-1831" fmla="*/ 7014 w 10825"/>
                    <a:gd name="connsiteY12-1832" fmla="*/ 7983 h 10000"/>
                    <a:gd name="connsiteX13-1833" fmla="*/ 5917 w 10825"/>
                    <a:gd name="connsiteY13-1834" fmla="*/ 6722 h 10000"/>
                    <a:gd name="connsiteX14-1835" fmla="*/ 4807 w 10825"/>
                    <a:gd name="connsiteY14-1836" fmla="*/ 9681 h 10000"/>
                    <a:gd name="connsiteX15-1837" fmla="*/ 3878 w 10825"/>
                    <a:gd name="connsiteY15-1838" fmla="*/ 6943 h 10000"/>
                    <a:gd name="connsiteX16-1839" fmla="*/ 2682 w 10825"/>
                    <a:gd name="connsiteY16-1840" fmla="*/ 10000 h 10000"/>
                    <a:gd name="connsiteX17-1841" fmla="*/ 2075 w 10825"/>
                    <a:gd name="connsiteY17-1842" fmla="*/ 7704 h 10000"/>
                    <a:gd name="connsiteX18-1843" fmla="*/ 1184 w 10825"/>
                    <a:gd name="connsiteY18-1844" fmla="*/ 7903 h 10000"/>
                    <a:gd name="connsiteX19-1845" fmla="*/ 1074 w 10825"/>
                    <a:gd name="connsiteY19-1846" fmla="*/ 2711 h 10000"/>
                    <a:gd name="connsiteX0-1847" fmla="*/ 1074 w 10825"/>
                    <a:gd name="connsiteY0-1848" fmla="*/ 2711 h 10000"/>
                    <a:gd name="connsiteX1-1849" fmla="*/ 2119 w 10825"/>
                    <a:gd name="connsiteY1-1850" fmla="*/ 2646 h 10000"/>
                    <a:gd name="connsiteX2-1851" fmla="*/ 2739 w 10825"/>
                    <a:gd name="connsiteY2-1852" fmla="*/ 1235 h 10000"/>
                    <a:gd name="connsiteX3-1853" fmla="*/ 3777 w 10825"/>
                    <a:gd name="connsiteY3-1854" fmla="*/ 2989 h 10000"/>
                    <a:gd name="connsiteX4-1855" fmla="*/ 4606 w 10825"/>
                    <a:gd name="connsiteY4-1856" fmla="*/ 1149 h 10000"/>
                    <a:gd name="connsiteX5-1857" fmla="*/ 5916 w 10825"/>
                    <a:gd name="connsiteY5-1858" fmla="*/ 1809 h 10000"/>
                    <a:gd name="connsiteX6-1859" fmla="*/ 6890 w 10825"/>
                    <a:gd name="connsiteY6-1860" fmla="*/ 1 h 10000"/>
                    <a:gd name="connsiteX7-1861" fmla="*/ 8341 w 10825"/>
                    <a:gd name="connsiteY7-1862" fmla="*/ 2139 h 10000"/>
                    <a:gd name="connsiteX8-1863" fmla="*/ 9703 w 10825"/>
                    <a:gd name="connsiteY8-1864" fmla="*/ 2075 h 10000"/>
                    <a:gd name="connsiteX9-1865" fmla="*/ 10823 w 10825"/>
                    <a:gd name="connsiteY9-1866" fmla="*/ 7037 h 10000"/>
                    <a:gd name="connsiteX10-1867" fmla="*/ 9882 w 10825"/>
                    <a:gd name="connsiteY10-1868" fmla="*/ 7723 h 10000"/>
                    <a:gd name="connsiteX11-1869" fmla="*/ 8336 w 10825"/>
                    <a:gd name="connsiteY11-1870" fmla="*/ 6753 h 10000"/>
                    <a:gd name="connsiteX12-1871" fmla="*/ 7014 w 10825"/>
                    <a:gd name="connsiteY12-1872" fmla="*/ 7983 h 10000"/>
                    <a:gd name="connsiteX13-1873" fmla="*/ 5917 w 10825"/>
                    <a:gd name="connsiteY13-1874" fmla="*/ 6722 h 10000"/>
                    <a:gd name="connsiteX14-1875" fmla="*/ 4855 w 10825"/>
                    <a:gd name="connsiteY14-1876" fmla="*/ 8263 h 10000"/>
                    <a:gd name="connsiteX15-1877" fmla="*/ 3878 w 10825"/>
                    <a:gd name="connsiteY15-1878" fmla="*/ 6943 h 10000"/>
                    <a:gd name="connsiteX16-1879" fmla="*/ 2682 w 10825"/>
                    <a:gd name="connsiteY16-1880" fmla="*/ 10000 h 10000"/>
                    <a:gd name="connsiteX17-1881" fmla="*/ 2075 w 10825"/>
                    <a:gd name="connsiteY17-1882" fmla="*/ 7704 h 10000"/>
                    <a:gd name="connsiteX18-1883" fmla="*/ 1184 w 10825"/>
                    <a:gd name="connsiteY18-1884" fmla="*/ 7903 h 10000"/>
                    <a:gd name="connsiteX19-1885" fmla="*/ 1074 w 10825"/>
                    <a:gd name="connsiteY19-1886" fmla="*/ 2711 h 10000"/>
                    <a:gd name="connsiteX0-1887" fmla="*/ 1074 w 10825"/>
                    <a:gd name="connsiteY0-1888" fmla="*/ 2711 h 8748"/>
                    <a:gd name="connsiteX1-1889" fmla="*/ 2119 w 10825"/>
                    <a:gd name="connsiteY1-1890" fmla="*/ 2646 h 8748"/>
                    <a:gd name="connsiteX2-1891" fmla="*/ 2739 w 10825"/>
                    <a:gd name="connsiteY2-1892" fmla="*/ 1235 h 8748"/>
                    <a:gd name="connsiteX3-1893" fmla="*/ 3777 w 10825"/>
                    <a:gd name="connsiteY3-1894" fmla="*/ 2989 h 8748"/>
                    <a:gd name="connsiteX4-1895" fmla="*/ 4606 w 10825"/>
                    <a:gd name="connsiteY4-1896" fmla="*/ 1149 h 8748"/>
                    <a:gd name="connsiteX5-1897" fmla="*/ 5916 w 10825"/>
                    <a:gd name="connsiteY5-1898" fmla="*/ 1809 h 8748"/>
                    <a:gd name="connsiteX6-1899" fmla="*/ 6890 w 10825"/>
                    <a:gd name="connsiteY6-1900" fmla="*/ 1 h 8748"/>
                    <a:gd name="connsiteX7-1901" fmla="*/ 8341 w 10825"/>
                    <a:gd name="connsiteY7-1902" fmla="*/ 2139 h 8748"/>
                    <a:gd name="connsiteX8-1903" fmla="*/ 9703 w 10825"/>
                    <a:gd name="connsiteY8-1904" fmla="*/ 2075 h 8748"/>
                    <a:gd name="connsiteX9-1905" fmla="*/ 10823 w 10825"/>
                    <a:gd name="connsiteY9-1906" fmla="*/ 7037 h 8748"/>
                    <a:gd name="connsiteX10-1907" fmla="*/ 9882 w 10825"/>
                    <a:gd name="connsiteY10-1908" fmla="*/ 7723 h 8748"/>
                    <a:gd name="connsiteX11-1909" fmla="*/ 8336 w 10825"/>
                    <a:gd name="connsiteY11-1910" fmla="*/ 6753 h 8748"/>
                    <a:gd name="connsiteX12-1911" fmla="*/ 7014 w 10825"/>
                    <a:gd name="connsiteY12-1912" fmla="*/ 7983 h 8748"/>
                    <a:gd name="connsiteX13-1913" fmla="*/ 5917 w 10825"/>
                    <a:gd name="connsiteY13-1914" fmla="*/ 6722 h 8748"/>
                    <a:gd name="connsiteX14-1915" fmla="*/ 4855 w 10825"/>
                    <a:gd name="connsiteY14-1916" fmla="*/ 8263 h 8748"/>
                    <a:gd name="connsiteX15-1917" fmla="*/ 3878 w 10825"/>
                    <a:gd name="connsiteY15-1918" fmla="*/ 6943 h 8748"/>
                    <a:gd name="connsiteX16-1919" fmla="*/ 2810 w 10825"/>
                    <a:gd name="connsiteY16-1920" fmla="*/ 8746 h 8748"/>
                    <a:gd name="connsiteX17-1921" fmla="*/ 2075 w 10825"/>
                    <a:gd name="connsiteY17-1922" fmla="*/ 7704 h 8748"/>
                    <a:gd name="connsiteX18-1923" fmla="*/ 1184 w 10825"/>
                    <a:gd name="connsiteY18-1924" fmla="*/ 7903 h 8748"/>
                    <a:gd name="connsiteX19-1925" fmla="*/ 1074 w 10825"/>
                    <a:gd name="connsiteY19-1926" fmla="*/ 2711 h 8748"/>
                    <a:gd name="connsiteX0-1927" fmla="*/ 1022 w 10030"/>
                    <a:gd name="connsiteY0-1928" fmla="*/ 3099 h 10000"/>
                    <a:gd name="connsiteX1-1929" fmla="*/ 1988 w 10030"/>
                    <a:gd name="connsiteY1-1930" fmla="*/ 3025 h 10000"/>
                    <a:gd name="connsiteX2-1931" fmla="*/ 2560 w 10030"/>
                    <a:gd name="connsiteY2-1932" fmla="*/ 1412 h 10000"/>
                    <a:gd name="connsiteX3-1933" fmla="*/ 3519 w 10030"/>
                    <a:gd name="connsiteY3-1934" fmla="*/ 3417 h 10000"/>
                    <a:gd name="connsiteX4-1935" fmla="*/ 4285 w 10030"/>
                    <a:gd name="connsiteY4-1936" fmla="*/ 1313 h 10000"/>
                    <a:gd name="connsiteX5-1937" fmla="*/ 5495 w 10030"/>
                    <a:gd name="connsiteY5-1938" fmla="*/ 2068 h 10000"/>
                    <a:gd name="connsiteX6-1939" fmla="*/ 6395 w 10030"/>
                    <a:gd name="connsiteY6-1940" fmla="*/ 1 h 10000"/>
                    <a:gd name="connsiteX7-1941" fmla="*/ 7735 w 10030"/>
                    <a:gd name="connsiteY7-1942" fmla="*/ 2445 h 10000"/>
                    <a:gd name="connsiteX8-1943" fmla="*/ 8994 w 10030"/>
                    <a:gd name="connsiteY8-1944" fmla="*/ 2372 h 10000"/>
                    <a:gd name="connsiteX9-1945" fmla="*/ 10028 w 10030"/>
                    <a:gd name="connsiteY9-1946" fmla="*/ 8044 h 10000"/>
                    <a:gd name="connsiteX10-1947" fmla="*/ 9159 w 10030"/>
                    <a:gd name="connsiteY10-1948" fmla="*/ 8828 h 10000"/>
                    <a:gd name="connsiteX11-1949" fmla="*/ 7731 w 10030"/>
                    <a:gd name="connsiteY11-1950" fmla="*/ 7719 h 10000"/>
                    <a:gd name="connsiteX12-1951" fmla="*/ 6509 w 10030"/>
                    <a:gd name="connsiteY12-1952" fmla="*/ 9126 h 10000"/>
                    <a:gd name="connsiteX13-1953" fmla="*/ 5496 w 10030"/>
                    <a:gd name="connsiteY13-1954" fmla="*/ 7684 h 10000"/>
                    <a:gd name="connsiteX14-1955" fmla="*/ 4515 w 10030"/>
                    <a:gd name="connsiteY14-1956" fmla="*/ 9446 h 10000"/>
                    <a:gd name="connsiteX15-1957" fmla="*/ 3612 w 10030"/>
                    <a:gd name="connsiteY15-1958" fmla="*/ 7937 h 10000"/>
                    <a:gd name="connsiteX16-1959" fmla="*/ 2626 w 10030"/>
                    <a:gd name="connsiteY16-1960" fmla="*/ 9998 h 10000"/>
                    <a:gd name="connsiteX17-1961" fmla="*/ 1947 w 10030"/>
                    <a:gd name="connsiteY17-1962" fmla="*/ 8807 h 10000"/>
                    <a:gd name="connsiteX18-1963" fmla="*/ 1035 w 10030"/>
                    <a:gd name="connsiteY18-1964" fmla="*/ 7039 h 10000"/>
                    <a:gd name="connsiteX19-1965" fmla="*/ 1022 w 10030"/>
                    <a:gd name="connsiteY19-1966" fmla="*/ 3099 h 10000"/>
                    <a:gd name="connsiteX0-1967" fmla="*/ 1022 w 10030"/>
                    <a:gd name="connsiteY0-1968" fmla="*/ 3099 h 9998"/>
                    <a:gd name="connsiteX1-1969" fmla="*/ 1988 w 10030"/>
                    <a:gd name="connsiteY1-1970" fmla="*/ 3025 h 9998"/>
                    <a:gd name="connsiteX2-1971" fmla="*/ 2560 w 10030"/>
                    <a:gd name="connsiteY2-1972" fmla="*/ 1412 h 9998"/>
                    <a:gd name="connsiteX3-1973" fmla="*/ 3519 w 10030"/>
                    <a:gd name="connsiteY3-1974" fmla="*/ 3417 h 9998"/>
                    <a:gd name="connsiteX4-1975" fmla="*/ 4285 w 10030"/>
                    <a:gd name="connsiteY4-1976" fmla="*/ 1313 h 9998"/>
                    <a:gd name="connsiteX5-1977" fmla="*/ 5495 w 10030"/>
                    <a:gd name="connsiteY5-1978" fmla="*/ 2068 h 9998"/>
                    <a:gd name="connsiteX6-1979" fmla="*/ 6395 w 10030"/>
                    <a:gd name="connsiteY6-1980" fmla="*/ 1 h 9998"/>
                    <a:gd name="connsiteX7-1981" fmla="*/ 7735 w 10030"/>
                    <a:gd name="connsiteY7-1982" fmla="*/ 2445 h 9998"/>
                    <a:gd name="connsiteX8-1983" fmla="*/ 8994 w 10030"/>
                    <a:gd name="connsiteY8-1984" fmla="*/ 2372 h 9998"/>
                    <a:gd name="connsiteX9-1985" fmla="*/ 10028 w 10030"/>
                    <a:gd name="connsiteY9-1986" fmla="*/ 8044 h 9998"/>
                    <a:gd name="connsiteX10-1987" fmla="*/ 9159 w 10030"/>
                    <a:gd name="connsiteY10-1988" fmla="*/ 8828 h 9998"/>
                    <a:gd name="connsiteX11-1989" fmla="*/ 7731 w 10030"/>
                    <a:gd name="connsiteY11-1990" fmla="*/ 7719 h 9998"/>
                    <a:gd name="connsiteX12-1991" fmla="*/ 6509 w 10030"/>
                    <a:gd name="connsiteY12-1992" fmla="*/ 9126 h 9998"/>
                    <a:gd name="connsiteX13-1993" fmla="*/ 5496 w 10030"/>
                    <a:gd name="connsiteY13-1994" fmla="*/ 7684 h 9998"/>
                    <a:gd name="connsiteX14-1995" fmla="*/ 4515 w 10030"/>
                    <a:gd name="connsiteY14-1996" fmla="*/ 9446 h 9998"/>
                    <a:gd name="connsiteX15-1997" fmla="*/ 3612 w 10030"/>
                    <a:gd name="connsiteY15-1998" fmla="*/ 7937 h 9998"/>
                    <a:gd name="connsiteX16-1999" fmla="*/ 2626 w 10030"/>
                    <a:gd name="connsiteY16-2000" fmla="*/ 9998 h 9998"/>
                    <a:gd name="connsiteX17-2001" fmla="*/ 2110 w 10030"/>
                    <a:gd name="connsiteY17-2002" fmla="*/ 6438 h 9998"/>
                    <a:gd name="connsiteX18-2003" fmla="*/ 1035 w 10030"/>
                    <a:gd name="connsiteY18-2004" fmla="*/ 7039 h 9998"/>
                    <a:gd name="connsiteX19-2005" fmla="*/ 1022 w 10030"/>
                    <a:gd name="connsiteY19-2006" fmla="*/ 3099 h 9998"/>
                    <a:gd name="connsiteX0-2007" fmla="*/ 1019 w 10000"/>
                    <a:gd name="connsiteY0-2008" fmla="*/ 3100 h 9454"/>
                    <a:gd name="connsiteX1-2009" fmla="*/ 1982 w 10000"/>
                    <a:gd name="connsiteY1-2010" fmla="*/ 3026 h 9454"/>
                    <a:gd name="connsiteX2-2011" fmla="*/ 2552 w 10000"/>
                    <a:gd name="connsiteY2-2012" fmla="*/ 1412 h 9454"/>
                    <a:gd name="connsiteX3-2013" fmla="*/ 3508 w 10000"/>
                    <a:gd name="connsiteY3-2014" fmla="*/ 3418 h 9454"/>
                    <a:gd name="connsiteX4-2015" fmla="*/ 4272 w 10000"/>
                    <a:gd name="connsiteY4-2016" fmla="*/ 1313 h 9454"/>
                    <a:gd name="connsiteX5-2017" fmla="*/ 5479 w 10000"/>
                    <a:gd name="connsiteY5-2018" fmla="*/ 2068 h 9454"/>
                    <a:gd name="connsiteX6-2019" fmla="*/ 6376 w 10000"/>
                    <a:gd name="connsiteY6-2020" fmla="*/ 1 h 9454"/>
                    <a:gd name="connsiteX7-2021" fmla="*/ 7712 w 10000"/>
                    <a:gd name="connsiteY7-2022" fmla="*/ 2445 h 9454"/>
                    <a:gd name="connsiteX8-2023" fmla="*/ 8967 w 10000"/>
                    <a:gd name="connsiteY8-2024" fmla="*/ 2372 h 9454"/>
                    <a:gd name="connsiteX9-2025" fmla="*/ 9998 w 10000"/>
                    <a:gd name="connsiteY9-2026" fmla="*/ 8046 h 9454"/>
                    <a:gd name="connsiteX10-2027" fmla="*/ 9132 w 10000"/>
                    <a:gd name="connsiteY10-2028" fmla="*/ 8830 h 9454"/>
                    <a:gd name="connsiteX11-2029" fmla="*/ 7708 w 10000"/>
                    <a:gd name="connsiteY11-2030" fmla="*/ 7721 h 9454"/>
                    <a:gd name="connsiteX12-2031" fmla="*/ 6490 w 10000"/>
                    <a:gd name="connsiteY12-2032" fmla="*/ 9128 h 9454"/>
                    <a:gd name="connsiteX13-2033" fmla="*/ 5480 w 10000"/>
                    <a:gd name="connsiteY13-2034" fmla="*/ 7686 h 9454"/>
                    <a:gd name="connsiteX14-2035" fmla="*/ 4501 w 10000"/>
                    <a:gd name="connsiteY14-2036" fmla="*/ 9448 h 9454"/>
                    <a:gd name="connsiteX15-2037" fmla="*/ 3601 w 10000"/>
                    <a:gd name="connsiteY15-2038" fmla="*/ 7939 h 9454"/>
                    <a:gd name="connsiteX16-2039" fmla="*/ 2751 w 10000"/>
                    <a:gd name="connsiteY16-2040" fmla="*/ 8441 h 9454"/>
                    <a:gd name="connsiteX17-2041" fmla="*/ 2104 w 10000"/>
                    <a:gd name="connsiteY17-2042" fmla="*/ 6439 h 9454"/>
                    <a:gd name="connsiteX18-2043" fmla="*/ 1032 w 10000"/>
                    <a:gd name="connsiteY18-2044" fmla="*/ 7040 h 9454"/>
                    <a:gd name="connsiteX19-2045" fmla="*/ 1019 w 10000"/>
                    <a:gd name="connsiteY19-2046" fmla="*/ 3100 h 9454"/>
                    <a:gd name="connsiteX0-2047" fmla="*/ 1019 w 10000"/>
                    <a:gd name="connsiteY0-2048" fmla="*/ 3279 h 10000"/>
                    <a:gd name="connsiteX1-2049" fmla="*/ 1982 w 10000"/>
                    <a:gd name="connsiteY1-2050" fmla="*/ 3201 h 10000"/>
                    <a:gd name="connsiteX2-2051" fmla="*/ 2552 w 10000"/>
                    <a:gd name="connsiteY2-2052" fmla="*/ 1494 h 10000"/>
                    <a:gd name="connsiteX3-2053" fmla="*/ 3508 w 10000"/>
                    <a:gd name="connsiteY3-2054" fmla="*/ 3615 h 10000"/>
                    <a:gd name="connsiteX4-2055" fmla="*/ 4272 w 10000"/>
                    <a:gd name="connsiteY4-2056" fmla="*/ 1389 h 10000"/>
                    <a:gd name="connsiteX5-2057" fmla="*/ 5479 w 10000"/>
                    <a:gd name="connsiteY5-2058" fmla="*/ 2187 h 10000"/>
                    <a:gd name="connsiteX6-2059" fmla="*/ 6376 w 10000"/>
                    <a:gd name="connsiteY6-2060" fmla="*/ 1 h 10000"/>
                    <a:gd name="connsiteX7-2061" fmla="*/ 7712 w 10000"/>
                    <a:gd name="connsiteY7-2062" fmla="*/ 2586 h 10000"/>
                    <a:gd name="connsiteX8-2063" fmla="*/ 8967 w 10000"/>
                    <a:gd name="connsiteY8-2064" fmla="*/ 2509 h 10000"/>
                    <a:gd name="connsiteX9-2065" fmla="*/ 9998 w 10000"/>
                    <a:gd name="connsiteY9-2066" fmla="*/ 8511 h 10000"/>
                    <a:gd name="connsiteX10-2067" fmla="*/ 9132 w 10000"/>
                    <a:gd name="connsiteY10-2068" fmla="*/ 9340 h 10000"/>
                    <a:gd name="connsiteX11-2069" fmla="*/ 7708 w 10000"/>
                    <a:gd name="connsiteY11-2070" fmla="*/ 8167 h 10000"/>
                    <a:gd name="connsiteX12-2071" fmla="*/ 6490 w 10000"/>
                    <a:gd name="connsiteY12-2072" fmla="*/ 9655 h 10000"/>
                    <a:gd name="connsiteX13-2073" fmla="*/ 5480 w 10000"/>
                    <a:gd name="connsiteY13-2074" fmla="*/ 8130 h 10000"/>
                    <a:gd name="connsiteX14-2075" fmla="*/ 4501 w 10000"/>
                    <a:gd name="connsiteY14-2076" fmla="*/ 9994 h 10000"/>
                    <a:gd name="connsiteX15-2077" fmla="*/ 3749 w 10000"/>
                    <a:gd name="connsiteY15-2078" fmla="*/ 6683 h 10000"/>
                    <a:gd name="connsiteX16-2079" fmla="*/ 2751 w 10000"/>
                    <a:gd name="connsiteY16-2080" fmla="*/ 8928 h 10000"/>
                    <a:gd name="connsiteX17-2081" fmla="*/ 2104 w 10000"/>
                    <a:gd name="connsiteY17-2082" fmla="*/ 6811 h 10000"/>
                    <a:gd name="connsiteX18-2083" fmla="*/ 1032 w 10000"/>
                    <a:gd name="connsiteY18-2084" fmla="*/ 7447 h 10000"/>
                    <a:gd name="connsiteX19-2085" fmla="*/ 1019 w 10000"/>
                    <a:gd name="connsiteY19-2086" fmla="*/ 3279 h 10000"/>
                    <a:gd name="connsiteX0-2087" fmla="*/ 1019 w 10000"/>
                    <a:gd name="connsiteY0-2088" fmla="*/ 3279 h 9655"/>
                    <a:gd name="connsiteX1-2089" fmla="*/ 1982 w 10000"/>
                    <a:gd name="connsiteY1-2090" fmla="*/ 3201 h 9655"/>
                    <a:gd name="connsiteX2-2091" fmla="*/ 2552 w 10000"/>
                    <a:gd name="connsiteY2-2092" fmla="*/ 1494 h 9655"/>
                    <a:gd name="connsiteX3-2093" fmla="*/ 3508 w 10000"/>
                    <a:gd name="connsiteY3-2094" fmla="*/ 3615 h 9655"/>
                    <a:gd name="connsiteX4-2095" fmla="*/ 4272 w 10000"/>
                    <a:gd name="connsiteY4-2096" fmla="*/ 1389 h 9655"/>
                    <a:gd name="connsiteX5-2097" fmla="*/ 5479 w 10000"/>
                    <a:gd name="connsiteY5-2098" fmla="*/ 2187 h 9655"/>
                    <a:gd name="connsiteX6-2099" fmla="*/ 6376 w 10000"/>
                    <a:gd name="connsiteY6-2100" fmla="*/ 1 h 9655"/>
                    <a:gd name="connsiteX7-2101" fmla="*/ 7712 w 10000"/>
                    <a:gd name="connsiteY7-2102" fmla="*/ 2586 h 9655"/>
                    <a:gd name="connsiteX8-2103" fmla="*/ 8967 w 10000"/>
                    <a:gd name="connsiteY8-2104" fmla="*/ 2509 h 9655"/>
                    <a:gd name="connsiteX9-2105" fmla="*/ 9998 w 10000"/>
                    <a:gd name="connsiteY9-2106" fmla="*/ 8511 h 9655"/>
                    <a:gd name="connsiteX10-2107" fmla="*/ 9132 w 10000"/>
                    <a:gd name="connsiteY10-2108" fmla="*/ 9340 h 9655"/>
                    <a:gd name="connsiteX11-2109" fmla="*/ 7708 w 10000"/>
                    <a:gd name="connsiteY11-2110" fmla="*/ 8167 h 9655"/>
                    <a:gd name="connsiteX12-2111" fmla="*/ 6490 w 10000"/>
                    <a:gd name="connsiteY12-2112" fmla="*/ 9655 h 9655"/>
                    <a:gd name="connsiteX13-2113" fmla="*/ 5480 w 10000"/>
                    <a:gd name="connsiteY13-2114" fmla="*/ 8130 h 9655"/>
                    <a:gd name="connsiteX14-2115" fmla="*/ 4531 w 10000"/>
                    <a:gd name="connsiteY14-2116" fmla="*/ 8939 h 9655"/>
                    <a:gd name="connsiteX15-2117" fmla="*/ 3749 w 10000"/>
                    <a:gd name="connsiteY15-2118" fmla="*/ 6683 h 9655"/>
                    <a:gd name="connsiteX16-2119" fmla="*/ 2751 w 10000"/>
                    <a:gd name="connsiteY16-2120" fmla="*/ 8928 h 9655"/>
                    <a:gd name="connsiteX17-2121" fmla="*/ 2104 w 10000"/>
                    <a:gd name="connsiteY17-2122" fmla="*/ 6811 h 9655"/>
                    <a:gd name="connsiteX18-2123" fmla="*/ 1032 w 10000"/>
                    <a:gd name="connsiteY18-2124" fmla="*/ 7447 h 9655"/>
                    <a:gd name="connsiteX19-2125" fmla="*/ 1019 w 10000"/>
                    <a:gd name="connsiteY19-2126" fmla="*/ 3279 h 9655"/>
                    <a:gd name="connsiteX0-2127" fmla="*/ 1019 w 10000"/>
                    <a:gd name="connsiteY0-2128" fmla="*/ 3396 h 10046"/>
                    <a:gd name="connsiteX1-2129" fmla="*/ 1982 w 10000"/>
                    <a:gd name="connsiteY1-2130" fmla="*/ 3315 h 10046"/>
                    <a:gd name="connsiteX2-2131" fmla="*/ 2552 w 10000"/>
                    <a:gd name="connsiteY2-2132" fmla="*/ 1547 h 10046"/>
                    <a:gd name="connsiteX3-2133" fmla="*/ 3508 w 10000"/>
                    <a:gd name="connsiteY3-2134" fmla="*/ 3744 h 10046"/>
                    <a:gd name="connsiteX4-2135" fmla="*/ 4272 w 10000"/>
                    <a:gd name="connsiteY4-2136" fmla="*/ 1439 h 10046"/>
                    <a:gd name="connsiteX5-2137" fmla="*/ 5479 w 10000"/>
                    <a:gd name="connsiteY5-2138" fmla="*/ 2265 h 10046"/>
                    <a:gd name="connsiteX6-2139" fmla="*/ 6376 w 10000"/>
                    <a:gd name="connsiteY6-2140" fmla="*/ 1 h 10046"/>
                    <a:gd name="connsiteX7-2141" fmla="*/ 7712 w 10000"/>
                    <a:gd name="connsiteY7-2142" fmla="*/ 2678 h 10046"/>
                    <a:gd name="connsiteX8-2143" fmla="*/ 8967 w 10000"/>
                    <a:gd name="connsiteY8-2144" fmla="*/ 2599 h 10046"/>
                    <a:gd name="connsiteX9-2145" fmla="*/ 9998 w 10000"/>
                    <a:gd name="connsiteY9-2146" fmla="*/ 8815 h 10046"/>
                    <a:gd name="connsiteX10-2147" fmla="*/ 9132 w 10000"/>
                    <a:gd name="connsiteY10-2148" fmla="*/ 9674 h 10046"/>
                    <a:gd name="connsiteX11-2149" fmla="*/ 7708 w 10000"/>
                    <a:gd name="connsiteY11-2150" fmla="*/ 8459 h 10046"/>
                    <a:gd name="connsiteX12-2151" fmla="*/ 6490 w 10000"/>
                    <a:gd name="connsiteY12-2152" fmla="*/ 10000 h 10046"/>
                    <a:gd name="connsiteX13-2153" fmla="*/ 5584 w 10000"/>
                    <a:gd name="connsiteY13-2154" fmla="*/ 6577 h 10046"/>
                    <a:gd name="connsiteX14-2155" fmla="*/ 4531 w 10000"/>
                    <a:gd name="connsiteY14-2156" fmla="*/ 9258 h 10046"/>
                    <a:gd name="connsiteX15-2157" fmla="*/ 3749 w 10000"/>
                    <a:gd name="connsiteY15-2158" fmla="*/ 6922 h 10046"/>
                    <a:gd name="connsiteX16-2159" fmla="*/ 2751 w 10000"/>
                    <a:gd name="connsiteY16-2160" fmla="*/ 9247 h 10046"/>
                    <a:gd name="connsiteX17-2161" fmla="*/ 2104 w 10000"/>
                    <a:gd name="connsiteY17-2162" fmla="*/ 7054 h 10046"/>
                    <a:gd name="connsiteX18-2163" fmla="*/ 1032 w 10000"/>
                    <a:gd name="connsiteY18-2164" fmla="*/ 7713 h 10046"/>
                    <a:gd name="connsiteX19-2165" fmla="*/ 1019 w 10000"/>
                    <a:gd name="connsiteY19-2166" fmla="*/ 3396 h 10046"/>
                    <a:gd name="connsiteX0-2167" fmla="*/ 1019 w 10000"/>
                    <a:gd name="connsiteY0-2168" fmla="*/ 3396 h 9735"/>
                    <a:gd name="connsiteX1-2169" fmla="*/ 1982 w 10000"/>
                    <a:gd name="connsiteY1-2170" fmla="*/ 3315 h 9735"/>
                    <a:gd name="connsiteX2-2171" fmla="*/ 2552 w 10000"/>
                    <a:gd name="connsiteY2-2172" fmla="*/ 1547 h 9735"/>
                    <a:gd name="connsiteX3-2173" fmla="*/ 3508 w 10000"/>
                    <a:gd name="connsiteY3-2174" fmla="*/ 3744 h 9735"/>
                    <a:gd name="connsiteX4-2175" fmla="*/ 4272 w 10000"/>
                    <a:gd name="connsiteY4-2176" fmla="*/ 1439 h 9735"/>
                    <a:gd name="connsiteX5-2177" fmla="*/ 5479 w 10000"/>
                    <a:gd name="connsiteY5-2178" fmla="*/ 2265 h 9735"/>
                    <a:gd name="connsiteX6-2179" fmla="*/ 6376 w 10000"/>
                    <a:gd name="connsiteY6-2180" fmla="*/ 1 h 9735"/>
                    <a:gd name="connsiteX7-2181" fmla="*/ 7712 w 10000"/>
                    <a:gd name="connsiteY7-2182" fmla="*/ 2678 h 9735"/>
                    <a:gd name="connsiteX8-2183" fmla="*/ 8967 w 10000"/>
                    <a:gd name="connsiteY8-2184" fmla="*/ 2599 h 9735"/>
                    <a:gd name="connsiteX9-2185" fmla="*/ 9998 w 10000"/>
                    <a:gd name="connsiteY9-2186" fmla="*/ 8815 h 9735"/>
                    <a:gd name="connsiteX10-2187" fmla="*/ 9132 w 10000"/>
                    <a:gd name="connsiteY10-2188" fmla="*/ 9674 h 9735"/>
                    <a:gd name="connsiteX11-2189" fmla="*/ 7708 w 10000"/>
                    <a:gd name="connsiteY11-2190" fmla="*/ 8459 h 9735"/>
                    <a:gd name="connsiteX12-2191" fmla="*/ 6490 w 10000"/>
                    <a:gd name="connsiteY12-2192" fmla="*/ 7541 h 9735"/>
                    <a:gd name="connsiteX13-2193" fmla="*/ 5584 w 10000"/>
                    <a:gd name="connsiteY13-2194" fmla="*/ 6577 h 9735"/>
                    <a:gd name="connsiteX14-2195" fmla="*/ 4531 w 10000"/>
                    <a:gd name="connsiteY14-2196" fmla="*/ 9258 h 9735"/>
                    <a:gd name="connsiteX15-2197" fmla="*/ 3749 w 10000"/>
                    <a:gd name="connsiteY15-2198" fmla="*/ 6922 h 9735"/>
                    <a:gd name="connsiteX16-2199" fmla="*/ 2751 w 10000"/>
                    <a:gd name="connsiteY16-2200" fmla="*/ 9247 h 9735"/>
                    <a:gd name="connsiteX17-2201" fmla="*/ 2104 w 10000"/>
                    <a:gd name="connsiteY17-2202" fmla="*/ 7054 h 9735"/>
                    <a:gd name="connsiteX18-2203" fmla="*/ 1032 w 10000"/>
                    <a:gd name="connsiteY18-2204" fmla="*/ 7713 h 9735"/>
                    <a:gd name="connsiteX19-2205" fmla="*/ 1019 w 10000"/>
                    <a:gd name="connsiteY19-2206" fmla="*/ 3396 h 9735"/>
                    <a:gd name="connsiteX0-2207" fmla="*/ 1019 w 10000"/>
                    <a:gd name="connsiteY0-2208" fmla="*/ 3488 h 10000"/>
                    <a:gd name="connsiteX1-2209" fmla="*/ 1982 w 10000"/>
                    <a:gd name="connsiteY1-2210" fmla="*/ 3405 h 10000"/>
                    <a:gd name="connsiteX2-2211" fmla="*/ 2552 w 10000"/>
                    <a:gd name="connsiteY2-2212" fmla="*/ 1589 h 10000"/>
                    <a:gd name="connsiteX3-2213" fmla="*/ 3508 w 10000"/>
                    <a:gd name="connsiteY3-2214" fmla="*/ 3846 h 10000"/>
                    <a:gd name="connsiteX4-2215" fmla="*/ 4272 w 10000"/>
                    <a:gd name="connsiteY4-2216" fmla="*/ 1478 h 10000"/>
                    <a:gd name="connsiteX5-2217" fmla="*/ 5479 w 10000"/>
                    <a:gd name="connsiteY5-2218" fmla="*/ 2327 h 10000"/>
                    <a:gd name="connsiteX6-2219" fmla="*/ 6376 w 10000"/>
                    <a:gd name="connsiteY6-2220" fmla="*/ 1 h 10000"/>
                    <a:gd name="connsiteX7-2221" fmla="*/ 7712 w 10000"/>
                    <a:gd name="connsiteY7-2222" fmla="*/ 2751 h 10000"/>
                    <a:gd name="connsiteX8-2223" fmla="*/ 8967 w 10000"/>
                    <a:gd name="connsiteY8-2224" fmla="*/ 2670 h 10000"/>
                    <a:gd name="connsiteX9-2225" fmla="*/ 9998 w 10000"/>
                    <a:gd name="connsiteY9-2226" fmla="*/ 9055 h 10000"/>
                    <a:gd name="connsiteX10-2227" fmla="*/ 9132 w 10000"/>
                    <a:gd name="connsiteY10-2228" fmla="*/ 9937 h 10000"/>
                    <a:gd name="connsiteX11-2229" fmla="*/ 7708 w 10000"/>
                    <a:gd name="connsiteY11-2230" fmla="*/ 8689 h 10000"/>
                    <a:gd name="connsiteX12-2231" fmla="*/ 6490 w 10000"/>
                    <a:gd name="connsiteY12-2232" fmla="*/ 7746 h 10000"/>
                    <a:gd name="connsiteX13-2233" fmla="*/ 5628 w 10000"/>
                    <a:gd name="connsiteY13-2234" fmla="*/ 5704 h 10000"/>
                    <a:gd name="connsiteX14-2235" fmla="*/ 4531 w 10000"/>
                    <a:gd name="connsiteY14-2236" fmla="*/ 9510 h 10000"/>
                    <a:gd name="connsiteX15-2237" fmla="*/ 3749 w 10000"/>
                    <a:gd name="connsiteY15-2238" fmla="*/ 7110 h 10000"/>
                    <a:gd name="connsiteX16-2239" fmla="*/ 2751 w 10000"/>
                    <a:gd name="connsiteY16-2240" fmla="*/ 9499 h 10000"/>
                    <a:gd name="connsiteX17-2241" fmla="*/ 2104 w 10000"/>
                    <a:gd name="connsiteY17-2242" fmla="*/ 7246 h 10000"/>
                    <a:gd name="connsiteX18-2243" fmla="*/ 1032 w 10000"/>
                    <a:gd name="connsiteY18-2244" fmla="*/ 7923 h 10000"/>
                    <a:gd name="connsiteX19-2245" fmla="*/ 1019 w 10000"/>
                    <a:gd name="connsiteY19-2246" fmla="*/ 3488 h 10000"/>
                    <a:gd name="connsiteX0-2247" fmla="*/ 1019 w 10000"/>
                    <a:gd name="connsiteY0-2248" fmla="*/ 3488 h 10000"/>
                    <a:gd name="connsiteX1-2249" fmla="*/ 1982 w 10000"/>
                    <a:gd name="connsiteY1-2250" fmla="*/ 3405 h 10000"/>
                    <a:gd name="connsiteX2-2251" fmla="*/ 2552 w 10000"/>
                    <a:gd name="connsiteY2-2252" fmla="*/ 1589 h 10000"/>
                    <a:gd name="connsiteX3-2253" fmla="*/ 3508 w 10000"/>
                    <a:gd name="connsiteY3-2254" fmla="*/ 3846 h 10000"/>
                    <a:gd name="connsiteX4-2255" fmla="*/ 4272 w 10000"/>
                    <a:gd name="connsiteY4-2256" fmla="*/ 1478 h 10000"/>
                    <a:gd name="connsiteX5-2257" fmla="*/ 5479 w 10000"/>
                    <a:gd name="connsiteY5-2258" fmla="*/ 2327 h 10000"/>
                    <a:gd name="connsiteX6-2259" fmla="*/ 6376 w 10000"/>
                    <a:gd name="connsiteY6-2260" fmla="*/ 1 h 10000"/>
                    <a:gd name="connsiteX7-2261" fmla="*/ 7712 w 10000"/>
                    <a:gd name="connsiteY7-2262" fmla="*/ 2751 h 10000"/>
                    <a:gd name="connsiteX8-2263" fmla="*/ 8967 w 10000"/>
                    <a:gd name="connsiteY8-2264" fmla="*/ 2670 h 10000"/>
                    <a:gd name="connsiteX9-2265" fmla="*/ 9998 w 10000"/>
                    <a:gd name="connsiteY9-2266" fmla="*/ 9055 h 10000"/>
                    <a:gd name="connsiteX10-2267" fmla="*/ 9132 w 10000"/>
                    <a:gd name="connsiteY10-2268" fmla="*/ 9937 h 10000"/>
                    <a:gd name="connsiteX11-2269" fmla="*/ 7708 w 10000"/>
                    <a:gd name="connsiteY11-2270" fmla="*/ 8689 h 10000"/>
                    <a:gd name="connsiteX12-2271" fmla="*/ 6475 w 10000"/>
                    <a:gd name="connsiteY12-2272" fmla="*/ 7956 h 10000"/>
                    <a:gd name="connsiteX13-2273" fmla="*/ 5628 w 10000"/>
                    <a:gd name="connsiteY13-2274" fmla="*/ 5704 h 10000"/>
                    <a:gd name="connsiteX14-2275" fmla="*/ 4531 w 10000"/>
                    <a:gd name="connsiteY14-2276" fmla="*/ 9510 h 10000"/>
                    <a:gd name="connsiteX15-2277" fmla="*/ 3749 w 10000"/>
                    <a:gd name="connsiteY15-2278" fmla="*/ 7110 h 10000"/>
                    <a:gd name="connsiteX16-2279" fmla="*/ 2751 w 10000"/>
                    <a:gd name="connsiteY16-2280" fmla="*/ 9499 h 10000"/>
                    <a:gd name="connsiteX17-2281" fmla="*/ 2104 w 10000"/>
                    <a:gd name="connsiteY17-2282" fmla="*/ 7246 h 10000"/>
                    <a:gd name="connsiteX18-2283" fmla="*/ 1032 w 10000"/>
                    <a:gd name="connsiteY18-2284" fmla="*/ 7923 h 10000"/>
                    <a:gd name="connsiteX19-2285" fmla="*/ 1019 w 10000"/>
                    <a:gd name="connsiteY19-2286" fmla="*/ 3488 h 10000"/>
                    <a:gd name="connsiteX0-2287" fmla="*/ 1019 w 10000"/>
                    <a:gd name="connsiteY0-2288" fmla="*/ 3488 h 9969"/>
                    <a:gd name="connsiteX1-2289" fmla="*/ 1982 w 10000"/>
                    <a:gd name="connsiteY1-2290" fmla="*/ 3405 h 9969"/>
                    <a:gd name="connsiteX2-2291" fmla="*/ 2552 w 10000"/>
                    <a:gd name="connsiteY2-2292" fmla="*/ 1589 h 9969"/>
                    <a:gd name="connsiteX3-2293" fmla="*/ 3508 w 10000"/>
                    <a:gd name="connsiteY3-2294" fmla="*/ 3846 h 9969"/>
                    <a:gd name="connsiteX4-2295" fmla="*/ 4272 w 10000"/>
                    <a:gd name="connsiteY4-2296" fmla="*/ 1478 h 9969"/>
                    <a:gd name="connsiteX5-2297" fmla="*/ 5479 w 10000"/>
                    <a:gd name="connsiteY5-2298" fmla="*/ 2327 h 9969"/>
                    <a:gd name="connsiteX6-2299" fmla="*/ 6376 w 10000"/>
                    <a:gd name="connsiteY6-2300" fmla="*/ 1 h 9969"/>
                    <a:gd name="connsiteX7-2301" fmla="*/ 7712 w 10000"/>
                    <a:gd name="connsiteY7-2302" fmla="*/ 2751 h 9969"/>
                    <a:gd name="connsiteX8-2303" fmla="*/ 8967 w 10000"/>
                    <a:gd name="connsiteY8-2304" fmla="*/ 2670 h 9969"/>
                    <a:gd name="connsiteX9-2305" fmla="*/ 9998 w 10000"/>
                    <a:gd name="connsiteY9-2306" fmla="*/ 9055 h 9969"/>
                    <a:gd name="connsiteX10-2307" fmla="*/ 9132 w 10000"/>
                    <a:gd name="connsiteY10-2308" fmla="*/ 9937 h 9969"/>
                    <a:gd name="connsiteX11-2309" fmla="*/ 7886 w 10000"/>
                    <a:gd name="connsiteY11-2310" fmla="*/ 6584 h 9969"/>
                    <a:gd name="connsiteX12-2311" fmla="*/ 6475 w 10000"/>
                    <a:gd name="connsiteY12-2312" fmla="*/ 7956 h 9969"/>
                    <a:gd name="connsiteX13-2313" fmla="*/ 5628 w 10000"/>
                    <a:gd name="connsiteY13-2314" fmla="*/ 5704 h 9969"/>
                    <a:gd name="connsiteX14-2315" fmla="*/ 4531 w 10000"/>
                    <a:gd name="connsiteY14-2316" fmla="*/ 9510 h 9969"/>
                    <a:gd name="connsiteX15-2317" fmla="*/ 3749 w 10000"/>
                    <a:gd name="connsiteY15-2318" fmla="*/ 7110 h 9969"/>
                    <a:gd name="connsiteX16-2319" fmla="*/ 2751 w 10000"/>
                    <a:gd name="connsiteY16-2320" fmla="*/ 9499 h 9969"/>
                    <a:gd name="connsiteX17-2321" fmla="*/ 2104 w 10000"/>
                    <a:gd name="connsiteY17-2322" fmla="*/ 7246 h 9969"/>
                    <a:gd name="connsiteX18-2323" fmla="*/ 1032 w 10000"/>
                    <a:gd name="connsiteY18-2324" fmla="*/ 7923 h 9969"/>
                    <a:gd name="connsiteX19-2325" fmla="*/ 1019 w 10000"/>
                    <a:gd name="connsiteY19-2326" fmla="*/ 3488 h 9969"/>
                    <a:gd name="connsiteX0-2327" fmla="*/ 1019 w 10000"/>
                    <a:gd name="connsiteY0-2328" fmla="*/ 3499 h 9543"/>
                    <a:gd name="connsiteX1-2329" fmla="*/ 1982 w 10000"/>
                    <a:gd name="connsiteY1-2330" fmla="*/ 3416 h 9543"/>
                    <a:gd name="connsiteX2-2331" fmla="*/ 2552 w 10000"/>
                    <a:gd name="connsiteY2-2332" fmla="*/ 1594 h 9543"/>
                    <a:gd name="connsiteX3-2333" fmla="*/ 3508 w 10000"/>
                    <a:gd name="connsiteY3-2334" fmla="*/ 3858 h 9543"/>
                    <a:gd name="connsiteX4-2335" fmla="*/ 4272 w 10000"/>
                    <a:gd name="connsiteY4-2336" fmla="*/ 1483 h 9543"/>
                    <a:gd name="connsiteX5-2337" fmla="*/ 5479 w 10000"/>
                    <a:gd name="connsiteY5-2338" fmla="*/ 2334 h 9543"/>
                    <a:gd name="connsiteX6-2339" fmla="*/ 6376 w 10000"/>
                    <a:gd name="connsiteY6-2340" fmla="*/ 1 h 9543"/>
                    <a:gd name="connsiteX7-2341" fmla="*/ 7712 w 10000"/>
                    <a:gd name="connsiteY7-2342" fmla="*/ 2760 h 9543"/>
                    <a:gd name="connsiteX8-2343" fmla="*/ 8967 w 10000"/>
                    <a:gd name="connsiteY8-2344" fmla="*/ 2678 h 9543"/>
                    <a:gd name="connsiteX9-2345" fmla="*/ 9998 w 10000"/>
                    <a:gd name="connsiteY9-2346" fmla="*/ 9083 h 9543"/>
                    <a:gd name="connsiteX10-2347" fmla="*/ 9117 w 10000"/>
                    <a:gd name="connsiteY10-2348" fmla="*/ 8842 h 9543"/>
                    <a:gd name="connsiteX11-2349" fmla="*/ 7886 w 10000"/>
                    <a:gd name="connsiteY11-2350" fmla="*/ 6604 h 9543"/>
                    <a:gd name="connsiteX12-2351" fmla="*/ 6475 w 10000"/>
                    <a:gd name="connsiteY12-2352" fmla="*/ 7981 h 9543"/>
                    <a:gd name="connsiteX13-2353" fmla="*/ 5628 w 10000"/>
                    <a:gd name="connsiteY13-2354" fmla="*/ 5722 h 9543"/>
                    <a:gd name="connsiteX14-2355" fmla="*/ 4531 w 10000"/>
                    <a:gd name="connsiteY14-2356" fmla="*/ 9540 h 9543"/>
                    <a:gd name="connsiteX15-2357" fmla="*/ 3749 w 10000"/>
                    <a:gd name="connsiteY15-2358" fmla="*/ 7132 h 9543"/>
                    <a:gd name="connsiteX16-2359" fmla="*/ 2751 w 10000"/>
                    <a:gd name="connsiteY16-2360" fmla="*/ 9529 h 9543"/>
                    <a:gd name="connsiteX17-2361" fmla="*/ 2104 w 10000"/>
                    <a:gd name="connsiteY17-2362" fmla="*/ 7269 h 9543"/>
                    <a:gd name="connsiteX18-2363" fmla="*/ 1032 w 10000"/>
                    <a:gd name="connsiteY18-2364" fmla="*/ 7948 h 9543"/>
                    <a:gd name="connsiteX19-2365" fmla="*/ 1019 w 10000"/>
                    <a:gd name="connsiteY19-2366" fmla="*/ 3499 h 9543"/>
                    <a:gd name="connsiteX0-2367" fmla="*/ 1019 w 10000"/>
                    <a:gd name="connsiteY0-2368" fmla="*/ 3667 h 10001"/>
                    <a:gd name="connsiteX1-2369" fmla="*/ 1982 w 10000"/>
                    <a:gd name="connsiteY1-2370" fmla="*/ 3580 h 10001"/>
                    <a:gd name="connsiteX2-2371" fmla="*/ 2552 w 10000"/>
                    <a:gd name="connsiteY2-2372" fmla="*/ 1670 h 10001"/>
                    <a:gd name="connsiteX3-2373" fmla="*/ 3508 w 10000"/>
                    <a:gd name="connsiteY3-2374" fmla="*/ 4043 h 10001"/>
                    <a:gd name="connsiteX4-2375" fmla="*/ 4272 w 10000"/>
                    <a:gd name="connsiteY4-2376" fmla="*/ 1554 h 10001"/>
                    <a:gd name="connsiteX5-2377" fmla="*/ 5479 w 10000"/>
                    <a:gd name="connsiteY5-2378" fmla="*/ 2446 h 10001"/>
                    <a:gd name="connsiteX6-2379" fmla="*/ 6376 w 10000"/>
                    <a:gd name="connsiteY6-2380" fmla="*/ 1 h 10001"/>
                    <a:gd name="connsiteX7-2381" fmla="*/ 7712 w 10000"/>
                    <a:gd name="connsiteY7-2382" fmla="*/ 2892 h 10001"/>
                    <a:gd name="connsiteX8-2383" fmla="*/ 8967 w 10000"/>
                    <a:gd name="connsiteY8-2384" fmla="*/ 2806 h 10001"/>
                    <a:gd name="connsiteX9-2385" fmla="*/ 9998 w 10000"/>
                    <a:gd name="connsiteY9-2386" fmla="*/ 9518 h 10001"/>
                    <a:gd name="connsiteX10-2387" fmla="*/ 9117 w 10000"/>
                    <a:gd name="connsiteY10-2388" fmla="*/ 9265 h 10001"/>
                    <a:gd name="connsiteX11-2389" fmla="*/ 7886 w 10000"/>
                    <a:gd name="connsiteY11-2390" fmla="*/ 6920 h 10001"/>
                    <a:gd name="connsiteX12-2391" fmla="*/ 6475 w 10000"/>
                    <a:gd name="connsiteY12-2392" fmla="*/ 8363 h 10001"/>
                    <a:gd name="connsiteX13-2393" fmla="*/ 5628 w 10000"/>
                    <a:gd name="connsiteY13-2394" fmla="*/ 5996 h 10001"/>
                    <a:gd name="connsiteX14-2395" fmla="*/ 4531 w 10000"/>
                    <a:gd name="connsiteY14-2396" fmla="*/ 9997 h 10001"/>
                    <a:gd name="connsiteX15-2397" fmla="*/ 3749 w 10000"/>
                    <a:gd name="connsiteY15-2398" fmla="*/ 7474 h 10001"/>
                    <a:gd name="connsiteX16-2399" fmla="*/ 2751 w 10000"/>
                    <a:gd name="connsiteY16-2400" fmla="*/ 9985 h 10001"/>
                    <a:gd name="connsiteX17-2401" fmla="*/ 2104 w 10000"/>
                    <a:gd name="connsiteY17-2402" fmla="*/ 7617 h 10001"/>
                    <a:gd name="connsiteX18-2403" fmla="*/ 1032 w 10000"/>
                    <a:gd name="connsiteY18-2404" fmla="*/ 8329 h 10001"/>
                    <a:gd name="connsiteX19-2405" fmla="*/ 1019 w 10000"/>
                    <a:gd name="connsiteY19-2406" fmla="*/ 3667 h 10001"/>
                    <a:gd name="connsiteX0-2407" fmla="*/ 1019 w 10000"/>
                    <a:gd name="connsiteY0-2408" fmla="*/ 3667 h 10001"/>
                    <a:gd name="connsiteX1-2409" fmla="*/ 1982 w 10000"/>
                    <a:gd name="connsiteY1-2410" fmla="*/ 3580 h 10001"/>
                    <a:gd name="connsiteX2-2411" fmla="*/ 2552 w 10000"/>
                    <a:gd name="connsiteY2-2412" fmla="*/ 1670 h 10001"/>
                    <a:gd name="connsiteX3-2413" fmla="*/ 3508 w 10000"/>
                    <a:gd name="connsiteY3-2414" fmla="*/ 4043 h 10001"/>
                    <a:gd name="connsiteX4-2415" fmla="*/ 4272 w 10000"/>
                    <a:gd name="connsiteY4-2416" fmla="*/ 1554 h 10001"/>
                    <a:gd name="connsiteX5-2417" fmla="*/ 5479 w 10000"/>
                    <a:gd name="connsiteY5-2418" fmla="*/ 2446 h 10001"/>
                    <a:gd name="connsiteX6-2419" fmla="*/ 6376 w 10000"/>
                    <a:gd name="connsiteY6-2420" fmla="*/ 1 h 10001"/>
                    <a:gd name="connsiteX7-2421" fmla="*/ 7712 w 10000"/>
                    <a:gd name="connsiteY7-2422" fmla="*/ 2892 h 10001"/>
                    <a:gd name="connsiteX8-2423" fmla="*/ 8967 w 10000"/>
                    <a:gd name="connsiteY8-2424" fmla="*/ 2806 h 10001"/>
                    <a:gd name="connsiteX9-2425" fmla="*/ 9998 w 10000"/>
                    <a:gd name="connsiteY9-2426" fmla="*/ 9518 h 10001"/>
                    <a:gd name="connsiteX10-2427" fmla="*/ 9117 w 10000"/>
                    <a:gd name="connsiteY10-2428" fmla="*/ 9265 h 10001"/>
                    <a:gd name="connsiteX11-2429" fmla="*/ 7886 w 10000"/>
                    <a:gd name="connsiteY11-2430" fmla="*/ 6920 h 10001"/>
                    <a:gd name="connsiteX12-2431" fmla="*/ 6475 w 10000"/>
                    <a:gd name="connsiteY12-2432" fmla="*/ 8363 h 10001"/>
                    <a:gd name="connsiteX13-2433" fmla="*/ 5628 w 10000"/>
                    <a:gd name="connsiteY13-2434" fmla="*/ 5996 h 10001"/>
                    <a:gd name="connsiteX14-2435" fmla="*/ 4531 w 10000"/>
                    <a:gd name="connsiteY14-2436" fmla="*/ 9997 h 10001"/>
                    <a:gd name="connsiteX15-2437" fmla="*/ 3749 w 10000"/>
                    <a:gd name="connsiteY15-2438" fmla="*/ 7474 h 10001"/>
                    <a:gd name="connsiteX16-2439" fmla="*/ 2751 w 10000"/>
                    <a:gd name="connsiteY16-2440" fmla="*/ 9985 h 10001"/>
                    <a:gd name="connsiteX17-2441" fmla="*/ 2104 w 10000"/>
                    <a:gd name="connsiteY17-2442" fmla="*/ 7617 h 10001"/>
                    <a:gd name="connsiteX18-2443" fmla="*/ 1032 w 10000"/>
                    <a:gd name="connsiteY18-2444" fmla="*/ 8329 h 10001"/>
                    <a:gd name="connsiteX19-2445" fmla="*/ 1019 w 10000"/>
                    <a:gd name="connsiteY19-2446" fmla="*/ 3667 h 10001"/>
                    <a:gd name="connsiteX0-2447" fmla="*/ 1019 w 10000"/>
                    <a:gd name="connsiteY0-2448" fmla="*/ 3667 h 10173"/>
                    <a:gd name="connsiteX1-2449" fmla="*/ 1982 w 10000"/>
                    <a:gd name="connsiteY1-2450" fmla="*/ 3580 h 10173"/>
                    <a:gd name="connsiteX2-2451" fmla="*/ 2552 w 10000"/>
                    <a:gd name="connsiteY2-2452" fmla="*/ 1670 h 10173"/>
                    <a:gd name="connsiteX3-2453" fmla="*/ 3508 w 10000"/>
                    <a:gd name="connsiteY3-2454" fmla="*/ 4043 h 10173"/>
                    <a:gd name="connsiteX4-2455" fmla="*/ 4272 w 10000"/>
                    <a:gd name="connsiteY4-2456" fmla="*/ 1554 h 10173"/>
                    <a:gd name="connsiteX5-2457" fmla="*/ 5479 w 10000"/>
                    <a:gd name="connsiteY5-2458" fmla="*/ 2446 h 10173"/>
                    <a:gd name="connsiteX6-2459" fmla="*/ 6376 w 10000"/>
                    <a:gd name="connsiteY6-2460" fmla="*/ 1 h 10173"/>
                    <a:gd name="connsiteX7-2461" fmla="*/ 7712 w 10000"/>
                    <a:gd name="connsiteY7-2462" fmla="*/ 2892 h 10173"/>
                    <a:gd name="connsiteX8-2463" fmla="*/ 8967 w 10000"/>
                    <a:gd name="connsiteY8-2464" fmla="*/ 2806 h 10173"/>
                    <a:gd name="connsiteX9-2465" fmla="*/ 9998 w 10000"/>
                    <a:gd name="connsiteY9-2466" fmla="*/ 9518 h 10173"/>
                    <a:gd name="connsiteX10-2467" fmla="*/ 9117 w 10000"/>
                    <a:gd name="connsiteY10-2468" fmla="*/ 9634 h 10173"/>
                    <a:gd name="connsiteX11-2469" fmla="*/ 7886 w 10000"/>
                    <a:gd name="connsiteY11-2470" fmla="*/ 6920 h 10173"/>
                    <a:gd name="connsiteX12-2471" fmla="*/ 6475 w 10000"/>
                    <a:gd name="connsiteY12-2472" fmla="*/ 8363 h 10173"/>
                    <a:gd name="connsiteX13-2473" fmla="*/ 5628 w 10000"/>
                    <a:gd name="connsiteY13-2474" fmla="*/ 5996 h 10173"/>
                    <a:gd name="connsiteX14-2475" fmla="*/ 4531 w 10000"/>
                    <a:gd name="connsiteY14-2476" fmla="*/ 9997 h 10173"/>
                    <a:gd name="connsiteX15-2477" fmla="*/ 3749 w 10000"/>
                    <a:gd name="connsiteY15-2478" fmla="*/ 7474 h 10173"/>
                    <a:gd name="connsiteX16-2479" fmla="*/ 2751 w 10000"/>
                    <a:gd name="connsiteY16-2480" fmla="*/ 9985 h 10173"/>
                    <a:gd name="connsiteX17-2481" fmla="*/ 2104 w 10000"/>
                    <a:gd name="connsiteY17-2482" fmla="*/ 7617 h 10173"/>
                    <a:gd name="connsiteX18-2483" fmla="*/ 1032 w 10000"/>
                    <a:gd name="connsiteY18-2484" fmla="*/ 8329 h 10173"/>
                    <a:gd name="connsiteX19-2485" fmla="*/ 1019 w 10000"/>
                    <a:gd name="connsiteY19-2486" fmla="*/ 3667 h 10173"/>
                    <a:gd name="connsiteX0-2487" fmla="*/ 1019 w 10000"/>
                    <a:gd name="connsiteY0-2488" fmla="*/ 3667 h 10173"/>
                    <a:gd name="connsiteX1-2489" fmla="*/ 1982 w 10000"/>
                    <a:gd name="connsiteY1-2490" fmla="*/ 3580 h 10173"/>
                    <a:gd name="connsiteX2-2491" fmla="*/ 2552 w 10000"/>
                    <a:gd name="connsiteY2-2492" fmla="*/ 1670 h 10173"/>
                    <a:gd name="connsiteX3-2493" fmla="*/ 3508 w 10000"/>
                    <a:gd name="connsiteY3-2494" fmla="*/ 4043 h 10173"/>
                    <a:gd name="connsiteX4-2495" fmla="*/ 4272 w 10000"/>
                    <a:gd name="connsiteY4-2496" fmla="*/ 1554 h 10173"/>
                    <a:gd name="connsiteX5-2497" fmla="*/ 5479 w 10000"/>
                    <a:gd name="connsiteY5-2498" fmla="*/ 2446 h 10173"/>
                    <a:gd name="connsiteX6-2499" fmla="*/ 6376 w 10000"/>
                    <a:gd name="connsiteY6-2500" fmla="*/ 1 h 10173"/>
                    <a:gd name="connsiteX7-2501" fmla="*/ 7712 w 10000"/>
                    <a:gd name="connsiteY7-2502" fmla="*/ 2892 h 10173"/>
                    <a:gd name="connsiteX8-2503" fmla="*/ 8967 w 10000"/>
                    <a:gd name="connsiteY8-2504" fmla="*/ 2806 h 10173"/>
                    <a:gd name="connsiteX9-2505" fmla="*/ 9998 w 10000"/>
                    <a:gd name="connsiteY9-2506" fmla="*/ 9518 h 10173"/>
                    <a:gd name="connsiteX10-2507" fmla="*/ 9117 w 10000"/>
                    <a:gd name="connsiteY10-2508" fmla="*/ 9634 h 10173"/>
                    <a:gd name="connsiteX11-2509" fmla="*/ 7886 w 10000"/>
                    <a:gd name="connsiteY11-2510" fmla="*/ 6920 h 10173"/>
                    <a:gd name="connsiteX12-2511" fmla="*/ 6475 w 10000"/>
                    <a:gd name="connsiteY12-2512" fmla="*/ 8363 h 10173"/>
                    <a:gd name="connsiteX13-2513" fmla="*/ 5628 w 10000"/>
                    <a:gd name="connsiteY13-2514" fmla="*/ 5996 h 10173"/>
                    <a:gd name="connsiteX14-2515" fmla="*/ 4531 w 10000"/>
                    <a:gd name="connsiteY14-2516" fmla="*/ 9997 h 10173"/>
                    <a:gd name="connsiteX15-2517" fmla="*/ 3749 w 10000"/>
                    <a:gd name="connsiteY15-2518" fmla="*/ 7474 h 10173"/>
                    <a:gd name="connsiteX16-2519" fmla="*/ 2751 w 10000"/>
                    <a:gd name="connsiteY16-2520" fmla="*/ 9985 h 10173"/>
                    <a:gd name="connsiteX17-2521" fmla="*/ 2104 w 10000"/>
                    <a:gd name="connsiteY17-2522" fmla="*/ 7617 h 10173"/>
                    <a:gd name="connsiteX18-2523" fmla="*/ 1032 w 10000"/>
                    <a:gd name="connsiteY18-2524" fmla="*/ 8329 h 10173"/>
                    <a:gd name="connsiteX19-2525" fmla="*/ 1019 w 10000"/>
                    <a:gd name="connsiteY19-2526" fmla="*/ 3667 h 10173"/>
                    <a:gd name="connsiteX0-2527" fmla="*/ 1015 w 9996"/>
                    <a:gd name="connsiteY0-2528" fmla="*/ 3667 h 10173"/>
                    <a:gd name="connsiteX1-2529" fmla="*/ 1978 w 9996"/>
                    <a:gd name="connsiteY1-2530" fmla="*/ 3580 h 10173"/>
                    <a:gd name="connsiteX2-2531" fmla="*/ 2548 w 9996"/>
                    <a:gd name="connsiteY2-2532" fmla="*/ 1670 h 10173"/>
                    <a:gd name="connsiteX3-2533" fmla="*/ 3504 w 9996"/>
                    <a:gd name="connsiteY3-2534" fmla="*/ 4043 h 10173"/>
                    <a:gd name="connsiteX4-2535" fmla="*/ 4268 w 9996"/>
                    <a:gd name="connsiteY4-2536" fmla="*/ 1554 h 10173"/>
                    <a:gd name="connsiteX5-2537" fmla="*/ 5475 w 9996"/>
                    <a:gd name="connsiteY5-2538" fmla="*/ 2446 h 10173"/>
                    <a:gd name="connsiteX6-2539" fmla="*/ 6372 w 9996"/>
                    <a:gd name="connsiteY6-2540" fmla="*/ 1 h 10173"/>
                    <a:gd name="connsiteX7-2541" fmla="*/ 7708 w 9996"/>
                    <a:gd name="connsiteY7-2542" fmla="*/ 2892 h 10173"/>
                    <a:gd name="connsiteX8-2543" fmla="*/ 8963 w 9996"/>
                    <a:gd name="connsiteY8-2544" fmla="*/ 2806 h 10173"/>
                    <a:gd name="connsiteX9-2545" fmla="*/ 9994 w 9996"/>
                    <a:gd name="connsiteY9-2546" fmla="*/ 9518 h 10173"/>
                    <a:gd name="connsiteX10-2547" fmla="*/ 9113 w 9996"/>
                    <a:gd name="connsiteY10-2548" fmla="*/ 9634 h 10173"/>
                    <a:gd name="connsiteX11-2549" fmla="*/ 7882 w 9996"/>
                    <a:gd name="connsiteY11-2550" fmla="*/ 6920 h 10173"/>
                    <a:gd name="connsiteX12-2551" fmla="*/ 6471 w 9996"/>
                    <a:gd name="connsiteY12-2552" fmla="*/ 8363 h 10173"/>
                    <a:gd name="connsiteX13-2553" fmla="*/ 5624 w 9996"/>
                    <a:gd name="connsiteY13-2554" fmla="*/ 5996 h 10173"/>
                    <a:gd name="connsiteX14-2555" fmla="*/ 4527 w 9996"/>
                    <a:gd name="connsiteY14-2556" fmla="*/ 9997 h 10173"/>
                    <a:gd name="connsiteX15-2557" fmla="*/ 3745 w 9996"/>
                    <a:gd name="connsiteY15-2558" fmla="*/ 7474 h 10173"/>
                    <a:gd name="connsiteX16-2559" fmla="*/ 2747 w 9996"/>
                    <a:gd name="connsiteY16-2560" fmla="*/ 9985 h 10173"/>
                    <a:gd name="connsiteX17-2561" fmla="*/ 2100 w 9996"/>
                    <a:gd name="connsiteY17-2562" fmla="*/ 7617 h 10173"/>
                    <a:gd name="connsiteX18-2563" fmla="*/ 1043 w 9996"/>
                    <a:gd name="connsiteY18-2564" fmla="*/ 6854 h 10173"/>
                    <a:gd name="connsiteX19-2565" fmla="*/ 1015 w 9996"/>
                    <a:gd name="connsiteY19-2566" fmla="*/ 3667 h 10173"/>
                    <a:gd name="connsiteX0-2567" fmla="*/ 1015 w 10000"/>
                    <a:gd name="connsiteY0-2568" fmla="*/ 3605 h 10000"/>
                    <a:gd name="connsiteX1-2569" fmla="*/ 1979 w 10000"/>
                    <a:gd name="connsiteY1-2570" fmla="*/ 3519 h 10000"/>
                    <a:gd name="connsiteX2-2571" fmla="*/ 2549 w 10000"/>
                    <a:gd name="connsiteY2-2572" fmla="*/ 1642 h 10000"/>
                    <a:gd name="connsiteX3-2573" fmla="*/ 3505 w 10000"/>
                    <a:gd name="connsiteY3-2574" fmla="*/ 3974 h 10000"/>
                    <a:gd name="connsiteX4-2575" fmla="*/ 4270 w 10000"/>
                    <a:gd name="connsiteY4-2576" fmla="*/ 1528 h 10000"/>
                    <a:gd name="connsiteX5-2577" fmla="*/ 5477 w 10000"/>
                    <a:gd name="connsiteY5-2578" fmla="*/ 2404 h 10000"/>
                    <a:gd name="connsiteX6-2579" fmla="*/ 6375 w 10000"/>
                    <a:gd name="connsiteY6-2580" fmla="*/ 1 h 10000"/>
                    <a:gd name="connsiteX7-2581" fmla="*/ 7711 w 10000"/>
                    <a:gd name="connsiteY7-2582" fmla="*/ 2843 h 10000"/>
                    <a:gd name="connsiteX8-2583" fmla="*/ 8967 w 10000"/>
                    <a:gd name="connsiteY8-2584" fmla="*/ 2758 h 10000"/>
                    <a:gd name="connsiteX9-2585" fmla="*/ 9998 w 10000"/>
                    <a:gd name="connsiteY9-2586" fmla="*/ 9356 h 10000"/>
                    <a:gd name="connsiteX10-2587" fmla="*/ 9117 w 10000"/>
                    <a:gd name="connsiteY10-2588" fmla="*/ 9470 h 10000"/>
                    <a:gd name="connsiteX11-2589" fmla="*/ 7885 w 10000"/>
                    <a:gd name="connsiteY11-2590" fmla="*/ 6802 h 10000"/>
                    <a:gd name="connsiteX12-2591" fmla="*/ 6474 w 10000"/>
                    <a:gd name="connsiteY12-2592" fmla="*/ 8221 h 10000"/>
                    <a:gd name="connsiteX13-2593" fmla="*/ 5626 w 10000"/>
                    <a:gd name="connsiteY13-2594" fmla="*/ 5894 h 10000"/>
                    <a:gd name="connsiteX14-2595" fmla="*/ 4529 w 10000"/>
                    <a:gd name="connsiteY14-2596" fmla="*/ 9827 h 10000"/>
                    <a:gd name="connsiteX15-2597" fmla="*/ 3746 w 10000"/>
                    <a:gd name="connsiteY15-2598" fmla="*/ 7347 h 10000"/>
                    <a:gd name="connsiteX16-2599" fmla="*/ 2748 w 10000"/>
                    <a:gd name="connsiteY16-2600" fmla="*/ 9815 h 10000"/>
                    <a:gd name="connsiteX17-2601" fmla="*/ 2101 w 10000"/>
                    <a:gd name="connsiteY17-2602" fmla="*/ 7487 h 10000"/>
                    <a:gd name="connsiteX18-2603" fmla="*/ 1043 w 10000"/>
                    <a:gd name="connsiteY18-2604" fmla="*/ 6737 h 10000"/>
                    <a:gd name="connsiteX19-2605" fmla="*/ 1015 w 10000"/>
                    <a:gd name="connsiteY19-2606" fmla="*/ 3605 h 10000"/>
                    <a:gd name="connsiteX0-2607" fmla="*/ 1015 w 10000"/>
                    <a:gd name="connsiteY0-2608" fmla="*/ 3605 h 10000"/>
                    <a:gd name="connsiteX1-2609" fmla="*/ 1979 w 10000"/>
                    <a:gd name="connsiteY1-2610" fmla="*/ 3519 h 10000"/>
                    <a:gd name="connsiteX2-2611" fmla="*/ 2549 w 10000"/>
                    <a:gd name="connsiteY2-2612" fmla="*/ 1642 h 10000"/>
                    <a:gd name="connsiteX3-2613" fmla="*/ 3505 w 10000"/>
                    <a:gd name="connsiteY3-2614" fmla="*/ 3974 h 10000"/>
                    <a:gd name="connsiteX4-2615" fmla="*/ 4270 w 10000"/>
                    <a:gd name="connsiteY4-2616" fmla="*/ 1528 h 10000"/>
                    <a:gd name="connsiteX5-2617" fmla="*/ 5477 w 10000"/>
                    <a:gd name="connsiteY5-2618" fmla="*/ 2404 h 10000"/>
                    <a:gd name="connsiteX6-2619" fmla="*/ 6375 w 10000"/>
                    <a:gd name="connsiteY6-2620" fmla="*/ 1 h 10000"/>
                    <a:gd name="connsiteX7-2621" fmla="*/ 7711 w 10000"/>
                    <a:gd name="connsiteY7-2622" fmla="*/ 2843 h 10000"/>
                    <a:gd name="connsiteX8-2623" fmla="*/ 8967 w 10000"/>
                    <a:gd name="connsiteY8-2624" fmla="*/ 2758 h 10000"/>
                    <a:gd name="connsiteX9-2625" fmla="*/ 9998 w 10000"/>
                    <a:gd name="connsiteY9-2626" fmla="*/ 9356 h 10000"/>
                    <a:gd name="connsiteX10-2627" fmla="*/ 9117 w 10000"/>
                    <a:gd name="connsiteY10-2628" fmla="*/ 9470 h 10000"/>
                    <a:gd name="connsiteX11-2629" fmla="*/ 7885 w 10000"/>
                    <a:gd name="connsiteY11-2630" fmla="*/ 6802 h 10000"/>
                    <a:gd name="connsiteX12-2631" fmla="*/ 6474 w 10000"/>
                    <a:gd name="connsiteY12-2632" fmla="*/ 8221 h 10000"/>
                    <a:gd name="connsiteX13-2633" fmla="*/ 5626 w 10000"/>
                    <a:gd name="connsiteY13-2634" fmla="*/ 5894 h 10000"/>
                    <a:gd name="connsiteX14-2635" fmla="*/ 4529 w 10000"/>
                    <a:gd name="connsiteY14-2636" fmla="*/ 9827 h 10000"/>
                    <a:gd name="connsiteX15-2637" fmla="*/ 3746 w 10000"/>
                    <a:gd name="connsiteY15-2638" fmla="*/ 7347 h 10000"/>
                    <a:gd name="connsiteX16-2639" fmla="*/ 2748 w 10000"/>
                    <a:gd name="connsiteY16-2640" fmla="*/ 9815 h 10000"/>
                    <a:gd name="connsiteX17-2641" fmla="*/ 2101 w 10000"/>
                    <a:gd name="connsiteY17-2642" fmla="*/ 7487 h 10000"/>
                    <a:gd name="connsiteX18-2643" fmla="*/ 1043 w 10000"/>
                    <a:gd name="connsiteY18-2644" fmla="*/ 6737 h 10000"/>
                    <a:gd name="connsiteX19-2645" fmla="*/ 1015 w 10000"/>
                    <a:gd name="connsiteY19-2646" fmla="*/ 3605 h 10000"/>
                    <a:gd name="connsiteX0-2647" fmla="*/ 1015 w 10000"/>
                    <a:gd name="connsiteY0-2648" fmla="*/ 3605 h 10000"/>
                    <a:gd name="connsiteX1-2649" fmla="*/ 1979 w 10000"/>
                    <a:gd name="connsiteY1-2650" fmla="*/ 3519 h 10000"/>
                    <a:gd name="connsiteX2-2651" fmla="*/ 2549 w 10000"/>
                    <a:gd name="connsiteY2-2652" fmla="*/ 1642 h 10000"/>
                    <a:gd name="connsiteX3-2653" fmla="*/ 3505 w 10000"/>
                    <a:gd name="connsiteY3-2654" fmla="*/ 3974 h 10000"/>
                    <a:gd name="connsiteX4-2655" fmla="*/ 4270 w 10000"/>
                    <a:gd name="connsiteY4-2656" fmla="*/ 1528 h 10000"/>
                    <a:gd name="connsiteX5-2657" fmla="*/ 5477 w 10000"/>
                    <a:gd name="connsiteY5-2658" fmla="*/ 2404 h 10000"/>
                    <a:gd name="connsiteX6-2659" fmla="*/ 6375 w 10000"/>
                    <a:gd name="connsiteY6-2660" fmla="*/ 1 h 10000"/>
                    <a:gd name="connsiteX7-2661" fmla="*/ 7711 w 10000"/>
                    <a:gd name="connsiteY7-2662" fmla="*/ 2843 h 10000"/>
                    <a:gd name="connsiteX8-2663" fmla="*/ 8967 w 10000"/>
                    <a:gd name="connsiteY8-2664" fmla="*/ 2758 h 10000"/>
                    <a:gd name="connsiteX9-2665" fmla="*/ 9998 w 10000"/>
                    <a:gd name="connsiteY9-2666" fmla="*/ 9356 h 10000"/>
                    <a:gd name="connsiteX10-2667" fmla="*/ 9117 w 10000"/>
                    <a:gd name="connsiteY10-2668" fmla="*/ 9470 h 10000"/>
                    <a:gd name="connsiteX11-2669" fmla="*/ 7885 w 10000"/>
                    <a:gd name="connsiteY11-2670" fmla="*/ 6802 h 10000"/>
                    <a:gd name="connsiteX12-2671" fmla="*/ 6474 w 10000"/>
                    <a:gd name="connsiteY12-2672" fmla="*/ 8221 h 10000"/>
                    <a:gd name="connsiteX13-2673" fmla="*/ 5626 w 10000"/>
                    <a:gd name="connsiteY13-2674" fmla="*/ 5894 h 10000"/>
                    <a:gd name="connsiteX14-2675" fmla="*/ 4529 w 10000"/>
                    <a:gd name="connsiteY14-2676" fmla="*/ 9827 h 10000"/>
                    <a:gd name="connsiteX15-2677" fmla="*/ 3746 w 10000"/>
                    <a:gd name="connsiteY15-2678" fmla="*/ 7347 h 10000"/>
                    <a:gd name="connsiteX16-2679" fmla="*/ 2866 w 10000"/>
                    <a:gd name="connsiteY16-2680" fmla="*/ 8655 h 10000"/>
                    <a:gd name="connsiteX17-2681" fmla="*/ 2101 w 10000"/>
                    <a:gd name="connsiteY17-2682" fmla="*/ 7487 h 10000"/>
                    <a:gd name="connsiteX18-2683" fmla="*/ 1043 w 10000"/>
                    <a:gd name="connsiteY18-2684" fmla="*/ 6737 h 10000"/>
                    <a:gd name="connsiteX19-2685" fmla="*/ 1015 w 10000"/>
                    <a:gd name="connsiteY19-2686" fmla="*/ 3605 h 10000"/>
                    <a:gd name="connsiteX0-2687" fmla="*/ 1015 w 10000"/>
                    <a:gd name="connsiteY0-2688" fmla="*/ 3605 h 10000"/>
                    <a:gd name="connsiteX1-2689" fmla="*/ 1979 w 10000"/>
                    <a:gd name="connsiteY1-2690" fmla="*/ 3519 h 10000"/>
                    <a:gd name="connsiteX2-2691" fmla="*/ 2549 w 10000"/>
                    <a:gd name="connsiteY2-2692" fmla="*/ 1642 h 10000"/>
                    <a:gd name="connsiteX3-2693" fmla="*/ 3505 w 10000"/>
                    <a:gd name="connsiteY3-2694" fmla="*/ 3974 h 10000"/>
                    <a:gd name="connsiteX4-2695" fmla="*/ 4270 w 10000"/>
                    <a:gd name="connsiteY4-2696" fmla="*/ 1528 h 10000"/>
                    <a:gd name="connsiteX5-2697" fmla="*/ 5477 w 10000"/>
                    <a:gd name="connsiteY5-2698" fmla="*/ 2404 h 10000"/>
                    <a:gd name="connsiteX6-2699" fmla="*/ 6375 w 10000"/>
                    <a:gd name="connsiteY6-2700" fmla="*/ 1 h 10000"/>
                    <a:gd name="connsiteX7-2701" fmla="*/ 7711 w 10000"/>
                    <a:gd name="connsiteY7-2702" fmla="*/ 2843 h 10000"/>
                    <a:gd name="connsiteX8-2703" fmla="*/ 8967 w 10000"/>
                    <a:gd name="connsiteY8-2704" fmla="*/ 2758 h 10000"/>
                    <a:gd name="connsiteX9-2705" fmla="*/ 9998 w 10000"/>
                    <a:gd name="connsiteY9-2706" fmla="*/ 9356 h 10000"/>
                    <a:gd name="connsiteX10-2707" fmla="*/ 9117 w 10000"/>
                    <a:gd name="connsiteY10-2708" fmla="*/ 9470 h 10000"/>
                    <a:gd name="connsiteX11-2709" fmla="*/ 7885 w 10000"/>
                    <a:gd name="connsiteY11-2710" fmla="*/ 6802 h 10000"/>
                    <a:gd name="connsiteX12-2711" fmla="*/ 6474 w 10000"/>
                    <a:gd name="connsiteY12-2712" fmla="*/ 8221 h 10000"/>
                    <a:gd name="connsiteX13-2713" fmla="*/ 5626 w 10000"/>
                    <a:gd name="connsiteY13-2714" fmla="*/ 5894 h 10000"/>
                    <a:gd name="connsiteX14-2715" fmla="*/ 4529 w 10000"/>
                    <a:gd name="connsiteY14-2716" fmla="*/ 9827 h 10000"/>
                    <a:gd name="connsiteX15-2717" fmla="*/ 3746 w 10000"/>
                    <a:gd name="connsiteY15-2718" fmla="*/ 7347 h 10000"/>
                    <a:gd name="connsiteX16-2719" fmla="*/ 2866 w 10000"/>
                    <a:gd name="connsiteY16-2720" fmla="*/ 8655 h 10000"/>
                    <a:gd name="connsiteX17-2721" fmla="*/ 2101 w 10000"/>
                    <a:gd name="connsiteY17-2722" fmla="*/ 6472 h 10000"/>
                    <a:gd name="connsiteX18-2723" fmla="*/ 1043 w 10000"/>
                    <a:gd name="connsiteY18-2724" fmla="*/ 6737 h 10000"/>
                    <a:gd name="connsiteX19-2725" fmla="*/ 1015 w 10000"/>
                    <a:gd name="connsiteY19-2726" fmla="*/ 3605 h 10000"/>
                    <a:gd name="connsiteX0-2727" fmla="*/ 1015 w 10000"/>
                    <a:gd name="connsiteY0-2728" fmla="*/ 3605 h 10000"/>
                    <a:gd name="connsiteX1-2729" fmla="*/ 1979 w 10000"/>
                    <a:gd name="connsiteY1-2730" fmla="*/ 3519 h 10000"/>
                    <a:gd name="connsiteX2-2731" fmla="*/ 2549 w 10000"/>
                    <a:gd name="connsiteY2-2732" fmla="*/ 1642 h 10000"/>
                    <a:gd name="connsiteX3-2733" fmla="*/ 3505 w 10000"/>
                    <a:gd name="connsiteY3-2734" fmla="*/ 3974 h 10000"/>
                    <a:gd name="connsiteX4-2735" fmla="*/ 4270 w 10000"/>
                    <a:gd name="connsiteY4-2736" fmla="*/ 1528 h 10000"/>
                    <a:gd name="connsiteX5-2737" fmla="*/ 5477 w 10000"/>
                    <a:gd name="connsiteY5-2738" fmla="*/ 2404 h 10000"/>
                    <a:gd name="connsiteX6-2739" fmla="*/ 6375 w 10000"/>
                    <a:gd name="connsiteY6-2740" fmla="*/ 1 h 10000"/>
                    <a:gd name="connsiteX7-2741" fmla="*/ 7711 w 10000"/>
                    <a:gd name="connsiteY7-2742" fmla="*/ 2843 h 10000"/>
                    <a:gd name="connsiteX8-2743" fmla="*/ 8967 w 10000"/>
                    <a:gd name="connsiteY8-2744" fmla="*/ 2758 h 10000"/>
                    <a:gd name="connsiteX9-2745" fmla="*/ 9998 w 10000"/>
                    <a:gd name="connsiteY9-2746" fmla="*/ 9356 h 10000"/>
                    <a:gd name="connsiteX10-2747" fmla="*/ 9117 w 10000"/>
                    <a:gd name="connsiteY10-2748" fmla="*/ 9470 h 10000"/>
                    <a:gd name="connsiteX11-2749" fmla="*/ 7885 w 10000"/>
                    <a:gd name="connsiteY11-2750" fmla="*/ 6802 h 10000"/>
                    <a:gd name="connsiteX12-2751" fmla="*/ 6474 w 10000"/>
                    <a:gd name="connsiteY12-2752" fmla="*/ 8221 h 10000"/>
                    <a:gd name="connsiteX13-2753" fmla="*/ 5626 w 10000"/>
                    <a:gd name="connsiteY13-2754" fmla="*/ 5894 h 10000"/>
                    <a:gd name="connsiteX14-2755" fmla="*/ 4529 w 10000"/>
                    <a:gd name="connsiteY14-2756" fmla="*/ 9827 h 10000"/>
                    <a:gd name="connsiteX15-2757" fmla="*/ 3835 w 10000"/>
                    <a:gd name="connsiteY15-2758" fmla="*/ 6115 h 10000"/>
                    <a:gd name="connsiteX16-2759" fmla="*/ 2866 w 10000"/>
                    <a:gd name="connsiteY16-2760" fmla="*/ 8655 h 10000"/>
                    <a:gd name="connsiteX17-2761" fmla="*/ 2101 w 10000"/>
                    <a:gd name="connsiteY17-2762" fmla="*/ 6472 h 10000"/>
                    <a:gd name="connsiteX18-2763" fmla="*/ 1043 w 10000"/>
                    <a:gd name="connsiteY18-2764" fmla="*/ 6737 h 10000"/>
                    <a:gd name="connsiteX19-2765" fmla="*/ 1015 w 10000"/>
                    <a:gd name="connsiteY19-2766" fmla="*/ 3605 h 10000"/>
                    <a:gd name="connsiteX0-2767" fmla="*/ 1015 w 10000"/>
                    <a:gd name="connsiteY0-2768" fmla="*/ 3605 h 10000"/>
                    <a:gd name="connsiteX1-2769" fmla="*/ 1979 w 10000"/>
                    <a:gd name="connsiteY1-2770" fmla="*/ 3519 h 10000"/>
                    <a:gd name="connsiteX2-2771" fmla="*/ 2549 w 10000"/>
                    <a:gd name="connsiteY2-2772" fmla="*/ 1642 h 10000"/>
                    <a:gd name="connsiteX3-2773" fmla="*/ 3505 w 10000"/>
                    <a:gd name="connsiteY3-2774" fmla="*/ 2887 h 10000"/>
                    <a:gd name="connsiteX4-2775" fmla="*/ 4270 w 10000"/>
                    <a:gd name="connsiteY4-2776" fmla="*/ 1528 h 10000"/>
                    <a:gd name="connsiteX5-2777" fmla="*/ 5477 w 10000"/>
                    <a:gd name="connsiteY5-2778" fmla="*/ 2404 h 10000"/>
                    <a:gd name="connsiteX6-2779" fmla="*/ 6375 w 10000"/>
                    <a:gd name="connsiteY6-2780" fmla="*/ 1 h 10000"/>
                    <a:gd name="connsiteX7-2781" fmla="*/ 7711 w 10000"/>
                    <a:gd name="connsiteY7-2782" fmla="*/ 2843 h 10000"/>
                    <a:gd name="connsiteX8-2783" fmla="*/ 8967 w 10000"/>
                    <a:gd name="connsiteY8-2784" fmla="*/ 2758 h 10000"/>
                    <a:gd name="connsiteX9-2785" fmla="*/ 9998 w 10000"/>
                    <a:gd name="connsiteY9-2786" fmla="*/ 9356 h 10000"/>
                    <a:gd name="connsiteX10-2787" fmla="*/ 9117 w 10000"/>
                    <a:gd name="connsiteY10-2788" fmla="*/ 9470 h 10000"/>
                    <a:gd name="connsiteX11-2789" fmla="*/ 7885 w 10000"/>
                    <a:gd name="connsiteY11-2790" fmla="*/ 6802 h 10000"/>
                    <a:gd name="connsiteX12-2791" fmla="*/ 6474 w 10000"/>
                    <a:gd name="connsiteY12-2792" fmla="*/ 8221 h 10000"/>
                    <a:gd name="connsiteX13-2793" fmla="*/ 5626 w 10000"/>
                    <a:gd name="connsiteY13-2794" fmla="*/ 5894 h 10000"/>
                    <a:gd name="connsiteX14-2795" fmla="*/ 4529 w 10000"/>
                    <a:gd name="connsiteY14-2796" fmla="*/ 9827 h 10000"/>
                    <a:gd name="connsiteX15-2797" fmla="*/ 3835 w 10000"/>
                    <a:gd name="connsiteY15-2798" fmla="*/ 6115 h 10000"/>
                    <a:gd name="connsiteX16-2799" fmla="*/ 2866 w 10000"/>
                    <a:gd name="connsiteY16-2800" fmla="*/ 8655 h 10000"/>
                    <a:gd name="connsiteX17-2801" fmla="*/ 2101 w 10000"/>
                    <a:gd name="connsiteY17-2802" fmla="*/ 6472 h 10000"/>
                    <a:gd name="connsiteX18-2803" fmla="*/ 1043 w 10000"/>
                    <a:gd name="connsiteY18-2804" fmla="*/ 6737 h 10000"/>
                    <a:gd name="connsiteX19-2805" fmla="*/ 1015 w 10000"/>
                    <a:gd name="connsiteY19-2806" fmla="*/ 3605 h 10000"/>
                    <a:gd name="connsiteX0-2807" fmla="*/ 1015 w 10000"/>
                    <a:gd name="connsiteY0-2808" fmla="*/ 3605 h 10000"/>
                    <a:gd name="connsiteX1-2809" fmla="*/ 1979 w 10000"/>
                    <a:gd name="connsiteY1-2810" fmla="*/ 3519 h 10000"/>
                    <a:gd name="connsiteX2-2811" fmla="*/ 2549 w 10000"/>
                    <a:gd name="connsiteY2-2812" fmla="*/ 772 h 10000"/>
                    <a:gd name="connsiteX3-2813" fmla="*/ 3505 w 10000"/>
                    <a:gd name="connsiteY3-2814" fmla="*/ 2887 h 10000"/>
                    <a:gd name="connsiteX4-2815" fmla="*/ 4270 w 10000"/>
                    <a:gd name="connsiteY4-2816" fmla="*/ 1528 h 10000"/>
                    <a:gd name="connsiteX5-2817" fmla="*/ 5477 w 10000"/>
                    <a:gd name="connsiteY5-2818" fmla="*/ 2404 h 10000"/>
                    <a:gd name="connsiteX6-2819" fmla="*/ 6375 w 10000"/>
                    <a:gd name="connsiteY6-2820" fmla="*/ 1 h 10000"/>
                    <a:gd name="connsiteX7-2821" fmla="*/ 7711 w 10000"/>
                    <a:gd name="connsiteY7-2822" fmla="*/ 2843 h 10000"/>
                    <a:gd name="connsiteX8-2823" fmla="*/ 8967 w 10000"/>
                    <a:gd name="connsiteY8-2824" fmla="*/ 2758 h 10000"/>
                    <a:gd name="connsiteX9-2825" fmla="*/ 9998 w 10000"/>
                    <a:gd name="connsiteY9-2826" fmla="*/ 9356 h 10000"/>
                    <a:gd name="connsiteX10-2827" fmla="*/ 9117 w 10000"/>
                    <a:gd name="connsiteY10-2828" fmla="*/ 9470 h 10000"/>
                    <a:gd name="connsiteX11-2829" fmla="*/ 7885 w 10000"/>
                    <a:gd name="connsiteY11-2830" fmla="*/ 6802 h 10000"/>
                    <a:gd name="connsiteX12-2831" fmla="*/ 6474 w 10000"/>
                    <a:gd name="connsiteY12-2832" fmla="*/ 8221 h 10000"/>
                    <a:gd name="connsiteX13-2833" fmla="*/ 5626 w 10000"/>
                    <a:gd name="connsiteY13-2834" fmla="*/ 5894 h 10000"/>
                    <a:gd name="connsiteX14-2835" fmla="*/ 4529 w 10000"/>
                    <a:gd name="connsiteY14-2836" fmla="*/ 9827 h 10000"/>
                    <a:gd name="connsiteX15-2837" fmla="*/ 3835 w 10000"/>
                    <a:gd name="connsiteY15-2838" fmla="*/ 6115 h 10000"/>
                    <a:gd name="connsiteX16-2839" fmla="*/ 2866 w 10000"/>
                    <a:gd name="connsiteY16-2840" fmla="*/ 8655 h 10000"/>
                    <a:gd name="connsiteX17-2841" fmla="*/ 2101 w 10000"/>
                    <a:gd name="connsiteY17-2842" fmla="*/ 6472 h 10000"/>
                    <a:gd name="connsiteX18-2843" fmla="*/ 1043 w 10000"/>
                    <a:gd name="connsiteY18-2844" fmla="*/ 6737 h 10000"/>
                    <a:gd name="connsiteX19-2845" fmla="*/ 1015 w 10000"/>
                    <a:gd name="connsiteY19-2846" fmla="*/ 3605 h 10000"/>
                    <a:gd name="connsiteX0-2847" fmla="*/ 1015 w 10000"/>
                    <a:gd name="connsiteY0-2848" fmla="*/ 4543 h 10938"/>
                    <a:gd name="connsiteX1-2849" fmla="*/ 1979 w 10000"/>
                    <a:gd name="connsiteY1-2850" fmla="*/ 4457 h 10938"/>
                    <a:gd name="connsiteX2-2851" fmla="*/ 2549 w 10000"/>
                    <a:gd name="connsiteY2-2852" fmla="*/ 1710 h 10938"/>
                    <a:gd name="connsiteX3-2853" fmla="*/ 3505 w 10000"/>
                    <a:gd name="connsiteY3-2854" fmla="*/ 3825 h 10938"/>
                    <a:gd name="connsiteX4-2855" fmla="*/ 4492 w 10000"/>
                    <a:gd name="connsiteY4-2856" fmla="*/ 1 h 10938"/>
                    <a:gd name="connsiteX5-2857" fmla="*/ 5477 w 10000"/>
                    <a:gd name="connsiteY5-2858" fmla="*/ 3342 h 10938"/>
                    <a:gd name="connsiteX6-2859" fmla="*/ 6375 w 10000"/>
                    <a:gd name="connsiteY6-2860" fmla="*/ 939 h 10938"/>
                    <a:gd name="connsiteX7-2861" fmla="*/ 7711 w 10000"/>
                    <a:gd name="connsiteY7-2862" fmla="*/ 3781 h 10938"/>
                    <a:gd name="connsiteX8-2863" fmla="*/ 8967 w 10000"/>
                    <a:gd name="connsiteY8-2864" fmla="*/ 3696 h 10938"/>
                    <a:gd name="connsiteX9-2865" fmla="*/ 9998 w 10000"/>
                    <a:gd name="connsiteY9-2866" fmla="*/ 10294 h 10938"/>
                    <a:gd name="connsiteX10-2867" fmla="*/ 9117 w 10000"/>
                    <a:gd name="connsiteY10-2868" fmla="*/ 10408 h 10938"/>
                    <a:gd name="connsiteX11-2869" fmla="*/ 7885 w 10000"/>
                    <a:gd name="connsiteY11-2870" fmla="*/ 7740 h 10938"/>
                    <a:gd name="connsiteX12-2871" fmla="*/ 6474 w 10000"/>
                    <a:gd name="connsiteY12-2872" fmla="*/ 9159 h 10938"/>
                    <a:gd name="connsiteX13-2873" fmla="*/ 5626 w 10000"/>
                    <a:gd name="connsiteY13-2874" fmla="*/ 6832 h 10938"/>
                    <a:gd name="connsiteX14-2875" fmla="*/ 4529 w 10000"/>
                    <a:gd name="connsiteY14-2876" fmla="*/ 10765 h 10938"/>
                    <a:gd name="connsiteX15-2877" fmla="*/ 3835 w 10000"/>
                    <a:gd name="connsiteY15-2878" fmla="*/ 7053 h 10938"/>
                    <a:gd name="connsiteX16-2879" fmla="*/ 2866 w 10000"/>
                    <a:gd name="connsiteY16-2880" fmla="*/ 9593 h 10938"/>
                    <a:gd name="connsiteX17-2881" fmla="*/ 2101 w 10000"/>
                    <a:gd name="connsiteY17-2882" fmla="*/ 7410 h 10938"/>
                    <a:gd name="connsiteX18-2883" fmla="*/ 1043 w 10000"/>
                    <a:gd name="connsiteY18-2884" fmla="*/ 7675 h 10938"/>
                    <a:gd name="connsiteX19-2885" fmla="*/ 1015 w 10000"/>
                    <a:gd name="connsiteY19-2886" fmla="*/ 4543 h 10938"/>
                    <a:gd name="connsiteX0-2887" fmla="*/ 1015 w 10000"/>
                    <a:gd name="connsiteY0-2888" fmla="*/ 4566 h 10961"/>
                    <a:gd name="connsiteX1-2889" fmla="*/ 1979 w 10000"/>
                    <a:gd name="connsiteY1-2890" fmla="*/ 4480 h 10961"/>
                    <a:gd name="connsiteX2-2891" fmla="*/ 2549 w 10000"/>
                    <a:gd name="connsiteY2-2892" fmla="*/ 1733 h 10961"/>
                    <a:gd name="connsiteX3-2893" fmla="*/ 3505 w 10000"/>
                    <a:gd name="connsiteY3-2894" fmla="*/ 3848 h 10961"/>
                    <a:gd name="connsiteX4-2895" fmla="*/ 4492 w 10000"/>
                    <a:gd name="connsiteY4-2896" fmla="*/ 24 h 10961"/>
                    <a:gd name="connsiteX5-2897" fmla="*/ 5566 w 10000"/>
                    <a:gd name="connsiteY5-2898" fmla="*/ 2060 h 10961"/>
                    <a:gd name="connsiteX6-2899" fmla="*/ 6375 w 10000"/>
                    <a:gd name="connsiteY6-2900" fmla="*/ 962 h 10961"/>
                    <a:gd name="connsiteX7-2901" fmla="*/ 7711 w 10000"/>
                    <a:gd name="connsiteY7-2902" fmla="*/ 3804 h 10961"/>
                    <a:gd name="connsiteX8-2903" fmla="*/ 8967 w 10000"/>
                    <a:gd name="connsiteY8-2904" fmla="*/ 3719 h 10961"/>
                    <a:gd name="connsiteX9-2905" fmla="*/ 9998 w 10000"/>
                    <a:gd name="connsiteY9-2906" fmla="*/ 10317 h 10961"/>
                    <a:gd name="connsiteX10-2907" fmla="*/ 9117 w 10000"/>
                    <a:gd name="connsiteY10-2908" fmla="*/ 10431 h 10961"/>
                    <a:gd name="connsiteX11-2909" fmla="*/ 7885 w 10000"/>
                    <a:gd name="connsiteY11-2910" fmla="*/ 7763 h 10961"/>
                    <a:gd name="connsiteX12-2911" fmla="*/ 6474 w 10000"/>
                    <a:gd name="connsiteY12-2912" fmla="*/ 9182 h 10961"/>
                    <a:gd name="connsiteX13-2913" fmla="*/ 5626 w 10000"/>
                    <a:gd name="connsiteY13-2914" fmla="*/ 6855 h 10961"/>
                    <a:gd name="connsiteX14-2915" fmla="*/ 4529 w 10000"/>
                    <a:gd name="connsiteY14-2916" fmla="*/ 10788 h 10961"/>
                    <a:gd name="connsiteX15-2917" fmla="*/ 3835 w 10000"/>
                    <a:gd name="connsiteY15-2918" fmla="*/ 7076 h 10961"/>
                    <a:gd name="connsiteX16-2919" fmla="*/ 2866 w 10000"/>
                    <a:gd name="connsiteY16-2920" fmla="*/ 9616 h 10961"/>
                    <a:gd name="connsiteX17-2921" fmla="*/ 2101 w 10000"/>
                    <a:gd name="connsiteY17-2922" fmla="*/ 7433 h 10961"/>
                    <a:gd name="connsiteX18-2923" fmla="*/ 1043 w 10000"/>
                    <a:gd name="connsiteY18-2924" fmla="*/ 7698 h 10961"/>
                    <a:gd name="connsiteX19-2925" fmla="*/ 1015 w 10000"/>
                    <a:gd name="connsiteY19-2926" fmla="*/ 4566 h 10961"/>
                    <a:gd name="connsiteX0-2927" fmla="*/ 1015 w 10000"/>
                    <a:gd name="connsiteY0-2928" fmla="*/ 4788 h 11183"/>
                    <a:gd name="connsiteX1-2929" fmla="*/ 1979 w 10000"/>
                    <a:gd name="connsiteY1-2930" fmla="*/ 4702 h 11183"/>
                    <a:gd name="connsiteX2-2931" fmla="*/ 2549 w 10000"/>
                    <a:gd name="connsiteY2-2932" fmla="*/ 1955 h 11183"/>
                    <a:gd name="connsiteX3-2933" fmla="*/ 3505 w 10000"/>
                    <a:gd name="connsiteY3-2934" fmla="*/ 4070 h 11183"/>
                    <a:gd name="connsiteX4-2935" fmla="*/ 4492 w 10000"/>
                    <a:gd name="connsiteY4-2936" fmla="*/ 246 h 11183"/>
                    <a:gd name="connsiteX5-2937" fmla="*/ 5566 w 10000"/>
                    <a:gd name="connsiteY5-2938" fmla="*/ 2282 h 11183"/>
                    <a:gd name="connsiteX6-2939" fmla="*/ 6538 w 10000"/>
                    <a:gd name="connsiteY6-2940" fmla="*/ 24 h 11183"/>
                    <a:gd name="connsiteX7-2941" fmla="*/ 7711 w 10000"/>
                    <a:gd name="connsiteY7-2942" fmla="*/ 4026 h 11183"/>
                    <a:gd name="connsiteX8-2943" fmla="*/ 8967 w 10000"/>
                    <a:gd name="connsiteY8-2944" fmla="*/ 3941 h 11183"/>
                    <a:gd name="connsiteX9-2945" fmla="*/ 9998 w 10000"/>
                    <a:gd name="connsiteY9-2946" fmla="*/ 10539 h 11183"/>
                    <a:gd name="connsiteX10-2947" fmla="*/ 9117 w 10000"/>
                    <a:gd name="connsiteY10-2948" fmla="*/ 10653 h 11183"/>
                    <a:gd name="connsiteX11-2949" fmla="*/ 7885 w 10000"/>
                    <a:gd name="connsiteY11-2950" fmla="*/ 7985 h 11183"/>
                    <a:gd name="connsiteX12-2951" fmla="*/ 6474 w 10000"/>
                    <a:gd name="connsiteY12-2952" fmla="*/ 9404 h 11183"/>
                    <a:gd name="connsiteX13-2953" fmla="*/ 5626 w 10000"/>
                    <a:gd name="connsiteY13-2954" fmla="*/ 7077 h 11183"/>
                    <a:gd name="connsiteX14-2955" fmla="*/ 4529 w 10000"/>
                    <a:gd name="connsiteY14-2956" fmla="*/ 11010 h 11183"/>
                    <a:gd name="connsiteX15-2957" fmla="*/ 3835 w 10000"/>
                    <a:gd name="connsiteY15-2958" fmla="*/ 7298 h 11183"/>
                    <a:gd name="connsiteX16-2959" fmla="*/ 2866 w 10000"/>
                    <a:gd name="connsiteY16-2960" fmla="*/ 9838 h 11183"/>
                    <a:gd name="connsiteX17-2961" fmla="*/ 2101 w 10000"/>
                    <a:gd name="connsiteY17-2962" fmla="*/ 7655 h 11183"/>
                    <a:gd name="connsiteX18-2963" fmla="*/ 1043 w 10000"/>
                    <a:gd name="connsiteY18-2964" fmla="*/ 7920 h 11183"/>
                    <a:gd name="connsiteX19-2965" fmla="*/ 1015 w 10000"/>
                    <a:gd name="connsiteY19-2966" fmla="*/ 4788 h 11183"/>
                    <a:gd name="connsiteX0-2967" fmla="*/ 1015 w 10000"/>
                    <a:gd name="connsiteY0-2968" fmla="*/ 4788 h 11183"/>
                    <a:gd name="connsiteX1-2969" fmla="*/ 1979 w 10000"/>
                    <a:gd name="connsiteY1-2970" fmla="*/ 4702 h 11183"/>
                    <a:gd name="connsiteX2-2971" fmla="*/ 2549 w 10000"/>
                    <a:gd name="connsiteY2-2972" fmla="*/ 1955 h 11183"/>
                    <a:gd name="connsiteX3-2973" fmla="*/ 3505 w 10000"/>
                    <a:gd name="connsiteY3-2974" fmla="*/ 4070 h 11183"/>
                    <a:gd name="connsiteX4-2975" fmla="*/ 4492 w 10000"/>
                    <a:gd name="connsiteY4-2976" fmla="*/ 246 h 11183"/>
                    <a:gd name="connsiteX5-2977" fmla="*/ 5566 w 10000"/>
                    <a:gd name="connsiteY5-2978" fmla="*/ 2282 h 11183"/>
                    <a:gd name="connsiteX6-2979" fmla="*/ 6538 w 10000"/>
                    <a:gd name="connsiteY6-2980" fmla="*/ 24 h 11183"/>
                    <a:gd name="connsiteX7-2981" fmla="*/ 7711 w 10000"/>
                    <a:gd name="connsiteY7-2982" fmla="*/ 4026 h 11183"/>
                    <a:gd name="connsiteX8-2983" fmla="*/ 8967 w 10000"/>
                    <a:gd name="connsiteY8-2984" fmla="*/ 3941 h 11183"/>
                    <a:gd name="connsiteX9-2985" fmla="*/ 9998 w 10000"/>
                    <a:gd name="connsiteY9-2986" fmla="*/ 10539 h 11183"/>
                    <a:gd name="connsiteX10-2987" fmla="*/ 9117 w 10000"/>
                    <a:gd name="connsiteY10-2988" fmla="*/ 10653 h 11183"/>
                    <a:gd name="connsiteX11-2989" fmla="*/ 7885 w 10000"/>
                    <a:gd name="connsiteY11-2990" fmla="*/ 7985 h 11183"/>
                    <a:gd name="connsiteX12-2991" fmla="*/ 6474 w 10000"/>
                    <a:gd name="connsiteY12-2992" fmla="*/ 9404 h 11183"/>
                    <a:gd name="connsiteX13-2993" fmla="*/ 5626 w 10000"/>
                    <a:gd name="connsiteY13-2994" fmla="*/ 7077 h 11183"/>
                    <a:gd name="connsiteX14-2995" fmla="*/ 4677 w 10000"/>
                    <a:gd name="connsiteY14-2996" fmla="*/ 9560 h 11183"/>
                    <a:gd name="connsiteX15-2997" fmla="*/ 3835 w 10000"/>
                    <a:gd name="connsiteY15-2998" fmla="*/ 7298 h 11183"/>
                    <a:gd name="connsiteX16-2999" fmla="*/ 2866 w 10000"/>
                    <a:gd name="connsiteY16-3000" fmla="*/ 9838 h 11183"/>
                    <a:gd name="connsiteX17-3001" fmla="*/ 2101 w 10000"/>
                    <a:gd name="connsiteY17-3002" fmla="*/ 7655 h 11183"/>
                    <a:gd name="connsiteX18-3003" fmla="*/ 1043 w 10000"/>
                    <a:gd name="connsiteY18-3004" fmla="*/ 7920 h 11183"/>
                    <a:gd name="connsiteX19-3005" fmla="*/ 1015 w 10000"/>
                    <a:gd name="connsiteY19-3006" fmla="*/ 4788 h 11183"/>
                    <a:gd name="connsiteX0-3007" fmla="*/ 1015 w 10000"/>
                    <a:gd name="connsiteY0-3008" fmla="*/ 4788 h 11183"/>
                    <a:gd name="connsiteX1-3009" fmla="*/ 1979 w 10000"/>
                    <a:gd name="connsiteY1-3010" fmla="*/ 4702 h 11183"/>
                    <a:gd name="connsiteX2-3011" fmla="*/ 2549 w 10000"/>
                    <a:gd name="connsiteY2-3012" fmla="*/ 1955 h 11183"/>
                    <a:gd name="connsiteX3-3013" fmla="*/ 3505 w 10000"/>
                    <a:gd name="connsiteY3-3014" fmla="*/ 4070 h 11183"/>
                    <a:gd name="connsiteX4-3015" fmla="*/ 4492 w 10000"/>
                    <a:gd name="connsiteY4-3016" fmla="*/ 246 h 11183"/>
                    <a:gd name="connsiteX5-3017" fmla="*/ 5566 w 10000"/>
                    <a:gd name="connsiteY5-3018" fmla="*/ 2282 h 11183"/>
                    <a:gd name="connsiteX6-3019" fmla="*/ 6538 w 10000"/>
                    <a:gd name="connsiteY6-3020" fmla="*/ 24 h 11183"/>
                    <a:gd name="connsiteX7-3021" fmla="*/ 7711 w 10000"/>
                    <a:gd name="connsiteY7-3022" fmla="*/ 4026 h 11183"/>
                    <a:gd name="connsiteX8-3023" fmla="*/ 8967 w 10000"/>
                    <a:gd name="connsiteY8-3024" fmla="*/ 3941 h 11183"/>
                    <a:gd name="connsiteX9-3025" fmla="*/ 9998 w 10000"/>
                    <a:gd name="connsiteY9-3026" fmla="*/ 10539 h 11183"/>
                    <a:gd name="connsiteX10-3027" fmla="*/ 9117 w 10000"/>
                    <a:gd name="connsiteY10-3028" fmla="*/ 10653 h 11183"/>
                    <a:gd name="connsiteX11-3029" fmla="*/ 7885 w 10000"/>
                    <a:gd name="connsiteY11-3030" fmla="*/ 7985 h 11183"/>
                    <a:gd name="connsiteX12-3031" fmla="*/ 6518 w 10000"/>
                    <a:gd name="connsiteY12-3032" fmla="*/ 8824 h 11183"/>
                    <a:gd name="connsiteX13-3033" fmla="*/ 5626 w 10000"/>
                    <a:gd name="connsiteY13-3034" fmla="*/ 7077 h 11183"/>
                    <a:gd name="connsiteX14-3035" fmla="*/ 4677 w 10000"/>
                    <a:gd name="connsiteY14-3036" fmla="*/ 9560 h 11183"/>
                    <a:gd name="connsiteX15-3037" fmla="*/ 3835 w 10000"/>
                    <a:gd name="connsiteY15-3038" fmla="*/ 7298 h 11183"/>
                    <a:gd name="connsiteX16-3039" fmla="*/ 2866 w 10000"/>
                    <a:gd name="connsiteY16-3040" fmla="*/ 9838 h 11183"/>
                    <a:gd name="connsiteX17-3041" fmla="*/ 2101 w 10000"/>
                    <a:gd name="connsiteY17-3042" fmla="*/ 7655 h 11183"/>
                    <a:gd name="connsiteX18-3043" fmla="*/ 1043 w 10000"/>
                    <a:gd name="connsiteY18-3044" fmla="*/ 7920 h 11183"/>
                    <a:gd name="connsiteX19-3045" fmla="*/ 1015 w 10000"/>
                    <a:gd name="connsiteY19-3046" fmla="*/ 4788 h 11183"/>
                    <a:gd name="connsiteX0-3047" fmla="*/ 1015 w 10000"/>
                    <a:gd name="connsiteY0-3048" fmla="*/ 4788 h 11183"/>
                    <a:gd name="connsiteX1-3049" fmla="*/ 1979 w 10000"/>
                    <a:gd name="connsiteY1-3050" fmla="*/ 4702 h 11183"/>
                    <a:gd name="connsiteX2-3051" fmla="*/ 2549 w 10000"/>
                    <a:gd name="connsiteY2-3052" fmla="*/ 1955 h 11183"/>
                    <a:gd name="connsiteX3-3053" fmla="*/ 3505 w 10000"/>
                    <a:gd name="connsiteY3-3054" fmla="*/ 4070 h 11183"/>
                    <a:gd name="connsiteX4-3055" fmla="*/ 4492 w 10000"/>
                    <a:gd name="connsiteY4-3056" fmla="*/ 246 h 11183"/>
                    <a:gd name="connsiteX5-3057" fmla="*/ 5566 w 10000"/>
                    <a:gd name="connsiteY5-3058" fmla="*/ 2282 h 11183"/>
                    <a:gd name="connsiteX6-3059" fmla="*/ 6538 w 10000"/>
                    <a:gd name="connsiteY6-3060" fmla="*/ 24 h 11183"/>
                    <a:gd name="connsiteX7-3061" fmla="*/ 7711 w 10000"/>
                    <a:gd name="connsiteY7-3062" fmla="*/ 4026 h 11183"/>
                    <a:gd name="connsiteX8-3063" fmla="*/ 8967 w 10000"/>
                    <a:gd name="connsiteY8-3064" fmla="*/ 3941 h 11183"/>
                    <a:gd name="connsiteX9-3065" fmla="*/ 9998 w 10000"/>
                    <a:gd name="connsiteY9-3066" fmla="*/ 10539 h 11183"/>
                    <a:gd name="connsiteX10-3067" fmla="*/ 9117 w 10000"/>
                    <a:gd name="connsiteY10-3068" fmla="*/ 10653 h 11183"/>
                    <a:gd name="connsiteX11-3069" fmla="*/ 7885 w 10000"/>
                    <a:gd name="connsiteY11-3070" fmla="*/ 7985 h 11183"/>
                    <a:gd name="connsiteX12-3071" fmla="*/ 6518 w 10000"/>
                    <a:gd name="connsiteY12-3072" fmla="*/ 8824 h 11183"/>
                    <a:gd name="connsiteX13-3073" fmla="*/ 5774 w 10000"/>
                    <a:gd name="connsiteY13-3074" fmla="*/ 5555 h 11183"/>
                    <a:gd name="connsiteX14-3075" fmla="*/ 4677 w 10000"/>
                    <a:gd name="connsiteY14-3076" fmla="*/ 9560 h 11183"/>
                    <a:gd name="connsiteX15-3077" fmla="*/ 3835 w 10000"/>
                    <a:gd name="connsiteY15-3078" fmla="*/ 7298 h 11183"/>
                    <a:gd name="connsiteX16-3079" fmla="*/ 2866 w 10000"/>
                    <a:gd name="connsiteY16-3080" fmla="*/ 9838 h 11183"/>
                    <a:gd name="connsiteX17-3081" fmla="*/ 2101 w 10000"/>
                    <a:gd name="connsiteY17-3082" fmla="*/ 7655 h 11183"/>
                    <a:gd name="connsiteX18-3083" fmla="*/ 1043 w 10000"/>
                    <a:gd name="connsiteY18-3084" fmla="*/ 7920 h 11183"/>
                    <a:gd name="connsiteX19-3085" fmla="*/ 1015 w 10000"/>
                    <a:gd name="connsiteY19-3086" fmla="*/ 4788 h 11183"/>
                    <a:gd name="connsiteX0-3087" fmla="*/ 1015 w 10000"/>
                    <a:gd name="connsiteY0-3088" fmla="*/ 4788 h 11183"/>
                    <a:gd name="connsiteX1-3089" fmla="*/ 1979 w 10000"/>
                    <a:gd name="connsiteY1-3090" fmla="*/ 4702 h 11183"/>
                    <a:gd name="connsiteX2-3091" fmla="*/ 2549 w 10000"/>
                    <a:gd name="connsiteY2-3092" fmla="*/ 1955 h 11183"/>
                    <a:gd name="connsiteX3-3093" fmla="*/ 3505 w 10000"/>
                    <a:gd name="connsiteY3-3094" fmla="*/ 4070 h 11183"/>
                    <a:gd name="connsiteX4-3095" fmla="*/ 4492 w 10000"/>
                    <a:gd name="connsiteY4-3096" fmla="*/ 246 h 11183"/>
                    <a:gd name="connsiteX5-3097" fmla="*/ 5566 w 10000"/>
                    <a:gd name="connsiteY5-3098" fmla="*/ 2282 h 11183"/>
                    <a:gd name="connsiteX6-3099" fmla="*/ 6538 w 10000"/>
                    <a:gd name="connsiteY6-3100" fmla="*/ 24 h 11183"/>
                    <a:gd name="connsiteX7-3101" fmla="*/ 7711 w 10000"/>
                    <a:gd name="connsiteY7-3102" fmla="*/ 4026 h 11183"/>
                    <a:gd name="connsiteX8-3103" fmla="*/ 8967 w 10000"/>
                    <a:gd name="connsiteY8-3104" fmla="*/ 3941 h 11183"/>
                    <a:gd name="connsiteX9-3105" fmla="*/ 9998 w 10000"/>
                    <a:gd name="connsiteY9-3106" fmla="*/ 10539 h 11183"/>
                    <a:gd name="connsiteX10-3107" fmla="*/ 9117 w 10000"/>
                    <a:gd name="connsiteY10-3108" fmla="*/ 10653 h 11183"/>
                    <a:gd name="connsiteX11-3109" fmla="*/ 7885 w 10000"/>
                    <a:gd name="connsiteY11-3110" fmla="*/ 7985 h 11183"/>
                    <a:gd name="connsiteX12-3111" fmla="*/ 6518 w 10000"/>
                    <a:gd name="connsiteY12-3112" fmla="*/ 8824 h 11183"/>
                    <a:gd name="connsiteX13-3113" fmla="*/ 5774 w 10000"/>
                    <a:gd name="connsiteY13-3114" fmla="*/ 5555 h 11183"/>
                    <a:gd name="connsiteX14-3115" fmla="*/ 4662 w 10000"/>
                    <a:gd name="connsiteY14-3116" fmla="*/ 8400 h 11183"/>
                    <a:gd name="connsiteX15-3117" fmla="*/ 3835 w 10000"/>
                    <a:gd name="connsiteY15-3118" fmla="*/ 7298 h 11183"/>
                    <a:gd name="connsiteX16-3119" fmla="*/ 2866 w 10000"/>
                    <a:gd name="connsiteY16-3120" fmla="*/ 9838 h 11183"/>
                    <a:gd name="connsiteX17-3121" fmla="*/ 2101 w 10000"/>
                    <a:gd name="connsiteY17-3122" fmla="*/ 7655 h 11183"/>
                    <a:gd name="connsiteX18-3123" fmla="*/ 1043 w 10000"/>
                    <a:gd name="connsiteY18-3124" fmla="*/ 7920 h 11183"/>
                    <a:gd name="connsiteX19-3125" fmla="*/ 1015 w 10000"/>
                    <a:gd name="connsiteY19-3126" fmla="*/ 4788 h 11183"/>
                    <a:gd name="connsiteX0-3127" fmla="*/ 1015 w 10000"/>
                    <a:gd name="connsiteY0-3128" fmla="*/ 4788 h 11183"/>
                    <a:gd name="connsiteX1-3129" fmla="*/ 1979 w 10000"/>
                    <a:gd name="connsiteY1-3130" fmla="*/ 4702 h 11183"/>
                    <a:gd name="connsiteX2-3131" fmla="*/ 2549 w 10000"/>
                    <a:gd name="connsiteY2-3132" fmla="*/ 1955 h 11183"/>
                    <a:gd name="connsiteX3-3133" fmla="*/ 3505 w 10000"/>
                    <a:gd name="connsiteY3-3134" fmla="*/ 4070 h 11183"/>
                    <a:gd name="connsiteX4-3135" fmla="*/ 4492 w 10000"/>
                    <a:gd name="connsiteY4-3136" fmla="*/ 246 h 11183"/>
                    <a:gd name="connsiteX5-3137" fmla="*/ 5566 w 10000"/>
                    <a:gd name="connsiteY5-3138" fmla="*/ 2282 h 11183"/>
                    <a:gd name="connsiteX6-3139" fmla="*/ 6538 w 10000"/>
                    <a:gd name="connsiteY6-3140" fmla="*/ 24 h 11183"/>
                    <a:gd name="connsiteX7-3141" fmla="*/ 7711 w 10000"/>
                    <a:gd name="connsiteY7-3142" fmla="*/ 4026 h 11183"/>
                    <a:gd name="connsiteX8-3143" fmla="*/ 8967 w 10000"/>
                    <a:gd name="connsiteY8-3144" fmla="*/ 3941 h 11183"/>
                    <a:gd name="connsiteX9-3145" fmla="*/ 9998 w 10000"/>
                    <a:gd name="connsiteY9-3146" fmla="*/ 10539 h 11183"/>
                    <a:gd name="connsiteX10-3147" fmla="*/ 9117 w 10000"/>
                    <a:gd name="connsiteY10-3148" fmla="*/ 10653 h 11183"/>
                    <a:gd name="connsiteX11-3149" fmla="*/ 7885 w 10000"/>
                    <a:gd name="connsiteY11-3150" fmla="*/ 7985 h 11183"/>
                    <a:gd name="connsiteX12-3151" fmla="*/ 6518 w 10000"/>
                    <a:gd name="connsiteY12-3152" fmla="*/ 8824 h 11183"/>
                    <a:gd name="connsiteX13-3153" fmla="*/ 5774 w 10000"/>
                    <a:gd name="connsiteY13-3154" fmla="*/ 5555 h 11183"/>
                    <a:gd name="connsiteX14-3155" fmla="*/ 4662 w 10000"/>
                    <a:gd name="connsiteY14-3156" fmla="*/ 8400 h 11183"/>
                    <a:gd name="connsiteX15-3157" fmla="*/ 3894 w 10000"/>
                    <a:gd name="connsiteY15-3158" fmla="*/ 6428 h 11183"/>
                    <a:gd name="connsiteX16-3159" fmla="*/ 2866 w 10000"/>
                    <a:gd name="connsiteY16-3160" fmla="*/ 9838 h 11183"/>
                    <a:gd name="connsiteX17-3161" fmla="*/ 2101 w 10000"/>
                    <a:gd name="connsiteY17-3162" fmla="*/ 7655 h 11183"/>
                    <a:gd name="connsiteX18-3163" fmla="*/ 1043 w 10000"/>
                    <a:gd name="connsiteY18-3164" fmla="*/ 7920 h 11183"/>
                    <a:gd name="connsiteX19-3165" fmla="*/ 1015 w 10000"/>
                    <a:gd name="connsiteY19-3166" fmla="*/ 4788 h 11183"/>
                    <a:gd name="connsiteX0-3167" fmla="*/ 1015 w 10000"/>
                    <a:gd name="connsiteY0-3168" fmla="*/ 4788 h 11183"/>
                    <a:gd name="connsiteX1-3169" fmla="*/ 1979 w 10000"/>
                    <a:gd name="connsiteY1-3170" fmla="*/ 4702 h 11183"/>
                    <a:gd name="connsiteX2-3171" fmla="*/ 2549 w 10000"/>
                    <a:gd name="connsiteY2-3172" fmla="*/ 1955 h 11183"/>
                    <a:gd name="connsiteX3-3173" fmla="*/ 3505 w 10000"/>
                    <a:gd name="connsiteY3-3174" fmla="*/ 4070 h 11183"/>
                    <a:gd name="connsiteX4-3175" fmla="*/ 4492 w 10000"/>
                    <a:gd name="connsiteY4-3176" fmla="*/ 246 h 11183"/>
                    <a:gd name="connsiteX5-3177" fmla="*/ 5566 w 10000"/>
                    <a:gd name="connsiteY5-3178" fmla="*/ 2282 h 11183"/>
                    <a:gd name="connsiteX6-3179" fmla="*/ 6538 w 10000"/>
                    <a:gd name="connsiteY6-3180" fmla="*/ 24 h 11183"/>
                    <a:gd name="connsiteX7-3181" fmla="*/ 7711 w 10000"/>
                    <a:gd name="connsiteY7-3182" fmla="*/ 4026 h 11183"/>
                    <a:gd name="connsiteX8-3183" fmla="*/ 8967 w 10000"/>
                    <a:gd name="connsiteY8-3184" fmla="*/ 3941 h 11183"/>
                    <a:gd name="connsiteX9-3185" fmla="*/ 9998 w 10000"/>
                    <a:gd name="connsiteY9-3186" fmla="*/ 10539 h 11183"/>
                    <a:gd name="connsiteX10-3187" fmla="*/ 9117 w 10000"/>
                    <a:gd name="connsiteY10-3188" fmla="*/ 10653 h 11183"/>
                    <a:gd name="connsiteX11-3189" fmla="*/ 7885 w 10000"/>
                    <a:gd name="connsiteY11-3190" fmla="*/ 7985 h 11183"/>
                    <a:gd name="connsiteX12-3191" fmla="*/ 6518 w 10000"/>
                    <a:gd name="connsiteY12-3192" fmla="*/ 8824 h 11183"/>
                    <a:gd name="connsiteX13-3193" fmla="*/ 5774 w 10000"/>
                    <a:gd name="connsiteY13-3194" fmla="*/ 5555 h 11183"/>
                    <a:gd name="connsiteX14-3195" fmla="*/ 4662 w 10000"/>
                    <a:gd name="connsiteY14-3196" fmla="*/ 8400 h 11183"/>
                    <a:gd name="connsiteX15-3197" fmla="*/ 3894 w 10000"/>
                    <a:gd name="connsiteY15-3198" fmla="*/ 6428 h 11183"/>
                    <a:gd name="connsiteX16-3199" fmla="*/ 2866 w 10000"/>
                    <a:gd name="connsiteY16-3200" fmla="*/ 8968 h 11183"/>
                    <a:gd name="connsiteX17-3201" fmla="*/ 2101 w 10000"/>
                    <a:gd name="connsiteY17-3202" fmla="*/ 7655 h 11183"/>
                    <a:gd name="connsiteX18-3203" fmla="*/ 1043 w 10000"/>
                    <a:gd name="connsiteY18-3204" fmla="*/ 7920 h 11183"/>
                    <a:gd name="connsiteX19-3205" fmla="*/ 1015 w 10000"/>
                    <a:gd name="connsiteY19-3206" fmla="*/ 4788 h 11183"/>
                    <a:gd name="connsiteX0-3207" fmla="*/ 1015 w 10000"/>
                    <a:gd name="connsiteY0-3208" fmla="*/ 4788 h 11183"/>
                    <a:gd name="connsiteX1-3209" fmla="*/ 1979 w 10000"/>
                    <a:gd name="connsiteY1-3210" fmla="*/ 4702 h 11183"/>
                    <a:gd name="connsiteX2-3211" fmla="*/ 2549 w 10000"/>
                    <a:gd name="connsiteY2-3212" fmla="*/ 1955 h 11183"/>
                    <a:gd name="connsiteX3-3213" fmla="*/ 3505 w 10000"/>
                    <a:gd name="connsiteY3-3214" fmla="*/ 4070 h 11183"/>
                    <a:gd name="connsiteX4-3215" fmla="*/ 4492 w 10000"/>
                    <a:gd name="connsiteY4-3216" fmla="*/ 246 h 11183"/>
                    <a:gd name="connsiteX5-3217" fmla="*/ 5566 w 10000"/>
                    <a:gd name="connsiteY5-3218" fmla="*/ 2282 h 11183"/>
                    <a:gd name="connsiteX6-3219" fmla="*/ 6538 w 10000"/>
                    <a:gd name="connsiteY6-3220" fmla="*/ 24 h 11183"/>
                    <a:gd name="connsiteX7-3221" fmla="*/ 7711 w 10000"/>
                    <a:gd name="connsiteY7-3222" fmla="*/ 4026 h 11183"/>
                    <a:gd name="connsiteX8-3223" fmla="*/ 8967 w 10000"/>
                    <a:gd name="connsiteY8-3224" fmla="*/ 3941 h 11183"/>
                    <a:gd name="connsiteX9-3225" fmla="*/ 9998 w 10000"/>
                    <a:gd name="connsiteY9-3226" fmla="*/ 10539 h 11183"/>
                    <a:gd name="connsiteX10-3227" fmla="*/ 9117 w 10000"/>
                    <a:gd name="connsiteY10-3228" fmla="*/ 10653 h 11183"/>
                    <a:gd name="connsiteX11-3229" fmla="*/ 7885 w 10000"/>
                    <a:gd name="connsiteY11-3230" fmla="*/ 7985 h 11183"/>
                    <a:gd name="connsiteX12-3231" fmla="*/ 6518 w 10000"/>
                    <a:gd name="connsiteY12-3232" fmla="*/ 8824 h 11183"/>
                    <a:gd name="connsiteX13-3233" fmla="*/ 5774 w 10000"/>
                    <a:gd name="connsiteY13-3234" fmla="*/ 5555 h 11183"/>
                    <a:gd name="connsiteX14-3235" fmla="*/ 4662 w 10000"/>
                    <a:gd name="connsiteY14-3236" fmla="*/ 8400 h 11183"/>
                    <a:gd name="connsiteX15-3237" fmla="*/ 3894 w 10000"/>
                    <a:gd name="connsiteY15-3238" fmla="*/ 6428 h 11183"/>
                    <a:gd name="connsiteX16-3239" fmla="*/ 2866 w 10000"/>
                    <a:gd name="connsiteY16-3240" fmla="*/ 8968 h 11183"/>
                    <a:gd name="connsiteX17-3241" fmla="*/ 2101 w 10000"/>
                    <a:gd name="connsiteY17-3242" fmla="*/ 7438 h 11183"/>
                    <a:gd name="connsiteX18-3243" fmla="*/ 1043 w 10000"/>
                    <a:gd name="connsiteY18-3244" fmla="*/ 7920 h 11183"/>
                    <a:gd name="connsiteX19-3245" fmla="*/ 1015 w 10000"/>
                    <a:gd name="connsiteY19-3246" fmla="*/ 4788 h 11183"/>
                    <a:gd name="connsiteX0-3247" fmla="*/ 1015 w 10000"/>
                    <a:gd name="connsiteY0-3248" fmla="*/ 4788 h 11183"/>
                    <a:gd name="connsiteX1-3249" fmla="*/ 1979 w 10000"/>
                    <a:gd name="connsiteY1-3250" fmla="*/ 4702 h 11183"/>
                    <a:gd name="connsiteX2-3251" fmla="*/ 2549 w 10000"/>
                    <a:gd name="connsiteY2-3252" fmla="*/ 1955 h 11183"/>
                    <a:gd name="connsiteX3-3253" fmla="*/ 3505 w 10000"/>
                    <a:gd name="connsiteY3-3254" fmla="*/ 4070 h 11183"/>
                    <a:gd name="connsiteX4-3255" fmla="*/ 4492 w 10000"/>
                    <a:gd name="connsiteY4-3256" fmla="*/ 246 h 11183"/>
                    <a:gd name="connsiteX5-3257" fmla="*/ 5566 w 10000"/>
                    <a:gd name="connsiteY5-3258" fmla="*/ 2282 h 11183"/>
                    <a:gd name="connsiteX6-3259" fmla="*/ 6538 w 10000"/>
                    <a:gd name="connsiteY6-3260" fmla="*/ 24 h 11183"/>
                    <a:gd name="connsiteX7-3261" fmla="*/ 7711 w 10000"/>
                    <a:gd name="connsiteY7-3262" fmla="*/ 4026 h 11183"/>
                    <a:gd name="connsiteX8-3263" fmla="*/ 8967 w 10000"/>
                    <a:gd name="connsiteY8-3264" fmla="*/ 3941 h 11183"/>
                    <a:gd name="connsiteX9-3265" fmla="*/ 9998 w 10000"/>
                    <a:gd name="connsiteY9-3266" fmla="*/ 10539 h 11183"/>
                    <a:gd name="connsiteX10-3267" fmla="*/ 9117 w 10000"/>
                    <a:gd name="connsiteY10-3268" fmla="*/ 10653 h 11183"/>
                    <a:gd name="connsiteX11-3269" fmla="*/ 7885 w 10000"/>
                    <a:gd name="connsiteY11-3270" fmla="*/ 7985 h 11183"/>
                    <a:gd name="connsiteX12-3271" fmla="*/ 6770 w 10000"/>
                    <a:gd name="connsiteY12-3272" fmla="*/ 8317 h 11183"/>
                    <a:gd name="connsiteX13-3273" fmla="*/ 5774 w 10000"/>
                    <a:gd name="connsiteY13-3274" fmla="*/ 5555 h 11183"/>
                    <a:gd name="connsiteX14-3275" fmla="*/ 4662 w 10000"/>
                    <a:gd name="connsiteY14-3276" fmla="*/ 8400 h 11183"/>
                    <a:gd name="connsiteX15-3277" fmla="*/ 3894 w 10000"/>
                    <a:gd name="connsiteY15-3278" fmla="*/ 6428 h 11183"/>
                    <a:gd name="connsiteX16-3279" fmla="*/ 2866 w 10000"/>
                    <a:gd name="connsiteY16-3280" fmla="*/ 8968 h 11183"/>
                    <a:gd name="connsiteX17-3281" fmla="*/ 2101 w 10000"/>
                    <a:gd name="connsiteY17-3282" fmla="*/ 7438 h 11183"/>
                    <a:gd name="connsiteX18-3283" fmla="*/ 1043 w 10000"/>
                    <a:gd name="connsiteY18-3284" fmla="*/ 7920 h 11183"/>
                    <a:gd name="connsiteX19-3285" fmla="*/ 1015 w 10000"/>
                    <a:gd name="connsiteY19-3286" fmla="*/ 4788 h 11183"/>
                    <a:gd name="connsiteX0-3287" fmla="*/ 1015 w 10000"/>
                    <a:gd name="connsiteY0-3288" fmla="*/ 4788 h 11183"/>
                    <a:gd name="connsiteX1-3289" fmla="*/ 1979 w 10000"/>
                    <a:gd name="connsiteY1-3290" fmla="*/ 4702 h 11183"/>
                    <a:gd name="connsiteX2-3291" fmla="*/ 2549 w 10000"/>
                    <a:gd name="connsiteY2-3292" fmla="*/ 1955 h 11183"/>
                    <a:gd name="connsiteX3-3293" fmla="*/ 3505 w 10000"/>
                    <a:gd name="connsiteY3-3294" fmla="*/ 4070 h 11183"/>
                    <a:gd name="connsiteX4-3295" fmla="*/ 4492 w 10000"/>
                    <a:gd name="connsiteY4-3296" fmla="*/ 246 h 11183"/>
                    <a:gd name="connsiteX5-3297" fmla="*/ 5566 w 10000"/>
                    <a:gd name="connsiteY5-3298" fmla="*/ 2282 h 11183"/>
                    <a:gd name="connsiteX6-3299" fmla="*/ 6538 w 10000"/>
                    <a:gd name="connsiteY6-3300" fmla="*/ 24 h 11183"/>
                    <a:gd name="connsiteX7-3301" fmla="*/ 7711 w 10000"/>
                    <a:gd name="connsiteY7-3302" fmla="*/ 4026 h 11183"/>
                    <a:gd name="connsiteX8-3303" fmla="*/ 8967 w 10000"/>
                    <a:gd name="connsiteY8-3304" fmla="*/ 3941 h 11183"/>
                    <a:gd name="connsiteX9-3305" fmla="*/ 9998 w 10000"/>
                    <a:gd name="connsiteY9-3306" fmla="*/ 10539 h 11183"/>
                    <a:gd name="connsiteX10-3307" fmla="*/ 9117 w 10000"/>
                    <a:gd name="connsiteY10-3308" fmla="*/ 10653 h 11183"/>
                    <a:gd name="connsiteX11-3309" fmla="*/ 8077 w 10000"/>
                    <a:gd name="connsiteY11-3310" fmla="*/ 6970 h 11183"/>
                    <a:gd name="connsiteX12-3311" fmla="*/ 6770 w 10000"/>
                    <a:gd name="connsiteY12-3312" fmla="*/ 8317 h 11183"/>
                    <a:gd name="connsiteX13-3313" fmla="*/ 5774 w 10000"/>
                    <a:gd name="connsiteY13-3314" fmla="*/ 5555 h 11183"/>
                    <a:gd name="connsiteX14-3315" fmla="*/ 4662 w 10000"/>
                    <a:gd name="connsiteY14-3316" fmla="*/ 8400 h 11183"/>
                    <a:gd name="connsiteX15-3317" fmla="*/ 3894 w 10000"/>
                    <a:gd name="connsiteY15-3318" fmla="*/ 6428 h 11183"/>
                    <a:gd name="connsiteX16-3319" fmla="*/ 2866 w 10000"/>
                    <a:gd name="connsiteY16-3320" fmla="*/ 8968 h 11183"/>
                    <a:gd name="connsiteX17-3321" fmla="*/ 2101 w 10000"/>
                    <a:gd name="connsiteY17-3322" fmla="*/ 7438 h 11183"/>
                    <a:gd name="connsiteX18-3323" fmla="*/ 1043 w 10000"/>
                    <a:gd name="connsiteY18-3324" fmla="*/ 7920 h 11183"/>
                    <a:gd name="connsiteX19-3325" fmla="*/ 1015 w 10000"/>
                    <a:gd name="connsiteY19-3326" fmla="*/ 4788 h 11183"/>
                    <a:gd name="connsiteX0-3327" fmla="*/ 1015 w 10001"/>
                    <a:gd name="connsiteY0-3328" fmla="*/ 4788 h 10872"/>
                    <a:gd name="connsiteX1-3329" fmla="*/ 1979 w 10001"/>
                    <a:gd name="connsiteY1-3330" fmla="*/ 4702 h 10872"/>
                    <a:gd name="connsiteX2-3331" fmla="*/ 2549 w 10001"/>
                    <a:gd name="connsiteY2-3332" fmla="*/ 1955 h 10872"/>
                    <a:gd name="connsiteX3-3333" fmla="*/ 3505 w 10001"/>
                    <a:gd name="connsiteY3-3334" fmla="*/ 4070 h 10872"/>
                    <a:gd name="connsiteX4-3335" fmla="*/ 4492 w 10001"/>
                    <a:gd name="connsiteY4-3336" fmla="*/ 246 h 10872"/>
                    <a:gd name="connsiteX5-3337" fmla="*/ 5566 w 10001"/>
                    <a:gd name="connsiteY5-3338" fmla="*/ 2282 h 10872"/>
                    <a:gd name="connsiteX6-3339" fmla="*/ 6538 w 10001"/>
                    <a:gd name="connsiteY6-3340" fmla="*/ 24 h 10872"/>
                    <a:gd name="connsiteX7-3341" fmla="*/ 7711 w 10001"/>
                    <a:gd name="connsiteY7-3342" fmla="*/ 4026 h 10872"/>
                    <a:gd name="connsiteX8-3343" fmla="*/ 8967 w 10001"/>
                    <a:gd name="connsiteY8-3344" fmla="*/ 3941 h 10872"/>
                    <a:gd name="connsiteX9-3345" fmla="*/ 9998 w 10001"/>
                    <a:gd name="connsiteY9-3346" fmla="*/ 10539 h 10872"/>
                    <a:gd name="connsiteX10-3347" fmla="*/ 9176 w 10001"/>
                    <a:gd name="connsiteY10-3348" fmla="*/ 9928 h 10872"/>
                    <a:gd name="connsiteX11-3349" fmla="*/ 8077 w 10001"/>
                    <a:gd name="connsiteY11-3350" fmla="*/ 6970 h 10872"/>
                    <a:gd name="connsiteX12-3351" fmla="*/ 6770 w 10001"/>
                    <a:gd name="connsiteY12-3352" fmla="*/ 8317 h 10872"/>
                    <a:gd name="connsiteX13-3353" fmla="*/ 5774 w 10001"/>
                    <a:gd name="connsiteY13-3354" fmla="*/ 5555 h 10872"/>
                    <a:gd name="connsiteX14-3355" fmla="*/ 4662 w 10001"/>
                    <a:gd name="connsiteY14-3356" fmla="*/ 8400 h 10872"/>
                    <a:gd name="connsiteX15-3357" fmla="*/ 3894 w 10001"/>
                    <a:gd name="connsiteY15-3358" fmla="*/ 6428 h 10872"/>
                    <a:gd name="connsiteX16-3359" fmla="*/ 2866 w 10001"/>
                    <a:gd name="connsiteY16-3360" fmla="*/ 8968 h 10872"/>
                    <a:gd name="connsiteX17-3361" fmla="*/ 2101 w 10001"/>
                    <a:gd name="connsiteY17-3362" fmla="*/ 7438 h 10872"/>
                    <a:gd name="connsiteX18-3363" fmla="*/ 1043 w 10001"/>
                    <a:gd name="connsiteY18-3364" fmla="*/ 7920 h 10872"/>
                    <a:gd name="connsiteX19-3365" fmla="*/ 1015 w 10001"/>
                    <a:gd name="connsiteY19-3366" fmla="*/ 4788 h 10872"/>
                    <a:gd name="connsiteX0-3367" fmla="*/ 1015 w 10005"/>
                    <a:gd name="connsiteY0-3368" fmla="*/ 4788 h 10727"/>
                    <a:gd name="connsiteX1-3369" fmla="*/ 1979 w 10005"/>
                    <a:gd name="connsiteY1-3370" fmla="*/ 4702 h 10727"/>
                    <a:gd name="connsiteX2-3371" fmla="*/ 2549 w 10005"/>
                    <a:gd name="connsiteY2-3372" fmla="*/ 1955 h 10727"/>
                    <a:gd name="connsiteX3-3373" fmla="*/ 3505 w 10005"/>
                    <a:gd name="connsiteY3-3374" fmla="*/ 4070 h 10727"/>
                    <a:gd name="connsiteX4-3375" fmla="*/ 4492 w 10005"/>
                    <a:gd name="connsiteY4-3376" fmla="*/ 246 h 10727"/>
                    <a:gd name="connsiteX5-3377" fmla="*/ 5566 w 10005"/>
                    <a:gd name="connsiteY5-3378" fmla="*/ 2282 h 10727"/>
                    <a:gd name="connsiteX6-3379" fmla="*/ 6538 w 10005"/>
                    <a:gd name="connsiteY6-3380" fmla="*/ 24 h 10727"/>
                    <a:gd name="connsiteX7-3381" fmla="*/ 7711 w 10005"/>
                    <a:gd name="connsiteY7-3382" fmla="*/ 4026 h 10727"/>
                    <a:gd name="connsiteX8-3383" fmla="*/ 8967 w 10005"/>
                    <a:gd name="connsiteY8-3384" fmla="*/ 3941 h 10727"/>
                    <a:gd name="connsiteX9-3385" fmla="*/ 9998 w 10005"/>
                    <a:gd name="connsiteY9-3386" fmla="*/ 10539 h 10727"/>
                    <a:gd name="connsiteX10-3387" fmla="*/ 9502 w 10005"/>
                    <a:gd name="connsiteY10-3388" fmla="*/ 9058 h 10727"/>
                    <a:gd name="connsiteX11-3389" fmla="*/ 8077 w 10005"/>
                    <a:gd name="connsiteY11-3390" fmla="*/ 6970 h 10727"/>
                    <a:gd name="connsiteX12-3391" fmla="*/ 6770 w 10005"/>
                    <a:gd name="connsiteY12-3392" fmla="*/ 8317 h 10727"/>
                    <a:gd name="connsiteX13-3393" fmla="*/ 5774 w 10005"/>
                    <a:gd name="connsiteY13-3394" fmla="*/ 5555 h 10727"/>
                    <a:gd name="connsiteX14-3395" fmla="*/ 4662 w 10005"/>
                    <a:gd name="connsiteY14-3396" fmla="*/ 8400 h 10727"/>
                    <a:gd name="connsiteX15-3397" fmla="*/ 3894 w 10005"/>
                    <a:gd name="connsiteY15-3398" fmla="*/ 6428 h 10727"/>
                    <a:gd name="connsiteX16-3399" fmla="*/ 2866 w 10005"/>
                    <a:gd name="connsiteY16-3400" fmla="*/ 8968 h 10727"/>
                    <a:gd name="connsiteX17-3401" fmla="*/ 2101 w 10005"/>
                    <a:gd name="connsiteY17-3402" fmla="*/ 7438 h 10727"/>
                    <a:gd name="connsiteX18-3403" fmla="*/ 1043 w 10005"/>
                    <a:gd name="connsiteY18-3404" fmla="*/ 7920 h 10727"/>
                    <a:gd name="connsiteX19-3405" fmla="*/ 1015 w 10005"/>
                    <a:gd name="connsiteY19-3406" fmla="*/ 4788 h 10727"/>
                    <a:gd name="connsiteX0-3407" fmla="*/ 1015 w 10005"/>
                    <a:gd name="connsiteY0-3408" fmla="*/ 4788 h 19489"/>
                    <a:gd name="connsiteX1-3409" fmla="*/ 1979 w 10005"/>
                    <a:gd name="connsiteY1-3410" fmla="*/ 4702 h 19489"/>
                    <a:gd name="connsiteX2-3411" fmla="*/ 2549 w 10005"/>
                    <a:gd name="connsiteY2-3412" fmla="*/ 1955 h 19489"/>
                    <a:gd name="connsiteX3-3413" fmla="*/ 3505 w 10005"/>
                    <a:gd name="connsiteY3-3414" fmla="*/ 4070 h 19489"/>
                    <a:gd name="connsiteX4-3415" fmla="*/ 4492 w 10005"/>
                    <a:gd name="connsiteY4-3416" fmla="*/ 246 h 19489"/>
                    <a:gd name="connsiteX5-3417" fmla="*/ 5566 w 10005"/>
                    <a:gd name="connsiteY5-3418" fmla="*/ 2282 h 19489"/>
                    <a:gd name="connsiteX6-3419" fmla="*/ 6538 w 10005"/>
                    <a:gd name="connsiteY6-3420" fmla="*/ 24 h 19489"/>
                    <a:gd name="connsiteX7-3421" fmla="*/ 7711 w 10005"/>
                    <a:gd name="connsiteY7-3422" fmla="*/ 4026 h 19489"/>
                    <a:gd name="connsiteX8-3423" fmla="*/ 8967 w 10005"/>
                    <a:gd name="connsiteY8-3424" fmla="*/ 3941 h 19489"/>
                    <a:gd name="connsiteX9-3425" fmla="*/ 9998 w 10005"/>
                    <a:gd name="connsiteY9-3426" fmla="*/ 19457 h 19489"/>
                    <a:gd name="connsiteX10-3427" fmla="*/ 9502 w 10005"/>
                    <a:gd name="connsiteY10-3428" fmla="*/ 9058 h 19489"/>
                    <a:gd name="connsiteX11-3429" fmla="*/ 8077 w 10005"/>
                    <a:gd name="connsiteY11-3430" fmla="*/ 6970 h 19489"/>
                    <a:gd name="connsiteX12-3431" fmla="*/ 6770 w 10005"/>
                    <a:gd name="connsiteY12-3432" fmla="*/ 8317 h 19489"/>
                    <a:gd name="connsiteX13-3433" fmla="*/ 5774 w 10005"/>
                    <a:gd name="connsiteY13-3434" fmla="*/ 5555 h 19489"/>
                    <a:gd name="connsiteX14-3435" fmla="*/ 4662 w 10005"/>
                    <a:gd name="connsiteY14-3436" fmla="*/ 8400 h 19489"/>
                    <a:gd name="connsiteX15-3437" fmla="*/ 3894 w 10005"/>
                    <a:gd name="connsiteY15-3438" fmla="*/ 6428 h 19489"/>
                    <a:gd name="connsiteX16-3439" fmla="*/ 2866 w 10005"/>
                    <a:gd name="connsiteY16-3440" fmla="*/ 8968 h 19489"/>
                    <a:gd name="connsiteX17-3441" fmla="*/ 2101 w 10005"/>
                    <a:gd name="connsiteY17-3442" fmla="*/ 7438 h 19489"/>
                    <a:gd name="connsiteX18-3443" fmla="*/ 1043 w 10005"/>
                    <a:gd name="connsiteY18-3444" fmla="*/ 7920 h 19489"/>
                    <a:gd name="connsiteX19-3445" fmla="*/ 1015 w 10005"/>
                    <a:gd name="connsiteY19-3446" fmla="*/ 4788 h 19489"/>
                    <a:gd name="connsiteX0-3447" fmla="*/ 1015 w 10000"/>
                    <a:gd name="connsiteY0-3448" fmla="*/ 4788 h 19489"/>
                    <a:gd name="connsiteX1-3449" fmla="*/ 1979 w 10000"/>
                    <a:gd name="connsiteY1-3450" fmla="*/ 4702 h 19489"/>
                    <a:gd name="connsiteX2-3451" fmla="*/ 2549 w 10000"/>
                    <a:gd name="connsiteY2-3452" fmla="*/ 1955 h 19489"/>
                    <a:gd name="connsiteX3-3453" fmla="*/ 3505 w 10000"/>
                    <a:gd name="connsiteY3-3454" fmla="*/ 4070 h 19489"/>
                    <a:gd name="connsiteX4-3455" fmla="*/ 4492 w 10000"/>
                    <a:gd name="connsiteY4-3456" fmla="*/ 246 h 19489"/>
                    <a:gd name="connsiteX5-3457" fmla="*/ 5566 w 10000"/>
                    <a:gd name="connsiteY5-3458" fmla="*/ 2282 h 19489"/>
                    <a:gd name="connsiteX6-3459" fmla="*/ 6538 w 10000"/>
                    <a:gd name="connsiteY6-3460" fmla="*/ 24 h 19489"/>
                    <a:gd name="connsiteX7-3461" fmla="*/ 7711 w 10000"/>
                    <a:gd name="connsiteY7-3462" fmla="*/ 4026 h 19489"/>
                    <a:gd name="connsiteX8-3463" fmla="*/ 8967 w 10000"/>
                    <a:gd name="connsiteY8-3464" fmla="*/ 3941 h 19489"/>
                    <a:gd name="connsiteX9-3465" fmla="*/ 9998 w 10000"/>
                    <a:gd name="connsiteY9-3466" fmla="*/ 19457 h 19489"/>
                    <a:gd name="connsiteX10-3467" fmla="*/ 9101 w 10000"/>
                    <a:gd name="connsiteY10-3468" fmla="*/ 9058 h 19489"/>
                    <a:gd name="connsiteX11-3469" fmla="*/ 8077 w 10000"/>
                    <a:gd name="connsiteY11-3470" fmla="*/ 6970 h 19489"/>
                    <a:gd name="connsiteX12-3471" fmla="*/ 6770 w 10000"/>
                    <a:gd name="connsiteY12-3472" fmla="*/ 8317 h 19489"/>
                    <a:gd name="connsiteX13-3473" fmla="*/ 5774 w 10000"/>
                    <a:gd name="connsiteY13-3474" fmla="*/ 5555 h 19489"/>
                    <a:gd name="connsiteX14-3475" fmla="*/ 4662 w 10000"/>
                    <a:gd name="connsiteY14-3476" fmla="*/ 8400 h 19489"/>
                    <a:gd name="connsiteX15-3477" fmla="*/ 3894 w 10000"/>
                    <a:gd name="connsiteY15-3478" fmla="*/ 6428 h 19489"/>
                    <a:gd name="connsiteX16-3479" fmla="*/ 2866 w 10000"/>
                    <a:gd name="connsiteY16-3480" fmla="*/ 8968 h 19489"/>
                    <a:gd name="connsiteX17-3481" fmla="*/ 2101 w 10000"/>
                    <a:gd name="connsiteY17-3482" fmla="*/ 7438 h 19489"/>
                    <a:gd name="connsiteX18-3483" fmla="*/ 1043 w 10000"/>
                    <a:gd name="connsiteY18-3484" fmla="*/ 7920 h 19489"/>
                    <a:gd name="connsiteX19-3485" fmla="*/ 1015 w 10000"/>
                    <a:gd name="connsiteY19-3486" fmla="*/ 4788 h 19489"/>
                    <a:gd name="connsiteX0-3487" fmla="*/ 1015 w 10000"/>
                    <a:gd name="connsiteY0-3488" fmla="*/ 4788 h 19489"/>
                    <a:gd name="connsiteX1-3489" fmla="*/ 1979 w 10000"/>
                    <a:gd name="connsiteY1-3490" fmla="*/ 4702 h 19489"/>
                    <a:gd name="connsiteX2-3491" fmla="*/ 2549 w 10000"/>
                    <a:gd name="connsiteY2-3492" fmla="*/ 1955 h 19489"/>
                    <a:gd name="connsiteX3-3493" fmla="*/ 3505 w 10000"/>
                    <a:gd name="connsiteY3-3494" fmla="*/ 4070 h 19489"/>
                    <a:gd name="connsiteX4-3495" fmla="*/ 4492 w 10000"/>
                    <a:gd name="connsiteY4-3496" fmla="*/ 246 h 19489"/>
                    <a:gd name="connsiteX5-3497" fmla="*/ 5566 w 10000"/>
                    <a:gd name="connsiteY5-3498" fmla="*/ 2282 h 19489"/>
                    <a:gd name="connsiteX6-3499" fmla="*/ 6538 w 10000"/>
                    <a:gd name="connsiteY6-3500" fmla="*/ 24 h 19489"/>
                    <a:gd name="connsiteX7-3501" fmla="*/ 7711 w 10000"/>
                    <a:gd name="connsiteY7-3502" fmla="*/ 4026 h 19489"/>
                    <a:gd name="connsiteX8-3503" fmla="*/ 9397 w 10000"/>
                    <a:gd name="connsiteY8-3504" fmla="*/ 8203 h 19489"/>
                    <a:gd name="connsiteX9-3505" fmla="*/ 9998 w 10000"/>
                    <a:gd name="connsiteY9-3506" fmla="*/ 19457 h 19489"/>
                    <a:gd name="connsiteX10-3507" fmla="*/ 9101 w 10000"/>
                    <a:gd name="connsiteY10-3508" fmla="*/ 9058 h 19489"/>
                    <a:gd name="connsiteX11-3509" fmla="*/ 8077 w 10000"/>
                    <a:gd name="connsiteY11-3510" fmla="*/ 6970 h 19489"/>
                    <a:gd name="connsiteX12-3511" fmla="*/ 6770 w 10000"/>
                    <a:gd name="connsiteY12-3512" fmla="*/ 8317 h 19489"/>
                    <a:gd name="connsiteX13-3513" fmla="*/ 5774 w 10000"/>
                    <a:gd name="connsiteY13-3514" fmla="*/ 5555 h 19489"/>
                    <a:gd name="connsiteX14-3515" fmla="*/ 4662 w 10000"/>
                    <a:gd name="connsiteY14-3516" fmla="*/ 8400 h 19489"/>
                    <a:gd name="connsiteX15-3517" fmla="*/ 3894 w 10000"/>
                    <a:gd name="connsiteY15-3518" fmla="*/ 6428 h 19489"/>
                    <a:gd name="connsiteX16-3519" fmla="*/ 2866 w 10000"/>
                    <a:gd name="connsiteY16-3520" fmla="*/ 8968 h 19489"/>
                    <a:gd name="connsiteX17-3521" fmla="*/ 2101 w 10000"/>
                    <a:gd name="connsiteY17-3522" fmla="*/ 7438 h 19489"/>
                    <a:gd name="connsiteX18-3523" fmla="*/ 1043 w 10000"/>
                    <a:gd name="connsiteY18-3524" fmla="*/ 7920 h 19489"/>
                    <a:gd name="connsiteX19-3525" fmla="*/ 1015 w 10000"/>
                    <a:gd name="connsiteY19-3526" fmla="*/ 4788 h 19489"/>
                    <a:gd name="connsiteX0-3527" fmla="*/ 1015 w 10000"/>
                    <a:gd name="connsiteY0-3528" fmla="*/ 4788 h 19489"/>
                    <a:gd name="connsiteX1-3529" fmla="*/ 1979 w 10000"/>
                    <a:gd name="connsiteY1-3530" fmla="*/ 4702 h 19489"/>
                    <a:gd name="connsiteX2-3531" fmla="*/ 2549 w 10000"/>
                    <a:gd name="connsiteY2-3532" fmla="*/ 1955 h 19489"/>
                    <a:gd name="connsiteX3-3533" fmla="*/ 3505 w 10000"/>
                    <a:gd name="connsiteY3-3534" fmla="*/ 4070 h 19489"/>
                    <a:gd name="connsiteX4-3535" fmla="*/ 4492 w 10000"/>
                    <a:gd name="connsiteY4-3536" fmla="*/ 246 h 19489"/>
                    <a:gd name="connsiteX5-3537" fmla="*/ 5566 w 10000"/>
                    <a:gd name="connsiteY5-3538" fmla="*/ 2282 h 19489"/>
                    <a:gd name="connsiteX6-3539" fmla="*/ 6538 w 10000"/>
                    <a:gd name="connsiteY6-3540" fmla="*/ 24 h 19489"/>
                    <a:gd name="connsiteX7-3541" fmla="*/ 7711 w 10000"/>
                    <a:gd name="connsiteY7-3542" fmla="*/ 4026 h 19489"/>
                    <a:gd name="connsiteX8-3543" fmla="*/ 9397 w 10000"/>
                    <a:gd name="connsiteY8-3544" fmla="*/ 8203 h 19489"/>
                    <a:gd name="connsiteX9-3545" fmla="*/ 9998 w 10000"/>
                    <a:gd name="connsiteY9-3546" fmla="*/ 19457 h 19489"/>
                    <a:gd name="connsiteX10-3547" fmla="*/ 9101 w 10000"/>
                    <a:gd name="connsiteY10-3548" fmla="*/ 9058 h 19489"/>
                    <a:gd name="connsiteX11-3549" fmla="*/ 8077 w 10000"/>
                    <a:gd name="connsiteY11-3550" fmla="*/ 6970 h 19489"/>
                    <a:gd name="connsiteX12-3551" fmla="*/ 6770 w 10000"/>
                    <a:gd name="connsiteY12-3552" fmla="*/ 8317 h 19489"/>
                    <a:gd name="connsiteX13-3553" fmla="*/ 5774 w 10000"/>
                    <a:gd name="connsiteY13-3554" fmla="*/ 5555 h 19489"/>
                    <a:gd name="connsiteX14-3555" fmla="*/ 4662 w 10000"/>
                    <a:gd name="connsiteY14-3556" fmla="*/ 8400 h 19489"/>
                    <a:gd name="connsiteX15-3557" fmla="*/ 3894 w 10000"/>
                    <a:gd name="connsiteY15-3558" fmla="*/ 6428 h 19489"/>
                    <a:gd name="connsiteX16-3559" fmla="*/ 2866 w 10000"/>
                    <a:gd name="connsiteY16-3560" fmla="*/ 8968 h 19489"/>
                    <a:gd name="connsiteX17-3561" fmla="*/ 2101 w 10000"/>
                    <a:gd name="connsiteY17-3562" fmla="*/ 7438 h 19489"/>
                    <a:gd name="connsiteX18-3563" fmla="*/ 1043 w 10000"/>
                    <a:gd name="connsiteY18-3564" fmla="*/ 7920 h 19489"/>
                    <a:gd name="connsiteX19-3565" fmla="*/ 1015 w 10000"/>
                    <a:gd name="connsiteY19-3566" fmla="*/ 4788 h 19489"/>
                    <a:gd name="connsiteX0-3567" fmla="*/ 1015 w 10000"/>
                    <a:gd name="connsiteY0-3568" fmla="*/ 4788 h 19489"/>
                    <a:gd name="connsiteX1-3569" fmla="*/ 1979 w 10000"/>
                    <a:gd name="connsiteY1-3570" fmla="*/ 4702 h 19489"/>
                    <a:gd name="connsiteX2-3571" fmla="*/ 2549 w 10000"/>
                    <a:gd name="connsiteY2-3572" fmla="*/ 1955 h 19489"/>
                    <a:gd name="connsiteX3-3573" fmla="*/ 3505 w 10000"/>
                    <a:gd name="connsiteY3-3574" fmla="*/ 4070 h 19489"/>
                    <a:gd name="connsiteX4-3575" fmla="*/ 4492 w 10000"/>
                    <a:gd name="connsiteY4-3576" fmla="*/ 246 h 19489"/>
                    <a:gd name="connsiteX5-3577" fmla="*/ 5566 w 10000"/>
                    <a:gd name="connsiteY5-3578" fmla="*/ 2282 h 19489"/>
                    <a:gd name="connsiteX6-3579" fmla="*/ 6538 w 10000"/>
                    <a:gd name="connsiteY6-3580" fmla="*/ 24 h 19489"/>
                    <a:gd name="connsiteX7-3581" fmla="*/ 7711 w 10000"/>
                    <a:gd name="connsiteY7-3582" fmla="*/ 4026 h 19489"/>
                    <a:gd name="connsiteX8-3583" fmla="*/ 9397 w 10000"/>
                    <a:gd name="connsiteY8-3584" fmla="*/ 8203 h 19489"/>
                    <a:gd name="connsiteX9-3585" fmla="*/ 9998 w 10000"/>
                    <a:gd name="connsiteY9-3586" fmla="*/ 19457 h 19489"/>
                    <a:gd name="connsiteX10-3587" fmla="*/ 9101 w 10000"/>
                    <a:gd name="connsiteY10-3588" fmla="*/ 9058 h 19489"/>
                    <a:gd name="connsiteX11-3589" fmla="*/ 8077 w 10000"/>
                    <a:gd name="connsiteY11-3590" fmla="*/ 6970 h 19489"/>
                    <a:gd name="connsiteX12-3591" fmla="*/ 6770 w 10000"/>
                    <a:gd name="connsiteY12-3592" fmla="*/ 8317 h 19489"/>
                    <a:gd name="connsiteX13-3593" fmla="*/ 5774 w 10000"/>
                    <a:gd name="connsiteY13-3594" fmla="*/ 5555 h 19489"/>
                    <a:gd name="connsiteX14-3595" fmla="*/ 4662 w 10000"/>
                    <a:gd name="connsiteY14-3596" fmla="*/ 8400 h 19489"/>
                    <a:gd name="connsiteX15-3597" fmla="*/ 3894 w 10000"/>
                    <a:gd name="connsiteY15-3598" fmla="*/ 6428 h 19489"/>
                    <a:gd name="connsiteX16-3599" fmla="*/ 2866 w 10000"/>
                    <a:gd name="connsiteY16-3600" fmla="*/ 8968 h 19489"/>
                    <a:gd name="connsiteX17-3601" fmla="*/ 2101 w 10000"/>
                    <a:gd name="connsiteY17-3602" fmla="*/ 7438 h 19489"/>
                    <a:gd name="connsiteX18-3603" fmla="*/ 1043 w 10000"/>
                    <a:gd name="connsiteY18-3604" fmla="*/ 7920 h 19489"/>
                    <a:gd name="connsiteX19-3605" fmla="*/ 1015 w 10000"/>
                    <a:gd name="connsiteY19-3606" fmla="*/ 4788 h 19489"/>
                    <a:gd name="connsiteX0-3607" fmla="*/ 1015 w 10000"/>
                    <a:gd name="connsiteY0-3608" fmla="*/ 4788 h 19491"/>
                    <a:gd name="connsiteX1-3609" fmla="*/ 1979 w 10000"/>
                    <a:gd name="connsiteY1-3610" fmla="*/ 4702 h 19491"/>
                    <a:gd name="connsiteX2-3611" fmla="*/ 2549 w 10000"/>
                    <a:gd name="connsiteY2-3612" fmla="*/ 1955 h 19491"/>
                    <a:gd name="connsiteX3-3613" fmla="*/ 3505 w 10000"/>
                    <a:gd name="connsiteY3-3614" fmla="*/ 4070 h 19491"/>
                    <a:gd name="connsiteX4-3615" fmla="*/ 4492 w 10000"/>
                    <a:gd name="connsiteY4-3616" fmla="*/ 246 h 19491"/>
                    <a:gd name="connsiteX5-3617" fmla="*/ 5566 w 10000"/>
                    <a:gd name="connsiteY5-3618" fmla="*/ 2282 h 19491"/>
                    <a:gd name="connsiteX6-3619" fmla="*/ 6538 w 10000"/>
                    <a:gd name="connsiteY6-3620" fmla="*/ 24 h 19491"/>
                    <a:gd name="connsiteX7-3621" fmla="*/ 7711 w 10000"/>
                    <a:gd name="connsiteY7-3622" fmla="*/ 4026 h 19491"/>
                    <a:gd name="connsiteX8-3623" fmla="*/ 9397 w 10000"/>
                    <a:gd name="connsiteY8-3624" fmla="*/ 8203 h 19491"/>
                    <a:gd name="connsiteX9-3625" fmla="*/ 9998 w 10000"/>
                    <a:gd name="connsiteY9-3626" fmla="*/ 19457 h 19491"/>
                    <a:gd name="connsiteX10-3627" fmla="*/ 8967 w 10000"/>
                    <a:gd name="connsiteY10-3628" fmla="*/ 9926 h 19491"/>
                    <a:gd name="connsiteX11-3629" fmla="*/ 8077 w 10000"/>
                    <a:gd name="connsiteY11-3630" fmla="*/ 6970 h 19491"/>
                    <a:gd name="connsiteX12-3631" fmla="*/ 6770 w 10000"/>
                    <a:gd name="connsiteY12-3632" fmla="*/ 8317 h 19491"/>
                    <a:gd name="connsiteX13-3633" fmla="*/ 5774 w 10000"/>
                    <a:gd name="connsiteY13-3634" fmla="*/ 5555 h 19491"/>
                    <a:gd name="connsiteX14-3635" fmla="*/ 4662 w 10000"/>
                    <a:gd name="connsiteY14-3636" fmla="*/ 8400 h 19491"/>
                    <a:gd name="connsiteX15-3637" fmla="*/ 3894 w 10000"/>
                    <a:gd name="connsiteY15-3638" fmla="*/ 6428 h 19491"/>
                    <a:gd name="connsiteX16-3639" fmla="*/ 2866 w 10000"/>
                    <a:gd name="connsiteY16-3640" fmla="*/ 8968 h 19491"/>
                    <a:gd name="connsiteX17-3641" fmla="*/ 2101 w 10000"/>
                    <a:gd name="connsiteY17-3642" fmla="*/ 7438 h 19491"/>
                    <a:gd name="connsiteX18-3643" fmla="*/ 1043 w 10000"/>
                    <a:gd name="connsiteY18-3644" fmla="*/ 7920 h 19491"/>
                    <a:gd name="connsiteX19-3645" fmla="*/ 1015 w 10000"/>
                    <a:gd name="connsiteY19-3646" fmla="*/ 4788 h 19491"/>
                    <a:gd name="connsiteX0-3647" fmla="*/ 1015 w 10000"/>
                    <a:gd name="connsiteY0-3648" fmla="*/ 4788 h 19494"/>
                    <a:gd name="connsiteX1-3649" fmla="*/ 1979 w 10000"/>
                    <a:gd name="connsiteY1-3650" fmla="*/ 4702 h 19494"/>
                    <a:gd name="connsiteX2-3651" fmla="*/ 2549 w 10000"/>
                    <a:gd name="connsiteY2-3652" fmla="*/ 1955 h 19494"/>
                    <a:gd name="connsiteX3-3653" fmla="*/ 3505 w 10000"/>
                    <a:gd name="connsiteY3-3654" fmla="*/ 4070 h 19494"/>
                    <a:gd name="connsiteX4-3655" fmla="*/ 4492 w 10000"/>
                    <a:gd name="connsiteY4-3656" fmla="*/ 246 h 19494"/>
                    <a:gd name="connsiteX5-3657" fmla="*/ 5566 w 10000"/>
                    <a:gd name="connsiteY5-3658" fmla="*/ 2282 h 19494"/>
                    <a:gd name="connsiteX6-3659" fmla="*/ 6538 w 10000"/>
                    <a:gd name="connsiteY6-3660" fmla="*/ 24 h 19494"/>
                    <a:gd name="connsiteX7-3661" fmla="*/ 7711 w 10000"/>
                    <a:gd name="connsiteY7-3662" fmla="*/ 4026 h 19494"/>
                    <a:gd name="connsiteX8-3663" fmla="*/ 9397 w 10000"/>
                    <a:gd name="connsiteY8-3664" fmla="*/ 8203 h 19494"/>
                    <a:gd name="connsiteX9-3665" fmla="*/ 9998 w 10000"/>
                    <a:gd name="connsiteY9-3666" fmla="*/ 19457 h 19494"/>
                    <a:gd name="connsiteX10-3667" fmla="*/ 8967 w 10000"/>
                    <a:gd name="connsiteY10-3668" fmla="*/ 9926 h 19494"/>
                    <a:gd name="connsiteX11-3669" fmla="*/ 8077 w 10000"/>
                    <a:gd name="connsiteY11-3670" fmla="*/ 6970 h 19494"/>
                    <a:gd name="connsiteX12-3671" fmla="*/ 6770 w 10000"/>
                    <a:gd name="connsiteY12-3672" fmla="*/ 8317 h 19494"/>
                    <a:gd name="connsiteX13-3673" fmla="*/ 5774 w 10000"/>
                    <a:gd name="connsiteY13-3674" fmla="*/ 5555 h 19494"/>
                    <a:gd name="connsiteX14-3675" fmla="*/ 4662 w 10000"/>
                    <a:gd name="connsiteY14-3676" fmla="*/ 8400 h 19494"/>
                    <a:gd name="connsiteX15-3677" fmla="*/ 3894 w 10000"/>
                    <a:gd name="connsiteY15-3678" fmla="*/ 6428 h 19494"/>
                    <a:gd name="connsiteX16-3679" fmla="*/ 2866 w 10000"/>
                    <a:gd name="connsiteY16-3680" fmla="*/ 8968 h 19494"/>
                    <a:gd name="connsiteX17-3681" fmla="*/ 2101 w 10000"/>
                    <a:gd name="connsiteY17-3682" fmla="*/ 7438 h 19494"/>
                    <a:gd name="connsiteX18-3683" fmla="*/ 1043 w 10000"/>
                    <a:gd name="connsiteY18-3684" fmla="*/ 7920 h 19494"/>
                    <a:gd name="connsiteX19-3685" fmla="*/ 1015 w 10000"/>
                    <a:gd name="connsiteY19-3686" fmla="*/ 4788 h 19494"/>
                    <a:gd name="connsiteX0-3687" fmla="*/ 1015 w 10000"/>
                    <a:gd name="connsiteY0-3688" fmla="*/ 4809 h 19515"/>
                    <a:gd name="connsiteX1-3689" fmla="*/ 1979 w 10000"/>
                    <a:gd name="connsiteY1-3690" fmla="*/ 4723 h 19515"/>
                    <a:gd name="connsiteX2-3691" fmla="*/ 2549 w 10000"/>
                    <a:gd name="connsiteY2-3692" fmla="*/ 1976 h 19515"/>
                    <a:gd name="connsiteX3-3693" fmla="*/ 3505 w 10000"/>
                    <a:gd name="connsiteY3-3694" fmla="*/ 4091 h 19515"/>
                    <a:gd name="connsiteX4-3695" fmla="*/ 4492 w 10000"/>
                    <a:gd name="connsiteY4-3696" fmla="*/ 267 h 19515"/>
                    <a:gd name="connsiteX5-3697" fmla="*/ 5566 w 10000"/>
                    <a:gd name="connsiteY5-3698" fmla="*/ 2303 h 19515"/>
                    <a:gd name="connsiteX6-3699" fmla="*/ 6538 w 10000"/>
                    <a:gd name="connsiteY6-3700" fmla="*/ 45 h 19515"/>
                    <a:gd name="connsiteX7-3701" fmla="*/ 8186 w 10000"/>
                    <a:gd name="connsiteY7-3702" fmla="*/ 4757 h 19515"/>
                    <a:gd name="connsiteX8-3703" fmla="*/ 9397 w 10000"/>
                    <a:gd name="connsiteY8-3704" fmla="*/ 8224 h 19515"/>
                    <a:gd name="connsiteX9-3705" fmla="*/ 9998 w 10000"/>
                    <a:gd name="connsiteY9-3706" fmla="*/ 19478 h 19515"/>
                    <a:gd name="connsiteX10-3707" fmla="*/ 8967 w 10000"/>
                    <a:gd name="connsiteY10-3708" fmla="*/ 9947 h 19515"/>
                    <a:gd name="connsiteX11-3709" fmla="*/ 8077 w 10000"/>
                    <a:gd name="connsiteY11-3710" fmla="*/ 6991 h 19515"/>
                    <a:gd name="connsiteX12-3711" fmla="*/ 6770 w 10000"/>
                    <a:gd name="connsiteY12-3712" fmla="*/ 8338 h 19515"/>
                    <a:gd name="connsiteX13-3713" fmla="*/ 5774 w 10000"/>
                    <a:gd name="connsiteY13-3714" fmla="*/ 5576 h 19515"/>
                    <a:gd name="connsiteX14-3715" fmla="*/ 4662 w 10000"/>
                    <a:gd name="connsiteY14-3716" fmla="*/ 8421 h 19515"/>
                    <a:gd name="connsiteX15-3717" fmla="*/ 3894 w 10000"/>
                    <a:gd name="connsiteY15-3718" fmla="*/ 6449 h 19515"/>
                    <a:gd name="connsiteX16-3719" fmla="*/ 2866 w 10000"/>
                    <a:gd name="connsiteY16-3720" fmla="*/ 8989 h 19515"/>
                    <a:gd name="connsiteX17-3721" fmla="*/ 2101 w 10000"/>
                    <a:gd name="connsiteY17-3722" fmla="*/ 7459 h 19515"/>
                    <a:gd name="connsiteX18-3723" fmla="*/ 1043 w 10000"/>
                    <a:gd name="connsiteY18-3724" fmla="*/ 7941 h 19515"/>
                    <a:gd name="connsiteX19-3725" fmla="*/ 1015 w 10000"/>
                    <a:gd name="connsiteY19-3726" fmla="*/ 4809 h 19515"/>
                    <a:gd name="connsiteX0-3727" fmla="*/ 1015 w 10000"/>
                    <a:gd name="connsiteY0-3728" fmla="*/ 4567 h 19273"/>
                    <a:gd name="connsiteX1-3729" fmla="*/ 1979 w 10000"/>
                    <a:gd name="connsiteY1-3730" fmla="*/ 4481 h 19273"/>
                    <a:gd name="connsiteX2-3731" fmla="*/ 2549 w 10000"/>
                    <a:gd name="connsiteY2-3732" fmla="*/ 1734 h 19273"/>
                    <a:gd name="connsiteX3-3733" fmla="*/ 3505 w 10000"/>
                    <a:gd name="connsiteY3-3734" fmla="*/ 3849 h 19273"/>
                    <a:gd name="connsiteX4-3735" fmla="*/ 4492 w 10000"/>
                    <a:gd name="connsiteY4-3736" fmla="*/ 25 h 19273"/>
                    <a:gd name="connsiteX5-3737" fmla="*/ 5566 w 10000"/>
                    <a:gd name="connsiteY5-3738" fmla="*/ 2061 h 19273"/>
                    <a:gd name="connsiteX6-3739" fmla="*/ 7280 w 10000"/>
                    <a:gd name="connsiteY6-3740" fmla="*/ 513 h 19273"/>
                    <a:gd name="connsiteX7-3741" fmla="*/ 8186 w 10000"/>
                    <a:gd name="connsiteY7-3742" fmla="*/ 4515 h 19273"/>
                    <a:gd name="connsiteX8-3743" fmla="*/ 9397 w 10000"/>
                    <a:gd name="connsiteY8-3744" fmla="*/ 7982 h 19273"/>
                    <a:gd name="connsiteX9-3745" fmla="*/ 9998 w 10000"/>
                    <a:gd name="connsiteY9-3746" fmla="*/ 19236 h 19273"/>
                    <a:gd name="connsiteX10-3747" fmla="*/ 8967 w 10000"/>
                    <a:gd name="connsiteY10-3748" fmla="*/ 9705 h 19273"/>
                    <a:gd name="connsiteX11-3749" fmla="*/ 8077 w 10000"/>
                    <a:gd name="connsiteY11-3750" fmla="*/ 6749 h 19273"/>
                    <a:gd name="connsiteX12-3751" fmla="*/ 6770 w 10000"/>
                    <a:gd name="connsiteY12-3752" fmla="*/ 8096 h 19273"/>
                    <a:gd name="connsiteX13-3753" fmla="*/ 5774 w 10000"/>
                    <a:gd name="connsiteY13-3754" fmla="*/ 5334 h 19273"/>
                    <a:gd name="connsiteX14-3755" fmla="*/ 4662 w 10000"/>
                    <a:gd name="connsiteY14-3756" fmla="*/ 8179 h 19273"/>
                    <a:gd name="connsiteX15-3757" fmla="*/ 3894 w 10000"/>
                    <a:gd name="connsiteY15-3758" fmla="*/ 6207 h 19273"/>
                    <a:gd name="connsiteX16-3759" fmla="*/ 2866 w 10000"/>
                    <a:gd name="connsiteY16-3760" fmla="*/ 8747 h 19273"/>
                    <a:gd name="connsiteX17-3761" fmla="*/ 2101 w 10000"/>
                    <a:gd name="connsiteY17-3762" fmla="*/ 7217 h 19273"/>
                    <a:gd name="connsiteX18-3763" fmla="*/ 1043 w 10000"/>
                    <a:gd name="connsiteY18-3764" fmla="*/ 7699 h 19273"/>
                    <a:gd name="connsiteX19-3765" fmla="*/ 1015 w 10000"/>
                    <a:gd name="connsiteY19-3766" fmla="*/ 4567 h 19273"/>
                    <a:gd name="connsiteX0-3767" fmla="*/ 1015 w 10000"/>
                    <a:gd name="connsiteY0-3768" fmla="*/ 6292 h 20998"/>
                    <a:gd name="connsiteX1-3769" fmla="*/ 1979 w 10000"/>
                    <a:gd name="connsiteY1-3770" fmla="*/ 6206 h 20998"/>
                    <a:gd name="connsiteX2-3771" fmla="*/ 2549 w 10000"/>
                    <a:gd name="connsiteY2-3772" fmla="*/ 3459 h 20998"/>
                    <a:gd name="connsiteX3-3773" fmla="*/ 3505 w 10000"/>
                    <a:gd name="connsiteY3-3774" fmla="*/ 5574 h 20998"/>
                    <a:gd name="connsiteX4-3775" fmla="*/ 4626 w 10000"/>
                    <a:gd name="connsiteY4-3776" fmla="*/ 14 h 20998"/>
                    <a:gd name="connsiteX5-3777" fmla="*/ 5566 w 10000"/>
                    <a:gd name="connsiteY5-3778" fmla="*/ 3786 h 20998"/>
                    <a:gd name="connsiteX6-3779" fmla="*/ 7280 w 10000"/>
                    <a:gd name="connsiteY6-3780" fmla="*/ 2238 h 20998"/>
                    <a:gd name="connsiteX7-3781" fmla="*/ 8186 w 10000"/>
                    <a:gd name="connsiteY7-3782" fmla="*/ 6240 h 20998"/>
                    <a:gd name="connsiteX8-3783" fmla="*/ 9397 w 10000"/>
                    <a:gd name="connsiteY8-3784" fmla="*/ 9707 h 20998"/>
                    <a:gd name="connsiteX9-3785" fmla="*/ 9998 w 10000"/>
                    <a:gd name="connsiteY9-3786" fmla="*/ 20961 h 20998"/>
                    <a:gd name="connsiteX10-3787" fmla="*/ 8967 w 10000"/>
                    <a:gd name="connsiteY10-3788" fmla="*/ 11430 h 20998"/>
                    <a:gd name="connsiteX11-3789" fmla="*/ 8077 w 10000"/>
                    <a:gd name="connsiteY11-3790" fmla="*/ 8474 h 20998"/>
                    <a:gd name="connsiteX12-3791" fmla="*/ 6770 w 10000"/>
                    <a:gd name="connsiteY12-3792" fmla="*/ 9821 h 20998"/>
                    <a:gd name="connsiteX13-3793" fmla="*/ 5774 w 10000"/>
                    <a:gd name="connsiteY13-3794" fmla="*/ 7059 h 20998"/>
                    <a:gd name="connsiteX14-3795" fmla="*/ 4662 w 10000"/>
                    <a:gd name="connsiteY14-3796" fmla="*/ 9904 h 20998"/>
                    <a:gd name="connsiteX15-3797" fmla="*/ 3894 w 10000"/>
                    <a:gd name="connsiteY15-3798" fmla="*/ 7932 h 20998"/>
                    <a:gd name="connsiteX16-3799" fmla="*/ 2866 w 10000"/>
                    <a:gd name="connsiteY16-3800" fmla="*/ 10472 h 20998"/>
                    <a:gd name="connsiteX17-3801" fmla="*/ 2101 w 10000"/>
                    <a:gd name="connsiteY17-3802" fmla="*/ 8942 h 20998"/>
                    <a:gd name="connsiteX18-3803" fmla="*/ 1043 w 10000"/>
                    <a:gd name="connsiteY18-3804" fmla="*/ 9424 h 20998"/>
                    <a:gd name="connsiteX19-3805" fmla="*/ 1015 w 10000"/>
                    <a:gd name="connsiteY19-3806" fmla="*/ 6292 h 20998"/>
                    <a:gd name="connsiteX0-3807" fmla="*/ 1015 w 10000"/>
                    <a:gd name="connsiteY0-3808" fmla="*/ 6344 h 21050"/>
                    <a:gd name="connsiteX1-3809" fmla="*/ 1979 w 10000"/>
                    <a:gd name="connsiteY1-3810" fmla="*/ 6258 h 21050"/>
                    <a:gd name="connsiteX2-3811" fmla="*/ 2549 w 10000"/>
                    <a:gd name="connsiteY2-3812" fmla="*/ 3511 h 21050"/>
                    <a:gd name="connsiteX3-3813" fmla="*/ 3505 w 10000"/>
                    <a:gd name="connsiteY3-3814" fmla="*/ 5626 h 21050"/>
                    <a:gd name="connsiteX4-3815" fmla="*/ 4626 w 10000"/>
                    <a:gd name="connsiteY4-3816" fmla="*/ 66 h 21050"/>
                    <a:gd name="connsiteX5-3817" fmla="*/ 5670 w 10000"/>
                    <a:gd name="connsiteY5-3818" fmla="*/ 2339 h 21050"/>
                    <a:gd name="connsiteX6-3819" fmla="*/ 7280 w 10000"/>
                    <a:gd name="connsiteY6-3820" fmla="*/ 2290 h 21050"/>
                    <a:gd name="connsiteX7-3821" fmla="*/ 8186 w 10000"/>
                    <a:gd name="connsiteY7-3822" fmla="*/ 6292 h 21050"/>
                    <a:gd name="connsiteX8-3823" fmla="*/ 9397 w 10000"/>
                    <a:gd name="connsiteY8-3824" fmla="*/ 9759 h 21050"/>
                    <a:gd name="connsiteX9-3825" fmla="*/ 9998 w 10000"/>
                    <a:gd name="connsiteY9-3826" fmla="*/ 21013 h 21050"/>
                    <a:gd name="connsiteX10-3827" fmla="*/ 8967 w 10000"/>
                    <a:gd name="connsiteY10-3828" fmla="*/ 11482 h 21050"/>
                    <a:gd name="connsiteX11-3829" fmla="*/ 8077 w 10000"/>
                    <a:gd name="connsiteY11-3830" fmla="*/ 8526 h 21050"/>
                    <a:gd name="connsiteX12-3831" fmla="*/ 6770 w 10000"/>
                    <a:gd name="connsiteY12-3832" fmla="*/ 9873 h 21050"/>
                    <a:gd name="connsiteX13-3833" fmla="*/ 5774 w 10000"/>
                    <a:gd name="connsiteY13-3834" fmla="*/ 7111 h 21050"/>
                    <a:gd name="connsiteX14-3835" fmla="*/ 4662 w 10000"/>
                    <a:gd name="connsiteY14-3836" fmla="*/ 9956 h 21050"/>
                    <a:gd name="connsiteX15-3837" fmla="*/ 3894 w 10000"/>
                    <a:gd name="connsiteY15-3838" fmla="*/ 7984 h 21050"/>
                    <a:gd name="connsiteX16-3839" fmla="*/ 2866 w 10000"/>
                    <a:gd name="connsiteY16-3840" fmla="*/ 10524 h 21050"/>
                    <a:gd name="connsiteX17-3841" fmla="*/ 2101 w 10000"/>
                    <a:gd name="connsiteY17-3842" fmla="*/ 8994 h 21050"/>
                    <a:gd name="connsiteX18-3843" fmla="*/ 1043 w 10000"/>
                    <a:gd name="connsiteY18-3844" fmla="*/ 9476 h 21050"/>
                    <a:gd name="connsiteX19-3845" fmla="*/ 1015 w 10000"/>
                    <a:gd name="connsiteY19-3846" fmla="*/ 6344 h 21050"/>
                    <a:gd name="connsiteX0-3847" fmla="*/ 1015 w 10000"/>
                    <a:gd name="connsiteY0-3848" fmla="*/ 6344 h 21050"/>
                    <a:gd name="connsiteX1-3849" fmla="*/ 1979 w 10000"/>
                    <a:gd name="connsiteY1-3850" fmla="*/ 6258 h 21050"/>
                    <a:gd name="connsiteX2-3851" fmla="*/ 2549 w 10000"/>
                    <a:gd name="connsiteY2-3852" fmla="*/ 3511 h 21050"/>
                    <a:gd name="connsiteX3-3853" fmla="*/ 3505 w 10000"/>
                    <a:gd name="connsiteY3-3854" fmla="*/ 5626 h 21050"/>
                    <a:gd name="connsiteX4-3855" fmla="*/ 4626 w 10000"/>
                    <a:gd name="connsiteY4-3856" fmla="*/ 66 h 21050"/>
                    <a:gd name="connsiteX5-3857" fmla="*/ 5670 w 10000"/>
                    <a:gd name="connsiteY5-3858" fmla="*/ 2339 h 21050"/>
                    <a:gd name="connsiteX6-3859" fmla="*/ 7310 w 10000"/>
                    <a:gd name="connsiteY6-3860" fmla="*/ 475 h 21050"/>
                    <a:gd name="connsiteX7-3861" fmla="*/ 8186 w 10000"/>
                    <a:gd name="connsiteY7-3862" fmla="*/ 6292 h 21050"/>
                    <a:gd name="connsiteX8-3863" fmla="*/ 9397 w 10000"/>
                    <a:gd name="connsiteY8-3864" fmla="*/ 9759 h 21050"/>
                    <a:gd name="connsiteX9-3865" fmla="*/ 9998 w 10000"/>
                    <a:gd name="connsiteY9-3866" fmla="*/ 21013 h 21050"/>
                    <a:gd name="connsiteX10-3867" fmla="*/ 8967 w 10000"/>
                    <a:gd name="connsiteY10-3868" fmla="*/ 11482 h 21050"/>
                    <a:gd name="connsiteX11-3869" fmla="*/ 8077 w 10000"/>
                    <a:gd name="connsiteY11-3870" fmla="*/ 8526 h 21050"/>
                    <a:gd name="connsiteX12-3871" fmla="*/ 6770 w 10000"/>
                    <a:gd name="connsiteY12-3872" fmla="*/ 9873 h 21050"/>
                    <a:gd name="connsiteX13-3873" fmla="*/ 5774 w 10000"/>
                    <a:gd name="connsiteY13-3874" fmla="*/ 7111 h 21050"/>
                    <a:gd name="connsiteX14-3875" fmla="*/ 4662 w 10000"/>
                    <a:gd name="connsiteY14-3876" fmla="*/ 9956 h 21050"/>
                    <a:gd name="connsiteX15-3877" fmla="*/ 3894 w 10000"/>
                    <a:gd name="connsiteY15-3878" fmla="*/ 7984 h 21050"/>
                    <a:gd name="connsiteX16-3879" fmla="*/ 2866 w 10000"/>
                    <a:gd name="connsiteY16-3880" fmla="*/ 10524 h 21050"/>
                    <a:gd name="connsiteX17-3881" fmla="*/ 2101 w 10000"/>
                    <a:gd name="connsiteY17-3882" fmla="*/ 8994 h 21050"/>
                    <a:gd name="connsiteX18-3883" fmla="*/ 1043 w 10000"/>
                    <a:gd name="connsiteY18-3884" fmla="*/ 9476 h 21050"/>
                    <a:gd name="connsiteX19-3885" fmla="*/ 1015 w 10000"/>
                    <a:gd name="connsiteY19-3886" fmla="*/ 6344 h 21050"/>
                    <a:gd name="connsiteX0-3887" fmla="*/ 1015 w 10000"/>
                    <a:gd name="connsiteY0-3888" fmla="*/ 6344 h 21050"/>
                    <a:gd name="connsiteX1-3889" fmla="*/ 1979 w 10000"/>
                    <a:gd name="connsiteY1-3890" fmla="*/ 6258 h 21050"/>
                    <a:gd name="connsiteX2-3891" fmla="*/ 2460 w 10000"/>
                    <a:gd name="connsiteY2-3892" fmla="*/ 670 h 21050"/>
                    <a:gd name="connsiteX3-3893" fmla="*/ 3505 w 10000"/>
                    <a:gd name="connsiteY3-3894" fmla="*/ 5626 h 21050"/>
                    <a:gd name="connsiteX4-3895" fmla="*/ 4626 w 10000"/>
                    <a:gd name="connsiteY4-3896" fmla="*/ 66 h 21050"/>
                    <a:gd name="connsiteX5-3897" fmla="*/ 5670 w 10000"/>
                    <a:gd name="connsiteY5-3898" fmla="*/ 2339 h 21050"/>
                    <a:gd name="connsiteX6-3899" fmla="*/ 7310 w 10000"/>
                    <a:gd name="connsiteY6-3900" fmla="*/ 475 h 21050"/>
                    <a:gd name="connsiteX7-3901" fmla="*/ 8186 w 10000"/>
                    <a:gd name="connsiteY7-3902" fmla="*/ 6292 h 21050"/>
                    <a:gd name="connsiteX8-3903" fmla="*/ 9397 w 10000"/>
                    <a:gd name="connsiteY8-3904" fmla="*/ 9759 h 21050"/>
                    <a:gd name="connsiteX9-3905" fmla="*/ 9998 w 10000"/>
                    <a:gd name="connsiteY9-3906" fmla="*/ 21013 h 21050"/>
                    <a:gd name="connsiteX10-3907" fmla="*/ 8967 w 10000"/>
                    <a:gd name="connsiteY10-3908" fmla="*/ 11482 h 21050"/>
                    <a:gd name="connsiteX11-3909" fmla="*/ 8077 w 10000"/>
                    <a:gd name="connsiteY11-3910" fmla="*/ 8526 h 21050"/>
                    <a:gd name="connsiteX12-3911" fmla="*/ 6770 w 10000"/>
                    <a:gd name="connsiteY12-3912" fmla="*/ 9873 h 21050"/>
                    <a:gd name="connsiteX13-3913" fmla="*/ 5774 w 10000"/>
                    <a:gd name="connsiteY13-3914" fmla="*/ 7111 h 21050"/>
                    <a:gd name="connsiteX14-3915" fmla="*/ 4662 w 10000"/>
                    <a:gd name="connsiteY14-3916" fmla="*/ 9956 h 21050"/>
                    <a:gd name="connsiteX15-3917" fmla="*/ 3894 w 10000"/>
                    <a:gd name="connsiteY15-3918" fmla="*/ 7984 h 21050"/>
                    <a:gd name="connsiteX16-3919" fmla="*/ 2866 w 10000"/>
                    <a:gd name="connsiteY16-3920" fmla="*/ 10524 h 21050"/>
                    <a:gd name="connsiteX17-3921" fmla="*/ 2101 w 10000"/>
                    <a:gd name="connsiteY17-3922" fmla="*/ 8994 h 21050"/>
                    <a:gd name="connsiteX18-3923" fmla="*/ 1043 w 10000"/>
                    <a:gd name="connsiteY18-3924" fmla="*/ 9476 h 21050"/>
                    <a:gd name="connsiteX19-3925" fmla="*/ 1015 w 10000"/>
                    <a:gd name="connsiteY19-3926" fmla="*/ 6344 h 21050"/>
                    <a:gd name="connsiteX0-3927" fmla="*/ 1015 w 10000"/>
                    <a:gd name="connsiteY0-3928" fmla="*/ 6287 h 20993"/>
                    <a:gd name="connsiteX1-3929" fmla="*/ 1979 w 10000"/>
                    <a:gd name="connsiteY1-3930" fmla="*/ 6201 h 20993"/>
                    <a:gd name="connsiteX2-3931" fmla="*/ 2460 w 10000"/>
                    <a:gd name="connsiteY2-3932" fmla="*/ 613 h 20993"/>
                    <a:gd name="connsiteX3-3933" fmla="*/ 3505 w 10000"/>
                    <a:gd name="connsiteY3-3934" fmla="*/ 3359 h 20993"/>
                    <a:gd name="connsiteX4-3935" fmla="*/ 4626 w 10000"/>
                    <a:gd name="connsiteY4-3936" fmla="*/ 9 h 20993"/>
                    <a:gd name="connsiteX5-3937" fmla="*/ 5670 w 10000"/>
                    <a:gd name="connsiteY5-3938" fmla="*/ 2282 h 20993"/>
                    <a:gd name="connsiteX6-3939" fmla="*/ 7310 w 10000"/>
                    <a:gd name="connsiteY6-3940" fmla="*/ 418 h 20993"/>
                    <a:gd name="connsiteX7-3941" fmla="*/ 8186 w 10000"/>
                    <a:gd name="connsiteY7-3942" fmla="*/ 6235 h 20993"/>
                    <a:gd name="connsiteX8-3943" fmla="*/ 9397 w 10000"/>
                    <a:gd name="connsiteY8-3944" fmla="*/ 9702 h 20993"/>
                    <a:gd name="connsiteX9-3945" fmla="*/ 9998 w 10000"/>
                    <a:gd name="connsiteY9-3946" fmla="*/ 20956 h 20993"/>
                    <a:gd name="connsiteX10-3947" fmla="*/ 8967 w 10000"/>
                    <a:gd name="connsiteY10-3948" fmla="*/ 11425 h 20993"/>
                    <a:gd name="connsiteX11-3949" fmla="*/ 8077 w 10000"/>
                    <a:gd name="connsiteY11-3950" fmla="*/ 8469 h 20993"/>
                    <a:gd name="connsiteX12-3951" fmla="*/ 6770 w 10000"/>
                    <a:gd name="connsiteY12-3952" fmla="*/ 9816 h 20993"/>
                    <a:gd name="connsiteX13-3953" fmla="*/ 5774 w 10000"/>
                    <a:gd name="connsiteY13-3954" fmla="*/ 7054 h 20993"/>
                    <a:gd name="connsiteX14-3955" fmla="*/ 4662 w 10000"/>
                    <a:gd name="connsiteY14-3956" fmla="*/ 9899 h 20993"/>
                    <a:gd name="connsiteX15-3957" fmla="*/ 3894 w 10000"/>
                    <a:gd name="connsiteY15-3958" fmla="*/ 7927 h 20993"/>
                    <a:gd name="connsiteX16-3959" fmla="*/ 2866 w 10000"/>
                    <a:gd name="connsiteY16-3960" fmla="*/ 10467 h 20993"/>
                    <a:gd name="connsiteX17-3961" fmla="*/ 2101 w 10000"/>
                    <a:gd name="connsiteY17-3962" fmla="*/ 8937 h 20993"/>
                    <a:gd name="connsiteX18-3963" fmla="*/ 1043 w 10000"/>
                    <a:gd name="connsiteY18-3964" fmla="*/ 9419 h 20993"/>
                    <a:gd name="connsiteX19-3965" fmla="*/ 1015 w 10000"/>
                    <a:gd name="connsiteY19-3966" fmla="*/ 6287 h 20993"/>
                    <a:gd name="connsiteX0-3967" fmla="*/ 1015 w 10000"/>
                    <a:gd name="connsiteY0-3968" fmla="*/ 6287 h 20993"/>
                    <a:gd name="connsiteX1-3969" fmla="*/ 1875 w 10000"/>
                    <a:gd name="connsiteY1-3970" fmla="*/ 5491 h 20993"/>
                    <a:gd name="connsiteX2-3971" fmla="*/ 2460 w 10000"/>
                    <a:gd name="connsiteY2-3972" fmla="*/ 613 h 20993"/>
                    <a:gd name="connsiteX3-3973" fmla="*/ 3505 w 10000"/>
                    <a:gd name="connsiteY3-3974" fmla="*/ 3359 h 20993"/>
                    <a:gd name="connsiteX4-3975" fmla="*/ 4626 w 10000"/>
                    <a:gd name="connsiteY4-3976" fmla="*/ 9 h 20993"/>
                    <a:gd name="connsiteX5-3977" fmla="*/ 5670 w 10000"/>
                    <a:gd name="connsiteY5-3978" fmla="*/ 2282 h 20993"/>
                    <a:gd name="connsiteX6-3979" fmla="*/ 7310 w 10000"/>
                    <a:gd name="connsiteY6-3980" fmla="*/ 418 h 20993"/>
                    <a:gd name="connsiteX7-3981" fmla="*/ 8186 w 10000"/>
                    <a:gd name="connsiteY7-3982" fmla="*/ 6235 h 20993"/>
                    <a:gd name="connsiteX8-3983" fmla="*/ 9397 w 10000"/>
                    <a:gd name="connsiteY8-3984" fmla="*/ 9702 h 20993"/>
                    <a:gd name="connsiteX9-3985" fmla="*/ 9998 w 10000"/>
                    <a:gd name="connsiteY9-3986" fmla="*/ 20956 h 20993"/>
                    <a:gd name="connsiteX10-3987" fmla="*/ 8967 w 10000"/>
                    <a:gd name="connsiteY10-3988" fmla="*/ 11425 h 20993"/>
                    <a:gd name="connsiteX11-3989" fmla="*/ 8077 w 10000"/>
                    <a:gd name="connsiteY11-3990" fmla="*/ 8469 h 20993"/>
                    <a:gd name="connsiteX12-3991" fmla="*/ 6770 w 10000"/>
                    <a:gd name="connsiteY12-3992" fmla="*/ 9816 h 20993"/>
                    <a:gd name="connsiteX13-3993" fmla="*/ 5774 w 10000"/>
                    <a:gd name="connsiteY13-3994" fmla="*/ 7054 h 20993"/>
                    <a:gd name="connsiteX14-3995" fmla="*/ 4662 w 10000"/>
                    <a:gd name="connsiteY14-3996" fmla="*/ 9899 h 20993"/>
                    <a:gd name="connsiteX15-3997" fmla="*/ 3894 w 10000"/>
                    <a:gd name="connsiteY15-3998" fmla="*/ 7927 h 20993"/>
                    <a:gd name="connsiteX16-3999" fmla="*/ 2866 w 10000"/>
                    <a:gd name="connsiteY16-4000" fmla="*/ 10467 h 20993"/>
                    <a:gd name="connsiteX17-4001" fmla="*/ 2101 w 10000"/>
                    <a:gd name="connsiteY17-4002" fmla="*/ 8937 h 20993"/>
                    <a:gd name="connsiteX18-4003" fmla="*/ 1043 w 10000"/>
                    <a:gd name="connsiteY18-4004" fmla="*/ 9419 h 20993"/>
                    <a:gd name="connsiteX19-4005" fmla="*/ 1015 w 10000"/>
                    <a:gd name="connsiteY19-4006" fmla="*/ 6287 h 20993"/>
                    <a:gd name="connsiteX0-4007" fmla="*/ 996 w 9981"/>
                    <a:gd name="connsiteY0-4008" fmla="*/ 6287 h 20993"/>
                    <a:gd name="connsiteX1-4009" fmla="*/ 1856 w 9981"/>
                    <a:gd name="connsiteY1-4010" fmla="*/ 5491 h 20993"/>
                    <a:gd name="connsiteX2-4011" fmla="*/ 2441 w 9981"/>
                    <a:gd name="connsiteY2-4012" fmla="*/ 613 h 20993"/>
                    <a:gd name="connsiteX3-4013" fmla="*/ 3486 w 9981"/>
                    <a:gd name="connsiteY3-4014" fmla="*/ 3359 h 20993"/>
                    <a:gd name="connsiteX4-4015" fmla="*/ 4607 w 9981"/>
                    <a:gd name="connsiteY4-4016" fmla="*/ 9 h 20993"/>
                    <a:gd name="connsiteX5-4017" fmla="*/ 5651 w 9981"/>
                    <a:gd name="connsiteY5-4018" fmla="*/ 2282 h 20993"/>
                    <a:gd name="connsiteX6-4019" fmla="*/ 7291 w 9981"/>
                    <a:gd name="connsiteY6-4020" fmla="*/ 418 h 20993"/>
                    <a:gd name="connsiteX7-4021" fmla="*/ 8167 w 9981"/>
                    <a:gd name="connsiteY7-4022" fmla="*/ 6235 h 20993"/>
                    <a:gd name="connsiteX8-4023" fmla="*/ 9378 w 9981"/>
                    <a:gd name="connsiteY8-4024" fmla="*/ 9702 h 20993"/>
                    <a:gd name="connsiteX9-4025" fmla="*/ 9979 w 9981"/>
                    <a:gd name="connsiteY9-4026" fmla="*/ 20956 h 20993"/>
                    <a:gd name="connsiteX10-4027" fmla="*/ 8948 w 9981"/>
                    <a:gd name="connsiteY10-4028" fmla="*/ 11425 h 20993"/>
                    <a:gd name="connsiteX11-4029" fmla="*/ 8058 w 9981"/>
                    <a:gd name="connsiteY11-4030" fmla="*/ 8469 h 20993"/>
                    <a:gd name="connsiteX12-4031" fmla="*/ 6751 w 9981"/>
                    <a:gd name="connsiteY12-4032" fmla="*/ 9816 h 20993"/>
                    <a:gd name="connsiteX13-4033" fmla="*/ 5755 w 9981"/>
                    <a:gd name="connsiteY13-4034" fmla="*/ 7054 h 20993"/>
                    <a:gd name="connsiteX14-4035" fmla="*/ 4643 w 9981"/>
                    <a:gd name="connsiteY14-4036" fmla="*/ 9899 h 20993"/>
                    <a:gd name="connsiteX15-4037" fmla="*/ 3875 w 9981"/>
                    <a:gd name="connsiteY15-4038" fmla="*/ 7927 h 20993"/>
                    <a:gd name="connsiteX16-4039" fmla="*/ 2847 w 9981"/>
                    <a:gd name="connsiteY16-4040" fmla="*/ 10467 h 20993"/>
                    <a:gd name="connsiteX17-4041" fmla="*/ 2082 w 9981"/>
                    <a:gd name="connsiteY17-4042" fmla="*/ 8937 h 20993"/>
                    <a:gd name="connsiteX18-4043" fmla="*/ 1024 w 9981"/>
                    <a:gd name="connsiteY18-4044" fmla="*/ 9419 h 20993"/>
                    <a:gd name="connsiteX19-4045" fmla="*/ 1 w 9981"/>
                    <a:gd name="connsiteY19-4046" fmla="*/ 17579 h 20993"/>
                    <a:gd name="connsiteX20" fmla="*/ 996 w 9981"/>
                    <a:gd name="connsiteY20" fmla="*/ 6287 h 20993"/>
                    <a:gd name="connsiteX0-4047" fmla="*/ 998 w 10000"/>
                    <a:gd name="connsiteY0-4048" fmla="*/ 2995 h 9999"/>
                    <a:gd name="connsiteX1-4049" fmla="*/ 1860 w 10000"/>
                    <a:gd name="connsiteY1-4050" fmla="*/ 2616 h 9999"/>
                    <a:gd name="connsiteX2-4051" fmla="*/ 2446 w 10000"/>
                    <a:gd name="connsiteY2-4052" fmla="*/ 292 h 9999"/>
                    <a:gd name="connsiteX3-4053" fmla="*/ 3493 w 10000"/>
                    <a:gd name="connsiteY3-4054" fmla="*/ 1600 h 9999"/>
                    <a:gd name="connsiteX4-4055" fmla="*/ 4616 w 10000"/>
                    <a:gd name="connsiteY4-4056" fmla="*/ 4 h 9999"/>
                    <a:gd name="connsiteX5-4057" fmla="*/ 5662 w 10000"/>
                    <a:gd name="connsiteY5-4058" fmla="*/ 1087 h 9999"/>
                    <a:gd name="connsiteX6-4059" fmla="*/ 7305 w 10000"/>
                    <a:gd name="connsiteY6-4060" fmla="*/ 199 h 9999"/>
                    <a:gd name="connsiteX7-4061" fmla="*/ 8183 w 10000"/>
                    <a:gd name="connsiteY7-4062" fmla="*/ 2970 h 9999"/>
                    <a:gd name="connsiteX8-4063" fmla="*/ 9396 w 10000"/>
                    <a:gd name="connsiteY8-4064" fmla="*/ 4622 h 9999"/>
                    <a:gd name="connsiteX9-4065" fmla="*/ 9998 w 10000"/>
                    <a:gd name="connsiteY9-4066" fmla="*/ 9982 h 9999"/>
                    <a:gd name="connsiteX10-4067" fmla="*/ 8965 w 10000"/>
                    <a:gd name="connsiteY10-4068" fmla="*/ 5442 h 9999"/>
                    <a:gd name="connsiteX11-4069" fmla="*/ 8073 w 10000"/>
                    <a:gd name="connsiteY11-4070" fmla="*/ 4034 h 9999"/>
                    <a:gd name="connsiteX12-4071" fmla="*/ 6764 w 10000"/>
                    <a:gd name="connsiteY12-4072" fmla="*/ 4676 h 9999"/>
                    <a:gd name="connsiteX13-4073" fmla="*/ 5766 w 10000"/>
                    <a:gd name="connsiteY13-4074" fmla="*/ 3360 h 9999"/>
                    <a:gd name="connsiteX14-4075" fmla="*/ 4652 w 10000"/>
                    <a:gd name="connsiteY14-4076" fmla="*/ 4715 h 9999"/>
                    <a:gd name="connsiteX15-4077" fmla="*/ 3882 w 10000"/>
                    <a:gd name="connsiteY15-4078" fmla="*/ 3776 h 9999"/>
                    <a:gd name="connsiteX16-4079" fmla="*/ 2852 w 10000"/>
                    <a:gd name="connsiteY16-4080" fmla="*/ 4986 h 9999"/>
                    <a:gd name="connsiteX17-4081" fmla="*/ 2086 w 10000"/>
                    <a:gd name="connsiteY17-4082" fmla="*/ 4257 h 9999"/>
                    <a:gd name="connsiteX18-4083" fmla="*/ 1115 w 10000"/>
                    <a:gd name="connsiteY18-4084" fmla="*/ 5464 h 9999"/>
                    <a:gd name="connsiteX19-4085" fmla="*/ 1 w 10000"/>
                    <a:gd name="connsiteY19-4086" fmla="*/ 8374 h 9999"/>
                    <a:gd name="connsiteX20-4087" fmla="*/ 998 w 10000"/>
                    <a:gd name="connsiteY20-4088" fmla="*/ 2995 h 9999"/>
                    <a:gd name="connsiteX0-4089" fmla="*/ 998 w 10000"/>
                    <a:gd name="connsiteY0-4090" fmla="*/ 2995 h 10000"/>
                    <a:gd name="connsiteX1-4091" fmla="*/ 1860 w 10000"/>
                    <a:gd name="connsiteY1-4092" fmla="*/ 2616 h 10000"/>
                    <a:gd name="connsiteX2-4093" fmla="*/ 2446 w 10000"/>
                    <a:gd name="connsiteY2-4094" fmla="*/ 292 h 10000"/>
                    <a:gd name="connsiteX3-4095" fmla="*/ 3493 w 10000"/>
                    <a:gd name="connsiteY3-4096" fmla="*/ 1600 h 10000"/>
                    <a:gd name="connsiteX4-4097" fmla="*/ 4616 w 10000"/>
                    <a:gd name="connsiteY4-4098" fmla="*/ 4 h 10000"/>
                    <a:gd name="connsiteX5-4099" fmla="*/ 5662 w 10000"/>
                    <a:gd name="connsiteY5-4100" fmla="*/ 1087 h 10000"/>
                    <a:gd name="connsiteX6-4101" fmla="*/ 7305 w 10000"/>
                    <a:gd name="connsiteY6-4102" fmla="*/ 199 h 10000"/>
                    <a:gd name="connsiteX7-4103" fmla="*/ 8183 w 10000"/>
                    <a:gd name="connsiteY7-4104" fmla="*/ 2970 h 10000"/>
                    <a:gd name="connsiteX8-4105" fmla="*/ 9396 w 10000"/>
                    <a:gd name="connsiteY8-4106" fmla="*/ 4622 h 10000"/>
                    <a:gd name="connsiteX9-4107" fmla="*/ 9998 w 10000"/>
                    <a:gd name="connsiteY9-4108" fmla="*/ 9983 h 10000"/>
                    <a:gd name="connsiteX10-4109" fmla="*/ 8965 w 10000"/>
                    <a:gd name="connsiteY10-4110" fmla="*/ 5443 h 10000"/>
                    <a:gd name="connsiteX11-4111" fmla="*/ 8073 w 10000"/>
                    <a:gd name="connsiteY11-4112" fmla="*/ 4034 h 10000"/>
                    <a:gd name="connsiteX12-4113" fmla="*/ 6764 w 10000"/>
                    <a:gd name="connsiteY12-4114" fmla="*/ 4676 h 10000"/>
                    <a:gd name="connsiteX13-4115" fmla="*/ 5766 w 10000"/>
                    <a:gd name="connsiteY13-4116" fmla="*/ 3360 h 10000"/>
                    <a:gd name="connsiteX14-4117" fmla="*/ 4652 w 10000"/>
                    <a:gd name="connsiteY14-4118" fmla="*/ 4715 h 10000"/>
                    <a:gd name="connsiteX15-4119" fmla="*/ 3882 w 10000"/>
                    <a:gd name="connsiteY15-4120" fmla="*/ 3776 h 10000"/>
                    <a:gd name="connsiteX16-4121" fmla="*/ 2852 w 10000"/>
                    <a:gd name="connsiteY16-4122" fmla="*/ 4986 h 10000"/>
                    <a:gd name="connsiteX17-4123" fmla="*/ 2086 w 10000"/>
                    <a:gd name="connsiteY17-4124" fmla="*/ 4257 h 10000"/>
                    <a:gd name="connsiteX18-4125" fmla="*/ 1115 w 10000"/>
                    <a:gd name="connsiteY18-4126" fmla="*/ 5465 h 10000"/>
                    <a:gd name="connsiteX19-4127" fmla="*/ 1 w 10000"/>
                    <a:gd name="connsiteY19-4128" fmla="*/ 8375 h 10000"/>
                    <a:gd name="connsiteX20-4129" fmla="*/ 998 w 10000"/>
                    <a:gd name="connsiteY20-4130" fmla="*/ 2995 h 10000"/>
                    <a:gd name="connsiteX0-4131" fmla="*/ 998 w 10000"/>
                    <a:gd name="connsiteY0-4132" fmla="*/ 2995 h 10000"/>
                    <a:gd name="connsiteX1-4133" fmla="*/ 1860 w 10000"/>
                    <a:gd name="connsiteY1-4134" fmla="*/ 2616 h 10000"/>
                    <a:gd name="connsiteX2-4135" fmla="*/ 2446 w 10000"/>
                    <a:gd name="connsiteY2-4136" fmla="*/ 292 h 10000"/>
                    <a:gd name="connsiteX3-4137" fmla="*/ 3493 w 10000"/>
                    <a:gd name="connsiteY3-4138" fmla="*/ 1600 h 10000"/>
                    <a:gd name="connsiteX4-4139" fmla="*/ 4616 w 10000"/>
                    <a:gd name="connsiteY4-4140" fmla="*/ 4 h 10000"/>
                    <a:gd name="connsiteX5-4141" fmla="*/ 5662 w 10000"/>
                    <a:gd name="connsiteY5-4142" fmla="*/ 1087 h 10000"/>
                    <a:gd name="connsiteX6-4143" fmla="*/ 7305 w 10000"/>
                    <a:gd name="connsiteY6-4144" fmla="*/ 199 h 10000"/>
                    <a:gd name="connsiteX7-4145" fmla="*/ 8183 w 10000"/>
                    <a:gd name="connsiteY7-4146" fmla="*/ 2970 h 10000"/>
                    <a:gd name="connsiteX8-4147" fmla="*/ 9396 w 10000"/>
                    <a:gd name="connsiteY8-4148" fmla="*/ 4622 h 10000"/>
                    <a:gd name="connsiteX9-4149" fmla="*/ 9998 w 10000"/>
                    <a:gd name="connsiteY9-4150" fmla="*/ 9983 h 10000"/>
                    <a:gd name="connsiteX10-4151" fmla="*/ 8965 w 10000"/>
                    <a:gd name="connsiteY10-4152" fmla="*/ 5443 h 10000"/>
                    <a:gd name="connsiteX11-4153" fmla="*/ 8073 w 10000"/>
                    <a:gd name="connsiteY11-4154" fmla="*/ 4034 h 10000"/>
                    <a:gd name="connsiteX12-4155" fmla="*/ 6764 w 10000"/>
                    <a:gd name="connsiteY12-4156" fmla="*/ 4676 h 10000"/>
                    <a:gd name="connsiteX13-4157" fmla="*/ 5766 w 10000"/>
                    <a:gd name="connsiteY13-4158" fmla="*/ 3360 h 10000"/>
                    <a:gd name="connsiteX14-4159" fmla="*/ 4652 w 10000"/>
                    <a:gd name="connsiteY14-4160" fmla="*/ 4715 h 10000"/>
                    <a:gd name="connsiteX15-4161" fmla="*/ 3882 w 10000"/>
                    <a:gd name="connsiteY15-4162" fmla="*/ 3776 h 10000"/>
                    <a:gd name="connsiteX16-4163" fmla="*/ 2852 w 10000"/>
                    <a:gd name="connsiteY16-4164" fmla="*/ 4986 h 10000"/>
                    <a:gd name="connsiteX17-4165" fmla="*/ 2086 w 10000"/>
                    <a:gd name="connsiteY17-4166" fmla="*/ 4257 h 10000"/>
                    <a:gd name="connsiteX18-4167" fmla="*/ 1115 w 10000"/>
                    <a:gd name="connsiteY18-4168" fmla="*/ 5465 h 10000"/>
                    <a:gd name="connsiteX19-4169" fmla="*/ 1 w 10000"/>
                    <a:gd name="connsiteY19-4170" fmla="*/ 8375 h 10000"/>
                    <a:gd name="connsiteX20-4171" fmla="*/ 998 w 10000"/>
                    <a:gd name="connsiteY20-4172" fmla="*/ 2995 h 10000"/>
                    <a:gd name="connsiteX0-4173" fmla="*/ 998 w 10000"/>
                    <a:gd name="connsiteY0-4174" fmla="*/ 2995 h 10000"/>
                    <a:gd name="connsiteX1-4175" fmla="*/ 1860 w 10000"/>
                    <a:gd name="connsiteY1-4176" fmla="*/ 2616 h 10000"/>
                    <a:gd name="connsiteX2-4177" fmla="*/ 2446 w 10000"/>
                    <a:gd name="connsiteY2-4178" fmla="*/ 292 h 10000"/>
                    <a:gd name="connsiteX3-4179" fmla="*/ 3493 w 10000"/>
                    <a:gd name="connsiteY3-4180" fmla="*/ 1600 h 10000"/>
                    <a:gd name="connsiteX4-4181" fmla="*/ 4616 w 10000"/>
                    <a:gd name="connsiteY4-4182" fmla="*/ 4 h 10000"/>
                    <a:gd name="connsiteX5-4183" fmla="*/ 5662 w 10000"/>
                    <a:gd name="connsiteY5-4184" fmla="*/ 1087 h 10000"/>
                    <a:gd name="connsiteX6-4185" fmla="*/ 7305 w 10000"/>
                    <a:gd name="connsiteY6-4186" fmla="*/ 199 h 10000"/>
                    <a:gd name="connsiteX7-4187" fmla="*/ 8183 w 10000"/>
                    <a:gd name="connsiteY7-4188" fmla="*/ 2970 h 10000"/>
                    <a:gd name="connsiteX8-4189" fmla="*/ 9396 w 10000"/>
                    <a:gd name="connsiteY8-4190" fmla="*/ 4622 h 10000"/>
                    <a:gd name="connsiteX9-4191" fmla="*/ 9998 w 10000"/>
                    <a:gd name="connsiteY9-4192" fmla="*/ 9983 h 10000"/>
                    <a:gd name="connsiteX10-4193" fmla="*/ 8965 w 10000"/>
                    <a:gd name="connsiteY10-4194" fmla="*/ 5443 h 10000"/>
                    <a:gd name="connsiteX11-4195" fmla="*/ 8073 w 10000"/>
                    <a:gd name="connsiteY11-4196" fmla="*/ 4034 h 10000"/>
                    <a:gd name="connsiteX12-4197" fmla="*/ 6764 w 10000"/>
                    <a:gd name="connsiteY12-4198" fmla="*/ 4676 h 10000"/>
                    <a:gd name="connsiteX13-4199" fmla="*/ 5766 w 10000"/>
                    <a:gd name="connsiteY13-4200" fmla="*/ 3360 h 10000"/>
                    <a:gd name="connsiteX14-4201" fmla="*/ 4652 w 10000"/>
                    <a:gd name="connsiteY14-4202" fmla="*/ 4715 h 10000"/>
                    <a:gd name="connsiteX15-4203" fmla="*/ 3882 w 10000"/>
                    <a:gd name="connsiteY15-4204" fmla="*/ 3776 h 10000"/>
                    <a:gd name="connsiteX16-4205" fmla="*/ 2778 w 10000"/>
                    <a:gd name="connsiteY16-4206" fmla="*/ 4422 h 10000"/>
                    <a:gd name="connsiteX17-4207" fmla="*/ 2086 w 10000"/>
                    <a:gd name="connsiteY17-4208" fmla="*/ 4257 h 10000"/>
                    <a:gd name="connsiteX18-4209" fmla="*/ 1115 w 10000"/>
                    <a:gd name="connsiteY18-4210" fmla="*/ 5465 h 10000"/>
                    <a:gd name="connsiteX19-4211" fmla="*/ 1 w 10000"/>
                    <a:gd name="connsiteY19-4212" fmla="*/ 8375 h 10000"/>
                    <a:gd name="connsiteX20-4213" fmla="*/ 998 w 10000"/>
                    <a:gd name="connsiteY20-4214" fmla="*/ 2995 h 10000"/>
                    <a:gd name="connsiteX0-4215" fmla="*/ 998 w 10000"/>
                    <a:gd name="connsiteY0-4216" fmla="*/ 2995 h 10000"/>
                    <a:gd name="connsiteX1-4217" fmla="*/ 1860 w 10000"/>
                    <a:gd name="connsiteY1-4218" fmla="*/ 2616 h 10000"/>
                    <a:gd name="connsiteX2-4219" fmla="*/ 2446 w 10000"/>
                    <a:gd name="connsiteY2-4220" fmla="*/ 292 h 10000"/>
                    <a:gd name="connsiteX3-4221" fmla="*/ 3493 w 10000"/>
                    <a:gd name="connsiteY3-4222" fmla="*/ 1600 h 10000"/>
                    <a:gd name="connsiteX4-4223" fmla="*/ 4616 w 10000"/>
                    <a:gd name="connsiteY4-4224" fmla="*/ 4 h 10000"/>
                    <a:gd name="connsiteX5-4225" fmla="*/ 5662 w 10000"/>
                    <a:gd name="connsiteY5-4226" fmla="*/ 1087 h 10000"/>
                    <a:gd name="connsiteX6-4227" fmla="*/ 7305 w 10000"/>
                    <a:gd name="connsiteY6-4228" fmla="*/ 199 h 10000"/>
                    <a:gd name="connsiteX7-4229" fmla="*/ 8183 w 10000"/>
                    <a:gd name="connsiteY7-4230" fmla="*/ 2970 h 10000"/>
                    <a:gd name="connsiteX8-4231" fmla="*/ 9396 w 10000"/>
                    <a:gd name="connsiteY8-4232" fmla="*/ 4622 h 10000"/>
                    <a:gd name="connsiteX9-4233" fmla="*/ 9998 w 10000"/>
                    <a:gd name="connsiteY9-4234" fmla="*/ 9983 h 10000"/>
                    <a:gd name="connsiteX10-4235" fmla="*/ 8965 w 10000"/>
                    <a:gd name="connsiteY10-4236" fmla="*/ 5443 h 10000"/>
                    <a:gd name="connsiteX11-4237" fmla="*/ 8073 w 10000"/>
                    <a:gd name="connsiteY11-4238" fmla="*/ 4034 h 10000"/>
                    <a:gd name="connsiteX12-4239" fmla="*/ 6764 w 10000"/>
                    <a:gd name="connsiteY12-4240" fmla="*/ 4676 h 10000"/>
                    <a:gd name="connsiteX13-4241" fmla="*/ 5766 w 10000"/>
                    <a:gd name="connsiteY13-4242" fmla="*/ 3360 h 10000"/>
                    <a:gd name="connsiteX14-4243" fmla="*/ 4652 w 10000"/>
                    <a:gd name="connsiteY14-4244" fmla="*/ 4715 h 10000"/>
                    <a:gd name="connsiteX15-4245" fmla="*/ 3882 w 10000"/>
                    <a:gd name="connsiteY15-4246" fmla="*/ 3776 h 10000"/>
                    <a:gd name="connsiteX16-4247" fmla="*/ 2778 w 10000"/>
                    <a:gd name="connsiteY16-4248" fmla="*/ 4422 h 10000"/>
                    <a:gd name="connsiteX17-4249" fmla="*/ 1982 w 10000"/>
                    <a:gd name="connsiteY17-4250" fmla="*/ 3693 h 10000"/>
                    <a:gd name="connsiteX18-4251" fmla="*/ 1115 w 10000"/>
                    <a:gd name="connsiteY18-4252" fmla="*/ 5465 h 10000"/>
                    <a:gd name="connsiteX19-4253" fmla="*/ 1 w 10000"/>
                    <a:gd name="connsiteY19-4254" fmla="*/ 8375 h 10000"/>
                    <a:gd name="connsiteX20-4255" fmla="*/ 998 w 10000"/>
                    <a:gd name="connsiteY20-4256" fmla="*/ 2995 h 10000"/>
                    <a:gd name="connsiteX0-4257" fmla="*/ 998 w 10000"/>
                    <a:gd name="connsiteY0-4258" fmla="*/ 2995 h 10000"/>
                    <a:gd name="connsiteX1-4259" fmla="*/ 1860 w 10000"/>
                    <a:gd name="connsiteY1-4260" fmla="*/ 2616 h 10000"/>
                    <a:gd name="connsiteX2-4261" fmla="*/ 2446 w 10000"/>
                    <a:gd name="connsiteY2-4262" fmla="*/ 292 h 10000"/>
                    <a:gd name="connsiteX3-4263" fmla="*/ 3493 w 10000"/>
                    <a:gd name="connsiteY3-4264" fmla="*/ 1600 h 10000"/>
                    <a:gd name="connsiteX4-4265" fmla="*/ 4616 w 10000"/>
                    <a:gd name="connsiteY4-4266" fmla="*/ 4 h 10000"/>
                    <a:gd name="connsiteX5-4267" fmla="*/ 5662 w 10000"/>
                    <a:gd name="connsiteY5-4268" fmla="*/ 1087 h 10000"/>
                    <a:gd name="connsiteX6-4269" fmla="*/ 7305 w 10000"/>
                    <a:gd name="connsiteY6-4270" fmla="*/ 199 h 10000"/>
                    <a:gd name="connsiteX7-4271" fmla="*/ 8183 w 10000"/>
                    <a:gd name="connsiteY7-4272" fmla="*/ 2970 h 10000"/>
                    <a:gd name="connsiteX8-4273" fmla="*/ 9396 w 10000"/>
                    <a:gd name="connsiteY8-4274" fmla="*/ 4622 h 10000"/>
                    <a:gd name="connsiteX9-4275" fmla="*/ 9998 w 10000"/>
                    <a:gd name="connsiteY9-4276" fmla="*/ 9983 h 10000"/>
                    <a:gd name="connsiteX10-4277" fmla="*/ 8965 w 10000"/>
                    <a:gd name="connsiteY10-4278" fmla="*/ 5443 h 10000"/>
                    <a:gd name="connsiteX11-4279" fmla="*/ 8073 w 10000"/>
                    <a:gd name="connsiteY11-4280" fmla="*/ 4034 h 10000"/>
                    <a:gd name="connsiteX12-4281" fmla="*/ 6764 w 10000"/>
                    <a:gd name="connsiteY12-4282" fmla="*/ 4676 h 10000"/>
                    <a:gd name="connsiteX13-4283" fmla="*/ 5766 w 10000"/>
                    <a:gd name="connsiteY13-4284" fmla="*/ 3360 h 10000"/>
                    <a:gd name="connsiteX14-4285" fmla="*/ 4637 w 10000"/>
                    <a:gd name="connsiteY14-4286" fmla="*/ 3850 h 10000"/>
                    <a:gd name="connsiteX15-4287" fmla="*/ 3882 w 10000"/>
                    <a:gd name="connsiteY15-4288" fmla="*/ 3776 h 10000"/>
                    <a:gd name="connsiteX16-4289" fmla="*/ 2778 w 10000"/>
                    <a:gd name="connsiteY16-4290" fmla="*/ 4422 h 10000"/>
                    <a:gd name="connsiteX17-4291" fmla="*/ 1982 w 10000"/>
                    <a:gd name="connsiteY17-4292" fmla="*/ 3693 h 10000"/>
                    <a:gd name="connsiteX18-4293" fmla="*/ 1115 w 10000"/>
                    <a:gd name="connsiteY18-4294" fmla="*/ 5465 h 10000"/>
                    <a:gd name="connsiteX19-4295" fmla="*/ 1 w 10000"/>
                    <a:gd name="connsiteY19-4296" fmla="*/ 8375 h 10000"/>
                    <a:gd name="connsiteX20-4297" fmla="*/ 998 w 10000"/>
                    <a:gd name="connsiteY20-4298" fmla="*/ 2995 h 10000"/>
                    <a:gd name="connsiteX0-4299" fmla="*/ 998 w 10000"/>
                    <a:gd name="connsiteY0-4300" fmla="*/ 2995 h 10000"/>
                    <a:gd name="connsiteX1-4301" fmla="*/ 1860 w 10000"/>
                    <a:gd name="connsiteY1-4302" fmla="*/ 2616 h 10000"/>
                    <a:gd name="connsiteX2-4303" fmla="*/ 2446 w 10000"/>
                    <a:gd name="connsiteY2-4304" fmla="*/ 292 h 10000"/>
                    <a:gd name="connsiteX3-4305" fmla="*/ 3493 w 10000"/>
                    <a:gd name="connsiteY3-4306" fmla="*/ 1600 h 10000"/>
                    <a:gd name="connsiteX4-4307" fmla="*/ 4616 w 10000"/>
                    <a:gd name="connsiteY4-4308" fmla="*/ 4 h 10000"/>
                    <a:gd name="connsiteX5-4309" fmla="*/ 5662 w 10000"/>
                    <a:gd name="connsiteY5-4310" fmla="*/ 1087 h 10000"/>
                    <a:gd name="connsiteX6-4311" fmla="*/ 7305 w 10000"/>
                    <a:gd name="connsiteY6-4312" fmla="*/ 199 h 10000"/>
                    <a:gd name="connsiteX7-4313" fmla="*/ 8183 w 10000"/>
                    <a:gd name="connsiteY7-4314" fmla="*/ 2970 h 10000"/>
                    <a:gd name="connsiteX8-4315" fmla="*/ 9396 w 10000"/>
                    <a:gd name="connsiteY8-4316" fmla="*/ 4622 h 10000"/>
                    <a:gd name="connsiteX9-4317" fmla="*/ 9998 w 10000"/>
                    <a:gd name="connsiteY9-4318" fmla="*/ 9983 h 10000"/>
                    <a:gd name="connsiteX10-4319" fmla="*/ 8965 w 10000"/>
                    <a:gd name="connsiteY10-4320" fmla="*/ 5443 h 10000"/>
                    <a:gd name="connsiteX11-4321" fmla="*/ 8073 w 10000"/>
                    <a:gd name="connsiteY11-4322" fmla="*/ 4034 h 10000"/>
                    <a:gd name="connsiteX12-4323" fmla="*/ 6764 w 10000"/>
                    <a:gd name="connsiteY12-4324" fmla="*/ 4676 h 10000"/>
                    <a:gd name="connsiteX13-4325" fmla="*/ 5766 w 10000"/>
                    <a:gd name="connsiteY13-4326" fmla="*/ 3360 h 10000"/>
                    <a:gd name="connsiteX14-4327" fmla="*/ 4637 w 10000"/>
                    <a:gd name="connsiteY14-4328" fmla="*/ 3850 h 10000"/>
                    <a:gd name="connsiteX15-4329" fmla="*/ 3823 w 10000"/>
                    <a:gd name="connsiteY15-4330" fmla="*/ 2723 h 10000"/>
                    <a:gd name="connsiteX16-4331" fmla="*/ 2778 w 10000"/>
                    <a:gd name="connsiteY16-4332" fmla="*/ 4422 h 10000"/>
                    <a:gd name="connsiteX17-4333" fmla="*/ 1982 w 10000"/>
                    <a:gd name="connsiteY17-4334" fmla="*/ 3693 h 10000"/>
                    <a:gd name="connsiteX18-4335" fmla="*/ 1115 w 10000"/>
                    <a:gd name="connsiteY18-4336" fmla="*/ 5465 h 10000"/>
                    <a:gd name="connsiteX19-4337" fmla="*/ 1 w 10000"/>
                    <a:gd name="connsiteY19-4338" fmla="*/ 8375 h 10000"/>
                    <a:gd name="connsiteX20-4339" fmla="*/ 998 w 10000"/>
                    <a:gd name="connsiteY20-4340" fmla="*/ 2995 h 10000"/>
                    <a:gd name="connsiteX0-4341" fmla="*/ 998 w 10000"/>
                    <a:gd name="connsiteY0-4342" fmla="*/ 2995 h 10000"/>
                    <a:gd name="connsiteX1-4343" fmla="*/ 1860 w 10000"/>
                    <a:gd name="connsiteY1-4344" fmla="*/ 2616 h 10000"/>
                    <a:gd name="connsiteX2-4345" fmla="*/ 2446 w 10000"/>
                    <a:gd name="connsiteY2-4346" fmla="*/ 292 h 10000"/>
                    <a:gd name="connsiteX3-4347" fmla="*/ 3493 w 10000"/>
                    <a:gd name="connsiteY3-4348" fmla="*/ 1600 h 10000"/>
                    <a:gd name="connsiteX4-4349" fmla="*/ 4616 w 10000"/>
                    <a:gd name="connsiteY4-4350" fmla="*/ 4 h 10000"/>
                    <a:gd name="connsiteX5-4351" fmla="*/ 5662 w 10000"/>
                    <a:gd name="connsiteY5-4352" fmla="*/ 1087 h 10000"/>
                    <a:gd name="connsiteX6-4353" fmla="*/ 7305 w 10000"/>
                    <a:gd name="connsiteY6-4354" fmla="*/ 199 h 10000"/>
                    <a:gd name="connsiteX7-4355" fmla="*/ 8183 w 10000"/>
                    <a:gd name="connsiteY7-4356" fmla="*/ 2970 h 10000"/>
                    <a:gd name="connsiteX8-4357" fmla="*/ 9396 w 10000"/>
                    <a:gd name="connsiteY8-4358" fmla="*/ 4622 h 10000"/>
                    <a:gd name="connsiteX9-4359" fmla="*/ 9998 w 10000"/>
                    <a:gd name="connsiteY9-4360" fmla="*/ 9983 h 10000"/>
                    <a:gd name="connsiteX10-4361" fmla="*/ 8965 w 10000"/>
                    <a:gd name="connsiteY10-4362" fmla="*/ 5443 h 10000"/>
                    <a:gd name="connsiteX11-4363" fmla="*/ 8073 w 10000"/>
                    <a:gd name="connsiteY11-4364" fmla="*/ 4034 h 10000"/>
                    <a:gd name="connsiteX12-4365" fmla="*/ 6764 w 10000"/>
                    <a:gd name="connsiteY12-4366" fmla="*/ 4676 h 10000"/>
                    <a:gd name="connsiteX13-4367" fmla="*/ 5766 w 10000"/>
                    <a:gd name="connsiteY13-4368" fmla="*/ 3360 h 10000"/>
                    <a:gd name="connsiteX14-4369" fmla="*/ 4637 w 10000"/>
                    <a:gd name="connsiteY14-4370" fmla="*/ 3850 h 10000"/>
                    <a:gd name="connsiteX15-4371" fmla="*/ 3823 w 10000"/>
                    <a:gd name="connsiteY15-4372" fmla="*/ 2723 h 10000"/>
                    <a:gd name="connsiteX16-4373" fmla="*/ 2748 w 10000"/>
                    <a:gd name="connsiteY16-4374" fmla="*/ 3783 h 10000"/>
                    <a:gd name="connsiteX17-4375" fmla="*/ 1982 w 10000"/>
                    <a:gd name="connsiteY17-4376" fmla="*/ 3693 h 10000"/>
                    <a:gd name="connsiteX18-4377" fmla="*/ 1115 w 10000"/>
                    <a:gd name="connsiteY18-4378" fmla="*/ 5465 h 10000"/>
                    <a:gd name="connsiteX19-4379" fmla="*/ 1 w 10000"/>
                    <a:gd name="connsiteY19-4380" fmla="*/ 8375 h 10000"/>
                    <a:gd name="connsiteX20-4381" fmla="*/ 998 w 10000"/>
                    <a:gd name="connsiteY20-4382" fmla="*/ 2995 h 10000"/>
                    <a:gd name="connsiteX0-4383" fmla="*/ 998 w 10000"/>
                    <a:gd name="connsiteY0-4384" fmla="*/ 2995 h 10000"/>
                    <a:gd name="connsiteX1-4385" fmla="*/ 1860 w 10000"/>
                    <a:gd name="connsiteY1-4386" fmla="*/ 2616 h 10000"/>
                    <a:gd name="connsiteX2-4387" fmla="*/ 2446 w 10000"/>
                    <a:gd name="connsiteY2-4388" fmla="*/ 292 h 10000"/>
                    <a:gd name="connsiteX3-4389" fmla="*/ 3493 w 10000"/>
                    <a:gd name="connsiteY3-4390" fmla="*/ 1600 h 10000"/>
                    <a:gd name="connsiteX4-4391" fmla="*/ 4616 w 10000"/>
                    <a:gd name="connsiteY4-4392" fmla="*/ 4 h 10000"/>
                    <a:gd name="connsiteX5-4393" fmla="*/ 5662 w 10000"/>
                    <a:gd name="connsiteY5-4394" fmla="*/ 1087 h 10000"/>
                    <a:gd name="connsiteX6-4395" fmla="*/ 7305 w 10000"/>
                    <a:gd name="connsiteY6-4396" fmla="*/ 199 h 10000"/>
                    <a:gd name="connsiteX7-4397" fmla="*/ 8183 w 10000"/>
                    <a:gd name="connsiteY7-4398" fmla="*/ 2970 h 10000"/>
                    <a:gd name="connsiteX8-4399" fmla="*/ 9396 w 10000"/>
                    <a:gd name="connsiteY8-4400" fmla="*/ 4622 h 10000"/>
                    <a:gd name="connsiteX9-4401" fmla="*/ 9998 w 10000"/>
                    <a:gd name="connsiteY9-4402" fmla="*/ 9983 h 10000"/>
                    <a:gd name="connsiteX10-4403" fmla="*/ 8965 w 10000"/>
                    <a:gd name="connsiteY10-4404" fmla="*/ 5443 h 10000"/>
                    <a:gd name="connsiteX11-4405" fmla="*/ 8073 w 10000"/>
                    <a:gd name="connsiteY11-4406" fmla="*/ 4034 h 10000"/>
                    <a:gd name="connsiteX12-4407" fmla="*/ 6853 w 10000"/>
                    <a:gd name="connsiteY12-4408" fmla="*/ 4187 h 10000"/>
                    <a:gd name="connsiteX13-4409" fmla="*/ 5766 w 10000"/>
                    <a:gd name="connsiteY13-4410" fmla="*/ 3360 h 10000"/>
                    <a:gd name="connsiteX14-4411" fmla="*/ 4637 w 10000"/>
                    <a:gd name="connsiteY14-4412" fmla="*/ 3850 h 10000"/>
                    <a:gd name="connsiteX15-4413" fmla="*/ 3823 w 10000"/>
                    <a:gd name="connsiteY15-4414" fmla="*/ 2723 h 10000"/>
                    <a:gd name="connsiteX16-4415" fmla="*/ 2748 w 10000"/>
                    <a:gd name="connsiteY16-4416" fmla="*/ 3783 h 10000"/>
                    <a:gd name="connsiteX17-4417" fmla="*/ 1982 w 10000"/>
                    <a:gd name="connsiteY17-4418" fmla="*/ 3693 h 10000"/>
                    <a:gd name="connsiteX18-4419" fmla="*/ 1115 w 10000"/>
                    <a:gd name="connsiteY18-4420" fmla="*/ 5465 h 10000"/>
                    <a:gd name="connsiteX19-4421" fmla="*/ 1 w 10000"/>
                    <a:gd name="connsiteY19-4422" fmla="*/ 8375 h 10000"/>
                    <a:gd name="connsiteX20-4423" fmla="*/ 998 w 10000"/>
                    <a:gd name="connsiteY20-4424" fmla="*/ 2995 h 10000"/>
                    <a:gd name="connsiteX0-4425" fmla="*/ 998 w 10000"/>
                    <a:gd name="connsiteY0-4426" fmla="*/ 2995 h 10000"/>
                    <a:gd name="connsiteX1-4427" fmla="*/ 1860 w 10000"/>
                    <a:gd name="connsiteY1-4428" fmla="*/ 2616 h 10000"/>
                    <a:gd name="connsiteX2-4429" fmla="*/ 2446 w 10000"/>
                    <a:gd name="connsiteY2-4430" fmla="*/ 292 h 10000"/>
                    <a:gd name="connsiteX3-4431" fmla="*/ 3493 w 10000"/>
                    <a:gd name="connsiteY3-4432" fmla="*/ 1600 h 10000"/>
                    <a:gd name="connsiteX4-4433" fmla="*/ 4616 w 10000"/>
                    <a:gd name="connsiteY4-4434" fmla="*/ 4 h 10000"/>
                    <a:gd name="connsiteX5-4435" fmla="*/ 5662 w 10000"/>
                    <a:gd name="connsiteY5-4436" fmla="*/ 1087 h 10000"/>
                    <a:gd name="connsiteX6-4437" fmla="*/ 7305 w 10000"/>
                    <a:gd name="connsiteY6-4438" fmla="*/ 199 h 10000"/>
                    <a:gd name="connsiteX7-4439" fmla="*/ 8183 w 10000"/>
                    <a:gd name="connsiteY7-4440" fmla="*/ 2970 h 10000"/>
                    <a:gd name="connsiteX8-4441" fmla="*/ 9396 w 10000"/>
                    <a:gd name="connsiteY8-4442" fmla="*/ 4622 h 10000"/>
                    <a:gd name="connsiteX9-4443" fmla="*/ 9998 w 10000"/>
                    <a:gd name="connsiteY9-4444" fmla="*/ 9983 h 10000"/>
                    <a:gd name="connsiteX10-4445" fmla="*/ 8965 w 10000"/>
                    <a:gd name="connsiteY10-4446" fmla="*/ 5443 h 10000"/>
                    <a:gd name="connsiteX11-4447" fmla="*/ 8073 w 10000"/>
                    <a:gd name="connsiteY11-4448" fmla="*/ 4034 h 10000"/>
                    <a:gd name="connsiteX12-4449" fmla="*/ 6853 w 10000"/>
                    <a:gd name="connsiteY12-4450" fmla="*/ 4187 h 10000"/>
                    <a:gd name="connsiteX13-4451" fmla="*/ 5662 w 10000"/>
                    <a:gd name="connsiteY13-4452" fmla="*/ 2495 h 10000"/>
                    <a:gd name="connsiteX14-4453" fmla="*/ 4637 w 10000"/>
                    <a:gd name="connsiteY14-4454" fmla="*/ 3850 h 10000"/>
                    <a:gd name="connsiteX15-4455" fmla="*/ 3823 w 10000"/>
                    <a:gd name="connsiteY15-4456" fmla="*/ 2723 h 10000"/>
                    <a:gd name="connsiteX16-4457" fmla="*/ 2748 w 10000"/>
                    <a:gd name="connsiteY16-4458" fmla="*/ 3783 h 10000"/>
                    <a:gd name="connsiteX17-4459" fmla="*/ 1982 w 10000"/>
                    <a:gd name="connsiteY17-4460" fmla="*/ 3693 h 10000"/>
                    <a:gd name="connsiteX18-4461" fmla="*/ 1115 w 10000"/>
                    <a:gd name="connsiteY18-4462" fmla="*/ 5465 h 10000"/>
                    <a:gd name="connsiteX19-4463" fmla="*/ 1 w 10000"/>
                    <a:gd name="connsiteY19-4464" fmla="*/ 8375 h 10000"/>
                    <a:gd name="connsiteX20-4465" fmla="*/ 998 w 10000"/>
                    <a:gd name="connsiteY20-4466" fmla="*/ 2995 h 10000"/>
                    <a:gd name="connsiteX0-4467" fmla="*/ 998 w 10000"/>
                    <a:gd name="connsiteY0-4468" fmla="*/ 2995 h 10000"/>
                    <a:gd name="connsiteX1-4469" fmla="*/ 1860 w 10000"/>
                    <a:gd name="connsiteY1-4470" fmla="*/ 2616 h 10000"/>
                    <a:gd name="connsiteX2-4471" fmla="*/ 2446 w 10000"/>
                    <a:gd name="connsiteY2-4472" fmla="*/ 292 h 10000"/>
                    <a:gd name="connsiteX3-4473" fmla="*/ 3493 w 10000"/>
                    <a:gd name="connsiteY3-4474" fmla="*/ 1600 h 10000"/>
                    <a:gd name="connsiteX4-4475" fmla="*/ 4616 w 10000"/>
                    <a:gd name="connsiteY4-4476" fmla="*/ 4 h 10000"/>
                    <a:gd name="connsiteX5-4477" fmla="*/ 5662 w 10000"/>
                    <a:gd name="connsiteY5-4478" fmla="*/ 1087 h 10000"/>
                    <a:gd name="connsiteX6-4479" fmla="*/ 7305 w 10000"/>
                    <a:gd name="connsiteY6-4480" fmla="*/ 199 h 10000"/>
                    <a:gd name="connsiteX7-4481" fmla="*/ 8183 w 10000"/>
                    <a:gd name="connsiteY7-4482" fmla="*/ 2970 h 10000"/>
                    <a:gd name="connsiteX8-4483" fmla="*/ 9396 w 10000"/>
                    <a:gd name="connsiteY8-4484" fmla="*/ 4622 h 10000"/>
                    <a:gd name="connsiteX9-4485" fmla="*/ 9998 w 10000"/>
                    <a:gd name="connsiteY9-4486" fmla="*/ 9983 h 10000"/>
                    <a:gd name="connsiteX10-4487" fmla="*/ 8965 w 10000"/>
                    <a:gd name="connsiteY10-4488" fmla="*/ 5443 h 10000"/>
                    <a:gd name="connsiteX11-4489" fmla="*/ 8073 w 10000"/>
                    <a:gd name="connsiteY11-4490" fmla="*/ 4034 h 10000"/>
                    <a:gd name="connsiteX12-4491" fmla="*/ 6853 w 10000"/>
                    <a:gd name="connsiteY12-4492" fmla="*/ 4187 h 10000"/>
                    <a:gd name="connsiteX13-4493" fmla="*/ 5662 w 10000"/>
                    <a:gd name="connsiteY13-4494" fmla="*/ 2495 h 10000"/>
                    <a:gd name="connsiteX14-4495" fmla="*/ 4622 w 10000"/>
                    <a:gd name="connsiteY14-4496" fmla="*/ 3248 h 10000"/>
                    <a:gd name="connsiteX15-4497" fmla="*/ 3823 w 10000"/>
                    <a:gd name="connsiteY15-4498" fmla="*/ 2723 h 10000"/>
                    <a:gd name="connsiteX16-4499" fmla="*/ 2748 w 10000"/>
                    <a:gd name="connsiteY16-4500" fmla="*/ 3783 h 10000"/>
                    <a:gd name="connsiteX17-4501" fmla="*/ 1982 w 10000"/>
                    <a:gd name="connsiteY17-4502" fmla="*/ 3693 h 10000"/>
                    <a:gd name="connsiteX18-4503" fmla="*/ 1115 w 10000"/>
                    <a:gd name="connsiteY18-4504" fmla="*/ 5465 h 10000"/>
                    <a:gd name="connsiteX19-4505" fmla="*/ 1 w 10000"/>
                    <a:gd name="connsiteY19-4506" fmla="*/ 8375 h 10000"/>
                    <a:gd name="connsiteX20-4507" fmla="*/ 998 w 10000"/>
                    <a:gd name="connsiteY20-4508" fmla="*/ 2995 h 10000"/>
                    <a:gd name="connsiteX0-4509" fmla="*/ 998 w 10000"/>
                    <a:gd name="connsiteY0-4510" fmla="*/ 2995 h 10000"/>
                    <a:gd name="connsiteX1-4511" fmla="*/ 1860 w 10000"/>
                    <a:gd name="connsiteY1-4512" fmla="*/ 2616 h 10000"/>
                    <a:gd name="connsiteX2-4513" fmla="*/ 2446 w 10000"/>
                    <a:gd name="connsiteY2-4514" fmla="*/ 292 h 10000"/>
                    <a:gd name="connsiteX3-4515" fmla="*/ 3493 w 10000"/>
                    <a:gd name="connsiteY3-4516" fmla="*/ 1600 h 10000"/>
                    <a:gd name="connsiteX4-4517" fmla="*/ 4616 w 10000"/>
                    <a:gd name="connsiteY4-4518" fmla="*/ 4 h 10000"/>
                    <a:gd name="connsiteX5-4519" fmla="*/ 5662 w 10000"/>
                    <a:gd name="connsiteY5-4520" fmla="*/ 1087 h 10000"/>
                    <a:gd name="connsiteX6-4521" fmla="*/ 7305 w 10000"/>
                    <a:gd name="connsiteY6-4522" fmla="*/ 199 h 10000"/>
                    <a:gd name="connsiteX7-4523" fmla="*/ 8495 w 10000"/>
                    <a:gd name="connsiteY7-4524" fmla="*/ 2594 h 10000"/>
                    <a:gd name="connsiteX8-4525" fmla="*/ 9396 w 10000"/>
                    <a:gd name="connsiteY8-4526" fmla="*/ 4622 h 10000"/>
                    <a:gd name="connsiteX9-4527" fmla="*/ 9998 w 10000"/>
                    <a:gd name="connsiteY9-4528" fmla="*/ 9983 h 10000"/>
                    <a:gd name="connsiteX10-4529" fmla="*/ 8965 w 10000"/>
                    <a:gd name="connsiteY10-4530" fmla="*/ 5443 h 10000"/>
                    <a:gd name="connsiteX11-4531" fmla="*/ 8073 w 10000"/>
                    <a:gd name="connsiteY11-4532" fmla="*/ 4034 h 10000"/>
                    <a:gd name="connsiteX12-4533" fmla="*/ 6853 w 10000"/>
                    <a:gd name="connsiteY12-4534" fmla="*/ 4187 h 10000"/>
                    <a:gd name="connsiteX13-4535" fmla="*/ 5662 w 10000"/>
                    <a:gd name="connsiteY13-4536" fmla="*/ 2495 h 10000"/>
                    <a:gd name="connsiteX14-4537" fmla="*/ 4622 w 10000"/>
                    <a:gd name="connsiteY14-4538" fmla="*/ 3248 h 10000"/>
                    <a:gd name="connsiteX15-4539" fmla="*/ 3823 w 10000"/>
                    <a:gd name="connsiteY15-4540" fmla="*/ 2723 h 10000"/>
                    <a:gd name="connsiteX16-4541" fmla="*/ 2748 w 10000"/>
                    <a:gd name="connsiteY16-4542" fmla="*/ 3783 h 10000"/>
                    <a:gd name="connsiteX17-4543" fmla="*/ 1982 w 10000"/>
                    <a:gd name="connsiteY17-4544" fmla="*/ 3693 h 10000"/>
                    <a:gd name="connsiteX18-4545" fmla="*/ 1115 w 10000"/>
                    <a:gd name="connsiteY18-4546" fmla="*/ 5465 h 10000"/>
                    <a:gd name="connsiteX19-4547" fmla="*/ 1 w 10000"/>
                    <a:gd name="connsiteY19-4548" fmla="*/ 8375 h 10000"/>
                    <a:gd name="connsiteX20-4549" fmla="*/ 998 w 10000"/>
                    <a:gd name="connsiteY20-4550" fmla="*/ 2995 h 10000"/>
                    <a:gd name="connsiteX0-4551" fmla="*/ 998 w 10000"/>
                    <a:gd name="connsiteY0-4552" fmla="*/ 2995 h 10000"/>
                    <a:gd name="connsiteX1-4553" fmla="*/ 1860 w 10000"/>
                    <a:gd name="connsiteY1-4554" fmla="*/ 2616 h 10000"/>
                    <a:gd name="connsiteX2-4555" fmla="*/ 2446 w 10000"/>
                    <a:gd name="connsiteY2-4556" fmla="*/ 292 h 10000"/>
                    <a:gd name="connsiteX3-4557" fmla="*/ 3493 w 10000"/>
                    <a:gd name="connsiteY3-4558" fmla="*/ 1600 h 10000"/>
                    <a:gd name="connsiteX4-4559" fmla="*/ 4616 w 10000"/>
                    <a:gd name="connsiteY4-4560" fmla="*/ 4 h 10000"/>
                    <a:gd name="connsiteX5-4561" fmla="*/ 5662 w 10000"/>
                    <a:gd name="connsiteY5-4562" fmla="*/ 1087 h 10000"/>
                    <a:gd name="connsiteX6-4563" fmla="*/ 7305 w 10000"/>
                    <a:gd name="connsiteY6-4564" fmla="*/ 199 h 10000"/>
                    <a:gd name="connsiteX7-4565" fmla="*/ 8495 w 10000"/>
                    <a:gd name="connsiteY7-4566" fmla="*/ 2594 h 10000"/>
                    <a:gd name="connsiteX8-4567" fmla="*/ 9396 w 10000"/>
                    <a:gd name="connsiteY8-4568" fmla="*/ 4622 h 10000"/>
                    <a:gd name="connsiteX9-4569" fmla="*/ 9998 w 10000"/>
                    <a:gd name="connsiteY9-4570" fmla="*/ 9983 h 10000"/>
                    <a:gd name="connsiteX10-4571" fmla="*/ 8965 w 10000"/>
                    <a:gd name="connsiteY10-4572" fmla="*/ 5443 h 10000"/>
                    <a:gd name="connsiteX11-4573" fmla="*/ 8073 w 10000"/>
                    <a:gd name="connsiteY11-4574" fmla="*/ 4034 h 10000"/>
                    <a:gd name="connsiteX12-4575" fmla="*/ 6853 w 10000"/>
                    <a:gd name="connsiteY12-4576" fmla="*/ 4187 h 10000"/>
                    <a:gd name="connsiteX13-4577" fmla="*/ 5662 w 10000"/>
                    <a:gd name="connsiteY13-4578" fmla="*/ 2495 h 10000"/>
                    <a:gd name="connsiteX14-4579" fmla="*/ 4622 w 10000"/>
                    <a:gd name="connsiteY14-4580" fmla="*/ 3248 h 10000"/>
                    <a:gd name="connsiteX15-4581" fmla="*/ 3823 w 10000"/>
                    <a:gd name="connsiteY15-4582" fmla="*/ 2723 h 10000"/>
                    <a:gd name="connsiteX16-4583" fmla="*/ 2748 w 10000"/>
                    <a:gd name="connsiteY16-4584" fmla="*/ 3783 h 10000"/>
                    <a:gd name="connsiteX17-4585" fmla="*/ 1982 w 10000"/>
                    <a:gd name="connsiteY17-4586" fmla="*/ 3693 h 10000"/>
                    <a:gd name="connsiteX18-4587" fmla="*/ 1115 w 10000"/>
                    <a:gd name="connsiteY18-4588" fmla="*/ 5465 h 10000"/>
                    <a:gd name="connsiteX19-4589" fmla="*/ 1 w 10000"/>
                    <a:gd name="connsiteY19-4590" fmla="*/ 8375 h 10000"/>
                    <a:gd name="connsiteX20-4591" fmla="*/ 998 w 10000"/>
                    <a:gd name="connsiteY20-4592" fmla="*/ 2995 h 10000"/>
                    <a:gd name="connsiteX0-4593" fmla="*/ 998 w 10000"/>
                    <a:gd name="connsiteY0-4594" fmla="*/ 2995 h 10000"/>
                    <a:gd name="connsiteX1-4595" fmla="*/ 1860 w 10000"/>
                    <a:gd name="connsiteY1-4596" fmla="*/ 2616 h 10000"/>
                    <a:gd name="connsiteX2-4597" fmla="*/ 2446 w 10000"/>
                    <a:gd name="connsiteY2-4598" fmla="*/ 292 h 10000"/>
                    <a:gd name="connsiteX3-4599" fmla="*/ 3493 w 10000"/>
                    <a:gd name="connsiteY3-4600" fmla="*/ 1600 h 10000"/>
                    <a:gd name="connsiteX4-4601" fmla="*/ 4616 w 10000"/>
                    <a:gd name="connsiteY4-4602" fmla="*/ 4 h 10000"/>
                    <a:gd name="connsiteX5-4603" fmla="*/ 5662 w 10000"/>
                    <a:gd name="connsiteY5-4604" fmla="*/ 1087 h 10000"/>
                    <a:gd name="connsiteX6-4605" fmla="*/ 7305 w 10000"/>
                    <a:gd name="connsiteY6-4606" fmla="*/ 199 h 10000"/>
                    <a:gd name="connsiteX7-4607" fmla="*/ 8495 w 10000"/>
                    <a:gd name="connsiteY7-4608" fmla="*/ 2594 h 10000"/>
                    <a:gd name="connsiteX8-4609" fmla="*/ 9396 w 10000"/>
                    <a:gd name="connsiteY8-4610" fmla="*/ 4622 h 10000"/>
                    <a:gd name="connsiteX9-4611" fmla="*/ 9998 w 10000"/>
                    <a:gd name="connsiteY9-4612" fmla="*/ 9983 h 10000"/>
                    <a:gd name="connsiteX10-4613" fmla="*/ 8965 w 10000"/>
                    <a:gd name="connsiteY10-4614" fmla="*/ 5443 h 10000"/>
                    <a:gd name="connsiteX11-4615" fmla="*/ 8073 w 10000"/>
                    <a:gd name="connsiteY11-4616" fmla="*/ 4034 h 10000"/>
                    <a:gd name="connsiteX12-4617" fmla="*/ 6868 w 10000"/>
                    <a:gd name="connsiteY12-4618" fmla="*/ 3473 h 10000"/>
                    <a:gd name="connsiteX13-4619" fmla="*/ 5662 w 10000"/>
                    <a:gd name="connsiteY13-4620" fmla="*/ 2495 h 10000"/>
                    <a:gd name="connsiteX14-4621" fmla="*/ 4622 w 10000"/>
                    <a:gd name="connsiteY14-4622" fmla="*/ 3248 h 10000"/>
                    <a:gd name="connsiteX15-4623" fmla="*/ 3823 w 10000"/>
                    <a:gd name="connsiteY15-4624" fmla="*/ 2723 h 10000"/>
                    <a:gd name="connsiteX16-4625" fmla="*/ 2748 w 10000"/>
                    <a:gd name="connsiteY16-4626" fmla="*/ 3783 h 10000"/>
                    <a:gd name="connsiteX17-4627" fmla="*/ 1982 w 10000"/>
                    <a:gd name="connsiteY17-4628" fmla="*/ 3693 h 10000"/>
                    <a:gd name="connsiteX18-4629" fmla="*/ 1115 w 10000"/>
                    <a:gd name="connsiteY18-4630" fmla="*/ 5465 h 10000"/>
                    <a:gd name="connsiteX19-4631" fmla="*/ 1 w 10000"/>
                    <a:gd name="connsiteY19-4632" fmla="*/ 8375 h 10000"/>
                    <a:gd name="connsiteX20-4633" fmla="*/ 998 w 10000"/>
                    <a:gd name="connsiteY20-4634" fmla="*/ 2995 h 10000"/>
                    <a:gd name="connsiteX0-4635" fmla="*/ 998 w 10000"/>
                    <a:gd name="connsiteY0-4636" fmla="*/ 2995 h 10000"/>
                    <a:gd name="connsiteX1-4637" fmla="*/ 1860 w 10000"/>
                    <a:gd name="connsiteY1-4638" fmla="*/ 2616 h 10000"/>
                    <a:gd name="connsiteX2-4639" fmla="*/ 2446 w 10000"/>
                    <a:gd name="connsiteY2-4640" fmla="*/ 292 h 10000"/>
                    <a:gd name="connsiteX3-4641" fmla="*/ 3493 w 10000"/>
                    <a:gd name="connsiteY3-4642" fmla="*/ 1600 h 10000"/>
                    <a:gd name="connsiteX4-4643" fmla="*/ 4616 w 10000"/>
                    <a:gd name="connsiteY4-4644" fmla="*/ 4 h 10000"/>
                    <a:gd name="connsiteX5-4645" fmla="*/ 5662 w 10000"/>
                    <a:gd name="connsiteY5-4646" fmla="*/ 1087 h 10000"/>
                    <a:gd name="connsiteX6-4647" fmla="*/ 7305 w 10000"/>
                    <a:gd name="connsiteY6-4648" fmla="*/ 199 h 10000"/>
                    <a:gd name="connsiteX7-4649" fmla="*/ 8495 w 10000"/>
                    <a:gd name="connsiteY7-4650" fmla="*/ 2594 h 10000"/>
                    <a:gd name="connsiteX8-4651" fmla="*/ 9396 w 10000"/>
                    <a:gd name="connsiteY8-4652" fmla="*/ 4622 h 10000"/>
                    <a:gd name="connsiteX9-4653" fmla="*/ 9998 w 10000"/>
                    <a:gd name="connsiteY9-4654" fmla="*/ 9983 h 10000"/>
                    <a:gd name="connsiteX10-4655" fmla="*/ 8965 w 10000"/>
                    <a:gd name="connsiteY10-4656" fmla="*/ 5443 h 10000"/>
                    <a:gd name="connsiteX11-4657" fmla="*/ 8192 w 10000"/>
                    <a:gd name="connsiteY11-4658" fmla="*/ 3395 h 10000"/>
                    <a:gd name="connsiteX12-4659" fmla="*/ 6868 w 10000"/>
                    <a:gd name="connsiteY12-4660" fmla="*/ 3473 h 10000"/>
                    <a:gd name="connsiteX13-4661" fmla="*/ 5662 w 10000"/>
                    <a:gd name="connsiteY13-4662" fmla="*/ 2495 h 10000"/>
                    <a:gd name="connsiteX14-4663" fmla="*/ 4622 w 10000"/>
                    <a:gd name="connsiteY14-4664" fmla="*/ 3248 h 10000"/>
                    <a:gd name="connsiteX15-4665" fmla="*/ 3823 w 10000"/>
                    <a:gd name="connsiteY15-4666" fmla="*/ 2723 h 10000"/>
                    <a:gd name="connsiteX16-4667" fmla="*/ 2748 w 10000"/>
                    <a:gd name="connsiteY16-4668" fmla="*/ 3783 h 10000"/>
                    <a:gd name="connsiteX17-4669" fmla="*/ 1982 w 10000"/>
                    <a:gd name="connsiteY17-4670" fmla="*/ 3693 h 10000"/>
                    <a:gd name="connsiteX18-4671" fmla="*/ 1115 w 10000"/>
                    <a:gd name="connsiteY18-4672" fmla="*/ 5465 h 10000"/>
                    <a:gd name="connsiteX19-4673" fmla="*/ 1 w 10000"/>
                    <a:gd name="connsiteY19-4674" fmla="*/ 8375 h 10000"/>
                    <a:gd name="connsiteX20-4675" fmla="*/ 998 w 10000"/>
                    <a:gd name="connsiteY20-4676" fmla="*/ 2995 h 10000"/>
                    <a:gd name="connsiteX0-4677" fmla="*/ 998 w 10000"/>
                    <a:gd name="connsiteY0-4678" fmla="*/ 2995 h 10000"/>
                    <a:gd name="connsiteX1-4679" fmla="*/ 1860 w 10000"/>
                    <a:gd name="connsiteY1-4680" fmla="*/ 2616 h 10000"/>
                    <a:gd name="connsiteX2-4681" fmla="*/ 2446 w 10000"/>
                    <a:gd name="connsiteY2-4682" fmla="*/ 292 h 10000"/>
                    <a:gd name="connsiteX3-4683" fmla="*/ 3493 w 10000"/>
                    <a:gd name="connsiteY3-4684" fmla="*/ 1600 h 10000"/>
                    <a:gd name="connsiteX4-4685" fmla="*/ 4616 w 10000"/>
                    <a:gd name="connsiteY4-4686" fmla="*/ 4 h 10000"/>
                    <a:gd name="connsiteX5-4687" fmla="*/ 5662 w 10000"/>
                    <a:gd name="connsiteY5-4688" fmla="*/ 1087 h 10000"/>
                    <a:gd name="connsiteX6-4689" fmla="*/ 7305 w 10000"/>
                    <a:gd name="connsiteY6-4690" fmla="*/ 199 h 10000"/>
                    <a:gd name="connsiteX7-4691" fmla="*/ 8495 w 10000"/>
                    <a:gd name="connsiteY7-4692" fmla="*/ 2594 h 10000"/>
                    <a:gd name="connsiteX8-4693" fmla="*/ 9396 w 10000"/>
                    <a:gd name="connsiteY8-4694" fmla="*/ 4622 h 10000"/>
                    <a:gd name="connsiteX9-4695" fmla="*/ 9998 w 10000"/>
                    <a:gd name="connsiteY9-4696" fmla="*/ 9983 h 10000"/>
                    <a:gd name="connsiteX10-4697" fmla="*/ 8965 w 10000"/>
                    <a:gd name="connsiteY10-4698" fmla="*/ 5443 h 10000"/>
                    <a:gd name="connsiteX11-4699" fmla="*/ 8192 w 10000"/>
                    <a:gd name="connsiteY11-4700" fmla="*/ 3395 h 10000"/>
                    <a:gd name="connsiteX12-4701" fmla="*/ 6868 w 10000"/>
                    <a:gd name="connsiteY12-4702" fmla="*/ 3473 h 10000"/>
                    <a:gd name="connsiteX13-4703" fmla="*/ 5662 w 10000"/>
                    <a:gd name="connsiteY13-4704" fmla="*/ 2495 h 10000"/>
                    <a:gd name="connsiteX14-4705" fmla="*/ 4622 w 10000"/>
                    <a:gd name="connsiteY14-4706" fmla="*/ 3248 h 10000"/>
                    <a:gd name="connsiteX15-4707" fmla="*/ 3823 w 10000"/>
                    <a:gd name="connsiteY15-4708" fmla="*/ 2723 h 10000"/>
                    <a:gd name="connsiteX16-4709" fmla="*/ 2748 w 10000"/>
                    <a:gd name="connsiteY16-4710" fmla="*/ 3783 h 10000"/>
                    <a:gd name="connsiteX17-4711" fmla="*/ 1982 w 10000"/>
                    <a:gd name="connsiteY17-4712" fmla="*/ 3693 h 10000"/>
                    <a:gd name="connsiteX18-4713" fmla="*/ 1115 w 10000"/>
                    <a:gd name="connsiteY18-4714" fmla="*/ 5465 h 10000"/>
                    <a:gd name="connsiteX19-4715" fmla="*/ 1 w 10000"/>
                    <a:gd name="connsiteY19-4716" fmla="*/ 8375 h 10000"/>
                    <a:gd name="connsiteX20-4717" fmla="*/ 998 w 10000"/>
                    <a:gd name="connsiteY20-4718" fmla="*/ 2995 h 10000"/>
                    <a:gd name="connsiteX0-4719" fmla="*/ 998 w 10000"/>
                    <a:gd name="connsiteY0-4720" fmla="*/ 2995 h 10000"/>
                    <a:gd name="connsiteX1-4721" fmla="*/ 1860 w 10000"/>
                    <a:gd name="connsiteY1-4722" fmla="*/ 2616 h 10000"/>
                    <a:gd name="connsiteX2-4723" fmla="*/ 2446 w 10000"/>
                    <a:gd name="connsiteY2-4724" fmla="*/ 292 h 10000"/>
                    <a:gd name="connsiteX3-4725" fmla="*/ 3493 w 10000"/>
                    <a:gd name="connsiteY3-4726" fmla="*/ 1600 h 10000"/>
                    <a:gd name="connsiteX4-4727" fmla="*/ 4616 w 10000"/>
                    <a:gd name="connsiteY4-4728" fmla="*/ 4 h 10000"/>
                    <a:gd name="connsiteX5-4729" fmla="*/ 5662 w 10000"/>
                    <a:gd name="connsiteY5-4730" fmla="*/ 1087 h 10000"/>
                    <a:gd name="connsiteX6-4731" fmla="*/ 7305 w 10000"/>
                    <a:gd name="connsiteY6-4732" fmla="*/ 199 h 10000"/>
                    <a:gd name="connsiteX7-4733" fmla="*/ 8495 w 10000"/>
                    <a:gd name="connsiteY7-4734" fmla="*/ 2594 h 10000"/>
                    <a:gd name="connsiteX8-4735" fmla="*/ 9396 w 10000"/>
                    <a:gd name="connsiteY8-4736" fmla="*/ 4622 h 10000"/>
                    <a:gd name="connsiteX9-4737" fmla="*/ 9998 w 10000"/>
                    <a:gd name="connsiteY9-4738" fmla="*/ 9983 h 10000"/>
                    <a:gd name="connsiteX10-4739" fmla="*/ 8965 w 10000"/>
                    <a:gd name="connsiteY10-4740" fmla="*/ 5443 h 10000"/>
                    <a:gd name="connsiteX11-4741" fmla="*/ 8192 w 10000"/>
                    <a:gd name="connsiteY11-4742" fmla="*/ 3395 h 10000"/>
                    <a:gd name="connsiteX12-4743" fmla="*/ 6868 w 10000"/>
                    <a:gd name="connsiteY12-4744" fmla="*/ 3473 h 10000"/>
                    <a:gd name="connsiteX13-4745" fmla="*/ 5662 w 10000"/>
                    <a:gd name="connsiteY13-4746" fmla="*/ 2495 h 10000"/>
                    <a:gd name="connsiteX14-4747" fmla="*/ 4622 w 10000"/>
                    <a:gd name="connsiteY14-4748" fmla="*/ 3248 h 10000"/>
                    <a:gd name="connsiteX15-4749" fmla="*/ 3823 w 10000"/>
                    <a:gd name="connsiteY15-4750" fmla="*/ 2723 h 10000"/>
                    <a:gd name="connsiteX16-4751" fmla="*/ 2748 w 10000"/>
                    <a:gd name="connsiteY16-4752" fmla="*/ 3783 h 10000"/>
                    <a:gd name="connsiteX17-4753" fmla="*/ 1982 w 10000"/>
                    <a:gd name="connsiteY17-4754" fmla="*/ 3693 h 10000"/>
                    <a:gd name="connsiteX18-4755" fmla="*/ 1115 w 10000"/>
                    <a:gd name="connsiteY18-4756" fmla="*/ 5465 h 10000"/>
                    <a:gd name="connsiteX19-4757" fmla="*/ 1 w 10000"/>
                    <a:gd name="connsiteY19-4758" fmla="*/ 8375 h 10000"/>
                    <a:gd name="connsiteX20-4759" fmla="*/ 998 w 10000"/>
                    <a:gd name="connsiteY20-4760" fmla="*/ 2995 h 10000"/>
                    <a:gd name="connsiteX0-4761" fmla="*/ 998 w 10001"/>
                    <a:gd name="connsiteY0-4762" fmla="*/ 2995 h 10004"/>
                    <a:gd name="connsiteX1-4763" fmla="*/ 1860 w 10001"/>
                    <a:gd name="connsiteY1-4764" fmla="*/ 2616 h 10004"/>
                    <a:gd name="connsiteX2-4765" fmla="*/ 2446 w 10001"/>
                    <a:gd name="connsiteY2-4766" fmla="*/ 292 h 10004"/>
                    <a:gd name="connsiteX3-4767" fmla="*/ 3493 w 10001"/>
                    <a:gd name="connsiteY3-4768" fmla="*/ 1600 h 10004"/>
                    <a:gd name="connsiteX4-4769" fmla="*/ 4616 w 10001"/>
                    <a:gd name="connsiteY4-4770" fmla="*/ 4 h 10004"/>
                    <a:gd name="connsiteX5-4771" fmla="*/ 5662 w 10001"/>
                    <a:gd name="connsiteY5-4772" fmla="*/ 1087 h 10004"/>
                    <a:gd name="connsiteX6-4773" fmla="*/ 7305 w 10001"/>
                    <a:gd name="connsiteY6-4774" fmla="*/ 199 h 10004"/>
                    <a:gd name="connsiteX7-4775" fmla="*/ 8495 w 10001"/>
                    <a:gd name="connsiteY7-4776" fmla="*/ 2594 h 10004"/>
                    <a:gd name="connsiteX8-4777" fmla="*/ 9396 w 10001"/>
                    <a:gd name="connsiteY8-4778" fmla="*/ 4622 h 10004"/>
                    <a:gd name="connsiteX9-4779" fmla="*/ 9998 w 10001"/>
                    <a:gd name="connsiteY9-4780" fmla="*/ 9983 h 10004"/>
                    <a:gd name="connsiteX10-4781" fmla="*/ 9233 w 10001"/>
                    <a:gd name="connsiteY10-4782" fmla="*/ 6233 h 10004"/>
                    <a:gd name="connsiteX11-4783" fmla="*/ 8192 w 10001"/>
                    <a:gd name="connsiteY11-4784" fmla="*/ 3395 h 10004"/>
                    <a:gd name="connsiteX12-4785" fmla="*/ 6868 w 10001"/>
                    <a:gd name="connsiteY12-4786" fmla="*/ 3473 h 10004"/>
                    <a:gd name="connsiteX13-4787" fmla="*/ 5662 w 10001"/>
                    <a:gd name="connsiteY13-4788" fmla="*/ 2495 h 10004"/>
                    <a:gd name="connsiteX14-4789" fmla="*/ 4622 w 10001"/>
                    <a:gd name="connsiteY14-4790" fmla="*/ 3248 h 10004"/>
                    <a:gd name="connsiteX15-4791" fmla="*/ 3823 w 10001"/>
                    <a:gd name="connsiteY15-4792" fmla="*/ 2723 h 10004"/>
                    <a:gd name="connsiteX16-4793" fmla="*/ 2748 w 10001"/>
                    <a:gd name="connsiteY16-4794" fmla="*/ 3783 h 10004"/>
                    <a:gd name="connsiteX17-4795" fmla="*/ 1982 w 10001"/>
                    <a:gd name="connsiteY17-4796" fmla="*/ 3693 h 10004"/>
                    <a:gd name="connsiteX18-4797" fmla="*/ 1115 w 10001"/>
                    <a:gd name="connsiteY18-4798" fmla="*/ 5465 h 10004"/>
                    <a:gd name="connsiteX19-4799" fmla="*/ 1 w 10001"/>
                    <a:gd name="connsiteY19-4800" fmla="*/ 8375 h 10004"/>
                    <a:gd name="connsiteX20-4801" fmla="*/ 998 w 10001"/>
                    <a:gd name="connsiteY20-4802" fmla="*/ 2995 h 10004"/>
                    <a:gd name="connsiteX0-4803" fmla="*/ 998 w 10000"/>
                    <a:gd name="connsiteY0-4804" fmla="*/ 2995 h 10006"/>
                    <a:gd name="connsiteX1-4805" fmla="*/ 1860 w 10000"/>
                    <a:gd name="connsiteY1-4806" fmla="*/ 2616 h 10006"/>
                    <a:gd name="connsiteX2-4807" fmla="*/ 2446 w 10000"/>
                    <a:gd name="connsiteY2-4808" fmla="*/ 292 h 10006"/>
                    <a:gd name="connsiteX3-4809" fmla="*/ 3493 w 10000"/>
                    <a:gd name="connsiteY3-4810" fmla="*/ 1600 h 10006"/>
                    <a:gd name="connsiteX4-4811" fmla="*/ 4616 w 10000"/>
                    <a:gd name="connsiteY4-4812" fmla="*/ 4 h 10006"/>
                    <a:gd name="connsiteX5-4813" fmla="*/ 5662 w 10000"/>
                    <a:gd name="connsiteY5-4814" fmla="*/ 1087 h 10006"/>
                    <a:gd name="connsiteX6-4815" fmla="*/ 7305 w 10000"/>
                    <a:gd name="connsiteY6-4816" fmla="*/ 199 h 10006"/>
                    <a:gd name="connsiteX7-4817" fmla="*/ 8495 w 10000"/>
                    <a:gd name="connsiteY7-4818" fmla="*/ 2594 h 10006"/>
                    <a:gd name="connsiteX8-4819" fmla="*/ 9396 w 10000"/>
                    <a:gd name="connsiteY8-4820" fmla="*/ 4622 h 10006"/>
                    <a:gd name="connsiteX9-4821" fmla="*/ 9998 w 10000"/>
                    <a:gd name="connsiteY9-4822" fmla="*/ 9983 h 10006"/>
                    <a:gd name="connsiteX10-4823" fmla="*/ 9233 w 10000"/>
                    <a:gd name="connsiteY10-4824" fmla="*/ 6233 h 10006"/>
                    <a:gd name="connsiteX11-4825" fmla="*/ 8192 w 10000"/>
                    <a:gd name="connsiteY11-4826" fmla="*/ 3395 h 10006"/>
                    <a:gd name="connsiteX12-4827" fmla="*/ 6868 w 10000"/>
                    <a:gd name="connsiteY12-4828" fmla="*/ 3473 h 10006"/>
                    <a:gd name="connsiteX13-4829" fmla="*/ 5662 w 10000"/>
                    <a:gd name="connsiteY13-4830" fmla="*/ 2495 h 10006"/>
                    <a:gd name="connsiteX14-4831" fmla="*/ 4622 w 10000"/>
                    <a:gd name="connsiteY14-4832" fmla="*/ 3248 h 10006"/>
                    <a:gd name="connsiteX15-4833" fmla="*/ 3823 w 10000"/>
                    <a:gd name="connsiteY15-4834" fmla="*/ 2723 h 10006"/>
                    <a:gd name="connsiteX16-4835" fmla="*/ 2748 w 10000"/>
                    <a:gd name="connsiteY16-4836" fmla="*/ 3783 h 10006"/>
                    <a:gd name="connsiteX17-4837" fmla="*/ 1982 w 10000"/>
                    <a:gd name="connsiteY17-4838" fmla="*/ 3693 h 10006"/>
                    <a:gd name="connsiteX18-4839" fmla="*/ 1115 w 10000"/>
                    <a:gd name="connsiteY18-4840" fmla="*/ 5465 h 10006"/>
                    <a:gd name="connsiteX19-4841" fmla="*/ 1 w 10000"/>
                    <a:gd name="connsiteY19-4842" fmla="*/ 8375 h 10006"/>
                    <a:gd name="connsiteX20-4843" fmla="*/ 998 w 10000"/>
                    <a:gd name="connsiteY20-4844" fmla="*/ 2995 h 10006"/>
                    <a:gd name="connsiteX0-4845" fmla="*/ 998 w 10000"/>
                    <a:gd name="connsiteY0-4846" fmla="*/ 2995 h 10006"/>
                    <a:gd name="connsiteX1-4847" fmla="*/ 1860 w 10000"/>
                    <a:gd name="connsiteY1-4848" fmla="*/ 2616 h 10006"/>
                    <a:gd name="connsiteX2-4849" fmla="*/ 2446 w 10000"/>
                    <a:gd name="connsiteY2-4850" fmla="*/ 292 h 10006"/>
                    <a:gd name="connsiteX3-4851" fmla="*/ 3493 w 10000"/>
                    <a:gd name="connsiteY3-4852" fmla="*/ 1600 h 10006"/>
                    <a:gd name="connsiteX4-4853" fmla="*/ 4616 w 10000"/>
                    <a:gd name="connsiteY4-4854" fmla="*/ 4 h 10006"/>
                    <a:gd name="connsiteX5-4855" fmla="*/ 5662 w 10000"/>
                    <a:gd name="connsiteY5-4856" fmla="*/ 1087 h 10006"/>
                    <a:gd name="connsiteX6-4857" fmla="*/ 7305 w 10000"/>
                    <a:gd name="connsiteY6-4858" fmla="*/ 199 h 10006"/>
                    <a:gd name="connsiteX7-4859" fmla="*/ 8495 w 10000"/>
                    <a:gd name="connsiteY7-4860" fmla="*/ 2594 h 10006"/>
                    <a:gd name="connsiteX8-4861" fmla="*/ 9396 w 10000"/>
                    <a:gd name="connsiteY8-4862" fmla="*/ 4622 h 10006"/>
                    <a:gd name="connsiteX9-4863" fmla="*/ 9998 w 10000"/>
                    <a:gd name="connsiteY9-4864" fmla="*/ 9983 h 10006"/>
                    <a:gd name="connsiteX10-4865" fmla="*/ 9233 w 10000"/>
                    <a:gd name="connsiteY10-4866" fmla="*/ 6233 h 10006"/>
                    <a:gd name="connsiteX11-4867" fmla="*/ 8192 w 10000"/>
                    <a:gd name="connsiteY11-4868" fmla="*/ 3395 h 10006"/>
                    <a:gd name="connsiteX12-4869" fmla="*/ 6868 w 10000"/>
                    <a:gd name="connsiteY12-4870" fmla="*/ 3473 h 10006"/>
                    <a:gd name="connsiteX13-4871" fmla="*/ 5662 w 10000"/>
                    <a:gd name="connsiteY13-4872" fmla="*/ 2495 h 10006"/>
                    <a:gd name="connsiteX14-4873" fmla="*/ 4622 w 10000"/>
                    <a:gd name="connsiteY14-4874" fmla="*/ 3248 h 10006"/>
                    <a:gd name="connsiteX15-4875" fmla="*/ 3823 w 10000"/>
                    <a:gd name="connsiteY15-4876" fmla="*/ 2723 h 10006"/>
                    <a:gd name="connsiteX16-4877" fmla="*/ 2748 w 10000"/>
                    <a:gd name="connsiteY16-4878" fmla="*/ 3783 h 10006"/>
                    <a:gd name="connsiteX17-4879" fmla="*/ 1982 w 10000"/>
                    <a:gd name="connsiteY17-4880" fmla="*/ 3693 h 10006"/>
                    <a:gd name="connsiteX18-4881" fmla="*/ 1115 w 10000"/>
                    <a:gd name="connsiteY18-4882" fmla="*/ 5465 h 10006"/>
                    <a:gd name="connsiteX19-4883" fmla="*/ 1 w 10000"/>
                    <a:gd name="connsiteY19-4884" fmla="*/ 8375 h 10006"/>
                    <a:gd name="connsiteX20-4885" fmla="*/ 998 w 10000"/>
                    <a:gd name="connsiteY20-4886" fmla="*/ 2995 h 10006"/>
                    <a:gd name="connsiteX0-4887" fmla="*/ 998 w 10000"/>
                    <a:gd name="connsiteY0-4888" fmla="*/ 2995 h 10006"/>
                    <a:gd name="connsiteX1-4889" fmla="*/ 1860 w 10000"/>
                    <a:gd name="connsiteY1-4890" fmla="*/ 2616 h 10006"/>
                    <a:gd name="connsiteX2-4891" fmla="*/ 2446 w 10000"/>
                    <a:gd name="connsiteY2-4892" fmla="*/ 292 h 10006"/>
                    <a:gd name="connsiteX3-4893" fmla="*/ 3493 w 10000"/>
                    <a:gd name="connsiteY3-4894" fmla="*/ 1600 h 10006"/>
                    <a:gd name="connsiteX4-4895" fmla="*/ 4616 w 10000"/>
                    <a:gd name="connsiteY4-4896" fmla="*/ 4 h 10006"/>
                    <a:gd name="connsiteX5-4897" fmla="*/ 5662 w 10000"/>
                    <a:gd name="connsiteY5-4898" fmla="*/ 1087 h 10006"/>
                    <a:gd name="connsiteX6-4899" fmla="*/ 7305 w 10000"/>
                    <a:gd name="connsiteY6-4900" fmla="*/ 199 h 10006"/>
                    <a:gd name="connsiteX7-4901" fmla="*/ 8495 w 10000"/>
                    <a:gd name="connsiteY7-4902" fmla="*/ 2594 h 10006"/>
                    <a:gd name="connsiteX8-4903" fmla="*/ 9396 w 10000"/>
                    <a:gd name="connsiteY8-4904" fmla="*/ 4622 h 10006"/>
                    <a:gd name="connsiteX9-4905" fmla="*/ 9998 w 10000"/>
                    <a:gd name="connsiteY9-4906" fmla="*/ 9983 h 10006"/>
                    <a:gd name="connsiteX10-4907" fmla="*/ 9233 w 10000"/>
                    <a:gd name="connsiteY10-4908" fmla="*/ 6233 h 10006"/>
                    <a:gd name="connsiteX11-4909" fmla="*/ 8192 w 10000"/>
                    <a:gd name="connsiteY11-4910" fmla="*/ 3395 h 10006"/>
                    <a:gd name="connsiteX12-4911" fmla="*/ 6868 w 10000"/>
                    <a:gd name="connsiteY12-4912" fmla="*/ 3473 h 10006"/>
                    <a:gd name="connsiteX13-4913" fmla="*/ 5662 w 10000"/>
                    <a:gd name="connsiteY13-4914" fmla="*/ 2495 h 10006"/>
                    <a:gd name="connsiteX14-4915" fmla="*/ 4622 w 10000"/>
                    <a:gd name="connsiteY14-4916" fmla="*/ 3248 h 10006"/>
                    <a:gd name="connsiteX15-4917" fmla="*/ 3823 w 10000"/>
                    <a:gd name="connsiteY15-4918" fmla="*/ 2723 h 10006"/>
                    <a:gd name="connsiteX16-4919" fmla="*/ 2748 w 10000"/>
                    <a:gd name="connsiteY16-4920" fmla="*/ 3783 h 10006"/>
                    <a:gd name="connsiteX17-4921" fmla="*/ 1982 w 10000"/>
                    <a:gd name="connsiteY17-4922" fmla="*/ 3693 h 10006"/>
                    <a:gd name="connsiteX18-4923" fmla="*/ 1115 w 10000"/>
                    <a:gd name="connsiteY18-4924" fmla="*/ 5465 h 10006"/>
                    <a:gd name="connsiteX19-4925" fmla="*/ 1 w 10000"/>
                    <a:gd name="connsiteY19-4926" fmla="*/ 8375 h 10006"/>
                    <a:gd name="connsiteX20-4927" fmla="*/ 998 w 10000"/>
                    <a:gd name="connsiteY20-4928" fmla="*/ 2995 h 10006"/>
                    <a:gd name="connsiteX0-4929" fmla="*/ 998 w 10000"/>
                    <a:gd name="connsiteY0-4930" fmla="*/ 2995 h 10006"/>
                    <a:gd name="connsiteX1-4931" fmla="*/ 1860 w 10000"/>
                    <a:gd name="connsiteY1-4932" fmla="*/ 2616 h 10006"/>
                    <a:gd name="connsiteX2-4933" fmla="*/ 2446 w 10000"/>
                    <a:gd name="connsiteY2-4934" fmla="*/ 292 h 10006"/>
                    <a:gd name="connsiteX3-4935" fmla="*/ 3493 w 10000"/>
                    <a:gd name="connsiteY3-4936" fmla="*/ 1600 h 10006"/>
                    <a:gd name="connsiteX4-4937" fmla="*/ 4616 w 10000"/>
                    <a:gd name="connsiteY4-4938" fmla="*/ 4 h 10006"/>
                    <a:gd name="connsiteX5-4939" fmla="*/ 5662 w 10000"/>
                    <a:gd name="connsiteY5-4940" fmla="*/ 1087 h 10006"/>
                    <a:gd name="connsiteX6-4941" fmla="*/ 7305 w 10000"/>
                    <a:gd name="connsiteY6-4942" fmla="*/ 199 h 10006"/>
                    <a:gd name="connsiteX7-4943" fmla="*/ 8495 w 10000"/>
                    <a:gd name="connsiteY7-4944" fmla="*/ 2594 h 10006"/>
                    <a:gd name="connsiteX8-4945" fmla="*/ 9396 w 10000"/>
                    <a:gd name="connsiteY8-4946" fmla="*/ 4622 h 10006"/>
                    <a:gd name="connsiteX9-4947" fmla="*/ 9998 w 10000"/>
                    <a:gd name="connsiteY9-4948" fmla="*/ 9983 h 10006"/>
                    <a:gd name="connsiteX10-4949" fmla="*/ 9233 w 10000"/>
                    <a:gd name="connsiteY10-4950" fmla="*/ 6233 h 10006"/>
                    <a:gd name="connsiteX11-4951" fmla="*/ 8192 w 10000"/>
                    <a:gd name="connsiteY11-4952" fmla="*/ 3395 h 10006"/>
                    <a:gd name="connsiteX12-4953" fmla="*/ 6868 w 10000"/>
                    <a:gd name="connsiteY12-4954" fmla="*/ 3473 h 10006"/>
                    <a:gd name="connsiteX13-4955" fmla="*/ 5662 w 10000"/>
                    <a:gd name="connsiteY13-4956" fmla="*/ 2495 h 10006"/>
                    <a:gd name="connsiteX14-4957" fmla="*/ 4622 w 10000"/>
                    <a:gd name="connsiteY14-4958" fmla="*/ 3248 h 10006"/>
                    <a:gd name="connsiteX15-4959" fmla="*/ 3823 w 10000"/>
                    <a:gd name="connsiteY15-4960" fmla="*/ 2723 h 10006"/>
                    <a:gd name="connsiteX16-4961" fmla="*/ 2748 w 10000"/>
                    <a:gd name="connsiteY16-4962" fmla="*/ 3783 h 10006"/>
                    <a:gd name="connsiteX17-4963" fmla="*/ 1982 w 10000"/>
                    <a:gd name="connsiteY17-4964" fmla="*/ 3693 h 10006"/>
                    <a:gd name="connsiteX18-4965" fmla="*/ 1115 w 10000"/>
                    <a:gd name="connsiteY18-4966" fmla="*/ 5465 h 10006"/>
                    <a:gd name="connsiteX19-4967" fmla="*/ 1 w 10000"/>
                    <a:gd name="connsiteY19-4968" fmla="*/ 8375 h 10006"/>
                    <a:gd name="connsiteX20-4969" fmla="*/ 998 w 10000"/>
                    <a:gd name="connsiteY20-4970" fmla="*/ 2995 h 10006"/>
                    <a:gd name="connsiteX0-4971" fmla="*/ 998 w 10000"/>
                    <a:gd name="connsiteY0-4972" fmla="*/ 2995 h 10006"/>
                    <a:gd name="connsiteX1-4973" fmla="*/ 1860 w 10000"/>
                    <a:gd name="connsiteY1-4974" fmla="*/ 2616 h 10006"/>
                    <a:gd name="connsiteX2-4975" fmla="*/ 2446 w 10000"/>
                    <a:gd name="connsiteY2-4976" fmla="*/ 292 h 10006"/>
                    <a:gd name="connsiteX3-4977" fmla="*/ 3493 w 10000"/>
                    <a:gd name="connsiteY3-4978" fmla="*/ 1600 h 10006"/>
                    <a:gd name="connsiteX4-4979" fmla="*/ 4616 w 10000"/>
                    <a:gd name="connsiteY4-4980" fmla="*/ 4 h 10006"/>
                    <a:gd name="connsiteX5-4981" fmla="*/ 5662 w 10000"/>
                    <a:gd name="connsiteY5-4982" fmla="*/ 1087 h 10006"/>
                    <a:gd name="connsiteX6-4983" fmla="*/ 7305 w 10000"/>
                    <a:gd name="connsiteY6-4984" fmla="*/ 199 h 10006"/>
                    <a:gd name="connsiteX7-4985" fmla="*/ 8495 w 10000"/>
                    <a:gd name="connsiteY7-4986" fmla="*/ 2594 h 10006"/>
                    <a:gd name="connsiteX8-4987" fmla="*/ 9396 w 10000"/>
                    <a:gd name="connsiteY8-4988" fmla="*/ 4622 h 10006"/>
                    <a:gd name="connsiteX9-4989" fmla="*/ 9998 w 10000"/>
                    <a:gd name="connsiteY9-4990" fmla="*/ 9983 h 10006"/>
                    <a:gd name="connsiteX10-4991" fmla="*/ 9233 w 10000"/>
                    <a:gd name="connsiteY10-4992" fmla="*/ 6233 h 10006"/>
                    <a:gd name="connsiteX11-4993" fmla="*/ 8192 w 10000"/>
                    <a:gd name="connsiteY11-4994" fmla="*/ 3395 h 10006"/>
                    <a:gd name="connsiteX12-4995" fmla="*/ 6868 w 10000"/>
                    <a:gd name="connsiteY12-4996" fmla="*/ 3473 h 10006"/>
                    <a:gd name="connsiteX13-4997" fmla="*/ 5662 w 10000"/>
                    <a:gd name="connsiteY13-4998" fmla="*/ 2495 h 10006"/>
                    <a:gd name="connsiteX14-4999" fmla="*/ 4622 w 10000"/>
                    <a:gd name="connsiteY14-5000" fmla="*/ 3248 h 10006"/>
                    <a:gd name="connsiteX15-5001" fmla="*/ 3823 w 10000"/>
                    <a:gd name="connsiteY15-5002" fmla="*/ 2723 h 10006"/>
                    <a:gd name="connsiteX16-5003" fmla="*/ 2748 w 10000"/>
                    <a:gd name="connsiteY16-5004" fmla="*/ 3783 h 10006"/>
                    <a:gd name="connsiteX17-5005" fmla="*/ 1982 w 10000"/>
                    <a:gd name="connsiteY17-5006" fmla="*/ 3693 h 10006"/>
                    <a:gd name="connsiteX18-5007" fmla="*/ 1115 w 10000"/>
                    <a:gd name="connsiteY18-5008" fmla="*/ 5465 h 10006"/>
                    <a:gd name="connsiteX19-5009" fmla="*/ 1 w 10000"/>
                    <a:gd name="connsiteY19-5010" fmla="*/ 8375 h 10006"/>
                    <a:gd name="connsiteX20-5011" fmla="*/ 998 w 10000"/>
                    <a:gd name="connsiteY20-5012" fmla="*/ 2995 h 10006"/>
                    <a:gd name="connsiteX0-5013" fmla="*/ 998 w 10000"/>
                    <a:gd name="connsiteY0-5014" fmla="*/ 2995 h 10006"/>
                    <a:gd name="connsiteX1-5015" fmla="*/ 1860 w 10000"/>
                    <a:gd name="connsiteY1-5016" fmla="*/ 2616 h 10006"/>
                    <a:gd name="connsiteX2-5017" fmla="*/ 2446 w 10000"/>
                    <a:gd name="connsiteY2-5018" fmla="*/ 292 h 10006"/>
                    <a:gd name="connsiteX3-5019" fmla="*/ 3493 w 10000"/>
                    <a:gd name="connsiteY3-5020" fmla="*/ 1600 h 10006"/>
                    <a:gd name="connsiteX4-5021" fmla="*/ 4616 w 10000"/>
                    <a:gd name="connsiteY4-5022" fmla="*/ 4 h 10006"/>
                    <a:gd name="connsiteX5-5023" fmla="*/ 5662 w 10000"/>
                    <a:gd name="connsiteY5-5024" fmla="*/ 1087 h 10006"/>
                    <a:gd name="connsiteX6-5025" fmla="*/ 7305 w 10000"/>
                    <a:gd name="connsiteY6-5026" fmla="*/ 199 h 10006"/>
                    <a:gd name="connsiteX7-5027" fmla="*/ 8495 w 10000"/>
                    <a:gd name="connsiteY7-5028" fmla="*/ 2594 h 10006"/>
                    <a:gd name="connsiteX8-5029" fmla="*/ 9396 w 10000"/>
                    <a:gd name="connsiteY8-5030" fmla="*/ 4622 h 10006"/>
                    <a:gd name="connsiteX9-5031" fmla="*/ 9998 w 10000"/>
                    <a:gd name="connsiteY9-5032" fmla="*/ 9983 h 10006"/>
                    <a:gd name="connsiteX10-5033" fmla="*/ 9233 w 10000"/>
                    <a:gd name="connsiteY10-5034" fmla="*/ 6233 h 10006"/>
                    <a:gd name="connsiteX11-5035" fmla="*/ 8192 w 10000"/>
                    <a:gd name="connsiteY11-5036" fmla="*/ 3395 h 10006"/>
                    <a:gd name="connsiteX12-5037" fmla="*/ 6868 w 10000"/>
                    <a:gd name="connsiteY12-5038" fmla="*/ 3473 h 10006"/>
                    <a:gd name="connsiteX13-5039" fmla="*/ 5662 w 10000"/>
                    <a:gd name="connsiteY13-5040" fmla="*/ 2495 h 10006"/>
                    <a:gd name="connsiteX14-5041" fmla="*/ 4622 w 10000"/>
                    <a:gd name="connsiteY14-5042" fmla="*/ 3248 h 10006"/>
                    <a:gd name="connsiteX15-5043" fmla="*/ 3823 w 10000"/>
                    <a:gd name="connsiteY15-5044" fmla="*/ 2723 h 10006"/>
                    <a:gd name="connsiteX16-5045" fmla="*/ 2748 w 10000"/>
                    <a:gd name="connsiteY16-5046" fmla="*/ 3783 h 10006"/>
                    <a:gd name="connsiteX17-5047" fmla="*/ 1982 w 10000"/>
                    <a:gd name="connsiteY17-5048" fmla="*/ 3693 h 10006"/>
                    <a:gd name="connsiteX18-5049" fmla="*/ 1115 w 10000"/>
                    <a:gd name="connsiteY18-5050" fmla="*/ 5465 h 10006"/>
                    <a:gd name="connsiteX19-5051" fmla="*/ 1 w 10000"/>
                    <a:gd name="connsiteY19-5052" fmla="*/ 8375 h 10006"/>
                    <a:gd name="connsiteX20-5053" fmla="*/ 998 w 10000"/>
                    <a:gd name="connsiteY20-5054" fmla="*/ 2995 h 10006"/>
                    <a:gd name="connsiteX0-5055" fmla="*/ 998 w 10000"/>
                    <a:gd name="connsiteY0-5056" fmla="*/ 2995 h 10006"/>
                    <a:gd name="connsiteX1-5057" fmla="*/ 1860 w 10000"/>
                    <a:gd name="connsiteY1-5058" fmla="*/ 2616 h 10006"/>
                    <a:gd name="connsiteX2-5059" fmla="*/ 2446 w 10000"/>
                    <a:gd name="connsiteY2-5060" fmla="*/ 292 h 10006"/>
                    <a:gd name="connsiteX3-5061" fmla="*/ 3493 w 10000"/>
                    <a:gd name="connsiteY3-5062" fmla="*/ 1600 h 10006"/>
                    <a:gd name="connsiteX4-5063" fmla="*/ 4616 w 10000"/>
                    <a:gd name="connsiteY4-5064" fmla="*/ 4 h 10006"/>
                    <a:gd name="connsiteX5-5065" fmla="*/ 5662 w 10000"/>
                    <a:gd name="connsiteY5-5066" fmla="*/ 1087 h 10006"/>
                    <a:gd name="connsiteX6-5067" fmla="*/ 7305 w 10000"/>
                    <a:gd name="connsiteY6-5068" fmla="*/ 199 h 10006"/>
                    <a:gd name="connsiteX7-5069" fmla="*/ 8495 w 10000"/>
                    <a:gd name="connsiteY7-5070" fmla="*/ 2594 h 10006"/>
                    <a:gd name="connsiteX8-5071" fmla="*/ 9396 w 10000"/>
                    <a:gd name="connsiteY8-5072" fmla="*/ 4622 h 10006"/>
                    <a:gd name="connsiteX9-5073" fmla="*/ 9998 w 10000"/>
                    <a:gd name="connsiteY9-5074" fmla="*/ 9983 h 10006"/>
                    <a:gd name="connsiteX10-5075" fmla="*/ 9233 w 10000"/>
                    <a:gd name="connsiteY10-5076" fmla="*/ 6233 h 10006"/>
                    <a:gd name="connsiteX11-5077" fmla="*/ 8192 w 10000"/>
                    <a:gd name="connsiteY11-5078" fmla="*/ 3395 h 10006"/>
                    <a:gd name="connsiteX12-5079" fmla="*/ 6868 w 10000"/>
                    <a:gd name="connsiteY12-5080" fmla="*/ 3473 h 10006"/>
                    <a:gd name="connsiteX13-5081" fmla="*/ 5662 w 10000"/>
                    <a:gd name="connsiteY13-5082" fmla="*/ 2495 h 10006"/>
                    <a:gd name="connsiteX14-5083" fmla="*/ 4622 w 10000"/>
                    <a:gd name="connsiteY14-5084" fmla="*/ 3248 h 10006"/>
                    <a:gd name="connsiteX15-5085" fmla="*/ 3823 w 10000"/>
                    <a:gd name="connsiteY15-5086" fmla="*/ 2723 h 10006"/>
                    <a:gd name="connsiteX16-5087" fmla="*/ 2748 w 10000"/>
                    <a:gd name="connsiteY16-5088" fmla="*/ 3783 h 10006"/>
                    <a:gd name="connsiteX17-5089" fmla="*/ 1982 w 10000"/>
                    <a:gd name="connsiteY17-5090" fmla="*/ 3693 h 10006"/>
                    <a:gd name="connsiteX18-5091" fmla="*/ 1115 w 10000"/>
                    <a:gd name="connsiteY18-5092" fmla="*/ 5465 h 10006"/>
                    <a:gd name="connsiteX19-5093" fmla="*/ 1 w 10000"/>
                    <a:gd name="connsiteY19-5094" fmla="*/ 8375 h 10006"/>
                    <a:gd name="connsiteX20-5095" fmla="*/ 998 w 10000"/>
                    <a:gd name="connsiteY20-5096" fmla="*/ 2995 h 10006"/>
                    <a:gd name="connsiteX0-5097" fmla="*/ 998 w 10000"/>
                    <a:gd name="connsiteY0-5098" fmla="*/ 2995 h 10006"/>
                    <a:gd name="connsiteX1-5099" fmla="*/ 1860 w 10000"/>
                    <a:gd name="connsiteY1-5100" fmla="*/ 2616 h 10006"/>
                    <a:gd name="connsiteX2-5101" fmla="*/ 2446 w 10000"/>
                    <a:gd name="connsiteY2-5102" fmla="*/ 292 h 10006"/>
                    <a:gd name="connsiteX3-5103" fmla="*/ 3493 w 10000"/>
                    <a:gd name="connsiteY3-5104" fmla="*/ 1600 h 10006"/>
                    <a:gd name="connsiteX4-5105" fmla="*/ 4616 w 10000"/>
                    <a:gd name="connsiteY4-5106" fmla="*/ 4 h 10006"/>
                    <a:gd name="connsiteX5-5107" fmla="*/ 5662 w 10000"/>
                    <a:gd name="connsiteY5-5108" fmla="*/ 1087 h 10006"/>
                    <a:gd name="connsiteX6-5109" fmla="*/ 7305 w 10000"/>
                    <a:gd name="connsiteY6-5110" fmla="*/ 199 h 10006"/>
                    <a:gd name="connsiteX7-5111" fmla="*/ 8495 w 10000"/>
                    <a:gd name="connsiteY7-5112" fmla="*/ 2594 h 10006"/>
                    <a:gd name="connsiteX8-5113" fmla="*/ 9396 w 10000"/>
                    <a:gd name="connsiteY8-5114" fmla="*/ 4622 h 10006"/>
                    <a:gd name="connsiteX9-5115" fmla="*/ 9998 w 10000"/>
                    <a:gd name="connsiteY9-5116" fmla="*/ 9983 h 10006"/>
                    <a:gd name="connsiteX10-5117" fmla="*/ 9233 w 10000"/>
                    <a:gd name="connsiteY10-5118" fmla="*/ 6233 h 10006"/>
                    <a:gd name="connsiteX11-5119" fmla="*/ 8192 w 10000"/>
                    <a:gd name="connsiteY11-5120" fmla="*/ 3395 h 10006"/>
                    <a:gd name="connsiteX12-5121" fmla="*/ 6868 w 10000"/>
                    <a:gd name="connsiteY12-5122" fmla="*/ 3473 h 10006"/>
                    <a:gd name="connsiteX13-5123" fmla="*/ 5662 w 10000"/>
                    <a:gd name="connsiteY13-5124" fmla="*/ 2495 h 10006"/>
                    <a:gd name="connsiteX14-5125" fmla="*/ 4622 w 10000"/>
                    <a:gd name="connsiteY14-5126" fmla="*/ 3248 h 10006"/>
                    <a:gd name="connsiteX15-5127" fmla="*/ 3823 w 10000"/>
                    <a:gd name="connsiteY15-5128" fmla="*/ 2723 h 10006"/>
                    <a:gd name="connsiteX16-5129" fmla="*/ 2748 w 10000"/>
                    <a:gd name="connsiteY16-5130" fmla="*/ 3783 h 10006"/>
                    <a:gd name="connsiteX17-5131" fmla="*/ 1982 w 10000"/>
                    <a:gd name="connsiteY17-5132" fmla="*/ 3693 h 10006"/>
                    <a:gd name="connsiteX18-5133" fmla="*/ 1115 w 10000"/>
                    <a:gd name="connsiteY18-5134" fmla="*/ 5465 h 10006"/>
                    <a:gd name="connsiteX19-5135" fmla="*/ 1 w 10000"/>
                    <a:gd name="connsiteY19-5136" fmla="*/ 8375 h 10006"/>
                    <a:gd name="connsiteX20-5137" fmla="*/ 998 w 10000"/>
                    <a:gd name="connsiteY20-5138" fmla="*/ 2995 h 10006"/>
                    <a:gd name="connsiteX0-5139" fmla="*/ 998 w 10000"/>
                    <a:gd name="connsiteY0-5140" fmla="*/ 2992 h 10003"/>
                    <a:gd name="connsiteX1-5141" fmla="*/ 1860 w 10000"/>
                    <a:gd name="connsiteY1-5142" fmla="*/ 2613 h 10003"/>
                    <a:gd name="connsiteX2-5143" fmla="*/ 2446 w 10000"/>
                    <a:gd name="connsiteY2-5144" fmla="*/ 289 h 10003"/>
                    <a:gd name="connsiteX3-5145" fmla="*/ 3404 w 10000"/>
                    <a:gd name="connsiteY3-5146" fmla="*/ 1033 h 10003"/>
                    <a:gd name="connsiteX4-5147" fmla="*/ 4616 w 10000"/>
                    <a:gd name="connsiteY4-5148" fmla="*/ 1 h 10003"/>
                    <a:gd name="connsiteX5-5149" fmla="*/ 5662 w 10000"/>
                    <a:gd name="connsiteY5-5150" fmla="*/ 1084 h 10003"/>
                    <a:gd name="connsiteX6-5151" fmla="*/ 7305 w 10000"/>
                    <a:gd name="connsiteY6-5152" fmla="*/ 196 h 10003"/>
                    <a:gd name="connsiteX7-5153" fmla="*/ 8495 w 10000"/>
                    <a:gd name="connsiteY7-5154" fmla="*/ 2591 h 10003"/>
                    <a:gd name="connsiteX8-5155" fmla="*/ 9396 w 10000"/>
                    <a:gd name="connsiteY8-5156" fmla="*/ 4619 h 10003"/>
                    <a:gd name="connsiteX9-5157" fmla="*/ 9998 w 10000"/>
                    <a:gd name="connsiteY9-5158" fmla="*/ 9980 h 10003"/>
                    <a:gd name="connsiteX10-5159" fmla="*/ 9233 w 10000"/>
                    <a:gd name="connsiteY10-5160" fmla="*/ 6230 h 10003"/>
                    <a:gd name="connsiteX11-5161" fmla="*/ 8192 w 10000"/>
                    <a:gd name="connsiteY11-5162" fmla="*/ 3392 h 10003"/>
                    <a:gd name="connsiteX12-5163" fmla="*/ 6868 w 10000"/>
                    <a:gd name="connsiteY12-5164" fmla="*/ 3470 h 10003"/>
                    <a:gd name="connsiteX13-5165" fmla="*/ 5662 w 10000"/>
                    <a:gd name="connsiteY13-5166" fmla="*/ 2492 h 10003"/>
                    <a:gd name="connsiteX14-5167" fmla="*/ 4622 w 10000"/>
                    <a:gd name="connsiteY14-5168" fmla="*/ 3245 h 10003"/>
                    <a:gd name="connsiteX15-5169" fmla="*/ 3823 w 10000"/>
                    <a:gd name="connsiteY15-5170" fmla="*/ 2720 h 10003"/>
                    <a:gd name="connsiteX16-5171" fmla="*/ 2748 w 10000"/>
                    <a:gd name="connsiteY16-5172" fmla="*/ 3780 h 10003"/>
                    <a:gd name="connsiteX17-5173" fmla="*/ 1982 w 10000"/>
                    <a:gd name="connsiteY17-5174" fmla="*/ 3690 h 10003"/>
                    <a:gd name="connsiteX18-5175" fmla="*/ 1115 w 10000"/>
                    <a:gd name="connsiteY18-5176" fmla="*/ 5462 h 10003"/>
                    <a:gd name="connsiteX19-5177" fmla="*/ 1 w 10000"/>
                    <a:gd name="connsiteY19-5178" fmla="*/ 8372 h 10003"/>
                    <a:gd name="connsiteX20-5179" fmla="*/ 998 w 10000"/>
                    <a:gd name="connsiteY20-5180" fmla="*/ 2992 h 10003"/>
                    <a:gd name="connsiteX0-5181" fmla="*/ 998 w 10000"/>
                    <a:gd name="connsiteY0-5182" fmla="*/ 2992 h 10003"/>
                    <a:gd name="connsiteX1-5183" fmla="*/ 1786 w 10000"/>
                    <a:gd name="connsiteY1-5184" fmla="*/ 2275 h 10003"/>
                    <a:gd name="connsiteX2-5185" fmla="*/ 2446 w 10000"/>
                    <a:gd name="connsiteY2-5186" fmla="*/ 289 h 10003"/>
                    <a:gd name="connsiteX3-5187" fmla="*/ 3404 w 10000"/>
                    <a:gd name="connsiteY3-5188" fmla="*/ 1033 h 10003"/>
                    <a:gd name="connsiteX4-5189" fmla="*/ 4616 w 10000"/>
                    <a:gd name="connsiteY4-5190" fmla="*/ 1 h 10003"/>
                    <a:gd name="connsiteX5-5191" fmla="*/ 5662 w 10000"/>
                    <a:gd name="connsiteY5-5192" fmla="*/ 1084 h 10003"/>
                    <a:gd name="connsiteX6-5193" fmla="*/ 7305 w 10000"/>
                    <a:gd name="connsiteY6-5194" fmla="*/ 196 h 10003"/>
                    <a:gd name="connsiteX7-5195" fmla="*/ 8495 w 10000"/>
                    <a:gd name="connsiteY7-5196" fmla="*/ 2591 h 10003"/>
                    <a:gd name="connsiteX8-5197" fmla="*/ 9396 w 10000"/>
                    <a:gd name="connsiteY8-5198" fmla="*/ 4619 h 10003"/>
                    <a:gd name="connsiteX9-5199" fmla="*/ 9998 w 10000"/>
                    <a:gd name="connsiteY9-5200" fmla="*/ 9980 h 10003"/>
                    <a:gd name="connsiteX10-5201" fmla="*/ 9233 w 10000"/>
                    <a:gd name="connsiteY10-5202" fmla="*/ 6230 h 10003"/>
                    <a:gd name="connsiteX11-5203" fmla="*/ 8192 w 10000"/>
                    <a:gd name="connsiteY11-5204" fmla="*/ 3392 h 10003"/>
                    <a:gd name="connsiteX12-5205" fmla="*/ 6868 w 10000"/>
                    <a:gd name="connsiteY12-5206" fmla="*/ 3470 h 10003"/>
                    <a:gd name="connsiteX13-5207" fmla="*/ 5662 w 10000"/>
                    <a:gd name="connsiteY13-5208" fmla="*/ 2492 h 10003"/>
                    <a:gd name="connsiteX14-5209" fmla="*/ 4622 w 10000"/>
                    <a:gd name="connsiteY14-5210" fmla="*/ 3245 h 10003"/>
                    <a:gd name="connsiteX15-5211" fmla="*/ 3823 w 10000"/>
                    <a:gd name="connsiteY15-5212" fmla="*/ 2720 h 10003"/>
                    <a:gd name="connsiteX16-5213" fmla="*/ 2748 w 10000"/>
                    <a:gd name="connsiteY16-5214" fmla="*/ 3780 h 10003"/>
                    <a:gd name="connsiteX17-5215" fmla="*/ 1982 w 10000"/>
                    <a:gd name="connsiteY17-5216" fmla="*/ 3690 h 10003"/>
                    <a:gd name="connsiteX18-5217" fmla="*/ 1115 w 10000"/>
                    <a:gd name="connsiteY18-5218" fmla="*/ 5462 h 10003"/>
                    <a:gd name="connsiteX19-5219" fmla="*/ 1 w 10000"/>
                    <a:gd name="connsiteY19-5220" fmla="*/ 8372 h 10003"/>
                    <a:gd name="connsiteX20-5221" fmla="*/ 998 w 10000"/>
                    <a:gd name="connsiteY20-5222" fmla="*/ 2992 h 10003"/>
                    <a:gd name="connsiteX0-5223" fmla="*/ 998 w 10000"/>
                    <a:gd name="connsiteY0-5224" fmla="*/ 2992 h 10003"/>
                    <a:gd name="connsiteX1-5225" fmla="*/ 1786 w 10000"/>
                    <a:gd name="connsiteY1-5226" fmla="*/ 2275 h 10003"/>
                    <a:gd name="connsiteX2-5227" fmla="*/ 2446 w 10000"/>
                    <a:gd name="connsiteY2-5228" fmla="*/ 289 h 10003"/>
                    <a:gd name="connsiteX3-5229" fmla="*/ 3404 w 10000"/>
                    <a:gd name="connsiteY3-5230" fmla="*/ 1033 h 10003"/>
                    <a:gd name="connsiteX4-5231" fmla="*/ 4616 w 10000"/>
                    <a:gd name="connsiteY4-5232" fmla="*/ 1 h 10003"/>
                    <a:gd name="connsiteX5-5233" fmla="*/ 5662 w 10000"/>
                    <a:gd name="connsiteY5-5234" fmla="*/ 1084 h 10003"/>
                    <a:gd name="connsiteX6-5235" fmla="*/ 7305 w 10000"/>
                    <a:gd name="connsiteY6-5236" fmla="*/ 196 h 10003"/>
                    <a:gd name="connsiteX7-5237" fmla="*/ 8495 w 10000"/>
                    <a:gd name="connsiteY7-5238" fmla="*/ 2591 h 10003"/>
                    <a:gd name="connsiteX8-5239" fmla="*/ 9396 w 10000"/>
                    <a:gd name="connsiteY8-5240" fmla="*/ 4619 h 10003"/>
                    <a:gd name="connsiteX9-5241" fmla="*/ 9998 w 10000"/>
                    <a:gd name="connsiteY9-5242" fmla="*/ 9980 h 10003"/>
                    <a:gd name="connsiteX10-5243" fmla="*/ 9233 w 10000"/>
                    <a:gd name="connsiteY10-5244" fmla="*/ 6230 h 10003"/>
                    <a:gd name="connsiteX11-5245" fmla="*/ 8192 w 10000"/>
                    <a:gd name="connsiteY11-5246" fmla="*/ 3392 h 10003"/>
                    <a:gd name="connsiteX12-5247" fmla="*/ 6868 w 10000"/>
                    <a:gd name="connsiteY12-5248" fmla="*/ 3470 h 10003"/>
                    <a:gd name="connsiteX13-5249" fmla="*/ 5662 w 10000"/>
                    <a:gd name="connsiteY13-5250" fmla="*/ 2492 h 10003"/>
                    <a:gd name="connsiteX14-5251" fmla="*/ 4622 w 10000"/>
                    <a:gd name="connsiteY14-5252" fmla="*/ 3245 h 10003"/>
                    <a:gd name="connsiteX15-5253" fmla="*/ 3823 w 10000"/>
                    <a:gd name="connsiteY15-5254" fmla="*/ 2720 h 10003"/>
                    <a:gd name="connsiteX16-5255" fmla="*/ 2837 w 10000"/>
                    <a:gd name="connsiteY16-5256" fmla="*/ 3630 h 10003"/>
                    <a:gd name="connsiteX17-5257" fmla="*/ 1982 w 10000"/>
                    <a:gd name="connsiteY17-5258" fmla="*/ 3690 h 10003"/>
                    <a:gd name="connsiteX18-5259" fmla="*/ 1115 w 10000"/>
                    <a:gd name="connsiteY18-5260" fmla="*/ 5462 h 10003"/>
                    <a:gd name="connsiteX19-5261" fmla="*/ 1 w 10000"/>
                    <a:gd name="connsiteY19-5262" fmla="*/ 8372 h 10003"/>
                    <a:gd name="connsiteX20-5263" fmla="*/ 998 w 10000"/>
                    <a:gd name="connsiteY20-5264" fmla="*/ 2992 h 10003"/>
                    <a:gd name="connsiteX0-5265" fmla="*/ 998 w 10000"/>
                    <a:gd name="connsiteY0-5266" fmla="*/ 2992 h 10003"/>
                    <a:gd name="connsiteX1-5267" fmla="*/ 1786 w 10000"/>
                    <a:gd name="connsiteY1-5268" fmla="*/ 2275 h 10003"/>
                    <a:gd name="connsiteX2-5269" fmla="*/ 2446 w 10000"/>
                    <a:gd name="connsiteY2-5270" fmla="*/ 289 h 10003"/>
                    <a:gd name="connsiteX3-5271" fmla="*/ 3404 w 10000"/>
                    <a:gd name="connsiteY3-5272" fmla="*/ 1033 h 10003"/>
                    <a:gd name="connsiteX4-5273" fmla="*/ 4616 w 10000"/>
                    <a:gd name="connsiteY4-5274" fmla="*/ 1 h 10003"/>
                    <a:gd name="connsiteX5-5275" fmla="*/ 5662 w 10000"/>
                    <a:gd name="connsiteY5-5276" fmla="*/ 1084 h 10003"/>
                    <a:gd name="connsiteX6-5277" fmla="*/ 7305 w 10000"/>
                    <a:gd name="connsiteY6-5278" fmla="*/ 196 h 10003"/>
                    <a:gd name="connsiteX7-5279" fmla="*/ 8495 w 10000"/>
                    <a:gd name="connsiteY7-5280" fmla="*/ 2591 h 10003"/>
                    <a:gd name="connsiteX8-5281" fmla="*/ 9396 w 10000"/>
                    <a:gd name="connsiteY8-5282" fmla="*/ 4619 h 10003"/>
                    <a:gd name="connsiteX9-5283" fmla="*/ 9998 w 10000"/>
                    <a:gd name="connsiteY9-5284" fmla="*/ 9980 h 10003"/>
                    <a:gd name="connsiteX10-5285" fmla="*/ 9233 w 10000"/>
                    <a:gd name="connsiteY10-5286" fmla="*/ 6230 h 10003"/>
                    <a:gd name="connsiteX11-5287" fmla="*/ 8192 w 10000"/>
                    <a:gd name="connsiteY11-5288" fmla="*/ 3392 h 10003"/>
                    <a:gd name="connsiteX12-5289" fmla="*/ 6868 w 10000"/>
                    <a:gd name="connsiteY12-5290" fmla="*/ 3470 h 10003"/>
                    <a:gd name="connsiteX13-5291" fmla="*/ 5662 w 10000"/>
                    <a:gd name="connsiteY13-5292" fmla="*/ 2492 h 10003"/>
                    <a:gd name="connsiteX14-5293" fmla="*/ 4622 w 10000"/>
                    <a:gd name="connsiteY14-5294" fmla="*/ 3245 h 10003"/>
                    <a:gd name="connsiteX15-5295" fmla="*/ 3734 w 10000"/>
                    <a:gd name="connsiteY15-5296" fmla="*/ 2231 h 10003"/>
                    <a:gd name="connsiteX16-5297" fmla="*/ 2837 w 10000"/>
                    <a:gd name="connsiteY16-5298" fmla="*/ 3630 h 10003"/>
                    <a:gd name="connsiteX17-5299" fmla="*/ 1982 w 10000"/>
                    <a:gd name="connsiteY17-5300" fmla="*/ 3690 h 10003"/>
                    <a:gd name="connsiteX18-5301" fmla="*/ 1115 w 10000"/>
                    <a:gd name="connsiteY18-5302" fmla="*/ 5462 h 10003"/>
                    <a:gd name="connsiteX19-5303" fmla="*/ 1 w 10000"/>
                    <a:gd name="connsiteY19-5304" fmla="*/ 8372 h 10003"/>
                    <a:gd name="connsiteX20-5305" fmla="*/ 998 w 10000"/>
                    <a:gd name="connsiteY20-5306" fmla="*/ 2992 h 10003"/>
                    <a:gd name="connsiteX0-5307" fmla="*/ 998 w 10000"/>
                    <a:gd name="connsiteY0-5308" fmla="*/ 2992 h 10003"/>
                    <a:gd name="connsiteX1-5309" fmla="*/ 1786 w 10000"/>
                    <a:gd name="connsiteY1-5310" fmla="*/ 2275 h 10003"/>
                    <a:gd name="connsiteX2-5311" fmla="*/ 2446 w 10000"/>
                    <a:gd name="connsiteY2-5312" fmla="*/ 289 h 10003"/>
                    <a:gd name="connsiteX3-5313" fmla="*/ 3404 w 10000"/>
                    <a:gd name="connsiteY3-5314" fmla="*/ 1033 h 10003"/>
                    <a:gd name="connsiteX4-5315" fmla="*/ 4616 w 10000"/>
                    <a:gd name="connsiteY4-5316" fmla="*/ 1 h 10003"/>
                    <a:gd name="connsiteX5-5317" fmla="*/ 5662 w 10000"/>
                    <a:gd name="connsiteY5-5318" fmla="*/ 1084 h 10003"/>
                    <a:gd name="connsiteX6-5319" fmla="*/ 7305 w 10000"/>
                    <a:gd name="connsiteY6-5320" fmla="*/ 196 h 10003"/>
                    <a:gd name="connsiteX7-5321" fmla="*/ 8495 w 10000"/>
                    <a:gd name="connsiteY7-5322" fmla="*/ 2591 h 10003"/>
                    <a:gd name="connsiteX8-5323" fmla="*/ 9396 w 10000"/>
                    <a:gd name="connsiteY8-5324" fmla="*/ 4619 h 10003"/>
                    <a:gd name="connsiteX9-5325" fmla="*/ 9998 w 10000"/>
                    <a:gd name="connsiteY9-5326" fmla="*/ 9980 h 10003"/>
                    <a:gd name="connsiteX10-5327" fmla="*/ 9233 w 10000"/>
                    <a:gd name="connsiteY10-5328" fmla="*/ 6230 h 10003"/>
                    <a:gd name="connsiteX11-5329" fmla="*/ 8192 w 10000"/>
                    <a:gd name="connsiteY11-5330" fmla="*/ 3392 h 10003"/>
                    <a:gd name="connsiteX12-5331" fmla="*/ 6868 w 10000"/>
                    <a:gd name="connsiteY12-5332" fmla="*/ 3470 h 10003"/>
                    <a:gd name="connsiteX13-5333" fmla="*/ 5662 w 10000"/>
                    <a:gd name="connsiteY13-5334" fmla="*/ 2492 h 10003"/>
                    <a:gd name="connsiteX14-5335" fmla="*/ 4622 w 10000"/>
                    <a:gd name="connsiteY14-5336" fmla="*/ 3245 h 10003"/>
                    <a:gd name="connsiteX15-5337" fmla="*/ 3734 w 10000"/>
                    <a:gd name="connsiteY15-5338" fmla="*/ 2231 h 10003"/>
                    <a:gd name="connsiteX16-5339" fmla="*/ 2837 w 10000"/>
                    <a:gd name="connsiteY16-5340" fmla="*/ 3630 h 10003"/>
                    <a:gd name="connsiteX17-5341" fmla="*/ 1982 w 10000"/>
                    <a:gd name="connsiteY17-5342" fmla="*/ 3690 h 10003"/>
                    <a:gd name="connsiteX18-5343" fmla="*/ 1115 w 10000"/>
                    <a:gd name="connsiteY18-5344" fmla="*/ 5462 h 10003"/>
                    <a:gd name="connsiteX19-5345" fmla="*/ 1 w 10000"/>
                    <a:gd name="connsiteY19-5346" fmla="*/ 8372 h 10003"/>
                    <a:gd name="connsiteX20-5347" fmla="*/ 998 w 10000"/>
                    <a:gd name="connsiteY20-5348" fmla="*/ 2992 h 10003"/>
                    <a:gd name="connsiteX0-5349" fmla="*/ 998 w 10000"/>
                    <a:gd name="connsiteY0-5350" fmla="*/ 2992 h 10003"/>
                    <a:gd name="connsiteX1-5351" fmla="*/ 1786 w 10000"/>
                    <a:gd name="connsiteY1-5352" fmla="*/ 2275 h 10003"/>
                    <a:gd name="connsiteX2-5353" fmla="*/ 2446 w 10000"/>
                    <a:gd name="connsiteY2-5354" fmla="*/ 289 h 10003"/>
                    <a:gd name="connsiteX3-5355" fmla="*/ 3404 w 10000"/>
                    <a:gd name="connsiteY3-5356" fmla="*/ 1033 h 10003"/>
                    <a:gd name="connsiteX4-5357" fmla="*/ 4616 w 10000"/>
                    <a:gd name="connsiteY4-5358" fmla="*/ 1 h 10003"/>
                    <a:gd name="connsiteX5-5359" fmla="*/ 5662 w 10000"/>
                    <a:gd name="connsiteY5-5360" fmla="*/ 1084 h 10003"/>
                    <a:gd name="connsiteX6-5361" fmla="*/ 7305 w 10000"/>
                    <a:gd name="connsiteY6-5362" fmla="*/ 196 h 10003"/>
                    <a:gd name="connsiteX7-5363" fmla="*/ 8495 w 10000"/>
                    <a:gd name="connsiteY7-5364" fmla="*/ 2591 h 10003"/>
                    <a:gd name="connsiteX8-5365" fmla="*/ 9396 w 10000"/>
                    <a:gd name="connsiteY8-5366" fmla="*/ 4619 h 10003"/>
                    <a:gd name="connsiteX9-5367" fmla="*/ 9998 w 10000"/>
                    <a:gd name="connsiteY9-5368" fmla="*/ 9980 h 10003"/>
                    <a:gd name="connsiteX10-5369" fmla="*/ 9233 w 10000"/>
                    <a:gd name="connsiteY10-5370" fmla="*/ 6230 h 10003"/>
                    <a:gd name="connsiteX11-5371" fmla="*/ 8192 w 10000"/>
                    <a:gd name="connsiteY11-5372" fmla="*/ 3392 h 10003"/>
                    <a:gd name="connsiteX12-5373" fmla="*/ 6868 w 10000"/>
                    <a:gd name="connsiteY12-5374" fmla="*/ 3470 h 10003"/>
                    <a:gd name="connsiteX13-5375" fmla="*/ 5662 w 10000"/>
                    <a:gd name="connsiteY13-5376" fmla="*/ 2492 h 10003"/>
                    <a:gd name="connsiteX14-5377" fmla="*/ 4622 w 10000"/>
                    <a:gd name="connsiteY14-5378" fmla="*/ 3245 h 10003"/>
                    <a:gd name="connsiteX15-5379" fmla="*/ 3734 w 10000"/>
                    <a:gd name="connsiteY15-5380" fmla="*/ 2231 h 10003"/>
                    <a:gd name="connsiteX16-5381" fmla="*/ 2837 w 10000"/>
                    <a:gd name="connsiteY16-5382" fmla="*/ 3630 h 10003"/>
                    <a:gd name="connsiteX17-5383" fmla="*/ 1982 w 10000"/>
                    <a:gd name="connsiteY17-5384" fmla="*/ 3690 h 10003"/>
                    <a:gd name="connsiteX18-5385" fmla="*/ 1115 w 10000"/>
                    <a:gd name="connsiteY18-5386" fmla="*/ 5462 h 10003"/>
                    <a:gd name="connsiteX19-5387" fmla="*/ 1 w 10000"/>
                    <a:gd name="connsiteY19-5388" fmla="*/ 8372 h 10003"/>
                    <a:gd name="connsiteX20-5389" fmla="*/ 998 w 10000"/>
                    <a:gd name="connsiteY20-5390" fmla="*/ 2992 h 10003"/>
                    <a:gd name="connsiteX0-5391" fmla="*/ 998 w 10000"/>
                    <a:gd name="connsiteY0-5392" fmla="*/ 2992 h 10003"/>
                    <a:gd name="connsiteX1-5393" fmla="*/ 1786 w 10000"/>
                    <a:gd name="connsiteY1-5394" fmla="*/ 2275 h 10003"/>
                    <a:gd name="connsiteX2-5395" fmla="*/ 2520 w 10000"/>
                    <a:gd name="connsiteY2-5396" fmla="*/ 627 h 10003"/>
                    <a:gd name="connsiteX3-5397" fmla="*/ 3404 w 10000"/>
                    <a:gd name="connsiteY3-5398" fmla="*/ 1033 h 10003"/>
                    <a:gd name="connsiteX4-5399" fmla="*/ 4616 w 10000"/>
                    <a:gd name="connsiteY4-5400" fmla="*/ 1 h 10003"/>
                    <a:gd name="connsiteX5-5401" fmla="*/ 5662 w 10000"/>
                    <a:gd name="connsiteY5-5402" fmla="*/ 1084 h 10003"/>
                    <a:gd name="connsiteX6-5403" fmla="*/ 7305 w 10000"/>
                    <a:gd name="connsiteY6-5404" fmla="*/ 196 h 10003"/>
                    <a:gd name="connsiteX7-5405" fmla="*/ 8495 w 10000"/>
                    <a:gd name="connsiteY7-5406" fmla="*/ 2591 h 10003"/>
                    <a:gd name="connsiteX8-5407" fmla="*/ 9396 w 10000"/>
                    <a:gd name="connsiteY8-5408" fmla="*/ 4619 h 10003"/>
                    <a:gd name="connsiteX9-5409" fmla="*/ 9998 w 10000"/>
                    <a:gd name="connsiteY9-5410" fmla="*/ 9980 h 10003"/>
                    <a:gd name="connsiteX10-5411" fmla="*/ 9233 w 10000"/>
                    <a:gd name="connsiteY10-5412" fmla="*/ 6230 h 10003"/>
                    <a:gd name="connsiteX11-5413" fmla="*/ 8192 w 10000"/>
                    <a:gd name="connsiteY11-5414" fmla="*/ 3392 h 10003"/>
                    <a:gd name="connsiteX12-5415" fmla="*/ 6868 w 10000"/>
                    <a:gd name="connsiteY12-5416" fmla="*/ 3470 h 10003"/>
                    <a:gd name="connsiteX13-5417" fmla="*/ 5662 w 10000"/>
                    <a:gd name="connsiteY13-5418" fmla="*/ 2492 h 10003"/>
                    <a:gd name="connsiteX14-5419" fmla="*/ 4622 w 10000"/>
                    <a:gd name="connsiteY14-5420" fmla="*/ 3245 h 10003"/>
                    <a:gd name="connsiteX15-5421" fmla="*/ 3734 w 10000"/>
                    <a:gd name="connsiteY15-5422" fmla="*/ 2231 h 10003"/>
                    <a:gd name="connsiteX16-5423" fmla="*/ 2837 w 10000"/>
                    <a:gd name="connsiteY16-5424" fmla="*/ 3630 h 10003"/>
                    <a:gd name="connsiteX17-5425" fmla="*/ 1982 w 10000"/>
                    <a:gd name="connsiteY17-5426" fmla="*/ 3690 h 10003"/>
                    <a:gd name="connsiteX18-5427" fmla="*/ 1115 w 10000"/>
                    <a:gd name="connsiteY18-5428" fmla="*/ 5462 h 10003"/>
                    <a:gd name="connsiteX19-5429" fmla="*/ 1 w 10000"/>
                    <a:gd name="connsiteY19-5430" fmla="*/ 8372 h 10003"/>
                    <a:gd name="connsiteX20-5431" fmla="*/ 998 w 10000"/>
                    <a:gd name="connsiteY20-5432" fmla="*/ 2992 h 10003"/>
                    <a:gd name="connsiteX0-5433" fmla="*/ 998 w 10000"/>
                    <a:gd name="connsiteY0-5434" fmla="*/ 3330 h 10003"/>
                    <a:gd name="connsiteX1-5435" fmla="*/ 1786 w 10000"/>
                    <a:gd name="connsiteY1-5436" fmla="*/ 2275 h 10003"/>
                    <a:gd name="connsiteX2-5437" fmla="*/ 2520 w 10000"/>
                    <a:gd name="connsiteY2-5438" fmla="*/ 627 h 10003"/>
                    <a:gd name="connsiteX3-5439" fmla="*/ 3404 w 10000"/>
                    <a:gd name="connsiteY3-5440" fmla="*/ 1033 h 10003"/>
                    <a:gd name="connsiteX4-5441" fmla="*/ 4616 w 10000"/>
                    <a:gd name="connsiteY4-5442" fmla="*/ 1 h 10003"/>
                    <a:gd name="connsiteX5-5443" fmla="*/ 5662 w 10000"/>
                    <a:gd name="connsiteY5-5444" fmla="*/ 1084 h 10003"/>
                    <a:gd name="connsiteX6-5445" fmla="*/ 7305 w 10000"/>
                    <a:gd name="connsiteY6-5446" fmla="*/ 196 h 10003"/>
                    <a:gd name="connsiteX7-5447" fmla="*/ 8495 w 10000"/>
                    <a:gd name="connsiteY7-5448" fmla="*/ 2591 h 10003"/>
                    <a:gd name="connsiteX8-5449" fmla="*/ 9396 w 10000"/>
                    <a:gd name="connsiteY8-5450" fmla="*/ 4619 h 10003"/>
                    <a:gd name="connsiteX9-5451" fmla="*/ 9998 w 10000"/>
                    <a:gd name="connsiteY9-5452" fmla="*/ 9980 h 10003"/>
                    <a:gd name="connsiteX10-5453" fmla="*/ 9233 w 10000"/>
                    <a:gd name="connsiteY10-5454" fmla="*/ 6230 h 10003"/>
                    <a:gd name="connsiteX11-5455" fmla="*/ 8192 w 10000"/>
                    <a:gd name="connsiteY11-5456" fmla="*/ 3392 h 10003"/>
                    <a:gd name="connsiteX12-5457" fmla="*/ 6868 w 10000"/>
                    <a:gd name="connsiteY12-5458" fmla="*/ 3470 h 10003"/>
                    <a:gd name="connsiteX13-5459" fmla="*/ 5662 w 10000"/>
                    <a:gd name="connsiteY13-5460" fmla="*/ 2492 h 10003"/>
                    <a:gd name="connsiteX14-5461" fmla="*/ 4622 w 10000"/>
                    <a:gd name="connsiteY14-5462" fmla="*/ 3245 h 10003"/>
                    <a:gd name="connsiteX15-5463" fmla="*/ 3734 w 10000"/>
                    <a:gd name="connsiteY15-5464" fmla="*/ 2231 h 10003"/>
                    <a:gd name="connsiteX16-5465" fmla="*/ 2837 w 10000"/>
                    <a:gd name="connsiteY16-5466" fmla="*/ 3630 h 10003"/>
                    <a:gd name="connsiteX17-5467" fmla="*/ 1982 w 10000"/>
                    <a:gd name="connsiteY17-5468" fmla="*/ 3690 h 10003"/>
                    <a:gd name="connsiteX18-5469" fmla="*/ 1115 w 10000"/>
                    <a:gd name="connsiteY18-5470" fmla="*/ 5462 h 10003"/>
                    <a:gd name="connsiteX19-5471" fmla="*/ 1 w 10000"/>
                    <a:gd name="connsiteY19-5472" fmla="*/ 8372 h 10003"/>
                    <a:gd name="connsiteX20-5473" fmla="*/ 998 w 10000"/>
                    <a:gd name="connsiteY20-5474" fmla="*/ 3330 h 10003"/>
                    <a:gd name="connsiteX0-5475" fmla="*/ 998 w 10000"/>
                    <a:gd name="connsiteY0-5476" fmla="*/ 3330 h 10003"/>
                    <a:gd name="connsiteX1-5477" fmla="*/ 1578 w 10000"/>
                    <a:gd name="connsiteY1-5478" fmla="*/ 2764 h 10003"/>
                    <a:gd name="connsiteX2-5479" fmla="*/ 2520 w 10000"/>
                    <a:gd name="connsiteY2-5480" fmla="*/ 627 h 10003"/>
                    <a:gd name="connsiteX3-5481" fmla="*/ 3404 w 10000"/>
                    <a:gd name="connsiteY3-5482" fmla="*/ 1033 h 10003"/>
                    <a:gd name="connsiteX4-5483" fmla="*/ 4616 w 10000"/>
                    <a:gd name="connsiteY4-5484" fmla="*/ 1 h 10003"/>
                    <a:gd name="connsiteX5-5485" fmla="*/ 5662 w 10000"/>
                    <a:gd name="connsiteY5-5486" fmla="*/ 1084 h 10003"/>
                    <a:gd name="connsiteX6-5487" fmla="*/ 7305 w 10000"/>
                    <a:gd name="connsiteY6-5488" fmla="*/ 196 h 10003"/>
                    <a:gd name="connsiteX7-5489" fmla="*/ 8495 w 10000"/>
                    <a:gd name="connsiteY7-5490" fmla="*/ 2591 h 10003"/>
                    <a:gd name="connsiteX8-5491" fmla="*/ 9396 w 10000"/>
                    <a:gd name="connsiteY8-5492" fmla="*/ 4619 h 10003"/>
                    <a:gd name="connsiteX9-5493" fmla="*/ 9998 w 10000"/>
                    <a:gd name="connsiteY9-5494" fmla="*/ 9980 h 10003"/>
                    <a:gd name="connsiteX10-5495" fmla="*/ 9233 w 10000"/>
                    <a:gd name="connsiteY10-5496" fmla="*/ 6230 h 10003"/>
                    <a:gd name="connsiteX11-5497" fmla="*/ 8192 w 10000"/>
                    <a:gd name="connsiteY11-5498" fmla="*/ 3392 h 10003"/>
                    <a:gd name="connsiteX12-5499" fmla="*/ 6868 w 10000"/>
                    <a:gd name="connsiteY12-5500" fmla="*/ 3470 h 10003"/>
                    <a:gd name="connsiteX13-5501" fmla="*/ 5662 w 10000"/>
                    <a:gd name="connsiteY13-5502" fmla="*/ 2492 h 10003"/>
                    <a:gd name="connsiteX14-5503" fmla="*/ 4622 w 10000"/>
                    <a:gd name="connsiteY14-5504" fmla="*/ 3245 h 10003"/>
                    <a:gd name="connsiteX15-5505" fmla="*/ 3734 w 10000"/>
                    <a:gd name="connsiteY15-5506" fmla="*/ 2231 h 10003"/>
                    <a:gd name="connsiteX16-5507" fmla="*/ 2837 w 10000"/>
                    <a:gd name="connsiteY16-5508" fmla="*/ 3630 h 10003"/>
                    <a:gd name="connsiteX17-5509" fmla="*/ 1982 w 10000"/>
                    <a:gd name="connsiteY17-5510" fmla="*/ 3690 h 10003"/>
                    <a:gd name="connsiteX18-5511" fmla="*/ 1115 w 10000"/>
                    <a:gd name="connsiteY18-5512" fmla="*/ 5462 h 10003"/>
                    <a:gd name="connsiteX19-5513" fmla="*/ 1 w 10000"/>
                    <a:gd name="connsiteY19-5514" fmla="*/ 8372 h 10003"/>
                    <a:gd name="connsiteX20-5515" fmla="*/ 998 w 10000"/>
                    <a:gd name="connsiteY20-5516" fmla="*/ 3330 h 10003"/>
                    <a:gd name="connsiteX0-5517" fmla="*/ 760 w 10000"/>
                    <a:gd name="connsiteY0-5518" fmla="*/ 4646 h 10003"/>
                    <a:gd name="connsiteX1-5519" fmla="*/ 1578 w 10000"/>
                    <a:gd name="connsiteY1-5520" fmla="*/ 2764 h 10003"/>
                    <a:gd name="connsiteX2-5521" fmla="*/ 2520 w 10000"/>
                    <a:gd name="connsiteY2-5522" fmla="*/ 627 h 10003"/>
                    <a:gd name="connsiteX3-5523" fmla="*/ 3404 w 10000"/>
                    <a:gd name="connsiteY3-5524" fmla="*/ 1033 h 10003"/>
                    <a:gd name="connsiteX4-5525" fmla="*/ 4616 w 10000"/>
                    <a:gd name="connsiteY4-5526" fmla="*/ 1 h 10003"/>
                    <a:gd name="connsiteX5-5527" fmla="*/ 5662 w 10000"/>
                    <a:gd name="connsiteY5-5528" fmla="*/ 1084 h 10003"/>
                    <a:gd name="connsiteX6-5529" fmla="*/ 7305 w 10000"/>
                    <a:gd name="connsiteY6-5530" fmla="*/ 196 h 10003"/>
                    <a:gd name="connsiteX7-5531" fmla="*/ 8495 w 10000"/>
                    <a:gd name="connsiteY7-5532" fmla="*/ 2591 h 10003"/>
                    <a:gd name="connsiteX8-5533" fmla="*/ 9396 w 10000"/>
                    <a:gd name="connsiteY8-5534" fmla="*/ 4619 h 10003"/>
                    <a:gd name="connsiteX9-5535" fmla="*/ 9998 w 10000"/>
                    <a:gd name="connsiteY9-5536" fmla="*/ 9980 h 10003"/>
                    <a:gd name="connsiteX10-5537" fmla="*/ 9233 w 10000"/>
                    <a:gd name="connsiteY10-5538" fmla="*/ 6230 h 10003"/>
                    <a:gd name="connsiteX11-5539" fmla="*/ 8192 w 10000"/>
                    <a:gd name="connsiteY11-5540" fmla="*/ 3392 h 10003"/>
                    <a:gd name="connsiteX12-5541" fmla="*/ 6868 w 10000"/>
                    <a:gd name="connsiteY12-5542" fmla="*/ 3470 h 10003"/>
                    <a:gd name="connsiteX13-5543" fmla="*/ 5662 w 10000"/>
                    <a:gd name="connsiteY13-5544" fmla="*/ 2492 h 10003"/>
                    <a:gd name="connsiteX14-5545" fmla="*/ 4622 w 10000"/>
                    <a:gd name="connsiteY14-5546" fmla="*/ 3245 h 10003"/>
                    <a:gd name="connsiteX15-5547" fmla="*/ 3734 w 10000"/>
                    <a:gd name="connsiteY15-5548" fmla="*/ 2231 h 10003"/>
                    <a:gd name="connsiteX16-5549" fmla="*/ 2837 w 10000"/>
                    <a:gd name="connsiteY16-5550" fmla="*/ 3630 h 10003"/>
                    <a:gd name="connsiteX17-5551" fmla="*/ 1982 w 10000"/>
                    <a:gd name="connsiteY17-5552" fmla="*/ 3690 h 10003"/>
                    <a:gd name="connsiteX18-5553" fmla="*/ 1115 w 10000"/>
                    <a:gd name="connsiteY18-5554" fmla="*/ 5462 h 10003"/>
                    <a:gd name="connsiteX19-5555" fmla="*/ 1 w 10000"/>
                    <a:gd name="connsiteY19-5556" fmla="*/ 8372 h 10003"/>
                    <a:gd name="connsiteX20-5557" fmla="*/ 760 w 10000"/>
                    <a:gd name="connsiteY20-5558" fmla="*/ 4646 h 10003"/>
                    <a:gd name="connsiteX0-5559" fmla="*/ 760 w 10000"/>
                    <a:gd name="connsiteY0-5560" fmla="*/ 4646 h 10003"/>
                    <a:gd name="connsiteX1-5561" fmla="*/ 1578 w 10000"/>
                    <a:gd name="connsiteY1-5562" fmla="*/ 2764 h 10003"/>
                    <a:gd name="connsiteX2-5563" fmla="*/ 2520 w 10000"/>
                    <a:gd name="connsiteY2-5564" fmla="*/ 627 h 10003"/>
                    <a:gd name="connsiteX3-5565" fmla="*/ 3404 w 10000"/>
                    <a:gd name="connsiteY3-5566" fmla="*/ 1033 h 10003"/>
                    <a:gd name="connsiteX4-5567" fmla="*/ 4616 w 10000"/>
                    <a:gd name="connsiteY4-5568" fmla="*/ 1 h 10003"/>
                    <a:gd name="connsiteX5-5569" fmla="*/ 5662 w 10000"/>
                    <a:gd name="connsiteY5-5570" fmla="*/ 1084 h 10003"/>
                    <a:gd name="connsiteX6-5571" fmla="*/ 7305 w 10000"/>
                    <a:gd name="connsiteY6-5572" fmla="*/ 196 h 10003"/>
                    <a:gd name="connsiteX7-5573" fmla="*/ 8495 w 10000"/>
                    <a:gd name="connsiteY7-5574" fmla="*/ 2591 h 10003"/>
                    <a:gd name="connsiteX8-5575" fmla="*/ 9396 w 10000"/>
                    <a:gd name="connsiteY8-5576" fmla="*/ 4619 h 10003"/>
                    <a:gd name="connsiteX9-5577" fmla="*/ 9998 w 10000"/>
                    <a:gd name="connsiteY9-5578" fmla="*/ 9980 h 10003"/>
                    <a:gd name="connsiteX10-5579" fmla="*/ 9233 w 10000"/>
                    <a:gd name="connsiteY10-5580" fmla="*/ 6230 h 10003"/>
                    <a:gd name="connsiteX11-5581" fmla="*/ 8192 w 10000"/>
                    <a:gd name="connsiteY11-5582" fmla="*/ 3392 h 10003"/>
                    <a:gd name="connsiteX12-5583" fmla="*/ 6868 w 10000"/>
                    <a:gd name="connsiteY12-5584" fmla="*/ 3470 h 10003"/>
                    <a:gd name="connsiteX13-5585" fmla="*/ 5662 w 10000"/>
                    <a:gd name="connsiteY13-5586" fmla="*/ 2492 h 10003"/>
                    <a:gd name="connsiteX14-5587" fmla="*/ 4622 w 10000"/>
                    <a:gd name="connsiteY14-5588" fmla="*/ 3245 h 10003"/>
                    <a:gd name="connsiteX15-5589" fmla="*/ 3734 w 10000"/>
                    <a:gd name="connsiteY15-5590" fmla="*/ 2231 h 10003"/>
                    <a:gd name="connsiteX16-5591" fmla="*/ 2837 w 10000"/>
                    <a:gd name="connsiteY16-5592" fmla="*/ 3630 h 10003"/>
                    <a:gd name="connsiteX17-5593" fmla="*/ 1982 w 10000"/>
                    <a:gd name="connsiteY17-5594" fmla="*/ 3690 h 10003"/>
                    <a:gd name="connsiteX18-5595" fmla="*/ 1115 w 10000"/>
                    <a:gd name="connsiteY18-5596" fmla="*/ 5462 h 10003"/>
                    <a:gd name="connsiteX19-5597" fmla="*/ 1 w 10000"/>
                    <a:gd name="connsiteY19-5598" fmla="*/ 8372 h 10003"/>
                    <a:gd name="connsiteX20-5599" fmla="*/ 760 w 10000"/>
                    <a:gd name="connsiteY20-5600" fmla="*/ 4646 h 10003"/>
                    <a:gd name="connsiteX0-5601" fmla="*/ 671 w 10000"/>
                    <a:gd name="connsiteY0-5602" fmla="*/ 4496 h 10003"/>
                    <a:gd name="connsiteX1-5603" fmla="*/ 1578 w 10000"/>
                    <a:gd name="connsiteY1-5604" fmla="*/ 2764 h 10003"/>
                    <a:gd name="connsiteX2-5605" fmla="*/ 2520 w 10000"/>
                    <a:gd name="connsiteY2-5606" fmla="*/ 627 h 10003"/>
                    <a:gd name="connsiteX3-5607" fmla="*/ 3404 w 10000"/>
                    <a:gd name="connsiteY3-5608" fmla="*/ 1033 h 10003"/>
                    <a:gd name="connsiteX4-5609" fmla="*/ 4616 w 10000"/>
                    <a:gd name="connsiteY4-5610" fmla="*/ 1 h 10003"/>
                    <a:gd name="connsiteX5-5611" fmla="*/ 5662 w 10000"/>
                    <a:gd name="connsiteY5-5612" fmla="*/ 1084 h 10003"/>
                    <a:gd name="connsiteX6-5613" fmla="*/ 7305 w 10000"/>
                    <a:gd name="connsiteY6-5614" fmla="*/ 196 h 10003"/>
                    <a:gd name="connsiteX7-5615" fmla="*/ 8495 w 10000"/>
                    <a:gd name="connsiteY7-5616" fmla="*/ 2591 h 10003"/>
                    <a:gd name="connsiteX8-5617" fmla="*/ 9396 w 10000"/>
                    <a:gd name="connsiteY8-5618" fmla="*/ 4619 h 10003"/>
                    <a:gd name="connsiteX9-5619" fmla="*/ 9998 w 10000"/>
                    <a:gd name="connsiteY9-5620" fmla="*/ 9980 h 10003"/>
                    <a:gd name="connsiteX10-5621" fmla="*/ 9233 w 10000"/>
                    <a:gd name="connsiteY10-5622" fmla="*/ 6230 h 10003"/>
                    <a:gd name="connsiteX11-5623" fmla="*/ 8192 w 10000"/>
                    <a:gd name="connsiteY11-5624" fmla="*/ 3392 h 10003"/>
                    <a:gd name="connsiteX12-5625" fmla="*/ 6868 w 10000"/>
                    <a:gd name="connsiteY12-5626" fmla="*/ 3470 h 10003"/>
                    <a:gd name="connsiteX13-5627" fmla="*/ 5662 w 10000"/>
                    <a:gd name="connsiteY13-5628" fmla="*/ 2492 h 10003"/>
                    <a:gd name="connsiteX14-5629" fmla="*/ 4622 w 10000"/>
                    <a:gd name="connsiteY14-5630" fmla="*/ 3245 h 10003"/>
                    <a:gd name="connsiteX15-5631" fmla="*/ 3734 w 10000"/>
                    <a:gd name="connsiteY15-5632" fmla="*/ 2231 h 10003"/>
                    <a:gd name="connsiteX16-5633" fmla="*/ 2837 w 10000"/>
                    <a:gd name="connsiteY16-5634" fmla="*/ 3630 h 10003"/>
                    <a:gd name="connsiteX17-5635" fmla="*/ 1982 w 10000"/>
                    <a:gd name="connsiteY17-5636" fmla="*/ 3690 h 10003"/>
                    <a:gd name="connsiteX18-5637" fmla="*/ 1115 w 10000"/>
                    <a:gd name="connsiteY18-5638" fmla="*/ 5462 h 10003"/>
                    <a:gd name="connsiteX19-5639" fmla="*/ 1 w 10000"/>
                    <a:gd name="connsiteY19-5640" fmla="*/ 8372 h 10003"/>
                    <a:gd name="connsiteX20-5641" fmla="*/ 671 w 10000"/>
                    <a:gd name="connsiteY20-5642" fmla="*/ 4496 h 10003"/>
                    <a:gd name="connsiteX0-5643" fmla="*/ 671 w 10000"/>
                    <a:gd name="connsiteY0-5644" fmla="*/ 4496 h 10003"/>
                    <a:gd name="connsiteX1-5645" fmla="*/ 1578 w 10000"/>
                    <a:gd name="connsiteY1-5646" fmla="*/ 2764 h 10003"/>
                    <a:gd name="connsiteX2-5647" fmla="*/ 2520 w 10000"/>
                    <a:gd name="connsiteY2-5648" fmla="*/ 627 h 10003"/>
                    <a:gd name="connsiteX3-5649" fmla="*/ 3404 w 10000"/>
                    <a:gd name="connsiteY3-5650" fmla="*/ 1033 h 10003"/>
                    <a:gd name="connsiteX4-5651" fmla="*/ 4616 w 10000"/>
                    <a:gd name="connsiteY4-5652" fmla="*/ 1 h 10003"/>
                    <a:gd name="connsiteX5-5653" fmla="*/ 5662 w 10000"/>
                    <a:gd name="connsiteY5-5654" fmla="*/ 1084 h 10003"/>
                    <a:gd name="connsiteX6-5655" fmla="*/ 7305 w 10000"/>
                    <a:gd name="connsiteY6-5656" fmla="*/ 196 h 10003"/>
                    <a:gd name="connsiteX7-5657" fmla="*/ 8495 w 10000"/>
                    <a:gd name="connsiteY7-5658" fmla="*/ 2591 h 10003"/>
                    <a:gd name="connsiteX8-5659" fmla="*/ 9396 w 10000"/>
                    <a:gd name="connsiteY8-5660" fmla="*/ 4619 h 10003"/>
                    <a:gd name="connsiteX9-5661" fmla="*/ 9998 w 10000"/>
                    <a:gd name="connsiteY9-5662" fmla="*/ 9980 h 10003"/>
                    <a:gd name="connsiteX10-5663" fmla="*/ 9233 w 10000"/>
                    <a:gd name="connsiteY10-5664" fmla="*/ 6230 h 10003"/>
                    <a:gd name="connsiteX11-5665" fmla="*/ 8192 w 10000"/>
                    <a:gd name="connsiteY11-5666" fmla="*/ 3392 h 10003"/>
                    <a:gd name="connsiteX12-5667" fmla="*/ 6868 w 10000"/>
                    <a:gd name="connsiteY12-5668" fmla="*/ 3470 h 10003"/>
                    <a:gd name="connsiteX13-5669" fmla="*/ 5662 w 10000"/>
                    <a:gd name="connsiteY13-5670" fmla="*/ 2492 h 10003"/>
                    <a:gd name="connsiteX14-5671" fmla="*/ 4622 w 10000"/>
                    <a:gd name="connsiteY14-5672" fmla="*/ 3245 h 10003"/>
                    <a:gd name="connsiteX15-5673" fmla="*/ 3734 w 10000"/>
                    <a:gd name="connsiteY15-5674" fmla="*/ 2231 h 10003"/>
                    <a:gd name="connsiteX16-5675" fmla="*/ 2837 w 10000"/>
                    <a:gd name="connsiteY16-5676" fmla="*/ 3630 h 10003"/>
                    <a:gd name="connsiteX17-5677" fmla="*/ 1982 w 10000"/>
                    <a:gd name="connsiteY17-5678" fmla="*/ 3690 h 10003"/>
                    <a:gd name="connsiteX18-5679" fmla="*/ 1115 w 10000"/>
                    <a:gd name="connsiteY18-5680" fmla="*/ 5462 h 10003"/>
                    <a:gd name="connsiteX19-5681" fmla="*/ 1 w 10000"/>
                    <a:gd name="connsiteY19-5682" fmla="*/ 8372 h 10003"/>
                    <a:gd name="connsiteX20-5683" fmla="*/ 671 w 10000"/>
                    <a:gd name="connsiteY20-5684" fmla="*/ 4496 h 10003"/>
                    <a:gd name="connsiteX0-5685" fmla="*/ 671 w 10000"/>
                    <a:gd name="connsiteY0-5686" fmla="*/ 4496 h 10003"/>
                    <a:gd name="connsiteX1-5687" fmla="*/ 1578 w 10000"/>
                    <a:gd name="connsiteY1-5688" fmla="*/ 2764 h 10003"/>
                    <a:gd name="connsiteX2-5689" fmla="*/ 2520 w 10000"/>
                    <a:gd name="connsiteY2-5690" fmla="*/ 627 h 10003"/>
                    <a:gd name="connsiteX3-5691" fmla="*/ 3404 w 10000"/>
                    <a:gd name="connsiteY3-5692" fmla="*/ 1033 h 10003"/>
                    <a:gd name="connsiteX4-5693" fmla="*/ 4616 w 10000"/>
                    <a:gd name="connsiteY4-5694" fmla="*/ 1 h 10003"/>
                    <a:gd name="connsiteX5-5695" fmla="*/ 5662 w 10000"/>
                    <a:gd name="connsiteY5-5696" fmla="*/ 1084 h 10003"/>
                    <a:gd name="connsiteX6-5697" fmla="*/ 7305 w 10000"/>
                    <a:gd name="connsiteY6-5698" fmla="*/ 196 h 10003"/>
                    <a:gd name="connsiteX7-5699" fmla="*/ 8495 w 10000"/>
                    <a:gd name="connsiteY7-5700" fmla="*/ 2591 h 10003"/>
                    <a:gd name="connsiteX8-5701" fmla="*/ 9396 w 10000"/>
                    <a:gd name="connsiteY8-5702" fmla="*/ 4619 h 10003"/>
                    <a:gd name="connsiteX9-5703" fmla="*/ 9998 w 10000"/>
                    <a:gd name="connsiteY9-5704" fmla="*/ 9980 h 10003"/>
                    <a:gd name="connsiteX10-5705" fmla="*/ 9233 w 10000"/>
                    <a:gd name="connsiteY10-5706" fmla="*/ 6230 h 10003"/>
                    <a:gd name="connsiteX11-5707" fmla="*/ 8192 w 10000"/>
                    <a:gd name="connsiteY11-5708" fmla="*/ 3392 h 10003"/>
                    <a:gd name="connsiteX12-5709" fmla="*/ 7240 w 10000"/>
                    <a:gd name="connsiteY12-5710" fmla="*/ 3470 h 10003"/>
                    <a:gd name="connsiteX13-5711" fmla="*/ 5662 w 10000"/>
                    <a:gd name="connsiteY13-5712" fmla="*/ 2492 h 10003"/>
                    <a:gd name="connsiteX14-5713" fmla="*/ 4622 w 10000"/>
                    <a:gd name="connsiteY14-5714" fmla="*/ 3245 h 10003"/>
                    <a:gd name="connsiteX15-5715" fmla="*/ 3734 w 10000"/>
                    <a:gd name="connsiteY15-5716" fmla="*/ 2231 h 10003"/>
                    <a:gd name="connsiteX16-5717" fmla="*/ 2837 w 10000"/>
                    <a:gd name="connsiteY16-5718" fmla="*/ 3630 h 10003"/>
                    <a:gd name="connsiteX17-5719" fmla="*/ 1982 w 10000"/>
                    <a:gd name="connsiteY17-5720" fmla="*/ 3690 h 10003"/>
                    <a:gd name="connsiteX18-5721" fmla="*/ 1115 w 10000"/>
                    <a:gd name="connsiteY18-5722" fmla="*/ 5462 h 10003"/>
                    <a:gd name="connsiteX19-5723" fmla="*/ 1 w 10000"/>
                    <a:gd name="connsiteY19-5724" fmla="*/ 8372 h 10003"/>
                    <a:gd name="connsiteX20-5725" fmla="*/ 671 w 10000"/>
                    <a:gd name="connsiteY20-5726" fmla="*/ 4496 h 10003"/>
                    <a:gd name="connsiteX0-5727" fmla="*/ 671 w 10000"/>
                    <a:gd name="connsiteY0-5728" fmla="*/ 4496 h 10003"/>
                    <a:gd name="connsiteX1-5729" fmla="*/ 1578 w 10000"/>
                    <a:gd name="connsiteY1-5730" fmla="*/ 2764 h 10003"/>
                    <a:gd name="connsiteX2-5731" fmla="*/ 2520 w 10000"/>
                    <a:gd name="connsiteY2-5732" fmla="*/ 627 h 10003"/>
                    <a:gd name="connsiteX3-5733" fmla="*/ 3404 w 10000"/>
                    <a:gd name="connsiteY3-5734" fmla="*/ 1033 h 10003"/>
                    <a:gd name="connsiteX4-5735" fmla="*/ 4616 w 10000"/>
                    <a:gd name="connsiteY4-5736" fmla="*/ 1 h 10003"/>
                    <a:gd name="connsiteX5-5737" fmla="*/ 5662 w 10000"/>
                    <a:gd name="connsiteY5-5738" fmla="*/ 1084 h 10003"/>
                    <a:gd name="connsiteX6-5739" fmla="*/ 7305 w 10000"/>
                    <a:gd name="connsiteY6-5740" fmla="*/ 196 h 10003"/>
                    <a:gd name="connsiteX7-5741" fmla="*/ 8495 w 10000"/>
                    <a:gd name="connsiteY7-5742" fmla="*/ 2591 h 10003"/>
                    <a:gd name="connsiteX8-5743" fmla="*/ 9396 w 10000"/>
                    <a:gd name="connsiteY8-5744" fmla="*/ 4619 h 10003"/>
                    <a:gd name="connsiteX9-5745" fmla="*/ 9998 w 10000"/>
                    <a:gd name="connsiteY9-5746" fmla="*/ 9980 h 10003"/>
                    <a:gd name="connsiteX10-5747" fmla="*/ 9233 w 10000"/>
                    <a:gd name="connsiteY10-5748" fmla="*/ 6230 h 10003"/>
                    <a:gd name="connsiteX11-5749" fmla="*/ 8341 w 10000"/>
                    <a:gd name="connsiteY11-5750" fmla="*/ 3843 h 10003"/>
                    <a:gd name="connsiteX12-5751" fmla="*/ 7240 w 10000"/>
                    <a:gd name="connsiteY12-5752" fmla="*/ 3470 h 10003"/>
                    <a:gd name="connsiteX13-5753" fmla="*/ 5662 w 10000"/>
                    <a:gd name="connsiteY13-5754" fmla="*/ 2492 h 10003"/>
                    <a:gd name="connsiteX14-5755" fmla="*/ 4622 w 10000"/>
                    <a:gd name="connsiteY14-5756" fmla="*/ 3245 h 10003"/>
                    <a:gd name="connsiteX15-5757" fmla="*/ 3734 w 10000"/>
                    <a:gd name="connsiteY15-5758" fmla="*/ 2231 h 10003"/>
                    <a:gd name="connsiteX16-5759" fmla="*/ 2837 w 10000"/>
                    <a:gd name="connsiteY16-5760" fmla="*/ 3630 h 10003"/>
                    <a:gd name="connsiteX17-5761" fmla="*/ 1982 w 10000"/>
                    <a:gd name="connsiteY17-5762" fmla="*/ 3690 h 10003"/>
                    <a:gd name="connsiteX18-5763" fmla="*/ 1115 w 10000"/>
                    <a:gd name="connsiteY18-5764" fmla="*/ 5462 h 10003"/>
                    <a:gd name="connsiteX19-5765" fmla="*/ 1 w 10000"/>
                    <a:gd name="connsiteY19-5766" fmla="*/ 8372 h 10003"/>
                    <a:gd name="connsiteX20-5767" fmla="*/ 671 w 10000"/>
                    <a:gd name="connsiteY20-5768" fmla="*/ 4496 h 10003"/>
                    <a:gd name="connsiteX0-5769" fmla="*/ 671 w 10000"/>
                    <a:gd name="connsiteY0-5770" fmla="*/ 4496 h 10003"/>
                    <a:gd name="connsiteX1-5771" fmla="*/ 1578 w 10000"/>
                    <a:gd name="connsiteY1-5772" fmla="*/ 2764 h 10003"/>
                    <a:gd name="connsiteX2-5773" fmla="*/ 2520 w 10000"/>
                    <a:gd name="connsiteY2-5774" fmla="*/ 627 h 10003"/>
                    <a:gd name="connsiteX3-5775" fmla="*/ 3404 w 10000"/>
                    <a:gd name="connsiteY3-5776" fmla="*/ 1033 h 10003"/>
                    <a:gd name="connsiteX4-5777" fmla="*/ 4616 w 10000"/>
                    <a:gd name="connsiteY4-5778" fmla="*/ 1 h 10003"/>
                    <a:gd name="connsiteX5-5779" fmla="*/ 5662 w 10000"/>
                    <a:gd name="connsiteY5-5780" fmla="*/ 1084 h 10003"/>
                    <a:gd name="connsiteX6-5781" fmla="*/ 7305 w 10000"/>
                    <a:gd name="connsiteY6-5782" fmla="*/ 196 h 10003"/>
                    <a:gd name="connsiteX7-5783" fmla="*/ 8495 w 10000"/>
                    <a:gd name="connsiteY7-5784" fmla="*/ 2591 h 10003"/>
                    <a:gd name="connsiteX8-5785" fmla="*/ 9396 w 10000"/>
                    <a:gd name="connsiteY8-5786" fmla="*/ 4619 h 10003"/>
                    <a:gd name="connsiteX9-5787" fmla="*/ 9998 w 10000"/>
                    <a:gd name="connsiteY9-5788" fmla="*/ 9980 h 10003"/>
                    <a:gd name="connsiteX10-5789" fmla="*/ 9233 w 10000"/>
                    <a:gd name="connsiteY10-5790" fmla="*/ 6230 h 10003"/>
                    <a:gd name="connsiteX11-5791" fmla="*/ 8341 w 10000"/>
                    <a:gd name="connsiteY11-5792" fmla="*/ 3843 h 10003"/>
                    <a:gd name="connsiteX12-5793" fmla="*/ 7240 w 10000"/>
                    <a:gd name="connsiteY12-5794" fmla="*/ 3470 h 10003"/>
                    <a:gd name="connsiteX13-5795" fmla="*/ 5662 w 10000"/>
                    <a:gd name="connsiteY13-5796" fmla="*/ 2492 h 10003"/>
                    <a:gd name="connsiteX14-5797" fmla="*/ 4622 w 10000"/>
                    <a:gd name="connsiteY14-5798" fmla="*/ 3245 h 10003"/>
                    <a:gd name="connsiteX15-5799" fmla="*/ 3734 w 10000"/>
                    <a:gd name="connsiteY15-5800" fmla="*/ 2231 h 10003"/>
                    <a:gd name="connsiteX16-5801" fmla="*/ 2837 w 10000"/>
                    <a:gd name="connsiteY16-5802" fmla="*/ 3630 h 10003"/>
                    <a:gd name="connsiteX17-5803" fmla="*/ 1982 w 10000"/>
                    <a:gd name="connsiteY17-5804" fmla="*/ 3690 h 10003"/>
                    <a:gd name="connsiteX18-5805" fmla="*/ 1115 w 10000"/>
                    <a:gd name="connsiteY18-5806" fmla="*/ 5462 h 10003"/>
                    <a:gd name="connsiteX19-5807" fmla="*/ 1 w 10000"/>
                    <a:gd name="connsiteY19-5808" fmla="*/ 8372 h 10003"/>
                    <a:gd name="connsiteX20-5809" fmla="*/ 671 w 10000"/>
                    <a:gd name="connsiteY20-5810" fmla="*/ 4496 h 10003"/>
                    <a:gd name="connsiteX0-5811" fmla="*/ 671 w 10000"/>
                    <a:gd name="connsiteY0-5812" fmla="*/ 4496 h 10003"/>
                    <a:gd name="connsiteX1-5813" fmla="*/ 1578 w 10000"/>
                    <a:gd name="connsiteY1-5814" fmla="*/ 2764 h 10003"/>
                    <a:gd name="connsiteX2-5815" fmla="*/ 2520 w 10000"/>
                    <a:gd name="connsiteY2-5816" fmla="*/ 627 h 10003"/>
                    <a:gd name="connsiteX3-5817" fmla="*/ 3404 w 10000"/>
                    <a:gd name="connsiteY3-5818" fmla="*/ 1033 h 10003"/>
                    <a:gd name="connsiteX4-5819" fmla="*/ 4616 w 10000"/>
                    <a:gd name="connsiteY4-5820" fmla="*/ 1 h 10003"/>
                    <a:gd name="connsiteX5-5821" fmla="*/ 5662 w 10000"/>
                    <a:gd name="connsiteY5-5822" fmla="*/ 1084 h 10003"/>
                    <a:gd name="connsiteX6-5823" fmla="*/ 7305 w 10000"/>
                    <a:gd name="connsiteY6-5824" fmla="*/ 196 h 10003"/>
                    <a:gd name="connsiteX7-5825" fmla="*/ 8495 w 10000"/>
                    <a:gd name="connsiteY7-5826" fmla="*/ 2591 h 10003"/>
                    <a:gd name="connsiteX8-5827" fmla="*/ 9396 w 10000"/>
                    <a:gd name="connsiteY8-5828" fmla="*/ 4619 h 10003"/>
                    <a:gd name="connsiteX9-5829" fmla="*/ 9998 w 10000"/>
                    <a:gd name="connsiteY9-5830" fmla="*/ 9980 h 10003"/>
                    <a:gd name="connsiteX10-5831" fmla="*/ 9233 w 10000"/>
                    <a:gd name="connsiteY10-5832" fmla="*/ 6230 h 10003"/>
                    <a:gd name="connsiteX11-5833" fmla="*/ 8341 w 10000"/>
                    <a:gd name="connsiteY11-5834" fmla="*/ 3843 h 10003"/>
                    <a:gd name="connsiteX12-5835" fmla="*/ 7240 w 10000"/>
                    <a:gd name="connsiteY12-5836" fmla="*/ 3470 h 10003"/>
                    <a:gd name="connsiteX13-5837" fmla="*/ 5662 w 10000"/>
                    <a:gd name="connsiteY13-5838" fmla="*/ 2492 h 10003"/>
                    <a:gd name="connsiteX14-5839" fmla="*/ 4622 w 10000"/>
                    <a:gd name="connsiteY14-5840" fmla="*/ 3245 h 10003"/>
                    <a:gd name="connsiteX15-5841" fmla="*/ 3734 w 10000"/>
                    <a:gd name="connsiteY15-5842" fmla="*/ 2231 h 10003"/>
                    <a:gd name="connsiteX16-5843" fmla="*/ 2837 w 10000"/>
                    <a:gd name="connsiteY16-5844" fmla="*/ 3630 h 10003"/>
                    <a:gd name="connsiteX17-5845" fmla="*/ 1982 w 10000"/>
                    <a:gd name="connsiteY17-5846" fmla="*/ 3690 h 10003"/>
                    <a:gd name="connsiteX18-5847" fmla="*/ 1115 w 10000"/>
                    <a:gd name="connsiteY18-5848" fmla="*/ 5462 h 10003"/>
                    <a:gd name="connsiteX19-5849" fmla="*/ 1 w 10000"/>
                    <a:gd name="connsiteY19-5850" fmla="*/ 8372 h 10003"/>
                    <a:gd name="connsiteX20-5851" fmla="*/ 671 w 10000"/>
                    <a:gd name="connsiteY20-5852" fmla="*/ 4496 h 10003"/>
                    <a:gd name="connsiteX0-5853" fmla="*/ 671 w 10000"/>
                    <a:gd name="connsiteY0-5854" fmla="*/ 4496 h 10004"/>
                    <a:gd name="connsiteX1-5855" fmla="*/ 1578 w 10000"/>
                    <a:gd name="connsiteY1-5856" fmla="*/ 2764 h 10004"/>
                    <a:gd name="connsiteX2-5857" fmla="*/ 2520 w 10000"/>
                    <a:gd name="connsiteY2-5858" fmla="*/ 627 h 10004"/>
                    <a:gd name="connsiteX3-5859" fmla="*/ 3404 w 10000"/>
                    <a:gd name="connsiteY3-5860" fmla="*/ 1033 h 10004"/>
                    <a:gd name="connsiteX4-5861" fmla="*/ 4616 w 10000"/>
                    <a:gd name="connsiteY4-5862" fmla="*/ 1 h 10004"/>
                    <a:gd name="connsiteX5-5863" fmla="*/ 5662 w 10000"/>
                    <a:gd name="connsiteY5-5864" fmla="*/ 1084 h 10004"/>
                    <a:gd name="connsiteX6-5865" fmla="*/ 7305 w 10000"/>
                    <a:gd name="connsiteY6-5866" fmla="*/ 196 h 10004"/>
                    <a:gd name="connsiteX7-5867" fmla="*/ 8495 w 10000"/>
                    <a:gd name="connsiteY7-5868" fmla="*/ 2591 h 10004"/>
                    <a:gd name="connsiteX8-5869" fmla="*/ 9396 w 10000"/>
                    <a:gd name="connsiteY8-5870" fmla="*/ 4619 h 10004"/>
                    <a:gd name="connsiteX9-5871" fmla="*/ 9998 w 10000"/>
                    <a:gd name="connsiteY9-5872" fmla="*/ 9980 h 10004"/>
                    <a:gd name="connsiteX10-5873" fmla="*/ 9218 w 10000"/>
                    <a:gd name="connsiteY10-5874" fmla="*/ 6343 h 10004"/>
                    <a:gd name="connsiteX11-5875" fmla="*/ 8341 w 10000"/>
                    <a:gd name="connsiteY11-5876" fmla="*/ 3843 h 10004"/>
                    <a:gd name="connsiteX12-5877" fmla="*/ 7240 w 10000"/>
                    <a:gd name="connsiteY12-5878" fmla="*/ 3470 h 10004"/>
                    <a:gd name="connsiteX13-5879" fmla="*/ 5662 w 10000"/>
                    <a:gd name="connsiteY13-5880" fmla="*/ 2492 h 10004"/>
                    <a:gd name="connsiteX14-5881" fmla="*/ 4622 w 10000"/>
                    <a:gd name="connsiteY14-5882" fmla="*/ 3245 h 10004"/>
                    <a:gd name="connsiteX15-5883" fmla="*/ 3734 w 10000"/>
                    <a:gd name="connsiteY15-5884" fmla="*/ 2231 h 10004"/>
                    <a:gd name="connsiteX16-5885" fmla="*/ 2837 w 10000"/>
                    <a:gd name="connsiteY16-5886" fmla="*/ 3630 h 10004"/>
                    <a:gd name="connsiteX17-5887" fmla="*/ 1982 w 10000"/>
                    <a:gd name="connsiteY17-5888" fmla="*/ 3690 h 10004"/>
                    <a:gd name="connsiteX18-5889" fmla="*/ 1115 w 10000"/>
                    <a:gd name="connsiteY18-5890" fmla="*/ 5462 h 10004"/>
                    <a:gd name="connsiteX19-5891" fmla="*/ 1 w 10000"/>
                    <a:gd name="connsiteY19-5892" fmla="*/ 8372 h 10004"/>
                    <a:gd name="connsiteX20-5893" fmla="*/ 671 w 10000"/>
                    <a:gd name="connsiteY20-5894" fmla="*/ 4496 h 10004"/>
                    <a:gd name="connsiteX0-5895" fmla="*/ 671 w 10000"/>
                    <a:gd name="connsiteY0-5896" fmla="*/ 4496 h 10003"/>
                    <a:gd name="connsiteX1-5897" fmla="*/ 1578 w 10000"/>
                    <a:gd name="connsiteY1-5898" fmla="*/ 2764 h 10003"/>
                    <a:gd name="connsiteX2-5899" fmla="*/ 2520 w 10000"/>
                    <a:gd name="connsiteY2-5900" fmla="*/ 627 h 10003"/>
                    <a:gd name="connsiteX3-5901" fmla="*/ 3404 w 10000"/>
                    <a:gd name="connsiteY3-5902" fmla="*/ 1033 h 10003"/>
                    <a:gd name="connsiteX4-5903" fmla="*/ 4616 w 10000"/>
                    <a:gd name="connsiteY4-5904" fmla="*/ 1 h 10003"/>
                    <a:gd name="connsiteX5-5905" fmla="*/ 5662 w 10000"/>
                    <a:gd name="connsiteY5-5906" fmla="*/ 1084 h 10003"/>
                    <a:gd name="connsiteX6-5907" fmla="*/ 7305 w 10000"/>
                    <a:gd name="connsiteY6-5908" fmla="*/ 196 h 10003"/>
                    <a:gd name="connsiteX7-5909" fmla="*/ 8495 w 10000"/>
                    <a:gd name="connsiteY7-5910" fmla="*/ 2591 h 10003"/>
                    <a:gd name="connsiteX8-5911" fmla="*/ 9396 w 10000"/>
                    <a:gd name="connsiteY8-5912" fmla="*/ 4619 h 10003"/>
                    <a:gd name="connsiteX9-5913" fmla="*/ 9998 w 10000"/>
                    <a:gd name="connsiteY9-5914" fmla="*/ 9980 h 10003"/>
                    <a:gd name="connsiteX10-5915" fmla="*/ 9263 w 10000"/>
                    <a:gd name="connsiteY10-5916" fmla="*/ 6230 h 10003"/>
                    <a:gd name="connsiteX11-5917" fmla="*/ 8341 w 10000"/>
                    <a:gd name="connsiteY11-5918" fmla="*/ 3843 h 10003"/>
                    <a:gd name="connsiteX12-5919" fmla="*/ 7240 w 10000"/>
                    <a:gd name="connsiteY12-5920" fmla="*/ 3470 h 10003"/>
                    <a:gd name="connsiteX13-5921" fmla="*/ 5662 w 10000"/>
                    <a:gd name="connsiteY13-5922" fmla="*/ 2492 h 10003"/>
                    <a:gd name="connsiteX14-5923" fmla="*/ 4622 w 10000"/>
                    <a:gd name="connsiteY14-5924" fmla="*/ 3245 h 10003"/>
                    <a:gd name="connsiteX15-5925" fmla="*/ 3734 w 10000"/>
                    <a:gd name="connsiteY15-5926" fmla="*/ 2231 h 10003"/>
                    <a:gd name="connsiteX16-5927" fmla="*/ 2837 w 10000"/>
                    <a:gd name="connsiteY16-5928" fmla="*/ 3630 h 10003"/>
                    <a:gd name="connsiteX17-5929" fmla="*/ 1982 w 10000"/>
                    <a:gd name="connsiteY17-5930" fmla="*/ 3690 h 10003"/>
                    <a:gd name="connsiteX18-5931" fmla="*/ 1115 w 10000"/>
                    <a:gd name="connsiteY18-5932" fmla="*/ 5462 h 10003"/>
                    <a:gd name="connsiteX19-5933" fmla="*/ 1 w 10000"/>
                    <a:gd name="connsiteY19-5934" fmla="*/ 8372 h 10003"/>
                    <a:gd name="connsiteX20-5935" fmla="*/ 671 w 10000"/>
                    <a:gd name="connsiteY20-5936" fmla="*/ 4496 h 10003"/>
                    <a:gd name="connsiteX0-5937" fmla="*/ 671 w 10000"/>
                    <a:gd name="connsiteY0-5938" fmla="*/ 4496 h 10003"/>
                    <a:gd name="connsiteX1-5939" fmla="*/ 1578 w 10000"/>
                    <a:gd name="connsiteY1-5940" fmla="*/ 2764 h 10003"/>
                    <a:gd name="connsiteX2-5941" fmla="*/ 2520 w 10000"/>
                    <a:gd name="connsiteY2-5942" fmla="*/ 627 h 10003"/>
                    <a:gd name="connsiteX3-5943" fmla="*/ 3404 w 10000"/>
                    <a:gd name="connsiteY3-5944" fmla="*/ 1033 h 10003"/>
                    <a:gd name="connsiteX4-5945" fmla="*/ 4616 w 10000"/>
                    <a:gd name="connsiteY4-5946" fmla="*/ 1 h 10003"/>
                    <a:gd name="connsiteX5-5947" fmla="*/ 5662 w 10000"/>
                    <a:gd name="connsiteY5-5948" fmla="*/ 1084 h 10003"/>
                    <a:gd name="connsiteX6-5949" fmla="*/ 7305 w 10000"/>
                    <a:gd name="connsiteY6-5950" fmla="*/ 196 h 10003"/>
                    <a:gd name="connsiteX7-5951" fmla="*/ 8495 w 10000"/>
                    <a:gd name="connsiteY7-5952" fmla="*/ 2591 h 10003"/>
                    <a:gd name="connsiteX8-5953" fmla="*/ 9396 w 10000"/>
                    <a:gd name="connsiteY8-5954" fmla="*/ 4619 h 10003"/>
                    <a:gd name="connsiteX9-5955" fmla="*/ 9998 w 10000"/>
                    <a:gd name="connsiteY9-5956" fmla="*/ 9980 h 10003"/>
                    <a:gd name="connsiteX10-5957" fmla="*/ 9263 w 10000"/>
                    <a:gd name="connsiteY10-5958" fmla="*/ 6230 h 10003"/>
                    <a:gd name="connsiteX11-5959" fmla="*/ 8341 w 10000"/>
                    <a:gd name="connsiteY11-5960" fmla="*/ 3843 h 10003"/>
                    <a:gd name="connsiteX12-5961" fmla="*/ 7002 w 10000"/>
                    <a:gd name="connsiteY12-5962" fmla="*/ 3395 h 10003"/>
                    <a:gd name="connsiteX13-5963" fmla="*/ 5662 w 10000"/>
                    <a:gd name="connsiteY13-5964" fmla="*/ 2492 h 10003"/>
                    <a:gd name="connsiteX14-5965" fmla="*/ 4622 w 10000"/>
                    <a:gd name="connsiteY14-5966" fmla="*/ 3245 h 10003"/>
                    <a:gd name="connsiteX15-5967" fmla="*/ 3734 w 10000"/>
                    <a:gd name="connsiteY15-5968" fmla="*/ 2231 h 10003"/>
                    <a:gd name="connsiteX16-5969" fmla="*/ 2837 w 10000"/>
                    <a:gd name="connsiteY16-5970" fmla="*/ 3630 h 10003"/>
                    <a:gd name="connsiteX17-5971" fmla="*/ 1982 w 10000"/>
                    <a:gd name="connsiteY17-5972" fmla="*/ 3690 h 10003"/>
                    <a:gd name="connsiteX18-5973" fmla="*/ 1115 w 10000"/>
                    <a:gd name="connsiteY18-5974" fmla="*/ 5462 h 10003"/>
                    <a:gd name="connsiteX19-5975" fmla="*/ 1 w 10000"/>
                    <a:gd name="connsiteY19-5976" fmla="*/ 8372 h 10003"/>
                    <a:gd name="connsiteX20-5977" fmla="*/ 671 w 10000"/>
                    <a:gd name="connsiteY20-5978" fmla="*/ 4496 h 10003"/>
                    <a:gd name="connsiteX0-5979" fmla="*/ 671 w 10000"/>
                    <a:gd name="connsiteY0-5980" fmla="*/ 4496 h 10003"/>
                    <a:gd name="connsiteX1-5981" fmla="*/ 1578 w 10000"/>
                    <a:gd name="connsiteY1-5982" fmla="*/ 2764 h 10003"/>
                    <a:gd name="connsiteX2-5983" fmla="*/ 2520 w 10000"/>
                    <a:gd name="connsiteY2-5984" fmla="*/ 627 h 10003"/>
                    <a:gd name="connsiteX3-5985" fmla="*/ 3404 w 10000"/>
                    <a:gd name="connsiteY3-5986" fmla="*/ 1033 h 10003"/>
                    <a:gd name="connsiteX4-5987" fmla="*/ 4616 w 10000"/>
                    <a:gd name="connsiteY4-5988" fmla="*/ 1 h 10003"/>
                    <a:gd name="connsiteX5-5989" fmla="*/ 5662 w 10000"/>
                    <a:gd name="connsiteY5-5990" fmla="*/ 1084 h 10003"/>
                    <a:gd name="connsiteX6-5991" fmla="*/ 7305 w 10000"/>
                    <a:gd name="connsiteY6-5992" fmla="*/ 196 h 10003"/>
                    <a:gd name="connsiteX7-5993" fmla="*/ 8495 w 10000"/>
                    <a:gd name="connsiteY7-5994" fmla="*/ 2591 h 10003"/>
                    <a:gd name="connsiteX8-5995" fmla="*/ 9396 w 10000"/>
                    <a:gd name="connsiteY8-5996" fmla="*/ 4619 h 10003"/>
                    <a:gd name="connsiteX9-5997" fmla="*/ 9998 w 10000"/>
                    <a:gd name="connsiteY9-5998" fmla="*/ 9980 h 10003"/>
                    <a:gd name="connsiteX10-5999" fmla="*/ 9263 w 10000"/>
                    <a:gd name="connsiteY10-6000" fmla="*/ 6230 h 10003"/>
                    <a:gd name="connsiteX11-6001" fmla="*/ 8341 w 10000"/>
                    <a:gd name="connsiteY11-6002" fmla="*/ 3843 h 10003"/>
                    <a:gd name="connsiteX12-6003" fmla="*/ 7002 w 10000"/>
                    <a:gd name="connsiteY12-6004" fmla="*/ 3395 h 10003"/>
                    <a:gd name="connsiteX13-6005" fmla="*/ 5826 w 10000"/>
                    <a:gd name="connsiteY13-6006" fmla="*/ 2191 h 10003"/>
                    <a:gd name="connsiteX14-6007" fmla="*/ 4622 w 10000"/>
                    <a:gd name="connsiteY14-6008" fmla="*/ 3245 h 10003"/>
                    <a:gd name="connsiteX15-6009" fmla="*/ 3734 w 10000"/>
                    <a:gd name="connsiteY15-6010" fmla="*/ 2231 h 10003"/>
                    <a:gd name="connsiteX16-6011" fmla="*/ 2837 w 10000"/>
                    <a:gd name="connsiteY16-6012" fmla="*/ 3630 h 10003"/>
                    <a:gd name="connsiteX17-6013" fmla="*/ 1982 w 10000"/>
                    <a:gd name="connsiteY17-6014" fmla="*/ 3690 h 10003"/>
                    <a:gd name="connsiteX18-6015" fmla="*/ 1115 w 10000"/>
                    <a:gd name="connsiteY18-6016" fmla="*/ 5462 h 10003"/>
                    <a:gd name="connsiteX19-6017" fmla="*/ 1 w 10000"/>
                    <a:gd name="connsiteY19-6018" fmla="*/ 8372 h 10003"/>
                    <a:gd name="connsiteX20-6019" fmla="*/ 671 w 10000"/>
                    <a:gd name="connsiteY20-6020" fmla="*/ 4496 h 10003"/>
                    <a:gd name="connsiteX0-6021" fmla="*/ 671 w 10000"/>
                    <a:gd name="connsiteY0-6022" fmla="*/ 4496 h 10003"/>
                    <a:gd name="connsiteX1-6023" fmla="*/ 1578 w 10000"/>
                    <a:gd name="connsiteY1-6024" fmla="*/ 2764 h 10003"/>
                    <a:gd name="connsiteX2-6025" fmla="*/ 2520 w 10000"/>
                    <a:gd name="connsiteY2-6026" fmla="*/ 627 h 10003"/>
                    <a:gd name="connsiteX3-6027" fmla="*/ 3404 w 10000"/>
                    <a:gd name="connsiteY3-6028" fmla="*/ 1033 h 10003"/>
                    <a:gd name="connsiteX4-6029" fmla="*/ 4616 w 10000"/>
                    <a:gd name="connsiteY4-6030" fmla="*/ 1 h 10003"/>
                    <a:gd name="connsiteX5-6031" fmla="*/ 5662 w 10000"/>
                    <a:gd name="connsiteY5-6032" fmla="*/ 1084 h 10003"/>
                    <a:gd name="connsiteX6-6033" fmla="*/ 7305 w 10000"/>
                    <a:gd name="connsiteY6-6034" fmla="*/ 196 h 10003"/>
                    <a:gd name="connsiteX7-6035" fmla="*/ 8495 w 10000"/>
                    <a:gd name="connsiteY7-6036" fmla="*/ 2591 h 10003"/>
                    <a:gd name="connsiteX8-6037" fmla="*/ 9396 w 10000"/>
                    <a:gd name="connsiteY8-6038" fmla="*/ 4619 h 10003"/>
                    <a:gd name="connsiteX9-6039" fmla="*/ 9998 w 10000"/>
                    <a:gd name="connsiteY9-6040" fmla="*/ 9980 h 10003"/>
                    <a:gd name="connsiteX10-6041" fmla="*/ 9263 w 10000"/>
                    <a:gd name="connsiteY10-6042" fmla="*/ 6230 h 10003"/>
                    <a:gd name="connsiteX11-6043" fmla="*/ 8341 w 10000"/>
                    <a:gd name="connsiteY11-6044" fmla="*/ 3843 h 10003"/>
                    <a:gd name="connsiteX12-6045" fmla="*/ 7002 w 10000"/>
                    <a:gd name="connsiteY12-6046" fmla="*/ 3395 h 10003"/>
                    <a:gd name="connsiteX13-6047" fmla="*/ 5826 w 10000"/>
                    <a:gd name="connsiteY13-6048" fmla="*/ 2191 h 10003"/>
                    <a:gd name="connsiteX14-6049" fmla="*/ 4637 w 10000"/>
                    <a:gd name="connsiteY14-6050" fmla="*/ 2831 h 10003"/>
                    <a:gd name="connsiteX15-6051" fmla="*/ 3734 w 10000"/>
                    <a:gd name="connsiteY15-6052" fmla="*/ 2231 h 10003"/>
                    <a:gd name="connsiteX16-6053" fmla="*/ 2837 w 10000"/>
                    <a:gd name="connsiteY16-6054" fmla="*/ 3630 h 10003"/>
                    <a:gd name="connsiteX17-6055" fmla="*/ 1982 w 10000"/>
                    <a:gd name="connsiteY17-6056" fmla="*/ 3690 h 10003"/>
                    <a:gd name="connsiteX18-6057" fmla="*/ 1115 w 10000"/>
                    <a:gd name="connsiteY18-6058" fmla="*/ 5462 h 10003"/>
                    <a:gd name="connsiteX19-6059" fmla="*/ 1 w 10000"/>
                    <a:gd name="connsiteY19-6060" fmla="*/ 8372 h 10003"/>
                    <a:gd name="connsiteX20-6061" fmla="*/ 671 w 10000"/>
                    <a:gd name="connsiteY20-6062" fmla="*/ 4496 h 10003"/>
                    <a:gd name="connsiteX0-6063" fmla="*/ 671 w 10000"/>
                    <a:gd name="connsiteY0-6064" fmla="*/ 4496 h 10003"/>
                    <a:gd name="connsiteX1-6065" fmla="*/ 1578 w 10000"/>
                    <a:gd name="connsiteY1-6066" fmla="*/ 2764 h 10003"/>
                    <a:gd name="connsiteX2-6067" fmla="*/ 2520 w 10000"/>
                    <a:gd name="connsiteY2-6068" fmla="*/ 627 h 10003"/>
                    <a:gd name="connsiteX3-6069" fmla="*/ 3404 w 10000"/>
                    <a:gd name="connsiteY3-6070" fmla="*/ 1033 h 10003"/>
                    <a:gd name="connsiteX4-6071" fmla="*/ 4616 w 10000"/>
                    <a:gd name="connsiteY4-6072" fmla="*/ 1 h 10003"/>
                    <a:gd name="connsiteX5-6073" fmla="*/ 5662 w 10000"/>
                    <a:gd name="connsiteY5-6074" fmla="*/ 1084 h 10003"/>
                    <a:gd name="connsiteX6-6075" fmla="*/ 7305 w 10000"/>
                    <a:gd name="connsiteY6-6076" fmla="*/ 196 h 10003"/>
                    <a:gd name="connsiteX7-6077" fmla="*/ 8495 w 10000"/>
                    <a:gd name="connsiteY7-6078" fmla="*/ 2591 h 10003"/>
                    <a:gd name="connsiteX8-6079" fmla="*/ 9396 w 10000"/>
                    <a:gd name="connsiteY8-6080" fmla="*/ 4619 h 10003"/>
                    <a:gd name="connsiteX9-6081" fmla="*/ 9998 w 10000"/>
                    <a:gd name="connsiteY9-6082" fmla="*/ 9980 h 10003"/>
                    <a:gd name="connsiteX10-6083" fmla="*/ 9263 w 10000"/>
                    <a:gd name="connsiteY10-6084" fmla="*/ 6230 h 10003"/>
                    <a:gd name="connsiteX11-6085" fmla="*/ 8341 w 10000"/>
                    <a:gd name="connsiteY11-6086" fmla="*/ 3843 h 10003"/>
                    <a:gd name="connsiteX12-6087" fmla="*/ 7002 w 10000"/>
                    <a:gd name="connsiteY12-6088" fmla="*/ 3395 h 10003"/>
                    <a:gd name="connsiteX13-6089" fmla="*/ 5826 w 10000"/>
                    <a:gd name="connsiteY13-6090" fmla="*/ 2191 h 10003"/>
                    <a:gd name="connsiteX14-6091" fmla="*/ 4637 w 10000"/>
                    <a:gd name="connsiteY14-6092" fmla="*/ 2831 h 10003"/>
                    <a:gd name="connsiteX15-6093" fmla="*/ 3734 w 10000"/>
                    <a:gd name="connsiteY15-6094" fmla="*/ 2231 h 10003"/>
                    <a:gd name="connsiteX16-6095" fmla="*/ 2837 w 10000"/>
                    <a:gd name="connsiteY16-6096" fmla="*/ 3630 h 10003"/>
                    <a:gd name="connsiteX17-6097" fmla="*/ 1982 w 10000"/>
                    <a:gd name="connsiteY17-6098" fmla="*/ 3690 h 10003"/>
                    <a:gd name="connsiteX18-6099" fmla="*/ 1115 w 10000"/>
                    <a:gd name="connsiteY18-6100" fmla="*/ 5462 h 10003"/>
                    <a:gd name="connsiteX19-6101" fmla="*/ 1 w 10000"/>
                    <a:gd name="connsiteY19-6102" fmla="*/ 8372 h 10003"/>
                    <a:gd name="connsiteX20-6103" fmla="*/ 671 w 10000"/>
                    <a:gd name="connsiteY20-6104" fmla="*/ 4496 h 10003"/>
                    <a:gd name="connsiteX0-6105" fmla="*/ 671 w 10000"/>
                    <a:gd name="connsiteY0-6106" fmla="*/ 4496 h 10003"/>
                    <a:gd name="connsiteX1-6107" fmla="*/ 1578 w 10000"/>
                    <a:gd name="connsiteY1-6108" fmla="*/ 2764 h 10003"/>
                    <a:gd name="connsiteX2-6109" fmla="*/ 2520 w 10000"/>
                    <a:gd name="connsiteY2-6110" fmla="*/ 627 h 10003"/>
                    <a:gd name="connsiteX3-6111" fmla="*/ 3404 w 10000"/>
                    <a:gd name="connsiteY3-6112" fmla="*/ 1033 h 10003"/>
                    <a:gd name="connsiteX4-6113" fmla="*/ 4616 w 10000"/>
                    <a:gd name="connsiteY4-6114" fmla="*/ 1 h 10003"/>
                    <a:gd name="connsiteX5-6115" fmla="*/ 5662 w 10000"/>
                    <a:gd name="connsiteY5-6116" fmla="*/ 1084 h 10003"/>
                    <a:gd name="connsiteX6-6117" fmla="*/ 7305 w 10000"/>
                    <a:gd name="connsiteY6-6118" fmla="*/ 196 h 10003"/>
                    <a:gd name="connsiteX7-6119" fmla="*/ 8495 w 10000"/>
                    <a:gd name="connsiteY7-6120" fmla="*/ 2591 h 10003"/>
                    <a:gd name="connsiteX8-6121" fmla="*/ 9396 w 10000"/>
                    <a:gd name="connsiteY8-6122" fmla="*/ 4619 h 10003"/>
                    <a:gd name="connsiteX9-6123" fmla="*/ 9998 w 10000"/>
                    <a:gd name="connsiteY9-6124" fmla="*/ 9980 h 10003"/>
                    <a:gd name="connsiteX10-6125" fmla="*/ 9263 w 10000"/>
                    <a:gd name="connsiteY10-6126" fmla="*/ 6230 h 10003"/>
                    <a:gd name="connsiteX11-6127" fmla="*/ 8341 w 10000"/>
                    <a:gd name="connsiteY11-6128" fmla="*/ 3843 h 10003"/>
                    <a:gd name="connsiteX12-6129" fmla="*/ 7002 w 10000"/>
                    <a:gd name="connsiteY12-6130" fmla="*/ 3395 h 10003"/>
                    <a:gd name="connsiteX13-6131" fmla="*/ 5826 w 10000"/>
                    <a:gd name="connsiteY13-6132" fmla="*/ 2191 h 10003"/>
                    <a:gd name="connsiteX14-6133" fmla="*/ 4637 w 10000"/>
                    <a:gd name="connsiteY14-6134" fmla="*/ 2831 h 10003"/>
                    <a:gd name="connsiteX15-6135" fmla="*/ 3734 w 10000"/>
                    <a:gd name="connsiteY15-6136" fmla="*/ 2231 h 10003"/>
                    <a:gd name="connsiteX16-6137" fmla="*/ 2837 w 10000"/>
                    <a:gd name="connsiteY16-6138" fmla="*/ 3630 h 10003"/>
                    <a:gd name="connsiteX17-6139" fmla="*/ 1982 w 10000"/>
                    <a:gd name="connsiteY17-6140" fmla="*/ 3690 h 10003"/>
                    <a:gd name="connsiteX18-6141" fmla="*/ 1115 w 10000"/>
                    <a:gd name="connsiteY18-6142" fmla="*/ 5462 h 10003"/>
                    <a:gd name="connsiteX19-6143" fmla="*/ 1 w 10000"/>
                    <a:gd name="connsiteY19-6144" fmla="*/ 8372 h 10003"/>
                    <a:gd name="connsiteX20-6145" fmla="*/ 671 w 10000"/>
                    <a:gd name="connsiteY20-6146" fmla="*/ 4496 h 10003"/>
                    <a:gd name="connsiteX0-6147" fmla="*/ 671 w 10000"/>
                    <a:gd name="connsiteY0-6148" fmla="*/ 4496 h 10003"/>
                    <a:gd name="connsiteX1-6149" fmla="*/ 1578 w 10000"/>
                    <a:gd name="connsiteY1-6150" fmla="*/ 2764 h 10003"/>
                    <a:gd name="connsiteX2-6151" fmla="*/ 2520 w 10000"/>
                    <a:gd name="connsiteY2-6152" fmla="*/ 627 h 10003"/>
                    <a:gd name="connsiteX3-6153" fmla="*/ 3404 w 10000"/>
                    <a:gd name="connsiteY3-6154" fmla="*/ 1033 h 10003"/>
                    <a:gd name="connsiteX4-6155" fmla="*/ 4616 w 10000"/>
                    <a:gd name="connsiteY4-6156" fmla="*/ 1 h 10003"/>
                    <a:gd name="connsiteX5-6157" fmla="*/ 5662 w 10000"/>
                    <a:gd name="connsiteY5-6158" fmla="*/ 1084 h 10003"/>
                    <a:gd name="connsiteX6-6159" fmla="*/ 7305 w 10000"/>
                    <a:gd name="connsiteY6-6160" fmla="*/ 196 h 10003"/>
                    <a:gd name="connsiteX7-6161" fmla="*/ 8495 w 10000"/>
                    <a:gd name="connsiteY7-6162" fmla="*/ 2591 h 10003"/>
                    <a:gd name="connsiteX8-6163" fmla="*/ 9396 w 10000"/>
                    <a:gd name="connsiteY8-6164" fmla="*/ 4619 h 10003"/>
                    <a:gd name="connsiteX9-6165" fmla="*/ 9998 w 10000"/>
                    <a:gd name="connsiteY9-6166" fmla="*/ 9980 h 10003"/>
                    <a:gd name="connsiteX10-6167" fmla="*/ 9263 w 10000"/>
                    <a:gd name="connsiteY10-6168" fmla="*/ 6230 h 10003"/>
                    <a:gd name="connsiteX11-6169" fmla="*/ 8341 w 10000"/>
                    <a:gd name="connsiteY11-6170" fmla="*/ 3843 h 10003"/>
                    <a:gd name="connsiteX12-6171" fmla="*/ 7002 w 10000"/>
                    <a:gd name="connsiteY12-6172" fmla="*/ 3395 h 10003"/>
                    <a:gd name="connsiteX13-6173" fmla="*/ 5826 w 10000"/>
                    <a:gd name="connsiteY13-6174" fmla="*/ 2191 h 10003"/>
                    <a:gd name="connsiteX14-6175" fmla="*/ 4815 w 10000"/>
                    <a:gd name="connsiteY14-6176" fmla="*/ 2643 h 10003"/>
                    <a:gd name="connsiteX15-6177" fmla="*/ 3734 w 10000"/>
                    <a:gd name="connsiteY15-6178" fmla="*/ 2231 h 10003"/>
                    <a:gd name="connsiteX16-6179" fmla="*/ 2837 w 10000"/>
                    <a:gd name="connsiteY16-6180" fmla="*/ 3630 h 10003"/>
                    <a:gd name="connsiteX17-6181" fmla="*/ 1982 w 10000"/>
                    <a:gd name="connsiteY17-6182" fmla="*/ 3690 h 10003"/>
                    <a:gd name="connsiteX18-6183" fmla="*/ 1115 w 10000"/>
                    <a:gd name="connsiteY18-6184" fmla="*/ 5462 h 10003"/>
                    <a:gd name="connsiteX19-6185" fmla="*/ 1 w 10000"/>
                    <a:gd name="connsiteY19-6186" fmla="*/ 8372 h 10003"/>
                    <a:gd name="connsiteX20-6187" fmla="*/ 671 w 10000"/>
                    <a:gd name="connsiteY20-6188" fmla="*/ 4496 h 10003"/>
                    <a:gd name="connsiteX0-6189" fmla="*/ 671 w 10000"/>
                    <a:gd name="connsiteY0-6190" fmla="*/ 4497 h 10004"/>
                    <a:gd name="connsiteX1-6191" fmla="*/ 1578 w 10000"/>
                    <a:gd name="connsiteY1-6192" fmla="*/ 2765 h 10004"/>
                    <a:gd name="connsiteX2-6193" fmla="*/ 2520 w 10000"/>
                    <a:gd name="connsiteY2-6194" fmla="*/ 628 h 10004"/>
                    <a:gd name="connsiteX3-6195" fmla="*/ 3404 w 10000"/>
                    <a:gd name="connsiteY3-6196" fmla="*/ 1034 h 10004"/>
                    <a:gd name="connsiteX4-6197" fmla="*/ 4616 w 10000"/>
                    <a:gd name="connsiteY4-6198" fmla="*/ 2 h 10004"/>
                    <a:gd name="connsiteX5-6199" fmla="*/ 5692 w 10000"/>
                    <a:gd name="connsiteY5-6200" fmla="*/ 709 h 10004"/>
                    <a:gd name="connsiteX6-6201" fmla="*/ 7305 w 10000"/>
                    <a:gd name="connsiteY6-6202" fmla="*/ 197 h 10004"/>
                    <a:gd name="connsiteX7-6203" fmla="*/ 8495 w 10000"/>
                    <a:gd name="connsiteY7-6204" fmla="*/ 2592 h 10004"/>
                    <a:gd name="connsiteX8-6205" fmla="*/ 9396 w 10000"/>
                    <a:gd name="connsiteY8-6206" fmla="*/ 4620 h 10004"/>
                    <a:gd name="connsiteX9-6207" fmla="*/ 9998 w 10000"/>
                    <a:gd name="connsiteY9-6208" fmla="*/ 9981 h 10004"/>
                    <a:gd name="connsiteX10-6209" fmla="*/ 9263 w 10000"/>
                    <a:gd name="connsiteY10-6210" fmla="*/ 6231 h 10004"/>
                    <a:gd name="connsiteX11-6211" fmla="*/ 8341 w 10000"/>
                    <a:gd name="connsiteY11-6212" fmla="*/ 3844 h 10004"/>
                    <a:gd name="connsiteX12-6213" fmla="*/ 7002 w 10000"/>
                    <a:gd name="connsiteY12-6214" fmla="*/ 3396 h 10004"/>
                    <a:gd name="connsiteX13-6215" fmla="*/ 5826 w 10000"/>
                    <a:gd name="connsiteY13-6216" fmla="*/ 2192 h 10004"/>
                    <a:gd name="connsiteX14-6217" fmla="*/ 4815 w 10000"/>
                    <a:gd name="connsiteY14-6218" fmla="*/ 2644 h 10004"/>
                    <a:gd name="connsiteX15-6219" fmla="*/ 3734 w 10000"/>
                    <a:gd name="connsiteY15-6220" fmla="*/ 2232 h 10004"/>
                    <a:gd name="connsiteX16-6221" fmla="*/ 2837 w 10000"/>
                    <a:gd name="connsiteY16-6222" fmla="*/ 3631 h 10004"/>
                    <a:gd name="connsiteX17-6223" fmla="*/ 1982 w 10000"/>
                    <a:gd name="connsiteY17-6224" fmla="*/ 3691 h 10004"/>
                    <a:gd name="connsiteX18-6225" fmla="*/ 1115 w 10000"/>
                    <a:gd name="connsiteY18-6226" fmla="*/ 5463 h 10004"/>
                    <a:gd name="connsiteX19-6227" fmla="*/ 1 w 10000"/>
                    <a:gd name="connsiteY19-6228" fmla="*/ 8373 h 10004"/>
                    <a:gd name="connsiteX20-6229" fmla="*/ 671 w 10000"/>
                    <a:gd name="connsiteY20-6230" fmla="*/ 4497 h 10004"/>
                    <a:gd name="connsiteX0-6231" fmla="*/ 671 w 10000"/>
                    <a:gd name="connsiteY0-6232" fmla="*/ 4498 h 10005"/>
                    <a:gd name="connsiteX1-6233" fmla="*/ 1578 w 10000"/>
                    <a:gd name="connsiteY1-6234" fmla="*/ 2766 h 10005"/>
                    <a:gd name="connsiteX2-6235" fmla="*/ 2520 w 10000"/>
                    <a:gd name="connsiteY2-6236" fmla="*/ 629 h 10005"/>
                    <a:gd name="connsiteX3-6237" fmla="*/ 3404 w 10000"/>
                    <a:gd name="connsiteY3-6238" fmla="*/ 1035 h 10005"/>
                    <a:gd name="connsiteX4-6239" fmla="*/ 4616 w 10000"/>
                    <a:gd name="connsiteY4-6240" fmla="*/ 3 h 10005"/>
                    <a:gd name="connsiteX5-6241" fmla="*/ 5692 w 10000"/>
                    <a:gd name="connsiteY5-6242" fmla="*/ 710 h 10005"/>
                    <a:gd name="connsiteX6-6243" fmla="*/ 7305 w 10000"/>
                    <a:gd name="connsiteY6-6244" fmla="*/ 198 h 10005"/>
                    <a:gd name="connsiteX7-6245" fmla="*/ 8495 w 10000"/>
                    <a:gd name="connsiteY7-6246" fmla="*/ 2593 h 10005"/>
                    <a:gd name="connsiteX8-6247" fmla="*/ 9396 w 10000"/>
                    <a:gd name="connsiteY8-6248" fmla="*/ 4621 h 10005"/>
                    <a:gd name="connsiteX9-6249" fmla="*/ 9998 w 10000"/>
                    <a:gd name="connsiteY9-6250" fmla="*/ 9982 h 10005"/>
                    <a:gd name="connsiteX10-6251" fmla="*/ 9263 w 10000"/>
                    <a:gd name="connsiteY10-6252" fmla="*/ 6232 h 10005"/>
                    <a:gd name="connsiteX11-6253" fmla="*/ 8341 w 10000"/>
                    <a:gd name="connsiteY11-6254" fmla="*/ 3845 h 10005"/>
                    <a:gd name="connsiteX12-6255" fmla="*/ 7002 w 10000"/>
                    <a:gd name="connsiteY12-6256" fmla="*/ 3397 h 10005"/>
                    <a:gd name="connsiteX13-6257" fmla="*/ 5826 w 10000"/>
                    <a:gd name="connsiteY13-6258" fmla="*/ 2193 h 10005"/>
                    <a:gd name="connsiteX14-6259" fmla="*/ 4815 w 10000"/>
                    <a:gd name="connsiteY14-6260" fmla="*/ 2645 h 10005"/>
                    <a:gd name="connsiteX15-6261" fmla="*/ 3734 w 10000"/>
                    <a:gd name="connsiteY15-6262" fmla="*/ 2233 h 10005"/>
                    <a:gd name="connsiteX16-6263" fmla="*/ 2837 w 10000"/>
                    <a:gd name="connsiteY16-6264" fmla="*/ 3632 h 10005"/>
                    <a:gd name="connsiteX17-6265" fmla="*/ 1982 w 10000"/>
                    <a:gd name="connsiteY17-6266" fmla="*/ 3692 h 10005"/>
                    <a:gd name="connsiteX18-6267" fmla="*/ 1115 w 10000"/>
                    <a:gd name="connsiteY18-6268" fmla="*/ 5464 h 10005"/>
                    <a:gd name="connsiteX19-6269" fmla="*/ 1 w 10000"/>
                    <a:gd name="connsiteY19-6270" fmla="*/ 8374 h 10005"/>
                    <a:gd name="connsiteX20-6271" fmla="*/ 671 w 10000"/>
                    <a:gd name="connsiteY20-6272" fmla="*/ 4498 h 10005"/>
                    <a:gd name="connsiteX0-6273" fmla="*/ 671 w 10000"/>
                    <a:gd name="connsiteY0-6274" fmla="*/ 4498 h 10005"/>
                    <a:gd name="connsiteX1-6275" fmla="*/ 1578 w 10000"/>
                    <a:gd name="connsiteY1-6276" fmla="*/ 2766 h 10005"/>
                    <a:gd name="connsiteX2-6277" fmla="*/ 2520 w 10000"/>
                    <a:gd name="connsiteY2-6278" fmla="*/ 629 h 10005"/>
                    <a:gd name="connsiteX3-6279" fmla="*/ 3404 w 10000"/>
                    <a:gd name="connsiteY3-6280" fmla="*/ 1035 h 10005"/>
                    <a:gd name="connsiteX4-6281" fmla="*/ 4616 w 10000"/>
                    <a:gd name="connsiteY4-6282" fmla="*/ 3 h 10005"/>
                    <a:gd name="connsiteX5-6283" fmla="*/ 5692 w 10000"/>
                    <a:gd name="connsiteY5-6284" fmla="*/ 710 h 10005"/>
                    <a:gd name="connsiteX6-6285" fmla="*/ 7305 w 10000"/>
                    <a:gd name="connsiteY6-6286" fmla="*/ 198 h 10005"/>
                    <a:gd name="connsiteX7-6287" fmla="*/ 8495 w 10000"/>
                    <a:gd name="connsiteY7-6288" fmla="*/ 2593 h 10005"/>
                    <a:gd name="connsiteX8-6289" fmla="*/ 9396 w 10000"/>
                    <a:gd name="connsiteY8-6290" fmla="*/ 4621 h 10005"/>
                    <a:gd name="connsiteX9-6291" fmla="*/ 9998 w 10000"/>
                    <a:gd name="connsiteY9-6292" fmla="*/ 9982 h 10005"/>
                    <a:gd name="connsiteX10-6293" fmla="*/ 9263 w 10000"/>
                    <a:gd name="connsiteY10-6294" fmla="*/ 6232 h 10005"/>
                    <a:gd name="connsiteX11-6295" fmla="*/ 8341 w 10000"/>
                    <a:gd name="connsiteY11-6296" fmla="*/ 3845 h 10005"/>
                    <a:gd name="connsiteX12-6297" fmla="*/ 7002 w 10000"/>
                    <a:gd name="connsiteY12-6298" fmla="*/ 3397 h 10005"/>
                    <a:gd name="connsiteX13-6299" fmla="*/ 5826 w 10000"/>
                    <a:gd name="connsiteY13-6300" fmla="*/ 2193 h 10005"/>
                    <a:gd name="connsiteX14-6301" fmla="*/ 4815 w 10000"/>
                    <a:gd name="connsiteY14-6302" fmla="*/ 2645 h 10005"/>
                    <a:gd name="connsiteX15-6303" fmla="*/ 3734 w 10000"/>
                    <a:gd name="connsiteY15-6304" fmla="*/ 2233 h 10005"/>
                    <a:gd name="connsiteX16-6305" fmla="*/ 2837 w 10000"/>
                    <a:gd name="connsiteY16-6306" fmla="*/ 3632 h 10005"/>
                    <a:gd name="connsiteX17-6307" fmla="*/ 1982 w 10000"/>
                    <a:gd name="connsiteY17-6308" fmla="*/ 3692 h 10005"/>
                    <a:gd name="connsiteX18-6309" fmla="*/ 1115 w 10000"/>
                    <a:gd name="connsiteY18-6310" fmla="*/ 5464 h 10005"/>
                    <a:gd name="connsiteX19-6311" fmla="*/ 1 w 10000"/>
                    <a:gd name="connsiteY19-6312" fmla="*/ 8374 h 10005"/>
                    <a:gd name="connsiteX20-6313" fmla="*/ 671 w 10000"/>
                    <a:gd name="connsiteY20-6314" fmla="*/ 4498 h 10005"/>
                    <a:gd name="connsiteX0-6315" fmla="*/ 671 w 10000"/>
                    <a:gd name="connsiteY0-6316" fmla="*/ 4500 h 10007"/>
                    <a:gd name="connsiteX1-6317" fmla="*/ 1578 w 10000"/>
                    <a:gd name="connsiteY1-6318" fmla="*/ 2768 h 10007"/>
                    <a:gd name="connsiteX2-6319" fmla="*/ 2520 w 10000"/>
                    <a:gd name="connsiteY2-6320" fmla="*/ 631 h 10007"/>
                    <a:gd name="connsiteX3-6321" fmla="*/ 3404 w 10000"/>
                    <a:gd name="connsiteY3-6322" fmla="*/ 1037 h 10007"/>
                    <a:gd name="connsiteX4-6323" fmla="*/ 4616 w 10000"/>
                    <a:gd name="connsiteY4-6324" fmla="*/ 5 h 10007"/>
                    <a:gd name="connsiteX5-6325" fmla="*/ 5811 w 10000"/>
                    <a:gd name="connsiteY5-6326" fmla="*/ 637 h 10007"/>
                    <a:gd name="connsiteX6-6327" fmla="*/ 7305 w 10000"/>
                    <a:gd name="connsiteY6-6328" fmla="*/ 200 h 10007"/>
                    <a:gd name="connsiteX7-6329" fmla="*/ 8495 w 10000"/>
                    <a:gd name="connsiteY7-6330" fmla="*/ 2595 h 10007"/>
                    <a:gd name="connsiteX8-6331" fmla="*/ 9396 w 10000"/>
                    <a:gd name="connsiteY8-6332" fmla="*/ 4623 h 10007"/>
                    <a:gd name="connsiteX9-6333" fmla="*/ 9998 w 10000"/>
                    <a:gd name="connsiteY9-6334" fmla="*/ 9984 h 10007"/>
                    <a:gd name="connsiteX10-6335" fmla="*/ 9263 w 10000"/>
                    <a:gd name="connsiteY10-6336" fmla="*/ 6234 h 10007"/>
                    <a:gd name="connsiteX11-6337" fmla="*/ 8341 w 10000"/>
                    <a:gd name="connsiteY11-6338" fmla="*/ 3847 h 10007"/>
                    <a:gd name="connsiteX12-6339" fmla="*/ 7002 w 10000"/>
                    <a:gd name="connsiteY12-6340" fmla="*/ 3399 h 10007"/>
                    <a:gd name="connsiteX13-6341" fmla="*/ 5826 w 10000"/>
                    <a:gd name="connsiteY13-6342" fmla="*/ 2195 h 10007"/>
                    <a:gd name="connsiteX14-6343" fmla="*/ 4815 w 10000"/>
                    <a:gd name="connsiteY14-6344" fmla="*/ 2647 h 10007"/>
                    <a:gd name="connsiteX15-6345" fmla="*/ 3734 w 10000"/>
                    <a:gd name="connsiteY15-6346" fmla="*/ 2235 h 10007"/>
                    <a:gd name="connsiteX16-6347" fmla="*/ 2837 w 10000"/>
                    <a:gd name="connsiteY16-6348" fmla="*/ 3634 h 10007"/>
                    <a:gd name="connsiteX17-6349" fmla="*/ 1982 w 10000"/>
                    <a:gd name="connsiteY17-6350" fmla="*/ 3694 h 10007"/>
                    <a:gd name="connsiteX18-6351" fmla="*/ 1115 w 10000"/>
                    <a:gd name="connsiteY18-6352" fmla="*/ 5466 h 10007"/>
                    <a:gd name="connsiteX19-6353" fmla="*/ 1 w 10000"/>
                    <a:gd name="connsiteY19-6354" fmla="*/ 8376 h 10007"/>
                    <a:gd name="connsiteX20-6355" fmla="*/ 671 w 10000"/>
                    <a:gd name="connsiteY20-6356" fmla="*/ 4500 h 10007"/>
                    <a:gd name="connsiteX0-6357" fmla="*/ 671 w 10000"/>
                    <a:gd name="connsiteY0-6358" fmla="*/ 4500 h 10007"/>
                    <a:gd name="connsiteX1-6359" fmla="*/ 1578 w 10000"/>
                    <a:gd name="connsiteY1-6360" fmla="*/ 2768 h 10007"/>
                    <a:gd name="connsiteX2-6361" fmla="*/ 2520 w 10000"/>
                    <a:gd name="connsiteY2-6362" fmla="*/ 631 h 10007"/>
                    <a:gd name="connsiteX3-6363" fmla="*/ 3404 w 10000"/>
                    <a:gd name="connsiteY3-6364" fmla="*/ 1037 h 10007"/>
                    <a:gd name="connsiteX4-6365" fmla="*/ 4616 w 10000"/>
                    <a:gd name="connsiteY4-6366" fmla="*/ 5 h 10007"/>
                    <a:gd name="connsiteX5-6367" fmla="*/ 5811 w 10000"/>
                    <a:gd name="connsiteY5-6368" fmla="*/ 637 h 10007"/>
                    <a:gd name="connsiteX6-6369" fmla="*/ 7305 w 10000"/>
                    <a:gd name="connsiteY6-6370" fmla="*/ 200 h 10007"/>
                    <a:gd name="connsiteX7-6371" fmla="*/ 8733 w 10000"/>
                    <a:gd name="connsiteY7-6372" fmla="*/ 3272 h 10007"/>
                    <a:gd name="connsiteX8-6373" fmla="*/ 9396 w 10000"/>
                    <a:gd name="connsiteY8-6374" fmla="*/ 4623 h 10007"/>
                    <a:gd name="connsiteX9-6375" fmla="*/ 9998 w 10000"/>
                    <a:gd name="connsiteY9-6376" fmla="*/ 9984 h 10007"/>
                    <a:gd name="connsiteX10-6377" fmla="*/ 9263 w 10000"/>
                    <a:gd name="connsiteY10-6378" fmla="*/ 6234 h 10007"/>
                    <a:gd name="connsiteX11-6379" fmla="*/ 8341 w 10000"/>
                    <a:gd name="connsiteY11-6380" fmla="*/ 3847 h 10007"/>
                    <a:gd name="connsiteX12-6381" fmla="*/ 7002 w 10000"/>
                    <a:gd name="connsiteY12-6382" fmla="*/ 3399 h 10007"/>
                    <a:gd name="connsiteX13-6383" fmla="*/ 5826 w 10000"/>
                    <a:gd name="connsiteY13-6384" fmla="*/ 2195 h 10007"/>
                    <a:gd name="connsiteX14-6385" fmla="*/ 4815 w 10000"/>
                    <a:gd name="connsiteY14-6386" fmla="*/ 2647 h 10007"/>
                    <a:gd name="connsiteX15-6387" fmla="*/ 3734 w 10000"/>
                    <a:gd name="connsiteY15-6388" fmla="*/ 2235 h 10007"/>
                    <a:gd name="connsiteX16-6389" fmla="*/ 2837 w 10000"/>
                    <a:gd name="connsiteY16-6390" fmla="*/ 3634 h 10007"/>
                    <a:gd name="connsiteX17-6391" fmla="*/ 1982 w 10000"/>
                    <a:gd name="connsiteY17-6392" fmla="*/ 3694 h 10007"/>
                    <a:gd name="connsiteX18-6393" fmla="*/ 1115 w 10000"/>
                    <a:gd name="connsiteY18-6394" fmla="*/ 5466 h 10007"/>
                    <a:gd name="connsiteX19-6395" fmla="*/ 1 w 10000"/>
                    <a:gd name="connsiteY19-6396" fmla="*/ 8376 h 10007"/>
                    <a:gd name="connsiteX20-6397" fmla="*/ 671 w 10000"/>
                    <a:gd name="connsiteY20-6398" fmla="*/ 4500 h 10007"/>
                    <a:gd name="connsiteX0-6399" fmla="*/ 671 w 10000"/>
                    <a:gd name="connsiteY0-6400" fmla="*/ 4500 h 10007"/>
                    <a:gd name="connsiteX1-6401" fmla="*/ 1578 w 10000"/>
                    <a:gd name="connsiteY1-6402" fmla="*/ 2768 h 10007"/>
                    <a:gd name="connsiteX2-6403" fmla="*/ 2520 w 10000"/>
                    <a:gd name="connsiteY2-6404" fmla="*/ 631 h 10007"/>
                    <a:gd name="connsiteX3-6405" fmla="*/ 3404 w 10000"/>
                    <a:gd name="connsiteY3-6406" fmla="*/ 1037 h 10007"/>
                    <a:gd name="connsiteX4-6407" fmla="*/ 4616 w 10000"/>
                    <a:gd name="connsiteY4-6408" fmla="*/ 5 h 10007"/>
                    <a:gd name="connsiteX5-6409" fmla="*/ 5811 w 10000"/>
                    <a:gd name="connsiteY5-6410" fmla="*/ 637 h 10007"/>
                    <a:gd name="connsiteX6-6411" fmla="*/ 7305 w 10000"/>
                    <a:gd name="connsiteY6-6412" fmla="*/ 200 h 10007"/>
                    <a:gd name="connsiteX7-6413" fmla="*/ 8733 w 10000"/>
                    <a:gd name="connsiteY7-6414" fmla="*/ 3272 h 10007"/>
                    <a:gd name="connsiteX8-6415" fmla="*/ 9396 w 10000"/>
                    <a:gd name="connsiteY8-6416" fmla="*/ 4623 h 10007"/>
                    <a:gd name="connsiteX9-6417" fmla="*/ 9998 w 10000"/>
                    <a:gd name="connsiteY9-6418" fmla="*/ 9984 h 10007"/>
                    <a:gd name="connsiteX10-6419" fmla="*/ 9263 w 10000"/>
                    <a:gd name="connsiteY10-6420" fmla="*/ 6234 h 10007"/>
                    <a:gd name="connsiteX11-6421" fmla="*/ 8341 w 10000"/>
                    <a:gd name="connsiteY11-6422" fmla="*/ 3847 h 10007"/>
                    <a:gd name="connsiteX12-6423" fmla="*/ 7002 w 10000"/>
                    <a:gd name="connsiteY12-6424" fmla="*/ 3399 h 10007"/>
                    <a:gd name="connsiteX13-6425" fmla="*/ 5826 w 10000"/>
                    <a:gd name="connsiteY13-6426" fmla="*/ 2195 h 10007"/>
                    <a:gd name="connsiteX14-6427" fmla="*/ 4815 w 10000"/>
                    <a:gd name="connsiteY14-6428" fmla="*/ 2647 h 10007"/>
                    <a:gd name="connsiteX15-6429" fmla="*/ 3734 w 10000"/>
                    <a:gd name="connsiteY15-6430" fmla="*/ 2235 h 10007"/>
                    <a:gd name="connsiteX16-6431" fmla="*/ 2837 w 10000"/>
                    <a:gd name="connsiteY16-6432" fmla="*/ 3634 h 10007"/>
                    <a:gd name="connsiteX17-6433" fmla="*/ 1982 w 10000"/>
                    <a:gd name="connsiteY17-6434" fmla="*/ 3694 h 10007"/>
                    <a:gd name="connsiteX18-6435" fmla="*/ 1115 w 10000"/>
                    <a:gd name="connsiteY18-6436" fmla="*/ 5466 h 10007"/>
                    <a:gd name="connsiteX19-6437" fmla="*/ 1 w 10000"/>
                    <a:gd name="connsiteY19-6438" fmla="*/ 8376 h 10007"/>
                    <a:gd name="connsiteX20-6439" fmla="*/ 671 w 10000"/>
                    <a:gd name="connsiteY20-6440" fmla="*/ 4500 h 10007"/>
                    <a:gd name="connsiteX0-6441" fmla="*/ 671 w 10000"/>
                    <a:gd name="connsiteY0-6442" fmla="*/ 4500 h 10007"/>
                    <a:gd name="connsiteX1-6443" fmla="*/ 1578 w 10000"/>
                    <a:gd name="connsiteY1-6444" fmla="*/ 2768 h 10007"/>
                    <a:gd name="connsiteX2-6445" fmla="*/ 2520 w 10000"/>
                    <a:gd name="connsiteY2-6446" fmla="*/ 631 h 10007"/>
                    <a:gd name="connsiteX3-6447" fmla="*/ 3404 w 10000"/>
                    <a:gd name="connsiteY3-6448" fmla="*/ 1037 h 10007"/>
                    <a:gd name="connsiteX4-6449" fmla="*/ 4616 w 10000"/>
                    <a:gd name="connsiteY4-6450" fmla="*/ 5 h 10007"/>
                    <a:gd name="connsiteX5-6451" fmla="*/ 5811 w 10000"/>
                    <a:gd name="connsiteY5-6452" fmla="*/ 637 h 10007"/>
                    <a:gd name="connsiteX6-6453" fmla="*/ 7305 w 10000"/>
                    <a:gd name="connsiteY6-6454" fmla="*/ 200 h 10007"/>
                    <a:gd name="connsiteX7-6455" fmla="*/ 8733 w 10000"/>
                    <a:gd name="connsiteY7-6456" fmla="*/ 3272 h 10007"/>
                    <a:gd name="connsiteX8-6457" fmla="*/ 9396 w 10000"/>
                    <a:gd name="connsiteY8-6458" fmla="*/ 4623 h 10007"/>
                    <a:gd name="connsiteX9-6459" fmla="*/ 9998 w 10000"/>
                    <a:gd name="connsiteY9-6460" fmla="*/ 9984 h 10007"/>
                    <a:gd name="connsiteX10-6461" fmla="*/ 9263 w 10000"/>
                    <a:gd name="connsiteY10-6462" fmla="*/ 6234 h 10007"/>
                    <a:gd name="connsiteX11-6463" fmla="*/ 8341 w 10000"/>
                    <a:gd name="connsiteY11-6464" fmla="*/ 3847 h 10007"/>
                    <a:gd name="connsiteX12-6465" fmla="*/ 7002 w 10000"/>
                    <a:gd name="connsiteY12-6466" fmla="*/ 3399 h 10007"/>
                    <a:gd name="connsiteX13-6467" fmla="*/ 5826 w 10000"/>
                    <a:gd name="connsiteY13-6468" fmla="*/ 2195 h 10007"/>
                    <a:gd name="connsiteX14-6469" fmla="*/ 4815 w 10000"/>
                    <a:gd name="connsiteY14-6470" fmla="*/ 2647 h 10007"/>
                    <a:gd name="connsiteX15-6471" fmla="*/ 3734 w 10000"/>
                    <a:gd name="connsiteY15-6472" fmla="*/ 2235 h 10007"/>
                    <a:gd name="connsiteX16-6473" fmla="*/ 2837 w 10000"/>
                    <a:gd name="connsiteY16-6474" fmla="*/ 3634 h 10007"/>
                    <a:gd name="connsiteX17-6475" fmla="*/ 1982 w 10000"/>
                    <a:gd name="connsiteY17-6476" fmla="*/ 3694 h 10007"/>
                    <a:gd name="connsiteX18-6477" fmla="*/ 1115 w 10000"/>
                    <a:gd name="connsiteY18-6478" fmla="*/ 5466 h 10007"/>
                    <a:gd name="connsiteX19-6479" fmla="*/ 1 w 10000"/>
                    <a:gd name="connsiteY19-6480" fmla="*/ 8376 h 10007"/>
                    <a:gd name="connsiteX20-6481" fmla="*/ 671 w 10000"/>
                    <a:gd name="connsiteY20-6482" fmla="*/ 4500 h 10007"/>
                    <a:gd name="connsiteX0-6483" fmla="*/ 671 w 10000"/>
                    <a:gd name="connsiteY0-6484" fmla="*/ 4500 h 10007"/>
                    <a:gd name="connsiteX1-6485" fmla="*/ 1578 w 10000"/>
                    <a:gd name="connsiteY1-6486" fmla="*/ 2768 h 10007"/>
                    <a:gd name="connsiteX2-6487" fmla="*/ 2520 w 10000"/>
                    <a:gd name="connsiteY2-6488" fmla="*/ 631 h 10007"/>
                    <a:gd name="connsiteX3-6489" fmla="*/ 3404 w 10000"/>
                    <a:gd name="connsiteY3-6490" fmla="*/ 1037 h 10007"/>
                    <a:gd name="connsiteX4-6491" fmla="*/ 4616 w 10000"/>
                    <a:gd name="connsiteY4-6492" fmla="*/ 5 h 10007"/>
                    <a:gd name="connsiteX5-6493" fmla="*/ 5811 w 10000"/>
                    <a:gd name="connsiteY5-6494" fmla="*/ 637 h 10007"/>
                    <a:gd name="connsiteX6-6495" fmla="*/ 7305 w 10000"/>
                    <a:gd name="connsiteY6-6496" fmla="*/ 200 h 10007"/>
                    <a:gd name="connsiteX7-6497" fmla="*/ 8733 w 10000"/>
                    <a:gd name="connsiteY7-6498" fmla="*/ 3272 h 10007"/>
                    <a:gd name="connsiteX8-6499" fmla="*/ 9396 w 10000"/>
                    <a:gd name="connsiteY8-6500" fmla="*/ 4623 h 10007"/>
                    <a:gd name="connsiteX9-6501" fmla="*/ 9998 w 10000"/>
                    <a:gd name="connsiteY9-6502" fmla="*/ 9984 h 10007"/>
                    <a:gd name="connsiteX10-6503" fmla="*/ 9263 w 10000"/>
                    <a:gd name="connsiteY10-6504" fmla="*/ 6234 h 10007"/>
                    <a:gd name="connsiteX11-6505" fmla="*/ 8341 w 10000"/>
                    <a:gd name="connsiteY11-6506" fmla="*/ 3847 h 10007"/>
                    <a:gd name="connsiteX12-6507" fmla="*/ 7002 w 10000"/>
                    <a:gd name="connsiteY12-6508" fmla="*/ 3399 h 10007"/>
                    <a:gd name="connsiteX13-6509" fmla="*/ 5826 w 10000"/>
                    <a:gd name="connsiteY13-6510" fmla="*/ 2195 h 10007"/>
                    <a:gd name="connsiteX14-6511" fmla="*/ 4815 w 10000"/>
                    <a:gd name="connsiteY14-6512" fmla="*/ 2647 h 10007"/>
                    <a:gd name="connsiteX15-6513" fmla="*/ 3734 w 10000"/>
                    <a:gd name="connsiteY15-6514" fmla="*/ 2235 h 10007"/>
                    <a:gd name="connsiteX16-6515" fmla="*/ 2837 w 10000"/>
                    <a:gd name="connsiteY16-6516" fmla="*/ 3634 h 10007"/>
                    <a:gd name="connsiteX17-6517" fmla="*/ 1982 w 10000"/>
                    <a:gd name="connsiteY17-6518" fmla="*/ 3694 h 10007"/>
                    <a:gd name="connsiteX18-6519" fmla="*/ 1115 w 10000"/>
                    <a:gd name="connsiteY18-6520" fmla="*/ 5466 h 10007"/>
                    <a:gd name="connsiteX19-6521" fmla="*/ 1 w 10000"/>
                    <a:gd name="connsiteY19-6522" fmla="*/ 8376 h 10007"/>
                    <a:gd name="connsiteX20-6523" fmla="*/ 671 w 10000"/>
                    <a:gd name="connsiteY20-6524" fmla="*/ 4500 h 10007"/>
                    <a:gd name="connsiteX0-6525" fmla="*/ 671 w 10008"/>
                    <a:gd name="connsiteY0-6526" fmla="*/ 4500 h 10007"/>
                    <a:gd name="connsiteX1-6527" fmla="*/ 1578 w 10008"/>
                    <a:gd name="connsiteY1-6528" fmla="*/ 2768 h 10007"/>
                    <a:gd name="connsiteX2-6529" fmla="*/ 2520 w 10008"/>
                    <a:gd name="connsiteY2-6530" fmla="*/ 631 h 10007"/>
                    <a:gd name="connsiteX3-6531" fmla="*/ 3404 w 10008"/>
                    <a:gd name="connsiteY3-6532" fmla="*/ 1037 h 10007"/>
                    <a:gd name="connsiteX4-6533" fmla="*/ 4616 w 10008"/>
                    <a:gd name="connsiteY4-6534" fmla="*/ 5 h 10007"/>
                    <a:gd name="connsiteX5-6535" fmla="*/ 5811 w 10008"/>
                    <a:gd name="connsiteY5-6536" fmla="*/ 637 h 10007"/>
                    <a:gd name="connsiteX6-6537" fmla="*/ 7305 w 10008"/>
                    <a:gd name="connsiteY6-6538" fmla="*/ 200 h 10007"/>
                    <a:gd name="connsiteX7-6539" fmla="*/ 8733 w 10008"/>
                    <a:gd name="connsiteY7-6540" fmla="*/ 3272 h 10007"/>
                    <a:gd name="connsiteX8-6541" fmla="*/ 9396 w 10008"/>
                    <a:gd name="connsiteY8-6542" fmla="*/ 4623 h 10007"/>
                    <a:gd name="connsiteX9-6543" fmla="*/ 9634 w 10008"/>
                    <a:gd name="connsiteY9-6544" fmla="*/ 6684 h 10007"/>
                    <a:gd name="connsiteX10-6545" fmla="*/ 9998 w 10008"/>
                    <a:gd name="connsiteY10-6546" fmla="*/ 9984 h 10007"/>
                    <a:gd name="connsiteX11-6547" fmla="*/ 9263 w 10008"/>
                    <a:gd name="connsiteY11-6548" fmla="*/ 6234 h 10007"/>
                    <a:gd name="connsiteX12-6549" fmla="*/ 8341 w 10008"/>
                    <a:gd name="connsiteY12-6550" fmla="*/ 3847 h 10007"/>
                    <a:gd name="connsiteX13-6551" fmla="*/ 7002 w 10008"/>
                    <a:gd name="connsiteY13-6552" fmla="*/ 3399 h 10007"/>
                    <a:gd name="connsiteX14-6553" fmla="*/ 5826 w 10008"/>
                    <a:gd name="connsiteY14-6554" fmla="*/ 2195 h 10007"/>
                    <a:gd name="connsiteX15-6555" fmla="*/ 4815 w 10008"/>
                    <a:gd name="connsiteY15-6556" fmla="*/ 2647 h 10007"/>
                    <a:gd name="connsiteX16-6557" fmla="*/ 3734 w 10008"/>
                    <a:gd name="connsiteY16-6558" fmla="*/ 2235 h 10007"/>
                    <a:gd name="connsiteX17-6559" fmla="*/ 2837 w 10008"/>
                    <a:gd name="connsiteY17-6560" fmla="*/ 3634 h 10007"/>
                    <a:gd name="connsiteX18-6561" fmla="*/ 1982 w 10008"/>
                    <a:gd name="connsiteY18-6562" fmla="*/ 3694 h 10007"/>
                    <a:gd name="connsiteX19-6563" fmla="*/ 1115 w 10008"/>
                    <a:gd name="connsiteY19-6564" fmla="*/ 5466 h 10007"/>
                    <a:gd name="connsiteX20-6565" fmla="*/ 1 w 10008"/>
                    <a:gd name="connsiteY20-6566" fmla="*/ 8376 h 10007"/>
                    <a:gd name="connsiteX21" fmla="*/ 671 w 10008"/>
                    <a:gd name="connsiteY21" fmla="*/ 4500 h 10007"/>
                    <a:gd name="connsiteX0-6567" fmla="*/ 671 w 10008"/>
                    <a:gd name="connsiteY0-6568" fmla="*/ 4500 h 10007"/>
                    <a:gd name="connsiteX1-6569" fmla="*/ 1578 w 10008"/>
                    <a:gd name="connsiteY1-6570" fmla="*/ 2768 h 10007"/>
                    <a:gd name="connsiteX2-6571" fmla="*/ 2520 w 10008"/>
                    <a:gd name="connsiteY2-6572" fmla="*/ 631 h 10007"/>
                    <a:gd name="connsiteX3-6573" fmla="*/ 3404 w 10008"/>
                    <a:gd name="connsiteY3-6574" fmla="*/ 1037 h 10007"/>
                    <a:gd name="connsiteX4-6575" fmla="*/ 4616 w 10008"/>
                    <a:gd name="connsiteY4-6576" fmla="*/ 5 h 10007"/>
                    <a:gd name="connsiteX5-6577" fmla="*/ 5811 w 10008"/>
                    <a:gd name="connsiteY5-6578" fmla="*/ 637 h 10007"/>
                    <a:gd name="connsiteX6-6579" fmla="*/ 7305 w 10008"/>
                    <a:gd name="connsiteY6-6580" fmla="*/ 200 h 10007"/>
                    <a:gd name="connsiteX7-6581" fmla="*/ 8733 w 10008"/>
                    <a:gd name="connsiteY7-6582" fmla="*/ 3272 h 10007"/>
                    <a:gd name="connsiteX8-6583" fmla="*/ 9396 w 10008"/>
                    <a:gd name="connsiteY8-6584" fmla="*/ 4623 h 10007"/>
                    <a:gd name="connsiteX9-6585" fmla="*/ 9634 w 10008"/>
                    <a:gd name="connsiteY9-6586" fmla="*/ 6684 h 10007"/>
                    <a:gd name="connsiteX10-6587" fmla="*/ 9998 w 10008"/>
                    <a:gd name="connsiteY10-6588" fmla="*/ 9984 h 10007"/>
                    <a:gd name="connsiteX11-6589" fmla="*/ 9263 w 10008"/>
                    <a:gd name="connsiteY11-6590" fmla="*/ 6234 h 10007"/>
                    <a:gd name="connsiteX12-6591" fmla="*/ 8341 w 10008"/>
                    <a:gd name="connsiteY12-6592" fmla="*/ 3847 h 10007"/>
                    <a:gd name="connsiteX13-6593" fmla="*/ 7002 w 10008"/>
                    <a:gd name="connsiteY13-6594" fmla="*/ 3399 h 10007"/>
                    <a:gd name="connsiteX14-6595" fmla="*/ 5826 w 10008"/>
                    <a:gd name="connsiteY14-6596" fmla="*/ 2195 h 10007"/>
                    <a:gd name="connsiteX15-6597" fmla="*/ 4815 w 10008"/>
                    <a:gd name="connsiteY15-6598" fmla="*/ 2647 h 10007"/>
                    <a:gd name="connsiteX16-6599" fmla="*/ 3734 w 10008"/>
                    <a:gd name="connsiteY16-6600" fmla="*/ 2235 h 10007"/>
                    <a:gd name="connsiteX17-6601" fmla="*/ 2837 w 10008"/>
                    <a:gd name="connsiteY17-6602" fmla="*/ 3634 h 10007"/>
                    <a:gd name="connsiteX18-6603" fmla="*/ 1982 w 10008"/>
                    <a:gd name="connsiteY18-6604" fmla="*/ 3694 h 10007"/>
                    <a:gd name="connsiteX19-6605" fmla="*/ 1115 w 10008"/>
                    <a:gd name="connsiteY19-6606" fmla="*/ 5466 h 10007"/>
                    <a:gd name="connsiteX20-6607" fmla="*/ 1 w 10008"/>
                    <a:gd name="connsiteY20-6608" fmla="*/ 8376 h 10007"/>
                    <a:gd name="connsiteX21-6609" fmla="*/ 671 w 10008"/>
                    <a:gd name="connsiteY21-6610" fmla="*/ 4500 h 10007"/>
                    <a:gd name="connsiteX0-6611" fmla="*/ 671 w 10008"/>
                    <a:gd name="connsiteY0-6612" fmla="*/ 4500 h 10007"/>
                    <a:gd name="connsiteX1-6613" fmla="*/ 1578 w 10008"/>
                    <a:gd name="connsiteY1-6614" fmla="*/ 2768 h 10007"/>
                    <a:gd name="connsiteX2-6615" fmla="*/ 2520 w 10008"/>
                    <a:gd name="connsiteY2-6616" fmla="*/ 631 h 10007"/>
                    <a:gd name="connsiteX3-6617" fmla="*/ 3404 w 10008"/>
                    <a:gd name="connsiteY3-6618" fmla="*/ 1037 h 10007"/>
                    <a:gd name="connsiteX4-6619" fmla="*/ 4616 w 10008"/>
                    <a:gd name="connsiteY4-6620" fmla="*/ 5 h 10007"/>
                    <a:gd name="connsiteX5-6621" fmla="*/ 5811 w 10008"/>
                    <a:gd name="connsiteY5-6622" fmla="*/ 637 h 10007"/>
                    <a:gd name="connsiteX6-6623" fmla="*/ 7305 w 10008"/>
                    <a:gd name="connsiteY6-6624" fmla="*/ 200 h 10007"/>
                    <a:gd name="connsiteX7-6625" fmla="*/ 8733 w 10008"/>
                    <a:gd name="connsiteY7-6626" fmla="*/ 3272 h 10007"/>
                    <a:gd name="connsiteX8-6627" fmla="*/ 9396 w 10008"/>
                    <a:gd name="connsiteY8-6628" fmla="*/ 4623 h 10007"/>
                    <a:gd name="connsiteX9-6629" fmla="*/ 9634 w 10008"/>
                    <a:gd name="connsiteY9-6630" fmla="*/ 6684 h 10007"/>
                    <a:gd name="connsiteX10-6631" fmla="*/ 9998 w 10008"/>
                    <a:gd name="connsiteY10-6632" fmla="*/ 9984 h 10007"/>
                    <a:gd name="connsiteX11-6633" fmla="*/ 9263 w 10008"/>
                    <a:gd name="connsiteY11-6634" fmla="*/ 6234 h 10007"/>
                    <a:gd name="connsiteX12-6635" fmla="*/ 8341 w 10008"/>
                    <a:gd name="connsiteY12-6636" fmla="*/ 3847 h 10007"/>
                    <a:gd name="connsiteX13-6637" fmla="*/ 7002 w 10008"/>
                    <a:gd name="connsiteY13-6638" fmla="*/ 3399 h 10007"/>
                    <a:gd name="connsiteX14-6639" fmla="*/ 5826 w 10008"/>
                    <a:gd name="connsiteY14-6640" fmla="*/ 2195 h 10007"/>
                    <a:gd name="connsiteX15-6641" fmla="*/ 4815 w 10008"/>
                    <a:gd name="connsiteY15-6642" fmla="*/ 2647 h 10007"/>
                    <a:gd name="connsiteX16-6643" fmla="*/ 3734 w 10008"/>
                    <a:gd name="connsiteY16-6644" fmla="*/ 2235 h 10007"/>
                    <a:gd name="connsiteX17-6645" fmla="*/ 2837 w 10008"/>
                    <a:gd name="connsiteY17-6646" fmla="*/ 3634 h 10007"/>
                    <a:gd name="connsiteX18-6647" fmla="*/ 1982 w 10008"/>
                    <a:gd name="connsiteY18-6648" fmla="*/ 3694 h 10007"/>
                    <a:gd name="connsiteX19-6649" fmla="*/ 1115 w 10008"/>
                    <a:gd name="connsiteY19-6650" fmla="*/ 5466 h 10007"/>
                    <a:gd name="connsiteX20-6651" fmla="*/ 1 w 10008"/>
                    <a:gd name="connsiteY20-6652" fmla="*/ 8376 h 10007"/>
                    <a:gd name="connsiteX21-6653" fmla="*/ 671 w 10008"/>
                    <a:gd name="connsiteY21-6654" fmla="*/ 4500 h 10007"/>
                    <a:gd name="connsiteX0-6655" fmla="*/ 671 w 10008"/>
                    <a:gd name="connsiteY0-6656" fmla="*/ 4500 h 10007"/>
                    <a:gd name="connsiteX1-6657" fmla="*/ 1578 w 10008"/>
                    <a:gd name="connsiteY1-6658" fmla="*/ 2768 h 10007"/>
                    <a:gd name="connsiteX2-6659" fmla="*/ 2520 w 10008"/>
                    <a:gd name="connsiteY2-6660" fmla="*/ 631 h 10007"/>
                    <a:gd name="connsiteX3-6661" fmla="*/ 3404 w 10008"/>
                    <a:gd name="connsiteY3-6662" fmla="*/ 1037 h 10007"/>
                    <a:gd name="connsiteX4-6663" fmla="*/ 4616 w 10008"/>
                    <a:gd name="connsiteY4-6664" fmla="*/ 5 h 10007"/>
                    <a:gd name="connsiteX5-6665" fmla="*/ 5811 w 10008"/>
                    <a:gd name="connsiteY5-6666" fmla="*/ 637 h 10007"/>
                    <a:gd name="connsiteX6-6667" fmla="*/ 7305 w 10008"/>
                    <a:gd name="connsiteY6-6668" fmla="*/ 200 h 10007"/>
                    <a:gd name="connsiteX7-6669" fmla="*/ 8540 w 10008"/>
                    <a:gd name="connsiteY7-6670" fmla="*/ 2858 h 10007"/>
                    <a:gd name="connsiteX8-6671" fmla="*/ 9396 w 10008"/>
                    <a:gd name="connsiteY8-6672" fmla="*/ 4623 h 10007"/>
                    <a:gd name="connsiteX9-6673" fmla="*/ 9634 w 10008"/>
                    <a:gd name="connsiteY9-6674" fmla="*/ 6684 h 10007"/>
                    <a:gd name="connsiteX10-6675" fmla="*/ 9998 w 10008"/>
                    <a:gd name="connsiteY10-6676" fmla="*/ 9984 h 10007"/>
                    <a:gd name="connsiteX11-6677" fmla="*/ 9263 w 10008"/>
                    <a:gd name="connsiteY11-6678" fmla="*/ 6234 h 10007"/>
                    <a:gd name="connsiteX12-6679" fmla="*/ 8341 w 10008"/>
                    <a:gd name="connsiteY12-6680" fmla="*/ 3847 h 10007"/>
                    <a:gd name="connsiteX13-6681" fmla="*/ 7002 w 10008"/>
                    <a:gd name="connsiteY13-6682" fmla="*/ 3399 h 10007"/>
                    <a:gd name="connsiteX14-6683" fmla="*/ 5826 w 10008"/>
                    <a:gd name="connsiteY14-6684" fmla="*/ 2195 h 10007"/>
                    <a:gd name="connsiteX15-6685" fmla="*/ 4815 w 10008"/>
                    <a:gd name="connsiteY15-6686" fmla="*/ 2647 h 10007"/>
                    <a:gd name="connsiteX16-6687" fmla="*/ 3734 w 10008"/>
                    <a:gd name="connsiteY16-6688" fmla="*/ 2235 h 10007"/>
                    <a:gd name="connsiteX17-6689" fmla="*/ 2837 w 10008"/>
                    <a:gd name="connsiteY17-6690" fmla="*/ 3634 h 10007"/>
                    <a:gd name="connsiteX18-6691" fmla="*/ 1982 w 10008"/>
                    <a:gd name="connsiteY18-6692" fmla="*/ 3694 h 10007"/>
                    <a:gd name="connsiteX19-6693" fmla="*/ 1115 w 10008"/>
                    <a:gd name="connsiteY19-6694" fmla="*/ 5466 h 10007"/>
                    <a:gd name="connsiteX20-6695" fmla="*/ 1 w 10008"/>
                    <a:gd name="connsiteY20-6696" fmla="*/ 8376 h 10007"/>
                    <a:gd name="connsiteX21-6697" fmla="*/ 671 w 10008"/>
                    <a:gd name="connsiteY21-6698" fmla="*/ 4500 h 10007"/>
                    <a:gd name="connsiteX0-6699" fmla="*/ 671 w 10008"/>
                    <a:gd name="connsiteY0-6700" fmla="*/ 4500 h 10007"/>
                    <a:gd name="connsiteX1-6701" fmla="*/ 1578 w 10008"/>
                    <a:gd name="connsiteY1-6702" fmla="*/ 2768 h 10007"/>
                    <a:gd name="connsiteX2-6703" fmla="*/ 2520 w 10008"/>
                    <a:gd name="connsiteY2-6704" fmla="*/ 631 h 10007"/>
                    <a:gd name="connsiteX3-6705" fmla="*/ 3404 w 10008"/>
                    <a:gd name="connsiteY3-6706" fmla="*/ 1037 h 10007"/>
                    <a:gd name="connsiteX4-6707" fmla="*/ 4616 w 10008"/>
                    <a:gd name="connsiteY4-6708" fmla="*/ 5 h 10007"/>
                    <a:gd name="connsiteX5-6709" fmla="*/ 5811 w 10008"/>
                    <a:gd name="connsiteY5-6710" fmla="*/ 637 h 10007"/>
                    <a:gd name="connsiteX6-6711" fmla="*/ 7305 w 10008"/>
                    <a:gd name="connsiteY6-6712" fmla="*/ 200 h 10007"/>
                    <a:gd name="connsiteX7-6713" fmla="*/ 8540 w 10008"/>
                    <a:gd name="connsiteY7-6714" fmla="*/ 2858 h 10007"/>
                    <a:gd name="connsiteX8-6715" fmla="*/ 9396 w 10008"/>
                    <a:gd name="connsiteY8-6716" fmla="*/ 4623 h 10007"/>
                    <a:gd name="connsiteX9-6717" fmla="*/ 9634 w 10008"/>
                    <a:gd name="connsiteY9-6718" fmla="*/ 6684 h 10007"/>
                    <a:gd name="connsiteX10-6719" fmla="*/ 9998 w 10008"/>
                    <a:gd name="connsiteY10-6720" fmla="*/ 9984 h 10007"/>
                    <a:gd name="connsiteX11-6721" fmla="*/ 9263 w 10008"/>
                    <a:gd name="connsiteY11-6722" fmla="*/ 6234 h 10007"/>
                    <a:gd name="connsiteX12-6723" fmla="*/ 8341 w 10008"/>
                    <a:gd name="connsiteY12-6724" fmla="*/ 3847 h 10007"/>
                    <a:gd name="connsiteX13-6725" fmla="*/ 7002 w 10008"/>
                    <a:gd name="connsiteY13-6726" fmla="*/ 3399 h 10007"/>
                    <a:gd name="connsiteX14-6727" fmla="*/ 5826 w 10008"/>
                    <a:gd name="connsiteY14-6728" fmla="*/ 2195 h 10007"/>
                    <a:gd name="connsiteX15-6729" fmla="*/ 4696 w 10008"/>
                    <a:gd name="connsiteY15-6730" fmla="*/ 2722 h 10007"/>
                    <a:gd name="connsiteX16-6731" fmla="*/ 3734 w 10008"/>
                    <a:gd name="connsiteY16-6732" fmla="*/ 2235 h 10007"/>
                    <a:gd name="connsiteX17-6733" fmla="*/ 2837 w 10008"/>
                    <a:gd name="connsiteY17-6734" fmla="*/ 3634 h 10007"/>
                    <a:gd name="connsiteX18-6735" fmla="*/ 1982 w 10008"/>
                    <a:gd name="connsiteY18-6736" fmla="*/ 3694 h 10007"/>
                    <a:gd name="connsiteX19-6737" fmla="*/ 1115 w 10008"/>
                    <a:gd name="connsiteY19-6738" fmla="*/ 5466 h 10007"/>
                    <a:gd name="connsiteX20-6739" fmla="*/ 1 w 10008"/>
                    <a:gd name="connsiteY20-6740" fmla="*/ 8376 h 10007"/>
                    <a:gd name="connsiteX21-6741" fmla="*/ 671 w 10008"/>
                    <a:gd name="connsiteY21-6742" fmla="*/ 4500 h 10007"/>
                    <a:gd name="connsiteX0-6743" fmla="*/ 671 w 10008"/>
                    <a:gd name="connsiteY0-6744" fmla="*/ 4500 h 10007"/>
                    <a:gd name="connsiteX1-6745" fmla="*/ 1578 w 10008"/>
                    <a:gd name="connsiteY1-6746" fmla="*/ 2768 h 10007"/>
                    <a:gd name="connsiteX2-6747" fmla="*/ 2520 w 10008"/>
                    <a:gd name="connsiteY2-6748" fmla="*/ 631 h 10007"/>
                    <a:gd name="connsiteX3-6749" fmla="*/ 3404 w 10008"/>
                    <a:gd name="connsiteY3-6750" fmla="*/ 1037 h 10007"/>
                    <a:gd name="connsiteX4-6751" fmla="*/ 4616 w 10008"/>
                    <a:gd name="connsiteY4-6752" fmla="*/ 5 h 10007"/>
                    <a:gd name="connsiteX5-6753" fmla="*/ 5811 w 10008"/>
                    <a:gd name="connsiteY5-6754" fmla="*/ 637 h 10007"/>
                    <a:gd name="connsiteX6-6755" fmla="*/ 7691 w 10008"/>
                    <a:gd name="connsiteY6-6756" fmla="*/ 877 h 10007"/>
                    <a:gd name="connsiteX7-6757" fmla="*/ 8540 w 10008"/>
                    <a:gd name="connsiteY7-6758" fmla="*/ 2858 h 10007"/>
                    <a:gd name="connsiteX8-6759" fmla="*/ 9396 w 10008"/>
                    <a:gd name="connsiteY8-6760" fmla="*/ 4623 h 10007"/>
                    <a:gd name="connsiteX9-6761" fmla="*/ 9634 w 10008"/>
                    <a:gd name="connsiteY9-6762" fmla="*/ 6684 h 10007"/>
                    <a:gd name="connsiteX10-6763" fmla="*/ 9998 w 10008"/>
                    <a:gd name="connsiteY10-6764" fmla="*/ 9984 h 10007"/>
                    <a:gd name="connsiteX11-6765" fmla="*/ 9263 w 10008"/>
                    <a:gd name="connsiteY11-6766" fmla="*/ 6234 h 10007"/>
                    <a:gd name="connsiteX12-6767" fmla="*/ 8341 w 10008"/>
                    <a:gd name="connsiteY12-6768" fmla="*/ 3847 h 10007"/>
                    <a:gd name="connsiteX13-6769" fmla="*/ 7002 w 10008"/>
                    <a:gd name="connsiteY13-6770" fmla="*/ 3399 h 10007"/>
                    <a:gd name="connsiteX14-6771" fmla="*/ 5826 w 10008"/>
                    <a:gd name="connsiteY14-6772" fmla="*/ 2195 h 10007"/>
                    <a:gd name="connsiteX15-6773" fmla="*/ 4696 w 10008"/>
                    <a:gd name="connsiteY15-6774" fmla="*/ 2722 h 10007"/>
                    <a:gd name="connsiteX16-6775" fmla="*/ 3734 w 10008"/>
                    <a:gd name="connsiteY16-6776" fmla="*/ 2235 h 10007"/>
                    <a:gd name="connsiteX17-6777" fmla="*/ 2837 w 10008"/>
                    <a:gd name="connsiteY17-6778" fmla="*/ 3634 h 10007"/>
                    <a:gd name="connsiteX18-6779" fmla="*/ 1982 w 10008"/>
                    <a:gd name="connsiteY18-6780" fmla="*/ 3694 h 10007"/>
                    <a:gd name="connsiteX19-6781" fmla="*/ 1115 w 10008"/>
                    <a:gd name="connsiteY19-6782" fmla="*/ 5466 h 10007"/>
                    <a:gd name="connsiteX20-6783" fmla="*/ 1 w 10008"/>
                    <a:gd name="connsiteY20-6784" fmla="*/ 8376 h 10007"/>
                    <a:gd name="connsiteX21-6785" fmla="*/ 671 w 10008"/>
                    <a:gd name="connsiteY21-6786" fmla="*/ 4500 h 10007"/>
                    <a:gd name="connsiteX0-6787" fmla="*/ 671 w 10008"/>
                    <a:gd name="connsiteY0-6788" fmla="*/ 4500 h 10007"/>
                    <a:gd name="connsiteX1-6789" fmla="*/ 1578 w 10008"/>
                    <a:gd name="connsiteY1-6790" fmla="*/ 2768 h 10007"/>
                    <a:gd name="connsiteX2-6791" fmla="*/ 2520 w 10008"/>
                    <a:gd name="connsiteY2-6792" fmla="*/ 631 h 10007"/>
                    <a:gd name="connsiteX3-6793" fmla="*/ 3404 w 10008"/>
                    <a:gd name="connsiteY3-6794" fmla="*/ 1037 h 10007"/>
                    <a:gd name="connsiteX4-6795" fmla="*/ 4616 w 10008"/>
                    <a:gd name="connsiteY4-6796" fmla="*/ 5 h 10007"/>
                    <a:gd name="connsiteX5-6797" fmla="*/ 5811 w 10008"/>
                    <a:gd name="connsiteY5-6798" fmla="*/ 637 h 10007"/>
                    <a:gd name="connsiteX6-6799" fmla="*/ 6824 w 10008"/>
                    <a:gd name="connsiteY6-6800" fmla="*/ 894 h 10007"/>
                    <a:gd name="connsiteX7-6801" fmla="*/ 7691 w 10008"/>
                    <a:gd name="connsiteY7-6802" fmla="*/ 877 h 10007"/>
                    <a:gd name="connsiteX8-6803" fmla="*/ 8540 w 10008"/>
                    <a:gd name="connsiteY8-6804" fmla="*/ 2858 h 10007"/>
                    <a:gd name="connsiteX9-6805" fmla="*/ 9396 w 10008"/>
                    <a:gd name="connsiteY9-6806" fmla="*/ 4623 h 10007"/>
                    <a:gd name="connsiteX10-6807" fmla="*/ 9634 w 10008"/>
                    <a:gd name="connsiteY10-6808" fmla="*/ 6684 h 10007"/>
                    <a:gd name="connsiteX11-6809" fmla="*/ 9998 w 10008"/>
                    <a:gd name="connsiteY11-6810" fmla="*/ 9984 h 10007"/>
                    <a:gd name="connsiteX12-6811" fmla="*/ 9263 w 10008"/>
                    <a:gd name="connsiteY12-6812" fmla="*/ 6234 h 10007"/>
                    <a:gd name="connsiteX13-6813" fmla="*/ 8341 w 10008"/>
                    <a:gd name="connsiteY13-6814" fmla="*/ 3847 h 10007"/>
                    <a:gd name="connsiteX14-6815" fmla="*/ 7002 w 10008"/>
                    <a:gd name="connsiteY14-6816" fmla="*/ 3399 h 10007"/>
                    <a:gd name="connsiteX15-6817" fmla="*/ 5826 w 10008"/>
                    <a:gd name="connsiteY15-6818" fmla="*/ 2195 h 10007"/>
                    <a:gd name="connsiteX16-6819" fmla="*/ 4696 w 10008"/>
                    <a:gd name="connsiteY16-6820" fmla="*/ 2722 h 10007"/>
                    <a:gd name="connsiteX17-6821" fmla="*/ 3734 w 10008"/>
                    <a:gd name="connsiteY17-6822" fmla="*/ 2235 h 10007"/>
                    <a:gd name="connsiteX18-6823" fmla="*/ 2837 w 10008"/>
                    <a:gd name="connsiteY18-6824" fmla="*/ 3634 h 10007"/>
                    <a:gd name="connsiteX19-6825" fmla="*/ 1982 w 10008"/>
                    <a:gd name="connsiteY19-6826" fmla="*/ 3694 h 10007"/>
                    <a:gd name="connsiteX20-6827" fmla="*/ 1115 w 10008"/>
                    <a:gd name="connsiteY20-6828" fmla="*/ 5466 h 10007"/>
                    <a:gd name="connsiteX21-6829" fmla="*/ 1 w 10008"/>
                    <a:gd name="connsiteY21-6830" fmla="*/ 8376 h 10007"/>
                    <a:gd name="connsiteX22" fmla="*/ 671 w 10008"/>
                    <a:gd name="connsiteY22" fmla="*/ 4500 h 10007"/>
                    <a:gd name="connsiteX0-6831" fmla="*/ 671 w 10008"/>
                    <a:gd name="connsiteY0-6832" fmla="*/ 4547 h 10054"/>
                    <a:gd name="connsiteX1-6833" fmla="*/ 1578 w 10008"/>
                    <a:gd name="connsiteY1-6834" fmla="*/ 2815 h 10054"/>
                    <a:gd name="connsiteX2-6835" fmla="*/ 2520 w 10008"/>
                    <a:gd name="connsiteY2-6836" fmla="*/ 678 h 10054"/>
                    <a:gd name="connsiteX3-6837" fmla="*/ 3404 w 10008"/>
                    <a:gd name="connsiteY3-6838" fmla="*/ 1084 h 10054"/>
                    <a:gd name="connsiteX4-6839" fmla="*/ 4616 w 10008"/>
                    <a:gd name="connsiteY4-6840" fmla="*/ 52 h 10054"/>
                    <a:gd name="connsiteX5-6841" fmla="*/ 5811 w 10008"/>
                    <a:gd name="connsiteY5-6842" fmla="*/ 684 h 10054"/>
                    <a:gd name="connsiteX6-6843" fmla="*/ 6155 w 10008"/>
                    <a:gd name="connsiteY6-6844" fmla="*/ 1 h 10054"/>
                    <a:gd name="connsiteX7-6845" fmla="*/ 6824 w 10008"/>
                    <a:gd name="connsiteY7-6846" fmla="*/ 941 h 10054"/>
                    <a:gd name="connsiteX8-6847" fmla="*/ 7691 w 10008"/>
                    <a:gd name="connsiteY8-6848" fmla="*/ 924 h 10054"/>
                    <a:gd name="connsiteX9-6849" fmla="*/ 8540 w 10008"/>
                    <a:gd name="connsiteY9-6850" fmla="*/ 2905 h 10054"/>
                    <a:gd name="connsiteX10-6851" fmla="*/ 9396 w 10008"/>
                    <a:gd name="connsiteY10-6852" fmla="*/ 4670 h 10054"/>
                    <a:gd name="connsiteX11-6853" fmla="*/ 9634 w 10008"/>
                    <a:gd name="connsiteY11-6854" fmla="*/ 6731 h 10054"/>
                    <a:gd name="connsiteX12-6855" fmla="*/ 9998 w 10008"/>
                    <a:gd name="connsiteY12-6856" fmla="*/ 10031 h 10054"/>
                    <a:gd name="connsiteX13-6857" fmla="*/ 9263 w 10008"/>
                    <a:gd name="connsiteY13-6858" fmla="*/ 6281 h 10054"/>
                    <a:gd name="connsiteX14-6859" fmla="*/ 8341 w 10008"/>
                    <a:gd name="connsiteY14-6860" fmla="*/ 3894 h 10054"/>
                    <a:gd name="connsiteX15-6861" fmla="*/ 7002 w 10008"/>
                    <a:gd name="connsiteY15-6862" fmla="*/ 3446 h 10054"/>
                    <a:gd name="connsiteX16-6863" fmla="*/ 5826 w 10008"/>
                    <a:gd name="connsiteY16-6864" fmla="*/ 2242 h 10054"/>
                    <a:gd name="connsiteX17-6865" fmla="*/ 4696 w 10008"/>
                    <a:gd name="connsiteY17-6866" fmla="*/ 2769 h 10054"/>
                    <a:gd name="connsiteX18-6867" fmla="*/ 3734 w 10008"/>
                    <a:gd name="connsiteY18-6868" fmla="*/ 2282 h 10054"/>
                    <a:gd name="connsiteX19-6869" fmla="*/ 2837 w 10008"/>
                    <a:gd name="connsiteY19-6870" fmla="*/ 3681 h 10054"/>
                    <a:gd name="connsiteX20-6871" fmla="*/ 1982 w 10008"/>
                    <a:gd name="connsiteY20-6872" fmla="*/ 3741 h 10054"/>
                    <a:gd name="connsiteX21-6873" fmla="*/ 1115 w 10008"/>
                    <a:gd name="connsiteY21-6874" fmla="*/ 5513 h 10054"/>
                    <a:gd name="connsiteX22-6875" fmla="*/ 1 w 10008"/>
                    <a:gd name="connsiteY22-6876" fmla="*/ 8423 h 10054"/>
                    <a:gd name="connsiteX23" fmla="*/ 671 w 10008"/>
                    <a:gd name="connsiteY23" fmla="*/ 4547 h 10054"/>
                    <a:gd name="connsiteX0-6877" fmla="*/ 671 w 10008"/>
                    <a:gd name="connsiteY0-6878" fmla="*/ 4548 h 10055"/>
                    <a:gd name="connsiteX1-6879" fmla="*/ 1578 w 10008"/>
                    <a:gd name="connsiteY1-6880" fmla="*/ 2816 h 10055"/>
                    <a:gd name="connsiteX2-6881" fmla="*/ 2520 w 10008"/>
                    <a:gd name="connsiteY2-6882" fmla="*/ 679 h 10055"/>
                    <a:gd name="connsiteX3-6883" fmla="*/ 3404 w 10008"/>
                    <a:gd name="connsiteY3-6884" fmla="*/ 1085 h 10055"/>
                    <a:gd name="connsiteX4-6885" fmla="*/ 4616 w 10008"/>
                    <a:gd name="connsiteY4-6886" fmla="*/ 53 h 10055"/>
                    <a:gd name="connsiteX5-6887" fmla="*/ 5365 w 10008"/>
                    <a:gd name="connsiteY5-6888" fmla="*/ 309 h 10055"/>
                    <a:gd name="connsiteX6-6889" fmla="*/ 6155 w 10008"/>
                    <a:gd name="connsiteY6-6890" fmla="*/ 2 h 10055"/>
                    <a:gd name="connsiteX7-6891" fmla="*/ 6824 w 10008"/>
                    <a:gd name="connsiteY7-6892" fmla="*/ 942 h 10055"/>
                    <a:gd name="connsiteX8-6893" fmla="*/ 7691 w 10008"/>
                    <a:gd name="connsiteY8-6894" fmla="*/ 925 h 10055"/>
                    <a:gd name="connsiteX9-6895" fmla="*/ 8540 w 10008"/>
                    <a:gd name="connsiteY9-6896" fmla="*/ 2906 h 10055"/>
                    <a:gd name="connsiteX10-6897" fmla="*/ 9396 w 10008"/>
                    <a:gd name="connsiteY10-6898" fmla="*/ 4671 h 10055"/>
                    <a:gd name="connsiteX11-6899" fmla="*/ 9634 w 10008"/>
                    <a:gd name="connsiteY11-6900" fmla="*/ 6732 h 10055"/>
                    <a:gd name="connsiteX12-6901" fmla="*/ 9998 w 10008"/>
                    <a:gd name="connsiteY12-6902" fmla="*/ 10032 h 10055"/>
                    <a:gd name="connsiteX13-6903" fmla="*/ 9263 w 10008"/>
                    <a:gd name="connsiteY13-6904" fmla="*/ 6282 h 10055"/>
                    <a:gd name="connsiteX14-6905" fmla="*/ 8341 w 10008"/>
                    <a:gd name="connsiteY14-6906" fmla="*/ 3895 h 10055"/>
                    <a:gd name="connsiteX15-6907" fmla="*/ 7002 w 10008"/>
                    <a:gd name="connsiteY15-6908" fmla="*/ 3447 h 10055"/>
                    <a:gd name="connsiteX16-6909" fmla="*/ 5826 w 10008"/>
                    <a:gd name="connsiteY16-6910" fmla="*/ 2243 h 10055"/>
                    <a:gd name="connsiteX17-6911" fmla="*/ 4696 w 10008"/>
                    <a:gd name="connsiteY17-6912" fmla="*/ 2770 h 10055"/>
                    <a:gd name="connsiteX18-6913" fmla="*/ 3734 w 10008"/>
                    <a:gd name="connsiteY18-6914" fmla="*/ 2283 h 10055"/>
                    <a:gd name="connsiteX19-6915" fmla="*/ 2837 w 10008"/>
                    <a:gd name="connsiteY19-6916" fmla="*/ 3682 h 10055"/>
                    <a:gd name="connsiteX20-6917" fmla="*/ 1982 w 10008"/>
                    <a:gd name="connsiteY20-6918" fmla="*/ 3742 h 10055"/>
                    <a:gd name="connsiteX21-6919" fmla="*/ 1115 w 10008"/>
                    <a:gd name="connsiteY21-6920" fmla="*/ 5514 h 10055"/>
                    <a:gd name="connsiteX22-6921" fmla="*/ 1 w 10008"/>
                    <a:gd name="connsiteY22-6922" fmla="*/ 8424 h 10055"/>
                    <a:gd name="connsiteX23-6923" fmla="*/ 671 w 10008"/>
                    <a:gd name="connsiteY23-6924" fmla="*/ 4548 h 10055"/>
                    <a:gd name="connsiteX0-6925" fmla="*/ 671 w 10008"/>
                    <a:gd name="connsiteY0-6926" fmla="*/ 4548 h 10055"/>
                    <a:gd name="connsiteX1-6927" fmla="*/ 1578 w 10008"/>
                    <a:gd name="connsiteY1-6928" fmla="*/ 2816 h 10055"/>
                    <a:gd name="connsiteX2-6929" fmla="*/ 2520 w 10008"/>
                    <a:gd name="connsiteY2-6930" fmla="*/ 679 h 10055"/>
                    <a:gd name="connsiteX3-6931" fmla="*/ 3404 w 10008"/>
                    <a:gd name="connsiteY3-6932" fmla="*/ 1085 h 10055"/>
                    <a:gd name="connsiteX4-6933" fmla="*/ 4616 w 10008"/>
                    <a:gd name="connsiteY4-6934" fmla="*/ 53 h 10055"/>
                    <a:gd name="connsiteX5-6935" fmla="*/ 5365 w 10008"/>
                    <a:gd name="connsiteY5-6936" fmla="*/ 422 h 10055"/>
                    <a:gd name="connsiteX6-6937" fmla="*/ 6155 w 10008"/>
                    <a:gd name="connsiteY6-6938" fmla="*/ 2 h 10055"/>
                    <a:gd name="connsiteX7-6939" fmla="*/ 6824 w 10008"/>
                    <a:gd name="connsiteY7-6940" fmla="*/ 942 h 10055"/>
                    <a:gd name="connsiteX8-6941" fmla="*/ 7691 w 10008"/>
                    <a:gd name="connsiteY8-6942" fmla="*/ 925 h 10055"/>
                    <a:gd name="connsiteX9-6943" fmla="*/ 8540 w 10008"/>
                    <a:gd name="connsiteY9-6944" fmla="*/ 2906 h 10055"/>
                    <a:gd name="connsiteX10-6945" fmla="*/ 9396 w 10008"/>
                    <a:gd name="connsiteY10-6946" fmla="*/ 4671 h 10055"/>
                    <a:gd name="connsiteX11-6947" fmla="*/ 9634 w 10008"/>
                    <a:gd name="connsiteY11-6948" fmla="*/ 6732 h 10055"/>
                    <a:gd name="connsiteX12-6949" fmla="*/ 9998 w 10008"/>
                    <a:gd name="connsiteY12-6950" fmla="*/ 10032 h 10055"/>
                    <a:gd name="connsiteX13-6951" fmla="*/ 9263 w 10008"/>
                    <a:gd name="connsiteY13-6952" fmla="*/ 6282 h 10055"/>
                    <a:gd name="connsiteX14-6953" fmla="*/ 8341 w 10008"/>
                    <a:gd name="connsiteY14-6954" fmla="*/ 3895 h 10055"/>
                    <a:gd name="connsiteX15-6955" fmla="*/ 7002 w 10008"/>
                    <a:gd name="connsiteY15-6956" fmla="*/ 3447 h 10055"/>
                    <a:gd name="connsiteX16-6957" fmla="*/ 5826 w 10008"/>
                    <a:gd name="connsiteY16-6958" fmla="*/ 2243 h 10055"/>
                    <a:gd name="connsiteX17-6959" fmla="*/ 4696 w 10008"/>
                    <a:gd name="connsiteY17-6960" fmla="*/ 2770 h 10055"/>
                    <a:gd name="connsiteX18-6961" fmla="*/ 3734 w 10008"/>
                    <a:gd name="connsiteY18-6962" fmla="*/ 2283 h 10055"/>
                    <a:gd name="connsiteX19-6963" fmla="*/ 2837 w 10008"/>
                    <a:gd name="connsiteY19-6964" fmla="*/ 3682 h 10055"/>
                    <a:gd name="connsiteX20-6965" fmla="*/ 1982 w 10008"/>
                    <a:gd name="connsiteY20-6966" fmla="*/ 3742 h 10055"/>
                    <a:gd name="connsiteX21-6967" fmla="*/ 1115 w 10008"/>
                    <a:gd name="connsiteY21-6968" fmla="*/ 5514 h 10055"/>
                    <a:gd name="connsiteX22-6969" fmla="*/ 1 w 10008"/>
                    <a:gd name="connsiteY22-6970" fmla="*/ 8424 h 10055"/>
                    <a:gd name="connsiteX23-6971" fmla="*/ 671 w 10008"/>
                    <a:gd name="connsiteY23-6972" fmla="*/ 4548 h 10055"/>
                    <a:gd name="connsiteX0-6973" fmla="*/ 671 w 10008"/>
                    <a:gd name="connsiteY0-6974" fmla="*/ 4548 h 10055"/>
                    <a:gd name="connsiteX1-6975" fmla="*/ 1578 w 10008"/>
                    <a:gd name="connsiteY1-6976" fmla="*/ 2816 h 10055"/>
                    <a:gd name="connsiteX2-6977" fmla="*/ 2520 w 10008"/>
                    <a:gd name="connsiteY2-6978" fmla="*/ 679 h 10055"/>
                    <a:gd name="connsiteX3-6979" fmla="*/ 3404 w 10008"/>
                    <a:gd name="connsiteY3-6980" fmla="*/ 1085 h 10055"/>
                    <a:gd name="connsiteX4-6981" fmla="*/ 4616 w 10008"/>
                    <a:gd name="connsiteY4-6982" fmla="*/ 53 h 10055"/>
                    <a:gd name="connsiteX5-6983" fmla="*/ 5365 w 10008"/>
                    <a:gd name="connsiteY5-6984" fmla="*/ 422 h 10055"/>
                    <a:gd name="connsiteX6-6985" fmla="*/ 6155 w 10008"/>
                    <a:gd name="connsiteY6-6986" fmla="*/ 2 h 10055"/>
                    <a:gd name="connsiteX7-6987" fmla="*/ 6824 w 10008"/>
                    <a:gd name="connsiteY7-6988" fmla="*/ 942 h 10055"/>
                    <a:gd name="connsiteX8-6989" fmla="*/ 7691 w 10008"/>
                    <a:gd name="connsiteY8-6990" fmla="*/ 925 h 10055"/>
                    <a:gd name="connsiteX9-6991" fmla="*/ 8540 w 10008"/>
                    <a:gd name="connsiteY9-6992" fmla="*/ 2906 h 10055"/>
                    <a:gd name="connsiteX10-6993" fmla="*/ 9396 w 10008"/>
                    <a:gd name="connsiteY10-6994" fmla="*/ 4671 h 10055"/>
                    <a:gd name="connsiteX11-6995" fmla="*/ 9634 w 10008"/>
                    <a:gd name="connsiteY11-6996" fmla="*/ 6732 h 10055"/>
                    <a:gd name="connsiteX12-6997" fmla="*/ 9998 w 10008"/>
                    <a:gd name="connsiteY12-6998" fmla="*/ 10032 h 10055"/>
                    <a:gd name="connsiteX13-6999" fmla="*/ 9263 w 10008"/>
                    <a:gd name="connsiteY13-7000" fmla="*/ 6282 h 10055"/>
                    <a:gd name="connsiteX14-7001" fmla="*/ 8341 w 10008"/>
                    <a:gd name="connsiteY14-7002" fmla="*/ 3895 h 10055"/>
                    <a:gd name="connsiteX15-7003" fmla="*/ 7002 w 10008"/>
                    <a:gd name="connsiteY15-7004" fmla="*/ 3447 h 10055"/>
                    <a:gd name="connsiteX16-7005" fmla="*/ 5826 w 10008"/>
                    <a:gd name="connsiteY16-7006" fmla="*/ 2243 h 10055"/>
                    <a:gd name="connsiteX17-7007" fmla="*/ 4696 w 10008"/>
                    <a:gd name="connsiteY17-7008" fmla="*/ 2770 h 10055"/>
                    <a:gd name="connsiteX18-7009" fmla="*/ 3734 w 10008"/>
                    <a:gd name="connsiteY18-7010" fmla="*/ 2283 h 10055"/>
                    <a:gd name="connsiteX19-7011" fmla="*/ 2837 w 10008"/>
                    <a:gd name="connsiteY19-7012" fmla="*/ 3682 h 10055"/>
                    <a:gd name="connsiteX20-7013" fmla="*/ 1982 w 10008"/>
                    <a:gd name="connsiteY20-7014" fmla="*/ 3742 h 10055"/>
                    <a:gd name="connsiteX21-7015" fmla="*/ 1115 w 10008"/>
                    <a:gd name="connsiteY21-7016" fmla="*/ 5514 h 10055"/>
                    <a:gd name="connsiteX22-7017" fmla="*/ 1 w 10008"/>
                    <a:gd name="connsiteY22-7018" fmla="*/ 8424 h 10055"/>
                    <a:gd name="connsiteX23-7019" fmla="*/ 671 w 10008"/>
                    <a:gd name="connsiteY23-7020" fmla="*/ 4548 h 10055"/>
                    <a:gd name="connsiteX0-7021" fmla="*/ 671 w 10008"/>
                    <a:gd name="connsiteY0-7022" fmla="*/ 4553 h 10060"/>
                    <a:gd name="connsiteX1-7023" fmla="*/ 1578 w 10008"/>
                    <a:gd name="connsiteY1-7024" fmla="*/ 2821 h 10060"/>
                    <a:gd name="connsiteX2-7025" fmla="*/ 2520 w 10008"/>
                    <a:gd name="connsiteY2-7026" fmla="*/ 684 h 10060"/>
                    <a:gd name="connsiteX3-7027" fmla="*/ 3404 w 10008"/>
                    <a:gd name="connsiteY3-7028" fmla="*/ 1090 h 10060"/>
                    <a:gd name="connsiteX4-7029" fmla="*/ 4616 w 10008"/>
                    <a:gd name="connsiteY4-7030" fmla="*/ 58 h 10060"/>
                    <a:gd name="connsiteX5-7031" fmla="*/ 5365 w 10008"/>
                    <a:gd name="connsiteY5-7032" fmla="*/ 427 h 10060"/>
                    <a:gd name="connsiteX6-7033" fmla="*/ 6155 w 10008"/>
                    <a:gd name="connsiteY6-7034" fmla="*/ 7 h 10060"/>
                    <a:gd name="connsiteX7-7035" fmla="*/ 6824 w 10008"/>
                    <a:gd name="connsiteY7-7036" fmla="*/ 947 h 10060"/>
                    <a:gd name="connsiteX8-7037" fmla="*/ 7691 w 10008"/>
                    <a:gd name="connsiteY8-7038" fmla="*/ 930 h 10060"/>
                    <a:gd name="connsiteX9-7039" fmla="*/ 8540 w 10008"/>
                    <a:gd name="connsiteY9-7040" fmla="*/ 2911 h 10060"/>
                    <a:gd name="connsiteX10-7041" fmla="*/ 9396 w 10008"/>
                    <a:gd name="connsiteY10-7042" fmla="*/ 4676 h 10060"/>
                    <a:gd name="connsiteX11-7043" fmla="*/ 9634 w 10008"/>
                    <a:gd name="connsiteY11-7044" fmla="*/ 6737 h 10060"/>
                    <a:gd name="connsiteX12-7045" fmla="*/ 9998 w 10008"/>
                    <a:gd name="connsiteY12-7046" fmla="*/ 10037 h 10060"/>
                    <a:gd name="connsiteX13-7047" fmla="*/ 9263 w 10008"/>
                    <a:gd name="connsiteY13-7048" fmla="*/ 6287 h 10060"/>
                    <a:gd name="connsiteX14-7049" fmla="*/ 8341 w 10008"/>
                    <a:gd name="connsiteY14-7050" fmla="*/ 3900 h 10060"/>
                    <a:gd name="connsiteX15-7051" fmla="*/ 7002 w 10008"/>
                    <a:gd name="connsiteY15-7052" fmla="*/ 3452 h 10060"/>
                    <a:gd name="connsiteX16-7053" fmla="*/ 5826 w 10008"/>
                    <a:gd name="connsiteY16-7054" fmla="*/ 2248 h 10060"/>
                    <a:gd name="connsiteX17-7055" fmla="*/ 4696 w 10008"/>
                    <a:gd name="connsiteY17-7056" fmla="*/ 2775 h 10060"/>
                    <a:gd name="connsiteX18-7057" fmla="*/ 3734 w 10008"/>
                    <a:gd name="connsiteY18-7058" fmla="*/ 2288 h 10060"/>
                    <a:gd name="connsiteX19-7059" fmla="*/ 2837 w 10008"/>
                    <a:gd name="connsiteY19-7060" fmla="*/ 3687 h 10060"/>
                    <a:gd name="connsiteX20-7061" fmla="*/ 1982 w 10008"/>
                    <a:gd name="connsiteY20-7062" fmla="*/ 3747 h 10060"/>
                    <a:gd name="connsiteX21-7063" fmla="*/ 1115 w 10008"/>
                    <a:gd name="connsiteY21-7064" fmla="*/ 5519 h 10060"/>
                    <a:gd name="connsiteX22-7065" fmla="*/ 1 w 10008"/>
                    <a:gd name="connsiteY22-7066" fmla="*/ 8429 h 10060"/>
                    <a:gd name="connsiteX23-7067" fmla="*/ 671 w 10008"/>
                    <a:gd name="connsiteY23-7068" fmla="*/ 4553 h 10060"/>
                    <a:gd name="connsiteX0-7069" fmla="*/ 671 w 10008"/>
                    <a:gd name="connsiteY0-7070" fmla="*/ 4553 h 10060"/>
                    <a:gd name="connsiteX1-7071" fmla="*/ 1578 w 10008"/>
                    <a:gd name="connsiteY1-7072" fmla="*/ 2821 h 10060"/>
                    <a:gd name="connsiteX2-7073" fmla="*/ 2520 w 10008"/>
                    <a:gd name="connsiteY2-7074" fmla="*/ 684 h 10060"/>
                    <a:gd name="connsiteX3-7075" fmla="*/ 3404 w 10008"/>
                    <a:gd name="connsiteY3-7076" fmla="*/ 1090 h 10060"/>
                    <a:gd name="connsiteX4-7077" fmla="*/ 4616 w 10008"/>
                    <a:gd name="connsiteY4-7078" fmla="*/ 58 h 10060"/>
                    <a:gd name="connsiteX5-7079" fmla="*/ 5365 w 10008"/>
                    <a:gd name="connsiteY5-7080" fmla="*/ 427 h 10060"/>
                    <a:gd name="connsiteX6-7081" fmla="*/ 6155 w 10008"/>
                    <a:gd name="connsiteY6-7082" fmla="*/ 7 h 10060"/>
                    <a:gd name="connsiteX7-7083" fmla="*/ 6824 w 10008"/>
                    <a:gd name="connsiteY7-7084" fmla="*/ 947 h 10060"/>
                    <a:gd name="connsiteX8-7085" fmla="*/ 7706 w 10008"/>
                    <a:gd name="connsiteY8-7086" fmla="*/ 1591 h 10060"/>
                    <a:gd name="connsiteX9-7087" fmla="*/ 8540 w 10008"/>
                    <a:gd name="connsiteY9-7088" fmla="*/ 2911 h 10060"/>
                    <a:gd name="connsiteX10-7089" fmla="*/ 9396 w 10008"/>
                    <a:gd name="connsiteY10-7090" fmla="*/ 4676 h 10060"/>
                    <a:gd name="connsiteX11-7091" fmla="*/ 9634 w 10008"/>
                    <a:gd name="connsiteY11-7092" fmla="*/ 6737 h 10060"/>
                    <a:gd name="connsiteX12-7093" fmla="*/ 9998 w 10008"/>
                    <a:gd name="connsiteY12-7094" fmla="*/ 10037 h 10060"/>
                    <a:gd name="connsiteX13-7095" fmla="*/ 9263 w 10008"/>
                    <a:gd name="connsiteY13-7096" fmla="*/ 6287 h 10060"/>
                    <a:gd name="connsiteX14-7097" fmla="*/ 8341 w 10008"/>
                    <a:gd name="connsiteY14-7098" fmla="*/ 3900 h 10060"/>
                    <a:gd name="connsiteX15-7099" fmla="*/ 7002 w 10008"/>
                    <a:gd name="connsiteY15-7100" fmla="*/ 3452 h 10060"/>
                    <a:gd name="connsiteX16-7101" fmla="*/ 5826 w 10008"/>
                    <a:gd name="connsiteY16-7102" fmla="*/ 2248 h 10060"/>
                    <a:gd name="connsiteX17-7103" fmla="*/ 4696 w 10008"/>
                    <a:gd name="connsiteY17-7104" fmla="*/ 2775 h 10060"/>
                    <a:gd name="connsiteX18-7105" fmla="*/ 3734 w 10008"/>
                    <a:gd name="connsiteY18-7106" fmla="*/ 2288 h 10060"/>
                    <a:gd name="connsiteX19-7107" fmla="*/ 2837 w 10008"/>
                    <a:gd name="connsiteY19-7108" fmla="*/ 3687 h 10060"/>
                    <a:gd name="connsiteX20-7109" fmla="*/ 1982 w 10008"/>
                    <a:gd name="connsiteY20-7110" fmla="*/ 3747 h 10060"/>
                    <a:gd name="connsiteX21-7111" fmla="*/ 1115 w 10008"/>
                    <a:gd name="connsiteY21-7112" fmla="*/ 5519 h 10060"/>
                    <a:gd name="connsiteX22-7113" fmla="*/ 1 w 10008"/>
                    <a:gd name="connsiteY22-7114" fmla="*/ 8429 h 10060"/>
                    <a:gd name="connsiteX23-7115" fmla="*/ 671 w 10008"/>
                    <a:gd name="connsiteY23-7116" fmla="*/ 4553 h 10060"/>
                    <a:gd name="connsiteX0-7117" fmla="*/ 671 w 10008"/>
                    <a:gd name="connsiteY0-7118" fmla="*/ 4553 h 10060"/>
                    <a:gd name="connsiteX1-7119" fmla="*/ 1578 w 10008"/>
                    <a:gd name="connsiteY1-7120" fmla="*/ 2821 h 10060"/>
                    <a:gd name="connsiteX2-7121" fmla="*/ 2520 w 10008"/>
                    <a:gd name="connsiteY2-7122" fmla="*/ 684 h 10060"/>
                    <a:gd name="connsiteX3-7123" fmla="*/ 3404 w 10008"/>
                    <a:gd name="connsiteY3-7124" fmla="*/ 1090 h 10060"/>
                    <a:gd name="connsiteX4-7125" fmla="*/ 4616 w 10008"/>
                    <a:gd name="connsiteY4-7126" fmla="*/ 58 h 10060"/>
                    <a:gd name="connsiteX5-7127" fmla="*/ 5365 w 10008"/>
                    <a:gd name="connsiteY5-7128" fmla="*/ 427 h 10060"/>
                    <a:gd name="connsiteX6-7129" fmla="*/ 6155 w 10008"/>
                    <a:gd name="connsiteY6-7130" fmla="*/ 7 h 10060"/>
                    <a:gd name="connsiteX7-7131" fmla="*/ 6824 w 10008"/>
                    <a:gd name="connsiteY7-7132" fmla="*/ 947 h 10060"/>
                    <a:gd name="connsiteX8-7133" fmla="*/ 7587 w 10008"/>
                    <a:gd name="connsiteY8-7134" fmla="*/ 1839 h 10060"/>
                    <a:gd name="connsiteX9-7135" fmla="*/ 8540 w 10008"/>
                    <a:gd name="connsiteY9-7136" fmla="*/ 2911 h 10060"/>
                    <a:gd name="connsiteX10-7137" fmla="*/ 9396 w 10008"/>
                    <a:gd name="connsiteY10-7138" fmla="*/ 4676 h 10060"/>
                    <a:gd name="connsiteX11-7139" fmla="*/ 9634 w 10008"/>
                    <a:gd name="connsiteY11-7140" fmla="*/ 6737 h 10060"/>
                    <a:gd name="connsiteX12-7141" fmla="*/ 9998 w 10008"/>
                    <a:gd name="connsiteY12-7142" fmla="*/ 10037 h 10060"/>
                    <a:gd name="connsiteX13-7143" fmla="*/ 9263 w 10008"/>
                    <a:gd name="connsiteY13-7144" fmla="*/ 6287 h 10060"/>
                    <a:gd name="connsiteX14-7145" fmla="*/ 8341 w 10008"/>
                    <a:gd name="connsiteY14-7146" fmla="*/ 3900 h 10060"/>
                    <a:gd name="connsiteX15-7147" fmla="*/ 7002 w 10008"/>
                    <a:gd name="connsiteY15-7148" fmla="*/ 3452 h 10060"/>
                    <a:gd name="connsiteX16-7149" fmla="*/ 5826 w 10008"/>
                    <a:gd name="connsiteY16-7150" fmla="*/ 2248 h 10060"/>
                    <a:gd name="connsiteX17-7151" fmla="*/ 4696 w 10008"/>
                    <a:gd name="connsiteY17-7152" fmla="*/ 2775 h 10060"/>
                    <a:gd name="connsiteX18-7153" fmla="*/ 3734 w 10008"/>
                    <a:gd name="connsiteY18-7154" fmla="*/ 2288 h 10060"/>
                    <a:gd name="connsiteX19-7155" fmla="*/ 2837 w 10008"/>
                    <a:gd name="connsiteY19-7156" fmla="*/ 3687 h 10060"/>
                    <a:gd name="connsiteX20-7157" fmla="*/ 1982 w 10008"/>
                    <a:gd name="connsiteY20-7158" fmla="*/ 3747 h 10060"/>
                    <a:gd name="connsiteX21-7159" fmla="*/ 1115 w 10008"/>
                    <a:gd name="connsiteY21-7160" fmla="*/ 5519 h 10060"/>
                    <a:gd name="connsiteX22-7161" fmla="*/ 1 w 10008"/>
                    <a:gd name="connsiteY22-7162" fmla="*/ 8429 h 10060"/>
                    <a:gd name="connsiteX23-7163" fmla="*/ 671 w 10008"/>
                    <a:gd name="connsiteY23-7164" fmla="*/ 4553 h 10060"/>
                    <a:gd name="connsiteX0-7165" fmla="*/ 671 w 10008"/>
                    <a:gd name="connsiteY0-7166" fmla="*/ 4553 h 10060"/>
                    <a:gd name="connsiteX1-7167" fmla="*/ 1578 w 10008"/>
                    <a:gd name="connsiteY1-7168" fmla="*/ 2821 h 10060"/>
                    <a:gd name="connsiteX2-7169" fmla="*/ 2520 w 10008"/>
                    <a:gd name="connsiteY2-7170" fmla="*/ 684 h 10060"/>
                    <a:gd name="connsiteX3-7171" fmla="*/ 3404 w 10008"/>
                    <a:gd name="connsiteY3-7172" fmla="*/ 1090 h 10060"/>
                    <a:gd name="connsiteX4-7173" fmla="*/ 4616 w 10008"/>
                    <a:gd name="connsiteY4-7174" fmla="*/ 58 h 10060"/>
                    <a:gd name="connsiteX5-7175" fmla="*/ 5365 w 10008"/>
                    <a:gd name="connsiteY5-7176" fmla="*/ 427 h 10060"/>
                    <a:gd name="connsiteX6-7177" fmla="*/ 6155 w 10008"/>
                    <a:gd name="connsiteY6-7178" fmla="*/ 7 h 10060"/>
                    <a:gd name="connsiteX7-7179" fmla="*/ 6824 w 10008"/>
                    <a:gd name="connsiteY7-7180" fmla="*/ 947 h 10060"/>
                    <a:gd name="connsiteX8-7181" fmla="*/ 8540 w 10008"/>
                    <a:gd name="connsiteY8-7182" fmla="*/ 2911 h 10060"/>
                    <a:gd name="connsiteX9-7183" fmla="*/ 9396 w 10008"/>
                    <a:gd name="connsiteY9-7184" fmla="*/ 4676 h 10060"/>
                    <a:gd name="connsiteX10-7185" fmla="*/ 9634 w 10008"/>
                    <a:gd name="connsiteY10-7186" fmla="*/ 6737 h 10060"/>
                    <a:gd name="connsiteX11-7187" fmla="*/ 9998 w 10008"/>
                    <a:gd name="connsiteY11-7188" fmla="*/ 10037 h 10060"/>
                    <a:gd name="connsiteX12-7189" fmla="*/ 9263 w 10008"/>
                    <a:gd name="connsiteY12-7190" fmla="*/ 6287 h 10060"/>
                    <a:gd name="connsiteX13-7191" fmla="*/ 8341 w 10008"/>
                    <a:gd name="connsiteY13-7192" fmla="*/ 3900 h 10060"/>
                    <a:gd name="connsiteX14-7193" fmla="*/ 7002 w 10008"/>
                    <a:gd name="connsiteY14-7194" fmla="*/ 3452 h 10060"/>
                    <a:gd name="connsiteX15-7195" fmla="*/ 5826 w 10008"/>
                    <a:gd name="connsiteY15-7196" fmla="*/ 2248 h 10060"/>
                    <a:gd name="connsiteX16-7197" fmla="*/ 4696 w 10008"/>
                    <a:gd name="connsiteY16-7198" fmla="*/ 2775 h 10060"/>
                    <a:gd name="connsiteX17-7199" fmla="*/ 3734 w 10008"/>
                    <a:gd name="connsiteY17-7200" fmla="*/ 2288 h 10060"/>
                    <a:gd name="connsiteX18-7201" fmla="*/ 2837 w 10008"/>
                    <a:gd name="connsiteY18-7202" fmla="*/ 3687 h 10060"/>
                    <a:gd name="connsiteX19-7203" fmla="*/ 1982 w 10008"/>
                    <a:gd name="connsiteY19-7204" fmla="*/ 3747 h 10060"/>
                    <a:gd name="connsiteX20-7205" fmla="*/ 1115 w 10008"/>
                    <a:gd name="connsiteY20-7206" fmla="*/ 5519 h 10060"/>
                    <a:gd name="connsiteX21-7207" fmla="*/ 1 w 10008"/>
                    <a:gd name="connsiteY21-7208" fmla="*/ 8429 h 10060"/>
                    <a:gd name="connsiteX22-7209" fmla="*/ 671 w 10008"/>
                    <a:gd name="connsiteY22-7210" fmla="*/ 4553 h 10060"/>
                    <a:gd name="connsiteX0-7211" fmla="*/ 671 w 10008"/>
                    <a:gd name="connsiteY0-7212" fmla="*/ 4518 h 10025"/>
                    <a:gd name="connsiteX1-7213" fmla="*/ 1578 w 10008"/>
                    <a:gd name="connsiteY1-7214" fmla="*/ 2786 h 10025"/>
                    <a:gd name="connsiteX2-7215" fmla="*/ 2520 w 10008"/>
                    <a:gd name="connsiteY2-7216" fmla="*/ 649 h 10025"/>
                    <a:gd name="connsiteX3-7217" fmla="*/ 3404 w 10008"/>
                    <a:gd name="connsiteY3-7218" fmla="*/ 1055 h 10025"/>
                    <a:gd name="connsiteX4-7219" fmla="*/ 4616 w 10008"/>
                    <a:gd name="connsiteY4-7220" fmla="*/ 23 h 10025"/>
                    <a:gd name="connsiteX5-7221" fmla="*/ 5365 w 10008"/>
                    <a:gd name="connsiteY5-7222" fmla="*/ 392 h 10025"/>
                    <a:gd name="connsiteX6-7223" fmla="*/ 6824 w 10008"/>
                    <a:gd name="connsiteY6-7224" fmla="*/ 912 h 10025"/>
                    <a:gd name="connsiteX7-7225" fmla="*/ 8540 w 10008"/>
                    <a:gd name="connsiteY7-7226" fmla="*/ 2876 h 10025"/>
                    <a:gd name="connsiteX8-7227" fmla="*/ 9396 w 10008"/>
                    <a:gd name="connsiteY8-7228" fmla="*/ 4641 h 10025"/>
                    <a:gd name="connsiteX9-7229" fmla="*/ 9634 w 10008"/>
                    <a:gd name="connsiteY9-7230" fmla="*/ 6702 h 10025"/>
                    <a:gd name="connsiteX10-7231" fmla="*/ 9998 w 10008"/>
                    <a:gd name="connsiteY10-7232" fmla="*/ 10002 h 10025"/>
                    <a:gd name="connsiteX11-7233" fmla="*/ 9263 w 10008"/>
                    <a:gd name="connsiteY11-7234" fmla="*/ 6252 h 10025"/>
                    <a:gd name="connsiteX12-7235" fmla="*/ 8341 w 10008"/>
                    <a:gd name="connsiteY12-7236" fmla="*/ 3865 h 10025"/>
                    <a:gd name="connsiteX13-7237" fmla="*/ 7002 w 10008"/>
                    <a:gd name="connsiteY13-7238" fmla="*/ 3417 h 10025"/>
                    <a:gd name="connsiteX14-7239" fmla="*/ 5826 w 10008"/>
                    <a:gd name="connsiteY14-7240" fmla="*/ 2213 h 10025"/>
                    <a:gd name="connsiteX15-7241" fmla="*/ 4696 w 10008"/>
                    <a:gd name="connsiteY15-7242" fmla="*/ 2740 h 10025"/>
                    <a:gd name="connsiteX16-7243" fmla="*/ 3734 w 10008"/>
                    <a:gd name="connsiteY16-7244" fmla="*/ 2253 h 10025"/>
                    <a:gd name="connsiteX17-7245" fmla="*/ 2837 w 10008"/>
                    <a:gd name="connsiteY17-7246" fmla="*/ 3652 h 10025"/>
                    <a:gd name="connsiteX18-7247" fmla="*/ 1982 w 10008"/>
                    <a:gd name="connsiteY18-7248" fmla="*/ 3712 h 10025"/>
                    <a:gd name="connsiteX19-7249" fmla="*/ 1115 w 10008"/>
                    <a:gd name="connsiteY19-7250" fmla="*/ 5484 h 10025"/>
                    <a:gd name="connsiteX20-7251" fmla="*/ 1 w 10008"/>
                    <a:gd name="connsiteY20-7252" fmla="*/ 8394 h 10025"/>
                    <a:gd name="connsiteX21-7253" fmla="*/ 671 w 10008"/>
                    <a:gd name="connsiteY21-7254" fmla="*/ 4518 h 10025"/>
                    <a:gd name="connsiteX0-7255" fmla="*/ 671 w 10008"/>
                    <a:gd name="connsiteY0-7256" fmla="*/ 4126 h 9633"/>
                    <a:gd name="connsiteX1-7257" fmla="*/ 1578 w 10008"/>
                    <a:gd name="connsiteY1-7258" fmla="*/ 2394 h 9633"/>
                    <a:gd name="connsiteX2-7259" fmla="*/ 2520 w 10008"/>
                    <a:gd name="connsiteY2-7260" fmla="*/ 257 h 9633"/>
                    <a:gd name="connsiteX3-7261" fmla="*/ 3404 w 10008"/>
                    <a:gd name="connsiteY3-7262" fmla="*/ 663 h 9633"/>
                    <a:gd name="connsiteX4-7263" fmla="*/ 5365 w 10008"/>
                    <a:gd name="connsiteY4-7264" fmla="*/ 0 h 9633"/>
                    <a:gd name="connsiteX5-7265" fmla="*/ 6824 w 10008"/>
                    <a:gd name="connsiteY5-7266" fmla="*/ 520 h 9633"/>
                    <a:gd name="connsiteX6-7267" fmla="*/ 8540 w 10008"/>
                    <a:gd name="connsiteY6-7268" fmla="*/ 2484 h 9633"/>
                    <a:gd name="connsiteX7-7269" fmla="*/ 9396 w 10008"/>
                    <a:gd name="connsiteY7-7270" fmla="*/ 4249 h 9633"/>
                    <a:gd name="connsiteX8-7271" fmla="*/ 9634 w 10008"/>
                    <a:gd name="connsiteY8-7272" fmla="*/ 6310 h 9633"/>
                    <a:gd name="connsiteX9-7273" fmla="*/ 9998 w 10008"/>
                    <a:gd name="connsiteY9-7274" fmla="*/ 9610 h 9633"/>
                    <a:gd name="connsiteX10-7275" fmla="*/ 9263 w 10008"/>
                    <a:gd name="connsiteY10-7276" fmla="*/ 5860 h 9633"/>
                    <a:gd name="connsiteX11-7277" fmla="*/ 8341 w 10008"/>
                    <a:gd name="connsiteY11-7278" fmla="*/ 3473 h 9633"/>
                    <a:gd name="connsiteX12-7279" fmla="*/ 7002 w 10008"/>
                    <a:gd name="connsiteY12-7280" fmla="*/ 3025 h 9633"/>
                    <a:gd name="connsiteX13-7281" fmla="*/ 5826 w 10008"/>
                    <a:gd name="connsiteY13-7282" fmla="*/ 1821 h 9633"/>
                    <a:gd name="connsiteX14-7283" fmla="*/ 4696 w 10008"/>
                    <a:gd name="connsiteY14-7284" fmla="*/ 2348 h 9633"/>
                    <a:gd name="connsiteX15-7285" fmla="*/ 3734 w 10008"/>
                    <a:gd name="connsiteY15-7286" fmla="*/ 1861 h 9633"/>
                    <a:gd name="connsiteX16-7287" fmla="*/ 2837 w 10008"/>
                    <a:gd name="connsiteY16-7288" fmla="*/ 3260 h 9633"/>
                    <a:gd name="connsiteX17-7289" fmla="*/ 1982 w 10008"/>
                    <a:gd name="connsiteY17-7290" fmla="*/ 3320 h 9633"/>
                    <a:gd name="connsiteX18-7291" fmla="*/ 1115 w 10008"/>
                    <a:gd name="connsiteY18-7292" fmla="*/ 5092 h 9633"/>
                    <a:gd name="connsiteX19-7293" fmla="*/ 1 w 10008"/>
                    <a:gd name="connsiteY19-7294" fmla="*/ 8002 h 9633"/>
                    <a:gd name="connsiteX20-7295" fmla="*/ 671 w 10008"/>
                    <a:gd name="connsiteY20-7296" fmla="*/ 4126 h 9633"/>
                    <a:gd name="connsiteX0-7297" fmla="*/ 670 w 10000"/>
                    <a:gd name="connsiteY0-7298" fmla="*/ 4283 h 10000"/>
                    <a:gd name="connsiteX1-7299" fmla="*/ 1577 w 10000"/>
                    <a:gd name="connsiteY1-7300" fmla="*/ 2485 h 10000"/>
                    <a:gd name="connsiteX2-7301" fmla="*/ 3401 w 10000"/>
                    <a:gd name="connsiteY2-7302" fmla="*/ 688 h 10000"/>
                    <a:gd name="connsiteX3-7303" fmla="*/ 5361 w 10000"/>
                    <a:gd name="connsiteY3-7304" fmla="*/ 0 h 10000"/>
                    <a:gd name="connsiteX4-7305" fmla="*/ 6819 w 10000"/>
                    <a:gd name="connsiteY4-7306" fmla="*/ 540 h 10000"/>
                    <a:gd name="connsiteX5-7307" fmla="*/ 8533 w 10000"/>
                    <a:gd name="connsiteY5-7308" fmla="*/ 2579 h 10000"/>
                    <a:gd name="connsiteX6-7309" fmla="*/ 9388 w 10000"/>
                    <a:gd name="connsiteY6-7310" fmla="*/ 4411 h 10000"/>
                    <a:gd name="connsiteX7-7311" fmla="*/ 9626 w 10000"/>
                    <a:gd name="connsiteY7-7312" fmla="*/ 6550 h 10000"/>
                    <a:gd name="connsiteX8-7313" fmla="*/ 9990 w 10000"/>
                    <a:gd name="connsiteY8-7314" fmla="*/ 9976 h 10000"/>
                    <a:gd name="connsiteX9-7315" fmla="*/ 9256 w 10000"/>
                    <a:gd name="connsiteY9-7316" fmla="*/ 6083 h 10000"/>
                    <a:gd name="connsiteX10-7317" fmla="*/ 8334 w 10000"/>
                    <a:gd name="connsiteY10-7318" fmla="*/ 3605 h 10000"/>
                    <a:gd name="connsiteX11-7319" fmla="*/ 6996 w 10000"/>
                    <a:gd name="connsiteY11-7320" fmla="*/ 3140 h 10000"/>
                    <a:gd name="connsiteX12-7321" fmla="*/ 5821 w 10000"/>
                    <a:gd name="connsiteY12-7322" fmla="*/ 1890 h 10000"/>
                    <a:gd name="connsiteX13-7323" fmla="*/ 4692 w 10000"/>
                    <a:gd name="connsiteY13-7324" fmla="*/ 2437 h 10000"/>
                    <a:gd name="connsiteX14-7325" fmla="*/ 3731 w 10000"/>
                    <a:gd name="connsiteY14-7326" fmla="*/ 1932 h 10000"/>
                    <a:gd name="connsiteX15-7327" fmla="*/ 2835 w 10000"/>
                    <a:gd name="connsiteY15-7328" fmla="*/ 3384 h 10000"/>
                    <a:gd name="connsiteX16-7329" fmla="*/ 1980 w 10000"/>
                    <a:gd name="connsiteY16-7330" fmla="*/ 3446 h 10000"/>
                    <a:gd name="connsiteX17-7331" fmla="*/ 1114 w 10000"/>
                    <a:gd name="connsiteY17-7332" fmla="*/ 5286 h 10000"/>
                    <a:gd name="connsiteX18-7333" fmla="*/ 1 w 10000"/>
                    <a:gd name="connsiteY18-7334" fmla="*/ 8307 h 10000"/>
                    <a:gd name="connsiteX19-7335" fmla="*/ 670 w 10000"/>
                    <a:gd name="connsiteY19-7336" fmla="*/ 4283 h 10000"/>
                    <a:gd name="connsiteX0-7337" fmla="*/ 0 w 9999"/>
                    <a:gd name="connsiteY0-7338" fmla="*/ 8307 h 10000"/>
                    <a:gd name="connsiteX1-7339" fmla="*/ 1576 w 9999"/>
                    <a:gd name="connsiteY1-7340" fmla="*/ 2485 h 10000"/>
                    <a:gd name="connsiteX2-7341" fmla="*/ 3400 w 9999"/>
                    <a:gd name="connsiteY2-7342" fmla="*/ 688 h 10000"/>
                    <a:gd name="connsiteX3-7343" fmla="*/ 5360 w 9999"/>
                    <a:gd name="connsiteY3-7344" fmla="*/ 0 h 10000"/>
                    <a:gd name="connsiteX4-7345" fmla="*/ 6818 w 9999"/>
                    <a:gd name="connsiteY4-7346" fmla="*/ 540 h 10000"/>
                    <a:gd name="connsiteX5-7347" fmla="*/ 8532 w 9999"/>
                    <a:gd name="connsiteY5-7348" fmla="*/ 2579 h 10000"/>
                    <a:gd name="connsiteX6-7349" fmla="*/ 9387 w 9999"/>
                    <a:gd name="connsiteY6-7350" fmla="*/ 4411 h 10000"/>
                    <a:gd name="connsiteX7-7351" fmla="*/ 9625 w 9999"/>
                    <a:gd name="connsiteY7-7352" fmla="*/ 6550 h 10000"/>
                    <a:gd name="connsiteX8-7353" fmla="*/ 9989 w 9999"/>
                    <a:gd name="connsiteY8-7354" fmla="*/ 9976 h 10000"/>
                    <a:gd name="connsiteX9-7355" fmla="*/ 9255 w 9999"/>
                    <a:gd name="connsiteY9-7356" fmla="*/ 6083 h 10000"/>
                    <a:gd name="connsiteX10-7357" fmla="*/ 8333 w 9999"/>
                    <a:gd name="connsiteY10-7358" fmla="*/ 3605 h 10000"/>
                    <a:gd name="connsiteX11-7359" fmla="*/ 6995 w 9999"/>
                    <a:gd name="connsiteY11-7360" fmla="*/ 3140 h 10000"/>
                    <a:gd name="connsiteX12-7361" fmla="*/ 5820 w 9999"/>
                    <a:gd name="connsiteY12-7362" fmla="*/ 1890 h 10000"/>
                    <a:gd name="connsiteX13-7363" fmla="*/ 4691 w 9999"/>
                    <a:gd name="connsiteY13-7364" fmla="*/ 2437 h 10000"/>
                    <a:gd name="connsiteX14-7365" fmla="*/ 3730 w 9999"/>
                    <a:gd name="connsiteY14-7366" fmla="*/ 1932 h 10000"/>
                    <a:gd name="connsiteX15-7367" fmla="*/ 2834 w 9999"/>
                    <a:gd name="connsiteY15-7368" fmla="*/ 3384 h 10000"/>
                    <a:gd name="connsiteX16-7369" fmla="*/ 1979 w 9999"/>
                    <a:gd name="connsiteY16-7370" fmla="*/ 3446 h 10000"/>
                    <a:gd name="connsiteX17-7371" fmla="*/ 1113 w 9999"/>
                    <a:gd name="connsiteY17-7372" fmla="*/ 5286 h 10000"/>
                    <a:gd name="connsiteX18-7373" fmla="*/ 0 w 9999"/>
                    <a:gd name="connsiteY18-7374" fmla="*/ 8307 h 10000"/>
                    <a:gd name="connsiteX0-7375" fmla="*/ 0 w 10000"/>
                    <a:gd name="connsiteY0-7376" fmla="*/ 8307 h 10000"/>
                    <a:gd name="connsiteX1-7377" fmla="*/ 1576 w 10000"/>
                    <a:gd name="connsiteY1-7378" fmla="*/ 2628 h 10000"/>
                    <a:gd name="connsiteX2-7379" fmla="*/ 3400 w 10000"/>
                    <a:gd name="connsiteY2-7380" fmla="*/ 688 h 10000"/>
                    <a:gd name="connsiteX3-7381" fmla="*/ 5361 w 10000"/>
                    <a:gd name="connsiteY3-7382" fmla="*/ 0 h 10000"/>
                    <a:gd name="connsiteX4-7383" fmla="*/ 6819 w 10000"/>
                    <a:gd name="connsiteY4-7384" fmla="*/ 540 h 10000"/>
                    <a:gd name="connsiteX5-7385" fmla="*/ 8533 w 10000"/>
                    <a:gd name="connsiteY5-7386" fmla="*/ 2579 h 10000"/>
                    <a:gd name="connsiteX6-7387" fmla="*/ 9388 w 10000"/>
                    <a:gd name="connsiteY6-7388" fmla="*/ 4411 h 10000"/>
                    <a:gd name="connsiteX7-7389" fmla="*/ 9626 w 10000"/>
                    <a:gd name="connsiteY7-7390" fmla="*/ 6550 h 10000"/>
                    <a:gd name="connsiteX8-7391" fmla="*/ 9990 w 10000"/>
                    <a:gd name="connsiteY8-7392" fmla="*/ 9976 h 10000"/>
                    <a:gd name="connsiteX9-7393" fmla="*/ 9256 w 10000"/>
                    <a:gd name="connsiteY9-7394" fmla="*/ 6083 h 10000"/>
                    <a:gd name="connsiteX10-7395" fmla="*/ 8334 w 10000"/>
                    <a:gd name="connsiteY10-7396" fmla="*/ 3605 h 10000"/>
                    <a:gd name="connsiteX11-7397" fmla="*/ 6996 w 10000"/>
                    <a:gd name="connsiteY11-7398" fmla="*/ 3140 h 10000"/>
                    <a:gd name="connsiteX12-7399" fmla="*/ 5821 w 10000"/>
                    <a:gd name="connsiteY12-7400" fmla="*/ 1890 h 10000"/>
                    <a:gd name="connsiteX13-7401" fmla="*/ 4691 w 10000"/>
                    <a:gd name="connsiteY13-7402" fmla="*/ 2437 h 10000"/>
                    <a:gd name="connsiteX14-7403" fmla="*/ 3730 w 10000"/>
                    <a:gd name="connsiteY14-7404" fmla="*/ 1932 h 10000"/>
                    <a:gd name="connsiteX15-7405" fmla="*/ 2834 w 10000"/>
                    <a:gd name="connsiteY15-7406" fmla="*/ 3384 h 10000"/>
                    <a:gd name="connsiteX16-7407" fmla="*/ 1979 w 10000"/>
                    <a:gd name="connsiteY16-7408" fmla="*/ 3446 h 10000"/>
                    <a:gd name="connsiteX17-7409" fmla="*/ 1113 w 10000"/>
                    <a:gd name="connsiteY17-7410" fmla="*/ 5286 h 10000"/>
                    <a:gd name="connsiteX18-7411" fmla="*/ 0 w 10000"/>
                    <a:gd name="connsiteY18-7412" fmla="*/ 8307 h 10000"/>
                    <a:gd name="connsiteX0-7413" fmla="*/ 0 w 10000"/>
                    <a:gd name="connsiteY0-7414" fmla="*/ 8307 h 10000"/>
                    <a:gd name="connsiteX1-7415" fmla="*/ 1576 w 10000"/>
                    <a:gd name="connsiteY1-7416" fmla="*/ 2628 h 10000"/>
                    <a:gd name="connsiteX2-7417" fmla="*/ 3400 w 10000"/>
                    <a:gd name="connsiteY2-7418" fmla="*/ 688 h 10000"/>
                    <a:gd name="connsiteX3-7419" fmla="*/ 5361 w 10000"/>
                    <a:gd name="connsiteY3-7420" fmla="*/ 0 h 10000"/>
                    <a:gd name="connsiteX4-7421" fmla="*/ 6819 w 10000"/>
                    <a:gd name="connsiteY4-7422" fmla="*/ 540 h 10000"/>
                    <a:gd name="connsiteX5-7423" fmla="*/ 8533 w 10000"/>
                    <a:gd name="connsiteY5-7424" fmla="*/ 2579 h 10000"/>
                    <a:gd name="connsiteX6-7425" fmla="*/ 9626 w 10000"/>
                    <a:gd name="connsiteY6-7426" fmla="*/ 6550 h 10000"/>
                    <a:gd name="connsiteX7-7427" fmla="*/ 9990 w 10000"/>
                    <a:gd name="connsiteY7-7428" fmla="*/ 9976 h 10000"/>
                    <a:gd name="connsiteX8-7429" fmla="*/ 9256 w 10000"/>
                    <a:gd name="connsiteY8-7430" fmla="*/ 6083 h 10000"/>
                    <a:gd name="connsiteX9-7431" fmla="*/ 8334 w 10000"/>
                    <a:gd name="connsiteY9-7432" fmla="*/ 3605 h 10000"/>
                    <a:gd name="connsiteX10-7433" fmla="*/ 6996 w 10000"/>
                    <a:gd name="connsiteY10-7434" fmla="*/ 3140 h 10000"/>
                    <a:gd name="connsiteX11-7435" fmla="*/ 5821 w 10000"/>
                    <a:gd name="connsiteY11-7436" fmla="*/ 1890 h 10000"/>
                    <a:gd name="connsiteX12-7437" fmla="*/ 4691 w 10000"/>
                    <a:gd name="connsiteY12-7438" fmla="*/ 2437 h 10000"/>
                    <a:gd name="connsiteX13-7439" fmla="*/ 3730 w 10000"/>
                    <a:gd name="connsiteY13-7440" fmla="*/ 1932 h 10000"/>
                    <a:gd name="connsiteX14-7441" fmla="*/ 2834 w 10000"/>
                    <a:gd name="connsiteY14-7442" fmla="*/ 3384 h 10000"/>
                    <a:gd name="connsiteX15-7443" fmla="*/ 1979 w 10000"/>
                    <a:gd name="connsiteY15-7444" fmla="*/ 3446 h 10000"/>
                    <a:gd name="connsiteX16-7445" fmla="*/ 1113 w 10000"/>
                    <a:gd name="connsiteY16-7446" fmla="*/ 5286 h 10000"/>
                    <a:gd name="connsiteX17-7447" fmla="*/ 0 w 10000"/>
                    <a:gd name="connsiteY17-7448" fmla="*/ 8307 h 10000"/>
                    <a:gd name="connsiteX0-7449" fmla="*/ 0 w 10009"/>
                    <a:gd name="connsiteY0-7450" fmla="*/ 8307 h 10000"/>
                    <a:gd name="connsiteX1-7451" fmla="*/ 1576 w 10009"/>
                    <a:gd name="connsiteY1-7452" fmla="*/ 2628 h 10000"/>
                    <a:gd name="connsiteX2-7453" fmla="*/ 3400 w 10009"/>
                    <a:gd name="connsiteY2-7454" fmla="*/ 688 h 10000"/>
                    <a:gd name="connsiteX3-7455" fmla="*/ 5361 w 10009"/>
                    <a:gd name="connsiteY3-7456" fmla="*/ 0 h 10000"/>
                    <a:gd name="connsiteX4-7457" fmla="*/ 6819 w 10009"/>
                    <a:gd name="connsiteY4-7458" fmla="*/ 540 h 10000"/>
                    <a:gd name="connsiteX5-7459" fmla="*/ 8533 w 10009"/>
                    <a:gd name="connsiteY5-7460" fmla="*/ 2579 h 10000"/>
                    <a:gd name="connsiteX6-7461" fmla="*/ 9819 w 10009"/>
                    <a:gd name="connsiteY6-7462" fmla="*/ 7150 h 10000"/>
                    <a:gd name="connsiteX7-7463" fmla="*/ 9990 w 10009"/>
                    <a:gd name="connsiteY7-7464" fmla="*/ 9976 h 10000"/>
                    <a:gd name="connsiteX8-7465" fmla="*/ 9256 w 10009"/>
                    <a:gd name="connsiteY8-7466" fmla="*/ 6083 h 10000"/>
                    <a:gd name="connsiteX9-7467" fmla="*/ 8334 w 10009"/>
                    <a:gd name="connsiteY9-7468" fmla="*/ 3605 h 10000"/>
                    <a:gd name="connsiteX10-7469" fmla="*/ 6996 w 10009"/>
                    <a:gd name="connsiteY10-7470" fmla="*/ 3140 h 10000"/>
                    <a:gd name="connsiteX11-7471" fmla="*/ 5821 w 10009"/>
                    <a:gd name="connsiteY11-7472" fmla="*/ 1890 h 10000"/>
                    <a:gd name="connsiteX12-7473" fmla="*/ 4691 w 10009"/>
                    <a:gd name="connsiteY12-7474" fmla="*/ 2437 h 10000"/>
                    <a:gd name="connsiteX13-7475" fmla="*/ 3730 w 10009"/>
                    <a:gd name="connsiteY13-7476" fmla="*/ 1932 h 10000"/>
                    <a:gd name="connsiteX14-7477" fmla="*/ 2834 w 10009"/>
                    <a:gd name="connsiteY14-7478" fmla="*/ 3384 h 10000"/>
                    <a:gd name="connsiteX15-7479" fmla="*/ 1979 w 10009"/>
                    <a:gd name="connsiteY15-7480" fmla="*/ 3446 h 10000"/>
                    <a:gd name="connsiteX16-7481" fmla="*/ 1113 w 10009"/>
                    <a:gd name="connsiteY16-7482" fmla="*/ 5286 h 10000"/>
                    <a:gd name="connsiteX17-7483" fmla="*/ 0 w 10009"/>
                    <a:gd name="connsiteY17-7484" fmla="*/ 8307 h 10000"/>
                    <a:gd name="connsiteX0-7485" fmla="*/ 0 w 10020"/>
                    <a:gd name="connsiteY0-7486" fmla="*/ 8307 h 10000"/>
                    <a:gd name="connsiteX1-7487" fmla="*/ 1576 w 10020"/>
                    <a:gd name="connsiteY1-7488" fmla="*/ 2628 h 10000"/>
                    <a:gd name="connsiteX2-7489" fmla="*/ 3400 w 10020"/>
                    <a:gd name="connsiteY2-7490" fmla="*/ 688 h 10000"/>
                    <a:gd name="connsiteX3-7491" fmla="*/ 5361 w 10020"/>
                    <a:gd name="connsiteY3-7492" fmla="*/ 0 h 10000"/>
                    <a:gd name="connsiteX4-7493" fmla="*/ 6819 w 10020"/>
                    <a:gd name="connsiteY4-7494" fmla="*/ 540 h 10000"/>
                    <a:gd name="connsiteX5-7495" fmla="*/ 8533 w 10020"/>
                    <a:gd name="connsiteY5-7496" fmla="*/ 2579 h 10000"/>
                    <a:gd name="connsiteX6-7497" fmla="*/ 9819 w 10020"/>
                    <a:gd name="connsiteY6-7498" fmla="*/ 7150 h 10000"/>
                    <a:gd name="connsiteX7-7499" fmla="*/ 9990 w 10020"/>
                    <a:gd name="connsiteY7-7500" fmla="*/ 9976 h 10000"/>
                    <a:gd name="connsiteX8-7501" fmla="*/ 9256 w 10020"/>
                    <a:gd name="connsiteY8-7502" fmla="*/ 6083 h 10000"/>
                    <a:gd name="connsiteX9-7503" fmla="*/ 8334 w 10020"/>
                    <a:gd name="connsiteY9-7504" fmla="*/ 3605 h 10000"/>
                    <a:gd name="connsiteX10-7505" fmla="*/ 6996 w 10020"/>
                    <a:gd name="connsiteY10-7506" fmla="*/ 3140 h 10000"/>
                    <a:gd name="connsiteX11-7507" fmla="*/ 5821 w 10020"/>
                    <a:gd name="connsiteY11-7508" fmla="*/ 1890 h 10000"/>
                    <a:gd name="connsiteX12-7509" fmla="*/ 4691 w 10020"/>
                    <a:gd name="connsiteY12-7510" fmla="*/ 2437 h 10000"/>
                    <a:gd name="connsiteX13-7511" fmla="*/ 3730 w 10020"/>
                    <a:gd name="connsiteY13-7512" fmla="*/ 1932 h 10000"/>
                    <a:gd name="connsiteX14-7513" fmla="*/ 2834 w 10020"/>
                    <a:gd name="connsiteY14-7514" fmla="*/ 3384 h 10000"/>
                    <a:gd name="connsiteX15-7515" fmla="*/ 1979 w 10020"/>
                    <a:gd name="connsiteY15-7516" fmla="*/ 3446 h 10000"/>
                    <a:gd name="connsiteX16-7517" fmla="*/ 1113 w 10020"/>
                    <a:gd name="connsiteY16-7518" fmla="*/ 5286 h 10000"/>
                    <a:gd name="connsiteX17-7519" fmla="*/ 0 w 10020"/>
                    <a:gd name="connsiteY17-7520" fmla="*/ 8307 h 10000"/>
                    <a:gd name="connsiteX0-7521" fmla="*/ 0 w 10020"/>
                    <a:gd name="connsiteY0-7522" fmla="*/ 8307 h 10000"/>
                    <a:gd name="connsiteX1-7523" fmla="*/ 1576 w 10020"/>
                    <a:gd name="connsiteY1-7524" fmla="*/ 2628 h 10000"/>
                    <a:gd name="connsiteX2-7525" fmla="*/ 3400 w 10020"/>
                    <a:gd name="connsiteY2-7526" fmla="*/ 688 h 10000"/>
                    <a:gd name="connsiteX3-7527" fmla="*/ 5361 w 10020"/>
                    <a:gd name="connsiteY3-7528" fmla="*/ 0 h 10000"/>
                    <a:gd name="connsiteX4-7529" fmla="*/ 6819 w 10020"/>
                    <a:gd name="connsiteY4-7530" fmla="*/ 540 h 10000"/>
                    <a:gd name="connsiteX5-7531" fmla="*/ 8399 w 10020"/>
                    <a:gd name="connsiteY5-7532" fmla="*/ 2722 h 10000"/>
                    <a:gd name="connsiteX6-7533" fmla="*/ 9819 w 10020"/>
                    <a:gd name="connsiteY6-7534" fmla="*/ 7150 h 10000"/>
                    <a:gd name="connsiteX7-7535" fmla="*/ 9990 w 10020"/>
                    <a:gd name="connsiteY7-7536" fmla="*/ 9976 h 10000"/>
                    <a:gd name="connsiteX8-7537" fmla="*/ 9256 w 10020"/>
                    <a:gd name="connsiteY8-7538" fmla="*/ 6083 h 10000"/>
                    <a:gd name="connsiteX9-7539" fmla="*/ 8334 w 10020"/>
                    <a:gd name="connsiteY9-7540" fmla="*/ 3605 h 10000"/>
                    <a:gd name="connsiteX10-7541" fmla="*/ 6996 w 10020"/>
                    <a:gd name="connsiteY10-7542" fmla="*/ 3140 h 10000"/>
                    <a:gd name="connsiteX11-7543" fmla="*/ 5821 w 10020"/>
                    <a:gd name="connsiteY11-7544" fmla="*/ 1890 h 10000"/>
                    <a:gd name="connsiteX12-7545" fmla="*/ 4691 w 10020"/>
                    <a:gd name="connsiteY12-7546" fmla="*/ 2437 h 10000"/>
                    <a:gd name="connsiteX13-7547" fmla="*/ 3730 w 10020"/>
                    <a:gd name="connsiteY13-7548" fmla="*/ 1932 h 10000"/>
                    <a:gd name="connsiteX14-7549" fmla="*/ 2834 w 10020"/>
                    <a:gd name="connsiteY14-7550" fmla="*/ 3384 h 10000"/>
                    <a:gd name="connsiteX15-7551" fmla="*/ 1979 w 10020"/>
                    <a:gd name="connsiteY15-7552" fmla="*/ 3446 h 10000"/>
                    <a:gd name="connsiteX16-7553" fmla="*/ 1113 w 10020"/>
                    <a:gd name="connsiteY16-7554" fmla="*/ 5286 h 10000"/>
                    <a:gd name="connsiteX17-7555" fmla="*/ 0 w 10020"/>
                    <a:gd name="connsiteY17-7556" fmla="*/ 8307 h 10000"/>
                    <a:gd name="connsiteX0-7557" fmla="*/ 0 w 10020"/>
                    <a:gd name="connsiteY0-7558" fmla="*/ 8307 h 10000"/>
                    <a:gd name="connsiteX1-7559" fmla="*/ 1576 w 10020"/>
                    <a:gd name="connsiteY1-7560" fmla="*/ 2628 h 10000"/>
                    <a:gd name="connsiteX2-7561" fmla="*/ 3400 w 10020"/>
                    <a:gd name="connsiteY2-7562" fmla="*/ 688 h 10000"/>
                    <a:gd name="connsiteX3-7563" fmla="*/ 5361 w 10020"/>
                    <a:gd name="connsiteY3-7564" fmla="*/ 0 h 10000"/>
                    <a:gd name="connsiteX4-7565" fmla="*/ 6819 w 10020"/>
                    <a:gd name="connsiteY4-7566" fmla="*/ 540 h 10000"/>
                    <a:gd name="connsiteX5-7567" fmla="*/ 8325 w 10020"/>
                    <a:gd name="connsiteY5-7568" fmla="*/ 2808 h 10000"/>
                    <a:gd name="connsiteX6-7569" fmla="*/ 9819 w 10020"/>
                    <a:gd name="connsiteY6-7570" fmla="*/ 7150 h 10000"/>
                    <a:gd name="connsiteX7-7571" fmla="*/ 9990 w 10020"/>
                    <a:gd name="connsiteY7-7572" fmla="*/ 9976 h 10000"/>
                    <a:gd name="connsiteX8-7573" fmla="*/ 9256 w 10020"/>
                    <a:gd name="connsiteY8-7574" fmla="*/ 6083 h 10000"/>
                    <a:gd name="connsiteX9-7575" fmla="*/ 8334 w 10020"/>
                    <a:gd name="connsiteY9-7576" fmla="*/ 3605 h 10000"/>
                    <a:gd name="connsiteX10-7577" fmla="*/ 6996 w 10020"/>
                    <a:gd name="connsiteY10-7578" fmla="*/ 3140 h 10000"/>
                    <a:gd name="connsiteX11-7579" fmla="*/ 5821 w 10020"/>
                    <a:gd name="connsiteY11-7580" fmla="*/ 1890 h 10000"/>
                    <a:gd name="connsiteX12-7581" fmla="*/ 4691 w 10020"/>
                    <a:gd name="connsiteY12-7582" fmla="*/ 2437 h 10000"/>
                    <a:gd name="connsiteX13-7583" fmla="*/ 3730 w 10020"/>
                    <a:gd name="connsiteY13-7584" fmla="*/ 1932 h 10000"/>
                    <a:gd name="connsiteX14-7585" fmla="*/ 2834 w 10020"/>
                    <a:gd name="connsiteY14-7586" fmla="*/ 3384 h 10000"/>
                    <a:gd name="connsiteX15-7587" fmla="*/ 1979 w 10020"/>
                    <a:gd name="connsiteY15-7588" fmla="*/ 3446 h 10000"/>
                    <a:gd name="connsiteX16-7589" fmla="*/ 1113 w 10020"/>
                    <a:gd name="connsiteY16-7590" fmla="*/ 5286 h 10000"/>
                    <a:gd name="connsiteX17-7591" fmla="*/ 0 w 10020"/>
                    <a:gd name="connsiteY17-7592" fmla="*/ 8307 h 10000"/>
                    <a:gd name="connsiteX0-7593" fmla="*/ 0 w 10020"/>
                    <a:gd name="connsiteY0-7594" fmla="*/ 8307 h 10000"/>
                    <a:gd name="connsiteX1-7595" fmla="*/ 1576 w 10020"/>
                    <a:gd name="connsiteY1-7596" fmla="*/ 2628 h 10000"/>
                    <a:gd name="connsiteX2-7597" fmla="*/ 3400 w 10020"/>
                    <a:gd name="connsiteY2-7598" fmla="*/ 688 h 10000"/>
                    <a:gd name="connsiteX3-7599" fmla="*/ 5361 w 10020"/>
                    <a:gd name="connsiteY3-7600" fmla="*/ 0 h 10000"/>
                    <a:gd name="connsiteX4-7601" fmla="*/ 6819 w 10020"/>
                    <a:gd name="connsiteY4-7602" fmla="*/ 540 h 10000"/>
                    <a:gd name="connsiteX5-7603" fmla="*/ 8355 w 10020"/>
                    <a:gd name="connsiteY5-7604" fmla="*/ 2722 h 10000"/>
                    <a:gd name="connsiteX6-7605" fmla="*/ 9819 w 10020"/>
                    <a:gd name="connsiteY6-7606" fmla="*/ 7150 h 10000"/>
                    <a:gd name="connsiteX7-7607" fmla="*/ 9990 w 10020"/>
                    <a:gd name="connsiteY7-7608" fmla="*/ 9976 h 10000"/>
                    <a:gd name="connsiteX8-7609" fmla="*/ 9256 w 10020"/>
                    <a:gd name="connsiteY8-7610" fmla="*/ 6083 h 10000"/>
                    <a:gd name="connsiteX9-7611" fmla="*/ 8334 w 10020"/>
                    <a:gd name="connsiteY9-7612" fmla="*/ 3605 h 10000"/>
                    <a:gd name="connsiteX10-7613" fmla="*/ 6996 w 10020"/>
                    <a:gd name="connsiteY10-7614" fmla="*/ 3140 h 10000"/>
                    <a:gd name="connsiteX11-7615" fmla="*/ 5821 w 10020"/>
                    <a:gd name="connsiteY11-7616" fmla="*/ 1890 h 10000"/>
                    <a:gd name="connsiteX12-7617" fmla="*/ 4691 w 10020"/>
                    <a:gd name="connsiteY12-7618" fmla="*/ 2437 h 10000"/>
                    <a:gd name="connsiteX13-7619" fmla="*/ 3730 w 10020"/>
                    <a:gd name="connsiteY13-7620" fmla="*/ 1932 h 10000"/>
                    <a:gd name="connsiteX14-7621" fmla="*/ 2834 w 10020"/>
                    <a:gd name="connsiteY14-7622" fmla="*/ 3384 h 10000"/>
                    <a:gd name="connsiteX15-7623" fmla="*/ 1979 w 10020"/>
                    <a:gd name="connsiteY15-7624" fmla="*/ 3446 h 10000"/>
                    <a:gd name="connsiteX16-7625" fmla="*/ 1113 w 10020"/>
                    <a:gd name="connsiteY16-7626" fmla="*/ 5286 h 10000"/>
                    <a:gd name="connsiteX17-7627" fmla="*/ 0 w 10020"/>
                    <a:gd name="connsiteY17-7628" fmla="*/ 8307 h 10000"/>
                    <a:gd name="connsiteX0-7629" fmla="*/ 0 w 10020"/>
                    <a:gd name="connsiteY0-7630" fmla="*/ 8307 h 10000"/>
                    <a:gd name="connsiteX1-7631" fmla="*/ 1576 w 10020"/>
                    <a:gd name="connsiteY1-7632" fmla="*/ 2628 h 10000"/>
                    <a:gd name="connsiteX2-7633" fmla="*/ 3400 w 10020"/>
                    <a:gd name="connsiteY2-7634" fmla="*/ 688 h 10000"/>
                    <a:gd name="connsiteX3-7635" fmla="*/ 5361 w 10020"/>
                    <a:gd name="connsiteY3-7636" fmla="*/ 0 h 10000"/>
                    <a:gd name="connsiteX4-7637" fmla="*/ 6819 w 10020"/>
                    <a:gd name="connsiteY4-7638" fmla="*/ 540 h 10000"/>
                    <a:gd name="connsiteX5-7639" fmla="*/ 8355 w 10020"/>
                    <a:gd name="connsiteY5-7640" fmla="*/ 2722 h 10000"/>
                    <a:gd name="connsiteX6-7641" fmla="*/ 9819 w 10020"/>
                    <a:gd name="connsiteY6-7642" fmla="*/ 7150 h 10000"/>
                    <a:gd name="connsiteX7-7643" fmla="*/ 9990 w 10020"/>
                    <a:gd name="connsiteY7-7644" fmla="*/ 9976 h 10000"/>
                    <a:gd name="connsiteX8-7645" fmla="*/ 9256 w 10020"/>
                    <a:gd name="connsiteY8-7646" fmla="*/ 6083 h 10000"/>
                    <a:gd name="connsiteX9-7647" fmla="*/ 8334 w 10020"/>
                    <a:gd name="connsiteY9-7648" fmla="*/ 3605 h 10000"/>
                    <a:gd name="connsiteX10-7649" fmla="*/ 6996 w 10020"/>
                    <a:gd name="connsiteY10-7650" fmla="*/ 3140 h 10000"/>
                    <a:gd name="connsiteX11-7651" fmla="*/ 5821 w 10020"/>
                    <a:gd name="connsiteY11-7652" fmla="*/ 1890 h 10000"/>
                    <a:gd name="connsiteX12-7653" fmla="*/ 4691 w 10020"/>
                    <a:gd name="connsiteY12-7654" fmla="*/ 2437 h 10000"/>
                    <a:gd name="connsiteX13-7655" fmla="*/ 3730 w 10020"/>
                    <a:gd name="connsiteY13-7656" fmla="*/ 1932 h 10000"/>
                    <a:gd name="connsiteX14-7657" fmla="*/ 2834 w 10020"/>
                    <a:gd name="connsiteY14-7658" fmla="*/ 3384 h 10000"/>
                    <a:gd name="connsiteX15-7659" fmla="*/ 1979 w 10020"/>
                    <a:gd name="connsiteY15-7660" fmla="*/ 3446 h 10000"/>
                    <a:gd name="connsiteX16-7661" fmla="*/ 1113 w 10020"/>
                    <a:gd name="connsiteY16-7662" fmla="*/ 5286 h 10000"/>
                    <a:gd name="connsiteX17-7663" fmla="*/ 0 w 10020"/>
                    <a:gd name="connsiteY17-7664" fmla="*/ 8307 h 10000"/>
                    <a:gd name="connsiteX0-7665" fmla="*/ 0 w 10020"/>
                    <a:gd name="connsiteY0-7666" fmla="*/ 8307 h 10000"/>
                    <a:gd name="connsiteX1-7667" fmla="*/ 1576 w 10020"/>
                    <a:gd name="connsiteY1-7668" fmla="*/ 2628 h 10000"/>
                    <a:gd name="connsiteX2-7669" fmla="*/ 3400 w 10020"/>
                    <a:gd name="connsiteY2-7670" fmla="*/ 688 h 10000"/>
                    <a:gd name="connsiteX3-7671" fmla="*/ 5361 w 10020"/>
                    <a:gd name="connsiteY3-7672" fmla="*/ 0 h 10000"/>
                    <a:gd name="connsiteX4-7673" fmla="*/ 6685 w 10020"/>
                    <a:gd name="connsiteY4-7674" fmla="*/ 1112 h 10000"/>
                    <a:gd name="connsiteX5-7675" fmla="*/ 8355 w 10020"/>
                    <a:gd name="connsiteY5-7676" fmla="*/ 2722 h 10000"/>
                    <a:gd name="connsiteX6-7677" fmla="*/ 9819 w 10020"/>
                    <a:gd name="connsiteY6-7678" fmla="*/ 7150 h 10000"/>
                    <a:gd name="connsiteX7-7679" fmla="*/ 9990 w 10020"/>
                    <a:gd name="connsiteY7-7680" fmla="*/ 9976 h 10000"/>
                    <a:gd name="connsiteX8-7681" fmla="*/ 9256 w 10020"/>
                    <a:gd name="connsiteY8-7682" fmla="*/ 6083 h 10000"/>
                    <a:gd name="connsiteX9-7683" fmla="*/ 8334 w 10020"/>
                    <a:gd name="connsiteY9-7684" fmla="*/ 3605 h 10000"/>
                    <a:gd name="connsiteX10-7685" fmla="*/ 6996 w 10020"/>
                    <a:gd name="connsiteY10-7686" fmla="*/ 3140 h 10000"/>
                    <a:gd name="connsiteX11-7687" fmla="*/ 5821 w 10020"/>
                    <a:gd name="connsiteY11-7688" fmla="*/ 1890 h 10000"/>
                    <a:gd name="connsiteX12-7689" fmla="*/ 4691 w 10020"/>
                    <a:gd name="connsiteY12-7690" fmla="*/ 2437 h 10000"/>
                    <a:gd name="connsiteX13-7691" fmla="*/ 3730 w 10020"/>
                    <a:gd name="connsiteY13-7692" fmla="*/ 1932 h 10000"/>
                    <a:gd name="connsiteX14-7693" fmla="*/ 2834 w 10020"/>
                    <a:gd name="connsiteY14-7694" fmla="*/ 3384 h 10000"/>
                    <a:gd name="connsiteX15-7695" fmla="*/ 1979 w 10020"/>
                    <a:gd name="connsiteY15-7696" fmla="*/ 3446 h 10000"/>
                    <a:gd name="connsiteX16-7697" fmla="*/ 1113 w 10020"/>
                    <a:gd name="connsiteY16-7698" fmla="*/ 5286 h 10000"/>
                    <a:gd name="connsiteX17-7699" fmla="*/ 0 w 10020"/>
                    <a:gd name="connsiteY17-7700" fmla="*/ 8307 h 10000"/>
                    <a:gd name="connsiteX0-7701" fmla="*/ 0 w 10020"/>
                    <a:gd name="connsiteY0-7702" fmla="*/ 8307 h 10000"/>
                    <a:gd name="connsiteX1-7703" fmla="*/ 1576 w 10020"/>
                    <a:gd name="connsiteY1-7704" fmla="*/ 2628 h 10000"/>
                    <a:gd name="connsiteX2-7705" fmla="*/ 3400 w 10020"/>
                    <a:gd name="connsiteY2-7706" fmla="*/ 688 h 10000"/>
                    <a:gd name="connsiteX3-7707" fmla="*/ 5361 w 10020"/>
                    <a:gd name="connsiteY3-7708" fmla="*/ 0 h 10000"/>
                    <a:gd name="connsiteX4-7709" fmla="*/ 6759 w 10020"/>
                    <a:gd name="connsiteY4-7710" fmla="*/ 912 h 10000"/>
                    <a:gd name="connsiteX5-7711" fmla="*/ 8355 w 10020"/>
                    <a:gd name="connsiteY5-7712" fmla="*/ 2722 h 10000"/>
                    <a:gd name="connsiteX6-7713" fmla="*/ 9819 w 10020"/>
                    <a:gd name="connsiteY6-7714" fmla="*/ 7150 h 10000"/>
                    <a:gd name="connsiteX7-7715" fmla="*/ 9990 w 10020"/>
                    <a:gd name="connsiteY7-7716" fmla="*/ 9976 h 10000"/>
                    <a:gd name="connsiteX8-7717" fmla="*/ 9256 w 10020"/>
                    <a:gd name="connsiteY8-7718" fmla="*/ 6083 h 10000"/>
                    <a:gd name="connsiteX9-7719" fmla="*/ 8334 w 10020"/>
                    <a:gd name="connsiteY9-7720" fmla="*/ 3605 h 10000"/>
                    <a:gd name="connsiteX10-7721" fmla="*/ 6996 w 10020"/>
                    <a:gd name="connsiteY10-7722" fmla="*/ 3140 h 10000"/>
                    <a:gd name="connsiteX11-7723" fmla="*/ 5821 w 10020"/>
                    <a:gd name="connsiteY11-7724" fmla="*/ 1890 h 10000"/>
                    <a:gd name="connsiteX12-7725" fmla="*/ 4691 w 10020"/>
                    <a:gd name="connsiteY12-7726" fmla="*/ 2437 h 10000"/>
                    <a:gd name="connsiteX13-7727" fmla="*/ 3730 w 10020"/>
                    <a:gd name="connsiteY13-7728" fmla="*/ 1932 h 10000"/>
                    <a:gd name="connsiteX14-7729" fmla="*/ 2834 w 10020"/>
                    <a:gd name="connsiteY14-7730" fmla="*/ 3384 h 10000"/>
                    <a:gd name="connsiteX15-7731" fmla="*/ 1979 w 10020"/>
                    <a:gd name="connsiteY15-7732" fmla="*/ 3446 h 10000"/>
                    <a:gd name="connsiteX16-7733" fmla="*/ 1113 w 10020"/>
                    <a:gd name="connsiteY16-7734" fmla="*/ 5286 h 10000"/>
                    <a:gd name="connsiteX17-7735" fmla="*/ 0 w 10020"/>
                    <a:gd name="connsiteY17-7736" fmla="*/ 8307 h 10000"/>
                    <a:gd name="connsiteX0-7737" fmla="*/ 0 w 10020"/>
                    <a:gd name="connsiteY0-7738" fmla="*/ 8307 h 10000"/>
                    <a:gd name="connsiteX1-7739" fmla="*/ 1576 w 10020"/>
                    <a:gd name="connsiteY1-7740" fmla="*/ 2628 h 10000"/>
                    <a:gd name="connsiteX2-7741" fmla="*/ 3400 w 10020"/>
                    <a:gd name="connsiteY2-7742" fmla="*/ 688 h 10000"/>
                    <a:gd name="connsiteX3-7743" fmla="*/ 5361 w 10020"/>
                    <a:gd name="connsiteY3-7744" fmla="*/ 0 h 10000"/>
                    <a:gd name="connsiteX4-7745" fmla="*/ 6759 w 10020"/>
                    <a:gd name="connsiteY4-7746" fmla="*/ 912 h 10000"/>
                    <a:gd name="connsiteX5-7747" fmla="*/ 8355 w 10020"/>
                    <a:gd name="connsiteY5-7748" fmla="*/ 2722 h 10000"/>
                    <a:gd name="connsiteX6-7749" fmla="*/ 9819 w 10020"/>
                    <a:gd name="connsiteY6-7750" fmla="*/ 7150 h 10000"/>
                    <a:gd name="connsiteX7-7751" fmla="*/ 9990 w 10020"/>
                    <a:gd name="connsiteY7-7752" fmla="*/ 9976 h 10000"/>
                    <a:gd name="connsiteX8-7753" fmla="*/ 9256 w 10020"/>
                    <a:gd name="connsiteY8-7754" fmla="*/ 6083 h 10000"/>
                    <a:gd name="connsiteX9-7755" fmla="*/ 8334 w 10020"/>
                    <a:gd name="connsiteY9-7756" fmla="*/ 3605 h 10000"/>
                    <a:gd name="connsiteX10-7757" fmla="*/ 6996 w 10020"/>
                    <a:gd name="connsiteY10-7758" fmla="*/ 3140 h 10000"/>
                    <a:gd name="connsiteX11-7759" fmla="*/ 5821 w 10020"/>
                    <a:gd name="connsiteY11-7760" fmla="*/ 1890 h 10000"/>
                    <a:gd name="connsiteX12-7761" fmla="*/ 4691 w 10020"/>
                    <a:gd name="connsiteY12-7762" fmla="*/ 2437 h 10000"/>
                    <a:gd name="connsiteX13-7763" fmla="*/ 3730 w 10020"/>
                    <a:gd name="connsiteY13-7764" fmla="*/ 1932 h 10000"/>
                    <a:gd name="connsiteX14-7765" fmla="*/ 2834 w 10020"/>
                    <a:gd name="connsiteY14-7766" fmla="*/ 3384 h 10000"/>
                    <a:gd name="connsiteX15-7767" fmla="*/ 1979 w 10020"/>
                    <a:gd name="connsiteY15-7768" fmla="*/ 3446 h 10000"/>
                    <a:gd name="connsiteX16-7769" fmla="*/ 1113 w 10020"/>
                    <a:gd name="connsiteY16-7770" fmla="*/ 5286 h 10000"/>
                    <a:gd name="connsiteX17-7771" fmla="*/ 0 w 10020"/>
                    <a:gd name="connsiteY17-7772" fmla="*/ 8307 h 10000"/>
                    <a:gd name="connsiteX0-7773" fmla="*/ 0 w 10020"/>
                    <a:gd name="connsiteY0-7774" fmla="*/ 7821 h 9514"/>
                    <a:gd name="connsiteX1-7775" fmla="*/ 1576 w 10020"/>
                    <a:gd name="connsiteY1-7776" fmla="*/ 2142 h 9514"/>
                    <a:gd name="connsiteX2-7777" fmla="*/ 3400 w 10020"/>
                    <a:gd name="connsiteY2-7778" fmla="*/ 202 h 9514"/>
                    <a:gd name="connsiteX3-7779" fmla="*/ 5168 w 10020"/>
                    <a:gd name="connsiteY3-7780" fmla="*/ 0 h 9514"/>
                    <a:gd name="connsiteX4-7781" fmla="*/ 6759 w 10020"/>
                    <a:gd name="connsiteY4-7782" fmla="*/ 426 h 9514"/>
                    <a:gd name="connsiteX5-7783" fmla="*/ 8355 w 10020"/>
                    <a:gd name="connsiteY5-7784" fmla="*/ 2236 h 9514"/>
                    <a:gd name="connsiteX6-7785" fmla="*/ 9819 w 10020"/>
                    <a:gd name="connsiteY6-7786" fmla="*/ 6664 h 9514"/>
                    <a:gd name="connsiteX7-7787" fmla="*/ 9990 w 10020"/>
                    <a:gd name="connsiteY7-7788" fmla="*/ 9490 h 9514"/>
                    <a:gd name="connsiteX8-7789" fmla="*/ 9256 w 10020"/>
                    <a:gd name="connsiteY8-7790" fmla="*/ 5597 h 9514"/>
                    <a:gd name="connsiteX9-7791" fmla="*/ 8334 w 10020"/>
                    <a:gd name="connsiteY9-7792" fmla="*/ 3119 h 9514"/>
                    <a:gd name="connsiteX10-7793" fmla="*/ 6996 w 10020"/>
                    <a:gd name="connsiteY10-7794" fmla="*/ 2654 h 9514"/>
                    <a:gd name="connsiteX11-7795" fmla="*/ 5821 w 10020"/>
                    <a:gd name="connsiteY11-7796" fmla="*/ 1404 h 9514"/>
                    <a:gd name="connsiteX12-7797" fmla="*/ 4691 w 10020"/>
                    <a:gd name="connsiteY12-7798" fmla="*/ 1951 h 9514"/>
                    <a:gd name="connsiteX13-7799" fmla="*/ 3730 w 10020"/>
                    <a:gd name="connsiteY13-7800" fmla="*/ 1446 h 9514"/>
                    <a:gd name="connsiteX14-7801" fmla="*/ 2834 w 10020"/>
                    <a:gd name="connsiteY14-7802" fmla="*/ 2898 h 9514"/>
                    <a:gd name="connsiteX15-7803" fmla="*/ 1979 w 10020"/>
                    <a:gd name="connsiteY15-7804" fmla="*/ 2960 h 9514"/>
                    <a:gd name="connsiteX16-7805" fmla="*/ 1113 w 10020"/>
                    <a:gd name="connsiteY16-7806" fmla="*/ 4800 h 9514"/>
                    <a:gd name="connsiteX17-7807" fmla="*/ 0 w 10020"/>
                    <a:gd name="connsiteY17-7808" fmla="*/ 7821 h 9514"/>
                    <a:gd name="connsiteX0-7809" fmla="*/ 0 w 10000"/>
                    <a:gd name="connsiteY0-7810" fmla="*/ 8431 h 10210"/>
                    <a:gd name="connsiteX1-7811" fmla="*/ 1573 w 10000"/>
                    <a:gd name="connsiteY1-7812" fmla="*/ 2461 h 10210"/>
                    <a:gd name="connsiteX2-7813" fmla="*/ 3393 w 10000"/>
                    <a:gd name="connsiteY2-7814" fmla="*/ 422 h 10210"/>
                    <a:gd name="connsiteX3-7815" fmla="*/ 5202 w 10000"/>
                    <a:gd name="connsiteY3-7816" fmla="*/ 0 h 10210"/>
                    <a:gd name="connsiteX4-7817" fmla="*/ 6746 w 10000"/>
                    <a:gd name="connsiteY4-7818" fmla="*/ 658 h 10210"/>
                    <a:gd name="connsiteX5-7819" fmla="*/ 8338 w 10000"/>
                    <a:gd name="connsiteY5-7820" fmla="*/ 2560 h 10210"/>
                    <a:gd name="connsiteX6-7821" fmla="*/ 9799 w 10000"/>
                    <a:gd name="connsiteY6-7822" fmla="*/ 7214 h 10210"/>
                    <a:gd name="connsiteX7-7823" fmla="*/ 9970 w 10000"/>
                    <a:gd name="connsiteY7-7824" fmla="*/ 10185 h 10210"/>
                    <a:gd name="connsiteX8-7825" fmla="*/ 9238 w 10000"/>
                    <a:gd name="connsiteY8-7826" fmla="*/ 6093 h 10210"/>
                    <a:gd name="connsiteX9-7827" fmla="*/ 8317 w 10000"/>
                    <a:gd name="connsiteY9-7828" fmla="*/ 3488 h 10210"/>
                    <a:gd name="connsiteX10-7829" fmla="*/ 6982 w 10000"/>
                    <a:gd name="connsiteY10-7830" fmla="*/ 3000 h 10210"/>
                    <a:gd name="connsiteX11-7831" fmla="*/ 5809 w 10000"/>
                    <a:gd name="connsiteY11-7832" fmla="*/ 1686 h 10210"/>
                    <a:gd name="connsiteX12-7833" fmla="*/ 4682 w 10000"/>
                    <a:gd name="connsiteY12-7834" fmla="*/ 2261 h 10210"/>
                    <a:gd name="connsiteX13-7835" fmla="*/ 3723 w 10000"/>
                    <a:gd name="connsiteY13-7836" fmla="*/ 1730 h 10210"/>
                    <a:gd name="connsiteX14-7837" fmla="*/ 2828 w 10000"/>
                    <a:gd name="connsiteY14-7838" fmla="*/ 3256 h 10210"/>
                    <a:gd name="connsiteX15-7839" fmla="*/ 1975 w 10000"/>
                    <a:gd name="connsiteY15-7840" fmla="*/ 3321 h 10210"/>
                    <a:gd name="connsiteX16-7841" fmla="*/ 1111 w 10000"/>
                    <a:gd name="connsiteY16-7842" fmla="*/ 5255 h 10210"/>
                    <a:gd name="connsiteX17-7843" fmla="*/ 0 w 10000"/>
                    <a:gd name="connsiteY17-7844" fmla="*/ 8431 h 10210"/>
                    <a:gd name="connsiteX0-7845" fmla="*/ 0 w 10000"/>
                    <a:gd name="connsiteY0-7846" fmla="*/ 8431 h 10210"/>
                    <a:gd name="connsiteX1-7847" fmla="*/ 1573 w 10000"/>
                    <a:gd name="connsiteY1-7848" fmla="*/ 2461 h 10210"/>
                    <a:gd name="connsiteX2-7849" fmla="*/ 3393 w 10000"/>
                    <a:gd name="connsiteY2-7850" fmla="*/ 422 h 10210"/>
                    <a:gd name="connsiteX3-7851" fmla="*/ 5202 w 10000"/>
                    <a:gd name="connsiteY3-7852" fmla="*/ 0 h 10210"/>
                    <a:gd name="connsiteX4-7853" fmla="*/ 6746 w 10000"/>
                    <a:gd name="connsiteY4-7854" fmla="*/ 658 h 10210"/>
                    <a:gd name="connsiteX5-7855" fmla="*/ 8338 w 10000"/>
                    <a:gd name="connsiteY5-7856" fmla="*/ 2560 h 10210"/>
                    <a:gd name="connsiteX6-7857" fmla="*/ 9799 w 10000"/>
                    <a:gd name="connsiteY6-7858" fmla="*/ 7214 h 10210"/>
                    <a:gd name="connsiteX7-7859" fmla="*/ 9970 w 10000"/>
                    <a:gd name="connsiteY7-7860" fmla="*/ 10185 h 10210"/>
                    <a:gd name="connsiteX8-7861" fmla="*/ 9238 w 10000"/>
                    <a:gd name="connsiteY8-7862" fmla="*/ 6093 h 10210"/>
                    <a:gd name="connsiteX9-7863" fmla="*/ 8317 w 10000"/>
                    <a:gd name="connsiteY9-7864" fmla="*/ 3488 h 10210"/>
                    <a:gd name="connsiteX10-7865" fmla="*/ 6982 w 10000"/>
                    <a:gd name="connsiteY10-7866" fmla="*/ 3000 h 10210"/>
                    <a:gd name="connsiteX11-7867" fmla="*/ 5809 w 10000"/>
                    <a:gd name="connsiteY11-7868" fmla="*/ 1686 h 10210"/>
                    <a:gd name="connsiteX12-7869" fmla="*/ 4682 w 10000"/>
                    <a:gd name="connsiteY12-7870" fmla="*/ 2261 h 10210"/>
                    <a:gd name="connsiteX13-7871" fmla="*/ 3723 w 10000"/>
                    <a:gd name="connsiteY13-7872" fmla="*/ 1730 h 10210"/>
                    <a:gd name="connsiteX14-7873" fmla="*/ 2828 w 10000"/>
                    <a:gd name="connsiteY14-7874" fmla="*/ 3256 h 10210"/>
                    <a:gd name="connsiteX15-7875" fmla="*/ 1975 w 10000"/>
                    <a:gd name="connsiteY15-7876" fmla="*/ 3321 h 10210"/>
                    <a:gd name="connsiteX16-7877" fmla="*/ 1111 w 10000"/>
                    <a:gd name="connsiteY16-7878" fmla="*/ 5255 h 10210"/>
                    <a:gd name="connsiteX17-7879" fmla="*/ 0 w 10000"/>
                    <a:gd name="connsiteY17-7880" fmla="*/ 8431 h 10210"/>
                    <a:gd name="connsiteX0-7881" fmla="*/ 0 w 10000"/>
                    <a:gd name="connsiteY0-7882" fmla="*/ 8443 h 10222"/>
                    <a:gd name="connsiteX1-7883" fmla="*/ 1573 w 10000"/>
                    <a:gd name="connsiteY1-7884" fmla="*/ 2473 h 10222"/>
                    <a:gd name="connsiteX2-7885" fmla="*/ 3393 w 10000"/>
                    <a:gd name="connsiteY2-7886" fmla="*/ 434 h 10222"/>
                    <a:gd name="connsiteX3-7887" fmla="*/ 5202 w 10000"/>
                    <a:gd name="connsiteY3-7888" fmla="*/ 12 h 10222"/>
                    <a:gd name="connsiteX4-7889" fmla="*/ 6746 w 10000"/>
                    <a:gd name="connsiteY4-7890" fmla="*/ 670 h 10222"/>
                    <a:gd name="connsiteX5-7891" fmla="*/ 8338 w 10000"/>
                    <a:gd name="connsiteY5-7892" fmla="*/ 2572 h 10222"/>
                    <a:gd name="connsiteX6-7893" fmla="*/ 9799 w 10000"/>
                    <a:gd name="connsiteY6-7894" fmla="*/ 7226 h 10222"/>
                    <a:gd name="connsiteX7-7895" fmla="*/ 9970 w 10000"/>
                    <a:gd name="connsiteY7-7896" fmla="*/ 10197 h 10222"/>
                    <a:gd name="connsiteX8-7897" fmla="*/ 9238 w 10000"/>
                    <a:gd name="connsiteY8-7898" fmla="*/ 6105 h 10222"/>
                    <a:gd name="connsiteX9-7899" fmla="*/ 8317 w 10000"/>
                    <a:gd name="connsiteY9-7900" fmla="*/ 3500 h 10222"/>
                    <a:gd name="connsiteX10-7901" fmla="*/ 6982 w 10000"/>
                    <a:gd name="connsiteY10-7902" fmla="*/ 3012 h 10222"/>
                    <a:gd name="connsiteX11-7903" fmla="*/ 5809 w 10000"/>
                    <a:gd name="connsiteY11-7904" fmla="*/ 1698 h 10222"/>
                    <a:gd name="connsiteX12-7905" fmla="*/ 4682 w 10000"/>
                    <a:gd name="connsiteY12-7906" fmla="*/ 2273 h 10222"/>
                    <a:gd name="connsiteX13-7907" fmla="*/ 3723 w 10000"/>
                    <a:gd name="connsiteY13-7908" fmla="*/ 1742 h 10222"/>
                    <a:gd name="connsiteX14-7909" fmla="*/ 2828 w 10000"/>
                    <a:gd name="connsiteY14-7910" fmla="*/ 3268 h 10222"/>
                    <a:gd name="connsiteX15-7911" fmla="*/ 1975 w 10000"/>
                    <a:gd name="connsiteY15-7912" fmla="*/ 3333 h 10222"/>
                    <a:gd name="connsiteX16-7913" fmla="*/ 1111 w 10000"/>
                    <a:gd name="connsiteY16-7914" fmla="*/ 5267 h 10222"/>
                    <a:gd name="connsiteX17-7915" fmla="*/ 0 w 10000"/>
                    <a:gd name="connsiteY17-7916" fmla="*/ 8443 h 10222"/>
                    <a:gd name="connsiteX0-7917" fmla="*/ 0 w 10000"/>
                    <a:gd name="connsiteY0-7918" fmla="*/ 8440 h 10219"/>
                    <a:gd name="connsiteX1-7919" fmla="*/ 1573 w 10000"/>
                    <a:gd name="connsiteY1-7920" fmla="*/ 2470 h 10219"/>
                    <a:gd name="connsiteX2-7921" fmla="*/ 3378 w 10000"/>
                    <a:gd name="connsiteY2-7922" fmla="*/ 701 h 10219"/>
                    <a:gd name="connsiteX3-7923" fmla="*/ 5202 w 10000"/>
                    <a:gd name="connsiteY3-7924" fmla="*/ 9 h 10219"/>
                    <a:gd name="connsiteX4-7925" fmla="*/ 6746 w 10000"/>
                    <a:gd name="connsiteY4-7926" fmla="*/ 667 h 10219"/>
                    <a:gd name="connsiteX5-7927" fmla="*/ 8338 w 10000"/>
                    <a:gd name="connsiteY5-7928" fmla="*/ 2569 h 10219"/>
                    <a:gd name="connsiteX6-7929" fmla="*/ 9799 w 10000"/>
                    <a:gd name="connsiteY6-7930" fmla="*/ 7223 h 10219"/>
                    <a:gd name="connsiteX7-7931" fmla="*/ 9970 w 10000"/>
                    <a:gd name="connsiteY7-7932" fmla="*/ 10194 h 10219"/>
                    <a:gd name="connsiteX8-7933" fmla="*/ 9238 w 10000"/>
                    <a:gd name="connsiteY8-7934" fmla="*/ 6102 h 10219"/>
                    <a:gd name="connsiteX9-7935" fmla="*/ 8317 w 10000"/>
                    <a:gd name="connsiteY9-7936" fmla="*/ 3497 h 10219"/>
                    <a:gd name="connsiteX10-7937" fmla="*/ 6982 w 10000"/>
                    <a:gd name="connsiteY10-7938" fmla="*/ 3009 h 10219"/>
                    <a:gd name="connsiteX11-7939" fmla="*/ 5809 w 10000"/>
                    <a:gd name="connsiteY11-7940" fmla="*/ 1695 h 10219"/>
                    <a:gd name="connsiteX12-7941" fmla="*/ 4682 w 10000"/>
                    <a:gd name="connsiteY12-7942" fmla="*/ 2270 h 10219"/>
                    <a:gd name="connsiteX13-7943" fmla="*/ 3723 w 10000"/>
                    <a:gd name="connsiteY13-7944" fmla="*/ 1739 h 10219"/>
                    <a:gd name="connsiteX14-7945" fmla="*/ 2828 w 10000"/>
                    <a:gd name="connsiteY14-7946" fmla="*/ 3265 h 10219"/>
                    <a:gd name="connsiteX15-7947" fmla="*/ 1975 w 10000"/>
                    <a:gd name="connsiteY15-7948" fmla="*/ 3330 h 10219"/>
                    <a:gd name="connsiteX16-7949" fmla="*/ 1111 w 10000"/>
                    <a:gd name="connsiteY16-7950" fmla="*/ 5264 h 10219"/>
                    <a:gd name="connsiteX17-7951" fmla="*/ 0 w 10000"/>
                    <a:gd name="connsiteY17-7952" fmla="*/ 8440 h 10219"/>
                    <a:gd name="connsiteX0-7953" fmla="*/ 0 w 10000"/>
                    <a:gd name="connsiteY0-7954" fmla="*/ 8440 h 10219"/>
                    <a:gd name="connsiteX1-7955" fmla="*/ 1573 w 10000"/>
                    <a:gd name="connsiteY1-7956" fmla="*/ 2470 h 10219"/>
                    <a:gd name="connsiteX2-7957" fmla="*/ 3363 w 10000"/>
                    <a:gd name="connsiteY2-7958" fmla="*/ 611 h 10219"/>
                    <a:gd name="connsiteX3-7959" fmla="*/ 5202 w 10000"/>
                    <a:gd name="connsiteY3-7960" fmla="*/ 9 h 10219"/>
                    <a:gd name="connsiteX4-7961" fmla="*/ 6746 w 10000"/>
                    <a:gd name="connsiteY4-7962" fmla="*/ 667 h 10219"/>
                    <a:gd name="connsiteX5-7963" fmla="*/ 8338 w 10000"/>
                    <a:gd name="connsiteY5-7964" fmla="*/ 2569 h 10219"/>
                    <a:gd name="connsiteX6-7965" fmla="*/ 9799 w 10000"/>
                    <a:gd name="connsiteY6-7966" fmla="*/ 7223 h 10219"/>
                    <a:gd name="connsiteX7-7967" fmla="*/ 9970 w 10000"/>
                    <a:gd name="connsiteY7-7968" fmla="*/ 10194 h 10219"/>
                    <a:gd name="connsiteX8-7969" fmla="*/ 9238 w 10000"/>
                    <a:gd name="connsiteY8-7970" fmla="*/ 6102 h 10219"/>
                    <a:gd name="connsiteX9-7971" fmla="*/ 8317 w 10000"/>
                    <a:gd name="connsiteY9-7972" fmla="*/ 3497 h 10219"/>
                    <a:gd name="connsiteX10-7973" fmla="*/ 6982 w 10000"/>
                    <a:gd name="connsiteY10-7974" fmla="*/ 3009 h 10219"/>
                    <a:gd name="connsiteX11-7975" fmla="*/ 5809 w 10000"/>
                    <a:gd name="connsiteY11-7976" fmla="*/ 1695 h 10219"/>
                    <a:gd name="connsiteX12-7977" fmla="*/ 4682 w 10000"/>
                    <a:gd name="connsiteY12-7978" fmla="*/ 2270 h 10219"/>
                    <a:gd name="connsiteX13-7979" fmla="*/ 3723 w 10000"/>
                    <a:gd name="connsiteY13-7980" fmla="*/ 1739 h 10219"/>
                    <a:gd name="connsiteX14-7981" fmla="*/ 2828 w 10000"/>
                    <a:gd name="connsiteY14-7982" fmla="*/ 3265 h 10219"/>
                    <a:gd name="connsiteX15-7983" fmla="*/ 1975 w 10000"/>
                    <a:gd name="connsiteY15-7984" fmla="*/ 3330 h 10219"/>
                    <a:gd name="connsiteX16-7985" fmla="*/ 1111 w 10000"/>
                    <a:gd name="connsiteY16-7986" fmla="*/ 5264 h 10219"/>
                    <a:gd name="connsiteX17-7987" fmla="*/ 0 w 10000"/>
                    <a:gd name="connsiteY17-7988" fmla="*/ 8440 h 10219"/>
                    <a:gd name="connsiteX0-7989" fmla="*/ 0 w 10000"/>
                    <a:gd name="connsiteY0-7990" fmla="*/ 8445 h 10224"/>
                    <a:gd name="connsiteX1-7991" fmla="*/ 1573 w 10000"/>
                    <a:gd name="connsiteY1-7992" fmla="*/ 2475 h 10224"/>
                    <a:gd name="connsiteX2-7993" fmla="*/ 3363 w 10000"/>
                    <a:gd name="connsiteY2-7994" fmla="*/ 616 h 10224"/>
                    <a:gd name="connsiteX3-7995" fmla="*/ 5202 w 10000"/>
                    <a:gd name="connsiteY3-7996" fmla="*/ 14 h 10224"/>
                    <a:gd name="connsiteX4-7997" fmla="*/ 6746 w 10000"/>
                    <a:gd name="connsiteY4-7998" fmla="*/ 672 h 10224"/>
                    <a:gd name="connsiteX5-7999" fmla="*/ 8338 w 10000"/>
                    <a:gd name="connsiteY5-8000" fmla="*/ 2574 h 10224"/>
                    <a:gd name="connsiteX6-8001" fmla="*/ 9799 w 10000"/>
                    <a:gd name="connsiteY6-8002" fmla="*/ 7228 h 10224"/>
                    <a:gd name="connsiteX7-8003" fmla="*/ 9970 w 10000"/>
                    <a:gd name="connsiteY7-8004" fmla="*/ 10199 h 10224"/>
                    <a:gd name="connsiteX8-8005" fmla="*/ 9238 w 10000"/>
                    <a:gd name="connsiteY8-8006" fmla="*/ 6107 h 10224"/>
                    <a:gd name="connsiteX9-8007" fmla="*/ 8317 w 10000"/>
                    <a:gd name="connsiteY9-8008" fmla="*/ 3502 h 10224"/>
                    <a:gd name="connsiteX10-8009" fmla="*/ 6982 w 10000"/>
                    <a:gd name="connsiteY10-8010" fmla="*/ 3014 h 10224"/>
                    <a:gd name="connsiteX11-8011" fmla="*/ 5809 w 10000"/>
                    <a:gd name="connsiteY11-8012" fmla="*/ 1700 h 10224"/>
                    <a:gd name="connsiteX12-8013" fmla="*/ 4682 w 10000"/>
                    <a:gd name="connsiteY12-8014" fmla="*/ 2275 h 10224"/>
                    <a:gd name="connsiteX13-8015" fmla="*/ 3723 w 10000"/>
                    <a:gd name="connsiteY13-8016" fmla="*/ 1744 h 10224"/>
                    <a:gd name="connsiteX14-8017" fmla="*/ 2828 w 10000"/>
                    <a:gd name="connsiteY14-8018" fmla="*/ 3270 h 10224"/>
                    <a:gd name="connsiteX15-8019" fmla="*/ 1975 w 10000"/>
                    <a:gd name="connsiteY15-8020" fmla="*/ 3335 h 10224"/>
                    <a:gd name="connsiteX16-8021" fmla="*/ 1111 w 10000"/>
                    <a:gd name="connsiteY16-8022" fmla="*/ 5269 h 10224"/>
                    <a:gd name="connsiteX17-8023" fmla="*/ 0 w 10000"/>
                    <a:gd name="connsiteY17-8024" fmla="*/ 8445 h 10224"/>
                    <a:gd name="connsiteX0-8025" fmla="*/ 0 w 10000"/>
                    <a:gd name="connsiteY0-8026" fmla="*/ 8445 h 10224"/>
                    <a:gd name="connsiteX1-8027" fmla="*/ 1721 w 10000"/>
                    <a:gd name="connsiteY1-8028" fmla="*/ 2926 h 10224"/>
                    <a:gd name="connsiteX2-8029" fmla="*/ 3363 w 10000"/>
                    <a:gd name="connsiteY2-8030" fmla="*/ 616 h 10224"/>
                    <a:gd name="connsiteX3-8031" fmla="*/ 5202 w 10000"/>
                    <a:gd name="connsiteY3-8032" fmla="*/ 14 h 10224"/>
                    <a:gd name="connsiteX4-8033" fmla="*/ 6746 w 10000"/>
                    <a:gd name="connsiteY4-8034" fmla="*/ 672 h 10224"/>
                    <a:gd name="connsiteX5-8035" fmla="*/ 8338 w 10000"/>
                    <a:gd name="connsiteY5-8036" fmla="*/ 2574 h 10224"/>
                    <a:gd name="connsiteX6-8037" fmla="*/ 9799 w 10000"/>
                    <a:gd name="connsiteY6-8038" fmla="*/ 7228 h 10224"/>
                    <a:gd name="connsiteX7-8039" fmla="*/ 9970 w 10000"/>
                    <a:gd name="connsiteY7-8040" fmla="*/ 10199 h 10224"/>
                    <a:gd name="connsiteX8-8041" fmla="*/ 9238 w 10000"/>
                    <a:gd name="connsiteY8-8042" fmla="*/ 6107 h 10224"/>
                    <a:gd name="connsiteX9-8043" fmla="*/ 8317 w 10000"/>
                    <a:gd name="connsiteY9-8044" fmla="*/ 3502 h 10224"/>
                    <a:gd name="connsiteX10-8045" fmla="*/ 6982 w 10000"/>
                    <a:gd name="connsiteY10-8046" fmla="*/ 3014 h 10224"/>
                    <a:gd name="connsiteX11-8047" fmla="*/ 5809 w 10000"/>
                    <a:gd name="connsiteY11-8048" fmla="*/ 1700 h 10224"/>
                    <a:gd name="connsiteX12-8049" fmla="*/ 4682 w 10000"/>
                    <a:gd name="connsiteY12-8050" fmla="*/ 2275 h 10224"/>
                    <a:gd name="connsiteX13-8051" fmla="*/ 3723 w 10000"/>
                    <a:gd name="connsiteY13-8052" fmla="*/ 1744 h 10224"/>
                    <a:gd name="connsiteX14-8053" fmla="*/ 2828 w 10000"/>
                    <a:gd name="connsiteY14-8054" fmla="*/ 3270 h 10224"/>
                    <a:gd name="connsiteX15-8055" fmla="*/ 1975 w 10000"/>
                    <a:gd name="connsiteY15-8056" fmla="*/ 3335 h 10224"/>
                    <a:gd name="connsiteX16-8057" fmla="*/ 1111 w 10000"/>
                    <a:gd name="connsiteY16-8058" fmla="*/ 5269 h 10224"/>
                    <a:gd name="connsiteX17-8059" fmla="*/ 0 w 10000"/>
                    <a:gd name="connsiteY17-8060" fmla="*/ 8445 h 10224"/>
                    <a:gd name="connsiteX0-8061" fmla="*/ 0 w 10000"/>
                    <a:gd name="connsiteY0-8062" fmla="*/ 8445 h 10224"/>
                    <a:gd name="connsiteX1-8063" fmla="*/ 1573 w 10000"/>
                    <a:gd name="connsiteY1-8064" fmla="*/ 2776 h 10224"/>
                    <a:gd name="connsiteX2-8065" fmla="*/ 3363 w 10000"/>
                    <a:gd name="connsiteY2-8066" fmla="*/ 616 h 10224"/>
                    <a:gd name="connsiteX3-8067" fmla="*/ 5202 w 10000"/>
                    <a:gd name="connsiteY3-8068" fmla="*/ 14 h 10224"/>
                    <a:gd name="connsiteX4-8069" fmla="*/ 6746 w 10000"/>
                    <a:gd name="connsiteY4-8070" fmla="*/ 672 h 10224"/>
                    <a:gd name="connsiteX5-8071" fmla="*/ 8338 w 10000"/>
                    <a:gd name="connsiteY5-8072" fmla="*/ 2574 h 10224"/>
                    <a:gd name="connsiteX6-8073" fmla="*/ 9799 w 10000"/>
                    <a:gd name="connsiteY6-8074" fmla="*/ 7228 h 10224"/>
                    <a:gd name="connsiteX7-8075" fmla="*/ 9970 w 10000"/>
                    <a:gd name="connsiteY7-8076" fmla="*/ 10199 h 10224"/>
                    <a:gd name="connsiteX8-8077" fmla="*/ 9238 w 10000"/>
                    <a:gd name="connsiteY8-8078" fmla="*/ 6107 h 10224"/>
                    <a:gd name="connsiteX9-8079" fmla="*/ 8317 w 10000"/>
                    <a:gd name="connsiteY9-8080" fmla="*/ 3502 h 10224"/>
                    <a:gd name="connsiteX10-8081" fmla="*/ 6982 w 10000"/>
                    <a:gd name="connsiteY10-8082" fmla="*/ 3014 h 10224"/>
                    <a:gd name="connsiteX11-8083" fmla="*/ 5809 w 10000"/>
                    <a:gd name="connsiteY11-8084" fmla="*/ 1700 h 10224"/>
                    <a:gd name="connsiteX12-8085" fmla="*/ 4682 w 10000"/>
                    <a:gd name="connsiteY12-8086" fmla="*/ 2275 h 10224"/>
                    <a:gd name="connsiteX13-8087" fmla="*/ 3723 w 10000"/>
                    <a:gd name="connsiteY13-8088" fmla="*/ 1744 h 10224"/>
                    <a:gd name="connsiteX14-8089" fmla="*/ 2828 w 10000"/>
                    <a:gd name="connsiteY14-8090" fmla="*/ 3270 h 10224"/>
                    <a:gd name="connsiteX15-8091" fmla="*/ 1975 w 10000"/>
                    <a:gd name="connsiteY15-8092" fmla="*/ 3335 h 10224"/>
                    <a:gd name="connsiteX16-8093" fmla="*/ 1111 w 10000"/>
                    <a:gd name="connsiteY16-8094" fmla="*/ 5269 h 10224"/>
                    <a:gd name="connsiteX17-8095" fmla="*/ 0 w 10000"/>
                    <a:gd name="connsiteY17-8096" fmla="*/ 8445 h 10224"/>
                    <a:gd name="connsiteX0-8097" fmla="*/ 0 w 10000"/>
                    <a:gd name="connsiteY0-8098" fmla="*/ 8445 h 10224"/>
                    <a:gd name="connsiteX1-8099" fmla="*/ 1573 w 10000"/>
                    <a:gd name="connsiteY1-8100" fmla="*/ 2776 h 10224"/>
                    <a:gd name="connsiteX2-8101" fmla="*/ 3363 w 10000"/>
                    <a:gd name="connsiteY2-8102" fmla="*/ 616 h 10224"/>
                    <a:gd name="connsiteX3-8103" fmla="*/ 5202 w 10000"/>
                    <a:gd name="connsiteY3-8104" fmla="*/ 14 h 10224"/>
                    <a:gd name="connsiteX4-8105" fmla="*/ 6746 w 10000"/>
                    <a:gd name="connsiteY4-8106" fmla="*/ 672 h 10224"/>
                    <a:gd name="connsiteX5-8107" fmla="*/ 8338 w 10000"/>
                    <a:gd name="connsiteY5-8108" fmla="*/ 2574 h 10224"/>
                    <a:gd name="connsiteX6-8109" fmla="*/ 9799 w 10000"/>
                    <a:gd name="connsiteY6-8110" fmla="*/ 7228 h 10224"/>
                    <a:gd name="connsiteX7-8111" fmla="*/ 9970 w 10000"/>
                    <a:gd name="connsiteY7-8112" fmla="*/ 10199 h 10224"/>
                    <a:gd name="connsiteX8-8113" fmla="*/ 9238 w 10000"/>
                    <a:gd name="connsiteY8-8114" fmla="*/ 6107 h 10224"/>
                    <a:gd name="connsiteX9-8115" fmla="*/ 8317 w 10000"/>
                    <a:gd name="connsiteY9-8116" fmla="*/ 3502 h 10224"/>
                    <a:gd name="connsiteX10-8117" fmla="*/ 6982 w 10000"/>
                    <a:gd name="connsiteY10-8118" fmla="*/ 3014 h 10224"/>
                    <a:gd name="connsiteX11-8119" fmla="*/ 5809 w 10000"/>
                    <a:gd name="connsiteY11-8120" fmla="*/ 1700 h 10224"/>
                    <a:gd name="connsiteX12-8121" fmla="*/ 4682 w 10000"/>
                    <a:gd name="connsiteY12-8122" fmla="*/ 2275 h 10224"/>
                    <a:gd name="connsiteX13-8123" fmla="*/ 3723 w 10000"/>
                    <a:gd name="connsiteY13-8124" fmla="*/ 1744 h 10224"/>
                    <a:gd name="connsiteX14-8125" fmla="*/ 2828 w 10000"/>
                    <a:gd name="connsiteY14-8126" fmla="*/ 3270 h 10224"/>
                    <a:gd name="connsiteX15-8127" fmla="*/ 1975 w 10000"/>
                    <a:gd name="connsiteY15-8128" fmla="*/ 3335 h 10224"/>
                    <a:gd name="connsiteX16-8129" fmla="*/ 1111 w 10000"/>
                    <a:gd name="connsiteY16-8130" fmla="*/ 5269 h 10224"/>
                    <a:gd name="connsiteX17-8131" fmla="*/ 0 w 10000"/>
                    <a:gd name="connsiteY17-8132" fmla="*/ 8445 h 10224"/>
                    <a:gd name="connsiteX0-8133" fmla="*/ 0 w 10000"/>
                    <a:gd name="connsiteY0-8134" fmla="*/ 8445 h 10224"/>
                    <a:gd name="connsiteX1-8135" fmla="*/ 1573 w 10000"/>
                    <a:gd name="connsiteY1-8136" fmla="*/ 2776 h 10224"/>
                    <a:gd name="connsiteX2-8137" fmla="*/ 3363 w 10000"/>
                    <a:gd name="connsiteY2-8138" fmla="*/ 616 h 10224"/>
                    <a:gd name="connsiteX3-8139" fmla="*/ 5202 w 10000"/>
                    <a:gd name="connsiteY3-8140" fmla="*/ 14 h 10224"/>
                    <a:gd name="connsiteX4-8141" fmla="*/ 6746 w 10000"/>
                    <a:gd name="connsiteY4-8142" fmla="*/ 672 h 10224"/>
                    <a:gd name="connsiteX5-8143" fmla="*/ 8338 w 10000"/>
                    <a:gd name="connsiteY5-8144" fmla="*/ 2574 h 10224"/>
                    <a:gd name="connsiteX6-8145" fmla="*/ 9799 w 10000"/>
                    <a:gd name="connsiteY6-8146" fmla="*/ 7228 h 10224"/>
                    <a:gd name="connsiteX7-8147" fmla="*/ 9970 w 10000"/>
                    <a:gd name="connsiteY7-8148" fmla="*/ 10199 h 10224"/>
                    <a:gd name="connsiteX8-8149" fmla="*/ 9238 w 10000"/>
                    <a:gd name="connsiteY8-8150" fmla="*/ 6107 h 10224"/>
                    <a:gd name="connsiteX9-8151" fmla="*/ 8317 w 10000"/>
                    <a:gd name="connsiteY9-8152" fmla="*/ 3502 h 10224"/>
                    <a:gd name="connsiteX10-8153" fmla="*/ 6982 w 10000"/>
                    <a:gd name="connsiteY10-8154" fmla="*/ 3014 h 10224"/>
                    <a:gd name="connsiteX11-8155" fmla="*/ 5809 w 10000"/>
                    <a:gd name="connsiteY11-8156" fmla="*/ 1700 h 10224"/>
                    <a:gd name="connsiteX12-8157" fmla="*/ 4682 w 10000"/>
                    <a:gd name="connsiteY12-8158" fmla="*/ 2275 h 10224"/>
                    <a:gd name="connsiteX13-8159" fmla="*/ 3723 w 10000"/>
                    <a:gd name="connsiteY13-8160" fmla="*/ 1744 h 10224"/>
                    <a:gd name="connsiteX14-8161" fmla="*/ 2828 w 10000"/>
                    <a:gd name="connsiteY14-8162" fmla="*/ 3270 h 10224"/>
                    <a:gd name="connsiteX15-8163" fmla="*/ 1975 w 10000"/>
                    <a:gd name="connsiteY15-8164" fmla="*/ 3335 h 10224"/>
                    <a:gd name="connsiteX16-8165" fmla="*/ 1111 w 10000"/>
                    <a:gd name="connsiteY16-8166" fmla="*/ 5269 h 10224"/>
                    <a:gd name="connsiteX17-8167" fmla="*/ 0 w 10000"/>
                    <a:gd name="connsiteY17-8168" fmla="*/ 8445 h 10224"/>
                    <a:gd name="connsiteX0-8169" fmla="*/ 0 w 10000"/>
                    <a:gd name="connsiteY0-8170" fmla="*/ 9046 h 10224"/>
                    <a:gd name="connsiteX1-8171" fmla="*/ 1573 w 10000"/>
                    <a:gd name="connsiteY1-8172" fmla="*/ 2776 h 10224"/>
                    <a:gd name="connsiteX2-8173" fmla="*/ 3363 w 10000"/>
                    <a:gd name="connsiteY2-8174" fmla="*/ 616 h 10224"/>
                    <a:gd name="connsiteX3-8175" fmla="*/ 5202 w 10000"/>
                    <a:gd name="connsiteY3-8176" fmla="*/ 14 h 10224"/>
                    <a:gd name="connsiteX4-8177" fmla="*/ 6746 w 10000"/>
                    <a:gd name="connsiteY4-8178" fmla="*/ 672 h 10224"/>
                    <a:gd name="connsiteX5-8179" fmla="*/ 8338 w 10000"/>
                    <a:gd name="connsiteY5-8180" fmla="*/ 2574 h 10224"/>
                    <a:gd name="connsiteX6-8181" fmla="*/ 9799 w 10000"/>
                    <a:gd name="connsiteY6-8182" fmla="*/ 7228 h 10224"/>
                    <a:gd name="connsiteX7-8183" fmla="*/ 9970 w 10000"/>
                    <a:gd name="connsiteY7-8184" fmla="*/ 10199 h 10224"/>
                    <a:gd name="connsiteX8-8185" fmla="*/ 9238 w 10000"/>
                    <a:gd name="connsiteY8-8186" fmla="*/ 6107 h 10224"/>
                    <a:gd name="connsiteX9-8187" fmla="*/ 8317 w 10000"/>
                    <a:gd name="connsiteY9-8188" fmla="*/ 3502 h 10224"/>
                    <a:gd name="connsiteX10-8189" fmla="*/ 6982 w 10000"/>
                    <a:gd name="connsiteY10-8190" fmla="*/ 3014 h 10224"/>
                    <a:gd name="connsiteX11-8191" fmla="*/ 5809 w 10000"/>
                    <a:gd name="connsiteY11-8192" fmla="*/ 1700 h 10224"/>
                    <a:gd name="connsiteX12-8193" fmla="*/ 4682 w 10000"/>
                    <a:gd name="connsiteY12-8194" fmla="*/ 2275 h 10224"/>
                    <a:gd name="connsiteX13-8195" fmla="*/ 3723 w 10000"/>
                    <a:gd name="connsiteY13-8196" fmla="*/ 1744 h 10224"/>
                    <a:gd name="connsiteX14-8197" fmla="*/ 2828 w 10000"/>
                    <a:gd name="connsiteY14-8198" fmla="*/ 3270 h 10224"/>
                    <a:gd name="connsiteX15-8199" fmla="*/ 1975 w 10000"/>
                    <a:gd name="connsiteY15-8200" fmla="*/ 3335 h 10224"/>
                    <a:gd name="connsiteX16-8201" fmla="*/ 1111 w 10000"/>
                    <a:gd name="connsiteY16-8202" fmla="*/ 5269 h 10224"/>
                    <a:gd name="connsiteX17-8203" fmla="*/ 0 w 10000"/>
                    <a:gd name="connsiteY17-8204" fmla="*/ 9046 h 10224"/>
                    <a:gd name="connsiteX0-8205" fmla="*/ 0 w 10000"/>
                    <a:gd name="connsiteY0-8206" fmla="*/ 9046 h 10224"/>
                    <a:gd name="connsiteX1-8207" fmla="*/ 1573 w 10000"/>
                    <a:gd name="connsiteY1-8208" fmla="*/ 2776 h 10224"/>
                    <a:gd name="connsiteX2-8209" fmla="*/ 3363 w 10000"/>
                    <a:gd name="connsiteY2-8210" fmla="*/ 616 h 10224"/>
                    <a:gd name="connsiteX3-8211" fmla="*/ 5202 w 10000"/>
                    <a:gd name="connsiteY3-8212" fmla="*/ 14 h 10224"/>
                    <a:gd name="connsiteX4-8213" fmla="*/ 6746 w 10000"/>
                    <a:gd name="connsiteY4-8214" fmla="*/ 672 h 10224"/>
                    <a:gd name="connsiteX5-8215" fmla="*/ 8338 w 10000"/>
                    <a:gd name="connsiteY5-8216" fmla="*/ 2574 h 10224"/>
                    <a:gd name="connsiteX6-8217" fmla="*/ 9799 w 10000"/>
                    <a:gd name="connsiteY6-8218" fmla="*/ 7228 h 10224"/>
                    <a:gd name="connsiteX7-8219" fmla="*/ 9970 w 10000"/>
                    <a:gd name="connsiteY7-8220" fmla="*/ 10199 h 10224"/>
                    <a:gd name="connsiteX8-8221" fmla="*/ 9238 w 10000"/>
                    <a:gd name="connsiteY8-8222" fmla="*/ 6107 h 10224"/>
                    <a:gd name="connsiteX9-8223" fmla="*/ 8317 w 10000"/>
                    <a:gd name="connsiteY9-8224" fmla="*/ 3502 h 10224"/>
                    <a:gd name="connsiteX10-8225" fmla="*/ 6982 w 10000"/>
                    <a:gd name="connsiteY10-8226" fmla="*/ 3014 h 10224"/>
                    <a:gd name="connsiteX11-8227" fmla="*/ 5809 w 10000"/>
                    <a:gd name="connsiteY11-8228" fmla="*/ 1700 h 10224"/>
                    <a:gd name="connsiteX12-8229" fmla="*/ 4682 w 10000"/>
                    <a:gd name="connsiteY12-8230" fmla="*/ 2275 h 10224"/>
                    <a:gd name="connsiteX13-8231" fmla="*/ 3723 w 10000"/>
                    <a:gd name="connsiteY13-8232" fmla="*/ 1744 h 10224"/>
                    <a:gd name="connsiteX14-8233" fmla="*/ 2828 w 10000"/>
                    <a:gd name="connsiteY14-8234" fmla="*/ 3270 h 10224"/>
                    <a:gd name="connsiteX15-8235" fmla="*/ 1975 w 10000"/>
                    <a:gd name="connsiteY15-8236" fmla="*/ 3335 h 10224"/>
                    <a:gd name="connsiteX16-8237" fmla="*/ 1111 w 10000"/>
                    <a:gd name="connsiteY16-8238" fmla="*/ 5269 h 10224"/>
                    <a:gd name="connsiteX17-8239" fmla="*/ 0 w 10000"/>
                    <a:gd name="connsiteY17-8240" fmla="*/ 9046 h 10224"/>
                    <a:gd name="connsiteX0-8241" fmla="*/ 0 w 10000"/>
                    <a:gd name="connsiteY0-8242" fmla="*/ 9046 h 10224"/>
                    <a:gd name="connsiteX1-8243" fmla="*/ 1573 w 10000"/>
                    <a:gd name="connsiteY1-8244" fmla="*/ 2776 h 10224"/>
                    <a:gd name="connsiteX2-8245" fmla="*/ 3363 w 10000"/>
                    <a:gd name="connsiteY2-8246" fmla="*/ 616 h 10224"/>
                    <a:gd name="connsiteX3-8247" fmla="*/ 5202 w 10000"/>
                    <a:gd name="connsiteY3-8248" fmla="*/ 14 h 10224"/>
                    <a:gd name="connsiteX4-8249" fmla="*/ 6746 w 10000"/>
                    <a:gd name="connsiteY4-8250" fmla="*/ 672 h 10224"/>
                    <a:gd name="connsiteX5-8251" fmla="*/ 8338 w 10000"/>
                    <a:gd name="connsiteY5-8252" fmla="*/ 2574 h 10224"/>
                    <a:gd name="connsiteX6-8253" fmla="*/ 9799 w 10000"/>
                    <a:gd name="connsiteY6-8254" fmla="*/ 7228 h 10224"/>
                    <a:gd name="connsiteX7-8255" fmla="*/ 9970 w 10000"/>
                    <a:gd name="connsiteY7-8256" fmla="*/ 10199 h 10224"/>
                    <a:gd name="connsiteX8-8257" fmla="*/ 9238 w 10000"/>
                    <a:gd name="connsiteY8-8258" fmla="*/ 6107 h 10224"/>
                    <a:gd name="connsiteX9-8259" fmla="*/ 8317 w 10000"/>
                    <a:gd name="connsiteY9-8260" fmla="*/ 3502 h 10224"/>
                    <a:gd name="connsiteX10-8261" fmla="*/ 6982 w 10000"/>
                    <a:gd name="connsiteY10-8262" fmla="*/ 3014 h 10224"/>
                    <a:gd name="connsiteX11-8263" fmla="*/ 5913 w 10000"/>
                    <a:gd name="connsiteY11-8264" fmla="*/ 1610 h 10224"/>
                    <a:gd name="connsiteX12-8265" fmla="*/ 4682 w 10000"/>
                    <a:gd name="connsiteY12-8266" fmla="*/ 2275 h 10224"/>
                    <a:gd name="connsiteX13-8267" fmla="*/ 3723 w 10000"/>
                    <a:gd name="connsiteY13-8268" fmla="*/ 1744 h 10224"/>
                    <a:gd name="connsiteX14-8269" fmla="*/ 2828 w 10000"/>
                    <a:gd name="connsiteY14-8270" fmla="*/ 3270 h 10224"/>
                    <a:gd name="connsiteX15-8271" fmla="*/ 1975 w 10000"/>
                    <a:gd name="connsiteY15-8272" fmla="*/ 3335 h 10224"/>
                    <a:gd name="connsiteX16-8273" fmla="*/ 1111 w 10000"/>
                    <a:gd name="connsiteY16-8274" fmla="*/ 5269 h 10224"/>
                    <a:gd name="connsiteX17-8275" fmla="*/ 0 w 10000"/>
                    <a:gd name="connsiteY17-8276" fmla="*/ 9046 h 10224"/>
                    <a:gd name="connsiteX0-8277" fmla="*/ 0 w 10000"/>
                    <a:gd name="connsiteY0-8278" fmla="*/ 9046 h 10224"/>
                    <a:gd name="connsiteX1-8279" fmla="*/ 1573 w 10000"/>
                    <a:gd name="connsiteY1-8280" fmla="*/ 2776 h 10224"/>
                    <a:gd name="connsiteX2-8281" fmla="*/ 3363 w 10000"/>
                    <a:gd name="connsiteY2-8282" fmla="*/ 616 h 10224"/>
                    <a:gd name="connsiteX3-8283" fmla="*/ 5202 w 10000"/>
                    <a:gd name="connsiteY3-8284" fmla="*/ 14 h 10224"/>
                    <a:gd name="connsiteX4-8285" fmla="*/ 6746 w 10000"/>
                    <a:gd name="connsiteY4-8286" fmla="*/ 672 h 10224"/>
                    <a:gd name="connsiteX5-8287" fmla="*/ 8338 w 10000"/>
                    <a:gd name="connsiteY5-8288" fmla="*/ 2574 h 10224"/>
                    <a:gd name="connsiteX6-8289" fmla="*/ 9799 w 10000"/>
                    <a:gd name="connsiteY6-8290" fmla="*/ 7228 h 10224"/>
                    <a:gd name="connsiteX7-8291" fmla="*/ 9970 w 10000"/>
                    <a:gd name="connsiteY7-8292" fmla="*/ 10199 h 10224"/>
                    <a:gd name="connsiteX8-8293" fmla="*/ 9238 w 10000"/>
                    <a:gd name="connsiteY8-8294" fmla="*/ 6107 h 10224"/>
                    <a:gd name="connsiteX9-8295" fmla="*/ 8317 w 10000"/>
                    <a:gd name="connsiteY9-8296" fmla="*/ 3502 h 10224"/>
                    <a:gd name="connsiteX10-8297" fmla="*/ 7071 w 10000"/>
                    <a:gd name="connsiteY10-8298" fmla="*/ 2984 h 10224"/>
                    <a:gd name="connsiteX11-8299" fmla="*/ 5913 w 10000"/>
                    <a:gd name="connsiteY11-8300" fmla="*/ 1610 h 10224"/>
                    <a:gd name="connsiteX12-8301" fmla="*/ 4682 w 10000"/>
                    <a:gd name="connsiteY12-8302" fmla="*/ 2275 h 10224"/>
                    <a:gd name="connsiteX13-8303" fmla="*/ 3723 w 10000"/>
                    <a:gd name="connsiteY13-8304" fmla="*/ 1744 h 10224"/>
                    <a:gd name="connsiteX14-8305" fmla="*/ 2828 w 10000"/>
                    <a:gd name="connsiteY14-8306" fmla="*/ 3270 h 10224"/>
                    <a:gd name="connsiteX15-8307" fmla="*/ 1975 w 10000"/>
                    <a:gd name="connsiteY15-8308" fmla="*/ 3335 h 10224"/>
                    <a:gd name="connsiteX16-8309" fmla="*/ 1111 w 10000"/>
                    <a:gd name="connsiteY16-8310" fmla="*/ 5269 h 10224"/>
                    <a:gd name="connsiteX17-8311" fmla="*/ 0 w 10000"/>
                    <a:gd name="connsiteY17-8312" fmla="*/ 9046 h 10224"/>
                    <a:gd name="connsiteX0-8313" fmla="*/ 0 w 10000"/>
                    <a:gd name="connsiteY0-8314" fmla="*/ 9046 h 10224"/>
                    <a:gd name="connsiteX1-8315" fmla="*/ 1573 w 10000"/>
                    <a:gd name="connsiteY1-8316" fmla="*/ 2776 h 10224"/>
                    <a:gd name="connsiteX2-8317" fmla="*/ 3363 w 10000"/>
                    <a:gd name="connsiteY2-8318" fmla="*/ 616 h 10224"/>
                    <a:gd name="connsiteX3-8319" fmla="*/ 5202 w 10000"/>
                    <a:gd name="connsiteY3-8320" fmla="*/ 14 h 10224"/>
                    <a:gd name="connsiteX4-8321" fmla="*/ 6746 w 10000"/>
                    <a:gd name="connsiteY4-8322" fmla="*/ 672 h 10224"/>
                    <a:gd name="connsiteX5-8323" fmla="*/ 8338 w 10000"/>
                    <a:gd name="connsiteY5-8324" fmla="*/ 2574 h 10224"/>
                    <a:gd name="connsiteX6-8325" fmla="*/ 9799 w 10000"/>
                    <a:gd name="connsiteY6-8326" fmla="*/ 7228 h 10224"/>
                    <a:gd name="connsiteX7-8327" fmla="*/ 9970 w 10000"/>
                    <a:gd name="connsiteY7-8328" fmla="*/ 10199 h 10224"/>
                    <a:gd name="connsiteX8-8329" fmla="*/ 9238 w 10000"/>
                    <a:gd name="connsiteY8-8330" fmla="*/ 6107 h 10224"/>
                    <a:gd name="connsiteX9-8331" fmla="*/ 8317 w 10000"/>
                    <a:gd name="connsiteY9-8332" fmla="*/ 3502 h 10224"/>
                    <a:gd name="connsiteX10-8333" fmla="*/ 7071 w 10000"/>
                    <a:gd name="connsiteY10-8334" fmla="*/ 2984 h 10224"/>
                    <a:gd name="connsiteX11-8335" fmla="*/ 5913 w 10000"/>
                    <a:gd name="connsiteY11-8336" fmla="*/ 1610 h 10224"/>
                    <a:gd name="connsiteX12-8337" fmla="*/ 4786 w 10000"/>
                    <a:gd name="connsiteY12-8338" fmla="*/ 2155 h 10224"/>
                    <a:gd name="connsiteX13-8339" fmla="*/ 3723 w 10000"/>
                    <a:gd name="connsiteY13-8340" fmla="*/ 1744 h 10224"/>
                    <a:gd name="connsiteX14-8341" fmla="*/ 2828 w 10000"/>
                    <a:gd name="connsiteY14-8342" fmla="*/ 3270 h 10224"/>
                    <a:gd name="connsiteX15-8343" fmla="*/ 1975 w 10000"/>
                    <a:gd name="connsiteY15-8344" fmla="*/ 3335 h 10224"/>
                    <a:gd name="connsiteX16-8345" fmla="*/ 1111 w 10000"/>
                    <a:gd name="connsiteY16-8346" fmla="*/ 5269 h 10224"/>
                    <a:gd name="connsiteX17-8347" fmla="*/ 0 w 10000"/>
                    <a:gd name="connsiteY17-8348" fmla="*/ 9046 h 10224"/>
                    <a:gd name="connsiteX0-8349" fmla="*/ 0 w 10000"/>
                    <a:gd name="connsiteY0-8350" fmla="*/ 9046 h 10224"/>
                    <a:gd name="connsiteX1-8351" fmla="*/ 1573 w 10000"/>
                    <a:gd name="connsiteY1-8352" fmla="*/ 2776 h 10224"/>
                    <a:gd name="connsiteX2-8353" fmla="*/ 3363 w 10000"/>
                    <a:gd name="connsiteY2-8354" fmla="*/ 616 h 10224"/>
                    <a:gd name="connsiteX3-8355" fmla="*/ 5202 w 10000"/>
                    <a:gd name="connsiteY3-8356" fmla="*/ 14 h 10224"/>
                    <a:gd name="connsiteX4-8357" fmla="*/ 6746 w 10000"/>
                    <a:gd name="connsiteY4-8358" fmla="*/ 672 h 10224"/>
                    <a:gd name="connsiteX5-8359" fmla="*/ 8338 w 10000"/>
                    <a:gd name="connsiteY5-8360" fmla="*/ 2574 h 10224"/>
                    <a:gd name="connsiteX6-8361" fmla="*/ 9799 w 10000"/>
                    <a:gd name="connsiteY6-8362" fmla="*/ 7228 h 10224"/>
                    <a:gd name="connsiteX7-8363" fmla="*/ 9970 w 10000"/>
                    <a:gd name="connsiteY7-8364" fmla="*/ 10199 h 10224"/>
                    <a:gd name="connsiteX8-8365" fmla="*/ 9238 w 10000"/>
                    <a:gd name="connsiteY8-8366" fmla="*/ 6107 h 10224"/>
                    <a:gd name="connsiteX9-8367" fmla="*/ 8317 w 10000"/>
                    <a:gd name="connsiteY9-8368" fmla="*/ 3502 h 10224"/>
                    <a:gd name="connsiteX10-8369" fmla="*/ 7071 w 10000"/>
                    <a:gd name="connsiteY10-8370" fmla="*/ 2984 h 10224"/>
                    <a:gd name="connsiteX11-8371" fmla="*/ 5913 w 10000"/>
                    <a:gd name="connsiteY11-8372" fmla="*/ 1610 h 10224"/>
                    <a:gd name="connsiteX12-8373" fmla="*/ 4786 w 10000"/>
                    <a:gd name="connsiteY12-8374" fmla="*/ 2155 h 10224"/>
                    <a:gd name="connsiteX13-8375" fmla="*/ 3723 w 10000"/>
                    <a:gd name="connsiteY13-8376" fmla="*/ 1744 h 10224"/>
                    <a:gd name="connsiteX14-8377" fmla="*/ 2843 w 10000"/>
                    <a:gd name="connsiteY14-8378" fmla="*/ 3060 h 10224"/>
                    <a:gd name="connsiteX15-8379" fmla="*/ 1975 w 10000"/>
                    <a:gd name="connsiteY15-8380" fmla="*/ 3335 h 10224"/>
                    <a:gd name="connsiteX16-8381" fmla="*/ 1111 w 10000"/>
                    <a:gd name="connsiteY16-8382" fmla="*/ 5269 h 10224"/>
                    <a:gd name="connsiteX17-8383" fmla="*/ 0 w 10000"/>
                    <a:gd name="connsiteY17-8384" fmla="*/ 9046 h 10224"/>
                    <a:gd name="connsiteX0-8385" fmla="*/ 0 w 10000"/>
                    <a:gd name="connsiteY0-8386" fmla="*/ 9046 h 10224"/>
                    <a:gd name="connsiteX1-8387" fmla="*/ 1573 w 10000"/>
                    <a:gd name="connsiteY1-8388" fmla="*/ 2776 h 10224"/>
                    <a:gd name="connsiteX2-8389" fmla="*/ 3363 w 10000"/>
                    <a:gd name="connsiteY2-8390" fmla="*/ 616 h 10224"/>
                    <a:gd name="connsiteX3-8391" fmla="*/ 5202 w 10000"/>
                    <a:gd name="connsiteY3-8392" fmla="*/ 14 h 10224"/>
                    <a:gd name="connsiteX4-8393" fmla="*/ 6746 w 10000"/>
                    <a:gd name="connsiteY4-8394" fmla="*/ 672 h 10224"/>
                    <a:gd name="connsiteX5-8395" fmla="*/ 8338 w 10000"/>
                    <a:gd name="connsiteY5-8396" fmla="*/ 2574 h 10224"/>
                    <a:gd name="connsiteX6-8397" fmla="*/ 9799 w 10000"/>
                    <a:gd name="connsiteY6-8398" fmla="*/ 7228 h 10224"/>
                    <a:gd name="connsiteX7-8399" fmla="*/ 9970 w 10000"/>
                    <a:gd name="connsiteY7-8400" fmla="*/ 10199 h 10224"/>
                    <a:gd name="connsiteX8-8401" fmla="*/ 9238 w 10000"/>
                    <a:gd name="connsiteY8-8402" fmla="*/ 6107 h 10224"/>
                    <a:gd name="connsiteX9-8403" fmla="*/ 8317 w 10000"/>
                    <a:gd name="connsiteY9-8404" fmla="*/ 3502 h 10224"/>
                    <a:gd name="connsiteX10-8405" fmla="*/ 7071 w 10000"/>
                    <a:gd name="connsiteY10-8406" fmla="*/ 2984 h 10224"/>
                    <a:gd name="connsiteX11-8407" fmla="*/ 5913 w 10000"/>
                    <a:gd name="connsiteY11-8408" fmla="*/ 1610 h 10224"/>
                    <a:gd name="connsiteX12-8409" fmla="*/ 4786 w 10000"/>
                    <a:gd name="connsiteY12-8410" fmla="*/ 2155 h 10224"/>
                    <a:gd name="connsiteX13-8411" fmla="*/ 3723 w 10000"/>
                    <a:gd name="connsiteY13-8412" fmla="*/ 1744 h 10224"/>
                    <a:gd name="connsiteX14-8413" fmla="*/ 2843 w 10000"/>
                    <a:gd name="connsiteY14-8414" fmla="*/ 3060 h 10224"/>
                    <a:gd name="connsiteX15-8415" fmla="*/ 1975 w 10000"/>
                    <a:gd name="connsiteY15-8416" fmla="*/ 3335 h 10224"/>
                    <a:gd name="connsiteX16-8417" fmla="*/ 1111 w 10000"/>
                    <a:gd name="connsiteY16-8418" fmla="*/ 5269 h 10224"/>
                    <a:gd name="connsiteX17-8419" fmla="*/ 0 w 10000"/>
                    <a:gd name="connsiteY17-8420" fmla="*/ 9046 h 10224"/>
                    <a:gd name="connsiteX0-8421" fmla="*/ 0 w 10000"/>
                    <a:gd name="connsiteY0-8422" fmla="*/ 9046 h 10224"/>
                    <a:gd name="connsiteX1-8423" fmla="*/ 1573 w 10000"/>
                    <a:gd name="connsiteY1-8424" fmla="*/ 2776 h 10224"/>
                    <a:gd name="connsiteX2-8425" fmla="*/ 3363 w 10000"/>
                    <a:gd name="connsiteY2-8426" fmla="*/ 616 h 10224"/>
                    <a:gd name="connsiteX3-8427" fmla="*/ 5202 w 10000"/>
                    <a:gd name="connsiteY3-8428" fmla="*/ 14 h 10224"/>
                    <a:gd name="connsiteX4-8429" fmla="*/ 6746 w 10000"/>
                    <a:gd name="connsiteY4-8430" fmla="*/ 672 h 10224"/>
                    <a:gd name="connsiteX5-8431" fmla="*/ 8338 w 10000"/>
                    <a:gd name="connsiteY5-8432" fmla="*/ 2574 h 10224"/>
                    <a:gd name="connsiteX6-8433" fmla="*/ 9799 w 10000"/>
                    <a:gd name="connsiteY6-8434" fmla="*/ 7228 h 10224"/>
                    <a:gd name="connsiteX7-8435" fmla="*/ 9970 w 10000"/>
                    <a:gd name="connsiteY7-8436" fmla="*/ 10199 h 10224"/>
                    <a:gd name="connsiteX8-8437" fmla="*/ 9238 w 10000"/>
                    <a:gd name="connsiteY8-8438" fmla="*/ 6107 h 10224"/>
                    <a:gd name="connsiteX9-8439" fmla="*/ 8317 w 10000"/>
                    <a:gd name="connsiteY9-8440" fmla="*/ 3502 h 10224"/>
                    <a:gd name="connsiteX10-8441" fmla="*/ 7071 w 10000"/>
                    <a:gd name="connsiteY10-8442" fmla="*/ 2984 h 10224"/>
                    <a:gd name="connsiteX11-8443" fmla="*/ 5913 w 10000"/>
                    <a:gd name="connsiteY11-8444" fmla="*/ 1610 h 10224"/>
                    <a:gd name="connsiteX12-8445" fmla="*/ 4786 w 10000"/>
                    <a:gd name="connsiteY12-8446" fmla="*/ 2155 h 10224"/>
                    <a:gd name="connsiteX13-8447" fmla="*/ 3723 w 10000"/>
                    <a:gd name="connsiteY13-8448" fmla="*/ 1744 h 10224"/>
                    <a:gd name="connsiteX14-8449" fmla="*/ 2843 w 10000"/>
                    <a:gd name="connsiteY14-8450" fmla="*/ 3060 h 10224"/>
                    <a:gd name="connsiteX15-8451" fmla="*/ 1975 w 10000"/>
                    <a:gd name="connsiteY15-8452" fmla="*/ 3335 h 10224"/>
                    <a:gd name="connsiteX16-8453" fmla="*/ 1111 w 10000"/>
                    <a:gd name="connsiteY16-8454" fmla="*/ 5269 h 10224"/>
                    <a:gd name="connsiteX17-8455" fmla="*/ 0 w 10000"/>
                    <a:gd name="connsiteY17-8456" fmla="*/ 9046 h 10224"/>
                    <a:gd name="connsiteX0-8457" fmla="*/ 0 w 10000"/>
                    <a:gd name="connsiteY0-8458" fmla="*/ 9046 h 10224"/>
                    <a:gd name="connsiteX1-8459" fmla="*/ 1573 w 10000"/>
                    <a:gd name="connsiteY1-8460" fmla="*/ 2776 h 10224"/>
                    <a:gd name="connsiteX2-8461" fmla="*/ 3363 w 10000"/>
                    <a:gd name="connsiteY2-8462" fmla="*/ 616 h 10224"/>
                    <a:gd name="connsiteX3-8463" fmla="*/ 5202 w 10000"/>
                    <a:gd name="connsiteY3-8464" fmla="*/ 14 h 10224"/>
                    <a:gd name="connsiteX4-8465" fmla="*/ 6746 w 10000"/>
                    <a:gd name="connsiteY4-8466" fmla="*/ 672 h 10224"/>
                    <a:gd name="connsiteX5-8467" fmla="*/ 8338 w 10000"/>
                    <a:gd name="connsiteY5-8468" fmla="*/ 2574 h 10224"/>
                    <a:gd name="connsiteX6-8469" fmla="*/ 9799 w 10000"/>
                    <a:gd name="connsiteY6-8470" fmla="*/ 7228 h 10224"/>
                    <a:gd name="connsiteX7-8471" fmla="*/ 9970 w 10000"/>
                    <a:gd name="connsiteY7-8472" fmla="*/ 10199 h 10224"/>
                    <a:gd name="connsiteX8-8473" fmla="*/ 9238 w 10000"/>
                    <a:gd name="connsiteY8-8474" fmla="*/ 6107 h 10224"/>
                    <a:gd name="connsiteX9-8475" fmla="*/ 8317 w 10000"/>
                    <a:gd name="connsiteY9-8476" fmla="*/ 3502 h 10224"/>
                    <a:gd name="connsiteX10-8477" fmla="*/ 7071 w 10000"/>
                    <a:gd name="connsiteY10-8478" fmla="*/ 2984 h 10224"/>
                    <a:gd name="connsiteX11-8479" fmla="*/ 5913 w 10000"/>
                    <a:gd name="connsiteY11-8480" fmla="*/ 1610 h 10224"/>
                    <a:gd name="connsiteX12-8481" fmla="*/ 4786 w 10000"/>
                    <a:gd name="connsiteY12-8482" fmla="*/ 2155 h 10224"/>
                    <a:gd name="connsiteX13-8483" fmla="*/ 3723 w 10000"/>
                    <a:gd name="connsiteY13-8484" fmla="*/ 1744 h 10224"/>
                    <a:gd name="connsiteX14-8485" fmla="*/ 2843 w 10000"/>
                    <a:gd name="connsiteY14-8486" fmla="*/ 3060 h 10224"/>
                    <a:gd name="connsiteX15-8487" fmla="*/ 1916 w 10000"/>
                    <a:gd name="connsiteY15-8488" fmla="*/ 3515 h 10224"/>
                    <a:gd name="connsiteX16-8489" fmla="*/ 1111 w 10000"/>
                    <a:gd name="connsiteY16-8490" fmla="*/ 5269 h 10224"/>
                    <a:gd name="connsiteX17-8491" fmla="*/ 0 w 10000"/>
                    <a:gd name="connsiteY17-8492" fmla="*/ 9046 h 10224"/>
                    <a:gd name="connsiteX0-8493" fmla="*/ 0 w 10000"/>
                    <a:gd name="connsiteY0-8494" fmla="*/ 9046 h 10224"/>
                    <a:gd name="connsiteX1-8495" fmla="*/ 1573 w 10000"/>
                    <a:gd name="connsiteY1-8496" fmla="*/ 2776 h 10224"/>
                    <a:gd name="connsiteX2-8497" fmla="*/ 3363 w 10000"/>
                    <a:gd name="connsiteY2-8498" fmla="*/ 616 h 10224"/>
                    <a:gd name="connsiteX3-8499" fmla="*/ 5202 w 10000"/>
                    <a:gd name="connsiteY3-8500" fmla="*/ 14 h 10224"/>
                    <a:gd name="connsiteX4-8501" fmla="*/ 6746 w 10000"/>
                    <a:gd name="connsiteY4-8502" fmla="*/ 672 h 10224"/>
                    <a:gd name="connsiteX5-8503" fmla="*/ 8338 w 10000"/>
                    <a:gd name="connsiteY5-8504" fmla="*/ 2574 h 10224"/>
                    <a:gd name="connsiteX6-8505" fmla="*/ 9799 w 10000"/>
                    <a:gd name="connsiteY6-8506" fmla="*/ 7228 h 10224"/>
                    <a:gd name="connsiteX7-8507" fmla="*/ 9970 w 10000"/>
                    <a:gd name="connsiteY7-8508" fmla="*/ 10199 h 10224"/>
                    <a:gd name="connsiteX8-8509" fmla="*/ 9238 w 10000"/>
                    <a:gd name="connsiteY8-8510" fmla="*/ 6107 h 10224"/>
                    <a:gd name="connsiteX9-8511" fmla="*/ 8317 w 10000"/>
                    <a:gd name="connsiteY9-8512" fmla="*/ 3502 h 10224"/>
                    <a:gd name="connsiteX10-8513" fmla="*/ 7071 w 10000"/>
                    <a:gd name="connsiteY10-8514" fmla="*/ 2984 h 10224"/>
                    <a:gd name="connsiteX11-8515" fmla="*/ 5913 w 10000"/>
                    <a:gd name="connsiteY11-8516" fmla="*/ 1610 h 10224"/>
                    <a:gd name="connsiteX12-8517" fmla="*/ 4786 w 10000"/>
                    <a:gd name="connsiteY12-8518" fmla="*/ 2155 h 10224"/>
                    <a:gd name="connsiteX13-8519" fmla="*/ 3723 w 10000"/>
                    <a:gd name="connsiteY13-8520" fmla="*/ 1744 h 10224"/>
                    <a:gd name="connsiteX14-8521" fmla="*/ 2843 w 10000"/>
                    <a:gd name="connsiteY14-8522" fmla="*/ 3060 h 10224"/>
                    <a:gd name="connsiteX15-8523" fmla="*/ 1916 w 10000"/>
                    <a:gd name="connsiteY15-8524" fmla="*/ 3515 h 10224"/>
                    <a:gd name="connsiteX16-8525" fmla="*/ 1155 w 10000"/>
                    <a:gd name="connsiteY16-8526" fmla="*/ 5329 h 10224"/>
                    <a:gd name="connsiteX17-8527" fmla="*/ 0 w 10000"/>
                    <a:gd name="connsiteY17-8528" fmla="*/ 9046 h 10224"/>
                    <a:gd name="connsiteX0-8529" fmla="*/ 0 w 10000"/>
                    <a:gd name="connsiteY0-8530" fmla="*/ 9046 h 10224"/>
                    <a:gd name="connsiteX1-8531" fmla="*/ 1573 w 10000"/>
                    <a:gd name="connsiteY1-8532" fmla="*/ 2776 h 10224"/>
                    <a:gd name="connsiteX2-8533" fmla="*/ 3363 w 10000"/>
                    <a:gd name="connsiteY2-8534" fmla="*/ 616 h 10224"/>
                    <a:gd name="connsiteX3-8535" fmla="*/ 5202 w 10000"/>
                    <a:gd name="connsiteY3-8536" fmla="*/ 14 h 10224"/>
                    <a:gd name="connsiteX4-8537" fmla="*/ 6746 w 10000"/>
                    <a:gd name="connsiteY4-8538" fmla="*/ 672 h 10224"/>
                    <a:gd name="connsiteX5-8539" fmla="*/ 8338 w 10000"/>
                    <a:gd name="connsiteY5-8540" fmla="*/ 2574 h 10224"/>
                    <a:gd name="connsiteX6-8541" fmla="*/ 9799 w 10000"/>
                    <a:gd name="connsiteY6-8542" fmla="*/ 7228 h 10224"/>
                    <a:gd name="connsiteX7-8543" fmla="*/ 9970 w 10000"/>
                    <a:gd name="connsiteY7-8544" fmla="*/ 10199 h 10224"/>
                    <a:gd name="connsiteX8-8545" fmla="*/ 9238 w 10000"/>
                    <a:gd name="connsiteY8-8546" fmla="*/ 6107 h 10224"/>
                    <a:gd name="connsiteX9-8547" fmla="*/ 8317 w 10000"/>
                    <a:gd name="connsiteY9-8548" fmla="*/ 3502 h 10224"/>
                    <a:gd name="connsiteX10-8549" fmla="*/ 7071 w 10000"/>
                    <a:gd name="connsiteY10-8550" fmla="*/ 2984 h 10224"/>
                    <a:gd name="connsiteX11-8551" fmla="*/ 5913 w 10000"/>
                    <a:gd name="connsiteY11-8552" fmla="*/ 1610 h 10224"/>
                    <a:gd name="connsiteX12-8553" fmla="*/ 4786 w 10000"/>
                    <a:gd name="connsiteY12-8554" fmla="*/ 2155 h 10224"/>
                    <a:gd name="connsiteX13-8555" fmla="*/ 3723 w 10000"/>
                    <a:gd name="connsiteY13-8556" fmla="*/ 1744 h 10224"/>
                    <a:gd name="connsiteX14-8557" fmla="*/ 2843 w 10000"/>
                    <a:gd name="connsiteY14-8558" fmla="*/ 3060 h 10224"/>
                    <a:gd name="connsiteX15-8559" fmla="*/ 1916 w 10000"/>
                    <a:gd name="connsiteY15-8560" fmla="*/ 3515 h 10224"/>
                    <a:gd name="connsiteX16-8561" fmla="*/ 1155 w 10000"/>
                    <a:gd name="connsiteY16-8562" fmla="*/ 5329 h 10224"/>
                    <a:gd name="connsiteX17-8563" fmla="*/ 0 w 10000"/>
                    <a:gd name="connsiteY17-8564" fmla="*/ 9046 h 10224"/>
                    <a:gd name="connsiteX0-8565" fmla="*/ 32 w 10032"/>
                    <a:gd name="connsiteY0-8566" fmla="*/ 9046 h 10224"/>
                    <a:gd name="connsiteX1-8567" fmla="*/ 1605 w 10032"/>
                    <a:gd name="connsiteY1-8568" fmla="*/ 2776 h 10224"/>
                    <a:gd name="connsiteX2-8569" fmla="*/ 3395 w 10032"/>
                    <a:gd name="connsiteY2-8570" fmla="*/ 616 h 10224"/>
                    <a:gd name="connsiteX3-8571" fmla="*/ 5234 w 10032"/>
                    <a:gd name="connsiteY3-8572" fmla="*/ 14 h 10224"/>
                    <a:gd name="connsiteX4-8573" fmla="*/ 6778 w 10032"/>
                    <a:gd name="connsiteY4-8574" fmla="*/ 672 h 10224"/>
                    <a:gd name="connsiteX5-8575" fmla="*/ 8370 w 10032"/>
                    <a:gd name="connsiteY5-8576" fmla="*/ 2574 h 10224"/>
                    <a:gd name="connsiteX6-8577" fmla="*/ 9831 w 10032"/>
                    <a:gd name="connsiteY6-8578" fmla="*/ 7228 h 10224"/>
                    <a:gd name="connsiteX7-8579" fmla="*/ 10002 w 10032"/>
                    <a:gd name="connsiteY7-8580" fmla="*/ 10199 h 10224"/>
                    <a:gd name="connsiteX8-8581" fmla="*/ 9270 w 10032"/>
                    <a:gd name="connsiteY8-8582" fmla="*/ 6107 h 10224"/>
                    <a:gd name="connsiteX9-8583" fmla="*/ 8349 w 10032"/>
                    <a:gd name="connsiteY9-8584" fmla="*/ 3502 h 10224"/>
                    <a:gd name="connsiteX10-8585" fmla="*/ 7103 w 10032"/>
                    <a:gd name="connsiteY10-8586" fmla="*/ 2984 h 10224"/>
                    <a:gd name="connsiteX11-8587" fmla="*/ 5945 w 10032"/>
                    <a:gd name="connsiteY11-8588" fmla="*/ 1610 h 10224"/>
                    <a:gd name="connsiteX12-8589" fmla="*/ 4818 w 10032"/>
                    <a:gd name="connsiteY12-8590" fmla="*/ 2155 h 10224"/>
                    <a:gd name="connsiteX13-8591" fmla="*/ 3755 w 10032"/>
                    <a:gd name="connsiteY13-8592" fmla="*/ 1744 h 10224"/>
                    <a:gd name="connsiteX14-8593" fmla="*/ 2875 w 10032"/>
                    <a:gd name="connsiteY14-8594" fmla="*/ 3060 h 10224"/>
                    <a:gd name="connsiteX15-8595" fmla="*/ 1948 w 10032"/>
                    <a:gd name="connsiteY15-8596" fmla="*/ 3515 h 10224"/>
                    <a:gd name="connsiteX16-8597" fmla="*/ 1187 w 10032"/>
                    <a:gd name="connsiteY16-8598" fmla="*/ 5329 h 10224"/>
                    <a:gd name="connsiteX17-8599" fmla="*/ 492 w 10032"/>
                    <a:gd name="connsiteY17-8600" fmla="*/ 6758 h 10224"/>
                    <a:gd name="connsiteX18-8601" fmla="*/ 32 w 10032"/>
                    <a:gd name="connsiteY18-8602" fmla="*/ 9046 h 10224"/>
                    <a:gd name="connsiteX0-8603" fmla="*/ 32 w 10032"/>
                    <a:gd name="connsiteY0-8604" fmla="*/ 9046 h 10224"/>
                    <a:gd name="connsiteX1-8605" fmla="*/ 1605 w 10032"/>
                    <a:gd name="connsiteY1-8606" fmla="*/ 2776 h 10224"/>
                    <a:gd name="connsiteX2-8607" fmla="*/ 3395 w 10032"/>
                    <a:gd name="connsiteY2-8608" fmla="*/ 616 h 10224"/>
                    <a:gd name="connsiteX3-8609" fmla="*/ 5234 w 10032"/>
                    <a:gd name="connsiteY3-8610" fmla="*/ 14 h 10224"/>
                    <a:gd name="connsiteX4-8611" fmla="*/ 6778 w 10032"/>
                    <a:gd name="connsiteY4-8612" fmla="*/ 672 h 10224"/>
                    <a:gd name="connsiteX5-8613" fmla="*/ 8370 w 10032"/>
                    <a:gd name="connsiteY5-8614" fmla="*/ 2574 h 10224"/>
                    <a:gd name="connsiteX6-8615" fmla="*/ 9831 w 10032"/>
                    <a:gd name="connsiteY6-8616" fmla="*/ 7228 h 10224"/>
                    <a:gd name="connsiteX7-8617" fmla="*/ 10002 w 10032"/>
                    <a:gd name="connsiteY7-8618" fmla="*/ 10199 h 10224"/>
                    <a:gd name="connsiteX8-8619" fmla="*/ 9270 w 10032"/>
                    <a:gd name="connsiteY8-8620" fmla="*/ 6107 h 10224"/>
                    <a:gd name="connsiteX9-8621" fmla="*/ 8349 w 10032"/>
                    <a:gd name="connsiteY9-8622" fmla="*/ 3502 h 10224"/>
                    <a:gd name="connsiteX10-8623" fmla="*/ 7103 w 10032"/>
                    <a:gd name="connsiteY10-8624" fmla="*/ 2984 h 10224"/>
                    <a:gd name="connsiteX11-8625" fmla="*/ 5945 w 10032"/>
                    <a:gd name="connsiteY11-8626" fmla="*/ 1610 h 10224"/>
                    <a:gd name="connsiteX12-8627" fmla="*/ 4818 w 10032"/>
                    <a:gd name="connsiteY12-8628" fmla="*/ 2155 h 10224"/>
                    <a:gd name="connsiteX13-8629" fmla="*/ 3755 w 10032"/>
                    <a:gd name="connsiteY13-8630" fmla="*/ 1744 h 10224"/>
                    <a:gd name="connsiteX14-8631" fmla="*/ 2875 w 10032"/>
                    <a:gd name="connsiteY14-8632" fmla="*/ 3060 h 10224"/>
                    <a:gd name="connsiteX15-8633" fmla="*/ 1948 w 10032"/>
                    <a:gd name="connsiteY15-8634" fmla="*/ 3515 h 10224"/>
                    <a:gd name="connsiteX16-8635" fmla="*/ 1187 w 10032"/>
                    <a:gd name="connsiteY16-8636" fmla="*/ 5329 h 10224"/>
                    <a:gd name="connsiteX17-8637" fmla="*/ 492 w 10032"/>
                    <a:gd name="connsiteY17-8638" fmla="*/ 6758 h 10224"/>
                    <a:gd name="connsiteX18-8639" fmla="*/ 32 w 10032"/>
                    <a:gd name="connsiteY18-8640" fmla="*/ 9046 h 10224"/>
                    <a:gd name="connsiteX0-8641" fmla="*/ 32 w 10032"/>
                    <a:gd name="connsiteY0-8642" fmla="*/ 9046 h 10224"/>
                    <a:gd name="connsiteX1-8643" fmla="*/ 1605 w 10032"/>
                    <a:gd name="connsiteY1-8644" fmla="*/ 2776 h 10224"/>
                    <a:gd name="connsiteX2-8645" fmla="*/ 3395 w 10032"/>
                    <a:gd name="connsiteY2-8646" fmla="*/ 616 h 10224"/>
                    <a:gd name="connsiteX3-8647" fmla="*/ 5234 w 10032"/>
                    <a:gd name="connsiteY3-8648" fmla="*/ 14 h 10224"/>
                    <a:gd name="connsiteX4-8649" fmla="*/ 6778 w 10032"/>
                    <a:gd name="connsiteY4-8650" fmla="*/ 672 h 10224"/>
                    <a:gd name="connsiteX5-8651" fmla="*/ 8370 w 10032"/>
                    <a:gd name="connsiteY5-8652" fmla="*/ 2574 h 10224"/>
                    <a:gd name="connsiteX6-8653" fmla="*/ 9831 w 10032"/>
                    <a:gd name="connsiteY6-8654" fmla="*/ 7228 h 10224"/>
                    <a:gd name="connsiteX7-8655" fmla="*/ 10002 w 10032"/>
                    <a:gd name="connsiteY7-8656" fmla="*/ 10199 h 10224"/>
                    <a:gd name="connsiteX8-8657" fmla="*/ 9270 w 10032"/>
                    <a:gd name="connsiteY8-8658" fmla="*/ 6107 h 10224"/>
                    <a:gd name="connsiteX9-8659" fmla="*/ 8349 w 10032"/>
                    <a:gd name="connsiteY9-8660" fmla="*/ 3502 h 10224"/>
                    <a:gd name="connsiteX10-8661" fmla="*/ 7103 w 10032"/>
                    <a:gd name="connsiteY10-8662" fmla="*/ 2984 h 10224"/>
                    <a:gd name="connsiteX11-8663" fmla="*/ 5945 w 10032"/>
                    <a:gd name="connsiteY11-8664" fmla="*/ 1610 h 10224"/>
                    <a:gd name="connsiteX12-8665" fmla="*/ 4818 w 10032"/>
                    <a:gd name="connsiteY12-8666" fmla="*/ 2155 h 10224"/>
                    <a:gd name="connsiteX13-8667" fmla="*/ 3755 w 10032"/>
                    <a:gd name="connsiteY13-8668" fmla="*/ 1744 h 10224"/>
                    <a:gd name="connsiteX14-8669" fmla="*/ 2875 w 10032"/>
                    <a:gd name="connsiteY14-8670" fmla="*/ 3060 h 10224"/>
                    <a:gd name="connsiteX15-8671" fmla="*/ 1948 w 10032"/>
                    <a:gd name="connsiteY15-8672" fmla="*/ 3515 h 10224"/>
                    <a:gd name="connsiteX16-8673" fmla="*/ 1187 w 10032"/>
                    <a:gd name="connsiteY16-8674" fmla="*/ 5329 h 10224"/>
                    <a:gd name="connsiteX17-8675" fmla="*/ 492 w 10032"/>
                    <a:gd name="connsiteY17-8676" fmla="*/ 6758 h 10224"/>
                    <a:gd name="connsiteX18-8677" fmla="*/ 32 w 10032"/>
                    <a:gd name="connsiteY18-8678" fmla="*/ 9046 h 10224"/>
                    <a:gd name="connsiteX0-8679" fmla="*/ 38 w 9964"/>
                    <a:gd name="connsiteY0-8680" fmla="*/ 9046 h 10224"/>
                    <a:gd name="connsiteX1-8681" fmla="*/ 1537 w 9964"/>
                    <a:gd name="connsiteY1-8682" fmla="*/ 2776 h 10224"/>
                    <a:gd name="connsiteX2-8683" fmla="*/ 3327 w 9964"/>
                    <a:gd name="connsiteY2-8684" fmla="*/ 616 h 10224"/>
                    <a:gd name="connsiteX3-8685" fmla="*/ 5166 w 9964"/>
                    <a:gd name="connsiteY3-8686" fmla="*/ 14 h 10224"/>
                    <a:gd name="connsiteX4-8687" fmla="*/ 6710 w 9964"/>
                    <a:gd name="connsiteY4-8688" fmla="*/ 672 h 10224"/>
                    <a:gd name="connsiteX5-8689" fmla="*/ 8302 w 9964"/>
                    <a:gd name="connsiteY5-8690" fmla="*/ 2574 h 10224"/>
                    <a:gd name="connsiteX6-8691" fmla="*/ 9763 w 9964"/>
                    <a:gd name="connsiteY6-8692" fmla="*/ 7228 h 10224"/>
                    <a:gd name="connsiteX7-8693" fmla="*/ 9934 w 9964"/>
                    <a:gd name="connsiteY7-8694" fmla="*/ 10199 h 10224"/>
                    <a:gd name="connsiteX8-8695" fmla="*/ 9202 w 9964"/>
                    <a:gd name="connsiteY8-8696" fmla="*/ 6107 h 10224"/>
                    <a:gd name="connsiteX9-8697" fmla="*/ 8281 w 9964"/>
                    <a:gd name="connsiteY9-8698" fmla="*/ 3502 h 10224"/>
                    <a:gd name="connsiteX10-8699" fmla="*/ 7035 w 9964"/>
                    <a:gd name="connsiteY10-8700" fmla="*/ 2984 h 10224"/>
                    <a:gd name="connsiteX11-8701" fmla="*/ 5877 w 9964"/>
                    <a:gd name="connsiteY11-8702" fmla="*/ 1610 h 10224"/>
                    <a:gd name="connsiteX12-8703" fmla="*/ 4750 w 9964"/>
                    <a:gd name="connsiteY12-8704" fmla="*/ 2155 h 10224"/>
                    <a:gd name="connsiteX13-8705" fmla="*/ 3687 w 9964"/>
                    <a:gd name="connsiteY13-8706" fmla="*/ 1744 h 10224"/>
                    <a:gd name="connsiteX14-8707" fmla="*/ 2807 w 9964"/>
                    <a:gd name="connsiteY14-8708" fmla="*/ 3060 h 10224"/>
                    <a:gd name="connsiteX15-8709" fmla="*/ 1880 w 9964"/>
                    <a:gd name="connsiteY15-8710" fmla="*/ 3515 h 10224"/>
                    <a:gd name="connsiteX16-8711" fmla="*/ 1119 w 9964"/>
                    <a:gd name="connsiteY16-8712" fmla="*/ 5329 h 10224"/>
                    <a:gd name="connsiteX17-8713" fmla="*/ 424 w 9964"/>
                    <a:gd name="connsiteY17-8714" fmla="*/ 6758 h 10224"/>
                    <a:gd name="connsiteX18-8715" fmla="*/ 38 w 9964"/>
                    <a:gd name="connsiteY18-8716" fmla="*/ 9046 h 10224"/>
                    <a:gd name="connsiteX0-8717" fmla="*/ 32 w 10054"/>
                    <a:gd name="connsiteY0-8718" fmla="*/ 8877 h 10000"/>
                    <a:gd name="connsiteX1-8719" fmla="*/ 1597 w 10054"/>
                    <a:gd name="connsiteY1-8720" fmla="*/ 2715 h 10000"/>
                    <a:gd name="connsiteX2-8721" fmla="*/ 3393 w 10054"/>
                    <a:gd name="connsiteY2-8722" fmla="*/ 603 h 10000"/>
                    <a:gd name="connsiteX3-8723" fmla="*/ 5239 w 10054"/>
                    <a:gd name="connsiteY3-8724" fmla="*/ 14 h 10000"/>
                    <a:gd name="connsiteX4-8725" fmla="*/ 6788 w 10054"/>
                    <a:gd name="connsiteY4-8726" fmla="*/ 657 h 10000"/>
                    <a:gd name="connsiteX5-8727" fmla="*/ 8386 w 10054"/>
                    <a:gd name="connsiteY5-8728" fmla="*/ 2518 h 10000"/>
                    <a:gd name="connsiteX6-8729" fmla="*/ 9852 w 10054"/>
                    <a:gd name="connsiteY6-8730" fmla="*/ 7070 h 10000"/>
                    <a:gd name="connsiteX7-8731" fmla="*/ 10024 w 10054"/>
                    <a:gd name="connsiteY7-8732" fmla="*/ 9976 h 10000"/>
                    <a:gd name="connsiteX8-8733" fmla="*/ 9289 w 10054"/>
                    <a:gd name="connsiteY8-8734" fmla="*/ 5973 h 10000"/>
                    <a:gd name="connsiteX9-8735" fmla="*/ 8365 w 10054"/>
                    <a:gd name="connsiteY9-8736" fmla="*/ 3425 h 10000"/>
                    <a:gd name="connsiteX10-8737" fmla="*/ 7114 w 10054"/>
                    <a:gd name="connsiteY10-8738" fmla="*/ 2919 h 10000"/>
                    <a:gd name="connsiteX11-8739" fmla="*/ 5952 w 10054"/>
                    <a:gd name="connsiteY11-8740" fmla="*/ 1575 h 10000"/>
                    <a:gd name="connsiteX12-8741" fmla="*/ 4821 w 10054"/>
                    <a:gd name="connsiteY12-8742" fmla="*/ 2108 h 10000"/>
                    <a:gd name="connsiteX13-8743" fmla="*/ 3754 w 10054"/>
                    <a:gd name="connsiteY13-8744" fmla="*/ 1706 h 10000"/>
                    <a:gd name="connsiteX14-8745" fmla="*/ 2871 w 10054"/>
                    <a:gd name="connsiteY14-8746" fmla="*/ 2993 h 10000"/>
                    <a:gd name="connsiteX15-8747" fmla="*/ 1941 w 10054"/>
                    <a:gd name="connsiteY15-8748" fmla="*/ 3438 h 10000"/>
                    <a:gd name="connsiteX16-8749" fmla="*/ 1177 w 10054"/>
                    <a:gd name="connsiteY16-8750" fmla="*/ 5212 h 10000"/>
                    <a:gd name="connsiteX17-8751" fmla="*/ 480 w 10054"/>
                    <a:gd name="connsiteY17-8752" fmla="*/ 6610 h 10000"/>
                    <a:gd name="connsiteX18-8753" fmla="*/ 32 w 10054"/>
                    <a:gd name="connsiteY18-8754" fmla="*/ 8877 h 10000"/>
                    <a:gd name="connsiteX0-8755" fmla="*/ 1 w 10023"/>
                    <a:gd name="connsiteY0-8756" fmla="*/ 8877 h 10000"/>
                    <a:gd name="connsiteX1-8757" fmla="*/ 1566 w 10023"/>
                    <a:gd name="connsiteY1-8758" fmla="*/ 2715 h 10000"/>
                    <a:gd name="connsiteX2-8759" fmla="*/ 3362 w 10023"/>
                    <a:gd name="connsiteY2-8760" fmla="*/ 603 h 10000"/>
                    <a:gd name="connsiteX3-8761" fmla="*/ 5208 w 10023"/>
                    <a:gd name="connsiteY3-8762" fmla="*/ 14 h 10000"/>
                    <a:gd name="connsiteX4-8763" fmla="*/ 6757 w 10023"/>
                    <a:gd name="connsiteY4-8764" fmla="*/ 657 h 10000"/>
                    <a:gd name="connsiteX5-8765" fmla="*/ 8355 w 10023"/>
                    <a:gd name="connsiteY5-8766" fmla="*/ 2518 h 10000"/>
                    <a:gd name="connsiteX6-8767" fmla="*/ 9821 w 10023"/>
                    <a:gd name="connsiteY6-8768" fmla="*/ 7070 h 10000"/>
                    <a:gd name="connsiteX7-8769" fmla="*/ 9993 w 10023"/>
                    <a:gd name="connsiteY7-8770" fmla="*/ 9976 h 10000"/>
                    <a:gd name="connsiteX8-8771" fmla="*/ 9258 w 10023"/>
                    <a:gd name="connsiteY8-8772" fmla="*/ 5973 h 10000"/>
                    <a:gd name="connsiteX9-8773" fmla="*/ 8334 w 10023"/>
                    <a:gd name="connsiteY9-8774" fmla="*/ 3425 h 10000"/>
                    <a:gd name="connsiteX10-8775" fmla="*/ 7083 w 10023"/>
                    <a:gd name="connsiteY10-8776" fmla="*/ 2919 h 10000"/>
                    <a:gd name="connsiteX11-8777" fmla="*/ 5921 w 10023"/>
                    <a:gd name="connsiteY11-8778" fmla="*/ 1575 h 10000"/>
                    <a:gd name="connsiteX12-8779" fmla="*/ 4790 w 10023"/>
                    <a:gd name="connsiteY12-8780" fmla="*/ 2108 h 10000"/>
                    <a:gd name="connsiteX13-8781" fmla="*/ 3723 w 10023"/>
                    <a:gd name="connsiteY13-8782" fmla="*/ 1706 h 10000"/>
                    <a:gd name="connsiteX14-8783" fmla="*/ 2840 w 10023"/>
                    <a:gd name="connsiteY14-8784" fmla="*/ 2993 h 10000"/>
                    <a:gd name="connsiteX15-8785" fmla="*/ 1910 w 10023"/>
                    <a:gd name="connsiteY15-8786" fmla="*/ 3438 h 10000"/>
                    <a:gd name="connsiteX16-8787" fmla="*/ 1146 w 10023"/>
                    <a:gd name="connsiteY16-8788" fmla="*/ 5212 h 10000"/>
                    <a:gd name="connsiteX17-8789" fmla="*/ 449 w 10023"/>
                    <a:gd name="connsiteY17-8790" fmla="*/ 6610 h 10000"/>
                    <a:gd name="connsiteX18-8791" fmla="*/ 1 w 10023"/>
                    <a:gd name="connsiteY18-8792" fmla="*/ 8877 h 10000"/>
                    <a:gd name="connsiteX0-8793" fmla="*/ 1 w 10023"/>
                    <a:gd name="connsiteY0-8794" fmla="*/ 8877 h 9999"/>
                    <a:gd name="connsiteX1-8795" fmla="*/ 1566 w 10023"/>
                    <a:gd name="connsiteY1-8796" fmla="*/ 2715 h 9999"/>
                    <a:gd name="connsiteX2-8797" fmla="*/ 3362 w 10023"/>
                    <a:gd name="connsiteY2-8798" fmla="*/ 603 h 9999"/>
                    <a:gd name="connsiteX3-8799" fmla="*/ 5208 w 10023"/>
                    <a:gd name="connsiteY3-8800" fmla="*/ 14 h 9999"/>
                    <a:gd name="connsiteX4-8801" fmla="*/ 6757 w 10023"/>
                    <a:gd name="connsiteY4-8802" fmla="*/ 657 h 9999"/>
                    <a:gd name="connsiteX5-8803" fmla="*/ 8355 w 10023"/>
                    <a:gd name="connsiteY5-8804" fmla="*/ 2518 h 9999"/>
                    <a:gd name="connsiteX6-8805" fmla="*/ 9821 w 10023"/>
                    <a:gd name="connsiteY6-8806" fmla="*/ 7070 h 9999"/>
                    <a:gd name="connsiteX7-8807" fmla="*/ 9993 w 10023"/>
                    <a:gd name="connsiteY7-8808" fmla="*/ 9976 h 9999"/>
                    <a:gd name="connsiteX8-8809" fmla="*/ 9867 w 10023"/>
                    <a:gd name="connsiteY8-8810" fmla="*/ 8284 h 9999"/>
                    <a:gd name="connsiteX9-8811" fmla="*/ 9258 w 10023"/>
                    <a:gd name="connsiteY9-8812" fmla="*/ 5973 h 9999"/>
                    <a:gd name="connsiteX10-8813" fmla="*/ 8334 w 10023"/>
                    <a:gd name="connsiteY10-8814" fmla="*/ 3425 h 9999"/>
                    <a:gd name="connsiteX11-8815" fmla="*/ 7083 w 10023"/>
                    <a:gd name="connsiteY11-8816" fmla="*/ 2919 h 9999"/>
                    <a:gd name="connsiteX12-8817" fmla="*/ 5921 w 10023"/>
                    <a:gd name="connsiteY12-8818" fmla="*/ 1575 h 9999"/>
                    <a:gd name="connsiteX13-8819" fmla="*/ 4790 w 10023"/>
                    <a:gd name="connsiteY13-8820" fmla="*/ 2108 h 9999"/>
                    <a:gd name="connsiteX14-8821" fmla="*/ 3723 w 10023"/>
                    <a:gd name="connsiteY14-8822" fmla="*/ 1706 h 9999"/>
                    <a:gd name="connsiteX15-8823" fmla="*/ 2840 w 10023"/>
                    <a:gd name="connsiteY15-8824" fmla="*/ 2993 h 9999"/>
                    <a:gd name="connsiteX16-8825" fmla="*/ 1910 w 10023"/>
                    <a:gd name="connsiteY16-8826" fmla="*/ 3438 h 9999"/>
                    <a:gd name="connsiteX17-8827" fmla="*/ 1146 w 10023"/>
                    <a:gd name="connsiteY17-8828" fmla="*/ 5212 h 9999"/>
                    <a:gd name="connsiteX18-8829" fmla="*/ 449 w 10023"/>
                    <a:gd name="connsiteY18-8830" fmla="*/ 6610 h 9999"/>
                    <a:gd name="connsiteX19-8831" fmla="*/ 1 w 10023"/>
                    <a:gd name="connsiteY19-8832" fmla="*/ 8877 h 9999"/>
                    <a:gd name="connsiteX0-8833" fmla="*/ 1 w 10000"/>
                    <a:gd name="connsiteY0-8834" fmla="*/ 8878 h 10000"/>
                    <a:gd name="connsiteX1-8835" fmla="*/ 1562 w 10000"/>
                    <a:gd name="connsiteY1-8836" fmla="*/ 2715 h 10000"/>
                    <a:gd name="connsiteX2-8837" fmla="*/ 3354 w 10000"/>
                    <a:gd name="connsiteY2-8838" fmla="*/ 603 h 10000"/>
                    <a:gd name="connsiteX3-8839" fmla="*/ 5196 w 10000"/>
                    <a:gd name="connsiteY3-8840" fmla="*/ 14 h 10000"/>
                    <a:gd name="connsiteX4-8841" fmla="*/ 6741 w 10000"/>
                    <a:gd name="connsiteY4-8842" fmla="*/ 657 h 10000"/>
                    <a:gd name="connsiteX5-8843" fmla="*/ 8336 w 10000"/>
                    <a:gd name="connsiteY5-8844" fmla="*/ 2518 h 10000"/>
                    <a:gd name="connsiteX6-8845" fmla="*/ 9798 w 10000"/>
                    <a:gd name="connsiteY6-8846" fmla="*/ 7071 h 10000"/>
                    <a:gd name="connsiteX7-8847" fmla="*/ 9970 w 10000"/>
                    <a:gd name="connsiteY7-8848" fmla="*/ 9977 h 10000"/>
                    <a:gd name="connsiteX8-8849" fmla="*/ 9844 w 10000"/>
                    <a:gd name="connsiteY8-8850" fmla="*/ 8285 h 10000"/>
                    <a:gd name="connsiteX9-8851" fmla="*/ 9237 w 10000"/>
                    <a:gd name="connsiteY9-8852" fmla="*/ 5974 h 10000"/>
                    <a:gd name="connsiteX10-8853" fmla="*/ 8315 w 10000"/>
                    <a:gd name="connsiteY10-8854" fmla="*/ 3425 h 10000"/>
                    <a:gd name="connsiteX11-8855" fmla="*/ 7319 w 10000"/>
                    <a:gd name="connsiteY11-8856" fmla="*/ 2978 h 10000"/>
                    <a:gd name="connsiteX12-8857" fmla="*/ 5907 w 10000"/>
                    <a:gd name="connsiteY12-8858" fmla="*/ 1575 h 10000"/>
                    <a:gd name="connsiteX13-8859" fmla="*/ 4779 w 10000"/>
                    <a:gd name="connsiteY13-8860" fmla="*/ 2108 h 10000"/>
                    <a:gd name="connsiteX14-8861" fmla="*/ 3714 w 10000"/>
                    <a:gd name="connsiteY14-8862" fmla="*/ 1706 h 10000"/>
                    <a:gd name="connsiteX15-8863" fmla="*/ 2833 w 10000"/>
                    <a:gd name="connsiteY15-8864" fmla="*/ 2993 h 10000"/>
                    <a:gd name="connsiteX16-8865" fmla="*/ 1906 w 10000"/>
                    <a:gd name="connsiteY16-8866" fmla="*/ 3438 h 10000"/>
                    <a:gd name="connsiteX17-8867" fmla="*/ 1143 w 10000"/>
                    <a:gd name="connsiteY17-8868" fmla="*/ 5213 h 10000"/>
                    <a:gd name="connsiteX18-8869" fmla="*/ 448 w 10000"/>
                    <a:gd name="connsiteY18-8870" fmla="*/ 6611 h 10000"/>
                    <a:gd name="connsiteX19-8871" fmla="*/ 1 w 10000"/>
                    <a:gd name="connsiteY19-8872" fmla="*/ 8878 h 10000"/>
                    <a:gd name="connsiteX0-8873" fmla="*/ 1 w 10000"/>
                    <a:gd name="connsiteY0-8874" fmla="*/ 8878 h 10000"/>
                    <a:gd name="connsiteX1-8875" fmla="*/ 1562 w 10000"/>
                    <a:gd name="connsiteY1-8876" fmla="*/ 2715 h 10000"/>
                    <a:gd name="connsiteX2-8877" fmla="*/ 3354 w 10000"/>
                    <a:gd name="connsiteY2-8878" fmla="*/ 603 h 10000"/>
                    <a:gd name="connsiteX3-8879" fmla="*/ 5196 w 10000"/>
                    <a:gd name="connsiteY3-8880" fmla="*/ 14 h 10000"/>
                    <a:gd name="connsiteX4-8881" fmla="*/ 6741 w 10000"/>
                    <a:gd name="connsiteY4-8882" fmla="*/ 657 h 10000"/>
                    <a:gd name="connsiteX5-8883" fmla="*/ 8336 w 10000"/>
                    <a:gd name="connsiteY5-8884" fmla="*/ 2518 h 10000"/>
                    <a:gd name="connsiteX6-8885" fmla="*/ 9798 w 10000"/>
                    <a:gd name="connsiteY6-8886" fmla="*/ 7071 h 10000"/>
                    <a:gd name="connsiteX7-8887" fmla="*/ 9970 w 10000"/>
                    <a:gd name="connsiteY7-8888" fmla="*/ 9977 h 10000"/>
                    <a:gd name="connsiteX8-8889" fmla="*/ 9844 w 10000"/>
                    <a:gd name="connsiteY8-8890" fmla="*/ 8285 h 10000"/>
                    <a:gd name="connsiteX9-8891" fmla="*/ 9237 w 10000"/>
                    <a:gd name="connsiteY9-8892" fmla="*/ 5974 h 10000"/>
                    <a:gd name="connsiteX10-8893" fmla="*/ 8538 w 10000"/>
                    <a:gd name="connsiteY10-8894" fmla="*/ 3925 h 10000"/>
                    <a:gd name="connsiteX11-8895" fmla="*/ 7319 w 10000"/>
                    <a:gd name="connsiteY11-8896" fmla="*/ 2978 h 10000"/>
                    <a:gd name="connsiteX12-8897" fmla="*/ 5907 w 10000"/>
                    <a:gd name="connsiteY12-8898" fmla="*/ 1575 h 10000"/>
                    <a:gd name="connsiteX13-8899" fmla="*/ 4779 w 10000"/>
                    <a:gd name="connsiteY13-8900" fmla="*/ 2108 h 10000"/>
                    <a:gd name="connsiteX14-8901" fmla="*/ 3714 w 10000"/>
                    <a:gd name="connsiteY14-8902" fmla="*/ 1706 h 10000"/>
                    <a:gd name="connsiteX15-8903" fmla="*/ 2833 w 10000"/>
                    <a:gd name="connsiteY15-8904" fmla="*/ 2993 h 10000"/>
                    <a:gd name="connsiteX16-8905" fmla="*/ 1906 w 10000"/>
                    <a:gd name="connsiteY16-8906" fmla="*/ 3438 h 10000"/>
                    <a:gd name="connsiteX17-8907" fmla="*/ 1143 w 10000"/>
                    <a:gd name="connsiteY17-8908" fmla="*/ 5213 h 10000"/>
                    <a:gd name="connsiteX18-8909" fmla="*/ 448 w 10000"/>
                    <a:gd name="connsiteY18-8910" fmla="*/ 6611 h 10000"/>
                    <a:gd name="connsiteX19-8911" fmla="*/ 1 w 10000"/>
                    <a:gd name="connsiteY19-8912" fmla="*/ 8878 h 10000"/>
                    <a:gd name="connsiteX0-8913" fmla="*/ 1 w 10000"/>
                    <a:gd name="connsiteY0-8914" fmla="*/ 8878 h 10000"/>
                    <a:gd name="connsiteX1-8915" fmla="*/ 1562 w 10000"/>
                    <a:gd name="connsiteY1-8916" fmla="*/ 2715 h 10000"/>
                    <a:gd name="connsiteX2-8917" fmla="*/ 3354 w 10000"/>
                    <a:gd name="connsiteY2-8918" fmla="*/ 603 h 10000"/>
                    <a:gd name="connsiteX3-8919" fmla="*/ 5196 w 10000"/>
                    <a:gd name="connsiteY3-8920" fmla="*/ 14 h 10000"/>
                    <a:gd name="connsiteX4-8921" fmla="*/ 6741 w 10000"/>
                    <a:gd name="connsiteY4-8922" fmla="*/ 657 h 10000"/>
                    <a:gd name="connsiteX5-8923" fmla="*/ 8336 w 10000"/>
                    <a:gd name="connsiteY5-8924" fmla="*/ 2518 h 10000"/>
                    <a:gd name="connsiteX6-8925" fmla="*/ 9798 w 10000"/>
                    <a:gd name="connsiteY6-8926" fmla="*/ 7071 h 10000"/>
                    <a:gd name="connsiteX7-8927" fmla="*/ 9970 w 10000"/>
                    <a:gd name="connsiteY7-8928" fmla="*/ 9977 h 10000"/>
                    <a:gd name="connsiteX8-8929" fmla="*/ 9844 w 10000"/>
                    <a:gd name="connsiteY8-8930" fmla="*/ 8285 h 10000"/>
                    <a:gd name="connsiteX9-8931" fmla="*/ 9237 w 10000"/>
                    <a:gd name="connsiteY9-8932" fmla="*/ 5974 h 10000"/>
                    <a:gd name="connsiteX10-8933" fmla="*/ 8538 w 10000"/>
                    <a:gd name="connsiteY10-8934" fmla="*/ 3925 h 10000"/>
                    <a:gd name="connsiteX11-8935" fmla="*/ 7200 w 10000"/>
                    <a:gd name="connsiteY11-8936" fmla="*/ 2978 h 10000"/>
                    <a:gd name="connsiteX12-8937" fmla="*/ 5907 w 10000"/>
                    <a:gd name="connsiteY12-8938" fmla="*/ 1575 h 10000"/>
                    <a:gd name="connsiteX13-8939" fmla="*/ 4779 w 10000"/>
                    <a:gd name="connsiteY13-8940" fmla="*/ 2108 h 10000"/>
                    <a:gd name="connsiteX14-8941" fmla="*/ 3714 w 10000"/>
                    <a:gd name="connsiteY14-8942" fmla="*/ 1706 h 10000"/>
                    <a:gd name="connsiteX15-8943" fmla="*/ 2833 w 10000"/>
                    <a:gd name="connsiteY15-8944" fmla="*/ 2993 h 10000"/>
                    <a:gd name="connsiteX16-8945" fmla="*/ 1906 w 10000"/>
                    <a:gd name="connsiteY16-8946" fmla="*/ 3438 h 10000"/>
                    <a:gd name="connsiteX17-8947" fmla="*/ 1143 w 10000"/>
                    <a:gd name="connsiteY17-8948" fmla="*/ 5213 h 10000"/>
                    <a:gd name="connsiteX18-8949" fmla="*/ 448 w 10000"/>
                    <a:gd name="connsiteY18-8950" fmla="*/ 6611 h 10000"/>
                    <a:gd name="connsiteX19-8951" fmla="*/ 1 w 10000"/>
                    <a:gd name="connsiteY19-8952" fmla="*/ 8878 h 10000"/>
                    <a:gd name="connsiteX0-8953" fmla="*/ 1 w 10000"/>
                    <a:gd name="connsiteY0-8954" fmla="*/ 8878 h 10000"/>
                    <a:gd name="connsiteX1-8955" fmla="*/ 1562 w 10000"/>
                    <a:gd name="connsiteY1-8956" fmla="*/ 2715 h 10000"/>
                    <a:gd name="connsiteX2-8957" fmla="*/ 3354 w 10000"/>
                    <a:gd name="connsiteY2-8958" fmla="*/ 603 h 10000"/>
                    <a:gd name="connsiteX3-8959" fmla="*/ 5196 w 10000"/>
                    <a:gd name="connsiteY3-8960" fmla="*/ 14 h 10000"/>
                    <a:gd name="connsiteX4-8961" fmla="*/ 6741 w 10000"/>
                    <a:gd name="connsiteY4-8962" fmla="*/ 657 h 10000"/>
                    <a:gd name="connsiteX5-8963" fmla="*/ 8336 w 10000"/>
                    <a:gd name="connsiteY5-8964" fmla="*/ 2518 h 10000"/>
                    <a:gd name="connsiteX6-8965" fmla="*/ 9798 w 10000"/>
                    <a:gd name="connsiteY6-8966" fmla="*/ 7071 h 10000"/>
                    <a:gd name="connsiteX7-8967" fmla="*/ 9970 w 10000"/>
                    <a:gd name="connsiteY7-8968" fmla="*/ 9977 h 10000"/>
                    <a:gd name="connsiteX8-8969" fmla="*/ 9844 w 10000"/>
                    <a:gd name="connsiteY8-8970" fmla="*/ 8285 h 10000"/>
                    <a:gd name="connsiteX9-8971" fmla="*/ 9237 w 10000"/>
                    <a:gd name="connsiteY9-8972" fmla="*/ 5974 h 10000"/>
                    <a:gd name="connsiteX10-8973" fmla="*/ 8449 w 10000"/>
                    <a:gd name="connsiteY10-8974" fmla="*/ 3543 h 10000"/>
                    <a:gd name="connsiteX11-8975" fmla="*/ 7200 w 10000"/>
                    <a:gd name="connsiteY11-8976" fmla="*/ 2978 h 10000"/>
                    <a:gd name="connsiteX12-8977" fmla="*/ 5907 w 10000"/>
                    <a:gd name="connsiteY12-8978" fmla="*/ 1575 h 10000"/>
                    <a:gd name="connsiteX13-8979" fmla="*/ 4779 w 10000"/>
                    <a:gd name="connsiteY13-8980" fmla="*/ 2108 h 10000"/>
                    <a:gd name="connsiteX14-8981" fmla="*/ 3714 w 10000"/>
                    <a:gd name="connsiteY14-8982" fmla="*/ 1706 h 10000"/>
                    <a:gd name="connsiteX15-8983" fmla="*/ 2833 w 10000"/>
                    <a:gd name="connsiteY15-8984" fmla="*/ 2993 h 10000"/>
                    <a:gd name="connsiteX16-8985" fmla="*/ 1906 w 10000"/>
                    <a:gd name="connsiteY16-8986" fmla="*/ 3438 h 10000"/>
                    <a:gd name="connsiteX17-8987" fmla="*/ 1143 w 10000"/>
                    <a:gd name="connsiteY17-8988" fmla="*/ 5213 h 10000"/>
                    <a:gd name="connsiteX18-8989" fmla="*/ 448 w 10000"/>
                    <a:gd name="connsiteY18-8990" fmla="*/ 6611 h 10000"/>
                    <a:gd name="connsiteX19-8991" fmla="*/ 1 w 10000"/>
                    <a:gd name="connsiteY19-8992" fmla="*/ 8878 h 10000"/>
                    <a:gd name="connsiteX0-8993" fmla="*/ 1 w 10000"/>
                    <a:gd name="connsiteY0-8994" fmla="*/ 8878 h 10000"/>
                    <a:gd name="connsiteX1-8995" fmla="*/ 1562 w 10000"/>
                    <a:gd name="connsiteY1-8996" fmla="*/ 2715 h 10000"/>
                    <a:gd name="connsiteX2-8997" fmla="*/ 3354 w 10000"/>
                    <a:gd name="connsiteY2-8998" fmla="*/ 603 h 10000"/>
                    <a:gd name="connsiteX3-8999" fmla="*/ 5196 w 10000"/>
                    <a:gd name="connsiteY3-9000" fmla="*/ 14 h 10000"/>
                    <a:gd name="connsiteX4-9001" fmla="*/ 6741 w 10000"/>
                    <a:gd name="connsiteY4-9002" fmla="*/ 657 h 10000"/>
                    <a:gd name="connsiteX5-9003" fmla="*/ 8336 w 10000"/>
                    <a:gd name="connsiteY5-9004" fmla="*/ 2518 h 10000"/>
                    <a:gd name="connsiteX6-9005" fmla="*/ 9798 w 10000"/>
                    <a:gd name="connsiteY6-9006" fmla="*/ 7071 h 10000"/>
                    <a:gd name="connsiteX7-9007" fmla="*/ 9970 w 10000"/>
                    <a:gd name="connsiteY7-9008" fmla="*/ 9977 h 10000"/>
                    <a:gd name="connsiteX8-9009" fmla="*/ 9844 w 10000"/>
                    <a:gd name="connsiteY8-9010" fmla="*/ 8285 h 10000"/>
                    <a:gd name="connsiteX9-9011" fmla="*/ 9237 w 10000"/>
                    <a:gd name="connsiteY9-9012" fmla="*/ 5974 h 10000"/>
                    <a:gd name="connsiteX10-9013" fmla="*/ 8449 w 10000"/>
                    <a:gd name="connsiteY10-9014" fmla="*/ 3543 h 10000"/>
                    <a:gd name="connsiteX11-9015" fmla="*/ 7215 w 10000"/>
                    <a:gd name="connsiteY11-9016" fmla="*/ 2743 h 10000"/>
                    <a:gd name="connsiteX12-9017" fmla="*/ 5907 w 10000"/>
                    <a:gd name="connsiteY12-9018" fmla="*/ 1575 h 10000"/>
                    <a:gd name="connsiteX13-9019" fmla="*/ 4779 w 10000"/>
                    <a:gd name="connsiteY13-9020" fmla="*/ 2108 h 10000"/>
                    <a:gd name="connsiteX14-9021" fmla="*/ 3714 w 10000"/>
                    <a:gd name="connsiteY14-9022" fmla="*/ 1706 h 10000"/>
                    <a:gd name="connsiteX15-9023" fmla="*/ 2833 w 10000"/>
                    <a:gd name="connsiteY15-9024" fmla="*/ 2993 h 10000"/>
                    <a:gd name="connsiteX16-9025" fmla="*/ 1906 w 10000"/>
                    <a:gd name="connsiteY16-9026" fmla="*/ 3438 h 10000"/>
                    <a:gd name="connsiteX17-9027" fmla="*/ 1143 w 10000"/>
                    <a:gd name="connsiteY17-9028" fmla="*/ 5213 h 10000"/>
                    <a:gd name="connsiteX18-9029" fmla="*/ 448 w 10000"/>
                    <a:gd name="connsiteY18-9030" fmla="*/ 6611 h 10000"/>
                    <a:gd name="connsiteX19-9031" fmla="*/ 1 w 10000"/>
                    <a:gd name="connsiteY19-9032" fmla="*/ 8878 h 10000"/>
                    <a:gd name="connsiteX0-9033" fmla="*/ 1 w 10000"/>
                    <a:gd name="connsiteY0-9034" fmla="*/ 8878 h 10000"/>
                    <a:gd name="connsiteX1-9035" fmla="*/ 1562 w 10000"/>
                    <a:gd name="connsiteY1-9036" fmla="*/ 2715 h 10000"/>
                    <a:gd name="connsiteX2-9037" fmla="*/ 3354 w 10000"/>
                    <a:gd name="connsiteY2-9038" fmla="*/ 603 h 10000"/>
                    <a:gd name="connsiteX3-9039" fmla="*/ 5196 w 10000"/>
                    <a:gd name="connsiteY3-9040" fmla="*/ 14 h 10000"/>
                    <a:gd name="connsiteX4-9041" fmla="*/ 6741 w 10000"/>
                    <a:gd name="connsiteY4-9042" fmla="*/ 657 h 10000"/>
                    <a:gd name="connsiteX5-9043" fmla="*/ 8336 w 10000"/>
                    <a:gd name="connsiteY5-9044" fmla="*/ 2518 h 10000"/>
                    <a:gd name="connsiteX6-9045" fmla="*/ 9798 w 10000"/>
                    <a:gd name="connsiteY6-9046" fmla="*/ 7071 h 10000"/>
                    <a:gd name="connsiteX7-9047" fmla="*/ 9970 w 10000"/>
                    <a:gd name="connsiteY7-9048" fmla="*/ 9977 h 10000"/>
                    <a:gd name="connsiteX8-9049" fmla="*/ 9844 w 10000"/>
                    <a:gd name="connsiteY8-9050" fmla="*/ 8285 h 10000"/>
                    <a:gd name="connsiteX9-9051" fmla="*/ 9237 w 10000"/>
                    <a:gd name="connsiteY9-9052" fmla="*/ 5974 h 10000"/>
                    <a:gd name="connsiteX10-9053" fmla="*/ 8449 w 10000"/>
                    <a:gd name="connsiteY10-9054" fmla="*/ 3543 h 10000"/>
                    <a:gd name="connsiteX11-9055" fmla="*/ 7215 w 10000"/>
                    <a:gd name="connsiteY11-9056" fmla="*/ 2743 h 10000"/>
                    <a:gd name="connsiteX12-9057" fmla="*/ 5966 w 10000"/>
                    <a:gd name="connsiteY12-9058" fmla="*/ 1134 h 10000"/>
                    <a:gd name="connsiteX13-9059" fmla="*/ 4779 w 10000"/>
                    <a:gd name="connsiteY13-9060" fmla="*/ 2108 h 10000"/>
                    <a:gd name="connsiteX14-9061" fmla="*/ 3714 w 10000"/>
                    <a:gd name="connsiteY14-9062" fmla="*/ 1706 h 10000"/>
                    <a:gd name="connsiteX15-9063" fmla="*/ 2833 w 10000"/>
                    <a:gd name="connsiteY15-9064" fmla="*/ 2993 h 10000"/>
                    <a:gd name="connsiteX16-9065" fmla="*/ 1906 w 10000"/>
                    <a:gd name="connsiteY16-9066" fmla="*/ 3438 h 10000"/>
                    <a:gd name="connsiteX17-9067" fmla="*/ 1143 w 10000"/>
                    <a:gd name="connsiteY17-9068" fmla="*/ 5213 h 10000"/>
                    <a:gd name="connsiteX18-9069" fmla="*/ 448 w 10000"/>
                    <a:gd name="connsiteY18-9070" fmla="*/ 6611 h 10000"/>
                    <a:gd name="connsiteX19-9071" fmla="*/ 1 w 10000"/>
                    <a:gd name="connsiteY19-9072" fmla="*/ 8878 h 10000"/>
                    <a:gd name="connsiteX0-9073" fmla="*/ 1 w 10000"/>
                    <a:gd name="connsiteY0-9074" fmla="*/ 8878 h 10000"/>
                    <a:gd name="connsiteX1-9075" fmla="*/ 1562 w 10000"/>
                    <a:gd name="connsiteY1-9076" fmla="*/ 2715 h 10000"/>
                    <a:gd name="connsiteX2-9077" fmla="*/ 3354 w 10000"/>
                    <a:gd name="connsiteY2-9078" fmla="*/ 603 h 10000"/>
                    <a:gd name="connsiteX3-9079" fmla="*/ 5196 w 10000"/>
                    <a:gd name="connsiteY3-9080" fmla="*/ 14 h 10000"/>
                    <a:gd name="connsiteX4-9081" fmla="*/ 6741 w 10000"/>
                    <a:gd name="connsiteY4-9082" fmla="*/ 657 h 10000"/>
                    <a:gd name="connsiteX5-9083" fmla="*/ 8336 w 10000"/>
                    <a:gd name="connsiteY5-9084" fmla="*/ 2518 h 10000"/>
                    <a:gd name="connsiteX6-9085" fmla="*/ 9798 w 10000"/>
                    <a:gd name="connsiteY6-9086" fmla="*/ 7071 h 10000"/>
                    <a:gd name="connsiteX7-9087" fmla="*/ 9970 w 10000"/>
                    <a:gd name="connsiteY7-9088" fmla="*/ 9977 h 10000"/>
                    <a:gd name="connsiteX8-9089" fmla="*/ 9844 w 10000"/>
                    <a:gd name="connsiteY8-9090" fmla="*/ 8285 h 10000"/>
                    <a:gd name="connsiteX9-9091" fmla="*/ 9237 w 10000"/>
                    <a:gd name="connsiteY9-9092" fmla="*/ 5974 h 10000"/>
                    <a:gd name="connsiteX10-9093" fmla="*/ 8449 w 10000"/>
                    <a:gd name="connsiteY10-9094" fmla="*/ 3543 h 10000"/>
                    <a:gd name="connsiteX11-9095" fmla="*/ 7215 w 10000"/>
                    <a:gd name="connsiteY11-9096" fmla="*/ 2743 h 10000"/>
                    <a:gd name="connsiteX12-9097" fmla="*/ 5966 w 10000"/>
                    <a:gd name="connsiteY12-9098" fmla="*/ 1134 h 10000"/>
                    <a:gd name="connsiteX13-9099" fmla="*/ 4764 w 10000"/>
                    <a:gd name="connsiteY13-9100" fmla="*/ 1755 h 10000"/>
                    <a:gd name="connsiteX14-9101" fmla="*/ 3714 w 10000"/>
                    <a:gd name="connsiteY14-9102" fmla="*/ 1706 h 10000"/>
                    <a:gd name="connsiteX15-9103" fmla="*/ 2833 w 10000"/>
                    <a:gd name="connsiteY15-9104" fmla="*/ 2993 h 10000"/>
                    <a:gd name="connsiteX16-9105" fmla="*/ 1906 w 10000"/>
                    <a:gd name="connsiteY16-9106" fmla="*/ 3438 h 10000"/>
                    <a:gd name="connsiteX17-9107" fmla="*/ 1143 w 10000"/>
                    <a:gd name="connsiteY17-9108" fmla="*/ 5213 h 10000"/>
                    <a:gd name="connsiteX18-9109" fmla="*/ 448 w 10000"/>
                    <a:gd name="connsiteY18-9110" fmla="*/ 6611 h 10000"/>
                    <a:gd name="connsiteX19-9111" fmla="*/ 1 w 10000"/>
                    <a:gd name="connsiteY19-9112" fmla="*/ 8878 h 10000"/>
                    <a:gd name="connsiteX0-9113" fmla="*/ 1 w 10000"/>
                    <a:gd name="connsiteY0-9114" fmla="*/ 8878 h 10000"/>
                    <a:gd name="connsiteX1-9115" fmla="*/ 1562 w 10000"/>
                    <a:gd name="connsiteY1-9116" fmla="*/ 2715 h 10000"/>
                    <a:gd name="connsiteX2-9117" fmla="*/ 3354 w 10000"/>
                    <a:gd name="connsiteY2-9118" fmla="*/ 603 h 10000"/>
                    <a:gd name="connsiteX3-9119" fmla="*/ 5196 w 10000"/>
                    <a:gd name="connsiteY3-9120" fmla="*/ 14 h 10000"/>
                    <a:gd name="connsiteX4-9121" fmla="*/ 6741 w 10000"/>
                    <a:gd name="connsiteY4-9122" fmla="*/ 657 h 10000"/>
                    <a:gd name="connsiteX5-9123" fmla="*/ 8336 w 10000"/>
                    <a:gd name="connsiteY5-9124" fmla="*/ 2518 h 10000"/>
                    <a:gd name="connsiteX6-9125" fmla="*/ 9798 w 10000"/>
                    <a:gd name="connsiteY6-9126" fmla="*/ 7071 h 10000"/>
                    <a:gd name="connsiteX7-9127" fmla="*/ 9970 w 10000"/>
                    <a:gd name="connsiteY7-9128" fmla="*/ 9977 h 10000"/>
                    <a:gd name="connsiteX8-9129" fmla="*/ 9844 w 10000"/>
                    <a:gd name="connsiteY8-9130" fmla="*/ 8285 h 10000"/>
                    <a:gd name="connsiteX9-9131" fmla="*/ 9237 w 10000"/>
                    <a:gd name="connsiteY9-9132" fmla="*/ 5974 h 10000"/>
                    <a:gd name="connsiteX10-9133" fmla="*/ 8449 w 10000"/>
                    <a:gd name="connsiteY10-9134" fmla="*/ 3543 h 10000"/>
                    <a:gd name="connsiteX11-9135" fmla="*/ 7215 w 10000"/>
                    <a:gd name="connsiteY11-9136" fmla="*/ 2743 h 10000"/>
                    <a:gd name="connsiteX12-9137" fmla="*/ 5966 w 10000"/>
                    <a:gd name="connsiteY12-9138" fmla="*/ 1134 h 10000"/>
                    <a:gd name="connsiteX13-9139" fmla="*/ 4764 w 10000"/>
                    <a:gd name="connsiteY13-9140" fmla="*/ 1755 h 10000"/>
                    <a:gd name="connsiteX14-9141" fmla="*/ 3610 w 10000"/>
                    <a:gd name="connsiteY14-9142" fmla="*/ 1442 h 10000"/>
                    <a:gd name="connsiteX15-9143" fmla="*/ 2833 w 10000"/>
                    <a:gd name="connsiteY15-9144" fmla="*/ 2993 h 10000"/>
                    <a:gd name="connsiteX16-9145" fmla="*/ 1906 w 10000"/>
                    <a:gd name="connsiteY16-9146" fmla="*/ 3438 h 10000"/>
                    <a:gd name="connsiteX17-9147" fmla="*/ 1143 w 10000"/>
                    <a:gd name="connsiteY17-9148" fmla="*/ 5213 h 10000"/>
                    <a:gd name="connsiteX18-9149" fmla="*/ 448 w 10000"/>
                    <a:gd name="connsiteY18-9150" fmla="*/ 6611 h 10000"/>
                    <a:gd name="connsiteX19-9151" fmla="*/ 1 w 10000"/>
                    <a:gd name="connsiteY19-9152" fmla="*/ 8878 h 10000"/>
                    <a:gd name="connsiteX0-9153" fmla="*/ 1 w 10000"/>
                    <a:gd name="connsiteY0-9154" fmla="*/ 8878 h 10000"/>
                    <a:gd name="connsiteX1-9155" fmla="*/ 1562 w 10000"/>
                    <a:gd name="connsiteY1-9156" fmla="*/ 2715 h 10000"/>
                    <a:gd name="connsiteX2-9157" fmla="*/ 3354 w 10000"/>
                    <a:gd name="connsiteY2-9158" fmla="*/ 603 h 10000"/>
                    <a:gd name="connsiteX3-9159" fmla="*/ 5196 w 10000"/>
                    <a:gd name="connsiteY3-9160" fmla="*/ 14 h 10000"/>
                    <a:gd name="connsiteX4-9161" fmla="*/ 6741 w 10000"/>
                    <a:gd name="connsiteY4-9162" fmla="*/ 657 h 10000"/>
                    <a:gd name="connsiteX5-9163" fmla="*/ 8336 w 10000"/>
                    <a:gd name="connsiteY5-9164" fmla="*/ 2518 h 10000"/>
                    <a:gd name="connsiteX6-9165" fmla="*/ 9798 w 10000"/>
                    <a:gd name="connsiteY6-9166" fmla="*/ 7071 h 10000"/>
                    <a:gd name="connsiteX7-9167" fmla="*/ 9970 w 10000"/>
                    <a:gd name="connsiteY7-9168" fmla="*/ 9977 h 10000"/>
                    <a:gd name="connsiteX8-9169" fmla="*/ 9844 w 10000"/>
                    <a:gd name="connsiteY8-9170" fmla="*/ 8285 h 10000"/>
                    <a:gd name="connsiteX9-9171" fmla="*/ 9237 w 10000"/>
                    <a:gd name="connsiteY9-9172" fmla="*/ 5974 h 10000"/>
                    <a:gd name="connsiteX10-9173" fmla="*/ 8449 w 10000"/>
                    <a:gd name="connsiteY10-9174" fmla="*/ 3543 h 10000"/>
                    <a:gd name="connsiteX11-9175" fmla="*/ 7215 w 10000"/>
                    <a:gd name="connsiteY11-9176" fmla="*/ 2743 h 10000"/>
                    <a:gd name="connsiteX12-9177" fmla="*/ 5966 w 10000"/>
                    <a:gd name="connsiteY12-9178" fmla="*/ 1134 h 10000"/>
                    <a:gd name="connsiteX13-9179" fmla="*/ 4764 w 10000"/>
                    <a:gd name="connsiteY13-9180" fmla="*/ 1755 h 10000"/>
                    <a:gd name="connsiteX14-9181" fmla="*/ 3610 w 10000"/>
                    <a:gd name="connsiteY14-9182" fmla="*/ 1442 h 10000"/>
                    <a:gd name="connsiteX15-9183" fmla="*/ 2699 w 10000"/>
                    <a:gd name="connsiteY15-9184" fmla="*/ 2758 h 10000"/>
                    <a:gd name="connsiteX16-9185" fmla="*/ 1906 w 10000"/>
                    <a:gd name="connsiteY16-9186" fmla="*/ 3438 h 10000"/>
                    <a:gd name="connsiteX17-9187" fmla="*/ 1143 w 10000"/>
                    <a:gd name="connsiteY17-9188" fmla="*/ 5213 h 10000"/>
                    <a:gd name="connsiteX18-9189" fmla="*/ 448 w 10000"/>
                    <a:gd name="connsiteY18-9190" fmla="*/ 6611 h 10000"/>
                    <a:gd name="connsiteX19-9191" fmla="*/ 1 w 10000"/>
                    <a:gd name="connsiteY19-9192" fmla="*/ 8878 h 10000"/>
                    <a:gd name="connsiteX0-9193" fmla="*/ 1 w 10000"/>
                    <a:gd name="connsiteY0-9194" fmla="*/ 8878 h 10000"/>
                    <a:gd name="connsiteX1-9195" fmla="*/ 1562 w 10000"/>
                    <a:gd name="connsiteY1-9196" fmla="*/ 2715 h 10000"/>
                    <a:gd name="connsiteX2-9197" fmla="*/ 3354 w 10000"/>
                    <a:gd name="connsiteY2-9198" fmla="*/ 603 h 10000"/>
                    <a:gd name="connsiteX3-9199" fmla="*/ 5196 w 10000"/>
                    <a:gd name="connsiteY3-9200" fmla="*/ 14 h 10000"/>
                    <a:gd name="connsiteX4-9201" fmla="*/ 6741 w 10000"/>
                    <a:gd name="connsiteY4-9202" fmla="*/ 657 h 10000"/>
                    <a:gd name="connsiteX5-9203" fmla="*/ 8336 w 10000"/>
                    <a:gd name="connsiteY5-9204" fmla="*/ 2518 h 10000"/>
                    <a:gd name="connsiteX6-9205" fmla="*/ 9798 w 10000"/>
                    <a:gd name="connsiteY6-9206" fmla="*/ 7071 h 10000"/>
                    <a:gd name="connsiteX7-9207" fmla="*/ 9970 w 10000"/>
                    <a:gd name="connsiteY7-9208" fmla="*/ 9977 h 10000"/>
                    <a:gd name="connsiteX8-9209" fmla="*/ 9844 w 10000"/>
                    <a:gd name="connsiteY8-9210" fmla="*/ 8285 h 10000"/>
                    <a:gd name="connsiteX9-9211" fmla="*/ 9237 w 10000"/>
                    <a:gd name="connsiteY9-9212" fmla="*/ 5974 h 10000"/>
                    <a:gd name="connsiteX10-9213" fmla="*/ 8449 w 10000"/>
                    <a:gd name="connsiteY10-9214" fmla="*/ 3543 h 10000"/>
                    <a:gd name="connsiteX11-9215" fmla="*/ 7215 w 10000"/>
                    <a:gd name="connsiteY11-9216" fmla="*/ 2743 h 10000"/>
                    <a:gd name="connsiteX12-9217" fmla="*/ 5966 w 10000"/>
                    <a:gd name="connsiteY12-9218" fmla="*/ 1134 h 10000"/>
                    <a:gd name="connsiteX13-9219" fmla="*/ 4764 w 10000"/>
                    <a:gd name="connsiteY13-9220" fmla="*/ 1755 h 10000"/>
                    <a:gd name="connsiteX14-9221" fmla="*/ 3610 w 10000"/>
                    <a:gd name="connsiteY14-9222" fmla="*/ 1442 h 10000"/>
                    <a:gd name="connsiteX15-9223" fmla="*/ 2699 w 10000"/>
                    <a:gd name="connsiteY15-9224" fmla="*/ 2758 h 10000"/>
                    <a:gd name="connsiteX16-9225" fmla="*/ 1861 w 10000"/>
                    <a:gd name="connsiteY16-9226" fmla="*/ 3320 h 10000"/>
                    <a:gd name="connsiteX17-9227" fmla="*/ 1143 w 10000"/>
                    <a:gd name="connsiteY17-9228" fmla="*/ 5213 h 10000"/>
                    <a:gd name="connsiteX18-9229" fmla="*/ 448 w 10000"/>
                    <a:gd name="connsiteY18-9230" fmla="*/ 6611 h 10000"/>
                    <a:gd name="connsiteX19-9231" fmla="*/ 1 w 10000"/>
                    <a:gd name="connsiteY19-9232" fmla="*/ 8878 h 10000"/>
                    <a:gd name="connsiteX0-9233" fmla="*/ 1 w 10000"/>
                    <a:gd name="connsiteY0-9234" fmla="*/ 8878 h 10000"/>
                    <a:gd name="connsiteX1-9235" fmla="*/ 1562 w 10000"/>
                    <a:gd name="connsiteY1-9236" fmla="*/ 2715 h 10000"/>
                    <a:gd name="connsiteX2-9237" fmla="*/ 3354 w 10000"/>
                    <a:gd name="connsiteY2-9238" fmla="*/ 603 h 10000"/>
                    <a:gd name="connsiteX3-9239" fmla="*/ 5196 w 10000"/>
                    <a:gd name="connsiteY3-9240" fmla="*/ 14 h 10000"/>
                    <a:gd name="connsiteX4-9241" fmla="*/ 6741 w 10000"/>
                    <a:gd name="connsiteY4-9242" fmla="*/ 657 h 10000"/>
                    <a:gd name="connsiteX5-9243" fmla="*/ 8336 w 10000"/>
                    <a:gd name="connsiteY5-9244" fmla="*/ 2518 h 10000"/>
                    <a:gd name="connsiteX6-9245" fmla="*/ 9798 w 10000"/>
                    <a:gd name="connsiteY6-9246" fmla="*/ 7071 h 10000"/>
                    <a:gd name="connsiteX7-9247" fmla="*/ 9970 w 10000"/>
                    <a:gd name="connsiteY7-9248" fmla="*/ 9977 h 10000"/>
                    <a:gd name="connsiteX8-9249" fmla="*/ 9844 w 10000"/>
                    <a:gd name="connsiteY8-9250" fmla="*/ 8285 h 10000"/>
                    <a:gd name="connsiteX9-9251" fmla="*/ 9237 w 10000"/>
                    <a:gd name="connsiteY9-9252" fmla="*/ 5974 h 10000"/>
                    <a:gd name="connsiteX10-9253" fmla="*/ 8449 w 10000"/>
                    <a:gd name="connsiteY10-9254" fmla="*/ 3543 h 10000"/>
                    <a:gd name="connsiteX11-9255" fmla="*/ 7215 w 10000"/>
                    <a:gd name="connsiteY11-9256" fmla="*/ 2743 h 10000"/>
                    <a:gd name="connsiteX12-9257" fmla="*/ 5966 w 10000"/>
                    <a:gd name="connsiteY12-9258" fmla="*/ 1134 h 10000"/>
                    <a:gd name="connsiteX13-9259" fmla="*/ 4764 w 10000"/>
                    <a:gd name="connsiteY13-9260" fmla="*/ 1755 h 10000"/>
                    <a:gd name="connsiteX14-9261" fmla="*/ 3610 w 10000"/>
                    <a:gd name="connsiteY14-9262" fmla="*/ 1442 h 10000"/>
                    <a:gd name="connsiteX15-9263" fmla="*/ 2699 w 10000"/>
                    <a:gd name="connsiteY15-9264" fmla="*/ 2758 h 10000"/>
                    <a:gd name="connsiteX16-9265" fmla="*/ 1861 w 10000"/>
                    <a:gd name="connsiteY16-9266" fmla="*/ 3320 h 10000"/>
                    <a:gd name="connsiteX17-9267" fmla="*/ 1143 w 10000"/>
                    <a:gd name="connsiteY17-9268" fmla="*/ 5213 h 10000"/>
                    <a:gd name="connsiteX18-9269" fmla="*/ 448 w 10000"/>
                    <a:gd name="connsiteY18-9270" fmla="*/ 6611 h 10000"/>
                    <a:gd name="connsiteX19-9271" fmla="*/ 1 w 10000"/>
                    <a:gd name="connsiteY19-9272" fmla="*/ 8878 h 10000"/>
                    <a:gd name="connsiteX0-9273" fmla="*/ 1 w 10000"/>
                    <a:gd name="connsiteY0-9274" fmla="*/ 8878 h 10000"/>
                    <a:gd name="connsiteX1-9275" fmla="*/ 1562 w 10000"/>
                    <a:gd name="connsiteY1-9276" fmla="*/ 2715 h 10000"/>
                    <a:gd name="connsiteX2-9277" fmla="*/ 3354 w 10000"/>
                    <a:gd name="connsiteY2-9278" fmla="*/ 603 h 10000"/>
                    <a:gd name="connsiteX3-9279" fmla="*/ 5196 w 10000"/>
                    <a:gd name="connsiteY3-9280" fmla="*/ 14 h 10000"/>
                    <a:gd name="connsiteX4-9281" fmla="*/ 6741 w 10000"/>
                    <a:gd name="connsiteY4-9282" fmla="*/ 657 h 10000"/>
                    <a:gd name="connsiteX5-9283" fmla="*/ 8336 w 10000"/>
                    <a:gd name="connsiteY5-9284" fmla="*/ 2518 h 10000"/>
                    <a:gd name="connsiteX6-9285" fmla="*/ 9798 w 10000"/>
                    <a:gd name="connsiteY6-9286" fmla="*/ 7071 h 10000"/>
                    <a:gd name="connsiteX7-9287" fmla="*/ 9970 w 10000"/>
                    <a:gd name="connsiteY7-9288" fmla="*/ 9977 h 10000"/>
                    <a:gd name="connsiteX8-9289" fmla="*/ 9844 w 10000"/>
                    <a:gd name="connsiteY8-9290" fmla="*/ 8285 h 10000"/>
                    <a:gd name="connsiteX9-9291" fmla="*/ 9237 w 10000"/>
                    <a:gd name="connsiteY9-9292" fmla="*/ 5974 h 10000"/>
                    <a:gd name="connsiteX10-9293" fmla="*/ 8449 w 10000"/>
                    <a:gd name="connsiteY10-9294" fmla="*/ 3543 h 10000"/>
                    <a:gd name="connsiteX11-9295" fmla="*/ 7215 w 10000"/>
                    <a:gd name="connsiteY11-9296" fmla="*/ 2743 h 10000"/>
                    <a:gd name="connsiteX12-9297" fmla="*/ 5996 w 10000"/>
                    <a:gd name="connsiteY12-9298" fmla="*/ 1016 h 10000"/>
                    <a:gd name="connsiteX13-9299" fmla="*/ 4764 w 10000"/>
                    <a:gd name="connsiteY13-9300" fmla="*/ 1755 h 10000"/>
                    <a:gd name="connsiteX14-9301" fmla="*/ 3610 w 10000"/>
                    <a:gd name="connsiteY14-9302" fmla="*/ 1442 h 10000"/>
                    <a:gd name="connsiteX15-9303" fmla="*/ 2699 w 10000"/>
                    <a:gd name="connsiteY15-9304" fmla="*/ 2758 h 10000"/>
                    <a:gd name="connsiteX16-9305" fmla="*/ 1861 w 10000"/>
                    <a:gd name="connsiteY16-9306" fmla="*/ 3320 h 10000"/>
                    <a:gd name="connsiteX17-9307" fmla="*/ 1143 w 10000"/>
                    <a:gd name="connsiteY17-9308" fmla="*/ 5213 h 10000"/>
                    <a:gd name="connsiteX18-9309" fmla="*/ 448 w 10000"/>
                    <a:gd name="connsiteY18-9310" fmla="*/ 6611 h 10000"/>
                    <a:gd name="connsiteX19-9311" fmla="*/ 1 w 10000"/>
                    <a:gd name="connsiteY19-9312" fmla="*/ 8878 h 10000"/>
                    <a:gd name="connsiteX0-9313" fmla="*/ 1 w 10000"/>
                    <a:gd name="connsiteY0-9314" fmla="*/ 8878 h 10000"/>
                    <a:gd name="connsiteX1-9315" fmla="*/ 1562 w 10000"/>
                    <a:gd name="connsiteY1-9316" fmla="*/ 2715 h 10000"/>
                    <a:gd name="connsiteX2-9317" fmla="*/ 3354 w 10000"/>
                    <a:gd name="connsiteY2-9318" fmla="*/ 603 h 10000"/>
                    <a:gd name="connsiteX3-9319" fmla="*/ 5196 w 10000"/>
                    <a:gd name="connsiteY3-9320" fmla="*/ 14 h 10000"/>
                    <a:gd name="connsiteX4-9321" fmla="*/ 6741 w 10000"/>
                    <a:gd name="connsiteY4-9322" fmla="*/ 657 h 10000"/>
                    <a:gd name="connsiteX5-9323" fmla="*/ 8336 w 10000"/>
                    <a:gd name="connsiteY5-9324" fmla="*/ 2518 h 10000"/>
                    <a:gd name="connsiteX6-9325" fmla="*/ 9798 w 10000"/>
                    <a:gd name="connsiteY6-9326" fmla="*/ 7071 h 10000"/>
                    <a:gd name="connsiteX7-9327" fmla="*/ 9970 w 10000"/>
                    <a:gd name="connsiteY7-9328" fmla="*/ 9977 h 10000"/>
                    <a:gd name="connsiteX8-9329" fmla="*/ 9844 w 10000"/>
                    <a:gd name="connsiteY8-9330" fmla="*/ 8285 h 10000"/>
                    <a:gd name="connsiteX9-9331" fmla="*/ 9237 w 10000"/>
                    <a:gd name="connsiteY9-9332" fmla="*/ 5974 h 10000"/>
                    <a:gd name="connsiteX10-9333" fmla="*/ 8449 w 10000"/>
                    <a:gd name="connsiteY10-9334" fmla="*/ 3543 h 10000"/>
                    <a:gd name="connsiteX11-9335" fmla="*/ 7215 w 10000"/>
                    <a:gd name="connsiteY11-9336" fmla="*/ 2743 h 10000"/>
                    <a:gd name="connsiteX12-9337" fmla="*/ 5996 w 10000"/>
                    <a:gd name="connsiteY12-9338" fmla="*/ 1016 h 10000"/>
                    <a:gd name="connsiteX13-9339" fmla="*/ 4749 w 10000"/>
                    <a:gd name="connsiteY13-9340" fmla="*/ 1549 h 10000"/>
                    <a:gd name="connsiteX14-9341" fmla="*/ 3610 w 10000"/>
                    <a:gd name="connsiteY14-9342" fmla="*/ 1442 h 10000"/>
                    <a:gd name="connsiteX15-9343" fmla="*/ 2699 w 10000"/>
                    <a:gd name="connsiteY15-9344" fmla="*/ 2758 h 10000"/>
                    <a:gd name="connsiteX16-9345" fmla="*/ 1861 w 10000"/>
                    <a:gd name="connsiteY16-9346" fmla="*/ 3320 h 10000"/>
                    <a:gd name="connsiteX17-9347" fmla="*/ 1143 w 10000"/>
                    <a:gd name="connsiteY17-9348" fmla="*/ 5213 h 10000"/>
                    <a:gd name="connsiteX18-9349" fmla="*/ 448 w 10000"/>
                    <a:gd name="connsiteY18-9350" fmla="*/ 6611 h 10000"/>
                    <a:gd name="connsiteX19-9351" fmla="*/ 1 w 10000"/>
                    <a:gd name="connsiteY19-9352" fmla="*/ 8878 h 10000"/>
                    <a:gd name="connsiteX0-9353" fmla="*/ 1 w 10000"/>
                    <a:gd name="connsiteY0-9354" fmla="*/ 8878 h 10000"/>
                    <a:gd name="connsiteX1-9355" fmla="*/ 1562 w 10000"/>
                    <a:gd name="connsiteY1-9356" fmla="*/ 2715 h 10000"/>
                    <a:gd name="connsiteX2-9357" fmla="*/ 3354 w 10000"/>
                    <a:gd name="connsiteY2-9358" fmla="*/ 603 h 10000"/>
                    <a:gd name="connsiteX3-9359" fmla="*/ 5196 w 10000"/>
                    <a:gd name="connsiteY3-9360" fmla="*/ 14 h 10000"/>
                    <a:gd name="connsiteX4-9361" fmla="*/ 6741 w 10000"/>
                    <a:gd name="connsiteY4-9362" fmla="*/ 657 h 10000"/>
                    <a:gd name="connsiteX5-9363" fmla="*/ 8336 w 10000"/>
                    <a:gd name="connsiteY5-9364" fmla="*/ 2518 h 10000"/>
                    <a:gd name="connsiteX6-9365" fmla="*/ 9798 w 10000"/>
                    <a:gd name="connsiteY6-9366" fmla="*/ 7071 h 10000"/>
                    <a:gd name="connsiteX7-9367" fmla="*/ 9970 w 10000"/>
                    <a:gd name="connsiteY7-9368" fmla="*/ 9977 h 10000"/>
                    <a:gd name="connsiteX8-9369" fmla="*/ 9844 w 10000"/>
                    <a:gd name="connsiteY8-9370" fmla="*/ 8285 h 10000"/>
                    <a:gd name="connsiteX9-9371" fmla="*/ 9237 w 10000"/>
                    <a:gd name="connsiteY9-9372" fmla="*/ 5974 h 10000"/>
                    <a:gd name="connsiteX10-9373" fmla="*/ 8449 w 10000"/>
                    <a:gd name="connsiteY10-9374" fmla="*/ 3543 h 10000"/>
                    <a:gd name="connsiteX11-9375" fmla="*/ 7200 w 10000"/>
                    <a:gd name="connsiteY11-9376" fmla="*/ 2537 h 10000"/>
                    <a:gd name="connsiteX12-9377" fmla="*/ 5996 w 10000"/>
                    <a:gd name="connsiteY12-9378" fmla="*/ 1016 h 10000"/>
                    <a:gd name="connsiteX13-9379" fmla="*/ 4749 w 10000"/>
                    <a:gd name="connsiteY13-9380" fmla="*/ 1549 h 10000"/>
                    <a:gd name="connsiteX14-9381" fmla="*/ 3610 w 10000"/>
                    <a:gd name="connsiteY14-9382" fmla="*/ 1442 h 10000"/>
                    <a:gd name="connsiteX15-9383" fmla="*/ 2699 w 10000"/>
                    <a:gd name="connsiteY15-9384" fmla="*/ 2758 h 10000"/>
                    <a:gd name="connsiteX16-9385" fmla="*/ 1861 w 10000"/>
                    <a:gd name="connsiteY16-9386" fmla="*/ 3320 h 10000"/>
                    <a:gd name="connsiteX17-9387" fmla="*/ 1143 w 10000"/>
                    <a:gd name="connsiteY17-9388" fmla="*/ 5213 h 10000"/>
                    <a:gd name="connsiteX18-9389" fmla="*/ 448 w 10000"/>
                    <a:gd name="connsiteY18-9390" fmla="*/ 6611 h 10000"/>
                    <a:gd name="connsiteX19-9391" fmla="*/ 1 w 10000"/>
                    <a:gd name="connsiteY19-9392" fmla="*/ 8878 h 100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749" y="connsiteY11-750"/>
                    </a:cxn>
                    <a:cxn ang="0">
                      <a:pos x="connsiteX12-775" y="connsiteY12-776"/>
                    </a:cxn>
                    <a:cxn ang="0">
                      <a:pos x="connsiteX13-855" y="connsiteY13-856"/>
                    </a:cxn>
                    <a:cxn ang="0">
                      <a:pos x="connsiteX14-941" y="connsiteY14-942"/>
                    </a:cxn>
                    <a:cxn ang="0">
                      <a:pos x="connsiteX15-973" y="connsiteY15-974"/>
                    </a:cxn>
                    <a:cxn ang="0">
                      <a:pos x="connsiteX16-1103" y="connsiteY16-1104"/>
                    </a:cxn>
                    <a:cxn ang="0">
                      <a:pos x="connsiteX17-1173" y="connsiteY17-1174"/>
                    </a:cxn>
                    <a:cxn ang="0">
                      <a:pos x="connsiteX18-1247" y="connsiteY18-1248"/>
                    </a:cxn>
                    <a:cxn ang="0">
                      <a:pos x="connsiteX19-1325" y="connsiteY19-1326"/>
                    </a:cxn>
                  </a:cxnLst>
                  <a:rect l="l" t="t" r="r" b="b"/>
                  <a:pathLst>
                    <a:path w="10000" h="10000">
                      <a:moveTo>
                        <a:pt x="1" y="8878"/>
                      </a:moveTo>
                      <a:cubicBezTo>
                        <a:pt x="78" y="8398"/>
                        <a:pt x="149" y="5432"/>
                        <a:pt x="1562" y="2715"/>
                      </a:cubicBezTo>
                      <a:cubicBezTo>
                        <a:pt x="2016" y="1924"/>
                        <a:pt x="2724" y="1028"/>
                        <a:pt x="3354" y="603"/>
                      </a:cubicBezTo>
                      <a:cubicBezTo>
                        <a:pt x="3828" y="293"/>
                        <a:pt x="4462" y="-78"/>
                        <a:pt x="5196" y="14"/>
                      </a:cubicBezTo>
                      <a:cubicBezTo>
                        <a:pt x="5711" y="113"/>
                        <a:pt x="6213" y="215"/>
                        <a:pt x="6741" y="657"/>
                      </a:cubicBezTo>
                      <a:cubicBezTo>
                        <a:pt x="7360" y="1114"/>
                        <a:pt x="7908" y="1854"/>
                        <a:pt x="8336" y="2518"/>
                      </a:cubicBezTo>
                      <a:cubicBezTo>
                        <a:pt x="9235" y="4283"/>
                        <a:pt x="9556" y="5803"/>
                        <a:pt x="9798" y="7071"/>
                      </a:cubicBezTo>
                      <a:cubicBezTo>
                        <a:pt x="9988" y="8641"/>
                        <a:pt x="10042" y="10023"/>
                        <a:pt x="9970" y="9977"/>
                      </a:cubicBezTo>
                      <a:cubicBezTo>
                        <a:pt x="9955" y="10184"/>
                        <a:pt x="9967" y="8952"/>
                        <a:pt x="9844" y="8285"/>
                      </a:cubicBezTo>
                      <a:cubicBezTo>
                        <a:pt x="9723" y="7618"/>
                        <a:pt x="9469" y="6789"/>
                        <a:pt x="9237" y="5974"/>
                      </a:cubicBezTo>
                      <a:cubicBezTo>
                        <a:pt x="8499" y="4567"/>
                        <a:pt x="8922" y="4267"/>
                        <a:pt x="8449" y="3543"/>
                      </a:cubicBezTo>
                      <a:cubicBezTo>
                        <a:pt x="7890" y="2775"/>
                        <a:pt x="7609" y="2958"/>
                        <a:pt x="7200" y="2537"/>
                      </a:cubicBezTo>
                      <a:cubicBezTo>
                        <a:pt x="6791" y="2116"/>
                        <a:pt x="6404" y="1181"/>
                        <a:pt x="5996" y="1016"/>
                      </a:cubicBezTo>
                      <a:cubicBezTo>
                        <a:pt x="5588" y="851"/>
                        <a:pt x="5229" y="1622"/>
                        <a:pt x="4749" y="1549"/>
                      </a:cubicBezTo>
                      <a:cubicBezTo>
                        <a:pt x="4213" y="1556"/>
                        <a:pt x="3946" y="1328"/>
                        <a:pt x="3610" y="1442"/>
                      </a:cubicBezTo>
                      <a:cubicBezTo>
                        <a:pt x="3278" y="1554"/>
                        <a:pt x="3049" y="2494"/>
                        <a:pt x="2699" y="2758"/>
                      </a:cubicBezTo>
                      <a:cubicBezTo>
                        <a:pt x="2337" y="3083"/>
                        <a:pt x="2228" y="3119"/>
                        <a:pt x="1861" y="3320"/>
                      </a:cubicBezTo>
                      <a:cubicBezTo>
                        <a:pt x="1267" y="4014"/>
                        <a:pt x="1404" y="4618"/>
                        <a:pt x="1143" y="5213"/>
                      </a:cubicBezTo>
                      <a:cubicBezTo>
                        <a:pt x="891" y="5742"/>
                        <a:pt x="640" y="6005"/>
                        <a:pt x="448" y="6611"/>
                      </a:cubicBezTo>
                      <a:cubicBezTo>
                        <a:pt x="255" y="7216"/>
                        <a:pt x="-16" y="9645"/>
                        <a:pt x="1" y="8878"/>
                      </a:cubicBezTo>
                      <a:close/>
                    </a:path>
                  </a:pathLst>
                </a:custGeom>
                <a:solidFill>
                  <a:srgbClr val="017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0" name="流程图: 资料带 2"/>
                <p:cNvSpPr/>
                <p:nvPr/>
              </p:nvSpPr>
              <p:spPr>
                <a:xfrm rot="5400000">
                  <a:off x="5256691" y="2393485"/>
                  <a:ext cx="3856882" cy="1582851"/>
                </a:xfrm>
                <a:custGeom>
                  <a:avLst/>
                  <a:gdLst>
                    <a:gd name="connsiteX0" fmla="*/ 0 w 10000"/>
                    <a:gd name="connsiteY0" fmla="*/ 1000 h 10000"/>
                    <a:gd name="connsiteX1" fmla="*/ 2500 w 10000"/>
                    <a:gd name="connsiteY1" fmla="*/ 2000 h 10000"/>
                    <a:gd name="connsiteX2" fmla="*/ 5000 w 10000"/>
                    <a:gd name="connsiteY2" fmla="*/ 1000 h 10000"/>
                    <a:gd name="connsiteX3" fmla="*/ 7500 w 10000"/>
                    <a:gd name="connsiteY3" fmla="*/ 0 h 10000"/>
                    <a:gd name="connsiteX4" fmla="*/ 10000 w 10000"/>
                    <a:gd name="connsiteY4" fmla="*/ 1000 h 10000"/>
                    <a:gd name="connsiteX5" fmla="*/ 10000 w 10000"/>
                    <a:gd name="connsiteY5" fmla="*/ 9000 h 10000"/>
                    <a:gd name="connsiteX6" fmla="*/ 7500 w 10000"/>
                    <a:gd name="connsiteY6" fmla="*/ 8000 h 10000"/>
                    <a:gd name="connsiteX7" fmla="*/ 5000 w 10000"/>
                    <a:gd name="connsiteY7" fmla="*/ 9000 h 10000"/>
                    <a:gd name="connsiteX8" fmla="*/ 2500 w 10000"/>
                    <a:gd name="connsiteY8" fmla="*/ 10000 h 10000"/>
                    <a:gd name="connsiteX9" fmla="*/ 0 w 10000"/>
                    <a:gd name="connsiteY9" fmla="*/ 9000 h 10000"/>
                    <a:gd name="connsiteX10" fmla="*/ 0 w 10000"/>
                    <a:gd name="connsiteY10" fmla="*/ 1000 h 10000"/>
                    <a:gd name="connsiteX0-1" fmla="*/ 789 w 10789"/>
                    <a:gd name="connsiteY0-2" fmla="*/ 1000 h 10000"/>
                    <a:gd name="connsiteX1-3" fmla="*/ 3289 w 10789"/>
                    <a:gd name="connsiteY1-4" fmla="*/ 2000 h 10000"/>
                    <a:gd name="connsiteX2-5" fmla="*/ 5789 w 10789"/>
                    <a:gd name="connsiteY2-6" fmla="*/ 1000 h 10000"/>
                    <a:gd name="connsiteX3-7" fmla="*/ 8289 w 10789"/>
                    <a:gd name="connsiteY3-8" fmla="*/ 0 h 10000"/>
                    <a:gd name="connsiteX4-9" fmla="*/ 10789 w 10789"/>
                    <a:gd name="connsiteY4-10" fmla="*/ 1000 h 10000"/>
                    <a:gd name="connsiteX5-11" fmla="*/ 10789 w 10789"/>
                    <a:gd name="connsiteY5-12" fmla="*/ 9000 h 10000"/>
                    <a:gd name="connsiteX6-13" fmla="*/ 8289 w 10789"/>
                    <a:gd name="connsiteY6-14" fmla="*/ 8000 h 10000"/>
                    <a:gd name="connsiteX7-15" fmla="*/ 5789 w 10789"/>
                    <a:gd name="connsiteY7-16" fmla="*/ 9000 h 10000"/>
                    <a:gd name="connsiteX8-17" fmla="*/ 3289 w 10789"/>
                    <a:gd name="connsiteY8-18" fmla="*/ 10000 h 10000"/>
                    <a:gd name="connsiteX9-19" fmla="*/ 0 w 10789"/>
                    <a:gd name="connsiteY9-20" fmla="*/ 6036 h 10000"/>
                    <a:gd name="connsiteX10-21" fmla="*/ 789 w 10789"/>
                    <a:gd name="connsiteY10-22" fmla="*/ 1000 h 10000"/>
                    <a:gd name="connsiteX0-23" fmla="*/ 789 w 10789"/>
                    <a:gd name="connsiteY0-24" fmla="*/ 1000 h 10000"/>
                    <a:gd name="connsiteX1-25" fmla="*/ 3289 w 10789"/>
                    <a:gd name="connsiteY1-26" fmla="*/ 2000 h 10000"/>
                    <a:gd name="connsiteX2-27" fmla="*/ 5789 w 10789"/>
                    <a:gd name="connsiteY2-28" fmla="*/ 1000 h 10000"/>
                    <a:gd name="connsiteX3-29" fmla="*/ 8289 w 10789"/>
                    <a:gd name="connsiteY3-30" fmla="*/ 0 h 10000"/>
                    <a:gd name="connsiteX4-31" fmla="*/ 10789 w 10789"/>
                    <a:gd name="connsiteY4-32" fmla="*/ 1000 h 10000"/>
                    <a:gd name="connsiteX5-33" fmla="*/ 10789 w 10789"/>
                    <a:gd name="connsiteY5-34" fmla="*/ 9000 h 10000"/>
                    <a:gd name="connsiteX6-35" fmla="*/ 8289 w 10789"/>
                    <a:gd name="connsiteY6-36" fmla="*/ 8000 h 10000"/>
                    <a:gd name="connsiteX7-37" fmla="*/ 6407 w 10789"/>
                    <a:gd name="connsiteY7-38" fmla="*/ 6511 h 10000"/>
                    <a:gd name="connsiteX8-39" fmla="*/ 3289 w 10789"/>
                    <a:gd name="connsiteY8-40" fmla="*/ 10000 h 10000"/>
                    <a:gd name="connsiteX9-41" fmla="*/ 0 w 10789"/>
                    <a:gd name="connsiteY9-42" fmla="*/ 6036 h 10000"/>
                    <a:gd name="connsiteX10-43" fmla="*/ 789 w 10789"/>
                    <a:gd name="connsiteY10-44" fmla="*/ 1000 h 10000"/>
                    <a:gd name="connsiteX0-45" fmla="*/ 789 w 10789"/>
                    <a:gd name="connsiteY0-46" fmla="*/ 1000 h 10000"/>
                    <a:gd name="connsiteX1-47" fmla="*/ 3289 w 10789"/>
                    <a:gd name="connsiteY1-48" fmla="*/ 2000 h 10000"/>
                    <a:gd name="connsiteX2-49" fmla="*/ 5789 w 10789"/>
                    <a:gd name="connsiteY2-50" fmla="*/ 1000 h 10000"/>
                    <a:gd name="connsiteX3-51" fmla="*/ 8289 w 10789"/>
                    <a:gd name="connsiteY3-52" fmla="*/ 0 h 10000"/>
                    <a:gd name="connsiteX4-53" fmla="*/ 10789 w 10789"/>
                    <a:gd name="connsiteY4-54" fmla="*/ 1000 h 10000"/>
                    <a:gd name="connsiteX5-55" fmla="*/ 10720 w 10789"/>
                    <a:gd name="connsiteY5-56" fmla="*/ 6714 h 10000"/>
                    <a:gd name="connsiteX6-57" fmla="*/ 8289 w 10789"/>
                    <a:gd name="connsiteY6-58" fmla="*/ 8000 h 10000"/>
                    <a:gd name="connsiteX7-59" fmla="*/ 6407 w 10789"/>
                    <a:gd name="connsiteY7-60" fmla="*/ 6511 h 10000"/>
                    <a:gd name="connsiteX8-61" fmla="*/ 3289 w 10789"/>
                    <a:gd name="connsiteY8-62" fmla="*/ 10000 h 10000"/>
                    <a:gd name="connsiteX9-63" fmla="*/ 0 w 10789"/>
                    <a:gd name="connsiteY9-64" fmla="*/ 6036 h 10000"/>
                    <a:gd name="connsiteX10-65" fmla="*/ 789 w 10789"/>
                    <a:gd name="connsiteY10-66" fmla="*/ 1000 h 10000"/>
                    <a:gd name="connsiteX0-67" fmla="*/ 789 w 10829"/>
                    <a:gd name="connsiteY0-68" fmla="*/ 1000 h 10000"/>
                    <a:gd name="connsiteX1-69" fmla="*/ 3289 w 10829"/>
                    <a:gd name="connsiteY1-70" fmla="*/ 2000 h 10000"/>
                    <a:gd name="connsiteX2-71" fmla="*/ 5789 w 10829"/>
                    <a:gd name="connsiteY2-72" fmla="*/ 1000 h 10000"/>
                    <a:gd name="connsiteX3-73" fmla="*/ 8289 w 10829"/>
                    <a:gd name="connsiteY3-74" fmla="*/ 0 h 10000"/>
                    <a:gd name="connsiteX4-75" fmla="*/ 10789 w 10829"/>
                    <a:gd name="connsiteY4-76" fmla="*/ 1000 h 10000"/>
                    <a:gd name="connsiteX5-77" fmla="*/ 10720 w 10829"/>
                    <a:gd name="connsiteY5-78" fmla="*/ 6714 h 10000"/>
                    <a:gd name="connsiteX6-79" fmla="*/ 8289 w 10829"/>
                    <a:gd name="connsiteY6-80" fmla="*/ 8000 h 10000"/>
                    <a:gd name="connsiteX7-81" fmla="*/ 6407 w 10829"/>
                    <a:gd name="connsiteY7-82" fmla="*/ 6511 h 10000"/>
                    <a:gd name="connsiteX8-83" fmla="*/ 3289 w 10829"/>
                    <a:gd name="connsiteY8-84" fmla="*/ 10000 h 10000"/>
                    <a:gd name="connsiteX9-85" fmla="*/ 0 w 10829"/>
                    <a:gd name="connsiteY9-86" fmla="*/ 6036 h 10000"/>
                    <a:gd name="connsiteX10-87" fmla="*/ 789 w 10829"/>
                    <a:gd name="connsiteY10-88" fmla="*/ 1000 h 10000"/>
                    <a:gd name="connsiteX0-89" fmla="*/ 789 w 10829"/>
                    <a:gd name="connsiteY0-90" fmla="*/ 1000 h 10000"/>
                    <a:gd name="connsiteX1-91" fmla="*/ 3289 w 10829"/>
                    <a:gd name="connsiteY1-92" fmla="*/ 2000 h 10000"/>
                    <a:gd name="connsiteX2-93" fmla="*/ 5789 w 10829"/>
                    <a:gd name="connsiteY2-94" fmla="*/ 1000 h 10000"/>
                    <a:gd name="connsiteX3-95" fmla="*/ 8289 w 10829"/>
                    <a:gd name="connsiteY3-96" fmla="*/ 0 h 10000"/>
                    <a:gd name="connsiteX4-97" fmla="*/ 10789 w 10829"/>
                    <a:gd name="connsiteY4-98" fmla="*/ 1000 h 10000"/>
                    <a:gd name="connsiteX5-99" fmla="*/ 10720 w 10829"/>
                    <a:gd name="connsiteY5-100" fmla="*/ 6714 h 10000"/>
                    <a:gd name="connsiteX6-101" fmla="*/ 8289 w 10829"/>
                    <a:gd name="connsiteY6-102" fmla="*/ 8000 h 10000"/>
                    <a:gd name="connsiteX7-103" fmla="*/ 6287 w 10829"/>
                    <a:gd name="connsiteY7-104" fmla="*/ 7778 h 10000"/>
                    <a:gd name="connsiteX8-105" fmla="*/ 3289 w 10829"/>
                    <a:gd name="connsiteY8-106" fmla="*/ 10000 h 10000"/>
                    <a:gd name="connsiteX9-107" fmla="*/ 0 w 10829"/>
                    <a:gd name="connsiteY9-108" fmla="*/ 6036 h 10000"/>
                    <a:gd name="connsiteX10-109" fmla="*/ 789 w 10829"/>
                    <a:gd name="connsiteY10-110" fmla="*/ 1000 h 10000"/>
                    <a:gd name="connsiteX0-111" fmla="*/ 789 w 10829"/>
                    <a:gd name="connsiteY0-112" fmla="*/ 1000 h 10000"/>
                    <a:gd name="connsiteX1-113" fmla="*/ 3289 w 10829"/>
                    <a:gd name="connsiteY1-114" fmla="*/ 2000 h 10000"/>
                    <a:gd name="connsiteX2-115" fmla="*/ 5789 w 10829"/>
                    <a:gd name="connsiteY2-116" fmla="*/ 1000 h 10000"/>
                    <a:gd name="connsiteX3-117" fmla="*/ 8289 w 10829"/>
                    <a:gd name="connsiteY3-118" fmla="*/ 0 h 10000"/>
                    <a:gd name="connsiteX4-119" fmla="*/ 10789 w 10829"/>
                    <a:gd name="connsiteY4-120" fmla="*/ 1000 h 10000"/>
                    <a:gd name="connsiteX5-121" fmla="*/ 10720 w 10829"/>
                    <a:gd name="connsiteY5-122" fmla="*/ 6714 h 10000"/>
                    <a:gd name="connsiteX6-123" fmla="*/ 8289 w 10829"/>
                    <a:gd name="connsiteY6-124" fmla="*/ 8000 h 10000"/>
                    <a:gd name="connsiteX7-125" fmla="*/ 6287 w 10829"/>
                    <a:gd name="connsiteY7-126" fmla="*/ 7778 h 10000"/>
                    <a:gd name="connsiteX8-127" fmla="*/ 3289 w 10829"/>
                    <a:gd name="connsiteY8-128" fmla="*/ 10000 h 10000"/>
                    <a:gd name="connsiteX9-129" fmla="*/ 0 w 10829"/>
                    <a:gd name="connsiteY9-130" fmla="*/ 6036 h 10000"/>
                    <a:gd name="connsiteX10-131" fmla="*/ 789 w 10829"/>
                    <a:gd name="connsiteY10-132" fmla="*/ 1000 h 10000"/>
                    <a:gd name="connsiteX0-133" fmla="*/ 789 w 10829"/>
                    <a:gd name="connsiteY0-134" fmla="*/ 1014 h 10014"/>
                    <a:gd name="connsiteX1-135" fmla="*/ 3289 w 10829"/>
                    <a:gd name="connsiteY1-136" fmla="*/ 2014 h 10014"/>
                    <a:gd name="connsiteX2-137" fmla="*/ 6081 w 10829"/>
                    <a:gd name="connsiteY2-138" fmla="*/ 1693 h 10014"/>
                    <a:gd name="connsiteX3-139" fmla="*/ 8289 w 10829"/>
                    <a:gd name="connsiteY3-140" fmla="*/ 14 h 10014"/>
                    <a:gd name="connsiteX4-141" fmla="*/ 10789 w 10829"/>
                    <a:gd name="connsiteY4-142" fmla="*/ 1014 h 10014"/>
                    <a:gd name="connsiteX5-143" fmla="*/ 10720 w 10829"/>
                    <a:gd name="connsiteY5-144" fmla="*/ 6728 h 10014"/>
                    <a:gd name="connsiteX6-145" fmla="*/ 8289 w 10829"/>
                    <a:gd name="connsiteY6-146" fmla="*/ 8014 h 10014"/>
                    <a:gd name="connsiteX7-147" fmla="*/ 6287 w 10829"/>
                    <a:gd name="connsiteY7-148" fmla="*/ 7792 h 10014"/>
                    <a:gd name="connsiteX8-149" fmla="*/ 3289 w 10829"/>
                    <a:gd name="connsiteY8-150" fmla="*/ 10014 h 10014"/>
                    <a:gd name="connsiteX9-151" fmla="*/ 0 w 10829"/>
                    <a:gd name="connsiteY9-152" fmla="*/ 6050 h 10014"/>
                    <a:gd name="connsiteX10-153" fmla="*/ 789 w 10829"/>
                    <a:gd name="connsiteY10-154" fmla="*/ 1014 h 10014"/>
                    <a:gd name="connsiteX0-155" fmla="*/ 789 w 10829"/>
                    <a:gd name="connsiteY0-156" fmla="*/ 1014 h 10014"/>
                    <a:gd name="connsiteX1-157" fmla="*/ 3289 w 10829"/>
                    <a:gd name="connsiteY1-158" fmla="*/ 2014 h 10014"/>
                    <a:gd name="connsiteX2-159" fmla="*/ 6081 w 10829"/>
                    <a:gd name="connsiteY2-160" fmla="*/ 1693 h 10014"/>
                    <a:gd name="connsiteX3-161" fmla="*/ 8289 w 10829"/>
                    <a:gd name="connsiteY3-162" fmla="*/ 14 h 10014"/>
                    <a:gd name="connsiteX4-163" fmla="*/ 10789 w 10829"/>
                    <a:gd name="connsiteY4-164" fmla="*/ 1014 h 10014"/>
                    <a:gd name="connsiteX5-165" fmla="*/ 10720 w 10829"/>
                    <a:gd name="connsiteY5-166" fmla="*/ 6728 h 10014"/>
                    <a:gd name="connsiteX6-167" fmla="*/ 8289 w 10829"/>
                    <a:gd name="connsiteY6-168" fmla="*/ 8014 h 10014"/>
                    <a:gd name="connsiteX7-169" fmla="*/ 6287 w 10829"/>
                    <a:gd name="connsiteY7-170" fmla="*/ 7792 h 10014"/>
                    <a:gd name="connsiteX8-171" fmla="*/ 3289 w 10829"/>
                    <a:gd name="connsiteY8-172" fmla="*/ 10014 h 10014"/>
                    <a:gd name="connsiteX9-173" fmla="*/ 0 w 10829"/>
                    <a:gd name="connsiteY9-174" fmla="*/ 6050 h 10014"/>
                    <a:gd name="connsiteX10-175" fmla="*/ 789 w 10829"/>
                    <a:gd name="connsiteY10-176" fmla="*/ 1014 h 10014"/>
                    <a:gd name="connsiteX0-177" fmla="*/ 789 w 10829"/>
                    <a:gd name="connsiteY0-178" fmla="*/ 1098 h 10098"/>
                    <a:gd name="connsiteX1-179" fmla="*/ 3289 w 10829"/>
                    <a:gd name="connsiteY1-180" fmla="*/ 2098 h 10098"/>
                    <a:gd name="connsiteX2-181" fmla="*/ 5927 w 10829"/>
                    <a:gd name="connsiteY2-182" fmla="*/ 3406 h 10098"/>
                    <a:gd name="connsiteX3-183" fmla="*/ 8289 w 10829"/>
                    <a:gd name="connsiteY3-184" fmla="*/ 98 h 10098"/>
                    <a:gd name="connsiteX4-185" fmla="*/ 10789 w 10829"/>
                    <a:gd name="connsiteY4-186" fmla="*/ 1098 h 10098"/>
                    <a:gd name="connsiteX5-187" fmla="*/ 10720 w 10829"/>
                    <a:gd name="connsiteY5-188" fmla="*/ 6812 h 10098"/>
                    <a:gd name="connsiteX6-189" fmla="*/ 8289 w 10829"/>
                    <a:gd name="connsiteY6-190" fmla="*/ 8098 h 10098"/>
                    <a:gd name="connsiteX7-191" fmla="*/ 6287 w 10829"/>
                    <a:gd name="connsiteY7-192" fmla="*/ 7876 h 10098"/>
                    <a:gd name="connsiteX8-193" fmla="*/ 3289 w 10829"/>
                    <a:gd name="connsiteY8-194" fmla="*/ 10098 h 10098"/>
                    <a:gd name="connsiteX9-195" fmla="*/ 0 w 10829"/>
                    <a:gd name="connsiteY9-196" fmla="*/ 6134 h 10098"/>
                    <a:gd name="connsiteX10-197" fmla="*/ 789 w 10829"/>
                    <a:gd name="connsiteY10-198" fmla="*/ 1098 h 10098"/>
                    <a:gd name="connsiteX0-199" fmla="*/ 789 w 10829"/>
                    <a:gd name="connsiteY0-200" fmla="*/ 377 h 9377"/>
                    <a:gd name="connsiteX1-201" fmla="*/ 3289 w 10829"/>
                    <a:gd name="connsiteY1-202" fmla="*/ 1377 h 9377"/>
                    <a:gd name="connsiteX2-203" fmla="*/ 5927 w 10829"/>
                    <a:gd name="connsiteY2-204" fmla="*/ 2685 h 9377"/>
                    <a:gd name="connsiteX3-205" fmla="*/ 8495 w 10829"/>
                    <a:gd name="connsiteY3-206" fmla="*/ 327 h 9377"/>
                    <a:gd name="connsiteX4-207" fmla="*/ 10789 w 10829"/>
                    <a:gd name="connsiteY4-208" fmla="*/ 377 h 9377"/>
                    <a:gd name="connsiteX5-209" fmla="*/ 10720 w 10829"/>
                    <a:gd name="connsiteY5-210" fmla="*/ 6091 h 9377"/>
                    <a:gd name="connsiteX6-211" fmla="*/ 8289 w 10829"/>
                    <a:gd name="connsiteY6-212" fmla="*/ 7377 h 9377"/>
                    <a:gd name="connsiteX7-213" fmla="*/ 6287 w 10829"/>
                    <a:gd name="connsiteY7-214" fmla="*/ 7155 h 9377"/>
                    <a:gd name="connsiteX8-215" fmla="*/ 3289 w 10829"/>
                    <a:gd name="connsiteY8-216" fmla="*/ 9377 h 9377"/>
                    <a:gd name="connsiteX9-217" fmla="*/ 0 w 10829"/>
                    <a:gd name="connsiteY9-218" fmla="*/ 5413 h 9377"/>
                    <a:gd name="connsiteX10-219" fmla="*/ 789 w 10829"/>
                    <a:gd name="connsiteY10-220" fmla="*/ 377 h 9377"/>
                    <a:gd name="connsiteX0-221" fmla="*/ 729 w 10185"/>
                    <a:gd name="connsiteY0-222" fmla="*/ 54 h 9652"/>
                    <a:gd name="connsiteX1-223" fmla="*/ 3037 w 10185"/>
                    <a:gd name="connsiteY1-224" fmla="*/ 1120 h 9652"/>
                    <a:gd name="connsiteX2-225" fmla="*/ 5473 w 10185"/>
                    <a:gd name="connsiteY2-226" fmla="*/ 2515 h 9652"/>
                    <a:gd name="connsiteX3-227" fmla="*/ 7845 w 10185"/>
                    <a:gd name="connsiteY3-228" fmla="*/ 1 h 9652"/>
                    <a:gd name="connsiteX4-229" fmla="*/ 10185 w 10185"/>
                    <a:gd name="connsiteY4-230" fmla="*/ 2781 h 9652"/>
                    <a:gd name="connsiteX5-231" fmla="*/ 9899 w 10185"/>
                    <a:gd name="connsiteY5-232" fmla="*/ 6148 h 9652"/>
                    <a:gd name="connsiteX6-233" fmla="*/ 7654 w 10185"/>
                    <a:gd name="connsiteY6-234" fmla="*/ 7519 h 9652"/>
                    <a:gd name="connsiteX7-235" fmla="*/ 5806 w 10185"/>
                    <a:gd name="connsiteY7-236" fmla="*/ 7282 h 9652"/>
                    <a:gd name="connsiteX8-237" fmla="*/ 3037 w 10185"/>
                    <a:gd name="connsiteY8-238" fmla="*/ 9652 h 9652"/>
                    <a:gd name="connsiteX9-239" fmla="*/ 0 w 10185"/>
                    <a:gd name="connsiteY9-240" fmla="*/ 5425 h 9652"/>
                    <a:gd name="connsiteX10-241" fmla="*/ 729 w 10185"/>
                    <a:gd name="connsiteY10-242" fmla="*/ 54 h 9652"/>
                    <a:gd name="connsiteX0-243" fmla="*/ 716 w 10000"/>
                    <a:gd name="connsiteY0-244" fmla="*/ 0 h 9944"/>
                    <a:gd name="connsiteX1-245" fmla="*/ 2982 w 10000"/>
                    <a:gd name="connsiteY1-246" fmla="*/ 1104 h 9944"/>
                    <a:gd name="connsiteX2-247" fmla="*/ 5374 w 10000"/>
                    <a:gd name="connsiteY2-248" fmla="*/ 2550 h 9944"/>
                    <a:gd name="connsiteX3-249" fmla="*/ 7641 w 10000"/>
                    <a:gd name="connsiteY3-250" fmla="*/ 1095 h 9944"/>
                    <a:gd name="connsiteX4-251" fmla="*/ 10000 w 10000"/>
                    <a:gd name="connsiteY4-252" fmla="*/ 2825 h 9944"/>
                    <a:gd name="connsiteX5-253" fmla="*/ 9719 w 10000"/>
                    <a:gd name="connsiteY5-254" fmla="*/ 6314 h 9944"/>
                    <a:gd name="connsiteX6-255" fmla="*/ 7515 w 10000"/>
                    <a:gd name="connsiteY6-256" fmla="*/ 7734 h 9944"/>
                    <a:gd name="connsiteX7-257" fmla="*/ 5701 w 10000"/>
                    <a:gd name="connsiteY7-258" fmla="*/ 7489 h 9944"/>
                    <a:gd name="connsiteX8-259" fmla="*/ 2982 w 10000"/>
                    <a:gd name="connsiteY8-260" fmla="*/ 9944 h 9944"/>
                    <a:gd name="connsiteX9-261" fmla="*/ 0 w 10000"/>
                    <a:gd name="connsiteY9-262" fmla="*/ 5565 h 9944"/>
                    <a:gd name="connsiteX10-263" fmla="*/ 716 w 10000"/>
                    <a:gd name="connsiteY10-264" fmla="*/ 0 h 9944"/>
                    <a:gd name="connsiteX0-265" fmla="*/ 716 w 10000"/>
                    <a:gd name="connsiteY0-266" fmla="*/ 0 h 10000"/>
                    <a:gd name="connsiteX1-267" fmla="*/ 2966 w 10000"/>
                    <a:gd name="connsiteY1-268" fmla="*/ 2594 h 10000"/>
                    <a:gd name="connsiteX2-269" fmla="*/ 5374 w 10000"/>
                    <a:gd name="connsiteY2-270" fmla="*/ 2564 h 10000"/>
                    <a:gd name="connsiteX3-271" fmla="*/ 7641 w 10000"/>
                    <a:gd name="connsiteY3-272" fmla="*/ 1101 h 10000"/>
                    <a:gd name="connsiteX4-273" fmla="*/ 10000 w 10000"/>
                    <a:gd name="connsiteY4-274" fmla="*/ 2841 h 10000"/>
                    <a:gd name="connsiteX5-275" fmla="*/ 9719 w 10000"/>
                    <a:gd name="connsiteY5-276" fmla="*/ 6350 h 10000"/>
                    <a:gd name="connsiteX6-277" fmla="*/ 7515 w 10000"/>
                    <a:gd name="connsiteY6-278" fmla="*/ 7778 h 10000"/>
                    <a:gd name="connsiteX7-279" fmla="*/ 5701 w 10000"/>
                    <a:gd name="connsiteY7-280" fmla="*/ 7531 h 10000"/>
                    <a:gd name="connsiteX8-281" fmla="*/ 2982 w 10000"/>
                    <a:gd name="connsiteY8-282" fmla="*/ 10000 h 10000"/>
                    <a:gd name="connsiteX9-283" fmla="*/ 0 w 10000"/>
                    <a:gd name="connsiteY9-284" fmla="*/ 5596 h 10000"/>
                    <a:gd name="connsiteX10-285" fmla="*/ 716 w 10000"/>
                    <a:gd name="connsiteY10-286" fmla="*/ 0 h 10000"/>
                    <a:gd name="connsiteX0-287" fmla="*/ 576 w 10000"/>
                    <a:gd name="connsiteY0-288" fmla="*/ 1139 h 8901"/>
                    <a:gd name="connsiteX1-289" fmla="*/ 2966 w 10000"/>
                    <a:gd name="connsiteY1-290" fmla="*/ 1495 h 8901"/>
                    <a:gd name="connsiteX2-291" fmla="*/ 5374 w 10000"/>
                    <a:gd name="connsiteY2-292" fmla="*/ 1465 h 8901"/>
                    <a:gd name="connsiteX3-293" fmla="*/ 7641 w 10000"/>
                    <a:gd name="connsiteY3-294" fmla="*/ 2 h 8901"/>
                    <a:gd name="connsiteX4-295" fmla="*/ 10000 w 10000"/>
                    <a:gd name="connsiteY4-296" fmla="*/ 1742 h 8901"/>
                    <a:gd name="connsiteX5-297" fmla="*/ 9719 w 10000"/>
                    <a:gd name="connsiteY5-298" fmla="*/ 5251 h 8901"/>
                    <a:gd name="connsiteX6-299" fmla="*/ 7515 w 10000"/>
                    <a:gd name="connsiteY6-300" fmla="*/ 6679 h 8901"/>
                    <a:gd name="connsiteX7-301" fmla="*/ 5701 w 10000"/>
                    <a:gd name="connsiteY7-302" fmla="*/ 6432 h 8901"/>
                    <a:gd name="connsiteX8-303" fmla="*/ 2982 w 10000"/>
                    <a:gd name="connsiteY8-304" fmla="*/ 8901 h 8901"/>
                    <a:gd name="connsiteX9-305" fmla="*/ 0 w 10000"/>
                    <a:gd name="connsiteY9-306" fmla="*/ 4497 h 8901"/>
                    <a:gd name="connsiteX10-307" fmla="*/ 576 w 10000"/>
                    <a:gd name="connsiteY10-308" fmla="*/ 1139 h 8901"/>
                    <a:gd name="connsiteX0-309" fmla="*/ 835 w 10259"/>
                    <a:gd name="connsiteY0-310" fmla="*/ 1280 h 10000"/>
                    <a:gd name="connsiteX1-311" fmla="*/ 3225 w 10259"/>
                    <a:gd name="connsiteY1-312" fmla="*/ 1680 h 10000"/>
                    <a:gd name="connsiteX2-313" fmla="*/ 5633 w 10259"/>
                    <a:gd name="connsiteY2-314" fmla="*/ 1646 h 10000"/>
                    <a:gd name="connsiteX3-315" fmla="*/ 7900 w 10259"/>
                    <a:gd name="connsiteY3-316" fmla="*/ 2 h 10000"/>
                    <a:gd name="connsiteX4-317" fmla="*/ 10259 w 10259"/>
                    <a:gd name="connsiteY4-318" fmla="*/ 1957 h 10000"/>
                    <a:gd name="connsiteX5-319" fmla="*/ 9978 w 10259"/>
                    <a:gd name="connsiteY5-320" fmla="*/ 5899 h 10000"/>
                    <a:gd name="connsiteX6-321" fmla="*/ 7774 w 10259"/>
                    <a:gd name="connsiteY6-322" fmla="*/ 7504 h 10000"/>
                    <a:gd name="connsiteX7-323" fmla="*/ 5960 w 10259"/>
                    <a:gd name="connsiteY7-324" fmla="*/ 7226 h 10000"/>
                    <a:gd name="connsiteX8-325" fmla="*/ 3241 w 10259"/>
                    <a:gd name="connsiteY8-326" fmla="*/ 10000 h 10000"/>
                    <a:gd name="connsiteX9-327" fmla="*/ 259 w 10259"/>
                    <a:gd name="connsiteY9-328" fmla="*/ 5052 h 10000"/>
                    <a:gd name="connsiteX10-329" fmla="*/ 835 w 10259"/>
                    <a:gd name="connsiteY10-330" fmla="*/ 1280 h 10000"/>
                    <a:gd name="connsiteX0-331" fmla="*/ 957 w 10381"/>
                    <a:gd name="connsiteY0-332" fmla="*/ 1280 h 10000"/>
                    <a:gd name="connsiteX1-333" fmla="*/ 3347 w 10381"/>
                    <a:gd name="connsiteY1-334" fmla="*/ 1680 h 10000"/>
                    <a:gd name="connsiteX2-335" fmla="*/ 5755 w 10381"/>
                    <a:gd name="connsiteY2-336" fmla="*/ 1646 h 10000"/>
                    <a:gd name="connsiteX3-337" fmla="*/ 8022 w 10381"/>
                    <a:gd name="connsiteY3-338" fmla="*/ 2 h 10000"/>
                    <a:gd name="connsiteX4-339" fmla="*/ 10381 w 10381"/>
                    <a:gd name="connsiteY4-340" fmla="*/ 1957 h 10000"/>
                    <a:gd name="connsiteX5-341" fmla="*/ 10100 w 10381"/>
                    <a:gd name="connsiteY5-342" fmla="*/ 5899 h 10000"/>
                    <a:gd name="connsiteX6-343" fmla="*/ 7896 w 10381"/>
                    <a:gd name="connsiteY6-344" fmla="*/ 7504 h 10000"/>
                    <a:gd name="connsiteX7-345" fmla="*/ 6082 w 10381"/>
                    <a:gd name="connsiteY7-346" fmla="*/ 7226 h 10000"/>
                    <a:gd name="connsiteX8-347" fmla="*/ 3363 w 10381"/>
                    <a:gd name="connsiteY8-348" fmla="*/ 10000 h 10000"/>
                    <a:gd name="connsiteX9-349" fmla="*/ 132 w 10381"/>
                    <a:gd name="connsiteY9-350" fmla="*/ 5419 h 10000"/>
                    <a:gd name="connsiteX10-351" fmla="*/ 957 w 10381"/>
                    <a:gd name="connsiteY10-352" fmla="*/ 1280 h 10000"/>
                    <a:gd name="connsiteX0-353" fmla="*/ 1307 w 10731"/>
                    <a:gd name="connsiteY0-354" fmla="*/ 1280 h 10000"/>
                    <a:gd name="connsiteX1-355" fmla="*/ 3697 w 10731"/>
                    <a:gd name="connsiteY1-356" fmla="*/ 1680 h 10000"/>
                    <a:gd name="connsiteX2-357" fmla="*/ 6105 w 10731"/>
                    <a:gd name="connsiteY2-358" fmla="*/ 1646 h 10000"/>
                    <a:gd name="connsiteX3-359" fmla="*/ 8372 w 10731"/>
                    <a:gd name="connsiteY3-360" fmla="*/ 2 h 10000"/>
                    <a:gd name="connsiteX4-361" fmla="*/ 10731 w 10731"/>
                    <a:gd name="connsiteY4-362" fmla="*/ 1957 h 10000"/>
                    <a:gd name="connsiteX5-363" fmla="*/ 10450 w 10731"/>
                    <a:gd name="connsiteY5-364" fmla="*/ 5899 h 10000"/>
                    <a:gd name="connsiteX6-365" fmla="*/ 8246 w 10731"/>
                    <a:gd name="connsiteY6-366" fmla="*/ 7504 h 10000"/>
                    <a:gd name="connsiteX7-367" fmla="*/ 6432 w 10731"/>
                    <a:gd name="connsiteY7-368" fmla="*/ 7226 h 10000"/>
                    <a:gd name="connsiteX8-369" fmla="*/ 3713 w 10731"/>
                    <a:gd name="connsiteY8-370" fmla="*/ 10000 h 10000"/>
                    <a:gd name="connsiteX9-371" fmla="*/ 482 w 10731"/>
                    <a:gd name="connsiteY9-372" fmla="*/ 5419 h 10000"/>
                    <a:gd name="connsiteX10-373" fmla="*/ 1307 w 10731"/>
                    <a:gd name="connsiteY10-374" fmla="*/ 1280 h 10000"/>
                    <a:gd name="connsiteX0-375" fmla="*/ 1307 w 10731"/>
                    <a:gd name="connsiteY0-376" fmla="*/ 1280 h 10000"/>
                    <a:gd name="connsiteX1-377" fmla="*/ 3697 w 10731"/>
                    <a:gd name="connsiteY1-378" fmla="*/ 1680 h 10000"/>
                    <a:gd name="connsiteX2-379" fmla="*/ 6105 w 10731"/>
                    <a:gd name="connsiteY2-380" fmla="*/ 1646 h 10000"/>
                    <a:gd name="connsiteX3-381" fmla="*/ 8372 w 10731"/>
                    <a:gd name="connsiteY3-382" fmla="*/ 2 h 10000"/>
                    <a:gd name="connsiteX4-383" fmla="*/ 10731 w 10731"/>
                    <a:gd name="connsiteY4-384" fmla="*/ 1957 h 10000"/>
                    <a:gd name="connsiteX5-385" fmla="*/ 10450 w 10731"/>
                    <a:gd name="connsiteY5-386" fmla="*/ 5899 h 10000"/>
                    <a:gd name="connsiteX6-387" fmla="*/ 8246 w 10731"/>
                    <a:gd name="connsiteY6-388" fmla="*/ 7504 h 10000"/>
                    <a:gd name="connsiteX7-389" fmla="*/ 6432 w 10731"/>
                    <a:gd name="connsiteY7-390" fmla="*/ 7226 h 10000"/>
                    <a:gd name="connsiteX8-391" fmla="*/ 3713 w 10731"/>
                    <a:gd name="connsiteY8-392" fmla="*/ 10000 h 10000"/>
                    <a:gd name="connsiteX9-393" fmla="*/ 482 w 10731"/>
                    <a:gd name="connsiteY9-394" fmla="*/ 5419 h 10000"/>
                    <a:gd name="connsiteX10-395" fmla="*/ 1307 w 10731"/>
                    <a:gd name="connsiteY10-396" fmla="*/ 1280 h 10000"/>
                    <a:gd name="connsiteX0-397" fmla="*/ 1307 w 10731"/>
                    <a:gd name="connsiteY0-398" fmla="*/ 1280 h 10000"/>
                    <a:gd name="connsiteX1-399" fmla="*/ 3697 w 10731"/>
                    <a:gd name="connsiteY1-400" fmla="*/ 1680 h 10000"/>
                    <a:gd name="connsiteX2-401" fmla="*/ 6105 w 10731"/>
                    <a:gd name="connsiteY2-402" fmla="*/ 1646 h 10000"/>
                    <a:gd name="connsiteX3-403" fmla="*/ 8372 w 10731"/>
                    <a:gd name="connsiteY3-404" fmla="*/ 2 h 10000"/>
                    <a:gd name="connsiteX4-405" fmla="*/ 10731 w 10731"/>
                    <a:gd name="connsiteY4-406" fmla="*/ 1957 h 10000"/>
                    <a:gd name="connsiteX5-407" fmla="*/ 10450 w 10731"/>
                    <a:gd name="connsiteY5-408" fmla="*/ 5899 h 10000"/>
                    <a:gd name="connsiteX6-409" fmla="*/ 8246 w 10731"/>
                    <a:gd name="connsiteY6-410" fmla="*/ 7504 h 10000"/>
                    <a:gd name="connsiteX7-411" fmla="*/ 6432 w 10731"/>
                    <a:gd name="connsiteY7-412" fmla="*/ 7226 h 10000"/>
                    <a:gd name="connsiteX8-413" fmla="*/ 3713 w 10731"/>
                    <a:gd name="connsiteY8-414" fmla="*/ 10000 h 10000"/>
                    <a:gd name="connsiteX9-415" fmla="*/ 482 w 10731"/>
                    <a:gd name="connsiteY9-416" fmla="*/ 5419 h 10000"/>
                    <a:gd name="connsiteX10-417" fmla="*/ 1307 w 10731"/>
                    <a:gd name="connsiteY10-418" fmla="*/ 1280 h 10000"/>
                    <a:gd name="connsiteX0-419" fmla="*/ 1767 w 11191"/>
                    <a:gd name="connsiteY0-420" fmla="*/ 1280 h 10000"/>
                    <a:gd name="connsiteX1-421" fmla="*/ 4157 w 11191"/>
                    <a:gd name="connsiteY1-422" fmla="*/ 1680 h 10000"/>
                    <a:gd name="connsiteX2-423" fmla="*/ 6565 w 11191"/>
                    <a:gd name="connsiteY2-424" fmla="*/ 1646 h 10000"/>
                    <a:gd name="connsiteX3-425" fmla="*/ 8832 w 11191"/>
                    <a:gd name="connsiteY3-426" fmla="*/ 2 h 10000"/>
                    <a:gd name="connsiteX4-427" fmla="*/ 11191 w 11191"/>
                    <a:gd name="connsiteY4-428" fmla="*/ 1957 h 10000"/>
                    <a:gd name="connsiteX5-429" fmla="*/ 10910 w 11191"/>
                    <a:gd name="connsiteY5-430" fmla="*/ 5899 h 10000"/>
                    <a:gd name="connsiteX6-431" fmla="*/ 8706 w 11191"/>
                    <a:gd name="connsiteY6-432" fmla="*/ 7504 h 10000"/>
                    <a:gd name="connsiteX7-433" fmla="*/ 6892 w 11191"/>
                    <a:gd name="connsiteY7-434" fmla="*/ 7226 h 10000"/>
                    <a:gd name="connsiteX8-435" fmla="*/ 4173 w 11191"/>
                    <a:gd name="connsiteY8-436" fmla="*/ 10000 h 10000"/>
                    <a:gd name="connsiteX9-437" fmla="*/ 942 w 11191"/>
                    <a:gd name="connsiteY9-438" fmla="*/ 5419 h 10000"/>
                    <a:gd name="connsiteX10-439" fmla="*/ 1767 w 11191"/>
                    <a:gd name="connsiteY10-440" fmla="*/ 1280 h 10000"/>
                    <a:gd name="connsiteX0-441" fmla="*/ 1767 w 11191"/>
                    <a:gd name="connsiteY0-442" fmla="*/ 1280 h 8729"/>
                    <a:gd name="connsiteX1-443" fmla="*/ 4157 w 11191"/>
                    <a:gd name="connsiteY1-444" fmla="*/ 1680 h 8729"/>
                    <a:gd name="connsiteX2-445" fmla="*/ 6565 w 11191"/>
                    <a:gd name="connsiteY2-446" fmla="*/ 1646 h 8729"/>
                    <a:gd name="connsiteX3-447" fmla="*/ 8832 w 11191"/>
                    <a:gd name="connsiteY3-448" fmla="*/ 2 h 8729"/>
                    <a:gd name="connsiteX4-449" fmla="*/ 11191 w 11191"/>
                    <a:gd name="connsiteY4-450" fmla="*/ 1957 h 8729"/>
                    <a:gd name="connsiteX5-451" fmla="*/ 10910 w 11191"/>
                    <a:gd name="connsiteY5-452" fmla="*/ 5899 h 8729"/>
                    <a:gd name="connsiteX6-453" fmla="*/ 8706 w 11191"/>
                    <a:gd name="connsiteY6-454" fmla="*/ 7504 h 8729"/>
                    <a:gd name="connsiteX7-455" fmla="*/ 6892 w 11191"/>
                    <a:gd name="connsiteY7-456" fmla="*/ 7226 h 8729"/>
                    <a:gd name="connsiteX8-457" fmla="*/ 3364 w 11191"/>
                    <a:gd name="connsiteY8-458" fmla="*/ 8729 h 8729"/>
                    <a:gd name="connsiteX9-459" fmla="*/ 942 w 11191"/>
                    <a:gd name="connsiteY9-460" fmla="*/ 5419 h 8729"/>
                    <a:gd name="connsiteX10-461" fmla="*/ 1767 w 11191"/>
                    <a:gd name="connsiteY10-462" fmla="*/ 1280 h 8729"/>
                    <a:gd name="connsiteX0-463" fmla="*/ 1580 w 10252"/>
                    <a:gd name="connsiteY0-464" fmla="*/ 1466 h 10000"/>
                    <a:gd name="connsiteX1-465" fmla="*/ 3716 w 10252"/>
                    <a:gd name="connsiteY1-466" fmla="*/ 1925 h 10000"/>
                    <a:gd name="connsiteX2-467" fmla="*/ 5867 w 10252"/>
                    <a:gd name="connsiteY2-468" fmla="*/ 1886 h 10000"/>
                    <a:gd name="connsiteX3-469" fmla="*/ 7893 w 10252"/>
                    <a:gd name="connsiteY3-470" fmla="*/ 2 h 10000"/>
                    <a:gd name="connsiteX4-471" fmla="*/ 10001 w 10252"/>
                    <a:gd name="connsiteY4-472" fmla="*/ 2242 h 10000"/>
                    <a:gd name="connsiteX5-473" fmla="*/ 10209 w 10252"/>
                    <a:gd name="connsiteY5-474" fmla="*/ 4978 h 10000"/>
                    <a:gd name="connsiteX6-475" fmla="*/ 7780 w 10252"/>
                    <a:gd name="connsiteY6-476" fmla="*/ 8597 h 10000"/>
                    <a:gd name="connsiteX7-477" fmla="*/ 6160 w 10252"/>
                    <a:gd name="connsiteY7-478" fmla="*/ 8278 h 10000"/>
                    <a:gd name="connsiteX8-479" fmla="*/ 3007 w 10252"/>
                    <a:gd name="connsiteY8-480" fmla="*/ 10000 h 10000"/>
                    <a:gd name="connsiteX9-481" fmla="*/ 843 w 10252"/>
                    <a:gd name="connsiteY9-482" fmla="*/ 6208 h 10000"/>
                    <a:gd name="connsiteX10-483" fmla="*/ 1580 w 10252"/>
                    <a:gd name="connsiteY10-484" fmla="*/ 1466 h 10000"/>
                    <a:gd name="connsiteX0-485" fmla="*/ 1580 w 10252"/>
                    <a:gd name="connsiteY0-486" fmla="*/ 1466 h 10000"/>
                    <a:gd name="connsiteX1-487" fmla="*/ 3716 w 10252"/>
                    <a:gd name="connsiteY1-488" fmla="*/ 1925 h 10000"/>
                    <a:gd name="connsiteX2-489" fmla="*/ 5867 w 10252"/>
                    <a:gd name="connsiteY2-490" fmla="*/ 1886 h 10000"/>
                    <a:gd name="connsiteX3-491" fmla="*/ 7893 w 10252"/>
                    <a:gd name="connsiteY3-492" fmla="*/ 2 h 10000"/>
                    <a:gd name="connsiteX4-493" fmla="*/ 10001 w 10252"/>
                    <a:gd name="connsiteY4-494" fmla="*/ 2242 h 10000"/>
                    <a:gd name="connsiteX5-495" fmla="*/ 10209 w 10252"/>
                    <a:gd name="connsiteY5-496" fmla="*/ 4978 h 10000"/>
                    <a:gd name="connsiteX6-497" fmla="*/ 7780 w 10252"/>
                    <a:gd name="connsiteY6-498" fmla="*/ 8597 h 10000"/>
                    <a:gd name="connsiteX7-499" fmla="*/ 6160 w 10252"/>
                    <a:gd name="connsiteY7-500" fmla="*/ 8278 h 10000"/>
                    <a:gd name="connsiteX8-501" fmla="*/ 3007 w 10252"/>
                    <a:gd name="connsiteY8-502" fmla="*/ 10000 h 10000"/>
                    <a:gd name="connsiteX9-503" fmla="*/ 843 w 10252"/>
                    <a:gd name="connsiteY9-504" fmla="*/ 6208 h 10000"/>
                    <a:gd name="connsiteX10-505" fmla="*/ 1580 w 10252"/>
                    <a:gd name="connsiteY10-506" fmla="*/ 1466 h 10000"/>
                    <a:gd name="connsiteX0-507" fmla="*/ 1580 w 10252"/>
                    <a:gd name="connsiteY0-508" fmla="*/ 1466 h 10000"/>
                    <a:gd name="connsiteX1-509" fmla="*/ 3716 w 10252"/>
                    <a:gd name="connsiteY1-510" fmla="*/ 1925 h 10000"/>
                    <a:gd name="connsiteX2-511" fmla="*/ 5867 w 10252"/>
                    <a:gd name="connsiteY2-512" fmla="*/ 1886 h 10000"/>
                    <a:gd name="connsiteX3-513" fmla="*/ 7893 w 10252"/>
                    <a:gd name="connsiteY3-514" fmla="*/ 2 h 10000"/>
                    <a:gd name="connsiteX4-515" fmla="*/ 10001 w 10252"/>
                    <a:gd name="connsiteY4-516" fmla="*/ 2242 h 10000"/>
                    <a:gd name="connsiteX5-517" fmla="*/ 10209 w 10252"/>
                    <a:gd name="connsiteY5-518" fmla="*/ 4978 h 10000"/>
                    <a:gd name="connsiteX6-519" fmla="*/ 7780 w 10252"/>
                    <a:gd name="connsiteY6-520" fmla="*/ 8597 h 10000"/>
                    <a:gd name="connsiteX7-521" fmla="*/ 6160 w 10252"/>
                    <a:gd name="connsiteY7-522" fmla="*/ 8278 h 10000"/>
                    <a:gd name="connsiteX8-523" fmla="*/ 3007 w 10252"/>
                    <a:gd name="connsiteY8-524" fmla="*/ 10000 h 10000"/>
                    <a:gd name="connsiteX9-525" fmla="*/ 843 w 10252"/>
                    <a:gd name="connsiteY9-526" fmla="*/ 6208 h 10000"/>
                    <a:gd name="connsiteX10-527" fmla="*/ 1580 w 10252"/>
                    <a:gd name="connsiteY10-528" fmla="*/ 1466 h 10000"/>
                    <a:gd name="connsiteX0-529" fmla="*/ 1580 w 10691"/>
                    <a:gd name="connsiteY0-530" fmla="*/ 1466 h 10000"/>
                    <a:gd name="connsiteX1-531" fmla="*/ 3716 w 10691"/>
                    <a:gd name="connsiteY1-532" fmla="*/ 1925 h 10000"/>
                    <a:gd name="connsiteX2-533" fmla="*/ 5867 w 10691"/>
                    <a:gd name="connsiteY2-534" fmla="*/ 1886 h 10000"/>
                    <a:gd name="connsiteX3-535" fmla="*/ 7893 w 10691"/>
                    <a:gd name="connsiteY3-536" fmla="*/ 2 h 10000"/>
                    <a:gd name="connsiteX4-537" fmla="*/ 10001 w 10691"/>
                    <a:gd name="connsiteY4-538" fmla="*/ 2242 h 10000"/>
                    <a:gd name="connsiteX5-539" fmla="*/ 10209 w 10691"/>
                    <a:gd name="connsiteY5-540" fmla="*/ 4978 h 10000"/>
                    <a:gd name="connsiteX6-541" fmla="*/ 7780 w 10691"/>
                    <a:gd name="connsiteY6-542" fmla="*/ 8597 h 10000"/>
                    <a:gd name="connsiteX7-543" fmla="*/ 6160 w 10691"/>
                    <a:gd name="connsiteY7-544" fmla="*/ 8278 h 10000"/>
                    <a:gd name="connsiteX8-545" fmla="*/ 3007 w 10691"/>
                    <a:gd name="connsiteY8-546" fmla="*/ 10000 h 10000"/>
                    <a:gd name="connsiteX9-547" fmla="*/ 843 w 10691"/>
                    <a:gd name="connsiteY9-548" fmla="*/ 6208 h 10000"/>
                    <a:gd name="connsiteX10-549" fmla="*/ 1580 w 10691"/>
                    <a:gd name="connsiteY10-550" fmla="*/ 1466 h 10000"/>
                    <a:gd name="connsiteX0-551" fmla="*/ 1580 w 10887"/>
                    <a:gd name="connsiteY0-552" fmla="*/ 1466 h 10000"/>
                    <a:gd name="connsiteX1-553" fmla="*/ 3716 w 10887"/>
                    <a:gd name="connsiteY1-554" fmla="*/ 1925 h 10000"/>
                    <a:gd name="connsiteX2-555" fmla="*/ 5867 w 10887"/>
                    <a:gd name="connsiteY2-556" fmla="*/ 1886 h 10000"/>
                    <a:gd name="connsiteX3-557" fmla="*/ 7893 w 10887"/>
                    <a:gd name="connsiteY3-558" fmla="*/ 2 h 10000"/>
                    <a:gd name="connsiteX4-559" fmla="*/ 10001 w 10887"/>
                    <a:gd name="connsiteY4-560" fmla="*/ 2242 h 10000"/>
                    <a:gd name="connsiteX5-561" fmla="*/ 10209 w 10887"/>
                    <a:gd name="connsiteY5-562" fmla="*/ 4978 h 10000"/>
                    <a:gd name="connsiteX6-563" fmla="*/ 7780 w 10887"/>
                    <a:gd name="connsiteY6-564" fmla="*/ 8597 h 10000"/>
                    <a:gd name="connsiteX7-565" fmla="*/ 6160 w 10887"/>
                    <a:gd name="connsiteY7-566" fmla="*/ 8278 h 10000"/>
                    <a:gd name="connsiteX8-567" fmla="*/ 3007 w 10887"/>
                    <a:gd name="connsiteY8-568" fmla="*/ 10000 h 10000"/>
                    <a:gd name="connsiteX9-569" fmla="*/ 843 w 10887"/>
                    <a:gd name="connsiteY9-570" fmla="*/ 6208 h 10000"/>
                    <a:gd name="connsiteX10-571" fmla="*/ 1580 w 10887"/>
                    <a:gd name="connsiteY10-572" fmla="*/ 1466 h 10000"/>
                    <a:gd name="connsiteX0-573" fmla="*/ 1580 w 10887"/>
                    <a:gd name="connsiteY0-574" fmla="*/ 1466 h 10000"/>
                    <a:gd name="connsiteX1-575" fmla="*/ 3716 w 10887"/>
                    <a:gd name="connsiteY1-576" fmla="*/ 1925 h 10000"/>
                    <a:gd name="connsiteX2-577" fmla="*/ 5867 w 10887"/>
                    <a:gd name="connsiteY2-578" fmla="*/ 1886 h 10000"/>
                    <a:gd name="connsiteX3-579" fmla="*/ 7893 w 10887"/>
                    <a:gd name="connsiteY3-580" fmla="*/ 2 h 10000"/>
                    <a:gd name="connsiteX4-581" fmla="*/ 10001 w 10887"/>
                    <a:gd name="connsiteY4-582" fmla="*/ 2242 h 10000"/>
                    <a:gd name="connsiteX5-583" fmla="*/ 10209 w 10887"/>
                    <a:gd name="connsiteY5-584" fmla="*/ 4978 h 10000"/>
                    <a:gd name="connsiteX6-585" fmla="*/ 7780 w 10887"/>
                    <a:gd name="connsiteY6-586" fmla="*/ 8597 h 10000"/>
                    <a:gd name="connsiteX7-587" fmla="*/ 6160 w 10887"/>
                    <a:gd name="connsiteY7-588" fmla="*/ 8278 h 10000"/>
                    <a:gd name="connsiteX8-589" fmla="*/ 3007 w 10887"/>
                    <a:gd name="connsiteY8-590" fmla="*/ 10000 h 10000"/>
                    <a:gd name="connsiteX9-591" fmla="*/ 843 w 10887"/>
                    <a:gd name="connsiteY9-592" fmla="*/ 6208 h 10000"/>
                    <a:gd name="connsiteX10-593" fmla="*/ 1580 w 10887"/>
                    <a:gd name="connsiteY10-594" fmla="*/ 1466 h 10000"/>
                    <a:gd name="connsiteX0-595" fmla="*/ 1580 w 10887"/>
                    <a:gd name="connsiteY0-596" fmla="*/ 755 h 9289"/>
                    <a:gd name="connsiteX1-597" fmla="*/ 3716 w 10887"/>
                    <a:gd name="connsiteY1-598" fmla="*/ 1214 h 9289"/>
                    <a:gd name="connsiteX2-599" fmla="*/ 5867 w 10887"/>
                    <a:gd name="connsiteY2-600" fmla="*/ 1175 h 9289"/>
                    <a:gd name="connsiteX3-601" fmla="*/ 7712 w 10887"/>
                    <a:gd name="connsiteY3-602" fmla="*/ 3 h 9289"/>
                    <a:gd name="connsiteX4-603" fmla="*/ 10001 w 10887"/>
                    <a:gd name="connsiteY4-604" fmla="*/ 1531 h 9289"/>
                    <a:gd name="connsiteX5-605" fmla="*/ 10209 w 10887"/>
                    <a:gd name="connsiteY5-606" fmla="*/ 4267 h 9289"/>
                    <a:gd name="connsiteX6-607" fmla="*/ 7780 w 10887"/>
                    <a:gd name="connsiteY6-608" fmla="*/ 7886 h 9289"/>
                    <a:gd name="connsiteX7-609" fmla="*/ 6160 w 10887"/>
                    <a:gd name="connsiteY7-610" fmla="*/ 7567 h 9289"/>
                    <a:gd name="connsiteX8-611" fmla="*/ 3007 w 10887"/>
                    <a:gd name="connsiteY8-612" fmla="*/ 9289 h 9289"/>
                    <a:gd name="connsiteX9-613" fmla="*/ 843 w 10887"/>
                    <a:gd name="connsiteY9-614" fmla="*/ 5497 h 9289"/>
                    <a:gd name="connsiteX10-615" fmla="*/ 1580 w 10887"/>
                    <a:gd name="connsiteY10-616" fmla="*/ 755 h 9289"/>
                    <a:gd name="connsiteX0-617" fmla="*/ 1451 w 10000"/>
                    <a:gd name="connsiteY0-618" fmla="*/ 813 h 10000"/>
                    <a:gd name="connsiteX1-619" fmla="*/ 3413 w 10000"/>
                    <a:gd name="connsiteY1-620" fmla="*/ 1307 h 10000"/>
                    <a:gd name="connsiteX2-621" fmla="*/ 5466 w 10000"/>
                    <a:gd name="connsiteY2-622" fmla="*/ 2031 h 10000"/>
                    <a:gd name="connsiteX3-623" fmla="*/ 7084 w 10000"/>
                    <a:gd name="connsiteY3-624" fmla="*/ 3 h 10000"/>
                    <a:gd name="connsiteX4-625" fmla="*/ 9186 w 10000"/>
                    <a:gd name="connsiteY4-626" fmla="*/ 1648 h 10000"/>
                    <a:gd name="connsiteX5-627" fmla="*/ 9377 w 10000"/>
                    <a:gd name="connsiteY5-628" fmla="*/ 4594 h 10000"/>
                    <a:gd name="connsiteX6-629" fmla="*/ 7146 w 10000"/>
                    <a:gd name="connsiteY6-630" fmla="*/ 8490 h 10000"/>
                    <a:gd name="connsiteX7-631" fmla="*/ 5658 w 10000"/>
                    <a:gd name="connsiteY7-632" fmla="*/ 8146 h 10000"/>
                    <a:gd name="connsiteX8-633" fmla="*/ 2762 w 10000"/>
                    <a:gd name="connsiteY8-634" fmla="*/ 10000 h 10000"/>
                    <a:gd name="connsiteX9-635" fmla="*/ 774 w 10000"/>
                    <a:gd name="connsiteY9-636" fmla="*/ 5918 h 10000"/>
                    <a:gd name="connsiteX10-637" fmla="*/ 1451 w 10000"/>
                    <a:gd name="connsiteY10-638" fmla="*/ 813 h 10000"/>
                    <a:gd name="connsiteX0-639" fmla="*/ 1451 w 10000"/>
                    <a:gd name="connsiteY0-640" fmla="*/ 813 h 10000"/>
                    <a:gd name="connsiteX1-641" fmla="*/ 3439 w 10000"/>
                    <a:gd name="connsiteY1-642" fmla="*/ 959 h 10000"/>
                    <a:gd name="connsiteX2-643" fmla="*/ 5466 w 10000"/>
                    <a:gd name="connsiteY2-644" fmla="*/ 2031 h 10000"/>
                    <a:gd name="connsiteX3-645" fmla="*/ 7084 w 10000"/>
                    <a:gd name="connsiteY3-646" fmla="*/ 3 h 10000"/>
                    <a:gd name="connsiteX4-647" fmla="*/ 9186 w 10000"/>
                    <a:gd name="connsiteY4-648" fmla="*/ 1648 h 10000"/>
                    <a:gd name="connsiteX5-649" fmla="*/ 9377 w 10000"/>
                    <a:gd name="connsiteY5-650" fmla="*/ 4594 h 10000"/>
                    <a:gd name="connsiteX6-651" fmla="*/ 7146 w 10000"/>
                    <a:gd name="connsiteY6-652" fmla="*/ 8490 h 10000"/>
                    <a:gd name="connsiteX7-653" fmla="*/ 5658 w 10000"/>
                    <a:gd name="connsiteY7-654" fmla="*/ 8146 h 10000"/>
                    <a:gd name="connsiteX8-655" fmla="*/ 2762 w 10000"/>
                    <a:gd name="connsiteY8-656" fmla="*/ 10000 h 10000"/>
                    <a:gd name="connsiteX9-657" fmla="*/ 774 w 10000"/>
                    <a:gd name="connsiteY9-658" fmla="*/ 5918 h 10000"/>
                    <a:gd name="connsiteX10-659" fmla="*/ 1451 w 10000"/>
                    <a:gd name="connsiteY10-660" fmla="*/ 813 h 10000"/>
                    <a:gd name="connsiteX0-661" fmla="*/ 1494 w 9954"/>
                    <a:gd name="connsiteY0-662" fmla="*/ 1336 h 10000"/>
                    <a:gd name="connsiteX1-663" fmla="*/ 3393 w 9954"/>
                    <a:gd name="connsiteY1-664" fmla="*/ 959 h 10000"/>
                    <a:gd name="connsiteX2-665" fmla="*/ 5420 w 9954"/>
                    <a:gd name="connsiteY2-666" fmla="*/ 2031 h 10000"/>
                    <a:gd name="connsiteX3-667" fmla="*/ 7038 w 9954"/>
                    <a:gd name="connsiteY3-668" fmla="*/ 3 h 10000"/>
                    <a:gd name="connsiteX4-669" fmla="*/ 9140 w 9954"/>
                    <a:gd name="connsiteY4-670" fmla="*/ 1648 h 10000"/>
                    <a:gd name="connsiteX5-671" fmla="*/ 9331 w 9954"/>
                    <a:gd name="connsiteY5-672" fmla="*/ 4594 h 10000"/>
                    <a:gd name="connsiteX6-673" fmla="*/ 7100 w 9954"/>
                    <a:gd name="connsiteY6-674" fmla="*/ 8490 h 10000"/>
                    <a:gd name="connsiteX7-675" fmla="*/ 5612 w 9954"/>
                    <a:gd name="connsiteY7-676" fmla="*/ 8146 h 10000"/>
                    <a:gd name="connsiteX8-677" fmla="*/ 2716 w 9954"/>
                    <a:gd name="connsiteY8-678" fmla="*/ 10000 h 10000"/>
                    <a:gd name="connsiteX9-679" fmla="*/ 728 w 9954"/>
                    <a:gd name="connsiteY9-680" fmla="*/ 5918 h 10000"/>
                    <a:gd name="connsiteX10-681" fmla="*/ 1494 w 9954"/>
                    <a:gd name="connsiteY10-682" fmla="*/ 1336 h 10000"/>
                    <a:gd name="connsiteX0-683" fmla="*/ 1501 w 10000"/>
                    <a:gd name="connsiteY0-684" fmla="*/ 1336 h 8850"/>
                    <a:gd name="connsiteX1-685" fmla="*/ 3409 w 10000"/>
                    <a:gd name="connsiteY1-686" fmla="*/ 959 h 8850"/>
                    <a:gd name="connsiteX2-687" fmla="*/ 5445 w 10000"/>
                    <a:gd name="connsiteY2-688" fmla="*/ 2031 h 8850"/>
                    <a:gd name="connsiteX3-689" fmla="*/ 7071 w 10000"/>
                    <a:gd name="connsiteY3-690" fmla="*/ 3 h 8850"/>
                    <a:gd name="connsiteX4-691" fmla="*/ 9182 w 10000"/>
                    <a:gd name="connsiteY4-692" fmla="*/ 1648 h 8850"/>
                    <a:gd name="connsiteX5-693" fmla="*/ 9374 w 10000"/>
                    <a:gd name="connsiteY5-694" fmla="*/ 4594 h 8850"/>
                    <a:gd name="connsiteX6-695" fmla="*/ 7133 w 10000"/>
                    <a:gd name="connsiteY6-696" fmla="*/ 8490 h 8850"/>
                    <a:gd name="connsiteX7-697" fmla="*/ 5638 w 10000"/>
                    <a:gd name="connsiteY7-698" fmla="*/ 8146 h 8850"/>
                    <a:gd name="connsiteX8-699" fmla="*/ 2703 w 10000"/>
                    <a:gd name="connsiteY8-700" fmla="*/ 8850 h 8850"/>
                    <a:gd name="connsiteX9-701" fmla="*/ 731 w 10000"/>
                    <a:gd name="connsiteY9-702" fmla="*/ 5918 h 8850"/>
                    <a:gd name="connsiteX10-703" fmla="*/ 1501 w 10000"/>
                    <a:gd name="connsiteY10-704" fmla="*/ 1336 h 8850"/>
                    <a:gd name="connsiteX0-705" fmla="*/ 1501 w 10000"/>
                    <a:gd name="connsiteY0-706" fmla="*/ 1510 h 10090"/>
                    <a:gd name="connsiteX1-707" fmla="*/ 3409 w 10000"/>
                    <a:gd name="connsiteY1-708" fmla="*/ 1084 h 10090"/>
                    <a:gd name="connsiteX2-709" fmla="*/ 5445 w 10000"/>
                    <a:gd name="connsiteY2-710" fmla="*/ 2295 h 10090"/>
                    <a:gd name="connsiteX3-711" fmla="*/ 7071 w 10000"/>
                    <a:gd name="connsiteY3-712" fmla="*/ 3 h 10090"/>
                    <a:gd name="connsiteX4-713" fmla="*/ 9182 w 10000"/>
                    <a:gd name="connsiteY4-714" fmla="*/ 1862 h 10090"/>
                    <a:gd name="connsiteX5-715" fmla="*/ 9374 w 10000"/>
                    <a:gd name="connsiteY5-716" fmla="*/ 5191 h 10090"/>
                    <a:gd name="connsiteX6-717" fmla="*/ 7133 w 10000"/>
                    <a:gd name="connsiteY6-718" fmla="*/ 9593 h 10090"/>
                    <a:gd name="connsiteX7-719" fmla="*/ 5638 w 10000"/>
                    <a:gd name="connsiteY7-720" fmla="*/ 9205 h 10090"/>
                    <a:gd name="connsiteX8-721" fmla="*/ 4072 w 10000"/>
                    <a:gd name="connsiteY8-722" fmla="*/ 8529 h 10090"/>
                    <a:gd name="connsiteX9-723" fmla="*/ 2703 w 10000"/>
                    <a:gd name="connsiteY9-724" fmla="*/ 10000 h 10090"/>
                    <a:gd name="connsiteX10-725" fmla="*/ 731 w 10000"/>
                    <a:gd name="connsiteY10-726" fmla="*/ 6687 h 10090"/>
                    <a:gd name="connsiteX11" fmla="*/ 1501 w 10000"/>
                    <a:gd name="connsiteY11" fmla="*/ 1510 h 10090"/>
                    <a:gd name="connsiteX0-727" fmla="*/ 1501 w 10000"/>
                    <a:gd name="connsiteY0-728" fmla="*/ 1510 h 10092"/>
                    <a:gd name="connsiteX1-729" fmla="*/ 3409 w 10000"/>
                    <a:gd name="connsiteY1-730" fmla="*/ 1084 h 10092"/>
                    <a:gd name="connsiteX2-731" fmla="*/ 5445 w 10000"/>
                    <a:gd name="connsiteY2-732" fmla="*/ 2295 h 10092"/>
                    <a:gd name="connsiteX3-733" fmla="*/ 7071 w 10000"/>
                    <a:gd name="connsiteY3-734" fmla="*/ 3 h 10092"/>
                    <a:gd name="connsiteX4-735" fmla="*/ 9182 w 10000"/>
                    <a:gd name="connsiteY4-736" fmla="*/ 1862 h 10092"/>
                    <a:gd name="connsiteX5-737" fmla="*/ 9374 w 10000"/>
                    <a:gd name="connsiteY5-738" fmla="*/ 5191 h 10092"/>
                    <a:gd name="connsiteX6-739" fmla="*/ 7133 w 10000"/>
                    <a:gd name="connsiteY6-740" fmla="*/ 9593 h 10092"/>
                    <a:gd name="connsiteX7-741" fmla="*/ 5638 w 10000"/>
                    <a:gd name="connsiteY7-742" fmla="*/ 9205 h 10092"/>
                    <a:gd name="connsiteX8-743" fmla="*/ 5136 w 10000"/>
                    <a:gd name="connsiteY8-744" fmla="*/ 9670 h 10092"/>
                    <a:gd name="connsiteX9-745" fmla="*/ 4072 w 10000"/>
                    <a:gd name="connsiteY9-746" fmla="*/ 8529 h 10092"/>
                    <a:gd name="connsiteX10-747" fmla="*/ 2703 w 10000"/>
                    <a:gd name="connsiteY10-748" fmla="*/ 10000 h 10092"/>
                    <a:gd name="connsiteX11-749" fmla="*/ 731 w 10000"/>
                    <a:gd name="connsiteY11-750" fmla="*/ 6687 h 10092"/>
                    <a:gd name="connsiteX12" fmla="*/ 1501 w 10000"/>
                    <a:gd name="connsiteY12" fmla="*/ 1510 h 10092"/>
                    <a:gd name="connsiteX0-751" fmla="*/ 1501 w 10000"/>
                    <a:gd name="connsiteY0-752" fmla="*/ 1510 h 10092"/>
                    <a:gd name="connsiteX1-753" fmla="*/ 3409 w 10000"/>
                    <a:gd name="connsiteY1-754" fmla="*/ 1084 h 10092"/>
                    <a:gd name="connsiteX2-755" fmla="*/ 5445 w 10000"/>
                    <a:gd name="connsiteY2-756" fmla="*/ 2295 h 10092"/>
                    <a:gd name="connsiteX3-757" fmla="*/ 7071 w 10000"/>
                    <a:gd name="connsiteY3-758" fmla="*/ 3 h 10092"/>
                    <a:gd name="connsiteX4-759" fmla="*/ 9182 w 10000"/>
                    <a:gd name="connsiteY4-760" fmla="*/ 1862 h 10092"/>
                    <a:gd name="connsiteX5-761" fmla="*/ 9374 w 10000"/>
                    <a:gd name="connsiteY5-762" fmla="*/ 5191 h 10092"/>
                    <a:gd name="connsiteX6-763" fmla="*/ 7133 w 10000"/>
                    <a:gd name="connsiteY6-764" fmla="*/ 9593 h 10092"/>
                    <a:gd name="connsiteX7-765" fmla="*/ 6408 w 10000"/>
                    <a:gd name="connsiteY7-766" fmla="*/ 8300 h 10092"/>
                    <a:gd name="connsiteX8-767" fmla="*/ 5136 w 10000"/>
                    <a:gd name="connsiteY8-768" fmla="*/ 9670 h 10092"/>
                    <a:gd name="connsiteX9-769" fmla="*/ 4072 w 10000"/>
                    <a:gd name="connsiteY9-770" fmla="*/ 8529 h 10092"/>
                    <a:gd name="connsiteX10-771" fmla="*/ 2703 w 10000"/>
                    <a:gd name="connsiteY10-772" fmla="*/ 10000 h 10092"/>
                    <a:gd name="connsiteX11-773" fmla="*/ 731 w 10000"/>
                    <a:gd name="connsiteY11-774" fmla="*/ 6687 h 10092"/>
                    <a:gd name="connsiteX12-775" fmla="*/ 1501 w 10000"/>
                    <a:gd name="connsiteY12-776" fmla="*/ 1510 h 10092"/>
                    <a:gd name="connsiteX0-777" fmla="*/ 1501 w 10000"/>
                    <a:gd name="connsiteY0-778" fmla="*/ 1510 h 10092"/>
                    <a:gd name="connsiteX1-779" fmla="*/ 3409 w 10000"/>
                    <a:gd name="connsiteY1-780" fmla="*/ 1084 h 10092"/>
                    <a:gd name="connsiteX2-781" fmla="*/ 5445 w 10000"/>
                    <a:gd name="connsiteY2-782" fmla="*/ 2295 h 10092"/>
                    <a:gd name="connsiteX3-783" fmla="*/ 7071 w 10000"/>
                    <a:gd name="connsiteY3-784" fmla="*/ 3 h 10092"/>
                    <a:gd name="connsiteX4-785" fmla="*/ 9182 w 10000"/>
                    <a:gd name="connsiteY4-786" fmla="*/ 1862 h 10092"/>
                    <a:gd name="connsiteX5-787" fmla="*/ 9374 w 10000"/>
                    <a:gd name="connsiteY5-788" fmla="*/ 5191 h 10092"/>
                    <a:gd name="connsiteX6-789" fmla="*/ 7608 w 10000"/>
                    <a:gd name="connsiteY6-790" fmla="*/ 9436 h 10092"/>
                    <a:gd name="connsiteX7-791" fmla="*/ 6408 w 10000"/>
                    <a:gd name="connsiteY7-792" fmla="*/ 8300 h 10092"/>
                    <a:gd name="connsiteX8-793" fmla="*/ 5136 w 10000"/>
                    <a:gd name="connsiteY8-794" fmla="*/ 9670 h 10092"/>
                    <a:gd name="connsiteX9-795" fmla="*/ 4072 w 10000"/>
                    <a:gd name="connsiteY9-796" fmla="*/ 8529 h 10092"/>
                    <a:gd name="connsiteX10-797" fmla="*/ 2703 w 10000"/>
                    <a:gd name="connsiteY10-798" fmla="*/ 10000 h 10092"/>
                    <a:gd name="connsiteX11-799" fmla="*/ 731 w 10000"/>
                    <a:gd name="connsiteY11-800" fmla="*/ 6687 h 10092"/>
                    <a:gd name="connsiteX12-801" fmla="*/ 1501 w 10000"/>
                    <a:gd name="connsiteY12-802" fmla="*/ 1510 h 10092"/>
                    <a:gd name="connsiteX0-803" fmla="*/ 1501 w 10000"/>
                    <a:gd name="connsiteY0-804" fmla="*/ 1510 h 10092"/>
                    <a:gd name="connsiteX1-805" fmla="*/ 3409 w 10000"/>
                    <a:gd name="connsiteY1-806" fmla="*/ 1084 h 10092"/>
                    <a:gd name="connsiteX2-807" fmla="*/ 5445 w 10000"/>
                    <a:gd name="connsiteY2-808" fmla="*/ 2295 h 10092"/>
                    <a:gd name="connsiteX3-809" fmla="*/ 7071 w 10000"/>
                    <a:gd name="connsiteY3-810" fmla="*/ 3 h 10092"/>
                    <a:gd name="connsiteX4-811" fmla="*/ 9182 w 10000"/>
                    <a:gd name="connsiteY4-812" fmla="*/ 1862 h 10092"/>
                    <a:gd name="connsiteX5-813" fmla="*/ 9374 w 10000"/>
                    <a:gd name="connsiteY5-814" fmla="*/ 5191 h 10092"/>
                    <a:gd name="connsiteX6-815" fmla="*/ 8471 w 10000"/>
                    <a:gd name="connsiteY6-816" fmla="*/ 6009 h 10092"/>
                    <a:gd name="connsiteX7-817" fmla="*/ 7608 w 10000"/>
                    <a:gd name="connsiteY7-818" fmla="*/ 9436 h 10092"/>
                    <a:gd name="connsiteX8-819" fmla="*/ 6408 w 10000"/>
                    <a:gd name="connsiteY8-820" fmla="*/ 8300 h 10092"/>
                    <a:gd name="connsiteX9-821" fmla="*/ 5136 w 10000"/>
                    <a:gd name="connsiteY9-822" fmla="*/ 9670 h 10092"/>
                    <a:gd name="connsiteX10-823" fmla="*/ 4072 w 10000"/>
                    <a:gd name="connsiteY10-824" fmla="*/ 8529 h 10092"/>
                    <a:gd name="connsiteX11-825" fmla="*/ 2703 w 10000"/>
                    <a:gd name="connsiteY11-826" fmla="*/ 10000 h 10092"/>
                    <a:gd name="connsiteX12-827" fmla="*/ 731 w 10000"/>
                    <a:gd name="connsiteY12-828" fmla="*/ 6687 h 10092"/>
                    <a:gd name="connsiteX13" fmla="*/ 1501 w 10000"/>
                    <a:gd name="connsiteY13" fmla="*/ 1510 h 10092"/>
                    <a:gd name="connsiteX0-829" fmla="*/ 1501 w 11272"/>
                    <a:gd name="connsiteY0-830" fmla="*/ 1510 h 10092"/>
                    <a:gd name="connsiteX1-831" fmla="*/ 3409 w 11272"/>
                    <a:gd name="connsiteY1-832" fmla="*/ 1084 h 10092"/>
                    <a:gd name="connsiteX2-833" fmla="*/ 5445 w 11272"/>
                    <a:gd name="connsiteY2-834" fmla="*/ 2295 h 10092"/>
                    <a:gd name="connsiteX3-835" fmla="*/ 7071 w 11272"/>
                    <a:gd name="connsiteY3-836" fmla="*/ 3 h 10092"/>
                    <a:gd name="connsiteX4-837" fmla="*/ 9182 w 11272"/>
                    <a:gd name="connsiteY4-838" fmla="*/ 1862 h 10092"/>
                    <a:gd name="connsiteX5-839" fmla="*/ 11080 w 11272"/>
                    <a:gd name="connsiteY5-840" fmla="*/ 3931 h 10092"/>
                    <a:gd name="connsiteX6-841" fmla="*/ 8471 w 11272"/>
                    <a:gd name="connsiteY6-842" fmla="*/ 6009 h 10092"/>
                    <a:gd name="connsiteX7-843" fmla="*/ 7608 w 11272"/>
                    <a:gd name="connsiteY7-844" fmla="*/ 9436 h 10092"/>
                    <a:gd name="connsiteX8-845" fmla="*/ 6408 w 11272"/>
                    <a:gd name="connsiteY8-846" fmla="*/ 8300 h 10092"/>
                    <a:gd name="connsiteX9-847" fmla="*/ 5136 w 11272"/>
                    <a:gd name="connsiteY9-848" fmla="*/ 9670 h 10092"/>
                    <a:gd name="connsiteX10-849" fmla="*/ 4072 w 11272"/>
                    <a:gd name="connsiteY10-850" fmla="*/ 8529 h 10092"/>
                    <a:gd name="connsiteX11-851" fmla="*/ 2703 w 11272"/>
                    <a:gd name="connsiteY11-852" fmla="*/ 10000 h 10092"/>
                    <a:gd name="connsiteX12-853" fmla="*/ 731 w 11272"/>
                    <a:gd name="connsiteY12-854" fmla="*/ 6687 h 10092"/>
                    <a:gd name="connsiteX13-855" fmla="*/ 1501 w 11272"/>
                    <a:gd name="connsiteY13-856" fmla="*/ 1510 h 10092"/>
                    <a:gd name="connsiteX0-857" fmla="*/ 1501 w 11272"/>
                    <a:gd name="connsiteY0-858" fmla="*/ 1510 h 10092"/>
                    <a:gd name="connsiteX1-859" fmla="*/ 3409 w 11272"/>
                    <a:gd name="connsiteY1-860" fmla="*/ 1084 h 10092"/>
                    <a:gd name="connsiteX2-861" fmla="*/ 5445 w 11272"/>
                    <a:gd name="connsiteY2-862" fmla="*/ 2295 h 10092"/>
                    <a:gd name="connsiteX3-863" fmla="*/ 7071 w 11272"/>
                    <a:gd name="connsiteY3-864" fmla="*/ 3 h 10092"/>
                    <a:gd name="connsiteX4-865" fmla="*/ 9182 w 11272"/>
                    <a:gd name="connsiteY4-866" fmla="*/ 1862 h 10092"/>
                    <a:gd name="connsiteX5-867" fmla="*/ 11080 w 11272"/>
                    <a:gd name="connsiteY5-868" fmla="*/ 3931 h 10092"/>
                    <a:gd name="connsiteX6-869" fmla="*/ 8471 w 11272"/>
                    <a:gd name="connsiteY6-870" fmla="*/ 6009 h 10092"/>
                    <a:gd name="connsiteX7-871" fmla="*/ 7608 w 11272"/>
                    <a:gd name="connsiteY7-872" fmla="*/ 9436 h 10092"/>
                    <a:gd name="connsiteX8-873" fmla="*/ 6408 w 11272"/>
                    <a:gd name="connsiteY8-874" fmla="*/ 8300 h 10092"/>
                    <a:gd name="connsiteX9-875" fmla="*/ 5136 w 11272"/>
                    <a:gd name="connsiteY9-876" fmla="*/ 9670 h 10092"/>
                    <a:gd name="connsiteX10-877" fmla="*/ 4072 w 11272"/>
                    <a:gd name="connsiteY10-878" fmla="*/ 8529 h 10092"/>
                    <a:gd name="connsiteX11-879" fmla="*/ 2703 w 11272"/>
                    <a:gd name="connsiteY11-880" fmla="*/ 10000 h 10092"/>
                    <a:gd name="connsiteX12-881" fmla="*/ 731 w 11272"/>
                    <a:gd name="connsiteY12-882" fmla="*/ 6687 h 10092"/>
                    <a:gd name="connsiteX13-883" fmla="*/ 1501 w 11272"/>
                    <a:gd name="connsiteY13-884" fmla="*/ 1510 h 10092"/>
                    <a:gd name="connsiteX0-885" fmla="*/ 1501 w 11272"/>
                    <a:gd name="connsiteY0-886" fmla="*/ 1510 h 10092"/>
                    <a:gd name="connsiteX1-887" fmla="*/ 3409 w 11272"/>
                    <a:gd name="connsiteY1-888" fmla="*/ 1084 h 10092"/>
                    <a:gd name="connsiteX2-889" fmla="*/ 5445 w 11272"/>
                    <a:gd name="connsiteY2-890" fmla="*/ 2295 h 10092"/>
                    <a:gd name="connsiteX3-891" fmla="*/ 7071 w 11272"/>
                    <a:gd name="connsiteY3-892" fmla="*/ 3 h 10092"/>
                    <a:gd name="connsiteX4-893" fmla="*/ 9182 w 11272"/>
                    <a:gd name="connsiteY4-894" fmla="*/ 1862 h 10092"/>
                    <a:gd name="connsiteX5-895" fmla="*/ 11080 w 11272"/>
                    <a:gd name="connsiteY5-896" fmla="*/ 3931 h 10092"/>
                    <a:gd name="connsiteX6-897" fmla="*/ 9843 w 11272"/>
                    <a:gd name="connsiteY6-898" fmla="*/ 6245 h 10092"/>
                    <a:gd name="connsiteX7-899" fmla="*/ 8471 w 11272"/>
                    <a:gd name="connsiteY7-900" fmla="*/ 6009 h 10092"/>
                    <a:gd name="connsiteX8-901" fmla="*/ 7608 w 11272"/>
                    <a:gd name="connsiteY8-902" fmla="*/ 9436 h 10092"/>
                    <a:gd name="connsiteX9-903" fmla="*/ 6408 w 11272"/>
                    <a:gd name="connsiteY9-904" fmla="*/ 8300 h 10092"/>
                    <a:gd name="connsiteX10-905" fmla="*/ 5136 w 11272"/>
                    <a:gd name="connsiteY10-906" fmla="*/ 9670 h 10092"/>
                    <a:gd name="connsiteX11-907" fmla="*/ 4072 w 11272"/>
                    <a:gd name="connsiteY11-908" fmla="*/ 8529 h 10092"/>
                    <a:gd name="connsiteX12-909" fmla="*/ 2703 w 11272"/>
                    <a:gd name="connsiteY12-910" fmla="*/ 10000 h 10092"/>
                    <a:gd name="connsiteX13-911" fmla="*/ 731 w 11272"/>
                    <a:gd name="connsiteY13-912" fmla="*/ 6687 h 10092"/>
                    <a:gd name="connsiteX14" fmla="*/ 1501 w 11272"/>
                    <a:gd name="connsiteY14" fmla="*/ 1510 h 10092"/>
                    <a:gd name="connsiteX0-913" fmla="*/ 1501 w 11272"/>
                    <a:gd name="connsiteY0-914" fmla="*/ 1510 h 10000"/>
                    <a:gd name="connsiteX1-915" fmla="*/ 3409 w 11272"/>
                    <a:gd name="connsiteY1-916" fmla="*/ 1084 h 10000"/>
                    <a:gd name="connsiteX2-917" fmla="*/ 5445 w 11272"/>
                    <a:gd name="connsiteY2-918" fmla="*/ 2295 h 10000"/>
                    <a:gd name="connsiteX3-919" fmla="*/ 7071 w 11272"/>
                    <a:gd name="connsiteY3-920" fmla="*/ 3 h 10000"/>
                    <a:gd name="connsiteX4-921" fmla="*/ 9182 w 11272"/>
                    <a:gd name="connsiteY4-922" fmla="*/ 1862 h 10000"/>
                    <a:gd name="connsiteX5-923" fmla="*/ 11080 w 11272"/>
                    <a:gd name="connsiteY5-924" fmla="*/ 3931 h 10000"/>
                    <a:gd name="connsiteX6-925" fmla="*/ 9843 w 11272"/>
                    <a:gd name="connsiteY6-926" fmla="*/ 6245 h 10000"/>
                    <a:gd name="connsiteX7-927" fmla="*/ 8471 w 11272"/>
                    <a:gd name="connsiteY7-928" fmla="*/ 6009 h 10000"/>
                    <a:gd name="connsiteX8-929" fmla="*/ 7608 w 11272"/>
                    <a:gd name="connsiteY8-930" fmla="*/ 9436 h 10000"/>
                    <a:gd name="connsiteX9-931" fmla="*/ 6408 w 11272"/>
                    <a:gd name="connsiteY9-932" fmla="*/ 8300 h 10000"/>
                    <a:gd name="connsiteX10-933" fmla="*/ 5136 w 11272"/>
                    <a:gd name="connsiteY10-934" fmla="*/ 9670 h 10000"/>
                    <a:gd name="connsiteX11-935" fmla="*/ 4072 w 11272"/>
                    <a:gd name="connsiteY11-936" fmla="*/ 8529 h 10000"/>
                    <a:gd name="connsiteX12-937" fmla="*/ 2703 w 11272"/>
                    <a:gd name="connsiteY12-938" fmla="*/ 10000 h 10000"/>
                    <a:gd name="connsiteX13-939" fmla="*/ 2007 w 11272"/>
                    <a:gd name="connsiteY13-940" fmla="*/ 7623 h 10000"/>
                    <a:gd name="connsiteX14-941" fmla="*/ 731 w 11272"/>
                    <a:gd name="connsiteY14-942" fmla="*/ 6687 h 10000"/>
                    <a:gd name="connsiteX15" fmla="*/ 1501 w 11272"/>
                    <a:gd name="connsiteY15" fmla="*/ 1510 h 10000"/>
                    <a:gd name="connsiteX0-943" fmla="*/ 1501 w 11272"/>
                    <a:gd name="connsiteY0-944" fmla="*/ 1510 h 10000"/>
                    <a:gd name="connsiteX1-945" fmla="*/ 3409 w 11272"/>
                    <a:gd name="connsiteY1-946" fmla="*/ 1084 h 10000"/>
                    <a:gd name="connsiteX2-947" fmla="*/ 5445 w 11272"/>
                    <a:gd name="connsiteY2-948" fmla="*/ 2295 h 10000"/>
                    <a:gd name="connsiteX3-949" fmla="*/ 7071 w 11272"/>
                    <a:gd name="connsiteY3-950" fmla="*/ 3 h 10000"/>
                    <a:gd name="connsiteX4-951" fmla="*/ 9182 w 11272"/>
                    <a:gd name="connsiteY4-952" fmla="*/ 1862 h 10000"/>
                    <a:gd name="connsiteX5-953" fmla="*/ 11080 w 11272"/>
                    <a:gd name="connsiteY5-954" fmla="*/ 3931 h 10000"/>
                    <a:gd name="connsiteX6-955" fmla="*/ 9843 w 11272"/>
                    <a:gd name="connsiteY6-956" fmla="*/ 6245 h 10000"/>
                    <a:gd name="connsiteX7-957" fmla="*/ 8471 w 11272"/>
                    <a:gd name="connsiteY7-958" fmla="*/ 6009 h 10000"/>
                    <a:gd name="connsiteX8-959" fmla="*/ 7608 w 11272"/>
                    <a:gd name="connsiteY8-960" fmla="*/ 9436 h 10000"/>
                    <a:gd name="connsiteX9-961" fmla="*/ 6408 w 11272"/>
                    <a:gd name="connsiteY9-962" fmla="*/ 8300 h 10000"/>
                    <a:gd name="connsiteX10-963" fmla="*/ 5136 w 11272"/>
                    <a:gd name="connsiteY10-964" fmla="*/ 9670 h 10000"/>
                    <a:gd name="connsiteX11-965" fmla="*/ 4072 w 11272"/>
                    <a:gd name="connsiteY11-966" fmla="*/ 8529 h 10000"/>
                    <a:gd name="connsiteX12-967" fmla="*/ 2703 w 11272"/>
                    <a:gd name="connsiteY12-968" fmla="*/ 10000 h 10000"/>
                    <a:gd name="connsiteX13-969" fmla="*/ 2007 w 11272"/>
                    <a:gd name="connsiteY13-970" fmla="*/ 7623 h 10000"/>
                    <a:gd name="connsiteX14-971" fmla="*/ 731 w 11272"/>
                    <a:gd name="connsiteY14-972" fmla="*/ 6687 h 10000"/>
                    <a:gd name="connsiteX15-973" fmla="*/ 1501 w 11272"/>
                    <a:gd name="connsiteY15-974" fmla="*/ 1510 h 10000"/>
                    <a:gd name="connsiteX0-975" fmla="*/ 1613 w 11384"/>
                    <a:gd name="connsiteY0-976" fmla="*/ 1510 h 10000"/>
                    <a:gd name="connsiteX1-977" fmla="*/ 3521 w 11384"/>
                    <a:gd name="connsiteY1-978" fmla="*/ 1084 h 10000"/>
                    <a:gd name="connsiteX2-979" fmla="*/ 5557 w 11384"/>
                    <a:gd name="connsiteY2-980" fmla="*/ 2295 h 10000"/>
                    <a:gd name="connsiteX3-981" fmla="*/ 7183 w 11384"/>
                    <a:gd name="connsiteY3-982" fmla="*/ 3 h 10000"/>
                    <a:gd name="connsiteX4-983" fmla="*/ 9294 w 11384"/>
                    <a:gd name="connsiteY4-984" fmla="*/ 1862 h 10000"/>
                    <a:gd name="connsiteX5-985" fmla="*/ 11192 w 11384"/>
                    <a:gd name="connsiteY5-986" fmla="*/ 3931 h 10000"/>
                    <a:gd name="connsiteX6-987" fmla="*/ 9955 w 11384"/>
                    <a:gd name="connsiteY6-988" fmla="*/ 6245 h 10000"/>
                    <a:gd name="connsiteX7-989" fmla="*/ 8583 w 11384"/>
                    <a:gd name="connsiteY7-990" fmla="*/ 6009 h 10000"/>
                    <a:gd name="connsiteX8-991" fmla="*/ 7720 w 11384"/>
                    <a:gd name="connsiteY8-992" fmla="*/ 9436 h 10000"/>
                    <a:gd name="connsiteX9-993" fmla="*/ 6520 w 11384"/>
                    <a:gd name="connsiteY9-994" fmla="*/ 8300 h 10000"/>
                    <a:gd name="connsiteX10-995" fmla="*/ 5248 w 11384"/>
                    <a:gd name="connsiteY10-996" fmla="*/ 9670 h 10000"/>
                    <a:gd name="connsiteX11-997" fmla="*/ 4184 w 11384"/>
                    <a:gd name="connsiteY11-998" fmla="*/ 8529 h 10000"/>
                    <a:gd name="connsiteX12-999" fmla="*/ 2815 w 11384"/>
                    <a:gd name="connsiteY12-1000" fmla="*/ 10000 h 10000"/>
                    <a:gd name="connsiteX13-1001" fmla="*/ 2119 w 11384"/>
                    <a:gd name="connsiteY13-1002" fmla="*/ 7623 h 10000"/>
                    <a:gd name="connsiteX14-1003" fmla="*/ 843 w 11384"/>
                    <a:gd name="connsiteY14-1004" fmla="*/ 6687 h 10000"/>
                    <a:gd name="connsiteX15-1005" fmla="*/ 1613 w 11384"/>
                    <a:gd name="connsiteY15-1006" fmla="*/ 1510 h 10000"/>
                    <a:gd name="connsiteX0-1007" fmla="*/ 1321 w 11733"/>
                    <a:gd name="connsiteY0-1008" fmla="*/ 2455 h 10000"/>
                    <a:gd name="connsiteX1-1009" fmla="*/ 3870 w 11733"/>
                    <a:gd name="connsiteY1-1010" fmla="*/ 1084 h 10000"/>
                    <a:gd name="connsiteX2-1011" fmla="*/ 5906 w 11733"/>
                    <a:gd name="connsiteY2-1012" fmla="*/ 2295 h 10000"/>
                    <a:gd name="connsiteX3-1013" fmla="*/ 7532 w 11733"/>
                    <a:gd name="connsiteY3-1014" fmla="*/ 3 h 10000"/>
                    <a:gd name="connsiteX4-1015" fmla="*/ 9643 w 11733"/>
                    <a:gd name="connsiteY4-1016" fmla="*/ 1862 h 10000"/>
                    <a:gd name="connsiteX5-1017" fmla="*/ 11541 w 11733"/>
                    <a:gd name="connsiteY5-1018" fmla="*/ 3931 h 10000"/>
                    <a:gd name="connsiteX6-1019" fmla="*/ 10304 w 11733"/>
                    <a:gd name="connsiteY6-1020" fmla="*/ 6245 h 10000"/>
                    <a:gd name="connsiteX7-1021" fmla="*/ 8932 w 11733"/>
                    <a:gd name="connsiteY7-1022" fmla="*/ 6009 h 10000"/>
                    <a:gd name="connsiteX8-1023" fmla="*/ 8069 w 11733"/>
                    <a:gd name="connsiteY8-1024" fmla="*/ 9436 h 10000"/>
                    <a:gd name="connsiteX9-1025" fmla="*/ 6869 w 11733"/>
                    <a:gd name="connsiteY9-1026" fmla="*/ 8300 h 10000"/>
                    <a:gd name="connsiteX10-1027" fmla="*/ 5597 w 11733"/>
                    <a:gd name="connsiteY10-1028" fmla="*/ 9670 h 10000"/>
                    <a:gd name="connsiteX11-1029" fmla="*/ 4533 w 11733"/>
                    <a:gd name="connsiteY11-1030" fmla="*/ 8529 h 10000"/>
                    <a:gd name="connsiteX12-1031" fmla="*/ 3164 w 11733"/>
                    <a:gd name="connsiteY12-1032" fmla="*/ 10000 h 10000"/>
                    <a:gd name="connsiteX13-1033" fmla="*/ 2468 w 11733"/>
                    <a:gd name="connsiteY13-1034" fmla="*/ 7623 h 10000"/>
                    <a:gd name="connsiteX14-1035" fmla="*/ 1192 w 11733"/>
                    <a:gd name="connsiteY14-1036" fmla="*/ 6687 h 10000"/>
                    <a:gd name="connsiteX15-1037" fmla="*/ 1321 w 11733"/>
                    <a:gd name="connsiteY15-1038" fmla="*/ 2455 h 10000"/>
                    <a:gd name="connsiteX0-1039" fmla="*/ 1321 w 11733"/>
                    <a:gd name="connsiteY0-1040" fmla="*/ 2455 h 10000"/>
                    <a:gd name="connsiteX1-1041" fmla="*/ 2519 w 11733"/>
                    <a:gd name="connsiteY1-1042" fmla="*/ 2387 h 10000"/>
                    <a:gd name="connsiteX2-1043" fmla="*/ 3870 w 11733"/>
                    <a:gd name="connsiteY2-1044" fmla="*/ 1084 h 10000"/>
                    <a:gd name="connsiteX3-1045" fmla="*/ 5906 w 11733"/>
                    <a:gd name="connsiteY3-1046" fmla="*/ 2295 h 10000"/>
                    <a:gd name="connsiteX4-1047" fmla="*/ 7532 w 11733"/>
                    <a:gd name="connsiteY4-1048" fmla="*/ 3 h 10000"/>
                    <a:gd name="connsiteX5-1049" fmla="*/ 9643 w 11733"/>
                    <a:gd name="connsiteY5-1050" fmla="*/ 1862 h 10000"/>
                    <a:gd name="connsiteX6-1051" fmla="*/ 11541 w 11733"/>
                    <a:gd name="connsiteY6-1052" fmla="*/ 3931 h 10000"/>
                    <a:gd name="connsiteX7-1053" fmla="*/ 10304 w 11733"/>
                    <a:gd name="connsiteY7-1054" fmla="*/ 6245 h 10000"/>
                    <a:gd name="connsiteX8-1055" fmla="*/ 8932 w 11733"/>
                    <a:gd name="connsiteY8-1056" fmla="*/ 6009 h 10000"/>
                    <a:gd name="connsiteX9-1057" fmla="*/ 8069 w 11733"/>
                    <a:gd name="connsiteY9-1058" fmla="*/ 9436 h 10000"/>
                    <a:gd name="connsiteX10-1059" fmla="*/ 6869 w 11733"/>
                    <a:gd name="connsiteY10-1060" fmla="*/ 8300 h 10000"/>
                    <a:gd name="connsiteX11-1061" fmla="*/ 5597 w 11733"/>
                    <a:gd name="connsiteY11-1062" fmla="*/ 9670 h 10000"/>
                    <a:gd name="connsiteX12-1063" fmla="*/ 4533 w 11733"/>
                    <a:gd name="connsiteY12-1064" fmla="*/ 8529 h 10000"/>
                    <a:gd name="connsiteX13-1065" fmla="*/ 3164 w 11733"/>
                    <a:gd name="connsiteY13-1066" fmla="*/ 10000 h 10000"/>
                    <a:gd name="connsiteX14-1067" fmla="*/ 2468 w 11733"/>
                    <a:gd name="connsiteY14-1068" fmla="*/ 7623 h 10000"/>
                    <a:gd name="connsiteX15-1069" fmla="*/ 1192 w 11733"/>
                    <a:gd name="connsiteY15-1070" fmla="*/ 6687 h 10000"/>
                    <a:gd name="connsiteX16" fmla="*/ 1321 w 11733"/>
                    <a:gd name="connsiteY16" fmla="*/ 2455 h 10000"/>
                    <a:gd name="connsiteX0-1071" fmla="*/ 1321 w 11733"/>
                    <a:gd name="connsiteY0-1072" fmla="*/ 2455 h 10000"/>
                    <a:gd name="connsiteX1-1073" fmla="*/ 2519 w 11733"/>
                    <a:gd name="connsiteY1-1074" fmla="*/ 2387 h 10000"/>
                    <a:gd name="connsiteX2-1075" fmla="*/ 3229 w 11733"/>
                    <a:gd name="connsiteY2-1076" fmla="*/ 927 h 10000"/>
                    <a:gd name="connsiteX3-1077" fmla="*/ 5906 w 11733"/>
                    <a:gd name="connsiteY3-1078" fmla="*/ 2295 h 10000"/>
                    <a:gd name="connsiteX4-1079" fmla="*/ 7532 w 11733"/>
                    <a:gd name="connsiteY4-1080" fmla="*/ 3 h 10000"/>
                    <a:gd name="connsiteX5-1081" fmla="*/ 9643 w 11733"/>
                    <a:gd name="connsiteY5-1082" fmla="*/ 1862 h 10000"/>
                    <a:gd name="connsiteX6-1083" fmla="*/ 11541 w 11733"/>
                    <a:gd name="connsiteY6-1084" fmla="*/ 3931 h 10000"/>
                    <a:gd name="connsiteX7-1085" fmla="*/ 10304 w 11733"/>
                    <a:gd name="connsiteY7-1086" fmla="*/ 6245 h 10000"/>
                    <a:gd name="connsiteX8-1087" fmla="*/ 8932 w 11733"/>
                    <a:gd name="connsiteY8-1088" fmla="*/ 6009 h 10000"/>
                    <a:gd name="connsiteX9-1089" fmla="*/ 8069 w 11733"/>
                    <a:gd name="connsiteY9-1090" fmla="*/ 9436 h 10000"/>
                    <a:gd name="connsiteX10-1091" fmla="*/ 6869 w 11733"/>
                    <a:gd name="connsiteY10-1092" fmla="*/ 8300 h 10000"/>
                    <a:gd name="connsiteX11-1093" fmla="*/ 5597 w 11733"/>
                    <a:gd name="connsiteY11-1094" fmla="*/ 9670 h 10000"/>
                    <a:gd name="connsiteX12-1095" fmla="*/ 4533 w 11733"/>
                    <a:gd name="connsiteY12-1096" fmla="*/ 8529 h 10000"/>
                    <a:gd name="connsiteX13-1097" fmla="*/ 3164 w 11733"/>
                    <a:gd name="connsiteY13-1098" fmla="*/ 10000 h 10000"/>
                    <a:gd name="connsiteX14-1099" fmla="*/ 2468 w 11733"/>
                    <a:gd name="connsiteY14-1100" fmla="*/ 7623 h 10000"/>
                    <a:gd name="connsiteX15-1101" fmla="*/ 1192 w 11733"/>
                    <a:gd name="connsiteY15-1102" fmla="*/ 6687 h 10000"/>
                    <a:gd name="connsiteX16-1103" fmla="*/ 1321 w 11733"/>
                    <a:gd name="connsiteY16-1104" fmla="*/ 2455 h 10000"/>
                    <a:gd name="connsiteX0-1105" fmla="*/ 1321 w 11733"/>
                    <a:gd name="connsiteY0-1106" fmla="*/ 2455 h 10000"/>
                    <a:gd name="connsiteX1-1107" fmla="*/ 2519 w 11733"/>
                    <a:gd name="connsiteY1-1108" fmla="*/ 2387 h 10000"/>
                    <a:gd name="connsiteX2-1109" fmla="*/ 3229 w 11733"/>
                    <a:gd name="connsiteY2-1110" fmla="*/ 927 h 10000"/>
                    <a:gd name="connsiteX3-1111" fmla="*/ 4417 w 11733"/>
                    <a:gd name="connsiteY3-1112" fmla="*/ 2742 h 10000"/>
                    <a:gd name="connsiteX4-1113" fmla="*/ 5906 w 11733"/>
                    <a:gd name="connsiteY4-1114" fmla="*/ 2295 h 10000"/>
                    <a:gd name="connsiteX5-1115" fmla="*/ 7532 w 11733"/>
                    <a:gd name="connsiteY5-1116" fmla="*/ 3 h 10000"/>
                    <a:gd name="connsiteX6-1117" fmla="*/ 9643 w 11733"/>
                    <a:gd name="connsiteY6-1118" fmla="*/ 1862 h 10000"/>
                    <a:gd name="connsiteX7-1119" fmla="*/ 11541 w 11733"/>
                    <a:gd name="connsiteY7-1120" fmla="*/ 3931 h 10000"/>
                    <a:gd name="connsiteX8-1121" fmla="*/ 10304 w 11733"/>
                    <a:gd name="connsiteY8-1122" fmla="*/ 6245 h 10000"/>
                    <a:gd name="connsiteX9-1123" fmla="*/ 8932 w 11733"/>
                    <a:gd name="connsiteY9-1124" fmla="*/ 6009 h 10000"/>
                    <a:gd name="connsiteX10-1125" fmla="*/ 8069 w 11733"/>
                    <a:gd name="connsiteY10-1126" fmla="*/ 9436 h 10000"/>
                    <a:gd name="connsiteX11-1127" fmla="*/ 6869 w 11733"/>
                    <a:gd name="connsiteY11-1128" fmla="*/ 8300 h 10000"/>
                    <a:gd name="connsiteX12-1129" fmla="*/ 5597 w 11733"/>
                    <a:gd name="connsiteY12-1130" fmla="*/ 9670 h 10000"/>
                    <a:gd name="connsiteX13-1131" fmla="*/ 4533 w 11733"/>
                    <a:gd name="connsiteY13-1132" fmla="*/ 8529 h 10000"/>
                    <a:gd name="connsiteX14-1133" fmla="*/ 3164 w 11733"/>
                    <a:gd name="connsiteY14-1134" fmla="*/ 10000 h 10000"/>
                    <a:gd name="connsiteX15-1135" fmla="*/ 2468 w 11733"/>
                    <a:gd name="connsiteY15-1136" fmla="*/ 7623 h 10000"/>
                    <a:gd name="connsiteX16-1137" fmla="*/ 1192 w 11733"/>
                    <a:gd name="connsiteY16-1138" fmla="*/ 6687 h 10000"/>
                    <a:gd name="connsiteX17" fmla="*/ 1321 w 11733"/>
                    <a:gd name="connsiteY17" fmla="*/ 2455 h 10000"/>
                    <a:gd name="connsiteX0-1139" fmla="*/ 1321 w 11733"/>
                    <a:gd name="connsiteY0-1140" fmla="*/ 2483 h 10028"/>
                    <a:gd name="connsiteX1-1141" fmla="*/ 2519 w 11733"/>
                    <a:gd name="connsiteY1-1142" fmla="*/ 2415 h 10028"/>
                    <a:gd name="connsiteX2-1143" fmla="*/ 3229 w 11733"/>
                    <a:gd name="connsiteY2-1144" fmla="*/ 955 h 10028"/>
                    <a:gd name="connsiteX3-1145" fmla="*/ 4417 w 11733"/>
                    <a:gd name="connsiteY3-1146" fmla="*/ 2770 h 10028"/>
                    <a:gd name="connsiteX4-1147" fmla="*/ 5367 w 11733"/>
                    <a:gd name="connsiteY4-1148" fmla="*/ 866 h 10028"/>
                    <a:gd name="connsiteX5-1149" fmla="*/ 7532 w 11733"/>
                    <a:gd name="connsiteY5-1150" fmla="*/ 31 h 10028"/>
                    <a:gd name="connsiteX6-1151" fmla="*/ 9643 w 11733"/>
                    <a:gd name="connsiteY6-1152" fmla="*/ 1890 h 10028"/>
                    <a:gd name="connsiteX7-1153" fmla="*/ 11541 w 11733"/>
                    <a:gd name="connsiteY7-1154" fmla="*/ 3959 h 10028"/>
                    <a:gd name="connsiteX8-1155" fmla="*/ 10304 w 11733"/>
                    <a:gd name="connsiteY8-1156" fmla="*/ 6273 h 10028"/>
                    <a:gd name="connsiteX9-1157" fmla="*/ 8932 w 11733"/>
                    <a:gd name="connsiteY9-1158" fmla="*/ 6037 h 10028"/>
                    <a:gd name="connsiteX10-1159" fmla="*/ 8069 w 11733"/>
                    <a:gd name="connsiteY10-1160" fmla="*/ 9464 h 10028"/>
                    <a:gd name="connsiteX11-1161" fmla="*/ 6869 w 11733"/>
                    <a:gd name="connsiteY11-1162" fmla="*/ 8328 h 10028"/>
                    <a:gd name="connsiteX12-1163" fmla="*/ 5597 w 11733"/>
                    <a:gd name="connsiteY12-1164" fmla="*/ 9698 h 10028"/>
                    <a:gd name="connsiteX13-1165" fmla="*/ 4533 w 11733"/>
                    <a:gd name="connsiteY13-1166" fmla="*/ 8557 h 10028"/>
                    <a:gd name="connsiteX14-1167" fmla="*/ 3164 w 11733"/>
                    <a:gd name="connsiteY14-1168" fmla="*/ 10028 h 10028"/>
                    <a:gd name="connsiteX15-1169" fmla="*/ 2468 w 11733"/>
                    <a:gd name="connsiteY15-1170" fmla="*/ 7651 h 10028"/>
                    <a:gd name="connsiteX16-1171" fmla="*/ 1192 w 11733"/>
                    <a:gd name="connsiteY16-1172" fmla="*/ 6715 h 10028"/>
                    <a:gd name="connsiteX17-1173" fmla="*/ 1321 w 11733"/>
                    <a:gd name="connsiteY17-1174" fmla="*/ 2483 h 10028"/>
                    <a:gd name="connsiteX0-1175" fmla="*/ 1321 w 11733"/>
                    <a:gd name="connsiteY0-1176" fmla="*/ 2454 h 9999"/>
                    <a:gd name="connsiteX1-1177" fmla="*/ 2519 w 11733"/>
                    <a:gd name="connsiteY1-1178" fmla="*/ 2386 h 9999"/>
                    <a:gd name="connsiteX2-1179" fmla="*/ 3229 w 11733"/>
                    <a:gd name="connsiteY2-1180" fmla="*/ 926 h 9999"/>
                    <a:gd name="connsiteX3-1181" fmla="*/ 4417 w 11733"/>
                    <a:gd name="connsiteY3-1182" fmla="*/ 2741 h 9999"/>
                    <a:gd name="connsiteX4-1183" fmla="*/ 5367 w 11733"/>
                    <a:gd name="connsiteY4-1184" fmla="*/ 837 h 9999"/>
                    <a:gd name="connsiteX5-1185" fmla="*/ 6867 w 11733"/>
                    <a:gd name="connsiteY5-1186" fmla="*/ 1520 h 9999"/>
                    <a:gd name="connsiteX6-1187" fmla="*/ 7532 w 11733"/>
                    <a:gd name="connsiteY6-1188" fmla="*/ 2 h 9999"/>
                    <a:gd name="connsiteX7-1189" fmla="*/ 9643 w 11733"/>
                    <a:gd name="connsiteY7-1190" fmla="*/ 1861 h 9999"/>
                    <a:gd name="connsiteX8-1191" fmla="*/ 11541 w 11733"/>
                    <a:gd name="connsiteY8-1192" fmla="*/ 3930 h 9999"/>
                    <a:gd name="connsiteX9-1193" fmla="*/ 10304 w 11733"/>
                    <a:gd name="connsiteY9-1194" fmla="*/ 6244 h 9999"/>
                    <a:gd name="connsiteX10-1195" fmla="*/ 8932 w 11733"/>
                    <a:gd name="connsiteY10-1196" fmla="*/ 6008 h 9999"/>
                    <a:gd name="connsiteX11-1197" fmla="*/ 8069 w 11733"/>
                    <a:gd name="connsiteY11-1198" fmla="*/ 9435 h 9999"/>
                    <a:gd name="connsiteX12-1199" fmla="*/ 6869 w 11733"/>
                    <a:gd name="connsiteY12-1200" fmla="*/ 8299 h 9999"/>
                    <a:gd name="connsiteX13-1201" fmla="*/ 5597 w 11733"/>
                    <a:gd name="connsiteY13-1202" fmla="*/ 9669 h 9999"/>
                    <a:gd name="connsiteX14-1203" fmla="*/ 4533 w 11733"/>
                    <a:gd name="connsiteY14-1204" fmla="*/ 8528 h 9999"/>
                    <a:gd name="connsiteX15-1205" fmla="*/ 3164 w 11733"/>
                    <a:gd name="connsiteY15-1206" fmla="*/ 9999 h 9999"/>
                    <a:gd name="connsiteX16-1207" fmla="*/ 2468 w 11733"/>
                    <a:gd name="connsiteY16-1208" fmla="*/ 7622 h 9999"/>
                    <a:gd name="connsiteX17-1209" fmla="*/ 1192 w 11733"/>
                    <a:gd name="connsiteY17-1210" fmla="*/ 6686 h 9999"/>
                    <a:gd name="connsiteX18" fmla="*/ 1321 w 11733"/>
                    <a:gd name="connsiteY18" fmla="*/ 2454 h 9999"/>
                    <a:gd name="connsiteX0-1211" fmla="*/ 1126 w 10000"/>
                    <a:gd name="connsiteY0-1212" fmla="*/ 2807 h 10353"/>
                    <a:gd name="connsiteX1-1213" fmla="*/ 2147 w 10000"/>
                    <a:gd name="connsiteY1-1214" fmla="*/ 2739 h 10353"/>
                    <a:gd name="connsiteX2-1215" fmla="*/ 2752 w 10000"/>
                    <a:gd name="connsiteY2-1216" fmla="*/ 1279 h 10353"/>
                    <a:gd name="connsiteX3-1217" fmla="*/ 3765 w 10000"/>
                    <a:gd name="connsiteY3-1218" fmla="*/ 3094 h 10353"/>
                    <a:gd name="connsiteX4-1219" fmla="*/ 4574 w 10000"/>
                    <a:gd name="connsiteY4-1220" fmla="*/ 1190 h 10353"/>
                    <a:gd name="connsiteX5-1221" fmla="*/ 5853 w 10000"/>
                    <a:gd name="connsiteY5-1222" fmla="*/ 1873 h 10353"/>
                    <a:gd name="connsiteX6-1223" fmla="*/ 6803 w 10000"/>
                    <a:gd name="connsiteY6-1224" fmla="*/ 1 h 10353"/>
                    <a:gd name="connsiteX7-1225" fmla="*/ 8219 w 10000"/>
                    <a:gd name="connsiteY7-1226" fmla="*/ 2214 h 10353"/>
                    <a:gd name="connsiteX8-1227" fmla="*/ 9836 w 10000"/>
                    <a:gd name="connsiteY8-1228" fmla="*/ 4283 h 10353"/>
                    <a:gd name="connsiteX9-1229" fmla="*/ 8782 w 10000"/>
                    <a:gd name="connsiteY9-1230" fmla="*/ 6598 h 10353"/>
                    <a:gd name="connsiteX10-1231" fmla="*/ 7613 w 10000"/>
                    <a:gd name="connsiteY10-1232" fmla="*/ 6362 h 10353"/>
                    <a:gd name="connsiteX11-1233" fmla="*/ 6877 w 10000"/>
                    <a:gd name="connsiteY11-1234" fmla="*/ 9789 h 10353"/>
                    <a:gd name="connsiteX12-1235" fmla="*/ 5854 w 10000"/>
                    <a:gd name="connsiteY12-1236" fmla="*/ 8653 h 10353"/>
                    <a:gd name="connsiteX13-1237" fmla="*/ 4770 w 10000"/>
                    <a:gd name="connsiteY13-1238" fmla="*/ 10023 h 10353"/>
                    <a:gd name="connsiteX14-1239" fmla="*/ 3863 w 10000"/>
                    <a:gd name="connsiteY14-1240" fmla="*/ 8882 h 10353"/>
                    <a:gd name="connsiteX15-1241" fmla="*/ 2697 w 10000"/>
                    <a:gd name="connsiteY15-1242" fmla="*/ 10353 h 10353"/>
                    <a:gd name="connsiteX16-1243" fmla="*/ 2103 w 10000"/>
                    <a:gd name="connsiteY16-1244" fmla="*/ 7976 h 10353"/>
                    <a:gd name="connsiteX17-1245" fmla="*/ 1016 w 10000"/>
                    <a:gd name="connsiteY17-1246" fmla="*/ 7040 h 10353"/>
                    <a:gd name="connsiteX18-1247" fmla="*/ 1126 w 10000"/>
                    <a:gd name="connsiteY18-1248" fmla="*/ 2807 h 10353"/>
                    <a:gd name="connsiteX0-1249" fmla="*/ 1126 w 9838"/>
                    <a:gd name="connsiteY0-1250" fmla="*/ 2807 h 10353"/>
                    <a:gd name="connsiteX1-1251" fmla="*/ 2147 w 9838"/>
                    <a:gd name="connsiteY1-1252" fmla="*/ 2739 h 10353"/>
                    <a:gd name="connsiteX2-1253" fmla="*/ 2752 w 9838"/>
                    <a:gd name="connsiteY2-1254" fmla="*/ 1279 h 10353"/>
                    <a:gd name="connsiteX3-1255" fmla="*/ 3765 w 9838"/>
                    <a:gd name="connsiteY3-1256" fmla="*/ 3094 h 10353"/>
                    <a:gd name="connsiteX4-1257" fmla="*/ 4574 w 9838"/>
                    <a:gd name="connsiteY4-1258" fmla="*/ 1190 h 10353"/>
                    <a:gd name="connsiteX5-1259" fmla="*/ 5853 w 9838"/>
                    <a:gd name="connsiteY5-1260" fmla="*/ 1873 h 10353"/>
                    <a:gd name="connsiteX6-1261" fmla="*/ 6803 w 9838"/>
                    <a:gd name="connsiteY6-1262" fmla="*/ 1 h 10353"/>
                    <a:gd name="connsiteX7-1263" fmla="*/ 8219 w 9838"/>
                    <a:gd name="connsiteY7-1264" fmla="*/ 2214 h 10353"/>
                    <a:gd name="connsiteX8-1265" fmla="*/ 8935 w 9838"/>
                    <a:gd name="connsiteY8-1266" fmla="*/ 1322 h 10353"/>
                    <a:gd name="connsiteX9-1267" fmla="*/ 9836 w 9838"/>
                    <a:gd name="connsiteY9-1268" fmla="*/ 4283 h 10353"/>
                    <a:gd name="connsiteX10-1269" fmla="*/ 8782 w 9838"/>
                    <a:gd name="connsiteY10-1270" fmla="*/ 6598 h 10353"/>
                    <a:gd name="connsiteX11-1271" fmla="*/ 7613 w 9838"/>
                    <a:gd name="connsiteY11-1272" fmla="*/ 6362 h 10353"/>
                    <a:gd name="connsiteX12-1273" fmla="*/ 6877 w 9838"/>
                    <a:gd name="connsiteY12-1274" fmla="*/ 9789 h 10353"/>
                    <a:gd name="connsiteX13-1275" fmla="*/ 5854 w 9838"/>
                    <a:gd name="connsiteY13-1276" fmla="*/ 8653 h 10353"/>
                    <a:gd name="connsiteX14-1277" fmla="*/ 4770 w 9838"/>
                    <a:gd name="connsiteY14-1278" fmla="*/ 10023 h 10353"/>
                    <a:gd name="connsiteX15-1279" fmla="*/ 3863 w 9838"/>
                    <a:gd name="connsiteY15-1280" fmla="*/ 8882 h 10353"/>
                    <a:gd name="connsiteX16-1281" fmla="*/ 2697 w 9838"/>
                    <a:gd name="connsiteY16-1282" fmla="*/ 10353 h 10353"/>
                    <a:gd name="connsiteX17-1283" fmla="*/ 2103 w 9838"/>
                    <a:gd name="connsiteY17-1284" fmla="*/ 7976 h 10353"/>
                    <a:gd name="connsiteX18-1285" fmla="*/ 1016 w 9838"/>
                    <a:gd name="connsiteY18-1286" fmla="*/ 7040 h 10353"/>
                    <a:gd name="connsiteX19" fmla="*/ 1126 w 9838"/>
                    <a:gd name="connsiteY19" fmla="*/ 2807 h 10353"/>
                    <a:gd name="connsiteX0-1287" fmla="*/ 1065 w 9920"/>
                    <a:gd name="connsiteY0-1288" fmla="*/ 2711 h 10000"/>
                    <a:gd name="connsiteX1-1289" fmla="*/ 2102 w 9920"/>
                    <a:gd name="connsiteY1-1290" fmla="*/ 2646 h 10000"/>
                    <a:gd name="connsiteX2-1291" fmla="*/ 2717 w 9920"/>
                    <a:gd name="connsiteY2-1292" fmla="*/ 1235 h 10000"/>
                    <a:gd name="connsiteX3-1293" fmla="*/ 3747 w 9920"/>
                    <a:gd name="connsiteY3-1294" fmla="*/ 2989 h 10000"/>
                    <a:gd name="connsiteX4-1295" fmla="*/ 4569 w 9920"/>
                    <a:gd name="connsiteY4-1296" fmla="*/ 1149 h 10000"/>
                    <a:gd name="connsiteX5-1297" fmla="*/ 5869 w 9920"/>
                    <a:gd name="connsiteY5-1298" fmla="*/ 1809 h 10000"/>
                    <a:gd name="connsiteX6-1299" fmla="*/ 6835 w 9920"/>
                    <a:gd name="connsiteY6-1300" fmla="*/ 1 h 10000"/>
                    <a:gd name="connsiteX7-1301" fmla="*/ 8274 w 9920"/>
                    <a:gd name="connsiteY7-1302" fmla="*/ 2139 h 10000"/>
                    <a:gd name="connsiteX8-1303" fmla="*/ 9002 w 9920"/>
                    <a:gd name="connsiteY8-1304" fmla="*/ 1277 h 10000"/>
                    <a:gd name="connsiteX9-1305" fmla="*/ 9918 w 9920"/>
                    <a:gd name="connsiteY9-1306" fmla="*/ 4137 h 10000"/>
                    <a:gd name="connsiteX10-1307" fmla="*/ 8847 w 9920"/>
                    <a:gd name="connsiteY10-1308" fmla="*/ 6373 h 10000"/>
                    <a:gd name="connsiteX11-1309" fmla="*/ 7658 w 9920"/>
                    <a:gd name="connsiteY11-1310" fmla="*/ 6145 h 10000"/>
                    <a:gd name="connsiteX12-1311" fmla="*/ 6910 w 9920"/>
                    <a:gd name="connsiteY12-1312" fmla="*/ 9455 h 10000"/>
                    <a:gd name="connsiteX13-1313" fmla="*/ 5870 w 9920"/>
                    <a:gd name="connsiteY13-1314" fmla="*/ 8358 h 10000"/>
                    <a:gd name="connsiteX14-1315" fmla="*/ 4769 w 9920"/>
                    <a:gd name="connsiteY14-1316" fmla="*/ 9681 h 10000"/>
                    <a:gd name="connsiteX15-1317" fmla="*/ 3847 w 9920"/>
                    <a:gd name="connsiteY15-1318" fmla="*/ 8579 h 10000"/>
                    <a:gd name="connsiteX16-1319" fmla="*/ 2661 w 9920"/>
                    <a:gd name="connsiteY16-1320" fmla="*/ 10000 h 10000"/>
                    <a:gd name="connsiteX17-1321" fmla="*/ 2058 w 9920"/>
                    <a:gd name="connsiteY17-1322" fmla="*/ 7704 h 10000"/>
                    <a:gd name="connsiteX18-1323" fmla="*/ 1175 w 9920"/>
                    <a:gd name="connsiteY18-1324" fmla="*/ 7903 h 10000"/>
                    <a:gd name="connsiteX19-1325" fmla="*/ 1065 w 9920"/>
                    <a:gd name="connsiteY19-1326" fmla="*/ 2711 h 10000"/>
                    <a:gd name="connsiteX0-1327" fmla="*/ 1074 w 11488"/>
                    <a:gd name="connsiteY0-1328" fmla="*/ 2711 h 10000"/>
                    <a:gd name="connsiteX1-1329" fmla="*/ 2119 w 11488"/>
                    <a:gd name="connsiteY1-1330" fmla="*/ 2646 h 10000"/>
                    <a:gd name="connsiteX2-1331" fmla="*/ 2739 w 11488"/>
                    <a:gd name="connsiteY2-1332" fmla="*/ 1235 h 10000"/>
                    <a:gd name="connsiteX3-1333" fmla="*/ 3777 w 11488"/>
                    <a:gd name="connsiteY3-1334" fmla="*/ 2989 h 10000"/>
                    <a:gd name="connsiteX4-1335" fmla="*/ 4606 w 11488"/>
                    <a:gd name="connsiteY4-1336" fmla="*/ 1149 h 10000"/>
                    <a:gd name="connsiteX5-1337" fmla="*/ 5916 w 11488"/>
                    <a:gd name="connsiteY5-1338" fmla="*/ 1809 h 10000"/>
                    <a:gd name="connsiteX6-1339" fmla="*/ 6890 w 11488"/>
                    <a:gd name="connsiteY6-1340" fmla="*/ 1 h 10000"/>
                    <a:gd name="connsiteX7-1341" fmla="*/ 8341 w 11488"/>
                    <a:gd name="connsiteY7-1342" fmla="*/ 2139 h 10000"/>
                    <a:gd name="connsiteX8-1343" fmla="*/ 9075 w 11488"/>
                    <a:gd name="connsiteY8-1344" fmla="*/ 1277 h 10000"/>
                    <a:gd name="connsiteX9-1345" fmla="*/ 11488 w 11488"/>
                    <a:gd name="connsiteY9-1346" fmla="*/ 3605 h 10000"/>
                    <a:gd name="connsiteX10-1347" fmla="*/ 8918 w 11488"/>
                    <a:gd name="connsiteY10-1348" fmla="*/ 6373 h 10000"/>
                    <a:gd name="connsiteX11-1349" fmla="*/ 7720 w 11488"/>
                    <a:gd name="connsiteY11-1350" fmla="*/ 6145 h 10000"/>
                    <a:gd name="connsiteX12-1351" fmla="*/ 6966 w 11488"/>
                    <a:gd name="connsiteY12-1352" fmla="*/ 9455 h 10000"/>
                    <a:gd name="connsiteX13-1353" fmla="*/ 5917 w 11488"/>
                    <a:gd name="connsiteY13-1354" fmla="*/ 8358 h 10000"/>
                    <a:gd name="connsiteX14-1355" fmla="*/ 4807 w 11488"/>
                    <a:gd name="connsiteY14-1356" fmla="*/ 9681 h 10000"/>
                    <a:gd name="connsiteX15-1357" fmla="*/ 3878 w 11488"/>
                    <a:gd name="connsiteY15-1358" fmla="*/ 8579 h 10000"/>
                    <a:gd name="connsiteX16-1359" fmla="*/ 2682 w 11488"/>
                    <a:gd name="connsiteY16-1360" fmla="*/ 10000 h 10000"/>
                    <a:gd name="connsiteX17-1361" fmla="*/ 2075 w 11488"/>
                    <a:gd name="connsiteY17-1362" fmla="*/ 7704 h 10000"/>
                    <a:gd name="connsiteX18-1363" fmla="*/ 1184 w 11488"/>
                    <a:gd name="connsiteY18-1364" fmla="*/ 7903 h 10000"/>
                    <a:gd name="connsiteX19-1365" fmla="*/ 1074 w 11488"/>
                    <a:gd name="connsiteY19-1366" fmla="*/ 2711 h 10000"/>
                    <a:gd name="connsiteX0-1367" fmla="*/ 1074 w 11489"/>
                    <a:gd name="connsiteY0-1368" fmla="*/ 2711 h 10000"/>
                    <a:gd name="connsiteX1-1369" fmla="*/ 2119 w 11489"/>
                    <a:gd name="connsiteY1-1370" fmla="*/ 2646 h 10000"/>
                    <a:gd name="connsiteX2-1371" fmla="*/ 2739 w 11489"/>
                    <a:gd name="connsiteY2-1372" fmla="*/ 1235 h 10000"/>
                    <a:gd name="connsiteX3-1373" fmla="*/ 3777 w 11489"/>
                    <a:gd name="connsiteY3-1374" fmla="*/ 2989 h 10000"/>
                    <a:gd name="connsiteX4-1375" fmla="*/ 4606 w 11489"/>
                    <a:gd name="connsiteY4-1376" fmla="*/ 1149 h 10000"/>
                    <a:gd name="connsiteX5-1377" fmla="*/ 5916 w 11489"/>
                    <a:gd name="connsiteY5-1378" fmla="*/ 1809 h 10000"/>
                    <a:gd name="connsiteX6-1379" fmla="*/ 6890 w 11489"/>
                    <a:gd name="connsiteY6-1380" fmla="*/ 1 h 10000"/>
                    <a:gd name="connsiteX7-1381" fmla="*/ 8341 w 11489"/>
                    <a:gd name="connsiteY7-1382" fmla="*/ 2139 h 10000"/>
                    <a:gd name="connsiteX8-1383" fmla="*/ 9075 w 11489"/>
                    <a:gd name="connsiteY8-1384" fmla="*/ 1277 h 10000"/>
                    <a:gd name="connsiteX9-1385" fmla="*/ 11488 w 11489"/>
                    <a:gd name="connsiteY9-1386" fmla="*/ 3605 h 10000"/>
                    <a:gd name="connsiteX10-1387" fmla="*/ 9512 w 11489"/>
                    <a:gd name="connsiteY10-1388" fmla="*/ 6753 h 10000"/>
                    <a:gd name="connsiteX11-1389" fmla="*/ 7720 w 11489"/>
                    <a:gd name="connsiteY11-1390" fmla="*/ 6145 h 10000"/>
                    <a:gd name="connsiteX12-1391" fmla="*/ 6966 w 11489"/>
                    <a:gd name="connsiteY12-1392" fmla="*/ 9455 h 10000"/>
                    <a:gd name="connsiteX13-1393" fmla="*/ 5917 w 11489"/>
                    <a:gd name="connsiteY13-1394" fmla="*/ 8358 h 10000"/>
                    <a:gd name="connsiteX14-1395" fmla="*/ 4807 w 11489"/>
                    <a:gd name="connsiteY14-1396" fmla="*/ 9681 h 10000"/>
                    <a:gd name="connsiteX15-1397" fmla="*/ 3878 w 11489"/>
                    <a:gd name="connsiteY15-1398" fmla="*/ 8579 h 10000"/>
                    <a:gd name="connsiteX16-1399" fmla="*/ 2682 w 11489"/>
                    <a:gd name="connsiteY16-1400" fmla="*/ 10000 h 10000"/>
                    <a:gd name="connsiteX17-1401" fmla="*/ 2075 w 11489"/>
                    <a:gd name="connsiteY17-1402" fmla="*/ 7704 h 10000"/>
                    <a:gd name="connsiteX18-1403" fmla="*/ 1184 w 11489"/>
                    <a:gd name="connsiteY18-1404" fmla="*/ 7903 h 10000"/>
                    <a:gd name="connsiteX19-1405" fmla="*/ 1074 w 11489"/>
                    <a:gd name="connsiteY19-1406" fmla="*/ 2711 h 10000"/>
                    <a:gd name="connsiteX0-1407" fmla="*/ 1074 w 11489"/>
                    <a:gd name="connsiteY0-1408" fmla="*/ 2711 h 10000"/>
                    <a:gd name="connsiteX1-1409" fmla="*/ 2119 w 11489"/>
                    <a:gd name="connsiteY1-1410" fmla="*/ 2646 h 10000"/>
                    <a:gd name="connsiteX2-1411" fmla="*/ 2739 w 11489"/>
                    <a:gd name="connsiteY2-1412" fmla="*/ 1235 h 10000"/>
                    <a:gd name="connsiteX3-1413" fmla="*/ 3777 w 11489"/>
                    <a:gd name="connsiteY3-1414" fmla="*/ 2989 h 10000"/>
                    <a:gd name="connsiteX4-1415" fmla="*/ 4606 w 11489"/>
                    <a:gd name="connsiteY4-1416" fmla="*/ 1149 h 10000"/>
                    <a:gd name="connsiteX5-1417" fmla="*/ 5916 w 11489"/>
                    <a:gd name="connsiteY5-1418" fmla="*/ 1809 h 10000"/>
                    <a:gd name="connsiteX6-1419" fmla="*/ 6890 w 11489"/>
                    <a:gd name="connsiteY6-1420" fmla="*/ 1 h 10000"/>
                    <a:gd name="connsiteX7-1421" fmla="*/ 8341 w 11489"/>
                    <a:gd name="connsiteY7-1422" fmla="*/ 2139 h 10000"/>
                    <a:gd name="connsiteX8-1423" fmla="*/ 10072 w 11489"/>
                    <a:gd name="connsiteY8-1424" fmla="*/ 821 h 10000"/>
                    <a:gd name="connsiteX9-1425" fmla="*/ 11488 w 11489"/>
                    <a:gd name="connsiteY9-1426" fmla="*/ 3605 h 10000"/>
                    <a:gd name="connsiteX10-1427" fmla="*/ 9512 w 11489"/>
                    <a:gd name="connsiteY10-1428" fmla="*/ 6753 h 10000"/>
                    <a:gd name="connsiteX11-1429" fmla="*/ 7720 w 11489"/>
                    <a:gd name="connsiteY11-1430" fmla="*/ 6145 h 10000"/>
                    <a:gd name="connsiteX12-1431" fmla="*/ 6966 w 11489"/>
                    <a:gd name="connsiteY12-1432" fmla="*/ 9455 h 10000"/>
                    <a:gd name="connsiteX13-1433" fmla="*/ 5917 w 11489"/>
                    <a:gd name="connsiteY13-1434" fmla="*/ 8358 h 10000"/>
                    <a:gd name="connsiteX14-1435" fmla="*/ 4807 w 11489"/>
                    <a:gd name="connsiteY14-1436" fmla="*/ 9681 h 10000"/>
                    <a:gd name="connsiteX15-1437" fmla="*/ 3878 w 11489"/>
                    <a:gd name="connsiteY15-1438" fmla="*/ 8579 h 10000"/>
                    <a:gd name="connsiteX16-1439" fmla="*/ 2682 w 11489"/>
                    <a:gd name="connsiteY16-1440" fmla="*/ 10000 h 10000"/>
                    <a:gd name="connsiteX17-1441" fmla="*/ 2075 w 11489"/>
                    <a:gd name="connsiteY17-1442" fmla="*/ 7704 h 10000"/>
                    <a:gd name="connsiteX18-1443" fmla="*/ 1184 w 11489"/>
                    <a:gd name="connsiteY18-1444" fmla="*/ 7903 h 10000"/>
                    <a:gd name="connsiteX19-1445" fmla="*/ 1074 w 11489"/>
                    <a:gd name="connsiteY19-1446" fmla="*/ 2711 h 10000"/>
                    <a:gd name="connsiteX0-1447" fmla="*/ 1074 w 11489"/>
                    <a:gd name="connsiteY0-1448" fmla="*/ 2711 h 10000"/>
                    <a:gd name="connsiteX1-1449" fmla="*/ 2119 w 11489"/>
                    <a:gd name="connsiteY1-1450" fmla="*/ 2646 h 10000"/>
                    <a:gd name="connsiteX2-1451" fmla="*/ 2739 w 11489"/>
                    <a:gd name="connsiteY2-1452" fmla="*/ 1235 h 10000"/>
                    <a:gd name="connsiteX3-1453" fmla="*/ 3777 w 11489"/>
                    <a:gd name="connsiteY3-1454" fmla="*/ 2989 h 10000"/>
                    <a:gd name="connsiteX4-1455" fmla="*/ 4606 w 11489"/>
                    <a:gd name="connsiteY4-1456" fmla="*/ 1149 h 10000"/>
                    <a:gd name="connsiteX5-1457" fmla="*/ 5916 w 11489"/>
                    <a:gd name="connsiteY5-1458" fmla="*/ 1809 h 10000"/>
                    <a:gd name="connsiteX6-1459" fmla="*/ 6890 w 11489"/>
                    <a:gd name="connsiteY6-1460" fmla="*/ 1 h 10000"/>
                    <a:gd name="connsiteX7-1461" fmla="*/ 8341 w 11489"/>
                    <a:gd name="connsiteY7-1462" fmla="*/ 2139 h 10000"/>
                    <a:gd name="connsiteX8-1463" fmla="*/ 10072 w 11489"/>
                    <a:gd name="connsiteY8-1464" fmla="*/ 821 h 10000"/>
                    <a:gd name="connsiteX9-1465" fmla="*/ 11488 w 11489"/>
                    <a:gd name="connsiteY9-1466" fmla="*/ 3605 h 10000"/>
                    <a:gd name="connsiteX10-1467" fmla="*/ 9882 w 11489"/>
                    <a:gd name="connsiteY10-1468" fmla="*/ 6905 h 10000"/>
                    <a:gd name="connsiteX11-1469" fmla="*/ 7720 w 11489"/>
                    <a:gd name="connsiteY11-1470" fmla="*/ 6145 h 10000"/>
                    <a:gd name="connsiteX12-1471" fmla="*/ 6966 w 11489"/>
                    <a:gd name="connsiteY12-1472" fmla="*/ 9455 h 10000"/>
                    <a:gd name="connsiteX13-1473" fmla="*/ 5917 w 11489"/>
                    <a:gd name="connsiteY13-1474" fmla="*/ 8358 h 10000"/>
                    <a:gd name="connsiteX14-1475" fmla="*/ 4807 w 11489"/>
                    <a:gd name="connsiteY14-1476" fmla="*/ 9681 h 10000"/>
                    <a:gd name="connsiteX15-1477" fmla="*/ 3878 w 11489"/>
                    <a:gd name="connsiteY15-1478" fmla="*/ 8579 h 10000"/>
                    <a:gd name="connsiteX16-1479" fmla="*/ 2682 w 11489"/>
                    <a:gd name="connsiteY16-1480" fmla="*/ 10000 h 10000"/>
                    <a:gd name="connsiteX17-1481" fmla="*/ 2075 w 11489"/>
                    <a:gd name="connsiteY17-1482" fmla="*/ 7704 h 10000"/>
                    <a:gd name="connsiteX18-1483" fmla="*/ 1184 w 11489"/>
                    <a:gd name="connsiteY18-1484" fmla="*/ 7903 h 10000"/>
                    <a:gd name="connsiteX19-1485" fmla="*/ 1074 w 11489"/>
                    <a:gd name="connsiteY19-1486" fmla="*/ 2711 h 10000"/>
                    <a:gd name="connsiteX0-1487" fmla="*/ 1074 w 11489"/>
                    <a:gd name="connsiteY0-1488" fmla="*/ 2711 h 10000"/>
                    <a:gd name="connsiteX1-1489" fmla="*/ 2119 w 11489"/>
                    <a:gd name="connsiteY1-1490" fmla="*/ 2646 h 10000"/>
                    <a:gd name="connsiteX2-1491" fmla="*/ 2739 w 11489"/>
                    <a:gd name="connsiteY2-1492" fmla="*/ 1235 h 10000"/>
                    <a:gd name="connsiteX3-1493" fmla="*/ 3777 w 11489"/>
                    <a:gd name="connsiteY3-1494" fmla="*/ 2989 h 10000"/>
                    <a:gd name="connsiteX4-1495" fmla="*/ 4606 w 11489"/>
                    <a:gd name="connsiteY4-1496" fmla="*/ 1149 h 10000"/>
                    <a:gd name="connsiteX5-1497" fmla="*/ 5916 w 11489"/>
                    <a:gd name="connsiteY5-1498" fmla="*/ 1809 h 10000"/>
                    <a:gd name="connsiteX6-1499" fmla="*/ 6890 w 11489"/>
                    <a:gd name="connsiteY6-1500" fmla="*/ 1 h 10000"/>
                    <a:gd name="connsiteX7-1501" fmla="*/ 8341 w 11489"/>
                    <a:gd name="connsiteY7-1502" fmla="*/ 2139 h 10000"/>
                    <a:gd name="connsiteX8-1503" fmla="*/ 10072 w 11489"/>
                    <a:gd name="connsiteY8-1504" fmla="*/ 821 h 10000"/>
                    <a:gd name="connsiteX9-1505" fmla="*/ 11488 w 11489"/>
                    <a:gd name="connsiteY9-1506" fmla="*/ 3605 h 10000"/>
                    <a:gd name="connsiteX10-1507" fmla="*/ 9882 w 11489"/>
                    <a:gd name="connsiteY10-1508" fmla="*/ 6905 h 10000"/>
                    <a:gd name="connsiteX11-1509" fmla="*/ 8336 w 11489"/>
                    <a:gd name="connsiteY11-1510" fmla="*/ 6753 h 10000"/>
                    <a:gd name="connsiteX12-1511" fmla="*/ 6966 w 11489"/>
                    <a:gd name="connsiteY12-1512" fmla="*/ 9455 h 10000"/>
                    <a:gd name="connsiteX13-1513" fmla="*/ 5917 w 11489"/>
                    <a:gd name="connsiteY13-1514" fmla="*/ 8358 h 10000"/>
                    <a:gd name="connsiteX14-1515" fmla="*/ 4807 w 11489"/>
                    <a:gd name="connsiteY14-1516" fmla="*/ 9681 h 10000"/>
                    <a:gd name="connsiteX15-1517" fmla="*/ 3878 w 11489"/>
                    <a:gd name="connsiteY15-1518" fmla="*/ 8579 h 10000"/>
                    <a:gd name="connsiteX16-1519" fmla="*/ 2682 w 11489"/>
                    <a:gd name="connsiteY16-1520" fmla="*/ 10000 h 10000"/>
                    <a:gd name="connsiteX17-1521" fmla="*/ 2075 w 11489"/>
                    <a:gd name="connsiteY17-1522" fmla="*/ 7704 h 10000"/>
                    <a:gd name="connsiteX18-1523" fmla="*/ 1184 w 11489"/>
                    <a:gd name="connsiteY18-1524" fmla="*/ 7903 h 10000"/>
                    <a:gd name="connsiteX19-1525" fmla="*/ 1074 w 11489"/>
                    <a:gd name="connsiteY19-1526" fmla="*/ 2711 h 10000"/>
                    <a:gd name="connsiteX0-1527" fmla="*/ 1074 w 11489"/>
                    <a:gd name="connsiteY0-1528" fmla="*/ 2711 h 10000"/>
                    <a:gd name="connsiteX1-1529" fmla="*/ 2119 w 11489"/>
                    <a:gd name="connsiteY1-1530" fmla="*/ 2646 h 10000"/>
                    <a:gd name="connsiteX2-1531" fmla="*/ 2739 w 11489"/>
                    <a:gd name="connsiteY2-1532" fmla="*/ 1235 h 10000"/>
                    <a:gd name="connsiteX3-1533" fmla="*/ 3777 w 11489"/>
                    <a:gd name="connsiteY3-1534" fmla="*/ 2989 h 10000"/>
                    <a:gd name="connsiteX4-1535" fmla="*/ 4606 w 11489"/>
                    <a:gd name="connsiteY4-1536" fmla="*/ 1149 h 10000"/>
                    <a:gd name="connsiteX5-1537" fmla="*/ 5916 w 11489"/>
                    <a:gd name="connsiteY5-1538" fmla="*/ 1809 h 10000"/>
                    <a:gd name="connsiteX6-1539" fmla="*/ 6890 w 11489"/>
                    <a:gd name="connsiteY6-1540" fmla="*/ 1 h 10000"/>
                    <a:gd name="connsiteX7-1541" fmla="*/ 8341 w 11489"/>
                    <a:gd name="connsiteY7-1542" fmla="*/ 2139 h 10000"/>
                    <a:gd name="connsiteX8-1543" fmla="*/ 10072 w 11489"/>
                    <a:gd name="connsiteY8-1544" fmla="*/ 821 h 10000"/>
                    <a:gd name="connsiteX9-1545" fmla="*/ 11488 w 11489"/>
                    <a:gd name="connsiteY9-1546" fmla="*/ 3605 h 10000"/>
                    <a:gd name="connsiteX10-1547" fmla="*/ 9882 w 11489"/>
                    <a:gd name="connsiteY10-1548" fmla="*/ 6905 h 10000"/>
                    <a:gd name="connsiteX11-1549" fmla="*/ 8336 w 11489"/>
                    <a:gd name="connsiteY11-1550" fmla="*/ 6753 h 10000"/>
                    <a:gd name="connsiteX12-1551" fmla="*/ 6966 w 11489"/>
                    <a:gd name="connsiteY12-1552" fmla="*/ 9455 h 10000"/>
                    <a:gd name="connsiteX13-1553" fmla="*/ 5917 w 11489"/>
                    <a:gd name="connsiteY13-1554" fmla="*/ 8358 h 10000"/>
                    <a:gd name="connsiteX14-1555" fmla="*/ 4807 w 11489"/>
                    <a:gd name="connsiteY14-1556" fmla="*/ 9681 h 10000"/>
                    <a:gd name="connsiteX15-1557" fmla="*/ 3878 w 11489"/>
                    <a:gd name="connsiteY15-1558" fmla="*/ 8579 h 10000"/>
                    <a:gd name="connsiteX16-1559" fmla="*/ 2682 w 11489"/>
                    <a:gd name="connsiteY16-1560" fmla="*/ 10000 h 10000"/>
                    <a:gd name="connsiteX17-1561" fmla="*/ 2075 w 11489"/>
                    <a:gd name="connsiteY17-1562" fmla="*/ 7704 h 10000"/>
                    <a:gd name="connsiteX18-1563" fmla="*/ 1184 w 11489"/>
                    <a:gd name="connsiteY18-1564" fmla="*/ 7903 h 10000"/>
                    <a:gd name="connsiteX19-1565" fmla="*/ 1074 w 11489"/>
                    <a:gd name="connsiteY19-1566" fmla="*/ 2711 h 10000"/>
                    <a:gd name="connsiteX0-1567" fmla="*/ 1074 w 11489"/>
                    <a:gd name="connsiteY0-1568" fmla="*/ 2711 h 10000"/>
                    <a:gd name="connsiteX1-1569" fmla="*/ 2119 w 11489"/>
                    <a:gd name="connsiteY1-1570" fmla="*/ 2646 h 10000"/>
                    <a:gd name="connsiteX2-1571" fmla="*/ 2739 w 11489"/>
                    <a:gd name="connsiteY2-1572" fmla="*/ 1235 h 10000"/>
                    <a:gd name="connsiteX3-1573" fmla="*/ 3777 w 11489"/>
                    <a:gd name="connsiteY3-1574" fmla="*/ 2989 h 10000"/>
                    <a:gd name="connsiteX4-1575" fmla="*/ 4606 w 11489"/>
                    <a:gd name="connsiteY4-1576" fmla="*/ 1149 h 10000"/>
                    <a:gd name="connsiteX5-1577" fmla="*/ 5916 w 11489"/>
                    <a:gd name="connsiteY5-1578" fmla="*/ 1809 h 10000"/>
                    <a:gd name="connsiteX6-1579" fmla="*/ 6890 w 11489"/>
                    <a:gd name="connsiteY6-1580" fmla="*/ 1 h 10000"/>
                    <a:gd name="connsiteX7-1581" fmla="*/ 8341 w 11489"/>
                    <a:gd name="connsiteY7-1582" fmla="*/ 2139 h 10000"/>
                    <a:gd name="connsiteX8-1583" fmla="*/ 10072 w 11489"/>
                    <a:gd name="connsiteY8-1584" fmla="*/ 821 h 10000"/>
                    <a:gd name="connsiteX9-1585" fmla="*/ 11488 w 11489"/>
                    <a:gd name="connsiteY9-1586" fmla="*/ 3605 h 10000"/>
                    <a:gd name="connsiteX10-1587" fmla="*/ 9882 w 11489"/>
                    <a:gd name="connsiteY10-1588" fmla="*/ 6905 h 10000"/>
                    <a:gd name="connsiteX11-1589" fmla="*/ 8336 w 11489"/>
                    <a:gd name="connsiteY11-1590" fmla="*/ 6753 h 10000"/>
                    <a:gd name="connsiteX12-1591" fmla="*/ 6966 w 11489"/>
                    <a:gd name="connsiteY12-1592" fmla="*/ 9455 h 10000"/>
                    <a:gd name="connsiteX13-1593" fmla="*/ 5917 w 11489"/>
                    <a:gd name="connsiteY13-1594" fmla="*/ 8358 h 10000"/>
                    <a:gd name="connsiteX14-1595" fmla="*/ 4807 w 11489"/>
                    <a:gd name="connsiteY14-1596" fmla="*/ 9681 h 10000"/>
                    <a:gd name="connsiteX15-1597" fmla="*/ 3878 w 11489"/>
                    <a:gd name="connsiteY15-1598" fmla="*/ 8579 h 10000"/>
                    <a:gd name="connsiteX16-1599" fmla="*/ 2682 w 11489"/>
                    <a:gd name="connsiteY16-1600" fmla="*/ 10000 h 10000"/>
                    <a:gd name="connsiteX17-1601" fmla="*/ 2075 w 11489"/>
                    <a:gd name="connsiteY17-1602" fmla="*/ 7704 h 10000"/>
                    <a:gd name="connsiteX18-1603" fmla="*/ 1184 w 11489"/>
                    <a:gd name="connsiteY18-1604" fmla="*/ 7903 h 10000"/>
                    <a:gd name="connsiteX19-1605" fmla="*/ 1074 w 11489"/>
                    <a:gd name="connsiteY19-1606" fmla="*/ 2711 h 10000"/>
                    <a:gd name="connsiteX0-1607" fmla="*/ 1074 w 10825"/>
                    <a:gd name="connsiteY0-1608" fmla="*/ 2711 h 10000"/>
                    <a:gd name="connsiteX1-1609" fmla="*/ 2119 w 10825"/>
                    <a:gd name="connsiteY1-1610" fmla="*/ 2646 h 10000"/>
                    <a:gd name="connsiteX2-1611" fmla="*/ 2739 w 10825"/>
                    <a:gd name="connsiteY2-1612" fmla="*/ 1235 h 10000"/>
                    <a:gd name="connsiteX3-1613" fmla="*/ 3777 w 10825"/>
                    <a:gd name="connsiteY3-1614" fmla="*/ 2989 h 10000"/>
                    <a:gd name="connsiteX4-1615" fmla="*/ 4606 w 10825"/>
                    <a:gd name="connsiteY4-1616" fmla="*/ 1149 h 10000"/>
                    <a:gd name="connsiteX5-1617" fmla="*/ 5916 w 10825"/>
                    <a:gd name="connsiteY5-1618" fmla="*/ 1809 h 10000"/>
                    <a:gd name="connsiteX6-1619" fmla="*/ 6890 w 10825"/>
                    <a:gd name="connsiteY6-1620" fmla="*/ 1 h 10000"/>
                    <a:gd name="connsiteX7-1621" fmla="*/ 8341 w 10825"/>
                    <a:gd name="connsiteY7-1622" fmla="*/ 2139 h 10000"/>
                    <a:gd name="connsiteX8-1623" fmla="*/ 10072 w 10825"/>
                    <a:gd name="connsiteY8-1624" fmla="*/ 821 h 10000"/>
                    <a:gd name="connsiteX9-1625" fmla="*/ 10823 w 10825"/>
                    <a:gd name="connsiteY9-1626" fmla="*/ 7037 h 10000"/>
                    <a:gd name="connsiteX10-1627" fmla="*/ 9882 w 10825"/>
                    <a:gd name="connsiteY10-1628" fmla="*/ 6905 h 10000"/>
                    <a:gd name="connsiteX11-1629" fmla="*/ 8336 w 10825"/>
                    <a:gd name="connsiteY11-1630" fmla="*/ 6753 h 10000"/>
                    <a:gd name="connsiteX12-1631" fmla="*/ 6966 w 10825"/>
                    <a:gd name="connsiteY12-1632" fmla="*/ 9455 h 10000"/>
                    <a:gd name="connsiteX13-1633" fmla="*/ 5917 w 10825"/>
                    <a:gd name="connsiteY13-1634" fmla="*/ 8358 h 10000"/>
                    <a:gd name="connsiteX14-1635" fmla="*/ 4807 w 10825"/>
                    <a:gd name="connsiteY14-1636" fmla="*/ 9681 h 10000"/>
                    <a:gd name="connsiteX15-1637" fmla="*/ 3878 w 10825"/>
                    <a:gd name="connsiteY15-1638" fmla="*/ 8579 h 10000"/>
                    <a:gd name="connsiteX16-1639" fmla="*/ 2682 w 10825"/>
                    <a:gd name="connsiteY16-1640" fmla="*/ 10000 h 10000"/>
                    <a:gd name="connsiteX17-1641" fmla="*/ 2075 w 10825"/>
                    <a:gd name="connsiteY17-1642" fmla="*/ 7704 h 10000"/>
                    <a:gd name="connsiteX18-1643" fmla="*/ 1184 w 10825"/>
                    <a:gd name="connsiteY18-1644" fmla="*/ 7903 h 10000"/>
                    <a:gd name="connsiteX19-1645" fmla="*/ 1074 w 10825"/>
                    <a:gd name="connsiteY19-1646" fmla="*/ 2711 h 10000"/>
                    <a:gd name="connsiteX0-1647" fmla="*/ 1074 w 10825"/>
                    <a:gd name="connsiteY0-1648" fmla="*/ 2711 h 10000"/>
                    <a:gd name="connsiteX1-1649" fmla="*/ 2119 w 10825"/>
                    <a:gd name="connsiteY1-1650" fmla="*/ 2646 h 10000"/>
                    <a:gd name="connsiteX2-1651" fmla="*/ 2739 w 10825"/>
                    <a:gd name="connsiteY2-1652" fmla="*/ 1235 h 10000"/>
                    <a:gd name="connsiteX3-1653" fmla="*/ 3777 w 10825"/>
                    <a:gd name="connsiteY3-1654" fmla="*/ 2989 h 10000"/>
                    <a:gd name="connsiteX4-1655" fmla="*/ 4606 w 10825"/>
                    <a:gd name="connsiteY4-1656" fmla="*/ 1149 h 10000"/>
                    <a:gd name="connsiteX5-1657" fmla="*/ 5916 w 10825"/>
                    <a:gd name="connsiteY5-1658" fmla="*/ 1809 h 10000"/>
                    <a:gd name="connsiteX6-1659" fmla="*/ 6890 w 10825"/>
                    <a:gd name="connsiteY6-1660" fmla="*/ 1 h 10000"/>
                    <a:gd name="connsiteX7-1661" fmla="*/ 8341 w 10825"/>
                    <a:gd name="connsiteY7-1662" fmla="*/ 2139 h 10000"/>
                    <a:gd name="connsiteX8-1663" fmla="*/ 9703 w 10825"/>
                    <a:gd name="connsiteY8-1664" fmla="*/ 2075 h 10000"/>
                    <a:gd name="connsiteX9-1665" fmla="*/ 10823 w 10825"/>
                    <a:gd name="connsiteY9-1666" fmla="*/ 7037 h 10000"/>
                    <a:gd name="connsiteX10-1667" fmla="*/ 9882 w 10825"/>
                    <a:gd name="connsiteY10-1668" fmla="*/ 6905 h 10000"/>
                    <a:gd name="connsiteX11-1669" fmla="*/ 8336 w 10825"/>
                    <a:gd name="connsiteY11-1670" fmla="*/ 6753 h 10000"/>
                    <a:gd name="connsiteX12-1671" fmla="*/ 6966 w 10825"/>
                    <a:gd name="connsiteY12-1672" fmla="*/ 9455 h 10000"/>
                    <a:gd name="connsiteX13-1673" fmla="*/ 5917 w 10825"/>
                    <a:gd name="connsiteY13-1674" fmla="*/ 8358 h 10000"/>
                    <a:gd name="connsiteX14-1675" fmla="*/ 4807 w 10825"/>
                    <a:gd name="connsiteY14-1676" fmla="*/ 9681 h 10000"/>
                    <a:gd name="connsiteX15-1677" fmla="*/ 3878 w 10825"/>
                    <a:gd name="connsiteY15-1678" fmla="*/ 8579 h 10000"/>
                    <a:gd name="connsiteX16-1679" fmla="*/ 2682 w 10825"/>
                    <a:gd name="connsiteY16-1680" fmla="*/ 10000 h 10000"/>
                    <a:gd name="connsiteX17-1681" fmla="*/ 2075 w 10825"/>
                    <a:gd name="connsiteY17-1682" fmla="*/ 7704 h 10000"/>
                    <a:gd name="connsiteX18-1683" fmla="*/ 1184 w 10825"/>
                    <a:gd name="connsiteY18-1684" fmla="*/ 7903 h 10000"/>
                    <a:gd name="connsiteX19-1685" fmla="*/ 1074 w 10825"/>
                    <a:gd name="connsiteY19-1686" fmla="*/ 2711 h 10000"/>
                    <a:gd name="connsiteX0-1687" fmla="*/ 1074 w 10825"/>
                    <a:gd name="connsiteY0-1688" fmla="*/ 2711 h 10000"/>
                    <a:gd name="connsiteX1-1689" fmla="*/ 2119 w 10825"/>
                    <a:gd name="connsiteY1-1690" fmla="*/ 2646 h 10000"/>
                    <a:gd name="connsiteX2-1691" fmla="*/ 2739 w 10825"/>
                    <a:gd name="connsiteY2-1692" fmla="*/ 1235 h 10000"/>
                    <a:gd name="connsiteX3-1693" fmla="*/ 3777 w 10825"/>
                    <a:gd name="connsiteY3-1694" fmla="*/ 2989 h 10000"/>
                    <a:gd name="connsiteX4-1695" fmla="*/ 4606 w 10825"/>
                    <a:gd name="connsiteY4-1696" fmla="*/ 1149 h 10000"/>
                    <a:gd name="connsiteX5-1697" fmla="*/ 5916 w 10825"/>
                    <a:gd name="connsiteY5-1698" fmla="*/ 1809 h 10000"/>
                    <a:gd name="connsiteX6-1699" fmla="*/ 6890 w 10825"/>
                    <a:gd name="connsiteY6-1700" fmla="*/ 1 h 10000"/>
                    <a:gd name="connsiteX7-1701" fmla="*/ 8341 w 10825"/>
                    <a:gd name="connsiteY7-1702" fmla="*/ 2139 h 10000"/>
                    <a:gd name="connsiteX8-1703" fmla="*/ 9703 w 10825"/>
                    <a:gd name="connsiteY8-1704" fmla="*/ 2075 h 10000"/>
                    <a:gd name="connsiteX9-1705" fmla="*/ 10823 w 10825"/>
                    <a:gd name="connsiteY9-1706" fmla="*/ 7037 h 10000"/>
                    <a:gd name="connsiteX10-1707" fmla="*/ 9882 w 10825"/>
                    <a:gd name="connsiteY10-1708" fmla="*/ 7723 h 10000"/>
                    <a:gd name="connsiteX11-1709" fmla="*/ 8336 w 10825"/>
                    <a:gd name="connsiteY11-1710" fmla="*/ 6753 h 10000"/>
                    <a:gd name="connsiteX12-1711" fmla="*/ 6966 w 10825"/>
                    <a:gd name="connsiteY12-1712" fmla="*/ 9455 h 10000"/>
                    <a:gd name="connsiteX13-1713" fmla="*/ 5917 w 10825"/>
                    <a:gd name="connsiteY13-1714" fmla="*/ 8358 h 10000"/>
                    <a:gd name="connsiteX14-1715" fmla="*/ 4807 w 10825"/>
                    <a:gd name="connsiteY14-1716" fmla="*/ 9681 h 10000"/>
                    <a:gd name="connsiteX15-1717" fmla="*/ 3878 w 10825"/>
                    <a:gd name="connsiteY15-1718" fmla="*/ 8579 h 10000"/>
                    <a:gd name="connsiteX16-1719" fmla="*/ 2682 w 10825"/>
                    <a:gd name="connsiteY16-1720" fmla="*/ 10000 h 10000"/>
                    <a:gd name="connsiteX17-1721" fmla="*/ 2075 w 10825"/>
                    <a:gd name="connsiteY17-1722" fmla="*/ 7704 h 10000"/>
                    <a:gd name="connsiteX18-1723" fmla="*/ 1184 w 10825"/>
                    <a:gd name="connsiteY18-1724" fmla="*/ 7903 h 10000"/>
                    <a:gd name="connsiteX19-1725" fmla="*/ 1074 w 10825"/>
                    <a:gd name="connsiteY19-1726" fmla="*/ 2711 h 10000"/>
                    <a:gd name="connsiteX0-1727" fmla="*/ 1074 w 10825"/>
                    <a:gd name="connsiteY0-1728" fmla="*/ 2711 h 10000"/>
                    <a:gd name="connsiteX1-1729" fmla="*/ 2119 w 10825"/>
                    <a:gd name="connsiteY1-1730" fmla="*/ 2646 h 10000"/>
                    <a:gd name="connsiteX2-1731" fmla="*/ 2739 w 10825"/>
                    <a:gd name="connsiteY2-1732" fmla="*/ 1235 h 10000"/>
                    <a:gd name="connsiteX3-1733" fmla="*/ 3777 w 10825"/>
                    <a:gd name="connsiteY3-1734" fmla="*/ 2989 h 10000"/>
                    <a:gd name="connsiteX4-1735" fmla="*/ 4606 w 10825"/>
                    <a:gd name="connsiteY4-1736" fmla="*/ 1149 h 10000"/>
                    <a:gd name="connsiteX5-1737" fmla="*/ 5916 w 10825"/>
                    <a:gd name="connsiteY5-1738" fmla="*/ 1809 h 10000"/>
                    <a:gd name="connsiteX6-1739" fmla="*/ 6890 w 10825"/>
                    <a:gd name="connsiteY6-1740" fmla="*/ 1 h 10000"/>
                    <a:gd name="connsiteX7-1741" fmla="*/ 8341 w 10825"/>
                    <a:gd name="connsiteY7-1742" fmla="*/ 2139 h 10000"/>
                    <a:gd name="connsiteX8-1743" fmla="*/ 9703 w 10825"/>
                    <a:gd name="connsiteY8-1744" fmla="*/ 2075 h 10000"/>
                    <a:gd name="connsiteX9-1745" fmla="*/ 10823 w 10825"/>
                    <a:gd name="connsiteY9-1746" fmla="*/ 7037 h 10000"/>
                    <a:gd name="connsiteX10-1747" fmla="*/ 9882 w 10825"/>
                    <a:gd name="connsiteY10-1748" fmla="*/ 7723 h 10000"/>
                    <a:gd name="connsiteX11-1749" fmla="*/ 8336 w 10825"/>
                    <a:gd name="connsiteY11-1750" fmla="*/ 6753 h 10000"/>
                    <a:gd name="connsiteX12-1751" fmla="*/ 7014 w 10825"/>
                    <a:gd name="connsiteY12-1752" fmla="*/ 7983 h 10000"/>
                    <a:gd name="connsiteX13-1753" fmla="*/ 5917 w 10825"/>
                    <a:gd name="connsiteY13-1754" fmla="*/ 8358 h 10000"/>
                    <a:gd name="connsiteX14-1755" fmla="*/ 4807 w 10825"/>
                    <a:gd name="connsiteY14-1756" fmla="*/ 9681 h 10000"/>
                    <a:gd name="connsiteX15-1757" fmla="*/ 3878 w 10825"/>
                    <a:gd name="connsiteY15-1758" fmla="*/ 8579 h 10000"/>
                    <a:gd name="connsiteX16-1759" fmla="*/ 2682 w 10825"/>
                    <a:gd name="connsiteY16-1760" fmla="*/ 10000 h 10000"/>
                    <a:gd name="connsiteX17-1761" fmla="*/ 2075 w 10825"/>
                    <a:gd name="connsiteY17-1762" fmla="*/ 7704 h 10000"/>
                    <a:gd name="connsiteX18-1763" fmla="*/ 1184 w 10825"/>
                    <a:gd name="connsiteY18-1764" fmla="*/ 7903 h 10000"/>
                    <a:gd name="connsiteX19-1765" fmla="*/ 1074 w 10825"/>
                    <a:gd name="connsiteY19-1766" fmla="*/ 2711 h 10000"/>
                    <a:gd name="connsiteX0-1767" fmla="*/ 1074 w 10825"/>
                    <a:gd name="connsiteY0-1768" fmla="*/ 2711 h 10000"/>
                    <a:gd name="connsiteX1-1769" fmla="*/ 2119 w 10825"/>
                    <a:gd name="connsiteY1-1770" fmla="*/ 2646 h 10000"/>
                    <a:gd name="connsiteX2-1771" fmla="*/ 2739 w 10825"/>
                    <a:gd name="connsiteY2-1772" fmla="*/ 1235 h 10000"/>
                    <a:gd name="connsiteX3-1773" fmla="*/ 3777 w 10825"/>
                    <a:gd name="connsiteY3-1774" fmla="*/ 2989 h 10000"/>
                    <a:gd name="connsiteX4-1775" fmla="*/ 4606 w 10825"/>
                    <a:gd name="connsiteY4-1776" fmla="*/ 1149 h 10000"/>
                    <a:gd name="connsiteX5-1777" fmla="*/ 5916 w 10825"/>
                    <a:gd name="connsiteY5-1778" fmla="*/ 1809 h 10000"/>
                    <a:gd name="connsiteX6-1779" fmla="*/ 6890 w 10825"/>
                    <a:gd name="connsiteY6-1780" fmla="*/ 1 h 10000"/>
                    <a:gd name="connsiteX7-1781" fmla="*/ 8341 w 10825"/>
                    <a:gd name="connsiteY7-1782" fmla="*/ 2139 h 10000"/>
                    <a:gd name="connsiteX8-1783" fmla="*/ 9703 w 10825"/>
                    <a:gd name="connsiteY8-1784" fmla="*/ 2075 h 10000"/>
                    <a:gd name="connsiteX9-1785" fmla="*/ 10823 w 10825"/>
                    <a:gd name="connsiteY9-1786" fmla="*/ 7037 h 10000"/>
                    <a:gd name="connsiteX10-1787" fmla="*/ 9882 w 10825"/>
                    <a:gd name="connsiteY10-1788" fmla="*/ 7723 h 10000"/>
                    <a:gd name="connsiteX11-1789" fmla="*/ 8336 w 10825"/>
                    <a:gd name="connsiteY11-1790" fmla="*/ 6753 h 10000"/>
                    <a:gd name="connsiteX12-1791" fmla="*/ 7014 w 10825"/>
                    <a:gd name="connsiteY12-1792" fmla="*/ 7983 h 10000"/>
                    <a:gd name="connsiteX13-1793" fmla="*/ 5917 w 10825"/>
                    <a:gd name="connsiteY13-1794" fmla="*/ 6722 h 10000"/>
                    <a:gd name="connsiteX14-1795" fmla="*/ 4807 w 10825"/>
                    <a:gd name="connsiteY14-1796" fmla="*/ 9681 h 10000"/>
                    <a:gd name="connsiteX15-1797" fmla="*/ 3878 w 10825"/>
                    <a:gd name="connsiteY15-1798" fmla="*/ 8579 h 10000"/>
                    <a:gd name="connsiteX16-1799" fmla="*/ 2682 w 10825"/>
                    <a:gd name="connsiteY16-1800" fmla="*/ 10000 h 10000"/>
                    <a:gd name="connsiteX17-1801" fmla="*/ 2075 w 10825"/>
                    <a:gd name="connsiteY17-1802" fmla="*/ 7704 h 10000"/>
                    <a:gd name="connsiteX18-1803" fmla="*/ 1184 w 10825"/>
                    <a:gd name="connsiteY18-1804" fmla="*/ 7903 h 10000"/>
                    <a:gd name="connsiteX19-1805" fmla="*/ 1074 w 10825"/>
                    <a:gd name="connsiteY19-1806" fmla="*/ 2711 h 10000"/>
                    <a:gd name="connsiteX0-1807" fmla="*/ 1074 w 10825"/>
                    <a:gd name="connsiteY0-1808" fmla="*/ 2711 h 10000"/>
                    <a:gd name="connsiteX1-1809" fmla="*/ 2119 w 10825"/>
                    <a:gd name="connsiteY1-1810" fmla="*/ 2646 h 10000"/>
                    <a:gd name="connsiteX2-1811" fmla="*/ 2739 w 10825"/>
                    <a:gd name="connsiteY2-1812" fmla="*/ 1235 h 10000"/>
                    <a:gd name="connsiteX3-1813" fmla="*/ 3777 w 10825"/>
                    <a:gd name="connsiteY3-1814" fmla="*/ 2989 h 10000"/>
                    <a:gd name="connsiteX4-1815" fmla="*/ 4606 w 10825"/>
                    <a:gd name="connsiteY4-1816" fmla="*/ 1149 h 10000"/>
                    <a:gd name="connsiteX5-1817" fmla="*/ 5916 w 10825"/>
                    <a:gd name="connsiteY5-1818" fmla="*/ 1809 h 10000"/>
                    <a:gd name="connsiteX6-1819" fmla="*/ 6890 w 10825"/>
                    <a:gd name="connsiteY6-1820" fmla="*/ 1 h 10000"/>
                    <a:gd name="connsiteX7-1821" fmla="*/ 8341 w 10825"/>
                    <a:gd name="connsiteY7-1822" fmla="*/ 2139 h 10000"/>
                    <a:gd name="connsiteX8-1823" fmla="*/ 9703 w 10825"/>
                    <a:gd name="connsiteY8-1824" fmla="*/ 2075 h 10000"/>
                    <a:gd name="connsiteX9-1825" fmla="*/ 10823 w 10825"/>
                    <a:gd name="connsiteY9-1826" fmla="*/ 7037 h 10000"/>
                    <a:gd name="connsiteX10-1827" fmla="*/ 9882 w 10825"/>
                    <a:gd name="connsiteY10-1828" fmla="*/ 7723 h 10000"/>
                    <a:gd name="connsiteX11-1829" fmla="*/ 8336 w 10825"/>
                    <a:gd name="connsiteY11-1830" fmla="*/ 6753 h 10000"/>
                    <a:gd name="connsiteX12-1831" fmla="*/ 7014 w 10825"/>
                    <a:gd name="connsiteY12-1832" fmla="*/ 7983 h 10000"/>
                    <a:gd name="connsiteX13-1833" fmla="*/ 5917 w 10825"/>
                    <a:gd name="connsiteY13-1834" fmla="*/ 6722 h 10000"/>
                    <a:gd name="connsiteX14-1835" fmla="*/ 4807 w 10825"/>
                    <a:gd name="connsiteY14-1836" fmla="*/ 9681 h 10000"/>
                    <a:gd name="connsiteX15-1837" fmla="*/ 3878 w 10825"/>
                    <a:gd name="connsiteY15-1838" fmla="*/ 6943 h 10000"/>
                    <a:gd name="connsiteX16-1839" fmla="*/ 2682 w 10825"/>
                    <a:gd name="connsiteY16-1840" fmla="*/ 10000 h 10000"/>
                    <a:gd name="connsiteX17-1841" fmla="*/ 2075 w 10825"/>
                    <a:gd name="connsiteY17-1842" fmla="*/ 7704 h 10000"/>
                    <a:gd name="connsiteX18-1843" fmla="*/ 1184 w 10825"/>
                    <a:gd name="connsiteY18-1844" fmla="*/ 7903 h 10000"/>
                    <a:gd name="connsiteX19-1845" fmla="*/ 1074 w 10825"/>
                    <a:gd name="connsiteY19-1846" fmla="*/ 2711 h 10000"/>
                    <a:gd name="connsiteX0-1847" fmla="*/ 1074 w 10825"/>
                    <a:gd name="connsiteY0-1848" fmla="*/ 2711 h 10000"/>
                    <a:gd name="connsiteX1-1849" fmla="*/ 2119 w 10825"/>
                    <a:gd name="connsiteY1-1850" fmla="*/ 2646 h 10000"/>
                    <a:gd name="connsiteX2-1851" fmla="*/ 2739 w 10825"/>
                    <a:gd name="connsiteY2-1852" fmla="*/ 1235 h 10000"/>
                    <a:gd name="connsiteX3-1853" fmla="*/ 3777 w 10825"/>
                    <a:gd name="connsiteY3-1854" fmla="*/ 2989 h 10000"/>
                    <a:gd name="connsiteX4-1855" fmla="*/ 4606 w 10825"/>
                    <a:gd name="connsiteY4-1856" fmla="*/ 1149 h 10000"/>
                    <a:gd name="connsiteX5-1857" fmla="*/ 5916 w 10825"/>
                    <a:gd name="connsiteY5-1858" fmla="*/ 1809 h 10000"/>
                    <a:gd name="connsiteX6-1859" fmla="*/ 6890 w 10825"/>
                    <a:gd name="connsiteY6-1860" fmla="*/ 1 h 10000"/>
                    <a:gd name="connsiteX7-1861" fmla="*/ 8341 w 10825"/>
                    <a:gd name="connsiteY7-1862" fmla="*/ 2139 h 10000"/>
                    <a:gd name="connsiteX8-1863" fmla="*/ 9703 w 10825"/>
                    <a:gd name="connsiteY8-1864" fmla="*/ 2075 h 10000"/>
                    <a:gd name="connsiteX9-1865" fmla="*/ 10823 w 10825"/>
                    <a:gd name="connsiteY9-1866" fmla="*/ 7037 h 10000"/>
                    <a:gd name="connsiteX10-1867" fmla="*/ 9882 w 10825"/>
                    <a:gd name="connsiteY10-1868" fmla="*/ 7723 h 10000"/>
                    <a:gd name="connsiteX11-1869" fmla="*/ 8336 w 10825"/>
                    <a:gd name="connsiteY11-1870" fmla="*/ 6753 h 10000"/>
                    <a:gd name="connsiteX12-1871" fmla="*/ 7014 w 10825"/>
                    <a:gd name="connsiteY12-1872" fmla="*/ 7983 h 10000"/>
                    <a:gd name="connsiteX13-1873" fmla="*/ 5917 w 10825"/>
                    <a:gd name="connsiteY13-1874" fmla="*/ 6722 h 10000"/>
                    <a:gd name="connsiteX14-1875" fmla="*/ 4855 w 10825"/>
                    <a:gd name="connsiteY14-1876" fmla="*/ 8263 h 10000"/>
                    <a:gd name="connsiteX15-1877" fmla="*/ 3878 w 10825"/>
                    <a:gd name="connsiteY15-1878" fmla="*/ 6943 h 10000"/>
                    <a:gd name="connsiteX16-1879" fmla="*/ 2682 w 10825"/>
                    <a:gd name="connsiteY16-1880" fmla="*/ 10000 h 10000"/>
                    <a:gd name="connsiteX17-1881" fmla="*/ 2075 w 10825"/>
                    <a:gd name="connsiteY17-1882" fmla="*/ 7704 h 10000"/>
                    <a:gd name="connsiteX18-1883" fmla="*/ 1184 w 10825"/>
                    <a:gd name="connsiteY18-1884" fmla="*/ 7903 h 10000"/>
                    <a:gd name="connsiteX19-1885" fmla="*/ 1074 w 10825"/>
                    <a:gd name="connsiteY19-1886" fmla="*/ 2711 h 10000"/>
                    <a:gd name="connsiteX0-1887" fmla="*/ 1074 w 10825"/>
                    <a:gd name="connsiteY0-1888" fmla="*/ 2711 h 8748"/>
                    <a:gd name="connsiteX1-1889" fmla="*/ 2119 w 10825"/>
                    <a:gd name="connsiteY1-1890" fmla="*/ 2646 h 8748"/>
                    <a:gd name="connsiteX2-1891" fmla="*/ 2739 w 10825"/>
                    <a:gd name="connsiteY2-1892" fmla="*/ 1235 h 8748"/>
                    <a:gd name="connsiteX3-1893" fmla="*/ 3777 w 10825"/>
                    <a:gd name="connsiteY3-1894" fmla="*/ 2989 h 8748"/>
                    <a:gd name="connsiteX4-1895" fmla="*/ 4606 w 10825"/>
                    <a:gd name="connsiteY4-1896" fmla="*/ 1149 h 8748"/>
                    <a:gd name="connsiteX5-1897" fmla="*/ 5916 w 10825"/>
                    <a:gd name="connsiteY5-1898" fmla="*/ 1809 h 8748"/>
                    <a:gd name="connsiteX6-1899" fmla="*/ 6890 w 10825"/>
                    <a:gd name="connsiteY6-1900" fmla="*/ 1 h 8748"/>
                    <a:gd name="connsiteX7-1901" fmla="*/ 8341 w 10825"/>
                    <a:gd name="connsiteY7-1902" fmla="*/ 2139 h 8748"/>
                    <a:gd name="connsiteX8-1903" fmla="*/ 9703 w 10825"/>
                    <a:gd name="connsiteY8-1904" fmla="*/ 2075 h 8748"/>
                    <a:gd name="connsiteX9-1905" fmla="*/ 10823 w 10825"/>
                    <a:gd name="connsiteY9-1906" fmla="*/ 7037 h 8748"/>
                    <a:gd name="connsiteX10-1907" fmla="*/ 9882 w 10825"/>
                    <a:gd name="connsiteY10-1908" fmla="*/ 7723 h 8748"/>
                    <a:gd name="connsiteX11-1909" fmla="*/ 8336 w 10825"/>
                    <a:gd name="connsiteY11-1910" fmla="*/ 6753 h 8748"/>
                    <a:gd name="connsiteX12-1911" fmla="*/ 7014 w 10825"/>
                    <a:gd name="connsiteY12-1912" fmla="*/ 7983 h 8748"/>
                    <a:gd name="connsiteX13-1913" fmla="*/ 5917 w 10825"/>
                    <a:gd name="connsiteY13-1914" fmla="*/ 6722 h 8748"/>
                    <a:gd name="connsiteX14-1915" fmla="*/ 4855 w 10825"/>
                    <a:gd name="connsiteY14-1916" fmla="*/ 8263 h 8748"/>
                    <a:gd name="connsiteX15-1917" fmla="*/ 3878 w 10825"/>
                    <a:gd name="connsiteY15-1918" fmla="*/ 6943 h 8748"/>
                    <a:gd name="connsiteX16-1919" fmla="*/ 2810 w 10825"/>
                    <a:gd name="connsiteY16-1920" fmla="*/ 8746 h 8748"/>
                    <a:gd name="connsiteX17-1921" fmla="*/ 2075 w 10825"/>
                    <a:gd name="connsiteY17-1922" fmla="*/ 7704 h 8748"/>
                    <a:gd name="connsiteX18-1923" fmla="*/ 1184 w 10825"/>
                    <a:gd name="connsiteY18-1924" fmla="*/ 7903 h 8748"/>
                    <a:gd name="connsiteX19-1925" fmla="*/ 1074 w 10825"/>
                    <a:gd name="connsiteY19-1926" fmla="*/ 2711 h 8748"/>
                    <a:gd name="connsiteX0-1927" fmla="*/ 1022 w 10030"/>
                    <a:gd name="connsiteY0-1928" fmla="*/ 3099 h 10000"/>
                    <a:gd name="connsiteX1-1929" fmla="*/ 1988 w 10030"/>
                    <a:gd name="connsiteY1-1930" fmla="*/ 3025 h 10000"/>
                    <a:gd name="connsiteX2-1931" fmla="*/ 2560 w 10030"/>
                    <a:gd name="connsiteY2-1932" fmla="*/ 1412 h 10000"/>
                    <a:gd name="connsiteX3-1933" fmla="*/ 3519 w 10030"/>
                    <a:gd name="connsiteY3-1934" fmla="*/ 3417 h 10000"/>
                    <a:gd name="connsiteX4-1935" fmla="*/ 4285 w 10030"/>
                    <a:gd name="connsiteY4-1936" fmla="*/ 1313 h 10000"/>
                    <a:gd name="connsiteX5-1937" fmla="*/ 5495 w 10030"/>
                    <a:gd name="connsiteY5-1938" fmla="*/ 2068 h 10000"/>
                    <a:gd name="connsiteX6-1939" fmla="*/ 6395 w 10030"/>
                    <a:gd name="connsiteY6-1940" fmla="*/ 1 h 10000"/>
                    <a:gd name="connsiteX7-1941" fmla="*/ 7735 w 10030"/>
                    <a:gd name="connsiteY7-1942" fmla="*/ 2445 h 10000"/>
                    <a:gd name="connsiteX8-1943" fmla="*/ 8994 w 10030"/>
                    <a:gd name="connsiteY8-1944" fmla="*/ 2372 h 10000"/>
                    <a:gd name="connsiteX9-1945" fmla="*/ 10028 w 10030"/>
                    <a:gd name="connsiteY9-1946" fmla="*/ 8044 h 10000"/>
                    <a:gd name="connsiteX10-1947" fmla="*/ 9159 w 10030"/>
                    <a:gd name="connsiteY10-1948" fmla="*/ 8828 h 10000"/>
                    <a:gd name="connsiteX11-1949" fmla="*/ 7731 w 10030"/>
                    <a:gd name="connsiteY11-1950" fmla="*/ 7719 h 10000"/>
                    <a:gd name="connsiteX12-1951" fmla="*/ 6509 w 10030"/>
                    <a:gd name="connsiteY12-1952" fmla="*/ 9126 h 10000"/>
                    <a:gd name="connsiteX13-1953" fmla="*/ 5496 w 10030"/>
                    <a:gd name="connsiteY13-1954" fmla="*/ 7684 h 10000"/>
                    <a:gd name="connsiteX14-1955" fmla="*/ 4515 w 10030"/>
                    <a:gd name="connsiteY14-1956" fmla="*/ 9446 h 10000"/>
                    <a:gd name="connsiteX15-1957" fmla="*/ 3612 w 10030"/>
                    <a:gd name="connsiteY15-1958" fmla="*/ 7937 h 10000"/>
                    <a:gd name="connsiteX16-1959" fmla="*/ 2626 w 10030"/>
                    <a:gd name="connsiteY16-1960" fmla="*/ 9998 h 10000"/>
                    <a:gd name="connsiteX17-1961" fmla="*/ 1947 w 10030"/>
                    <a:gd name="connsiteY17-1962" fmla="*/ 8807 h 10000"/>
                    <a:gd name="connsiteX18-1963" fmla="*/ 1035 w 10030"/>
                    <a:gd name="connsiteY18-1964" fmla="*/ 7039 h 10000"/>
                    <a:gd name="connsiteX19-1965" fmla="*/ 1022 w 10030"/>
                    <a:gd name="connsiteY19-1966" fmla="*/ 3099 h 10000"/>
                    <a:gd name="connsiteX0-1967" fmla="*/ 1022 w 10030"/>
                    <a:gd name="connsiteY0-1968" fmla="*/ 3099 h 9998"/>
                    <a:gd name="connsiteX1-1969" fmla="*/ 1988 w 10030"/>
                    <a:gd name="connsiteY1-1970" fmla="*/ 3025 h 9998"/>
                    <a:gd name="connsiteX2-1971" fmla="*/ 2560 w 10030"/>
                    <a:gd name="connsiteY2-1972" fmla="*/ 1412 h 9998"/>
                    <a:gd name="connsiteX3-1973" fmla="*/ 3519 w 10030"/>
                    <a:gd name="connsiteY3-1974" fmla="*/ 3417 h 9998"/>
                    <a:gd name="connsiteX4-1975" fmla="*/ 4285 w 10030"/>
                    <a:gd name="connsiteY4-1976" fmla="*/ 1313 h 9998"/>
                    <a:gd name="connsiteX5-1977" fmla="*/ 5495 w 10030"/>
                    <a:gd name="connsiteY5-1978" fmla="*/ 2068 h 9998"/>
                    <a:gd name="connsiteX6-1979" fmla="*/ 6395 w 10030"/>
                    <a:gd name="connsiteY6-1980" fmla="*/ 1 h 9998"/>
                    <a:gd name="connsiteX7-1981" fmla="*/ 7735 w 10030"/>
                    <a:gd name="connsiteY7-1982" fmla="*/ 2445 h 9998"/>
                    <a:gd name="connsiteX8-1983" fmla="*/ 8994 w 10030"/>
                    <a:gd name="connsiteY8-1984" fmla="*/ 2372 h 9998"/>
                    <a:gd name="connsiteX9-1985" fmla="*/ 10028 w 10030"/>
                    <a:gd name="connsiteY9-1986" fmla="*/ 8044 h 9998"/>
                    <a:gd name="connsiteX10-1987" fmla="*/ 9159 w 10030"/>
                    <a:gd name="connsiteY10-1988" fmla="*/ 8828 h 9998"/>
                    <a:gd name="connsiteX11-1989" fmla="*/ 7731 w 10030"/>
                    <a:gd name="connsiteY11-1990" fmla="*/ 7719 h 9998"/>
                    <a:gd name="connsiteX12-1991" fmla="*/ 6509 w 10030"/>
                    <a:gd name="connsiteY12-1992" fmla="*/ 9126 h 9998"/>
                    <a:gd name="connsiteX13-1993" fmla="*/ 5496 w 10030"/>
                    <a:gd name="connsiteY13-1994" fmla="*/ 7684 h 9998"/>
                    <a:gd name="connsiteX14-1995" fmla="*/ 4515 w 10030"/>
                    <a:gd name="connsiteY14-1996" fmla="*/ 9446 h 9998"/>
                    <a:gd name="connsiteX15-1997" fmla="*/ 3612 w 10030"/>
                    <a:gd name="connsiteY15-1998" fmla="*/ 7937 h 9998"/>
                    <a:gd name="connsiteX16-1999" fmla="*/ 2626 w 10030"/>
                    <a:gd name="connsiteY16-2000" fmla="*/ 9998 h 9998"/>
                    <a:gd name="connsiteX17-2001" fmla="*/ 2110 w 10030"/>
                    <a:gd name="connsiteY17-2002" fmla="*/ 6438 h 9998"/>
                    <a:gd name="connsiteX18-2003" fmla="*/ 1035 w 10030"/>
                    <a:gd name="connsiteY18-2004" fmla="*/ 7039 h 9998"/>
                    <a:gd name="connsiteX19-2005" fmla="*/ 1022 w 10030"/>
                    <a:gd name="connsiteY19-2006" fmla="*/ 3099 h 9998"/>
                    <a:gd name="connsiteX0-2007" fmla="*/ 1019 w 10000"/>
                    <a:gd name="connsiteY0-2008" fmla="*/ 3100 h 9454"/>
                    <a:gd name="connsiteX1-2009" fmla="*/ 1982 w 10000"/>
                    <a:gd name="connsiteY1-2010" fmla="*/ 3026 h 9454"/>
                    <a:gd name="connsiteX2-2011" fmla="*/ 2552 w 10000"/>
                    <a:gd name="connsiteY2-2012" fmla="*/ 1412 h 9454"/>
                    <a:gd name="connsiteX3-2013" fmla="*/ 3508 w 10000"/>
                    <a:gd name="connsiteY3-2014" fmla="*/ 3418 h 9454"/>
                    <a:gd name="connsiteX4-2015" fmla="*/ 4272 w 10000"/>
                    <a:gd name="connsiteY4-2016" fmla="*/ 1313 h 9454"/>
                    <a:gd name="connsiteX5-2017" fmla="*/ 5479 w 10000"/>
                    <a:gd name="connsiteY5-2018" fmla="*/ 2068 h 9454"/>
                    <a:gd name="connsiteX6-2019" fmla="*/ 6376 w 10000"/>
                    <a:gd name="connsiteY6-2020" fmla="*/ 1 h 9454"/>
                    <a:gd name="connsiteX7-2021" fmla="*/ 7712 w 10000"/>
                    <a:gd name="connsiteY7-2022" fmla="*/ 2445 h 9454"/>
                    <a:gd name="connsiteX8-2023" fmla="*/ 8967 w 10000"/>
                    <a:gd name="connsiteY8-2024" fmla="*/ 2372 h 9454"/>
                    <a:gd name="connsiteX9-2025" fmla="*/ 9998 w 10000"/>
                    <a:gd name="connsiteY9-2026" fmla="*/ 8046 h 9454"/>
                    <a:gd name="connsiteX10-2027" fmla="*/ 9132 w 10000"/>
                    <a:gd name="connsiteY10-2028" fmla="*/ 8830 h 9454"/>
                    <a:gd name="connsiteX11-2029" fmla="*/ 7708 w 10000"/>
                    <a:gd name="connsiteY11-2030" fmla="*/ 7721 h 9454"/>
                    <a:gd name="connsiteX12-2031" fmla="*/ 6490 w 10000"/>
                    <a:gd name="connsiteY12-2032" fmla="*/ 9128 h 9454"/>
                    <a:gd name="connsiteX13-2033" fmla="*/ 5480 w 10000"/>
                    <a:gd name="connsiteY13-2034" fmla="*/ 7686 h 9454"/>
                    <a:gd name="connsiteX14-2035" fmla="*/ 4501 w 10000"/>
                    <a:gd name="connsiteY14-2036" fmla="*/ 9448 h 9454"/>
                    <a:gd name="connsiteX15-2037" fmla="*/ 3601 w 10000"/>
                    <a:gd name="connsiteY15-2038" fmla="*/ 7939 h 9454"/>
                    <a:gd name="connsiteX16-2039" fmla="*/ 2751 w 10000"/>
                    <a:gd name="connsiteY16-2040" fmla="*/ 8441 h 9454"/>
                    <a:gd name="connsiteX17-2041" fmla="*/ 2104 w 10000"/>
                    <a:gd name="connsiteY17-2042" fmla="*/ 6439 h 9454"/>
                    <a:gd name="connsiteX18-2043" fmla="*/ 1032 w 10000"/>
                    <a:gd name="connsiteY18-2044" fmla="*/ 7040 h 9454"/>
                    <a:gd name="connsiteX19-2045" fmla="*/ 1019 w 10000"/>
                    <a:gd name="connsiteY19-2046" fmla="*/ 3100 h 9454"/>
                    <a:gd name="connsiteX0-2047" fmla="*/ 1019 w 10000"/>
                    <a:gd name="connsiteY0-2048" fmla="*/ 3279 h 10000"/>
                    <a:gd name="connsiteX1-2049" fmla="*/ 1982 w 10000"/>
                    <a:gd name="connsiteY1-2050" fmla="*/ 3201 h 10000"/>
                    <a:gd name="connsiteX2-2051" fmla="*/ 2552 w 10000"/>
                    <a:gd name="connsiteY2-2052" fmla="*/ 1494 h 10000"/>
                    <a:gd name="connsiteX3-2053" fmla="*/ 3508 w 10000"/>
                    <a:gd name="connsiteY3-2054" fmla="*/ 3615 h 10000"/>
                    <a:gd name="connsiteX4-2055" fmla="*/ 4272 w 10000"/>
                    <a:gd name="connsiteY4-2056" fmla="*/ 1389 h 10000"/>
                    <a:gd name="connsiteX5-2057" fmla="*/ 5479 w 10000"/>
                    <a:gd name="connsiteY5-2058" fmla="*/ 2187 h 10000"/>
                    <a:gd name="connsiteX6-2059" fmla="*/ 6376 w 10000"/>
                    <a:gd name="connsiteY6-2060" fmla="*/ 1 h 10000"/>
                    <a:gd name="connsiteX7-2061" fmla="*/ 7712 w 10000"/>
                    <a:gd name="connsiteY7-2062" fmla="*/ 2586 h 10000"/>
                    <a:gd name="connsiteX8-2063" fmla="*/ 8967 w 10000"/>
                    <a:gd name="connsiteY8-2064" fmla="*/ 2509 h 10000"/>
                    <a:gd name="connsiteX9-2065" fmla="*/ 9998 w 10000"/>
                    <a:gd name="connsiteY9-2066" fmla="*/ 8511 h 10000"/>
                    <a:gd name="connsiteX10-2067" fmla="*/ 9132 w 10000"/>
                    <a:gd name="connsiteY10-2068" fmla="*/ 9340 h 10000"/>
                    <a:gd name="connsiteX11-2069" fmla="*/ 7708 w 10000"/>
                    <a:gd name="connsiteY11-2070" fmla="*/ 8167 h 10000"/>
                    <a:gd name="connsiteX12-2071" fmla="*/ 6490 w 10000"/>
                    <a:gd name="connsiteY12-2072" fmla="*/ 9655 h 10000"/>
                    <a:gd name="connsiteX13-2073" fmla="*/ 5480 w 10000"/>
                    <a:gd name="connsiteY13-2074" fmla="*/ 8130 h 10000"/>
                    <a:gd name="connsiteX14-2075" fmla="*/ 4501 w 10000"/>
                    <a:gd name="connsiteY14-2076" fmla="*/ 9994 h 10000"/>
                    <a:gd name="connsiteX15-2077" fmla="*/ 3749 w 10000"/>
                    <a:gd name="connsiteY15-2078" fmla="*/ 6683 h 10000"/>
                    <a:gd name="connsiteX16-2079" fmla="*/ 2751 w 10000"/>
                    <a:gd name="connsiteY16-2080" fmla="*/ 8928 h 10000"/>
                    <a:gd name="connsiteX17-2081" fmla="*/ 2104 w 10000"/>
                    <a:gd name="connsiteY17-2082" fmla="*/ 6811 h 10000"/>
                    <a:gd name="connsiteX18-2083" fmla="*/ 1032 w 10000"/>
                    <a:gd name="connsiteY18-2084" fmla="*/ 7447 h 10000"/>
                    <a:gd name="connsiteX19-2085" fmla="*/ 1019 w 10000"/>
                    <a:gd name="connsiteY19-2086" fmla="*/ 3279 h 10000"/>
                    <a:gd name="connsiteX0-2087" fmla="*/ 1019 w 10000"/>
                    <a:gd name="connsiteY0-2088" fmla="*/ 3279 h 9655"/>
                    <a:gd name="connsiteX1-2089" fmla="*/ 1982 w 10000"/>
                    <a:gd name="connsiteY1-2090" fmla="*/ 3201 h 9655"/>
                    <a:gd name="connsiteX2-2091" fmla="*/ 2552 w 10000"/>
                    <a:gd name="connsiteY2-2092" fmla="*/ 1494 h 9655"/>
                    <a:gd name="connsiteX3-2093" fmla="*/ 3508 w 10000"/>
                    <a:gd name="connsiteY3-2094" fmla="*/ 3615 h 9655"/>
                    <a:gd name="connsiteX4-2095" fmla="*/ 4272 w 10000"/>
                    <a:gd name="connsiteY4-2096" fmla="*/ 1389 h 9655"/>
                    <a:gd name="connsiteX5-2097" fmla="*/ 5479 w 10000"/>
                    <a:gd name="connsiteY5-2098" fmla="*/ 2187 h 9655"/>
                    <a:gd name="connsiteX6-2099" fmla="*/ 6376 w 10000"/>
                    <a:gd name="connsiteY6-2100" fmla="*/ 1 h 9655"/>
                    <a:gd name="connsiteX7-2101" fmla="*/ 7712 w 10000"/>
                    <a:gd name="connsiteY7-2102" fmla="*/ 2586 h 9655"/>
                    <a:gd name="connsiteX8-2103" fmla="*/ 8967 w 10000"/>
                    <a:gd name="connsiteY8-2104" fmla="*/ 2509 h 9655"/>
                    <a:gd name="connsiteX9-2105" fmla="*/ 9998 w 10000"/>
                    <a:gd name="connsiteY9-2106" fmla="*/ 8511 h 9655"/>
                    <a:gd name="connsiteX10-2107" fmla="*/ 9132 w 10000"/>
                    <a:gd name="connsiteY10-2108" fmla="*/ 9340 h 9655"/>
                    <a:gd name="connsiteX11-2109" fmla="*/ 7708 w 10000"/>
                    <a:gd name="connsiteY11-2110" fmla="*/ 8167 h 9655"/>
                    <a:gd name="connsiteX12-2111" fmla="*/ 6490 w 10000"/>
                    <a:gd name="connsiteY12-2112" fmla="*/ 9655 h 9655"/>
                    <a:gd name="connsiteX13-2113" fmla="*/ 5480 w 10000"/>
                    <a:gd name="connsiteY13-2114" fmla="*/ 8130 h 9655"/>
                    <a:gd name="connsiteX14-2115" fmla="*/ 4531 w 10000"/>
                    <a:gd name="connsiteY14-2116" fmla="*/ 8939 h 9655"/>
                    <a:gd name="connsiteX15-2117" fmla="*/ 3749 w 10000"/>
                    <a:gd name="connsiteY15-2118" fmla="*/ 6683 h 9655"/>
                    <a:gd name="connsiteX16-2119" fmla="*/ 2751 w 10000"/>
                    <a:gd name="connsiteY16-2120" fmla="*/ 8928 h 9655"/>
                    <a:gd name="connsiteX17-2121" fmla="*/ 2104 w 10000"/>
                    <a:gd name="connsiteY17-2122" fmla="*/ 6811 h 9655"/>
                    <a:gd name="connsiteX18-2123" fmla="*/ 1032 w 10000"/>
                    <a:gd name="connsiteY18-2124" fmla="*/ 7447 h 9655"/>
                    <a:gd name="connsiteX19-2125" fmla="*/ 1019 w 10000"/>
                    <a:gd name="connsiteY19-2126" fmla="*/ 3279 h 9655"/>
                    <a:gd name="connsiteX0-2127" fmla="*/ 1019 w 10000"/>
                    <a:gd name="connsiteY0-2128" fmla="*/ 3396 h 10046"/>
                    <a:gd name="connsiteX1-2129" fmla="*/ 1982 w 10000"/>
                    <a:gd name="connsiteY1-2130" fmla="*/ 3315 h 10046"/>
                    <a:gd name="connsiteX2-2131" fmla="*/ 2552 w 10000"/>
                    <a:gd name="connsiteY2-2132" fmla="*/ 1547 h 10046"/>
                    <a:gd name="connsiteX3-2133" fmla="*/ 3508 w 10000"/>
                    <a:gd name="connsiteY3-2134" fmla="*/ 3744 h 10046"/>
                    <a:gd name="connsiteX4-2135" fmla="*/ 4272 w 10000"/>
                    <a:gd name="connsiteY4-2136" fmla="*/ 1439 h 10046"/>
                    <a:gd name="connsiteX5-2137" fmla="*/ 5479 w 10000"/>
                    <a:gd name="connsiteY5-2138" fmla="*/ 2265 h 10046"/>
                    <a:gd name="connsiteX6-2139" fmla="*/ 6376 w 10000"/>
                    <a:gd name="connsiteY6-2140" fmla="*/ 1 h 10046"/>
                    <a:gd name="connsiteX7-2141" fmla="*/ 7712 w 10000"/>
                    <a:gd name="connsiteY7-2142" fmla="*/ 2678 h 10046"/>
                    <a:gd name="connsiteX8-2143" fmla="*/ 8967 w 10000"/>
                    <a:gd name="connsiteY8-2144" fmla="*/ 2599 h 10046"/>
                    <a:gd name="connsiteX9-2145" fmla="*/ 9998 w 10000"/>
                    <a:gd name="connsiteY9-2146" fmla="*/ 8815 h 10046"/>
                    <a:gd name="connsiteX10-2147" fmla="*/ 9132 w 10000"/>
                    <a:gd name="connsiteY10-2148" fmla="*/ 9674 h 10046"/>
                    <a:gd name="connsiteX11-2149" fmla="*/ 7708 w 10000"/>
                    <a:gd name="connsiteY11-2150" fmla="*/ 8459 h 10046"/>
                    <a:gd name="connsiteX12-2151" fmla="*/ 6490 w 10000"/>
                    <a:gd name="connsiteY12-2152" fmla="*/ 10000 h 10046"/>
                    <a:gd name="connsiteX13-2153" fmla="*/ 5584 w 10000"/>
                    <a:gd name="connsiteY13-2154" fmla="*/ 6577 h 10046"/>
                    <a:gd name="connsiteX14-2155" fmla="*/ 4531 w 10000"/>
                    <a:gd name="connsiteY14-2156" fmla="*/ 9258 h 10046"/>
                    <a:gd name="connsiteX15-2157" fmla="*/ 3749 w 10000"/>
                    <a:gd name="connsiteY15-2158" fmla="*/ 6922 h 10046"/>
                    <a:gd name="connsiteX16-2159" fmla="*/ 2751 w 10000"/>
                    <a:gd name="connsiteY16-2160" fmla="*/ 9247 h 10046"/>
                    <a:gd name="connsiteX17-2161" fmla="*/ 2104 w 10000"/>
                    <a:gd name="connsiteY17-2162" fmla="*/ 7054 h 10046"/>
                    <a:gd name="connsiteX18-2163" fmla="*/ 1032 w 10000"/>
                    <a:gd name="connsiteY18-2164" fmla="*/ 7713 h 10046"/>
                    <a:gd name="connsiteX19-2165" fmla="*/ 1019 w 10000"/>
                    <a:gd name="connsiteY19-2166" fmla="*/ 3396 h 10046"/>
                    <a:gd name="connsiteX0-2167" fmla="*/ 1019 w 10000"/>
                    <a:gd name="connsiteY0-2168" fmla="*/ 3396 h 9735"/>
                    <a:gd name="connsiteX1-2169" fmla="*/ 1982 w 10000"/>
                    <a:gd name="connsiteY1-2170" fmla="*/ 3315 h 9735"/>
                    <a:gd name="connsiteX2-2171" fmla="*/ 2552 w 10000"/>
                    <a:gd name="connsiteY2-2172" fmla="*/ 1547 h 9735"/>
                    <a:gd name="connsiteX3-2173" fmla="*/ 3508 w 10000"/>
                    <a:gd name="connsiteY3-2174" fmla="*/ 3744 h 9735"/>
                    <a:gd name="connsiteX4-2175" fmla="*/ 4272 w 10000"/>
                    <a:gd name="connsiteY4-2176" fmla="*/ 1439 h 9735"/>
                    <a:gd name="connsiteX5-2177" fmla="*/ 5479 w 10000"/>
                    <a:gd name="connsiteY5-2178" fmla="*/ 2265 h 9735"/>
                    <a:gd name="connsiteX6-2179" fmla="*/ 6376 w 10000"/>
                    <a:gd name="connsiteY6-2180" fmla="*/ 1 h 9735"/>
                    <a:gd name="connsiteX7-2181" fmla="*/ 7712 w 10000"/>
                    <a:gd name="connsiteY7-2182" fmla="*/ 2678 h 9735"/>
                    <a:gd name="connsiteX8-2183" fmla="*/ 8967 w 10000"/>
                    <a:gd name="connsiteY8-2184" fmla="*/ 2599 h 9735"/>
                    <a:gd name="connsiteX9-2185" fmla="*/ 9998 w 10000"/>
                    <a:gd name="connsiteY9-2186" fmla="*/ 8815 h 9735"/>
                    <a:gd name="connsiteX10-2187" fmla="*/ 9132 w 10000"/>
                    <a:gd name="connsiteY10-2188" fmla="*/ 9674 h 9735"/>
                    <a:gd name="connsiteX11-2189" fmla="*/ 7708 w 10000"/>
                    <a:gd name="connsiteY11-2190" fmla="*/ 8459 h 9735"/>
                    <a:gd name="connsiteX12-2191" fmla="*/ 6490 w 10000"/>
                    <a:gd name="connsiteY12-2192" fmla="*/ 7541 h 9735"/>
                    <a:gd name="connsiteX13-2193" fmla="*/ 5584 w 10000"/>
                    <a:gd name="connsiteY13-2194" fmla="*/ 6577 h 9735"/>
                    <a:gd name="connsiteX14-2195" fmla="*/ 4531 w 10000"/>
                    <a:gd name="connsiteY14-2196" fmla="*/ 9258 h 9735"/>
                    <a:gd name="connsiteX15-2197" fmla="*/ 3749 w 10000"/>
                    <a:gd name="connsiteY15-2198" fmla="*/ 6922 h 9735"/>
                    <a:gd name="connsiteX16-2199" fmla="*/ 2751 w 10000"/>
                    <a:gd name="connsiteY16-2200" fmla="*/ 9247 h 9735"/>
                    <a:gd name="connsiteX17-2201" fmla="*/ 2104 w 10000"/>
                    <a:gd name="connsiteY17-2202" fmla="*/ 7054 h 9735"/>
                    <a:gd name="connsiteX18-2203" fmla="*/ 1032 w 10000"/>
                    <a:gd name="connsiteY18-2204" fmla="*/ 7713 h 9735"/>
                    <a:gd name="connsiteX19-2205" fmla="*/ 1019 w 10000"/>
                    <a:gd name="connsiteY19-2206" fmla="*/ 3396 h 9735"/>
                    <a:gd name="connsiteX0-2207" fmla="*/ 1019 w 10000"/>
                    <a:gd name="connsiteY0-2208" fmla="*/ 3488 h 10000"/>
                    <a:gd name="connsiteX1-2209" fmla="*/ 1982 w 10000"/>
                    <a:gd name="connsiteY1-2210" fmla="*/ 3405 h 10000"/>
                    <a:gd name="connsiteX2-2211" fmla="*/ 2552 w 10000"/>
                    <a:gd name="connsiteY2-2212" fmla="*/ 1589 h 10000"/>
                    <a:gd name="connsiteX3-2213" fmla="*/ 3508 w 10000"/>
                    <a:gd name="connsiteY3-2214" fmla="*/ 3846 h 10000"/>
                    <a:gd name="connsiteX4-2215" fmla="*/ 4272 w 10000"/>
                    <a:gd name="connsiteY4-2216" fmla="*/ 1478 h 10000"/>
                    <a:gd name="connsiteX5-2217" fmla="*/ 5479 w 10000"/>
                    <a:gd name="connsiteY5-2218" fmla="*/ 2327 h 10000"/>
                    <a:gd name="connsiteX6-2219" fmla="*/ 6376 w 10000"/>
                    <a:gd name="connsiteY6-2220" fmla="*/ 1 h 10000"/>
                    <a:gd name="connsiteX7-2221" fmla="*/ 7712 w 10000"/>
                    <a:gd name="connsiteY7-2222" fmla="*/ 2751 h 10000"/>
                    <a:gd name="connsiteX8-2223" fmla="*/ 8967 w 10000"/>
                    <a:gd name="connsiteY8-2224" fmla="*/ 2670 h 10000"/>
                    <a:gd name="connsiteX9-2225" fmla="*/ 9998 w 10000"/>
                    <a:gd name="connsiteY9-2226" fmla="*/ 9055 h 10000"/>
                    <a:gd name="connsiteX10-2227" fmla="*/ 9132 w 10000"/>
                    <a:gd name="connsiteY10-2228" fmla="*/ 9937 h 10000"/>
                    <a:gd name="connsiteX11-2229" fmla="*/ 7708 w 10000"/>
                    <a:gd name="connsiteY11-2230" fmla="*/ 8689 h 10000"/>
                    <a:gd name="connsiteX12-2231" fmla="*/ 6490 w 10000"/>
                    <a:gd name="connsiteY12-2232" fmla="*/ 7746 h 10000"/>
                    <a:gd name="connsiteX13-2233" fmla="*/ 5628 w 10000"/>
                    <a:gd name="connsiteY13-2234" fmla="*/ 5704 h 10000"/>
                    <a:gd name="connsiteX14-2235" fmla="*/ 4531 w 10000"/>
                    <a:gd name="connsiteY14-2236" fmla="*/ 9510 h 10000"/>
                    <a:gd name="connsiteX15-2237" fmla="*/ 3749 w 10000"/>
                    <a:gd name="connsiteY15-2238" fmla="*/ 7110 h 10000"/>
                    <a:gd name="connsiteX16-2239" fmla="*/ 2751 w 10000"/>
                    <a:gd name="connsiteY16-2240" fmla="*/ 9499 h 10000"/>
                    <a:gd name="connsiteX17-2241" fmla="*/ 2104 w 10000"/>
                    <a:gd name="connsiteY17-2242" fmla="*/ 7246 h 10000"/>
                    <a:gd name="connsiteX18-2243" fmla="*/ 1032 w 10000"/>
                    <a:gd name="connsiteY18-2244" fmla="*/ 7923 h 10000"/>
                    <a:gd name="connsiteX19-2245" fmla="*/ 1019 w 10000"/>
                    <a:gd name="connsiteY19-2246" fmla="*/ 3488 h 10000"/>
                    <a:gd name="connsiteX0-2247" fmla="*/ 1019 w 10000"/>
                    <a:gd name="connsiteY0-2248" fmla="*/ 3488 h 10000"/>
                    <a:gd name="connsiteX1-2249" fmla="*/ 1982 w 10000"/>
                    <a:gd name="connsiteY1-2250" fmla="*/ 3405 h 10000"/>
                    <a:gd name="connsiteX2-2251" fmla="*/ 2552 w 10000"/>
                    <a:gd name="connsiteY2-2252" fmla="*/ 1589 h 10000"/>
                    <a:gd name="connsiteX3-2253" fmla="*/ 3508 w 10000"/>
                    <a:gd name="connsiteY3-2254" fmla="*/ 3846 h 10000"/>
                    <a:gd name="connsiteX4-2255" fmla="*/ 4272 w 10000"/>
                    <a:gd name="connsiteY4-2256" fmla="*/ 1478 h 10000"/>
                    <a:gd name="connsiteX5-2257" fmla="*/ 5479 w 10000"/>
                    <a:gd name="connsiteY5-2258" fmla="*/ 2327 h 10000"/>
                    <a:gd name="connsiteX6-2259" fmla="*/ 6376 w 10000"/>
                    <a:gd name="connsiteY6-2260" fmla="*/ 1 h 10000"/>
                    <a:gd name="connsiteX7-2261" fmla="*/ 7712 w 10000"/>
                    <a:gd name="connsiteY7-2262" fmla="*/ 2751 h 10000"/>
                    <a:gd name="connsiteX8-2263" fmla="*/ 8967 w 10000"/>
                    <a:gd name="connsiteY8-2264" fmla="*/ 2670 h 10000"/>
                    <a:gd name="connsiteX9-2265" fmla="*/ 9998 w 10000"/>
                    <a:gd name="connsiteY9-2266" fmla="*/ 9055 h 10000"/>
                    <a:gd name="connsiteX10-2267" fmla="*/ 9132 w 10000"/>
                    <a:gd name="connsiteY10-2268" fmla="*/ 9937 h 10000"/>
                    <a:gd name="connsiteX11-2269" fmla="*/ 7708 w 10000"/>
                    <a:gd name="connsiteY11-2270" fmla="*/ 8689 h 10000"/>
                    <a:gd name="connsiteX12-2271" fmla="*/ 6475 w 10000"/>
                    <a:gd name="connsiteY12-2272" fmla="*/ 7956 h 10000"/>
                    <a:gd name="connsiteX13-2273" fmla="*/ 5628 w 10000"/>
                    <a:gd name="connsiteY13-2274" fmla="*/ 5704 h 10000"/>
                    <a:gd name="connsiteX14-2275" fmla="*/ 4531 w 10000"/>
                    <a:gd name="connsiteY14-2276" fmla="*/ 9510 h 10000"/>
                    <a:gd name="connsiteX15-2277" fmla="*/ 3749 w 10000"/>
                    <a:gd name="connsiteY15-2278" fmla="*/ 7110 h 10000"/>
                    <a:gd name="connsiteX16-2279" fmla="*/ 2751 w 10000"/>
                    <a:gd name="connsiteY16-2280" fmla="*/ 9499 h 10000"/>
                    <a:gd name="connsiteX17-2281" fmla="*/ 2104 w 10000"/>
                    <a:gd name="connsiteY17-2282" fmla="*/ 7246 h 10000"/>
                    <a:gd name="connsiteX18-2283" fmla="*/ 1032 w 10000"/>
                    <a:gd name="connsiteY18-2284" fmla="*/ 7923 h 10000"/>
                    <a:gd name="connsiteX19-2285" fmla="*/ 1019 w 10000"/>
                    <a:gd name="connsiteY19-2286" fmla="*/ 3488 h 10000"/>
                    <a:gd name="connsiteX0-2287" fmla="*/ 1019 w 10000"/>
                    <a:gd name="connsiteY0-2288" fmla="*/ 3488 h 9969"/>
                    <a:gd name="connsiteX1-2289" fmla="*/ 1982 w 10000"/>
                    <a:gd name="connsiteY1-2290" fmla="*/ 3405 h 9969"/>
                    <a:gd name="connsiteX2-2291" fmla="*/ 2552 w 10000"/>
                    <a:gd name="connsiteY2-2292" fmla="*/ 1589 h 9969"/>
                    <a:gd name="connsiteX3-2293" fmla="*/ 3508 w 10000"/>
                    <a:gd name="connsiteY3-2294" fmla="*/ 3846 h 9969"/>
                    <a:gd name="connsiteX4-2295" fmla="*/ 4272 w 10000"/>
                    <a:gd name="connsiteY4-2296" fmla="*/ 1478 h 9969"/>
                    <a:gd name="connsiteX5-2297" fmla="*/ 5479 w 10000"/>
                    <a:gd name="connsiteY5-2298" fmla="*/ 2327 h 9969"/>
                    <a:gd name="connsiteX6-2299" fmla="*/ 6376 w 10000"/>
                    <a:gd name="connsiteY6-2300" fmla="*/ 1 h 9969"/>
                    <a:gd name="connsiteX7-2301" fmla="*/ 7712 w 10000"/>
                    <a:gd name="connsiteY7-2302" fmla="*/ 2751 h 9969"/>
                    <a:gd name="connsiteX8-2303" fmla="*/ 8967 w 10000"/>
                    <a:gd name="connsiteY8-2304" fmla="*/ 2670 h 9969"/>
                    <a:gd name="connsiteX9-2305" fmla="*/ 9998 w 10000"/>
                    <a:gd name="connsiteY9-2306" fmla="*/ 9055 h 9969"/>
                    <a:gd name="connsiteX10-2307" fmla="*/ 9132 w 10000"/>
                    <a:gd name="connsiteY10-2308" fmla="*/ 9937 h 9969"/>
                    <a:gd name="connsiteX11-2309" fmla="*/ 7886 w 10000"/>
                    <a:gd name="connsiteY11-2310" fmla="*/ 6584 h 9969"/>
                    <a:gd name="connsiteX12-2311" fmla="*/ 6475 w 10000"/>
                    <a:gd name="connsiteY12-2312" fmla="*/ 7956 h 9969"/>
                    <a:gd name="connsiteX13-2313" fmla="*/ 5628 w 10000"/>
                    <a:gd name="connsiteY13-2314" fmla="*/ 5704 h 9969"/>
                    <a:gd name="connsiteX14-2315" fmla="*/ 4531 w 10000"/>
                    <a:gd name="connsiteY14-2316" fmla="*/ 9510 h 9969"/>
                    <a:gd name="connsiteX15-2317" fmla="*/ 3749 w 10000"/>
                    <a:gd name="connsiteY15-2318" fmla="*/ 7110 h 9969"/>
                    <a:gd name="connsiteX16-2319" fmla="*/ 2751 w 10000"/>
                    <a:gd name="connsiteY16-2320" fmla="*/ 9499 h 9969"/>
                    <a:gd name="connsiteX17-2321" fmla="*/ 2104 w 10000"/>
                    <a:gd name="connsiteY17-2322" fmla="*/ 7246 h 9969"/>
                    <a:gd name="connsiteX18-2323" fmla="*/ 1032 w 10000"/>
                    <a:gd name="connsiteY18-2324" fmla="*/ 7923 h 9969"/>
                    <a:gd name="connsiteX19-2325" fmla="*/ 1019 w 10000"/>
                    <a:gd name="connsiteY19-2326" fmla="*/ 3488 h 9969"/>
                    <a:gd name="connsiteX0-2327" fmla="*/ 1019 w 10000"/>
                    <a:gd name="connsiteY0-2328" fmla="*/ 3499 h 9543"/>
                    <a:gd name="connsiteX1-2329" fmla="*/ 1982 w 10000"/>
                    <a:gd name="connsiteY1-2330" fmla="*/ 3416 h 9543"/>
                    <a:gd name="connsiteX2-2331" fmla="*/ 2552 w 10000"/>
                    <a:gd name="connsiteY2-2332" fmla="*/ 1594 h 9543"/>
                    <a:gd name="connsiteX3-2333" fmla="*/ 3508 w 10000"/>
                    <a:gd name="connsiteY3-2334" fmla="*/ 3858 h 9543"/>
                    <a:gd name="connsiteX4-2335" fmla="*/ 4272 w 10000"/>
                    <a:gd name="connsiteY4-2336" fmla="*/ 1483 h 9543"/>
                    <a:gd name="connsiteX5-2337" fmla="*/ 5479 w 10000"/>
                    <a:gd name="connsiteY5-2338" fmla="*/ 2334 h 9543"/>
                    <a:gd name="connsiteX6-2339" fmla="*/ 6376 w 10000"/>
                    <a:gd name="connsiteY6-2340" fmla="*/ 1 h 9543"/>
                    <a:gd name="connsiteX7-2341" fmla="*/ 7712 w 10000"/>
                    <a:gd name="connsiteY7-2342" fmla="*/ 2760 h 9543"/>
                    <a:gd name="connsiteX8-2343" fmla="*/ 8967 w 10000"/>
                    <a:gd name="connsiteY8-2344" fmla="*/ 2678 h 9543"/>
                    <a:gd name="connsiteX9-2345" fmla="*/ 9998 w 10000"/>
                    <a:gd name="connsiteY9-2346" fmla="*/ 9083 h 9543"/>
                    <a:gd name="connsiteX10-2347" fmla="*/ 9117 w 10000"/>
                    <a:gd name="connsiteY10-2348" fmla="*/ 8842 h 9543"/>
                    <a:gd name="connsiteX11-2349" fmla="*/ 7886 w 10000"/>
                    <a:gd name="connsiteY11-2350" fmla="*/ 6604 h 9543"/>
                    <a:gd name="connsiteX12-2351" fmla="*/ 6475 w 10000"/>
                    <a:gd name="connsiteY12-2352" fmla="*/ 7981 h 9543"/>
                    <a:gd name="connsiteX13-2353" fmla="*/ 5628 w 10000"/>
                    <a:gd name="connsiteY13-2354" fmla="*/ 5722 h 9543"/>
                    <a:gd name="connsiteX14-2355" fmla="*/ 4531 w 10000"/>
                    <a:gd name="connsiteY14-2356" fmla="*/ 9540 h 9543"/>
                    <a:gd name="connsiteX15-2357" fmla="*/ 3749 w 10000"/>
                    <a:gd name="connsiteY15-2358" fmla="*/ 7132 h 9543"/>
                    <a:gd name="connsiteX16-2359" fmla="*/ 2751 w 10000"/>
                    <a:gd name="connsiteY16-2360" fmla="*/ 9529 h 9543"/>
                    <a:gd name="connsiteX17-2361" fmla="*/ 2104 w 10000"/>
                    <a:gd name="connsiteY17-2362" fmla="*/ 7269 h 9543"/>
                    <a:gd name="connsiteX18-2363" fmla="*/ 1032 w 10000"/>
                    <a:gd name="connsiteY18-2364" fmla="*/ 7948 h 9543"/>
                    <a:gd name="connsiteX19-2365" fmla="*/ 1019 w 10000"/>
                    <a:gd name="connsiteY19-2366" fmla="*/ 3499 h 9543"/>
                    <a:gd name="connsiteX0-2367" fmla="*/ 1019 w 10000"/>
                    <a:gd name="connsiteY0-2368" fmla="*/ 3667 h 10001"/>
                    <a:gd name="connsiteX1-2369" fmla="*/ 1982 w 10000"/>
                    <a:gd name="connsiteY1-2370" fmla="*/ 3580 h 10001"/>
                    <a:gd name="connsiteX2-2371" fmla="*/ 2552 w 10000"/>
                    <a:gd name="connsiteY2-2372" fmla="*/ 1670 h 10001"/>
                    <a:gd name="connsiteX3-2373" fmla="*/ 3508 w 10000"/>
                    <a:gd name="connsiteY3-2374" fmla="*/ 4043 h 10001"/>
                    <a:gd name="connsiteX4-2375" fmla="*/ 4272 w 10000"/>
                    <a:gd name="connsiteY4-2376" fmla="*/ 1554 h 10001"/>
                    <a:gd name="connsiteX5-2377" fmla="*/ 5479 w 10000"/>
                    <a:gd name="connsiteY5-2378" fmla="*/ 2446 h 10001"/>
                    <a:gd name="connsiteX6-2379" fmla="*/ 6376 w 10000"/>
                    <a:gd name="connsiteY6-2380" fmla="*/ 1 h 10001"/>
                    <a:gd name="connsiteX7-2381" fmla="*/ 7712 w 10000"/>
                    <a:gd name="connsiteY7-2382" fmla="*/ 2892 h 10001"/>
                    <a:gd name="connsiteX8-2383" fmla="*/ 8967 w 10000"/>
                    <a:gd name="connsiteY8-2384" fmla="*/ 2806 h 10001"/>
                    <a:gd name="connsiteX9-2385" fmla="*/ 9998 w 10000"/>
                    <a:gd name="connsiteY9-2386" fmla="*/ 9518 h 10001"/>
                    <a:gd name="connsiteX10-2387" fmla="*/ 9117 w 10000"/>
                    <a:gd name="connsiteY10-2388" fmla="*/ 9265 h 10001"/>
                    <a:gd name="connsiteX11-2389" fmla="*/ 7886 w 10000"/>
                    <a:gd name="connsiteY11-2390" fmla="*/ 6920 h 10001"/>
                    <a:gd name="connsiteX12-2391" fmla="*/ 6475 w 10000"/>
                    <a:gd name="connsiteY12-2392" fmla="*/ 8363 h 10001"/>
                    <a:gd name="connsiteX13-2393" fmla="*/ 5628 w 10000"/>
                    <a:gd name="connsiteY13-2394" fmla="*/ 5996 h 10001"/>
                    <a:gd name="connsiteX14-2395" fmla="*/ 4531 w 10000"/>
                    <a:gd name="connsiteY14-2396" fmla="*/ 9997 h 10001"/>
                    <a:gd name="connsiteX15-2397" fmla="*/ 3749 w 10000"/>
                    <a:gd name="connsiteY15-2398" fmla="*/ 7474 h 10001"/>
                    <a:gd name="connsiteX16-2399" fmla="*/ 2751 w 10000"/>
                    <a:gd name="connsiteY16-2400" fmla="*/ 9985 h 10001"/>
                    <a:gd name="connsiteX17-2401" fmla="*/ 2104 w 10000"/>
                    <a:gd name="connsiteY17-2402" fmla="*/ 7617 h 10001"/>
                    <a:gd name="connsiteX18-2403" fmla="*/ 1032 w 10000"/>
                    <a:gd name="connsiteY18-2404" fmla="*/ 8329 h 10001"/>
                    <a:gd name="connsiteX19-2405" fmla="*/ 1019 w 10000"/>
                    <a:gd name="connsiteY19-2406" fmla="*/ 3667 h 10001"/>
                    <a:gd name="connsiteX0-2407" fmla="*/ 1019 w 10000"/>
                    <a:gd name="connsiteY0-2408" fmla="*/ 3667 h 10001"/>
                    <a:gd name="connsiteX1-2409" fmla="*/ 1982 w 10000"/>
                    <a:gd name="connsiteY1-2410" fmla="*/ 3580 h 10001"/>
                    <a:gd name="connsiteX2-2411" fmla="*/ 2552 w 10000"/>
                    <a:gd name="connsiteY2-2412" fmla="*/ 1670 h 10001"/>
                    <a:gd name="connsiteX3-2413" fmla="*/ 3508 w 10000"/>
                    <a:gd name="connsiteY3-2414" fmla="*/ 4043 h 10001"/>
                    <a:gd name="connsiteX4-2415" fmla="*/ 4272 w 10000"/>
                    <a:gd name="connsiteY4-2416" fmla="*/ 1554 h 10001"/>
                    <a:gd name="connsiteX5-2417" fmla="*/ 5479 w 10000"/>
                    <a:gd name="connsiteY5-2418" fmla="*/ 2446 h 10001"/>
                    <a:gd name="connsiteX6-2419" fmla="*/ 6376 w 10000"/>
                    <a:gd name="connsiteY6-2420" fmla="*/ 1 h 10001"/>
                    <a:gd name="connsiteX7-2421" fmla="*/ 7712 w 10000"/>
                    <a:gd name="connsiteY7-2422" fmla="*/ 2892 h 10001"/>
                    <a:gd name="connsiteX8-2423" fmla="*/ 8967 w 10000"/>
                    <a:gd name="connsiteY8-2424" fmla="*/ 2806 h 10001"/>
                    <a:gd name="connsiteX9-2425" fmla="*/ 9998 w 10000"/>
                    <a:gd name="connsiteY9-2426" fmla="*/ 9518 h 10001"/>
                    <a:gd name="connsiteX10-2427" fmla="*/ 9117 w 10000"/>
                    <a:gd name="connsiteY10-2428" fmla="*/ 9265 h 10001"/>
                    <a:gd name="connsiteX11-2429" fmla="*/ 7886 w 10000"/>
                    <a:gd name="connsiteY11-2430" fmla="*/ 6920 h 10001"/>
                    <a:gd name="connsiteX12-2431" fmla="*/ 6475 w 10000"/>
                    <a:gd name="connsiteY12-2432" fmla="*/ 8363 h 10001"/>
                    <a:gd name="connsiteX13-2433" fmla="*/ 5628 w 10000"/>
                    <a:gd name="connsiteY13-2434" fmla="*/ 5996 h 10001"/>
                    <a:gd name="connsiteX14-2435" fmla="*/ 4531 w 10000"/>
                    <a:gd name="connsiteY14-2436" fmla="*/ 9997 h 10001"/>
                    <a:gd name="connsiteX15-2437" fmla="*/ 3749 w 10000"/>
                    <a:gd name="connsiteY15-2438" fmla="*/ 7474 h 10001"/>
                    <a:gd name="connsiteX16-2439" fmla="*/ 2751 w 10000"/>
                    <a:gd name="connsiteY16-2440" fmla="*/ 9985 h 10001"/>
                    <a:gd name="connsiteX17-2441" fmla="*/ 2104 w 10000"/>
                    <a:gd name="connsiteY17-2442" fmla="*/ 7617 h 10001"/>
                    <a:gd name="connsiteX18-2443" fmla="*/ 1032 w 10000"/>
                    <a:gd name="connsiteY18-2444" fmla="*/ 8329 h 10001"/>
                    <a:gd name="connsiteX19-2445" fmla="*/ 1019 w 10000"/>
                    <a:gd name="connsiteY19-2446" fmla="*/ 3667 h 10001"/>
                    <a:gd name="connsiteX0-2447" fmla="*/ 1019 w 10000"/>
                    <a:gd name="connsiteY0-2448" fmla="*/ 3667 h 10173"/>
                    <a:gd name="connsiteX1-2449" fmla="*/ 1982 w 10000"/>
                    <a:gd name="connsiteY1-2450" fmla="*/ 3580 h 10173"/>
                    <a:gd name="connsiteX2-2451" fmla="*/ 2552 w 10000"/>
                    <a:gd name="connsiteY2-2452" fmla="*/ 1670 h 10173"/>
                    <a:gd name="connsiteX3-2453" fmla="*/ 3508 w 10000"/>
                    <a:gd name="connsiteY3-2454" fmla="*/ 4043 h 10173"/>
                    <a:gd name="connsiteX4-2455" fmla="*/ 4272 w 10000"/>
                    <a:gd name="connsiteY4-2456" fmla="*/ 1554 h 10173"/>
                    <a:gd name="connsiteX5-2457" fmla="*/ 5479 w 10000"/>
                    <a:gd name="connsiteY5-2458" fmla="*/ 2446 h 10173"/>
                    <a:gd name="connsiteX6-2459" fmla="*/ 6376 w 10000"/>
                    <a:gd name="connsiteY6-2460" fmla="*/ 1 h 10173"/>
                    <a:gd name="connsiteX7-2461" fmla="*/ 7712 w 10000"/>
                    <a:gd name="connsiteY7-2462" fmla="*/ 2892 h 10173"/>
                    <a:gd name="connsiteX8-2463" fmla="*/ 8967 w 10000"/>
                    <a:gd name="connsiteY8-2464" fmla="*/ 2806 h 10173"/>
                    <a:gd name="connsiteX9-2465" fmla="*/ 9998 w 10000"/>
                    <a:gd name="connsiteY9-2466" fmla="*/ 9518 h 10173"/>
                    <a:gd name="connsiteX10-2467" fmla="*/ 9117 w 10000"/>
                    <a:gd name="connsiteY10-2468" fmla="*/ 9634 h 10173"/>
                    <a:gd name="connsiteX11-2469" fmla="*/ 7886 w 10000"/>
                    <a:gd name="connsiteY11-2470" fmla="*/ 6920 h 10173"/>
                    <a:gd name="connsiteX12-2471" fmla="*/ 6475 w 10000"/>
                    <a:gd name="connsiteY12-2472" fmla="*/ 8363 h 10173"/>
                    <a:gd name="connsiteX13-2473" fmla="*/ 5628 w 10000"/>
                    <a:gd name="connsiteY13-2474" fmla="*/ 5996 h 10173"/>
                    <a:gd name="connsiteX14-2475" fmla="*/ 4531 w 10000"/>
                    <a:gd name="connsiteY14-2476" fmla="*/ 9997 h 10173"/>
                    <a:gd name="connsiteX15-2477" fmla="*/ 3749 w 10000"/>
                    <a:gd name="connsiteY15-2478" fmla="*/ 7474 h 10173"/>
                    <a:gd name="connsiteX16-2479" fmla="*/ 2751 w 10000"/>
                    <a:gd name="connsiteY16-2480" fmla="*/ 9985 h 10173"/>
                    <a:gd name="connsiteX17-2481" fmla="*/ 2104 w 10000"/>
                    <a:gd name="connsiteY17-2482" fmla="*/ 7617 h 10173"/>
                    <a:gd name="connsiteX18-2483" fmla="*/ 1032 w 10000"/>
                    <a:gd name="connsiteY18-2484" fmla="*/ 8329 h 10173"/>
                    <a:gd name="connsiteX19-2485" fmla="*/ 1019 w 10000"/>
                    <a:gd name="connsiteY19-2486" fmla="*/ 3667 h 10173"/>
                    <a:gd name="connsiteX0-2487" fmla="*/ 1019 w 10000"/>
                    <a:gd name="connsiteY0-2488" fmla="*/ 3667 h 10173"/>
                    <a:gd name="connsiteX1-2489" fmla="*/ 1982 w 10000"/>
                    <a:gd name="connsiteY1-2490" fmla="*/ 3580 h 10173"/>
                    <a:gd name="connsiteX2-2491" fmla="*/ 2552 w 10000"/>
                    <a:gd name="connsiteY2-2492" fmla="*/ 1670 h 10173"/>
                    <a:gd name="connsiteX3-2493" fmla="*/ 3508 w 10000"/>
                    <a:gd name="connsiteY3-2494" fmla="*/ 4043 h 10173"/>
                    <a:gd name="connsiteX4-2495" fmla="*/ 4272 w 10000"/>
                    <a:gd name="connsiteY4-2496" fmla="*/ 1554 h 10173"/>
                    <a:gd name="connsiteX5-2497" fmla="*/ 5479 w 10000"/>
                    <a:gd name="connsiteY5-2498" fmla="*/ 2446 h 10173"/>
                    <a:gd name="connsiteX6-2499" fmla="*/ 6376 w 10000"/>
                    <a:gd name="connsiteY6-2500" fmla="*/ 1 h 10173"/>
                    <a:gd name="connsiteX7-2501" fmla="*/ 7712 w 10000"/>
                    <a:gd name="connsiteY7-2502" fmla="*/ 2892 h 10173"/>
                    <a:gd name="connsiteX8-2503" fmla="*/ 8967 w 10000"/>
                    <a:gd name="connsiteY8-2504" fmla="*/ 2806 h 10173"/>
                    <a:gd name="connsiteX9-2505" fmla="*/ 9998 w 10000"/>
                    <a:gd name="connsiteY9-2506" fmla="*/ 9518 h 10173"/>
                    <a:gd name="connsiteX10-2507" fmla="*/ 9117 w 10000"/>
                    <a:gd name="connsiteY10-2508" fmla="*/ 9634 h 10173"/>
                    <a:gd name="connsiteX11-2509" fmla="*/ 7886 w 10000"/>
                    <a:gd name="connsiteY11-2510" fmla="*/ 6920 h 10173"/>
                    <a:gd name="connsiteX12-2511" fmla="*/ 6475 w 10000"/>
                    <a:gd name="connsiteY12-2512" fmla="*/ 8363 h 10173"/>
                    <a:gd name="connsiteX13-2513" fmla="*/ 5628 w 10000"/>
                    <a:gd name="connsiteY13-2514" fmla="*/ 5996 h 10173"/>
                    <a:gd name="connsiteX14-2515" fmla="*/ 4531 w 10000"/>
                    <a:gd name="connsiteY14-2516" fmla="*/ 9997 h 10173"/>
                    <a:gd name="connsiteX15-2517" fmla="*/ 3749 w 10000"/>
                    <a:gd name="connsiteY15-2518" fmla="*/ 7474 h 10173"/>
                    <a:gd name="connsiteX16-2519" fmla="*/ 2751 w 10000"/>
                    <a:gd name="connsiteY16-2520" fmla="*/ 9985 h 10173"/>
                    <a:gd name="connsiteX17-2521" fmla="*/ 2104 w 10000"/>
                    <a:gd name="connsiteY17-2522" fmla="*/ 7617 h 10173"/>
                    <a:gd name="connsiteX18-2523" fmla="*/ 1032 w 10000"/>
                    <a:gd name="connsiteY18-2524" fmla="*/ 8329 h 10173"/>
                    <a:gd name="connsiteX19-2525" fmla="*/ 1019 w 10000"/>
                    <a:gd name="connsiteY19-2526" fmla="*/ 3667 h 10173"/>
                    <a:gd name="connsiteX0-2527" fmla="*/ 1015 w 9996"/>
                    <a:gd name="connsiteY0-2528" fmla="*/ 3667 h 10173"/>
                    <a:gd name="connsiteX1-2529" fmla="*/ 1978 w 9996"/>
                    <a:gd name="connsiteY1-2530" fmla="*/ 3580 h 10173"/>
                    <a:gd name="connsiteX2-2531" fmla="*/ 2548 w 9996"/>
                    <a:gd name="connsiteY2-2532" fmla="*/ 1670 h 10173"/>
                    <a:gd name="connsiteX3-2533" fmla="*/ 3504 w 9996"/>
                    <a:gd name="connsiteY3-2534" fmla="*/ 4043 h 10173"/>
                    <a:gd name="connsiteX4-2535" fmla="*/ 4268 w 9996"/>
                    <a:gd name="connsiteY4-2536" fmla="*/ 1554 h 10173"/>
                    <a:gd name="connsiteX5-2537" fmla="*/ 5475 w 9996"/>
                    <a:gd name="connsiteY5-2538" fmla="*/ 2446 h 10173"/>
                    <a:gd name="connsiteX6-2539" fmla="*/ 6372 w 9996"/>
                    <a:gd name="connsiteY6-2540" fmla="*/ 1 h 10173"/>
                    <a:gd name="connsiteX7-2541" fmla="*/ 7708 w 9996"/>
                    <a:gd name="connsiteY7-2542" fmla="*/ 2892 h 10173"/>
                    <a:gd name="connsiteX8-2543" fmla="*/ 8963 w 9996"/>
                    <a:gd name="connsiteY8-2544" fmla="*/ 2806 h 10173"/>
                    <a:gd name="connsiteX9-2545" fmla="*/ 9994 w 9996"/>
                    <a:gd name="connsiteY9-2546" fmla="*/ 9518 h 10173"/>
                    <a:gd name="connsiteX10-2547" fmla="*/ 9113 w 9996"/>
                    <a:gd name="connsiteY10-2548" fmla="*/ 9634 h 10173"/>
                    <a:gd name="connsiteX11-2549" fmla="*/ 7882 w 9996"/>
                    <a:gd name="connsiteY11-2550" fmla="*/ 6920 h 10173"/>
                    <a:gd name="connsiteX12-2551" fmla="*/ 6471 w 9996"/>
                    <a:gd name="connsiteY12-2552" fmla="*/ 8363 h 10173"/>
                    <a:gd name="connsiteX13-2553" fmla="*/ 5624 w 9996"/>
                    <a:gd name="connsiteY13-2554" fmla="*/ 5996 h 10173"/>
                    <a:gd name="connsiteX14-2555" fmla="*/ 4527 w 9996"/>
                    <a:gd name="connsiteY14-2556" fmla="*/ 9997 h 10173"/>
                    <a:gd name="connsiteX15-2557" fmla="*/ 3745 w 9996"/>
                    <a:gd name="connsiteY15-2558" fmla="*/ 7474 h 10173"/>
                    <a:gd name="connsiteX16-2559" fmla="*/ 2747 w 9996"/>
                    <a:gd name="connsiteY16-2560" fmla="*/ 9985 h 10173"/>
                    <a:gd name="connsiteX17-2561" fmla="*/ 2100 w 9996"/>
                    <a:gd name="connsiteY17-2562" fmla="*/ 7617 h 10173"/>
                    <a:gd name="connsiteX18-2563" fmla="*/ 1043 w 9996"/>
                    <a:gd name="connsiteY18-2564" fmla="*/ 6854 h 10173"/>
                    <a:gd name="connsiteX19-2565" fmla="*/ 1015 w 9996"/>
                    <a:gd name="connsiteY19-2566" fmla="*/ 3667 h 10173"/>
                    <a:gd name="connsiteX0-2567" fmla="*/ 1015 w 10000"/>
                    <a:gd name="connsiteY0-2568" fmla="*/ 3605 h 10000"/>
                    <a:gd name="connsiteX1-2569" fmla="*/ 1979 w 10000"/>
                    <a:gd name="connsiteY1-2570" fmla="*/ 3519 h 10000"/>
                    <a:gd name="connsiteX2-2571" fmla="*/ 2549 w 10000"/>
                    <a:gd name="connsiteY2-2572" fmla="*/ 1642 h 10000"/>
                    <a:gd name="connsiteX3-2573" fmla="*/ 3505 w 10000"/>
                    <a:gd name="connsiteY3-2574" fmla="*/ 3974 h 10000"/>
                    <a:gd name="connsiteX4-2575" fmla="*/ 4270 w 10000"/>
                    <a:gd name="connsiteY4-2576" fmla="*/ 1528 h 10000"/>
                    <a:gd name="connsiteX5-2577" fmla="*/ 5477 w 10000"/>
                    <a:gd name="connsiteY5-2578" fmla="*/ 2404 h 10000"/>
                    <a:gd name="connsiteX6-2579" fmla="*/ 6375 w 10000"/>
                    <a:gd name="connsiteY6-2580" fmla="*/ 1 h 10000"/>
                    <a:gd name="connsiteX7-2581" fmla="*/ 7711 w 10000"/>
                    <a:gd name="connsiteY7-2582" fmla="*/ 2843 h 10000"/>
                    <a:gd name="connsiteX8-2583" fmla="*/ 8967 w 10000"/>
                    <a:gd name="connsiteY8-2584" fmla="*/ 2758 h 10000"/>
                    <a:gd name="connsiteX9-2585" fmla="*/ 9998 w 10000"/>
                    <a:gd name="connsiteY9-2586" fmla="*/ 9356 h 10000"/>
                    <a:gd name="connsiteX10-2587" fmla="*/ 9117 w 10000"/>
                    <a:gd name="connsiteY10-2588" fmla="*/ 9470 h 10000"/>
                    <a:gd name="connsiteX11-2589" fmla="*/ 7885 w 10000"/>
                    <a:gd name="connsiteY11-2590" fmla="*/ 6802 h 10000"/>
                    <a:gd name="connsiteX12-2591" fmla="*/ 6474 w 10000"/>
                    <a:gd name="connsiteY12-2592" fmla="*/ 8221 h 10000"/>
                    <a:gd name="connsiteX13-2593" fmla="*/ 5626 w 10000"/>
                    <a:gd name="connsiteY13-2594" fmla="*/ 5894 h 10000"/>
                    <a:gd name="connsiteX14-2595" fmla="*/ 4529 w 10000"/>
                    <a:gd name="connsiteY14-2596" fmla="*/ 9827 h 10000"/>
                    <a:gd name="connsiteX15-2597" fmla="*/ 3746 w 10000"/>
                    <a:gd name="connsiteY15-2598" fmla="*/ 7347 h 10000"/>
                    <a:gd name="connsiteX16-2599" fmla="*/ 2748 w 10000"/>
                    <a:gd name="connsiteY16-2600" fmla="*/ 9815 h 10000"/>
                    <a:gd name="connsiteX17-2601" fmla="*/ 2101 w 10000"/>
                    <a:gd name="connsiteY17-2602" fmla="*/ 7487 h 10000"/>
                    <a:gd name="connsiteX18-2603" fmla="*/ 1043 w 10000"/>
                    <a:gd name="connsiteY18-2604" fmla="*/ 6737 h 10000"/>
                    <a:gd name="connsiteX19-2605" fmla="*/ 1015 w 10000"/>
                    <a:gd name="connsiteY19-2606" fmla="*/ 3605 h 10000"/>
                    <a:gd name="connsiteX0-2607" fmla="*/ 1015 w 10000"/>
                    <a:gd name="connsiteY0-2608" fmla="*/ 3605 h 10000"/>
                    <a:gd name="connsiteX1-2609" fmla="*/ 1979 w 10000"/>
                    <a:gd name="connsiteY1-2610" fmla="*/ 3519 h 10000"/>
                    <a:gd name="connsiteX2-2611" fmla="*/ 2549 w 10000"/>
                    <a:gd name="connsiteY2-2612" fmla="*/ 1642 h 10000"/>
                    <a:gd name="connsiteX3-2613" fmla="*/ 3505 w 10000"/>
                    <a:gd name="connsiteY3-2614" fmla="*/ 3974 h 10000"/>
                    <a:gd name="connsiteX4-2615" fmla="*/ 4270 w 10000"/>
                    <a:gd name="connsiteY4-2616" fmla="*/ 1528 h 10000"/>
                    <a:gd name="connsiteX5-2617" fmla="*/ 5477 w 10000"/>
                    <a:gd name="connsiteY5-2618" fmla="*/ 2404 h 10000"/>
                    <a:gd name="connsiteX6-2619" fmla="*/ 6375 w 10000"/>
                    <a:gd name="connsiteY6-2620" fmla="*/ 1 h 10000"/>
                    <a:gd name="connsiteX7-2621" fmla="*/ 7711 w 10000"/>
                    <a:gd name="connsiteY7-2622" fmla="*/ 2843 h 10000"/>
                    <a:gd name="connsiteX8-2623" fmla="*/ 8967 w 10000"/>
                    <a:gd name="connsiteY8-2624" fmla="*/ 2758 h 10000"/>
                    <a:gd name="connsiteX9-2625" fmla="*/ 9998 w 10000"/>
                    <a:gd name="connsiteY9-2626" fmla="*/ 9356 h 10000"/>
                    <a:gd name="connsiteX10-2627" fmla="*/ 9117 w 10000"/>
                    <a:gd name="connsiteY10-2628" fmla="*/ 9470 h 10000"/>
                    <a:gd name="connsiteX11-2629" fmla="*/ 7885 w 10000"/>
                    <a:gd name="connsiteY11-2630" fmla="*/ 6802 h 10000"/>
                    <a:gd name="connsiteX12-2631" fmla="*/ 6474 w 10000"/>
                    <a:gd name="connsiteY12-2632" fmla="*/ 8221 h 10000"/>
                    <a:gd name="connsiteX13-2633" fmla="*/ 5626 w 10000"/>
                    <a:gd name="connsiteY13-2634" fmla="*/ 5894 h 10000"/>
                    <a:gd name="connsiteX14-2635" fmla="*/ 4529 w 10000"/>
                    <a:gd name="connsiteY14-2636" fmla="*/ 9827 h 10000"/>
                    <a:gd name="connsiteX15-2637" fmla="*/ 3746 w 10000"/>
                    <a:gd name="connsiteY15-2638" fmla="*/ 7347 h 10000"/>
                    <a:gd name="connsiteX16-2639" fmla="*/ 2748 w 10000"/>
                    <a:gd name="connsiteY16-2640" fmla="*/ 9815 h 10000"/>
                    <a:gd name="connsiteX17-2641" fmla="*/ 2101 w 10000"/>
                    <a:gd name="connsiteY17-2642" fmla="*/ 7487 h 10000"/>
                    <a:gd name="connsiteX18-2643" fmla="*/ 1043 w 10000"/>
                    <a:gd name="connsiteY18-2644" fmla="*/ 6737 h 10000"/>
                    <a:gd name="connsiteX19-2645" fmla="*/ 1015 w 10000"/>
                    <a:gd name="connsiteY19-2646" fmla="*/ 3605 h 10000"/>
                    <a:gd name="connsiteX0-2647" fmla="*/ 1015 w 10000"/>
                    <a:gd name="connsiteY0-2648" fmla="*/ 3605 h 10000"/>
                    <a:gd name="connsiteX1-2649" fmla="*/ 1979 w 10000"/>
                    <a:gd name="connsiteY1-2650" fmla="*/ 3519 h 10000"/>
                    <a:gd name="connsiteX2-2651" fmla="*/ 2549 w 10000"/>
                    <a:gd name="connsiteY2-2652" fmla="*/ 1642 h 10000"/>
                    <a:gd name="connsiteX3-2653" fmla="*/ 3505 w 10000"/>
                    <a:gd name="connsiteY3-2654" fmla="*/ 3974 h 10000"/>
                    <a:gd name="connsiteX4-2655" fmla="*/ 4270 w 10000"/>
                    <a:gd name="connsiteY4-2656" fmla="*/ 1528 h 10000"/>
                    <a:gd name="connsiteX5-2657" fmla="*/ 5477 w 10000"/>
                    <a:gd name="connsiteY5-2658" fmla="*/ 2404 h 10000"/>
                    <a:gd name="connsiteX6-2659" fmla="*/ 6375 w 10000"/>
                    <a:gd name="connsiteY6-2660" fmla="*/ 1 h 10000"/>
                    <a:gd name="connsiteX7-2661" fmla="*/ 7711 w 10000"/>
                    <a:gd name="connsiteY7-2662" fmla="*/ 2843 h 10000"/>
                    <a:gd name="connsiteX8-2663" fmla="*/ 8967 w 10000"/>
                    <a:gd name="connsiteY8-2664" fmla="*/ 2758 h 10000"/>
                    <a:gd name="connsiteX9-2665" fmla="*/ 9998 w 10000"/>
                    <a:gd name="connsiteY9-2666" fmla="*/ 9356 h 10000"/>
                    <a:gd name="connsiteX10-2667" fmla="*/ 9117 w 10000"/>
                    <a:gd name="connsiteY10-2668" fmla="*/ 9470 h 10000"/>
                    <a:gd name="connsiteX11-2669" fmla="*/ 7885 w 10000"/>
                    <a:gd name="connsiteY11-2670" fmla="*/ 6802 h 10000"/>
                    <a:gd name="connsiteX12-2671" fmla="*/ 6474 w 10000"/>
                    <a:gd name="connsiteY12-2672" fmla="*/ 8221 h 10000"/>
                    <a:gd name="connsiteX13-2673" fmla="*/ 5626 w 10000"/>
                    <a:gd name="connsiteY13-2674" fmla="*/ 5894 h 10000"/>
                    <a:gd name="connsiteX14-2675" fmla="*/ 4529 w 10000"/>
                    <a:gd name="connsiteY14-2676" fmla="*/ 9827 h 10000"/>
                    <a:gd name="connsiteX15-2677" fmla="*/ 3746 w 10000"/>
                    <a:gd name="connsiteY15-2678" fmla="*/ 7347 h 10000"/>
                    <a:gd name="connsiteX16-2679" fmla="*/ 2866 w 10000"/>
                    <a:gd name="connsiteY16-2680" fmla="*/ 8655 h 10000"/>
                    <a:gd name="connsiteX17-2681" fmla="*/ 2101 w 10000"/>
                    <a:gd name="connsiteY17-2682" fmla="*/ 7487 h 10000"/>
                    <a:gd name="connsiteX18-2683" fmla="*/ 1043 w 10000"/>
                    <a:gd name="connsiteY18-2684" fmla="*/ 6737 h 10000"/>
                    <a:gd name="connsiteX19-2685" fmla="*/ 1015 w 10000"/>
                    <a:gd name="connsiteY19-2686" fmla="*/ 3605 h 10000"/>
                    <a:gd name="connsiteX0-2687" fmla="*/ 1015 w 10000"/>
                    <a:gd name="connsiteY0-2688" fmla="*/ 3605 h 10000"/>
                    <a:gd name="connsiteX1-2689" fmla="*/ 1979 w 10000"/>
                    <a:gd name="connsiteY1-2690" fmla="*/ 3519 h 10000"/>
                    <a:gd name="connsiteX2-2691" fmla="*/ 2549 w 10000"/>
                    <a:gd name="connsiteY2-2692" fmla="*/ 1642 h 10000"/>
                    <a:gd name="connsiteX3-2693" fmla="*/ 3505 w 10000"/>
                    <a:gd name="connsiteY3-2694" fmla="*/ 3974 h 10000"/>
                    <a:gd name="connsiteX4-2695" fmla="*/ 4270 w 10000"/>
                    <a:gd name="connsiteY4-2696" fmla="*/ 1528 h 10000"/>
                    <a:gd name="connsiteX5-2697" fmla="*/ 5477 w 10000"/>
                    <a:gd name="connsiteY5-2698" fmla="*/ 2404 h 10000"/>
                    <a:gd name="connsiteX6-2699" fmla="*/ 6375 w 10000"/>
                    <a:gd name="connsiteY6-2700" fmla="*/ 1 h 10000"/>
                    <a:gd name="connsiteX7-2701" fmla="*/ 7711 w 10000"/>
                    <a:gd name="connsiteY7-2702" fmla="*/ 2843 h 10000"/>
                    <a:gd name="connsiteX8-2703" fmla="*/ 8967 w 10000"/>
                    <a:gd name="connsiteY8-2704" fmla="*/ 2758 h 10000"/>
                    <a:gd name="connsiteX9-2705" fmla="*/ 9998 w 10000"/>
                    <a:gd name="connsiteY9-2706" fmla="*/ 9356 h 10000"/>
                    <a:gd name="connsiteX10-2707" fmla="*/ 9117 w 10000"/>
                    <a:gd name="connsiteY10-2708" fmla="*/ 9470 h 10000"/>
                    <a:gd name="connsiteX11-2709" fmla="*/ 7885 w 10000"/>
                    <a:gd name="connsiteY11-2710" fmla="*/ 6802 h 10000"/>
                    <a:gd name="connsiteX12-2711" fmla="*/ 6474 w 10000"/>
                    <a:gd name="connsiteY12-2712" fmla="*/ 8221 h 10000"/>
                    <a:gd name="connsiteX13-2713" fmla="*/ 5626 w 10000"/>
                    <a:gd name="connsiteY13-2714" fmla="*/ 5894 h 10000"/>
                    <a:gd name="connsiteX14-2715" fmla="*/ 4529 w 10000"/>
                    <a:gd name="connsiteY14-2716" fmla="*/ 9827 h 10000"/>
                    <a:gd name="connsiteX15-2717" fmla="*/ 3746 w 10000"/>
                    <a:gd name="connsiteY15-2718" fmla="*/ 7347 h 10000"/>
                    <a:gd name="connsiteX16-2719" fmla="*/ 2866 w 10000"/>
                    <a:gd name="connsiteY16-2720" fmla="*/ 8655 h 10000"/>
                    <a:gd name="connsiteX17-2721" fmla="*/ 2101 w 10000"/>
                    <a:gd name="connsiteY17-2722" fmla="*/ 6472 h 10000"/>
                    <a:gd name="connsiteX18-2723" fmla="*/ 1043 w 10000"/>
                    <a:gd name="connsiteY18-2724" fmla="*/ 6737 h 10000"/>
                    <a:gd name="connsiteX19-2725" fmla="*/ 1015 w 10000"/>
                    <a:gd name="connsiteY19-2726" fmla="*/ 3605 h 10000"/>
                    <a:gd name="connsiteX0-2727" fmla="*/ 1015 w 10000"/>
                    <a:gd name="connsiteY0-2728" fmla="*/ 3605 h 10000"/>
                    <a:gd name="connsiteX1-2729" fmla="*/ 1979 w 10000"/>
                    <a:gd name="connsiteY1-2730" fmla="*/ 3519 h 10000"/>
                    <a:gd name="connsiteX2-2731" fmla="*/ 2549 w 10000"/>
                    <a:gd name="connsiteY2-2732" fmla="*/ 1642 h 10000"/>
                    <a:gd name="connsiteX3-2733" fmla="*/ 3505 w 10000"/>
                    <a:gd name="connsiteY3-2734" fmla="*/ 3974 h 10000"/>
                    <a:gd name="connsiteX4-2735" fmla="*/ 4270 w 10000"/>
                    <a:gd name="connsiteY4-2736" fmla="*/ 1528 h 10000"/>
                    <a:gd name="connsiteX5-2737" fmla="*/ 5477 w 10000"/>
                    <a:gd name="connsiteY5-2738" fmla="*/ 2404 h 10000"/>
                    <a:gd name="connsiteX6-2739" fmla="*/ 6375 w 10000"/>
                    <a:gd name="connsiteY6-2740" fmla="*/ 1 h 10000"/>
                    <a:gd name="connsiteX7-2741" fmla="*/ 7711 w 10000"/>
                    <a:gd name="connsiteY7-2742" fmla="*/ 2843 h 10000"/>
                    <a:gd name="connsiteX8-2743" fmla="*/ 8967 w 10000"/>
                    <a:gd name="connsiteY8-2744" fmla="*/ 2758 h 10000"/>
                    <a:gd name="connsiteX9-2745" fmla="*/ 9998 w 10000"/>
                    <a:gd name="connsiteY9-2746" fmla="*/ 9356 h 10000"/>
                    <a:gd name="connsiteX10-2747" fmla="*/ 9117 w 10000"/>
                    <a:gd name="connsiteY10-2748" fmla="*/ 9470 h 10000"/>
                    <a:gd name="connsiteX11-2749" fmla="*/ 7885 w 10000"/>
                    <a:gd name="connsiteY11-2750" fmla="*/ 6802 h 10000"/>
                    <a:gd name="connsiteX12-2751" fmla="*/ 6474 w 10000"/>
                    <a:gd name="connsiteY12-2752" fmla="*/ 8221 h 10000"/>
                    <a:gd name="connsiteX13-2753" fmla="*/ 5626 w 10000"/>
                    <a:gd name="connsiteY13-2754" fmla="*/ 5894 h 10000"/>
                    <a:gd name="connsiteX14-2755" fmla="*/ 4529 w 10000"/>
                    <a:gd name="connsiteY14-2756" fmla="*/ 9827 h 10000"/>
                    <a:gd name="connsiteX15-2757" fmla="*/ 3835 w 10000"/>
                    <a:gd name="connsiteY15-2758" fmla="*/ 6115 h 10000"/>
                    <a:gd name="connsiteX16-2759" fmla="*/ 2866 w 10000"/>
                    <a:gd name="connsiteY16-2760" fmla="*/ 8655 h 10000"/>
                    <a:gd name="connsiteX17-2761" fmla="*/ 2101 w 10000"/>
                    <a:gd name="connsiteY17-2762" fmla="*/ 6472 h 10000"/>
                    <a:gd name="connsiteX18-2763" fmla="*/ 1043 w 10000"/>
                    <a:gd name="connsiteY18-2764" fmla="*/ 6737 h 10000"/>
                    <a:gd name="connsiteX19-2765" fmla="*/ 1015 w 10000"/>
                    <a:gd name="connsiteY19-2766" fmla="*/ 3605 h 10000"/>
                    <a:gd name="connsiteX0-2767" fmla="*/ 1015 w 10000"/>
                    <a:gd name="connsiteY0-2768" fmla="*/ 3605 h 10000"/>
                    <a:gd name="connsiteX1-2769" fmla="*/ 1979 w 10000"/>
                    <a:gd name="connsiteY1-2770" fmla="*/ 3519 h 10000"/>
                    <a:gd name="connsiteX2-2771" fmla="*/ 2549 w 10000"/>
                    <a:gd name="connsiteY2-2772" fmla="*/ 1642 h 10000"/>
                    <a:gd name="connsiteX3-2773" fmla="*/ 3505 w 10000"/>
                    <a:gd name="connsiteY3-2774" fmla="*/ 2887 h 10000"/>
                    <a:gd name="connsiteX4-2775" fmla="*/ 4270 w 10000"/>
                    <a:gd name="connsiteY4-2776" fmla="*/ 1528 h 10000"/>
                    <a:gd name="connsiteX5-2777" fmla="*/ 5477 w 10000"/>
                    <a:gd name="connsiteY5-2778" fmla="*/ 2404 h 10000"/>
                    <a:gd name="connsiteX6-2779" fmla="*/ 6375 w 10000"/>
                    <a:gd name="connsiteY6-2780" fmla="*/ 1 h 10000"/>
                    <a:gd name="connsiteX7-2781" fmla="*/ 7711 w 10000"/>
                    <a:gd name="connsiteY7-2782" fmla="*/ 2843 h 10000"/>
                    <a:gd name="connsiteX8-2783" fmla="*/ 8967 w 10000"/>
                    <a:gd name="connsiteY8-2784" fmla="*/ 2758 h 10000"/>
                    <a:gd name="connsiteX9-2785" fmla="*/ 9998 w 10000"/>
                    <a:gd name="connsiteY9-2786" fmla="*/ 9356 h 10000"/>
                    <a:gd name="connsiteX10-2787" fmla="*/ 9117 w 10000"/>
                    <a:gd name="connsiteY10-2788" fmla="*/ 9470 h 10000"/>
                    <a:gd name="connsiteX11-2789" fmla="*/ 7885 w 10000"/>
                    <a:gd name="connsiteY11-2790" fmla="*/ 6802 h 10000"/>
                    <a:gd name="connsiteX12-2791" fmla="*/ 6474 w 10000"/>
                    <a:gd name="connsiteY12-2792" fmla="*/ 8221 h 10000"/>
                    <a:gd name="connsiteX13-2793" fmla="*/ 5626 w 10000"/>
                    <a:gd name="connsiteY13-2794" fmla="*/ 5894 h 10000"/>
                    <a:gd name="connsiteX14-2795" fmla="*/ 4529 w 10000"/>
                    <a:gd name="connsiteY14-2796" fmla="*/ 9827 h 10000"/>
                    <a:gd name="connsiteX15-2797" fmla="*/ 3835 w 10000"/>
                    <a:gd name="connsiteY15-2798" fmla="*/ 6115 h 10000"/>
                    <a:gd name="connsiteX16-2799" fmla="*/ 2866 w 10000"/>
                    <a:gd name="connsiteY16-2800" fmla="*/ 8655 h 10000"/>
                    <a:gd name="connsiteX17-2801" fmla="*/ 2101 w 10000"/>
                    <a:gd name="connsiteY17-2802" fmla="*/ 6472 h 10000"/>
                    <a:gd name="connsiteX18-2803" fmla="*/ 1043 w 10000"/>
                    <a:gd name="connsiteY18-2804" fmla="*/ 6737 h 10000"/>
                    <a:gd name="connsiteX19-2805" fmla="*/ 1015 w 10000"/>
                    <a:gd name="connsiteY19-2806" fmla="*/ 3605 h 10000"/>
                    <a:gd name="connsiteX0-2807" fmla="*/ 1015 w 10000"/>
                    <a:gd name="connsiteY0-2808" fmla="*/ 3605 h 10000"/>
                    <a:gd name="connsiteX1-2809" fmla="*/ 1979 w 10000"/>
                    <a:gd name="connsiteY1-2810" fmla="*/ 3519 h 10000"/>
                    <a:gd name="connsiteX2-2811" fmla="*/ 2549 w 10000"/>
                    <a:gd name="connsiteY2-2812" fmla="*/ 772 h 10000"/>
                    <a:gd name="connsiteX3-2813" fmla="*/ 3505 w 10000"/>
                    <a:gd name="connsiteY3-2814" fmla="*/ 2887 h 10000"/>
                    <a:gd name="connsiteX4-2815" fmla="*/ 4270 w 10000"/>
                    <a:gd name="connsiteY4-2816" fmla="*/ 1528 h 10000"/>
                    <a:gd name="connsiteX5-2817" fmla="*/ 5477 w 10000"/>
                    <a:gd name="connsiteY5-2818" fmla="*/ 2404 h 10000"/>
                    <a:gd name="connsiteX6-2819" fmla="*/ 6375 w 10000"/>
                    <a:gd name="connsiteY6-2820" fmla="*/ 1 h 10000"/>
                    <a:gd name="connsiteX7-2821" fmla="*/ 7711 w 10000"/>
                    <a:gd name="connsiteY7-2822" fmla="*/ 2843 h 10000"/>
                    <a:gd name="connsiteX8-2823" fmla="*/ 8967 w 10000"/>
                    <a:gd name="connsiteY8-2824" fmla="*/ 2758 h 10000"/>
                    <a:gd name="connsiteX9-2825" fmla="*/ 9998 w 10000"/>
                    <a:gd name="connsiteY9-2826" fmla="*/ 9356 h 10000"/>
                    <a:gd name="connsiteX10-2827" fmla="*/ 9117 w 10000"/>
                    <a:gd name="connsiteY10-2828" fmla="*/ 9470 h 10000"/>
                    <a:gd name="connsiteX11-2829" fmla="*/ 7885 w 10000"/>
                    <a:gd name="connsiteY11-2830" fmla="*/ 6802 h 10000"/>
                    <a:gd name="connsiteX12-2831" fmla="*/ 6474 w 10000"/>
                    <a:gd name="connsiteY12-2832" fmla="*/ 8221 h 10000"/>
                    <a:gd name="connsiteX13-2833" fmla="*/ 5626 w 10000"/>
                    <a:gd name="connsiteY13-2834" fmla="*/ 5894 h 10000"/>
                    <a:gd name="connsiteX14-2835" fmla="*/ 4529 w 10000"/>
                    <a:gd name="connsiteY14-2836" fmla="*/ 9827 h 10000"/>
                    <a:gd name="connsiteX15-2837" fmla="*/ 3835 w 10000"/>
                    <a:gd name="connsiteY15-2838" fmla="*/ 6115 h 10000"/>
                    <a:gd name="connsiteX16-2839" fmla="*/ 2866 w 10000"/>
                    <a:gd name="connsiteY16-2840" fmla="*/ 8655 h 10000"/>
                    <a:gd name="connsiteX17-2841" fmla="*/ 2101 w 10000"/>
                    <a:gd name="connsiteY17-2842" fmla="*/ 6472 h 10000"/>
                    <a:gd name="connsiteX18-2843" fmla="*/ 1043 w 10000"/>
                    <a:gd name="connsiteY18-2844" fmla="*/ 6737 h 10000"/>
                    <a:gd name="connsiteX19-2845" fmla="*/ 1015 w 10000"/>
                    <a:gd name="connsiteY19-2846" fmla="*/ 3605 h 10000"/>
                    <a:gd name="connsiteX0-2847" fmla="*/ 1015 w 10000"/>
                    <a:gd name="connsiteY0-2848" fmla="*/ 4543 h 10938"/>
                    <a:gd name="connsiteX1-2849" fmla="*/ 1979 w 10000"/>
                    <a:gd name="connsiteY1-2850" fmla="*/ 4457 h 10938"/>
                    <a:gd name="connsiteX2-2851" fmla="*/ 2549 w 10000"/>
                    <a:gd name="connsiteY2-2852" fmla="*/ 1710 h 10938"/>
                    <a:gd name="connsiteX3-2853" fmla="*/ 3505 w 10000"/>
                    <a:gd name="connsiteY3-2854" fmla="*/ 3825 h 10938"/>
                    <a:gd name="connsiteX4-2855" fmla="*/ 4492 w 10000"/>
                    <a:gd name="connsiteY4-2856" fmla="*/ 1 h 10938"/>
                    <a:gd name="connsiteX5-2857" fmla="*/ 5477 w 10000"/>
                    <a:gd name="connsiteY5-2858" fmla="*/ 3342 h 10938"/>
                    <a:gd name="connsiteX6-2859" fmla="*/ 6375 w 10000"/>
                    <a:gd name="connsiteY6-2860" fmla="*/ 939 h 10938"/>
                    <a:gd name="connsiteX7-2861" fmla="*/ 7711 w 10000"/>
                    <a:gd name="connsiteY7-2862" fmla="*/ 3781 h 10938"/>
                    <a:gd name="connsiteX8-2863" fmla="*/ 8967 w 10000"/>
                    <a:gd name="connsiteY8-2864" fmla="*/ 3696 h 10938"/>
                    <a:gd name="connsiteX9-2865" fmla="*/ 9998 w 10000"/>
                    <a:gd name="connsiteY9-2866" fmla="*/ 10294 h 10938"/>
                    <a:gd name="connsiteX10-2867" fmla="*/ 9117 w 10000"/>
                    <a:gd name="connsiteY10-2868" fmla="*/ 10408 h 10938"/>
                    <a:gd name="connsiteX11-2869" fmla="*/ 7885 w 10000"/>
                    <a:gd name="connsiteY11-2870" fmla="*/ 7740 h 10938"/>
                    <a:gd name="connsiteX12-2871" fmla="*/ 6474 w 10000"/>
                    <a:gd name="connsiteY12-2872" fmla="*/ 9159 h 10938"/>
                    <a:gd name="connsiteX13-2873" fmla="*/ 5626 w 10000"/>
                    <a:gd name="connsiteY13-2874" fmla="*/ 6832 h 10938"/>
                    <a:gd name="connsiteX14-2875" fmla="*/ 4529 w 10000"/>
                    <a:gd name="connsiteY14-2876" fmla="*/ 10765 h 10938"/>
                    <a:gd name="connsiteX15-2877" fmla="*/ 3835 w 10000"/>
                    <a:gd name="connsiteY15-2878" fmla="*/ 7053 h 10938"/>
                    <a:gd name="connsiteX16-2879" fmla="*/ 2866 w 10000"/>
                    <a:gd name="connsiteY16-2880" fmla="*/ 9593 h 10938"/>
                    <a:gd name="connsiteX17-2881" fmla="*/ 2101 w 10000"/>
                    <a:gd name="connsiteY17-2882" fmla="*/ 7410 h 10938"/>
                    <a:gd name="connsiteX18-2883" fmla="*/ 1043 w 10000"/>
                    <a:gd name="connsiteY18-2884" fmla="*/ 7675 h 10938"/>
                    <a:gd name="connsiteX19-2885" fmla="*/ 1015 w 10000"/>
                    <a:gd name="connsiteY19-2886" fmla="*/ 4543 h 10938"/>
                    <a:gd name="connsiteX0-2887" fmla="*/ 1015 w 10000"/>
                    <a:gd name="connsiteY0-2888" fmla="*/ 4566 h 10961"/>
                    <a:gd name="connsiteX1-2889" fmla="*/ 1979 w 10000"/>
                    <a:gd name="connsiteY1-2890" fmla="*/ 4480 h 10961"/>
                    <a:gd name="connsiteX2-2891" fmla="*/ 2549 w 10000"/>
                    <a:gd name="connsiteY2-2892" fmla="*/ 1733 h 10961"/>
                    <a:gd name="connsiteX3-2893" fmla="*/ 3505 w 10000"/>
                    <a:gd name="connsiteY3-2894" fmla="*/ 3848 h 10961"/>
                    <a:gd name="connsiteX4-2895" fmla="*/ 4492 w 10000"/>
                    <a:gd name="connsiteY4-2896" fmla="*/ 24 h 10961"/>
                    <a:gd name="connsiteX5-2897" fmla="*/ 5566 w 10000"/>
                    <a:gd name="connsiteY5-2898" fmla="*/ 2060 h 10961"/>
                    <a:gd name="connsiteX6-2899" fmla="*/ 6375 w 10000"/>
                    <a:gd name="connsiteY6-2900" fmla="*/ 962 h 10961"/>
                    <a:gd name="connsiteX7-2901" fmla="*/ 7711 w 10000"/>
                    <a:gd name="connsiteY7-2902" fmla="*/ 3804 h 10961"/>
                    <a:gd name="connsiteX8-2903" fmla="*/ 8967 w 10000"/>
                    <a:gd name="connsiteY8-2904" fmla="*/ 3719 h 10961"/>
                    <a:gd name="connsiteX9-2905" fmla="*/ 9998 w 10000"/>
                    <a:gd name="connsiteY9-2906" fmla="*/ 10317 h 10961"/>
                    <a:gd name="connsiteX10-2907" fmla="*/ 9117 w 10000"/>
                    <a:gd name="connsiteY10-2908" fmla="*/ 10431 h 10961"/>
                    <a:gd name="connsiteX11-2909" fmla="*/ 7885 w 10000"/>
                    <a:gd name="connsiteY11-2910" fmla="*/ 7763 h 10961"/>
                    <a:gd name="connsiteX12-2911" fmla="*/ 6474 w 10000"/>
                    <a:gd name="connsiteY12-2912" fmla="*/ 9182 h 10961"/>
                    <a:gd name="connsiteX13-2913" fmla="*/ 5626 w 10000"/>
                    <a:gd name="connsiteY13-2914" fmla="*/ 6855 h 10961"/>
                    <a:gd name="connsiteX14-2915" fmla="*/ 4529 w 10000"/>
                    <a:gd name="connsiteY14-2916" fmla="*/ 10788 h 10961"/>
                    <a:gd name="connsiteX15-2917" fmla="*/ 3835 w 10000"/>
                    <a:gd name="connsiteY15-2918" fmla="*/ 7076 h 10961"/>
                    <a:gd name="connsiteX16-2919" fmla="*/ 2866 w 10000"/>
                    <a:gd name="connsiteY16-2920" fmla="*/ 9616 h 10961"/>
                    <a:gd name="connsiteX17-2921" fmla="*/ 2101 w 10000"/>
                    <a:gd name="connsiteY17-2922" fmla="*/ 7433 h 10961"/>
                    <a:gd name="connsiteX18-2923" fmla="*/ 1043 w 10000"/>
                    <a:gd name="connsiteY18-2924" fmla="*/ 7698 h 10961"/>
                    <a:gd name="connsiteX19-2925" fmla="*/ 1015 w 10000"/>
                    <a:gd name="connsiteY19-2926" fmla="*/ 4566 h 10961"/>
                    <a:gd name="connsiteX0-2927" fmla="*/ 1015 w 10000"/>
                    <a:gd name="connsiteY0-2928" fmla="*/ 4788 h 11183"/>
                    <a:gd name="connsiteX1-2929" fmla="*/ 1979 w 10000"/>
                    <a:gd name="connsiteY1-2930" fmla="*/ 4702 h 11183"/>
                    <a:gd name="connsiteX2-2931" fmla="*/ 2549 w 10000"/>
                    <a:gd name="connsiteY2-2932" fmla="*/ 1955 h 11183"/>
                    <a:gd name="connsiteX3-2933" fmla="*/ 3505 w 10000"/>
                    <a:gd name="connsiteY3-2934" fmla="*/ 4070 h 11183"/>
                    <a:gd name="connsiteX4-2935" fmla="*/ 4492 w 10000"/>
                    <a:gd name="connsiteY4-2936" fmla="*/ 246 h 11183"/>
                    <a:gd name="connsiteX5-2937" fmla="*/ 5566 w 10000"/>
                    <a:gd name="connsiteY5-2938" fmla="*/ 2282 h 11183"/>
                    <a:gd name="connsiteX6-2939" fmla="*/ 6538 w 10000"/>
                    <a:gd name="connsiteY6-2940" fmla="*/ 24 h 11183"/>
                    <a:gd name="connsiteX7-2941" fmla="*/ 7711 w 10000"/>
                    <a:gd name="connsiteY7-2942" fmla="*/ 4026 h 11183"/>
                    <a:gd name="connsiteX8-2943" fmla="*/ 8967 w 10000"/>
                    <a:gd name="connsiteY8-2944" fmla="*/ 3941 h 11183"/>
                    <a:gd name="connsiteX9-2945" fmla="*/ 9998 w 10000"/>
                    <a:gd name="connsiteY9-2946" fmla="*/ 10539 h 11183"/>
                    <a:gd name="connsiteX10-2947" fmla="*/ 9117 w 10000"/>
                    <a:gd name="connsiteY10-2948" fmla="*/ 10653 h 11183"/>
                    <a:gd name="connsiteX11-2949" fmla="*/ 7885 w 10000"/>
                    <a:gd name="connsiteY11-2950" fmla="*/ 7985 h 11183"/>
                    <a:gd name="connsiteX12-2951" fmla="*/ 6474 w 10000"/>
                    <a:gd name="connsiteY12-2952" fmla="*/ 9404 h 11183"/>
                    <a:gd name="connsiteX13-2953" fmla="*/ 5626 w 10000"/>
                    <a:gd name="connsiteY13-2954" fmla="*/ 7077 h 11183"/>
                    <a:gd name="connsiteX14-2955" fmla="*/ 4529 w 10000"/>
                    <a:gd name="connsiteY14-2956" fmla="*/ 11010 h 11183"/>
                    <a:gd name="connsiteX15-2957" fmla="*/ 3835 w 10000"/>
                    <a:gd name="connsiteY15-2958" fmla="*/ 7298 h 11183"/>
                    <a:gd name="connsiteX16-2959" fmla="*/ 2866 w 10000"/>
                    <a:gd name="connsiteY16-2960" fmla="*/ 9838 h 11183"/>
                    <a:gd name="connsiteX17-2961" fmla="*/ 2101 w 10000"/>
                    <a:gd name="connsiteY17-2962" fmla="*/ 7655 h 11183"/>
                    <a:gd name="connsiteX18-2963" fmla="*/ 1043 w 10000"/>
                    <a:gd name="connsiteY18-2964" fmla="*/ 7920 h 11183"/>
                    <a:gd name="connsiteX19-2965" fmla="*/ 1015 w 10000"/>
                    <a:gd name="connsiteY19-2966" fmla="*/ 4788 h 11183"/>
                    <a:gd name="connsiteX0-2967" fmla="*/ 1015 w 10000"/>
                    <a:gd name="connsiteY0-2968" fmla="*/ 4788 h 11183"/>
                    <a:gd name="connsiteX1-2969" fmla="*/ 1979 w 10000"/>
                    <a:gd name="connsiteY1-2970" fmla="*/ 4702 h 11183"/>
                    <a:gd name="connsiteX2-2971" fmla="*/ 2549 w 10000"/>
                    <a:gd name="connsiteY2-2972" fmla="*/ 1955 h 11183"/>
                    <a:gd name="connsiteX3-2973" fmla="*/ 3505 w 10000"/>
                    <a:gd name="connsiteY3-2974" fmla="*/ 4070 h 11183"/>
                    <a:gd name="connsiteX4-2975" fmla="*/ 4492 w 10000"/>
                    <a:gd name="connsiteY4-2976" fmla="*/ 246 h 11183"/>
                    <a:gd name="connsiteX5-2977" fmla="*/ 5566 w 10000"/>
                    <a:gd name="connsiteY5-2978" fmla="*/ 2282 h 11183"/>
                    <a:gd name="connsiteX6-2979" fmla="*/ 6538 w 10000"/>
                    <a:gd name="connsiteY6-2980" fmla="*/ 24 h 11183"/>
                    <a:gd name="connsiteX7-2981" fmla="*/ 7711 w 10000"/>
                    <a:gd name="connsiteY7-2982" fmla="*/ 4026 h 11183"/>
                    <a:gd name="connsiteX8-2983" fmla="*/ 8967 w 10000"/>
                    <a:gd name="connsiteY8-2984" fmla="*/ 3941 h 11183"/>
                    <a:gd name="connsiteX9-2985" fmla="*/ 9998 w 10000"/>
                    <a:gd name="connsiteY9-2986" fmla="*/ 10539 h 11183"/>
                    <a:gd name="connsiteX10-2987" fmla="*/ 9117 w 10000"/>
                    <a:gd name="connsiteY10-2988" fmla="*/ 10653 h 11183"/>
                    <a:gd name="connsiteX11-2989" fmla="*/ 7885 w 10000"/>
                    <a:gd name="connsiteY11-2990" fmla="*/ 7985 h 11183"/>
                    <a:gd name="connsiteX12-2991" fmla="*/ 6474 w 10000"/>
                    <a:gd name="connsiteY12-2992" fmla="*/ 9404 h 11183"/>
                    <a:gd name="connsiteX13-2993" fmla="*/ 5626 w 10000"/>
                    <a:gd name="connsiteY13-2994" fmla="*/ 7077 h 11183"/>
                    <a:gd name="connsiteX14-2995" fmla="*/ 4677 w 10000"/>
                    <a:gd name="connsiteY14-2996" fmla="*/ 9560 h 11183"/>
                    <a:gd name="connsiteX15-2997" fmla="*/ 3835 w 10000"/>
                    <a:gd name="connsiteY15-2998" fmla="*/ 7298 h 11183"/>
                    <a:gd name="connsiteX16-2999" fmla="*/ 2866 w 10000"/>
                    <a:gd name="connsiteY16-3000" fmla="*/ 9838 h 11183"/>
                    <a:gd name="connsiteX17-3001" fmla="*/ 2101 w 10000"/>
                    <a:gd name="connsiteY17-3002" fmla="*/ 7655 h 11183"/>
                    <a:gd name="connsiteX18-3003" fmla="*/ 1043 w 10000"/>
                    <a:gd name="connsiteY18-3004" fmla="*/ 7920 h 11183"/>
                    <a:gd name="connsiteX19-3005" fmla="*/ 1015 w 10000"/>
                    <a:gd name="connsiteY19-3006" fmla="*/ 4788 h 11183"/>
                    <a:gd name="connsiteX0-3007" fmla="*/ 1015 w 10000"/>
                    <a:gd name="connsiteY0-3008" fmla="*/ 4788 h 11183"/>
                    <a:gd name="connsiteX1-3009" fmla="*/ 1979 w 10000"/>
                    <a:gd name="connsiteY1-3010" fmla="*/ 4702 h 11183"/>
                    <a:gd name="connsiteX2-3011" fmla="*/ 2549 w 10000"/>
                    <a:gd name="connsiteY2-3012" fmla="*/ 1955 h 11183"/>
                    <a:gd name="connsiteX3-3013" fmla="*/ 3505 w 10000"/>
                    <a:gd name="connsiteY3-3014" fmla="*/ 4070 h 11183"/>
                    <a:gd name="connsiteX4-3015" fmla="*/ 4492 w 10000"/>
                    <a:gd name="connsiteY4-3016" fmla="*/ 246 h 11183"/>
                    <a:gd name="connsiteX5-3017" fmla="*/ 5566 w 10000"/>
                    <a:gd name="connsiteY5-3018" fmla="*/ 2282 h 11183"/>
                    <a:gd name="connsiteX6-3019" fmla="*/ 6538 w 10000"/>
                    <a:gd name="connsiteY6-3020" fmla="*/ 24 h 11183"/>
                    <a:gd name="connsiteX7-3021" fmla="*/ 7711 w 10000"/>
                    <a:gd name="connsiteY7-3022" fmla="*/ 4026 h 11183"/>
                    <a:gd name="connsiteX8-3023" fmla="*/ 8967 w 10000"/>
                    <a:gd name="connsiteY8-3024" fmla="*/ 3941 h 11183"/>
                    <a:gd name="connsiteX9-3025" fmla="*/ 9998 w 10000"/>
                    <a:gd name="connsiteY9-3026" fmla="*/ 10539 h 11183"/>
                    <a:gd name="connsiteX10-3027" fmla="*/ 9117 w 10000"/>
                    <a:gd name="connsiteY10-3028" fmla="*/ 10653 h 11183"/>
                    <a:gd name="connsiteX11-3029" fmla="*/ 7885 w 10000"/>
                    <a:gd name="connsiteY11-3030" fmla="*/ 7985 h 11183"/>
                    <a:gd name="connsiteX12-3031" fmla="*/ 6518 w 10000"/>
                    <a:gd name="connsiteY12-3032" fmla="*/ 8824 h 11183"/>
                    <a:gd name="connsiteX13-3033" fmla="*/ 5626 w 10000"/>
                    <a:gd name="connsiteY13-3034" fmla="*/ 7077 h 11183"/>
                    <a:gd name="connsiteX14-3035" fmla="*/ 4677 w 10000"/>
                    <a:gd name="connsiteY14-3036" fmla="*/ 9560 h 11183"/>
                    <a:gd name="connsiteX15-3037" fmla="*/ 3835 w 10000"/>
                    <a:gd name="connsiteY15-3038" fmla="*/ 7298 h 11183"/>
                    <a:gd name="connsiteX16-3039" fmla="*/ 2866 w 10000"/>
                    <a:gd name="connsiteY16-3040" fmla="*/ 9838 h 11183"/>
                    <a:gd name="connsiteX17-3041" fmla="*/ 2101 w 10000"/>
                    <a:gd name="connsiteY17-3042" fmla="*/ 7655 h 11183"/>
                    <a:gd name="connsiteX18-3043" fmla="*/ 1043 w 10000"/>
                    <a:gd name="connsiteY18-3044" fmla="*/ 7920 h 11183"/>
                    <a:gd name="connsiteX19-3045" fmla="*/ 1015 w 10000"/>
                    <a:gd name="connsiteY19-3046" fmla="*/ 4788 h 11183"/>
                    <a:gd name="connsiteX0-3047" fmla="*/ 1015 w 10000"/>
                    <a:gd name="connsiteY0-3048" fmla="*/ 4788 h 11183"/>
                    <a:gd name="connsiteX1-3049" fmla="*/ 1979 w 10000"/>
                    <a:gd name="connsiteY1-3050" fmla="*/ 4702 h 11183"/>
                    <a:gd name="connsiteX2-3051" fmla="*/ 2549 w 10000"/>
                    <a:gd name="connsiteY2-3052" fmla="*/ 1955 h 11183"/>
                    <a:gd name="connsiteX3-3053" fmla="*/ 3505 w 10000"/>
                    <a:gd name="connsiteY3-3054" fmla="*/ 4070 h 11183"/>
                    <a:gd name="connsiteX4-3055" fmla="*/ 4492 w 10000"/>
                    <a:gd name="connsiteY4-3056" fmla="*/ 246 h 11183"/>
                    <a:gd name="connsiteX5-3057" fmla="*/ 5566 w 10000"/>
                    <a:gd name="connsiteY5-3058" fmla="*/ 2282 h 11183"/>
                    <a:gd name="connsiteX6-3059" fmla="*/ 6538 w 10000"/>
                    <a:gd name="connsiteY6-3060" fmla="*/ 24 h 11183"/>
                    <a:gd name="connsiteX7-3061" fmla="*/ 7711 w 10000"/>
                    <a:gd name="connsiteY7-3062" fmla="*/ 4026 h 11183"/>
                    <a:gd name="connsiteX8-3063" fmla="*/ 8967 w 10000"/>
                    <a:gd name="connsiteY8-3064" fmla="*/ 3941 h 11183"/>
                    <a:gd name="connsiteX9-3065" fmla="*/ 9998 w 10000"/>
                    <a:gd name="connsiteY9-3066" fmla="*/ 10539 h 11183"/>
                    <a:gd name="connsiteX10-3067" fmla="*/ 9117 w 10000"/>
                    <a:gd name="connsiteY10-3068" fmla="*/ 10653 h 11183"/>
                    <a:gd name="connsiteX11-3069" fmla="*/ 7885 w 10000"/>
                    <a:gd name="connsiteY11-3070" fmla="*/ 7985 h 11183"/>
                    <a:gd name="connsiteX12-3071" fmla="*/ 6518 w 10000"/>
                    <a:gd name="connsiteY12-3072" fmla="*/ 8824 h 11183"/>
                    <a:gd name="connsiteX13-3073" fmla="*/ 5774 w 10000"/>
                    <a:gd name="connsiteY13-3074" fmla="*/ 5555 h 11183"/>
                    <a:gd name="connsiteX14-3075" fmla="*/ 4677 w 10000"/>
                    <a:gd name="connsiteY14-3076" fmla="*/ 9560 h 11183"/>
                    <a:gd name="connsiteX15-3077" fmla="*/ 3835 w 10000"/>
                    <a:gd name="connsiteY15-3078" fmla="*/ 7298 h 11183"/>
                    <a:gd name="connsiteX16-3079" fmla="*/ 2866 w 10000"/>
                    <a:gd name="connsiteY16-3080" fmla="*/ 9838 h 11183"/>
                    <a:gd name="connsiteX17-3081" fmla="*/ 2101 w 10000"/>
                    <a:gd name="connsiteY17-3082" fmla="*/ 7655 h 11183"/>
                    <a:gd name="connsiteX18-3083" fmla="*/ 1043 w 10000"/>
                    <a:gd name="connsiteY18-3084" fmla="*/ 7920 h 11183"/>
                    <a:gd name="connsiteX19-3085" fmla="*/ 1015 w 10000"/>
                    <a:gd name="connsiteY19-3086" fmla="*/ 4788 h 11183"/>
                    <a:gd name="connsiteX0-3087" fmla="*/ 1015 w 10000"/>
                    <a:gd name="connsiteY0-3088" fmla="*/ 4788 h 11183"/>
                    <a:gd name="connsiteX1-3089" fmla="*/ 1979 w 10000"/>
                    <a:gd name="connsiteY1-3090" fmla="*/ 4702 h 11183"/>
                    <a:gd name="connsiteX2-3091" fmla="*/ 2549 w 10000"/>
                    <a:gd name="connsiteY2-3092" fmla="*/ 1955 h 11183"/>
                    <a:gd name="connsiteX3-3093" fmla="*/ 3505 w 10000"/>
                    <a:gd name="connsiteY3-3094" fmla="*/ 4070 h 11183"/>
                    <a:gd name="connsiteX4-3095" fmla="*/ 4492 w 10000"/>
                    <a:gd name="connsiteY4-3096" fmla="*/ 246 h 11183"/>
                    <a:gd name="connsiteX5-3097" fmla="*/ 5566 w 10000"/>
                    <a:gd name="connsiteY5-3098" fmla="*/ 2282 h 11183"/>
                    <a:gd name="connsiteX6-3099" fmla="*/ 6538 w 10000"/>
                    <a:gd name="connsiteY6-3100" fmla="*/ 24 h 11183"/>
                    <a:gd name="connsiteX7-3101" fmla="*/ 7711 w 10000"/>
                    <a:gd name="connsiteY7-3102" fmla="*/ 4026 h 11183"/>
                    <a:gd name="connsiteX8-3103" fmla="*/ 8967 w 10000"/>
                    <a:gd name="connsiteY8-3104" fmla="*/ 3941 h 11183"/>
                    <a:gd name="connsiteX9-3105" fmla="*/ 9998 w 10000"/>
                    <a:gd name="connsiteY9-3106" fmla="*/ 10539 h 11183"/>
                    <a:gd name="connsiteX10-3107" fmla="*/ 9117 w 10000"/>
                    <a:gd name="connsiteY10-3108" fmla="*/ 10653 h 11183"/>
                    <a:gd name="connsiteX11-3109" fmla="*/ 7885 w 10000"/>
                    <a:gd name="connsiteY11-3110" fmla="*/ 7985 h 11183"/>
                    <a:gd name="connsiteX12-3111" fmla="*/ 6518 w 10000"/>
                    <a:gd name="connsiteY12-3112" fmla="*/ 8824 h 11183"/>
                    <a:gd name="connsiteX13-3113" fmla="*/ 5774 w 10000"/>
                    <a:gd name="connsiteY13-3114" fmla="*/ 5555 h 11183"/>
                    <a:gd name="connsiteX14-3115" fmla="*/ 4662 w 10000"/>
                    <a:gd name="connsiteY14-3116" fmla="*/ 8400 h 11183"/>
                    <a:gd name="connsiteX15-3117" fmla="*/ 3835 w 10000"/>
                    <a:gd name="connsiteY15-3118" fmla="*/ 7298 h 11183"/>
                    <a:gd name="connsiteX16-3119" fmla="*/ 2866 w 10000"/>
                    <a:gd name="connsiteY16-3120" fmla="*/ 9838 h 11183"/>
                    <a:gd name="connsiteX17-3121" fmla="*/ 2101 w 10000"/>
                    <a:gd name="connsiteY17-3122" fmla="*/ 7655 h 11183"/>
                    <a:gd name="connsiteX18-3123" fmla="*/ 1043 w 10000"/>
                    <a:gd name="connsiteY18-3124" fmla="*/ 7920 h 11183"/>
                    <a:gd name="connsiteX19-3125" fmla="*/ 1015 w 10000"/>
                    <a:gd name="connsiteY19-3126" fmla="*/ 4788 h 11183"/>
                    <a:gd name="connsiteX0-3127" fmla="*/ 1015 w 10000"/>
                    <a:gd name="connsiteY0-3128" fmla="*/ 4788 h 11183"/>
                    <a:gd name="connsiteX1-3129" fmla="*/ 1979 w 10000"/>
                    <a:gd name="connsiteY1-3130" fmla="*/ 4702 h 11183"/>
                    <a:gd name="connsiteX2-3131" fmla="*/ 2549 w 10000"/>
                    <a:gd name="connsiteY2-3132" fmla="*/ 1955 h 11183"/>
                    <a:gd name="connsiteX3-3133" fmla="*/ 3505 w 10000"/>
                    <a:gd name="connsiteY3-3134" fmla="*/ 4070 h 11183"/>
                    <a:gd name="connsiteX4-3135" fmla="*/ 4492 w 10000"/>
                    <a:gd name="connsiteY4-3136" fmla="*/ 246 h 11183"/>
                    <a:gd name="connsiteX5-3137" fmla="*/ 5566 w 10000"/>
                    <a:gd name="connsiteY5-3138" fmla="*/ 2282 h 11183"/>
                    <a:gd name="connsiteX6-3139" fmla="*/ 6538 w 10000"/>
                    <a:gd name="connsiteY6-3140" fmla="*/ 24 h 11183"/>
                    <a:gd name="connsiteX7-3141" fmla="*/ 7711 w 10000"/>
                    <a:gd name="connsiteY7-3142" fmla="*/ 4026 h 11183"/>
                    <a:gd name="connsiteX8-3143" fmla="*/ 8967 w 10000"/>
                    <a:gd name="connsiteY8-3144" fmla="*/ 3941 h 11183"/>
                    <a:gd name="connsiteX9-3145" fmla="*/ 9998 w 10000"/>
                    <a:gd name="connsiteY9-3146" fmla="*/ 10539 h 11183"/>
                    <a:gd name="connsiteX10-3147" fmla="*/ 9117 w 10000"/>
                    <a:gd name="connsiteY10-3148" fmla="*/ 10653 h 11183"/>
                    <a:gd name="connsiteX11-3149" fmla="*/ 7885 w 10000"/>
                    <a:gd name="connsiteY11-3150" fmla="*/ 7985 h 11183"/>
                    <a:gd name="connsiteX12-3151" fmla="*/ 6518 w 10000"/>
                    <a:gd name="connsiteY12-3152" fmla="*/ 8824 h 11183"/>
                    <a:gd name="connsiteX13-3153" fmla="*/ 5774 w 10000"/>
                    <a:gd name="connsiteY13-3154" fmla="*/ 5555 h 11183"/>
                    <a:gd name="connsiteX14-3155" fmla="*/ 4662 w 10000"/>
                    <a:gd name="connsiteY14-3156" fmla="*/ 8400 h 11183"/>
                    <a:gd name="connsiteX15-3157" fmla="*/ 3894 w 10000"/>
                    <a:gd name="connsiteY15-3158" fmla="*/ 6428 h 11183"/>
                    <a:gd name="connsiteX16-3159" fmla="*/ 2866 w 10000"/>
                    <a:gd name="connsiteY16-3160" fmla="*/ 9838 h 11183"/>
                    <a:gd name="connsiteX17-3161" fmla="*/ 2101 w 10000"/>
                    <a:gd name="connsiteY17-3162" fmla="*/ 7655 h 11183"/>
                    <a:gd name="connsiteX18-3163" fmla="*/ 1043 w 10000"/>
                    <a:gd name="connsiteY18-3164" fmla="*/ 7920 h 11183"/>
                    <a:gd name="connsiteX19-3165" fmla="*/ 1015 w 10000"/>
                    <a:gd name="connsiteY19-3166" fmla="*/ 4788 h 11183"/>
                    <a:gd name="connsiteX0-3167" fmla="*/ 1015 w 10000"/>
                    <a:gd name="connsiteY0-3168" fmla="*/ 4788 h 11183"/>
                    <a:gd name="connsiteX1-3169" fmla="*/ 1979 w 10000"/>
                    <a:gd name="connsiteY1-3170" fmla="*/ 4702 h 11183"/>
                    <a:gd name="connsiteX2-3171" fmla="*/ 2549 w 10000"/>
                    <a:gd name="connsiteY2-3172" fmla="*/ 1955 h 11183"/>
                    <a:gd name="connsiteX3-3173" fmla="*/ 3505 w 10000"/>
                    <a:gd name="connsiteY3-3174" fmla="*/ 4070 h 11183"/>
                    <a:gd name="connsiteX4-3175" fmla="*/ 4492 w 10000"/>
                    <a:gd name="connsiteY4-3176" fmla="*/ 246 h 11183"/>
                    <a:gd name="connsiteX5-3177" fmla="*/ 5566 w 10000"/>
                    <a:gd name="connsiteY5-3178" fmla="*/ 2282 h 11183"/>
                    <a:gd name="connsiteX6-3179" fmla="*/ 6538 w 10000"/>
                    <a:gd name="connsiteY6-3180" fmla="*/ 24 h 11183"/>
                    <a:gd name="connsiteX7-3181" fmla="*/ 7711 w 10000"/>
                    <a:gd name="connsiteY7-3182" fmla="*/ 4026 h 11183"/>
                    <a:gd name="connsiteX8-3183" fmla="*/ 8967 w 10000"/>
                    <a:gd name="connsiteY8-3184" fmla="*/ 3941 h 11183"/>
                    <a:gd name="connsiteX9-3185" fmla="*/ 9998 w 10000"/>
                    <a:gd name="connsiteY9-3186" fmla="*/ 10539 h 11183"/>
                    <a:gd name="connsiteX10-3187" fmla="*/ 9117 w 10000"/>
                    <a:gd name="connsiteY10-3188" fmla="*/ 10653 h 11183"/>
                    <a:gd name="connsiteX11-3189" fmla="*/ 7885 w 10000"/>
                    <a:gd name="connsiteY11-3190" fmla="*/ 7985 h 11183"/>
                    <a:gd name="connsiteX12-3191" fmla="*/ 6518 w 10000"/>
                    <a:gd name="connsiteY12-3192" fmla="*/ 8824 h 11183"/>
                    <a:gd name="connsiteX13-3193" fmla="*/ 5774 w 10000"/>
                    <a:gd name="connsiteY13-3194" fmla="*/ 5555 h 11183"/>
                    <a:gd name="connsiteX14-3195" fmla="*/ 4662 w 10000"/>
                    <a:gd name="connsiteY14-3196" fmla="*/ 8400 h 11183"/>
                    <a:gd name="connsiteX15-3197" fmla="*/ 3894 w 10000"/>
                    <a:gd name="connsiteY15-3198" fmla="*/ 6428 h 11183"/>
                    <a:gd name="connsiteX16-3199" fmla="*/ 2866 w 10000"/>
                    <a:gd name="connsiteY16-3200" fmla="*/ 8968 h 11183"/>
                    <a:gd name="connsiteX17-3201" fmla="*/ 2101 w 10000"/>
                    <a:gd name="connsiteY17-3202" fmla="*/ 7655 h 11183"/>
                    <a:gd name="connsiteX18-3203" fmla="*/ 1043 w 10000"/>
                    <a:gd name="connsiteY18-3204" fmla="*/ 7920 h 11183"/>
                    <a:gd name="connsiteX19-3205" fmla="*/ 1015 w 10000"/>
                    <a:gd name="connsiteY19-3206" fmla="*/ 4788 h 11183"/>
                    <a:gd name="connsiteX0-3207" fmla="*/ 1015 w 10000"/>
                    <a:gd name="connsiteY0-3208" fmla="*/ 4788 h 11183"/>
                    <a:gd name="connsiteX1-3209" fmla="*/ 1979 w 10000"/>
                    <a:gd name="connsiteY1-3210" fmla="*/ 4702 h 11183"/>
                    <a:gd name="connsiteX2-3211" fmla="*/ 2549 w 10000"/>
                    <a:gd name="connsiteY2-3212" fmla="*/ 1955 h 11183"/>
                    <a:gd name="connsiteX3-3213" fmla="*/ 3505 w 10000"/>
                    <a:gd name="connsiteY3-3214" fmla="*/ 4070 h 11183"/>
                    <a:gd name="connsiteX4-3215" fmla="*/ 4492 w 10000"/>
                    <a:gd name="connsiteY4-3216" fmla="*/ 246 h 11183"/>
                    <a:gd name="connsiteX5-3217" fmla="*/ 5566 w 10000"/>
                    <a:gd name="connsiteY5-3218" fmla="*/ 2282 h 11183"/>
                    <a:gd name="connsiteX6-3219" fmla="*/ 6538 w 10000"/>
                    <a:gd name="connsiteY6-3220" fmla="*/ 24 h 11183"/>
                    <a:gd name="connsiteX7-3221" fmla="*/ 7711 w 10000"/>
                    <a:gd name="connsiteY7-3222" fmla="*/ 4026 h 11183"/>
                    <a:gd name="connsiteX8-3223" fmla="*/ 8967 w 10000"/>
                    <a:gd name="connsiteY8-3224" fmla="*/ 3941 h 11183"/>
                    <a:gd name="connsiteX9-3225" fmla="*/ 9998 w 10000"/>
                    <a:gd name="connsiteY9-3226" fmla="*/ 10539 h 11183"/>
                    <a:gd name="connsiteX10-3227" fmla="*/ 9117 w 10000"/>
                    <a:gd name="connsiteY10-3228" fmla="*/ 10653 h 11183"/>
                    <a:gd name="connsiteX11-3229" fmla="*/ 7885 w 10000"/>
                    <a:gd name="connsiteY11-3230" fmla="*/ 7985 h 11183"/>
                    <a:gd name="connsiteX12-3231" fmla="*/ 6518 w 10000"/>
                    <a:gd name="connsiteY12-3232" fmla="*/ 8824 h 11183"/>
                    <a:gd name="connsiteX13-3233" fmla="*/ 5774 w 10000"/>
                    <a:gd name="connsiteY13-3234" fmla="*/ 5555 h 11183"/>
                    <a:gd name="connsiteX14-3235" fmla="*/ 4662 w 10000"/>
                    <a:gd name="connsiteY14-3236" fmla="*/ 8400 h 11183"/>
                    <a:gd name="connsiteX15-3237" fmla="*/ 3894 w 10000"/>
                    <a:gd name="connsiteY15-3238" fmla="*/ 6428 h 11183"/>
                    <a:gd name="connsiteX16-3239" fmla="*/ 2866 w 10000"/>
                    <a:gd name="connsiteY16-3240" fmla="*/ 8968 h 11183"/>
                    <a:gd name="connsiteX17-3241" fmla="*/ 2101 w 10000"/>
                    <a:gd name="connsiteY17-3242" fmla="*/ 7438 h 11183"/>
                    <a:gd name="connsiteX18-3243" fmla="*/ 1043 w 10000"/>
                    <a:gd name="connsiteY18-3244" fmla="*/ 7920 h 11183"/>
                    <a:gd name="connsiteX19-3245" fmla="*/ 1015 w 10000"/>
                    <a:gd name="connsiteY19-3246" fmla="*/ 4788 h 11183"/>
                    <a:gd name="connsiteX0-3247" fmla="*/ 1015 w 10000"/>
                    <a:gd name="connsiteY0-3248" fmla="*/ 4788 h 11183"/>
                    <a:gd name="connsiteX1-3249" fmla="*/ 1979 w 10000"/>
                    <a:gd name="connsiteY1-3250" fmla="*/ 4702 h 11183"/>
                    <a:gd name="connsiteX2-3251" fmla="*/ 2549 w 10000"/>
                    <a:gd name="connsiteY2-3252" fmla="*/ 1955 h 11183"/>
                    <a:gd name="connsiteX3-3253" fmla="*/ 3505 w 10000"/>
                    <a:gd name="connsiteY3-3254" fmla="*/ 4070 h 11183"/>
                    <a:gd name="connsiteX4-3255" fmla="*/ 4492 w 10000"/>
                    <a:gd name="connsiteY4-3256" fmla="*/ 246 h 11183"/>
                    <a:gd name="connsiteX5-3257" fmla="*/ 5566 w 10000"/>
                    <a:gd name="connsiteY5-3258" fmla="*/ 2282 h 11183"/>
                    <a:gd name="connsiteX6-3259" fmla="*/ 6538 w 10000"/>
                    <a:gd name="connsiteY6-3260" fmla="*/ 24 h 11183"/>
                    <a:gd name="connsiteX7-3261" fmla="*/ 7711 w 10000"/>
                    <a:gd name="connsiteY7-3262" fmla="*/ 4026 h 11183"/>
                    <a:gd name="connsiteX8-3263" fmla="*/ 8967 w 10000"/>
                    <a:gd name="connsiteY8-3264" fmla="*/ 3941 h 11183"/>
                    <a:gd name="connsiteX9-3265" fmla="*/ 9998 w 10000"/>
                    <a:gd name="connsiteY9-3266" fmla="*/ 10539 h 11183"/>
                    <a:gd name="connsiteX10-3267" fmla="*/ 9117 w 10000"/>
                    <a:gd name="connsiteY10-3268" fmla="*/ 10653 h 11183"/>
                    <a:gd name="connsiteX11-3269" fmla="*/ 7885 w 10000"/>
                    <a:gd name="connsiteY11-3270" fmla="*/ 7985 h 11183"/>
                    <a:gd name="connsiteX12-3271" fmla="*/ 6770 w 10000"/>
                    <a:gd name="connsiteY12-3272" fmla="*/ 8317 h 11183"/>
                    <a:gd name="connsiteX13-3273" fmla="*/ 5774 w 10000"/>
                    <a:gd name="connsiteY13-3274" fmla="*/ 5555 h 11183"/>
                    <a:gd name="connsiteX14-3275" fmla="*/ 4662 w 10000"/>
                    <a:gd name="connsiteY14-3276" fmla="*/ 8400 h 11183"/>
                    <a:gd name="connsiteX15-3277" fmla="*/ 3894 w 10000"/>
                    <a:gd name="connsiteY15-3278" fmla="*/ 6428 h 11183"/>
                    <a:gd name="connsiteX16-3279" fmla="*/ 2866 w 10000"/>
                    <a:gd name="connsiteY16-3280" fmla="*/ 8968 h 11183"/>
                    <a:gd name="connsiteX17-3281" fmla="*/ 2101 w 10000"/>
                    <a:gd name="connsiteY17-3282" fmla="*/ 7438 h 11183"/>
                    <a:gd name="connsiteX18-3283" fmla="*/ 1043 w 10000"/>
                    <a:gd name="connsiteY18-3284" fmla="*/ 7920 h 11183"/>
                    <a:gd name="connsiteX19-3285" fmla="*/ 1015 w 10000"/>
                    <a:gd name="connsiteY19-3286" fmla="*/ 4788 h 11183"/>
                    <a:gd name="connsiteX0-3287" fmla="*/ 1015 w 10000"/>
                    <a:gd name="connsiteY0-3288" fmla="*/ 4788 h 11183"/>
                    <a:gd name="connsiteX1-3289" fmla="*/ 1979 w 10000"/>
                    <a:gd name="connsiteY1-3290" fmla="*/ 4702 h 11183"/>
                    <a:gd name="connsiteX2-3291" fmla="*/ 2549 w 10000"/>
                    <a:gd name="connsiteY2-3292" fmla="*/ 1955 h 11183"/>
                    <a:gd name="connsiteX3-3293" fmla="*/ 3505 w 10000"/>
                    <a:gd name="connsiteY3-3294" fmla="*/ 4070 h 11183"/>
                    <a:gd name="connsiteX4-3295" fmla="*/ 4492 w 10000"/>
                    <a:gd name="connsiteY4-3296" fmla="*/ 246 h 11183"/>
                    <a:gd name="connsiteX5-3297" fmla="*/ 5566 w 10000"/>
                    <a:gd name="connsiteY5-3298" fmla="*/ 2282 h 11183"/>
                    <a:gd name="connsiteX6-3299" fmla="*/ 6538 w 10000"/>
                    <a:gd name="connsiteY6-3300" fmla="*/ 24 h 11183"/>
                    <a:gd name="connsiteX7-3301" fmla="*/ 7711 w 10000"/>
                    <a:gd name="connsiteY7-3302" fmla="*/ 4026 h 11183"/>
                    <a:gd name="connsiteX8-3303" fmla="*/ 8967 w 10000"/>
                    <a:gd name="connsiteY8-3304" fmla="*/ 3941 h 11183"/>
                    <a:gd name="connsiteX9-3305" fmla="*/ 9998 w 10000"/>
                    <a:gd name="connsiteY9-3306" fmla="*/ 10539 h 11183"/>
                    <a:gd name="connsiteX10-3307" fmla="*/ 9117 w 10000"/>
                    <a:gd name="connsiteY10-3308" fmla="*/ 10653 h 11183"/>
                    <a:gd name="connsiteX11-3309" fmla="*/ 8077 w 10000"/>
                    <a:gd name="connsiteY11-3310" fmla="*/ 6970 h 11183"/>
                    <a:gd name="connsiteX12-3311" fmla="*/ 6770 w 10000"/>
                    <a:gd name="connsiteY12-3312" fmla="*/ 8317 h 11183"/>
                    <a:gd name="connsiteX13-3313" fmla="*/ 5774 w 10000"/>
                    <a:gd name="connsiteY13-3314" fmla="*/ 5555 h 11183"/>
                    <a:gd name="connsiteX14-3315" fmla="*/ 4662 w 10000"/>
                    <a:gd name="connsiteY14-3316" fmla="*/ 8400 h 11183"/>
                    <a:gd name="connsiteX15-3317" fmla="*/ 3894 w 10000"/>
                    <a:gd name="connsiteY15-3318" fmla="*/ 6428 h 11183"/>
                    <a:gd name="connsiteX16-3319" fmla="*/ 2866 w 10000"/>
                    <a:gd name="connsiteY16-3320" fmla="*/ 8968 h 11183"/>
                    <a:gd name="connsiteX17-3321" fmla="*/ 2101 w 10000"/>
                    <a:gd name="connsiteY17-3322" fmla="*/ 7438 h 11183"/>
                    <a:gd name="connsiteX18-3323" fmla="*/ 1043 w 10000"/>
                    <a:gd name="connsiteY18-3324" fmla="*/ 7920 h 11183"/>
                    <a:gd name="connsiteX19-3325" fmla="*/ 1015 w 10000"/>
                    <a:gd name="connsiteY19-3326" fmla="*/ 4788 h 11183"/>
                    <a:gd name="connsiteX0-3327" fmla="*/ 1015 w 10001"/>
                    <a:gd name="connsiteY0-3328" fmla="*/ 4788 h 10872"/>
                    <a:gd name="connsiteX1-3329" fmla="*/ 1979 w 10001"/>
                    <a:gd name="connsiteY1-3330" fmla="*/ 4702 h 10872"/>
                    <a:gd name="connsiteX2-3331" fmla="*/ 2549 w 10001"/>
                    <a:gd name="connsiteY2-3332" fmla="*/ 1955 h 10872"/>
                    <a:gd name="connsiteX3-3333" fmla="*/ 3505 w 10001"/>
                    <a:gd name="connsiteY3-3334" fmla="*/ 4070 h 10872"/>
                    <a:gd name="connsiteX4-3335" fmla="*/ 4492 w 10001"/>
                    <a:gd name="connsiteY4-3336" fmla="*/ 246 h 10872"/>
                    <a:gd name="connsiteX5-3337" fmla="*/ 5566 w 10001"/>
                    <a:gd name="connsiteY5-3338" fmla="*/ 2282 h 10872"/>
                    <a:gd name="connsiteX6-3339" fmla="*/ 6538 w 10001"/>
                    <a:gd name="connsiteY6-3340" fmla="*/ 24 h 10872"/>
                    <a:gd name="connsiteX7-3341" fmla="*/ 7711 w 10001"/>
                    <a:gd name="connsiteY7-3342" fmla="*/ 4026 h 10872"/>
                    <a:gd name="connsiteX8-3343" fmla="*/ 8967 w 10001"/>
                    <a:gd name="connsiteY8-3344" fmla="*/ 3941 h 10872"/>
                    <a:gd name="connsiteX9-3345" fmla="*/ 9998 w 10001"/>
                    <a:gd name="connsiteY9-3346" fmla="*/ 10539 h 10872"/>
                    <a:gd name="connsiteX10-3347" fmla="*/ 9176 w 10001"/>
                    <a:gd name="connsiteY10-3348" fmla="*/ 9928 h 10872"/>
                    <a:gd name="connsiteX11-3349" fmla="*/ 8077 w 10001"/>
                    <a:gd name="connsiteY11-3350" fmla="*/ 6970 h 10872"/>
                    <a:gd name="connsiteX12-3351" fmla="*/ 6770 w 10001"/>
                    <a:gd name="connsiteY12-3352" fmla="*/ 8317 h 10872"/>
                    <a:gd name="connsiteX13-3353" fmla="*/ 5774 w 10001"/>
                    <a:gd name="connsiteY13-3354" fmla="*/ 5555 h 10872"/>
                    <a:gd name="connsiteX14-3355" fmla="*/ 4662 w 10001"/>
                    <a:gd name="connsiteY14-3356" fmla="*/ 8400 h 10872"/>
                    <a:gd name="connsiteX15-3357" fmla="*/ 3894 w 10001"/>
                    <a:gd name="connsiteY15-3358" fmla="*/ 6428 h 10872"/>
                    <a:gd name="connsiteX16-3359" fmla="*/ 2866 w 10001"/>
                    <a:gd name="connsiteY16-3360" fmla="*/ 8968 h 10872"/>
                    <a:gd name="connsiteX17-3361" fmla="*/ 2101 w 10001"/>
                    <a:gd name="connsiteY17-3362" fmla="*/ 7438 h 10872"/>
                    <a:gd name="connsiteX18-3363" fmla="*/ 1043 w 10001"/>
                    <a:gd name="connsiteY18-3364" fmla="*/ 7920 h 10872"/>
                    <a:gd name="connsiteX19-3365" fmla="*/ 1015 w 10001"/>
                    <a:gd name="connsiteY19-3366" fmla="*/ 4788 h 10872"/>
                    <a:gd name="connsiteX0-3367" fmla="*/ 1015 w 10005"/>
                    <a:gd name="connsiteY0-3368" fmla="*/ 4788 h 10727"/>
                    <a:gd name="connsiteX1-3369" fmla="*/ 1979 w 10005"/>
                    <a:gd name="connsiteY1-3370" fmla="*/ 4702 h 10727"/>
                    <a:gd name="connsiteX2-3371" fmla="*/ 2549 w 10005"/>
                    <a:gd name="connsiteY2-3372" fmla="*/ 1955 h 10727"/>
                    <a:gd name="connsiteX3-3373" fmla="*/ 3505 w 10005"/>
                    <a:gd name="connsiteY3-3374" fmla="*/ 4070 h 10727"/>
                    <a:gd name="connsiteX4-3375" fmla="*/ 4492 w 10005"/>
                    <a:gd name="connsiteY4-3376" fmla="*/ 246 h 10727"/>
                    <a:gd name="connsiteX5-3377" fmla="*/ 5566 w 10005"/>
                    <a:gd name="connsiteY5-3378" fmla="*/ 2282 h 10727"/>
                    <a:gd name="connsiteX6-3379" fmla="*/ 6538 w 10005"/>
                    <a:gd name="connsiteY6-3380" fmla="*/ 24 h 10727"/>
                    <a:gd name="connsiteX7-3381" fmla="*/ 7711 w 10005"/>
                    <a:gd name="connsiteY7-3382" fmla="*/ 4026 h 10727"/>
                    <a:gd name="connsiteX8-3383" fmla="*/ 8967 w 10005"/>
                    <a:gd name="connsiteY8-3384" fmla="*/ 3941 h 10727"/>
                    <a:gd name="connsiteX9-3385" fmla="*/ 9998 w 10005"/>
                    <a:gd name="connsiteY9-3386" fmla="*/ 10539 h 10727"/>
                    <a:gd name="connsiteX10-3387" fmla="*/ 9502 w 10005"/>
                    <a:gd name="connsiteY10-3388" fmla="*/ 9058 h 10727"/>
                    <a:gd name="connsiteX11-3389" fmla="*/ 8077 w 10005"/>
                    <a:gd name="connsiteY11-3390" fmla="*/ 6970 h 10727"/>
                    <a:gd name="connsiteX12-3391" fmla="*/ 6770 w 10005"/>
                    <a:gd name="connsiteY12-3392" fmla="*/ 8317 h 10727"/>
                    <a:gd name="connsiteX13-3393" fmla="*/ 5774 w 10005"/>
                    <a:gd name="connsiteY13-3394" fmla="*/ 5555 h 10727"/>
                    <a:gd name="connsiteX14-3395" fmla="*/ 4662 w 10005"/>
                    <a:gd name="connsiteY14-3396" fmla="*/ 8400 h 10727"/>
                    <a:gd name="connsiteX15-3397" fmla="*/ 3894 w 10005"/>
                    <a:gd name="connsiteY15-3398" fmla="*/ 6428 h 10727"/>
                    <a:gd name="connsiteX16-3399" fmla="*/ 2866 w 10005"/>
                    <a:gd name="connsiteY16-3400" fmla="*/ 8968 h 10727"/>
                    <a:gd name="connsiteX17-3401" fmla="*/ 2101 w 10005"/>
                    <a:gd name="connsiteY17-3402" fmla="*/ 7438 h 10727"/>
                    <a:gd name="connsiteX18-3403" fmla="*/ 1043 w 10005"/>
                    <a:gd name="connsiteY18-3404" fmla="*/ 7920 h 10727"/>
                    <a:gd name="connsiteX19-3405" fmla="*/ 1015 w 10005"/>
                    <a:gd name="connsiteY19-3406" fmla="*/ 4788 h 10727"/>
                    <a:gd name="connsiteX0-3407" fmla="*/ 1015 w 10005"/>
                    <a:gd name="connsiteY0-3408" fmla="*/ 4788 h 19489"/>
                    <a:gd name="connsiteX1-3409" fmla="*/ 1979 w 10005"/>
                    <a:gd name="connsiteY1-3410" fmla="*/ 4702 h 19489"/>
                    <a:gd name="connsiteX2-3411" fmla="*/ 2549 w 10005"/>
                    <a:gd name="connsiteY2-3412" fmla="*/ 1955 h 19489"/>
                    <a:gd name="connsiteX3-3413" fmla="*/ 3505 w 10005"/>
                    <a:gd name="connsiteY3-3414" fmla="*/ 4070 h 19489"/>
                    <a:gd name="connsiteX4-3415" fmla="*/ 4492 w 10005"/>
                    <a:gd name="connsiteY4-3416" fmla="*/ 246 h 19489"/>
                    <a:gd name="connsiteX5-3417" fmla="*/ 5566 w 10005"/>
                    <a:gd name="connsiteY5-3418" fmla="*/ 2282 h 19489"/>
                    <a:gd name="connsiteX6-3419" fmla="*/ 6538 w 10005"/>
                    <a:gd name="connsiteY6-3420" fmla="*/ 24 h 19489"/>
                    <a:gd name="connsiteX7-3421" fmla="*/ 7711 w 10005"/>
                    <a:gd name="connsiteY7-3422" fmla="*/ 4026 h 19489"/>
                    <a:gd name="connsiteX8-3423" fmla="*/ 8967 w 10005"/>
                    <a:gd name="connsiteY8-3424" fmla="*/ 3941 h 19489"/>
                    <a:gd name="connsiteX9-3425" fmla="*/ 9998 w 10005"/>
                    <a:gd name="connsiteY9-3426" fmla="*/ 19457 h 19489"/>
                    <a:gd name="connsiteX10-3427" fmla="*/ 9502 w 10005"/>
                    <a:gd name="connsiteY10-3428" fmla="*/ 9058 h 19489"/>
                    <a:gd name="connsiteX11-3429" fmla="*/ 8077 w 10005"/>
                    <a:gd name="connsiteY11-3430" fmla="*/ 6970 h 19489"/>
                    <a:gd name="connsiteX12-3431" fmla="*/ 6770 w 10005"/>
                    <a:gd name="connsiteY12-3432" fmla="*/ 8317 h 19489"/>
                    <a:gd name="connsiteX13-3433" fmla="*/ 5774 w 10005"/>
                    <a:gd name="connsiteY13-3434" fmla="*/ 5555 h 19489"/>
                    <a:gd name="connsiteX14-3435" fmla="*/ 4662 w 10005"/>
                    <a:gd name="connsiteY14-3436" fmla="*/ 8400 h 19489"/>
                    <a:gd name="connsiteX15-3437" fmla="*/ 3894 w 10005"/>
                    <a:gd name="connsiteY15-3438" fmla="*/ 6428 h 19489"/>
                    <a:gd name="connsiteX16-3439" fmla="*/ 2866 w 10005"/>
                    <a:gd name="connsiteY16-3440" fmla="*/ 8968 h 19489"/>
                    <a:gd name="connsiteX17-3441" fmla="*/ 2101 w 10005"/>
                    <a:gd name="connsiteY17-3442" fmla="*/ 7438 h 19489"/>
                    <a:gd name="connsiteX18-3443" fmla="*/ 1043 w 10005"/>
                    <a:gd name="connsiteY18-3444" fmla="*/ 7920 h 19489"/>
                    <a:gd name="connsiteX19-3445" fmla="*/ 1015 w 10005"/>
                    <a:gd name="connsiteY19-3446" fmla="*/ 4788 h 19489"/>
                    <a:gd name="connsiteX0-3447" fmla="*/ 1015 w 10000"/>
                    <a:gd name="connsiteY0-3448" fmla="*/ 4788 h 19489"/>
                    <a:gd name="connsiteX1-3449" fmla="*/ 1979 w 10000"/>
                    <a:gd name="connsiteY1-3450" fmla="*/ 4702 h 19489"/>
                    <a:gd name="connsiteX2-3451" fmla="*/ 2549 w 10000"/>
                    <a:gd name="connsiteY2-3452" fmla="*/ 1955 h 19489"/>
                    <a:gd name="connsiteX3-3453" fmla="*/ 3505 w 10000"/>
                    <a:gd name="connsiteY3-3454" fmla="*/ 4070 h 19489"/>
                    <a:gd name="connsiteX4-3455" fmla="*/ 4492 w 10000"/>
                    <a:gd name="connsiteY4-3456" fmla="*/ 246 h 19489"/>
                    <a:gd name="connsiteX5-3457" fmla="*/ 5566 w 10000"/>
                    <a:gd name="connsiteY5-3458" fmla="*/ 2282 h 19489"/>
                    <a:gd name="connsiteX6-3459" fmla="*/ 6538 w 10000"/>
                    <a:gd name="connsiteY6-3460" fmla="*/ 24 h 19489"/>
                    <a:gd name="connsiteX7-3461" fmla="*/ 7711 w 10000"/>
                    <a:gd name="connsiteY7-3462" fmla="*/ 4026 h 19489"/>
                    <a:gd name="connsiteX8-3463" fmla="*/ 8967 w 10000"/>
                    <a:gd name="connsiteY8-3464" fmla="*/ 3941 h 19489"/>
                    <a:gd name="connsiteX9-3465" fmla="*/ 9998 w 10000"/>
                    <a:gd name="connsiteY9-3466" fmla="*/ 19457 h 19489"/>
                    <a:gd name="connsiteX10-3467" fmla="*/ 9101 w 10000"/>
                    <a:gd name="connsiteY10-3468" fmla="*/ 9058 h 19489"/>
                    <a:gd name="connsiteX11-3469" fmla="*/ 8077 w 10000"/>
                    <a:gd name="connsiteY11-3470" fmla="*/ 6970 h 19489"/>
                    <a:gd name="connsiteX12-3471" fmla="*/ 6770 w 10000"/>
                    <a:gd name="connsiteY12-3472" fmla="*/ 8317 h 19489"/>
                    <a:gd name="connsiteX13-3473" fmla="*/ 5774 w 10000"/>
                    <a:gd name="connsiteY13-3474" fmla="*/ 5555 h 19489"/>
                    <a:gd name="connsiteX14-3475" fmla="*/ 4662 w 10000"/>
                    <a:gd name="connsiteY14-3476" fmla="*/ 8400 h 19489"/>
                    <a:gd name="connsiteX15-3477" fmla="*/ 3894 w 10000"/>
                    <a:gd name="connsiteY15-3478" fmla="*/ 6428 h 19489"/>
                    <a:gd name="connsiteX16-3479" fmla="*/ 2866 w 10000"/>
                    <a:gd name="connsiteY16-3480" fmla="*/ 8968 h 19489"/>
                    <a:gd name="connsiteX17-3481" fmla="*/ 2101 w 10000"/>
                    <a:gd name="connsiteY17-3482" fmla="*/ 7438 h 19489"/>
                    <a:gd name="connsiteX18-3483" fmla="*/ 1043 w 10000"/>
                    <a:gd name="connsiteY18-3484" fmla="*/ 7920 h 19489"/>
                    <a:gd name="connsiteX19-3485" fmla="*/ 1015 w 10000"/>
                    <a:gd name="connsiteY19-3486" fmla="*/ 4788 h 19489"/>
                    <a:gd name="connsiteX0-3487" fmla="*/ 1015 w 10000"/>
                    <a:gd name="connsiteY0-3488" fmla="*/ 4788 h 19489"/>
                    <a:gd name="connsiteX1-3489" fmla="*/ 1979 w 10000"/>
                    <a:gd name="connsiteY1-3490" fmla="*/ 4702 h 19489"/>
                    <a:gd name="connsiteX2-3491" fmla="*/ 2549 w 10000"/>
                    <a:gd name="connsiteY2-3492" fmla="*/ 1955 h 19489"/>
                    <a:gd name="connsiteX3-3493" fmla="*/ 3505 w 10000"/>
                    <a:gd name="connsiteY3-3494" fmla="*/ 4070 h 19489"/>
                    <a:gd name="connsiteX4-3495" fmla="*/ 4492 w 10000"/>
                    <a:gd name="connsiteY4-3496" fmla="*/ 246 h 19489"/>
                    <a:gd name="connsiteX5-3497" fmla="*/ 5566 w 10000"/>
                    <a:gd name="connsiteY5-3498" fmla="*/ 2282 h 19489"/>
                    <a:gd name="connsiteX6-3499" fmla="*/ 6538 w 10000"/>
                    <a:gd name="connsiteY6-3500" fmla="*/ 24 h 19489"/>
                    <a:gd name="connsiteX7-3501" fmla="*/ 7711 w 10000"/>
                    <a:gd name="connsiteY7-3502" fmla="*/ 4026 h 19489"/>
                    <a:gd name="connsiteX8-3503" fmla="*/ 9397 w 10000"/>
                    <a:gd name="connsiteY8-3504" fmla="*/ 8203 h 19489"/>
                    <a:gd name="connsiteX9-3505" fmla="*/ 9998 w 10000"/>
                    <a:gd name="connsiteY9-3506" fmla="*/ 19457 h 19489"/>
                    <a:gd name="connsiteX10-3507" fmla="*/ 9101 w 10000"/>
                    <a:gd name="connsiteY10-3508" fmla="*/ 9058 h 19489"/>
                    <a:gd name="connsiteX11-3509" fmla="*/ 8077 w 10000"/>
                    <a:gd name="connsiteY11-3510" fmla="*/ 6970 h 19489"/>
                    <a:gd name="connsiteX12-3511" fmla="*/ 6770 w 10000"/>
                    <a:gd name="connsiteY12-3512" fmla="*/ 8317 h 19489"/>
                    <a:gd name="connsiteX13-3513" fmla="*/ 5774 w 10000"/>
                    <a:gd name="connsiteY13-3514" fmla="*/ 5555 h 19489"/>
                    <a:gd name="connsiteX14-3515" fmla="*/ 4662 w 10000"/>
                    <a:gd name="connsiteY14-3516" fmla="*/ 8400 h 19489"/>
                    <a:gd name="connsiteX15-3517" fmla="*/ 3894 w 10000"/>
                    <a:gd name="connsiteY15-3518" fmla="*/ 6428 h 19489"/>
                    <a:gd name="connsiteX16-3519" fmla="*/ 2866 w 10000"/>
                    <a:gd name="connsiteY16-3520" fmla="*/ 8968 h 19489"/>
                    <a:gd name="connsiteX17-3521" fmla="*/ 2101 w 10000"/>
                    <a:gd name="connsiteY17-3522" fmla="*/ 7438 h 19489"/>
                    <a:gd name="connsiteX18-3523" fmla="*/ 1043 w 10000"/>
                    <a:gd name="connsiteY18-3524" fmla="*/ 7920 h 19489"/>
                    <a:gd name="connsiteX19-3525" fmla="*/ 1015 w 10000"/>
                    <a:gd name="connsiteY19-3526" fmla="*/ 4788 h 19489"/>
                    <a:gd name="connsiteX0-3527" fmla="*/ 1015 w 10000"/>
                    <a:gd name="connsiteY0-3528" fmla="*/ 4788 h 19489"/>
                    <a:gd name="connsiteX1-3529" fmla="*/ 1979 w 10000"/>
                    <a:gd name="connsiteY1-3530" fmla="*/ 4702 h 19489"/>
                    <a:gd name="connsiteX2-3531" fmla="*/ 2549 w 10000"/>
                    <a:gd name="connsiteY2-3532" fmla="*/ 1955 h 19489"/>
                    <a:gd name="connsiteX3-3533" fmla="*/ 3505 w 10000"/>
                    <a:gd name="connsiteY3-3534" fmla="*/ 4070 h 19489"/>
                    <a:gd name="connsiteX4-3535" fmla="*/ 4492 w 10000"/>
                    <a:gd name="connsiteY4-3536" fmla="*/ 246 h 19489"/>
                    <a:gd name="connsiteX5-3537" fmla="*/ 5566 w 10000"/>
                    <a:gd name="connsiteY5-3538" fmla="*/ 2282 h 19489"/>
                    <a:gd name="connsiteX6-3539" fmla="*/ 6538 w 10000"/>
                    <a:gd name="connsiteY6-3540" fmla="*/ 24 h 19489"/>
                    <a:gd name="connsiteX7-3541" fmla="*/ 7711 w 10000"/>
                    <a:gd name="connsiteY7-3542" fmla="*/ 4026 h 19489"/>
                    <a:gd name="connsiteX8-3543" fmla="*/ 9397 w 10000"/>
                    <a:gd name="connsiteY8-3544" fmla="*/ 8203 h 19489"/>
                    <a:gd name="connsiteX9-3545" fmla="*/ 9998 w 10000"/>
                    <a:gd name="connsiteY9-3546" fmla="*/ 19457 h 19489"/>
                    <a:gd name="connsiteX10-3547" fmla="*/ 9101 w 10000"/>
                    <a:gd name="connsiteY10-3548" fmla="*/ 9058 h 19489"/>
                    <a:gd name="connsiteX11-3549" fmla="*/ 8077 w 10000"/>
                    <a:gd name="connsiteY11-3550" fmla="*/ 6970 h 19489"/>
                    <a:gd name="connsiteX12-3551" fmla="*/ 6770 w 10000"/>
                    <a:gd name="connsiteY12-3552" fmla="*/ 8317 h 19489"/>
                    <a:gd name="connsiteX13-3553" fmla="*/ 5774 w 10000"/>
                    <a:gd name="connsiteY13-3554" fmla="*/ 5555 h 19489"/>
                    <a:gd name="connsiteX14-3555" fmla="*/ 4662 w 10000"/>
                    <a:gd name="connsiteY14-3556" fmla="*/ 8400 h 19489"/>
                    <a:gd name="connsiteX15-3557" fmla="*/ 3894 w 10000"/>
                    <a:gd name="connsiteY15-3558" fmla="*/ 6428 h 19489"/>
                    <a:gd name="connsiteX16-3559" fmla="*/ 2866 w 10000"/>
                    <a:gd name="connsiteY16-3560" fmla="*/ 8968 h 19489"/>
                    <a:gd name="connsiteX17-3561" fmla="*/ 2101 w 10000"/>
                    <a:gd name="connsiteY17-3562" fmla="*/ 7438 h 19489"/>
                    <a:gd name="connsiteX18-3563" fmla="*/ 1043 w 10000"/>
                    <a:gd name="connsiteY18-3564" fmla="*/ 7920 h 19489"/>
                    <a:gd name="connsiteX19-3565" fmla="*/ 1015 w 10000"/>
                    <a:gd name="connsiteY19-3566" fmla="*/ 4788 h 19489"/>
                    <a:gd name="connsiteX0-3567" fmla="*/ 1015 w 10000"/>
                    <a:gd name="connsiteY0-3568" fmla="*/ 4788 h 19489"/>
                    <a:gd name="connsiteX1-3569" fmla="*/ 1979 w 10000"/>
                    <a:gd name="connsiteY1-3570" fmla="*/ 4702 h 19489"/>
                    <a:gd name="connsiteX2-3571" fmla="*/ 2549 w 10000"/>
                    <a:gd name="connsiteY2-3572" fmla="*/ 1955 h 19489"/>
                    <a:gd name="connsiteX3-3573" fmla="*/ 3505 w 10000"/>
                    <a:gd name="connsiteY3-3574" fmla="*/ 4070 h 19489"/>
                    <a:gd name="connsiteX4-3575" fmla="*/ 4492 w 10000"/>
                    <a:gd name="connsiteY4-3576" fmla="*/ 246 h 19489"/>
                    <a:gd name="connsiteX5-3577" fmla="*/ 5566 w 10000"/>
                    <a:gd name="connsiteY5-3578" fmla="*/ 2282 h 19489"/>
                    <a:gd name="connsiteX6-3579" fmla="*/ 6538 w 10000"/>
                    <a:gd name="connsiteY6-3580" fmla="*/ 24 h 19489"/>
                    <a:gd name="connsiteX7-3581" fmla="*/ 7711 w 10000"/>
                    <a:gd name="connsiteY7-3582" fmla="*/ 4026 h 19489"/>
                    <a:gd name="connsiteX8-3583" fmla="*/ 9397 w 10000"/>
                    <a:gd name="connsiteY8-3584" fmla="*/ 8203 h 19489"/>
                    <a:gd name="connsiteX9-3585" fmla="*/ 9998 w 10000"/>
                    <a:gd name="connsiteY9-3586" fmla="*/ 19457 h 19489"/>
                    <a:gd name="connsiteX10-3587" fmla="*/ 9101 w 10000"/>
                    <a:gd name="connsiteY10-3588" fmla="*/ 9058 h 19489"/>
                    <a:gd name="connsiteX11-3589" fmla="*/ 8077 w 10000"/>
                    <a:gd name="connsiteY11-3590" fmla="*/ 6970 h 19489"/>
                    <a:gd name="connsiteX12-3591" fmla="*/ 6770 w 10000"/>
                    <a:gd name="connsiteY12-3592" fmla="*/ 8317 h 19489"/>
                    <a:gd name="connsiteX13-3593" fmla="*/ 5774 w 10000"/>
                    <a:gd name="connsiteY13-3594" fmla="*/ 5555 h 19489"/>
                    <a:gd name="connsiteX14-3595" fmla="*/ 4662 w 10000"/>
                    <a:gd name="connsiteY14-3596" fmla="*/ 8400 h 19489"/>
                    <a:gd name="connsiteX15-3597" fmla="*/ 3894 w 10000"/>
                    <a:gd name="connsiteY15-3598" fmla="*/ 6428 h 19489"/>
                    <a:gd name="connsiteX16-3599" fmla="*/ 2866 w 10000"/>
                    <a:gd name="connsiteY16-3600" fmla="*/ 8968 h 19489"/>
                    <a:gd name="connsiteX17-3601" fmla="*/ 2101 w 10000"/>
                    <a:gd name="connsiteY17-3602" fmla="*/ 7438 h 19489"/>
                    <a:gd name="connsiteX18-3603" fmla="*/ 1043 w 10000"/>
                    <a:gd name="connsiteY18-3604" fmla="*/ 7920 h 19489"/>
                    <a:gd name="connsiteX19-3605" fmla="*/ 1015 w 10000"/>
                    <a:gd name="connsiteY19-3606" fmla="*/ 4788 h 19489"/>
                    <a:gd name="connsiteX0-3607" fmla="*/ 1015 w 10000"/>
                    <a:gd name="connsiteY0-3608" fmla="*/ 4788 h 19491"/>
                    <a:gd name="connsiteX1-3609" fmla="*/ 1979 w 10000"/>
                    <a:gd name="connsiteY1-3610" fmla="*/ 4702 h 19491"/>
                    <a:gd name="connsiteX2-3611" fmla="*/ 2549 w 10000"/>
                    <a:gd name="connsiteY2-3612" fmla="*/ 1955 h 19491"/>
                    <a:gd name="connsiteX3-3613" fmla="*/ 3505 w 10000"/>
                    <a:gd name="connsiteY3-3614" fmla="*/ 4070 h 19491"/>
                    <a:gd name="connsiteX4-3615" fmla="*/ 4492 w 10000"/>
                    <a:gd name="connsiteY4-3616" fmla="*/ 246 h 19491"/>
                    <a:gd name="connsiteX5-3617" fmla="*/ 5566 w 10000"/>
                    <a:gd name="connsiteY5-3618" fmla="*/ 2282 h 19491"/>
                    <a:gd name="connsiteX6-3619" fmla="*/ 6538 w 10000"/>
                    <a:gd name="connsiteY6-3620" fmla="*/ 24 h 19491"/>
                    <a:gd name="connsiteX7-3621" fmla="*/ 7711 w 10000"/>
                    <a:gd name="connsiteY7-3622" fmla="*/ 4026 h 19491"/>
                    <a:gd name="connsiteX8-3623" fmla="*/ 9397 w 10000"/>
                    <a:gd name="connsiteY8-3624" fmla="*/ 8203 h 19491"/>
                    <a:gd name="connsiteX9-3625" fmla="*/ 9998 w 10000"/>
                    <a:gd name="connsiteY9-3626" fmla="*/ 19457 h 19491"/>
                    <a:gd name="connsiteX10-3627" fmla="*/ 8967 w 10000"/>
                    <a:gd name="connsiteY10-3628" fmla="*/ 9926 h 19491"/>
                    <a:gd name="connsiteX11-3629" fmla="*/ 8077 w 10000"/>
                    <a:gd name="connsiteY11-3630" fmla="*/ 6970 h 19491"/>
                    <a:gd name="connsiteX12-3631" fmla="*/ 6770 w 10000"/>
                    <a:gd name="connsiteY12-3632" fmla="*/ 8317 h 19491"/>
                    <a:gd name="connsiteX13-3633" fmla="*/ 5774 w 10000"/>
                    <a:gd name="connsiteY13-3634" fmla="*/ 5555 h 19491"/>
                    <a:gd name="connsiteX14-3635" fmla="*/ 4662 w 10000"/>
                    <a:gd name="connsiteY14-3636" fmla="*/ 8400 h 19491"/>
                    <a:gd name="connsiteX15-3637" fmla="*/ 3894 w 10000"/>
                    <a:gd name="connsiteY15-3638" fmla="*/ 6428 h 19491"/>
                    <a:gd name="connsiteX16-3639" fmla="*/ 2866 w 10000"/>
                    <a:gd name="connsiteY16-3640" fmla="*/ 8968 h 19491"/>
                    <a:gd name="connsiteX17-3641" fmla="*/ 2101 w 10000"/>
                    <a:gd name="connsiteY17-3642" fmla="*/ 7438 h 19491"/>
                    <a:gd name="connsiteX18-3643" fmla="*/ 1043 w 10000"/>
                    <a:gd name="connsiteY18-3644" fmla="*/ 7920 h 19491"/>
                    <a:gd name="connsiteX19-3645" fmla="*/ 1015 w 10000"/>
                    <a:gd name="connsiteY19-3646" fmla="*/ 4788 h 19491"/>
                    <a:gd name="connsiteX0-3647" fmla="*/ 1015 w 10000"/>
                    <a:gd name="connsiteY0-3648" fmla="*/ 4788 h 19494"/>
                    <a:gd name="connsiteX1-3649" fmla="*/ 1979 w 10000"/>
                    <a:gd name="connsiteY1-3650" fmla="*/ 4702 h 19494"/>
                    <a:gd name="connsiteX2-3651" fmla="*/ 2549 w 10000"/>
                    <a:gd name="connsiteY2-3652" fmla="*/ 1955 h 19494"/>
                    <a:gd name="connsiteX3-3653" fmla="*/ 3505 w 10000"/>
                    <a:gd name="connsiteY3-3654" fmla="*/ 4070 h 19494"/>
                    <a:gd name="connsiteX4-3655" fmla="*/ 4492 w 10000"/>
                    <a:gd name="connsiteY4-3656" fmla="*/ 246 h 19494"/>
                    <a:gd name="connsiteX5-3657" fmla="*/ 5566 w 10000"/>
                    <a:gd name="connsiteY5-3658" fmla="*/ 2282 h 19494"/>
                    <a:gd name="connsiteX6-3659" fmla="*/ 6538 w 10000"/>
                    <a:gd name="connsiteY6-3660" fmla="*/ 24 h 19494"/>
                    <a:gd name="connsiteX7-3661" fmla="*/ 7711 w 10000"/>
                    <a:gd name="connsiteY7-3662" fmla="*/ 4026 h 19494"/>
                    <a:gd name="connsiteX8-3663" fmla="*/ 9397 w 10000"/>
                    <a:gd name="connsiteY8-3664" fmla="*/ 8203 h 19494"/>
                    <a:gd name="connsiteX9-3665" fmla="*/ 9998 w 10000"/>
                    <a:gd name="connsiteY9-3666" fmla="*/ 19457 h 19494"/>
                    <a:gd name="connsiteX10-3667" fmla="*/ 8967 w 10000"/>
                    <a:gd name="connsiteY10-3668" fmla="*/ 9926 h 19494"/>
                    <a:gd name="connsiteX11-3669" fmla="*/ 8077 w 10000"/>
                    <a:gd name="connsiteY11-3670" fmla="*/ 6970 h 19494"/>
                    <a:gd name="connsiteX12-3671" fmla="*/ 6770 w 10000"/>
                    <a:gd name="connsiteY12-3672" fmla="*/ 8317 h 19494"/>
                    <a:gd name="connsiteX13-3673" fmla="*/ 5774 w 10000"/>
                    <a:gd name="connsiteY13-3674" fmla="*/ 5555 h 19494"/>
                    <a:gd name="connsiteX14-3675" fmla="*/ 4662 w 10000"/>
                    <a:gd name="connsiteY14-3676" fmla="*/ 8400 h 19494"/>
                    <a:gd name="connsiteX15-3677" fmla="*/ 3894 w 10000"/>
                    <a:gd name="connsiteY15-3678" fmla="*/ 6428 h 19494"/>
                    <a:gd name="connsiteX16-3679" fmla="*/ 2866 w 10000"/>
                    <a:gd name="connsiteY16-3680" fmla="*/ 8968 h 19494"/>
                    <a:gd name="connsiteX17-3681" fmla="*/ 2101 w 10000"/>
                    <a:gd name="connsiteY17-3682" fmla="*/ 7438 h 19494"/>
                    <a:gd name="connsiteX18-3683" fmla="*/ 1043 w 10000"/>
                    <a:gd name="connsiteY18-3684" fmla="*/ 7920 h 19494"/>
                    <a:gd name="connsiteX19-3685" fmla="*/ 1015 w 10000"/>
                    <a:gd name="connsiteY19-3686" fmla="*/ 4788 h 19494"/>
                    <a:gd name="connsiteX0-3687" fmla="*/ 1015 w 10000"/>
                    <a:gd name="connsiteY0-3688" fmla="*/ 4809 h 19515"/>
                    <a:gd name="connsiteX1-3689" fmla="*/ 1979 w 10000"/>
                    <a:gd name="connsiteY1-3690" fmla="*/ 4723 h 19515"/>
                    <a:gd name="connsiteX2-3691" fmla="*/ 2549 w 10000"/>
                    <a:gd name="connsiteY2-3692" fmla="*/ 1976 h 19515"/>
                    <a:gd name="connsiteX3-3693" fmla="*/ 3505 w 10000"/>
                    <a:gd name="connsiteY3-3694" fmla="*/ 4091 h 19515"/>
                    <a:gd name="connsiteX4-3695" fmla="*/ 4492 w 10000"/>
                    <a:gd name="connsiteY4-3696" fmla="*/ 267 h 19515"/>
                    <a:gd name="connsiteX5-3697" fmla="*/ 5566 w 10000"/>
                    <a:gd name="connsiteY5-3698" fmla="*/ 2303 h 19515"/>
                    <a:gd name="connsiteX6-3699" fmla="*/ 6538 w 10000"/>
                    <a:gd name="connsiteY6-3700" fmla="*/ 45 h 19515"/>
                    <a:gd name="connsiteX7-3701" fmla="*/ 8186 w 10000"/>
                    <a:gd name="connsiteY7-3702" fmla="*/ 4757 h 19515"/>
                    <a:gd name="connsiteX8-3703" fmla="*/ 9397 w 10000"/>
                    <a:gd name="connsiteY8-3704" fmla="*/ 8224 h 19515"/>
                    <a:gd name="connsiteX9-3705" fmla="*/ 9998 w 10000"/>
                    <a:gd name="connsiteY9-3706" fmla="*/ 19478 h 19515"/>
                    <a:gd name="connsiteX10-3707" fmla="*/ 8967 w 10000"/>
                    <a:gd name="connsiteY10-3708" fmla="*/ 9947 h 19515"/>
                    <a:gd name="connsiteX11-3709" fmla="*/ 8077 w 10000"/>
                    <a:gd name="connsiteY11-3710" fmla="*/ 6991 h 19515"/>
                    <a:gd name="connsiteX12-3711" fmla="*/ 6770 w 10000"/>
                    <a:gd name="connsiteY12-3712" fmla="*/ 8338 h 19515"/>
                    <a:gd name="connsiteX13-3713" fmla="*/ 5774 w 10000"/>
                    <a:gd name="connsiteY13-3714" fmla="*/ 5576 h 19515"/>
                    <a:gd name="connsiteX14-3715" fmla="*/ 4662 w 10000"/>
                    <a:gd name="connsiteY14-3716" fmla="*/ 8421 h 19515"/>
                    <a:gd name="connsiteX15-3717" fmla="*/ 3894 w 10000"/>
                    <a:gd name="connsiteY15-3718" fmla="*/ 6449 h 19515"/>
                    <a:gd name="connsiteX16-3719" fmla="*/ 2866 w 10000"/>
                    <a:gd name="connsiteY16-3720" fmla="*/ 8989 h 19515"/>
                    <a:gd name="connsiteX17-3721" fmla="*/ 2101 w 10000"/>
                    <a:gd name="connsiteY17-3722" fmla="*/ 7459 h 19515"/>
                    <a:gd name="connsiteX18-3723" fmla="*/ 1043 w 10000"/>
                    <a:gd name="connsiteY18-3724" fmla="*/ 7941 h 19515"/>
                    <a:gd name="connsiteX19-3725" fmla="*/ 1015 w 10000"/>
                    <a:gd name="connsiteY19-3726" fmla="*/ 4809 h 19515"/>
                    <a:gd name="connsiteX0-3727" fmla="*/ 1015 w 10000"/>
                    <a:gd name="connsiteY0-3728" fmla="*/ 4567 h 19273"/>
                    <a:gd name="connsiteX1-3729" fmla="*/ 1979 w 10000"/>
                    <a:gd name="connsiteY1-3730" fmla="*/ 4481 h 19273"/>
                    <a:gd name="connsiteX2-3731" fmla="*/ 2549 w 10000"/>
                    <a:gd name="connsiteY2-3732" fmla="*/ 1734 h 19273"/>
                    <a:gd name="connsiteX3-3733" fmla="*/ 3505 w 10000"/>
                    <a:gd name="connsiteY3-3734" fmla="*/ 3849 h 19273"/>
                    <a:gd name="connsiteX4-3735" fmla="*/ 4492 w 10000"/>
                    <a:gd name="connsiteY4-3736" fmla="*/ 25 h 19273"/>
                    <a:gd name="connsiteX5-3737" fmla="*/ 5566 w 10000"/>
                    <a:gd name="connsiteY5-3738" fmla="*/ 2061 h 19273"/>
                    <a:gd name="connsiteX6-3739" fmla="*/ 7280 w 10000"/>
                    <a:gd name="connsiteY6-3740" fmla="*/ 513 h 19273"/>
                    <a:gd name="connsiteX7-3741" fmla="*/ 8186 w 10000"/>
                    <a:gd name="connsiteY7-3742" fmla="*/ 4515 h 19273"/>
                    <a:gd name="connsiteX8-3743" fmla="*/ 9397 w 10000"/>
                    <a:gd name="connsiteY8-3744" fmla="*/ 7982 h 19273"/>
                    <a:gd name="connsiteX9-3745" fmla="*/ 9998 w 10000"/>
                    <a:gd name="connsiteY9-3746" fmla="*/ 19236 h 19273"/>
                    <a:gd name="connsiteX10-3747" fmla="*/ 8967 w 10000"/>
                    <a:gd name="connsiteY10-3748" fmla="*/ 9705 h 19273"/>
                    <a:gd name="connsiteX11-3749" fmla="*/ 8077 w 10000"/>
                    <a:gd name="connsiteY11-3750" fmla="*/ 6749 h 19273"/>
                    <a:gd name="connsiteX12-3751" fmla="*/ 6770 w 10000"/>
                    <a:gd name="connsiteY12-3752" fmla="*/ 8096 h 19273"/>
                    <a:gd name="connsiteX13-3753" fmla="*/ 5774 w 10000"/>
                    <a:gd name="connsiteY13-3754" fmla="*/ 5334 h 19273"/>
                    <a:gd name="connsiteX14-3755" fmla="*/ 4662 w 10000"/>
                    <a:gd name="connsiteY14-3756" fmla="*/ 8179 h 19273"/>
                    <a:gd name="connsiteX15-3757" fmla="*/ 3894 w 10000"/>
                    <a:gd name="connsiteY15-3758" fmla="*/ 6207 h 19273"/>
                    <a:gd name="connsiteX16-3759" fmla="*/ 2866 w 10000"/>
                    <a:gd name="connsiteY16-3760" fmla="*/ 8747 h 19273"/>
                    <a:gd name="connsiteX17-3761" fmla="*/ 2101 w 10000"/>
                    <a:gd name="connsiteY17-3762" fmla="*/ 7217 h 19273"/>
                    <a:gd name="connsiteX18-3763" fmla="*/ 1043 w 10000"/>
                    <a:gd name="connsiteY18-3764" fmla="*/ 7699 h 19273"/>
                    <a:gd name="connsiteX19-3765" fmla="*/ 1015 w 10000"/>
                    <a:gd name="connsiteY19-3766" fmla="*/ 4567 h 19273"/>
                    <a:gd name="connsiteX0-3767" fmla="*/ 1015 w 10000"/>
                    <a:gd name="connsiteY0-3768" fmla="*/ 6292 h 20998"/>
                    <a:gd name="connsiteX1-3769" fmla="*/ 1979 w 10000"/>
                    <a:gd name="connsiteY1-3770" fmla="*/ 6206 h 20998"/>
                    <a:gd name="connsiteX2-3771" fmla="*/ 2549 w 10000"/>
                    <a:gd name="connsiteY2-3772" fmla="*/ 3459 h 20998"/>
                    <a:gd name="connsiteX3-3773" fmla="*/ 3505 w 10000"/>
                    <a:gd name="connsiteY3-3774" fmla="*/ 5574 h 20998"/>
                    <a:gd name="connsiteX4-3775" fmla="*/ 4626 w 10000"/>
                    <a:gd name="connsiteY4-3776" fmla="*/ 14 h 20998"/>
                    <a:gd name="connsiteX5-3777" fmla="*/ 5566 w 10000"/>
                    <a:gd name="connsiteY5-3778" fmla="*/ 3786 h 20998"/>
                    <a:gd name="connsiteX6-3779" fmla="*/ 7280 w 10000"/>
                    <a:gd name="connsiteY6-3780" fmla="*/ 2238 h 20998"/>
                    <a:gd name="connsiteX7-3781" fmla="*/ 8186 w 10000"/>
                    <a:gd name="connsiteY7-3782" fmla="*/ 6240 h 20998"/>
                    <a:gd name="connsiteX8-3783" fmla="*/ 9397 w 10000"/>
                    <a:gd name="connsiteY8-3784" fmla="*/ 9707 h 20998"/>
                    <a:gd name="connsiteX9-3785" fmla="*/ 9998 w 10000"/>
                    <a:gd name="connsiteY9-3786" fmla="*/ 20961 h 20998"/>
                    <a:gd name="connsiteX10-3787" fmla="*/ 8967 w 10000"/>
                    <a:gd name="connsiteY10-3788" fmla="*/ 11430 h 20998"/>
                    <a:gd name="connsiteX11-3789" fmla="*/ 8077 w 10000"/>
                    <a:gd name="connsiteY11-3790" fmla="*/ 8474 h 20998"/>
                    <a:gd name="connsiteX12-3791" fmla="*/ 6770 w 10000"/>
                    <a:gd name="connsiteY12-3792" fmla="*/ 9821 h 20998"/>
                    <a:gd name="connsiteX13-3793" fmla="*/ 5774 w 10000"/>
                    <a:gd name="connsiteY13-3794" fmla="*/ 7059 h 20998"/>
                    <a:gd name="connsiteX14-3795" fmla="*/ 4662 w 10000"/>
                    <a:gd name="connsiteY14-3796" fmla="*/ 9904 h 20998"/>
                    <a:gd name="connsiteX15-3797" fmla="*/ 3894 w 10000"/>
                    <a:gd name="connsiteY15-3798" fmla="*/ 7932 h 20998"/>
                    <a:gd name="connsiteX16-3799" fmla="*/ 2866 w 10000"/>
                    <a:gd name="connsiteY16-3800" fmla="*/ 10472 h 20998"/>
                    <a:gd name="connsiteX17-3801" fmla="*/ 2101 w 10000"/>
                    <a:gd name="connsiteY17-3802" fmla="*/ 8942 h 20998"/>
                    <a:gd name="connsiteX18-3803" fmla="*/ 1043 w 10000"/>
                    <a:gd name="connsiteY18-3804" fmla="*/ 9424 h 20998"/>
                    <a:gd name="connsiteX19-3805" fmla="*/ 1015 w 10000"/>
                    <a:gd name="connsiteY19-3806" fmla="*/ 6292 h 20998"/>
                    <a:gd name="connsiteX0-3807" fmla="*/ 1015 w 10000"/>
                    <a:gd name="connsiteY0-3808" fmla="*/ 6344 h 21050"/>
                    <a:gd name="connsiteX1-3809" fmla="*/ 1979 w 10000"/>
                    <a:gd name="connsiteY1-3810" fmla="*/ 6258 h 21050"/>
                    <a:gd name="connsiteX2-3811" fmla="*/ 2549 w 10000"/>
                    <a:gd name="connsiteY2-3812" fmla="*/ 3511 h 21050"/>
                    <a:gd name="connsiteX3-3813" fmla="*/ 3505 w 10000"/>
                    <a:gd name="connsiteY3-3814" fmla="*/ 5626 h 21050"/>
                    <a:gd name="connsiteX4-3815" fmla="*/ 4626 w 10000"/>
                    <a:gd name="connsiteY4-3816" fmla="*/ 66 h 21050"/>
                    <a:gd name="connsiteX5-3817" fmla="*/ 5670 w 10000"/>
                    <a:gd name="connsiteY5-3818" fmla="*/ 2339 h 21050"/>
                    <a:gd name="connsiteX6-3819" fmla="*/ 7280 w 10000"/>
                    <a:gd name="connsiteY6-3820" fmla="*/ 2290 h 21050"/>
                    <a:gd name="connsiteX7-3821" fmla="*/ 8186 w 10000"/>
                    <a:gd name="connsiteY7-3822" fmla="*/ 6292 h 21050"/>
                    <a:gd name="connsiteX8-3823" fmla="*/ 9397 w 10000"/>
                    <a:gd name="connsiteY8-3824" fmla="*/ 9759 h 21050"/>
                    <a:gd name="connsiteX9-3825" fmla="*/ 9998 w 10000"/>
                    <a:gd name="connsiteY9-3826" fmla="*/ 21013 h 21050"/>
                    <a:gd name="connsiteX10-3827" fmla="*/ 8967 w 10000"/>
                    <a:gd name="connsiteY10-3828" fmla="*/ 11482 h 21050"/>
                    <a:gd name="connsiteX11-3829" fmla="*/ 8077 w 10000"/>
                    <a:gd name="connsiteY11-3830" fmla="*/ 8526 h 21050"/>
                    <a:gd name="connsiteX12-3831" fmla="*/ 6770 w 10000"/>
                    <a:gd name="connsiteY12-3832" fmla="*/ 9873 h 21050"/>
                    <a:gd name="connsiteX13-3833" fmla="*/ 5774 w 10000"/>
                    <a:gd name="connsiteY13-3834" fmla="*/ 7111 h 21050"/>
                    <a:gd name="connsiteX14-3835" fmla="*/ 4662 w 10000"/>
                    <a:gd name="connsiteY14-3836" fmla="*/ 9956 h 21050"/>
                    <a:gd name="connsiteX15-3837" fmla="*/ 3894 w 10000"/>
                    <a:gd name="connsiteY15-3838" fmla="*/ 7984 h 21050"/>
                    <a:gd name="connsiteX16-3839" fmla="*/ 2866 w 10000"/>
                    <a:gd name="connsiteY16-3840" fmla="*/ 10524 h 21050"/>
                    <a:gd name="connsiteX17-3841" fmla="*/ 2101 w 10000"/>
                    <a:gd name="connsiteY17-3842" fmla="*/ 8994 h 21050"/>
                    <a:gd name="connsiteX18-3843" fmla="*/ 1043 w 10000"/>
                    <a:gd name="connsiteY18-3844" fmla="*/ 9476 h 21050"/>
                    <a:gd name="connsiteX19-3845" fmla="*/ 1015 w 10000"/>
                    <a:gd name="connsiteY19-3846" fmla="*/ 6344 h 21050"/>
                    <a:gd name="connsiteX0-3847" fmla="*/ 1015 w 10000"/>
                    <a:gd name="connsiteY0-3848" fmla="*/ 6344 h 21050"/>
                    <a:gd name="connsiteX1-3849" fmla="*/ 1979 w 10000"/>
                    <a:gd name="connsiteY1-3850" fmla="*/ 6258 h 21050"/>
                    <a:gd name="connsiteX2-3851" fmla="*/ 2549 w 10000"/>
                    <a:gd name="connsiteY2-3852" fmla="*/ 3511 h 21050"/>
                    <a:gd name="connsiteX3-3853" fmla="*/ 3505 w 10000"/>
                    <a:gd name="connsiteY3-3854" fmla="*/ 5626 h 21050"/>
                    <a:gd name="connsiteX4-3855" fmla="*/ 4626 w 10000"/>
                    <a:gd name="connsiteY4-3856" fmla="*/ 66 h 21050"/>
                    <a:gd name="connsiteX5-3857" fmla="*/ 5670 w 10000"/>
                    <a:gd name="connsiteY5-3858" fmla="*/ 2339 h 21050"/>
                    <a:gd name="connsiteX6-3859" fmla="*/ 7310 w 10000"/>
                    <a:gd name="connsiteY6-3860" fmla="*/ 475 h 21050"/>
                    <a:gd name="connsiteX7-3861" fmla="*/ 8186 w 10000"/>
                    <a:gd name="connsiteY7-3862" fmla="*/ 6292 h 21050"/>
                    <a:gd name="connsiteX8-3863" fmla="*/ 9397 w 10000"/>
                    <a:gd name="connsiteY8-3864" fmla="*/ 9759 h 21050"/>
                    <a:gd name="connsiteX9-3865" fmla="*/ 9998 w 10000"/>
                    <a:gd name="connsiteY9-3866" fmla="*/ 21013 h 21050"/>
                    <a:gd name="connsiteX10-3867" fmla="*/ 8967 w 10000"/>
                    <a:gd name="connsiteY10-3868" fmla="*/ 11482 h 21050"/>
                    <a:gd name="connsiteX11-3869" fmla="*/ 8077 w 10000"/>
                    <a:gd name="connsiteY11-3870" fmla="*/ 8526 h 21050"/>
                    <a:gd name="connsiteX12-3871" fmla="*/ 6770 w 10000"/>
                    <a:gd name="connsiteY12-3872" fmla="*/ 9873 h 21050"/>
                    <a:gd name="connsiteX13-3873" fmla="*/ 5774 w 10000"/>
                    <a:gd name="connsiteY13-3874" fmla="*/ 7111 h 21050"/>
                    <a:gd name="connsiteX14-3875" fmla="*/ 4662 w 10000"/>
                    <a:gd name="connsiteY14-3876" fmla="*/ 9956 h 21050"/>
                    <a:gd name="connsiteX15-3877" fmla="*/ 3894 w 10000"/>
                    <a:gd name="connsiteY15-3878" fmla="*/ 7984 h 21050"/>
                    <a:gd name="connsiteX16-3879" fmla="*/ 2866 w 10000"/>
                    <a:gd name="connsiteY16-3880" fmla="*/ 10524 h 21050"/>
                    <a:gd name="connsiteX17-3881" fmla="*/ 2101 w 10000"/>
                    <a:gd name="connsiteY17-3882" fmla="*/ 8994 h 21050"/>
                    <a:gd name="connsiteX18-3883" fmla="*/ 1043 w 10000"/>
                    <a:gd name="connsiteY18-3884" fmla="*/ 9476 h 21050"/>
                    <a:gd name="connsiteX19-3885" fmla="*/ 1015 w 10000"/>
                    <a:gd name="connsiteY19-3886" fmla="*/ 6344 h 21050"/>
                    <a:gd name="connsiteX0-3887" fmla="*/ 1015 w 10000"/>
                    <a:gd name="connsiteY0-3888" fmla="*/ 6344 h 21050"/>
                    <a:gd name="connsiteX1-3889" fmla="*/ 1979 w 10000"/>
                    <a:gd name="connsiteY1-3890" fmla="*/ 6258 h 21050"/>
                    <a:gd name="connsiteX2-3891" fmla="*/ 2460 w 10000"/>
                    <a:gd name="connsiteY2-3892" fmla="*/ 670 h 21050"/>
                    <a:gd name="connsiteX3-3893" fmla="*/ 3505 w 10000"/>
                    <a:gd name="connsiteY3-3894" fmla="*/ 5626 h 21050"/>
                    <a:gd name="connsiteX4-3895" fmla="*/ 4626 w 10000"/>
                    <a:gd name="connsiteY4-3896" fmla="*/ 66 h 21050"/>
                    <a:gd name="connsiteX5-3897" fmla="*/ 5670 w 10000"/>
                    <a:gd name="connsiteY5-3898" fmla="*/ 2339 h 21050"/>
                    <a:gd name="connsiteX6-3899" fmla="*/ 7310 w 10000"/>
                    <a:gd name="connsiteY6-3900" fmla="*/ 475 h 21050"/>
                    <a:gd name="connsiteX7-3901" fmla="*/ 8186 w 10000"/>
                    <a:gd name="connsiteY7-3902" fmla="*/ 6292 h 21050"/>
                    <a:gd name="connsiteX8-3903" fmla="*/ 9397 w 10000"/>
                    <a:gd name="connsiteY8-3904" fmla="*/ 9759 h 21050"/>
                    <a:gd name="connsiteX9-3905" fmla="*/ 9998 w 10000"/>
                    <a:gd name="connsiteY9-3906" fmla="*/ 21013 h 21050"/>
                    <a:gd name="connsiteX10-3907" fmla="*/ 8967 w 10000"/>
                    <a:gd name="connsiteY10-3908" fmla="*/ 11482 h 21050"/>
                    <a:gd name="connsiteX11-3909" fmla="*/ 8077 w 10000"/>
                    <a:gd name="connsiteY11-3910" fmla="*/ 8526 h 21050"/>
                    <a:gd name="connsiteX12-3911" fmla="*/ 6770 w 10000"/>
                    <a:gd name="connsiteY12-3912" fmla="*/ 9873 h 21050"/>
                    <a:gd name="connsiteX13-3913" fmla="*/ 5774 w 10000"/>
                    <a:gd name="connsiteY13-3914" fmla="*/ 7111 h 21050"/>
                    <a:gd name="connsiteX14-3915" fmla="*/ 4662 w 10000"/>
                    <a:gd name="connsiteY14-3916" fmla="*/ 9956 h 21050"/>
                    <a:gd name="connsiteX15-3917" fmla="*/ 3894 w 10000"/>
                    <a:gd name="connsiteY15-3918" fmla="*/ 7984 h 21050"/>
                    <a:gd name="connsiteX16-3919" fmla="*/ 2866 w 10000"/>
                    <a:gd name="connsiteY16-3920" fmla="*/ 10524 h 21050"/>
                    <a:gd name="connsiteX17-3921" fmla="*/ 2101 w 10000"/>
                    <a:gd name="connsiteY17-3922" fmla="*/ 8994 h 21050"/>
                    <a:gd name="connsiteX18-3923" fmla="*/ 1043 w 10000"/>
                    <a:gd name="connsiteY18-3924" fmla="*/ 9476 h 21050"/>
                    <a:gd name="connsiteX19-3925" fmla="*/ 1015 w 10000"/>
                    <a:gd name="connsiteY19-3926" fmla="*/ 6344 h 21050"/>
                    <a:gd name="connsiteX0-3927" fmla="*/ 1015 w 10000"/>
                    <a:gd name="connsiteY0-3928" fmla="*/ 6287 h 20993"/>
                    <a:gd name="connsiteX1-3929" fmla="*/ 1979 w 10000"/>
                    <a:gd name="connsiteY1-3930" fmla="*/ 6201 h 20993"/>
                    <a:gd name="connsiteX2-3931" fmla="*/ 2460 w 10000"/>
                    <a:gd name="connsiteY2-3932" fmla="*/ 613 h 20993"/>
                    <a:gd name="connsiteX3-3933" fmla="*/ 3505 w 10000"/>
                    <a:gd name="connsiteY3-3934" fmla="*/ 3359 h 20993"/>
                    <a:gd name="connsiteX4-3935" fmla="*/ 4626 w 10000"/>
                    <a:gd name="connsiteY4-3936" fmla="*/ 9 h 20993"/>
                    <a:gd name="connsiteX5-3937" fmla="*/ 5670 w 10000"/>
                    <a:gd name="connsiteY5-3938" fmla="*/ 2282 h 20993"/>
                    <a:gd name="connsiteX6-3939" fmla="*/ 7310 w 10000"/>
                    <a:gd name="connsiteY6-3940" fmla="*/ 418 h 20993"/>
                    <a:gd name="connsiteX7-3941" fmla="*/ 8186 w 10000"/>
                    <a:gd name="connsiteY7-3942" fmla="*/ 6235 h 20993"/>
                    <a:gd name="connsiteX8-3943" fmla="*/ 9397 w 10000"/>
                    <a:gd name="connsiteY8-3944" fmla="*/ 9702 h 20993"/>
                    <a:gd name="connsiteX9-3945" fmla="*/ 9998 w 10000"/>
                    <a:gd name="connsiteY9-3946" fmla="*/ 20956 h 20993"/>
                    <a:gd name="connsiteX10-3947" fmla="*/ 8967 w 10000"/>
                    <a:gd name="connsiteY10-3948" fmla="*/ 11425 h 20993"/>
                    <a:gd name="connsiteX11-3949" fmla="*/ 8077 w 10000"/>
                    <a:gd name="connsiteY11-3950" fmla="*/ 8469 h 20993"/>
                    <a:gd name="connsiteX12-3951" fmla="*/ 6770 w 10000"/>
                    <a:gd name="connsiteY12-3952" fmla="*/ 9816 h 20993"/>
                    <a:gd name="connsiteX13-3953" fmla="*/ 5774 w 10000"/>
                    <a:gd name="connsiteY13-3954" fmla="*/ 7054 h 20993"/>
                    <a:gd name="connsiteX14-3955" fmla="*/ 4662 w 10000"/>
                    <a:gd name="connsiteY14-3956" fmla="*/ 9899 h 20993"/>
                    <a:gd name="connsiteX15-3957" fmla="*/ 3894 w 10000"/>
                    <a:gd name="connsiteY15-3958" fmla="*/ 7927 h 20993"/>
                    <a:gd name="connsiteX16-3959" fmla="*/ 2866 w 10000"/>
                    <a:gd name="connsiteY16-3960" fmla="*/ 10467 h 20993"/>
                    <a:gd name="connsiteX17-3961" fmla="*/ 2101 w 10000"/>
                    <a:gd name="connsiteY17-3962" fmla="*/ 8937 h 20993"/>
                    <a:gd name="connsiteX18-3963" fmla="*/ 1043 w 10000"/>
                    <a:gd name="connsiteY18-3964" fmla="*/ 9419 h 20993"/>
                    <a:gd name="connsiteX19-3965" fmla="*/ 1015 w 10000"/>
                    <a:gd name="connsiteY19-3966" fmla="*/ 6287 h 20993"/>
                    <a:gd name="connsiteX0-3967" fmla="*/ 1015 w 10000"/>
                    <a:gd name="connsiteY0-3968" fmla="*/ 6287 h 20993"/>
                    <a:gd name="connsiteX1-3969" fmla="*/ 1875 w 10000"/>
                    <a:gd name="connsiteY1-3970" fmla="*/ 5491 h 20993"/>
                    <a:gd name="connsiteX2-3971" fmla="*/ 2460 w 10000"/>
                    <a:gd name="connsiteY2-3972" fmla="*/ 613 h 20993"/>
                    <a:gd name="connsiteX3-3973" fmla="*/ 3505 w 10000"/>
                    <a:gd name="connsiteY3-3974" fmla="*/ 3359 h 20993"/>
                    <a:gd name="connsiteX4-3975" fmla="*/ 4626 w 10000"/>
                    <a:gd name="connsiteY4-3976" fmla="*/ 9 h 20993"/>
                    <a:gd name="connsiteX5-3977" fmla="*/ 5670 w 10000"/>
                    <a:gd name="connsiteY5-3978" fmla="*/ 2282 h 20993"/>
                    <a:gd name="connsiteX6-3979" fmla="*/ 7310 w 10000"/>
                    <a:gd name="connsiteY6-3980" fmla="*/ 418 h 20993"/>
                    <a:gd name="connsiteX7-3981" fmla="*/ 8186 w 10000"/>
                    <a:gd name="connsiteY7-3982" fmla="*/ 6235 h 20993"/>
                    <a:gd name="connsiteX8-3983" fmla="*/ 9397 w 10000"/>
                    <a:gd name="connsiteY8-3984" fmla="*/ 9702 h 20993"/>
                    <a:gd name="connsiteX9-3985" fmla="*/ 9998 w 10000"/>
                    <a:gd name="connsiteY9-3986" fmla="*/ 20956 h 20993"/>
                    <a:gd name="connsiteX10-3987" fmla="*/ 8967 w 10000"/>
                    <a:gd name="connsiteY10-3988" fmla="*/ 11425 h 20993"/>
                    <a:gd name="connsiteX11-3989" fmla="*/ 8077 w 10000"/>
                    <a:gd name="connsiteY11-3990" fmla="*/ 8469 h 20993"/>
                    <a:gd name="connsiteX12-3991" fmla="*/ 6770 w 10000"/>
                    <a:gd name="connsiteY12-3992" fmla="*/ 9816 h 20993"/>
                    <a:gd name="connsiteX13-3993" fmla="*/ 5774 w 10000"/>
                    <a:gd name="connsiteY13-3994" fmla="*/ 7054 h 20993"/>
                    <a:gd name="connsiteX14-3995" fmla="*/ 4662 w 10000"/>
                    <a:gd name="connsiteY14-3996" fmla="*/ 9899 h 20993"/>
                    <a:gd name="connsiteX15-3997" fmla="*/ 3894 w 10000"/>
                    <a:gd name="connsiteY15-3998" fmla="*/ 7927 h 20993"/>
                    <a:gd name="connsiteX16-3999" fmla="*/ 2866 w 10000"/>
                    <a:gd name="connsiteY16-4000" fmla="*/ 10467 h 20993"/>
                    <a:gd name="connsiteX17-4001" fmla="*/ 2101 w 10000"/>
                    <a:gd name="connsiteY17-4002" fmla="*/ 8937 h 20993"/>
                    <a:gd name="connsiteX18-4003" fmla="*/ 1043 w 10000"/>
                    <a:gd name="connsiteY18-4004" fmla="*/ 9419 h 20993"/>
                    <a:gd name="connsiteX19-4005" fmla="*/ 1015 w 10000"/>
                    <a:gd name="connsiteY19-4006" fmla="*/ 6287 h 20993"/>
                    <a:gd name="connsiteX0-4007" fmla="*/ 996 w 9981"/>
                    <a:gd name="connsiteY0-4008" fmla="*/ 6287 h 20993"/>
                    <a:gd name="connsiteX1-4009" fmla="*/ 1856 w 9981"/>
                    <a:gd name="connsiteY1-4010" fmla="*/ 5491 h 20993"/>
                    <a:gd name="connsiteX2-4011" fmla="*/ 2441 w 9981"/>
                    <a:gd name="connsiteY2-4012" fmla="*/ 613 h 20993"/>
                    <a:gd name="connsiteX3-4013" fmla="*/ 3486 w 9981"/>
                    <a:gd name="connsiteY3-4014" fmla="*/ 3359 h 20993"/>
                    <a:gd name="connsiteX4-4015" fmla="*/ 4607 w 9981"/>
                    <a:gd name="connsiteY4-4016" fmla="*/ 9 h 20993"/>
                    <a:gd name="connsiteX5-4017" fmla="*/ 5651 w 9981"/>
                    <a:gd name="connsiteY5-4018" fmla="*/ 2282 h 20993"/>
                    <a:gd name="connsiteX6-4019" fmla="*/ 7291 w 9981"/>
                    <a:gd name="connsiteY6-4020" fmla="*/ 418 h 20993"/>
                    <a:gd name="connsiteX7-4021" fmla="*/ 8167 w 9981"/>
                    <a:gd name="connsiteY7-4022" fmla="*/ 6235 h 20993"/>
                    <a:gd name="connsiteX8-4023" fmla="*/ 9378 w 9981"/>
                    <a:gd name="connsiteY8-4024" fmla="*/ 9702 h 20993"/>
                    <a:gd name="connsiteX9-4025" fmla="*/ 9979 w 9981"/>
                    <a:gd name="connsiteY9-4026" fmla="*/ 20956 h 20993"/>
                    <a:gd name="connsiteX10-4027" fmla="*/ 8948 w 9981"/>
                    <a:gd name="connsiteY10-4028" fmla="*/ 11425 h 20993"/>
                    <a:gd name="connsiteX11-4029" fmla="*/ 8058 w 9981"/>
                    <a:gd name="connsiteY11-4030" fmla="*/ 8469 h 20993"/>
                    <a:gd name="connsiteX12-4031" fmla="*/ 6751 w 9981"/>
                    <a:gd name="connsiteY12-4032" fmla="*/ 9816 h 20993"/>
                    <a:gd name="connsiteX13-4033" fmla="*/ 5755 w 9981"/>
                    <a:gd name="connsiteY13-4034" fmla="*/ 7054 h 20993"/>
                    <a:gd name="connsiteX14-4035" fmla="*/ 4643 w 9981"/>
                    <a:gd name="connsiteY14-4036" fmla="*/ 9899 h 20993"/>
                    <a:gd name="connsiteX15-4037" fmla="*/ 3875 w 9981"/>
                    <a:gd name="connsiteY15-4038" fmla="*/ 7927 h 20993"/>
                    <a:gd name="connsiteX16-4039" fmla="*/ 2847 w 9981"/>
                    <a:gd name="connsiteY16-4040" fmla="*/ 10467 h 20993"/>
                    <a:gd name="connsiteX17-4041" fmla="*/ 2082 w 9981"/>
                    <a:gd name="connsiteY17-4042" fmla="*/ 8937 h 20993"/>
                    <a:gd name="connsiteX18-4043" fmla="*/ 1024 w 9981"/>
                    <a:gd name="connsiteY18-4044" fmla="*/ 9419 h 20993"/>
                    <a:gd name="connsiteX19-4045" fmla="*/ 1 w 9981"/>
                    <a:gd name="connsiteY19-4046" fmla="*/ 17579 h 20993"/>
                    <a:gd name="connsiteX20" fmla="*/ 996 w 9981"/>
                    <a:gd name="connsiteY20" fmla="*/ 6287 h 20993"/>
                    <a:gd name="connsiteX0-4047" fmla="*/ 998 w 10000"/>
                    <a:gd name="connsiteY0-4048" fmla="*/ 2995 h 9999"/>
                    <a:gd name="connsiteX1-4049" fmla="*/ 1860 w 10000"/>
                    <a:gd name="connsiteY1-4050" fmla="*/ 2616 h 9999"/>
                    <a:gd name="connsiteX2-4051" fmla="*/ 2446 w 10000"/>
                    <a:gd name="connsiteY2-4052" fmla="*/ 292 h 9999"/>
                    <a:gd name="connsiteX3-4053" fmla="*/ 3493 w 10000"/>
                    <a:gd name="connsiteY3-4054" fmla="*/ 1600 h 9999"/>
                    <a:gd name="connsiteX4-4055" fmla="*/ 4616 w 10000"/>
                    <a:gd name="connsiteY4-4056" fmla="*/ 4 h 9999"/>
                    <a:gd name="connsiteX5-4057" fmla="*/ 5662 w 10000"/>
                    <a:gd name="connsiteY5-4058" fmla="*/ 1087 h 9999"/>
                    <a:gd name="connsiteX6-4059" fmla="*/ 7305 w 10000"/>
                    <a:gd name="connsiteY6-4060" fmla="*/ 199 h 9999"/>
                    <a:gd name="connsiteX7-4061" fmla="*/ 8183 w 10000"/>
                    <a:gd name="connsiteY7-4062" fmla="*/ 2970 h 9999"/>
                    <a:gd name="connsiteX8-4063" fmla="*/ 9396 w 10000"/>
                    <a:gd name="connsiteY8-4064" fmla="*/ 4622 h 9999"/>
                    <a:gd name="connsiteX9-4065" fmla="*/ 9998 w 10000"/>
                    <a:gd name="connsiteY9-4066" fmla="*/ 9982 h 9999"/>
                    <a:gd name="connsiteX10-4067" fmla="*/ 8965 w 10000"/>
                    <a:gd name="connsiteY10-4068" fmla="*/ 5442 h 9999"/>
                    <a:gd name="connsiteX11-4069" fmla="*/ 8073 w 10000"/>
                    <a:gd name="connsiteY11-4070" fmla="*/ 4034 h 9999"/>
                    <a:gd name="connsiteX12-4071" fmla="*/ 6764 w 10000"/>
                    <a:gd name="connsiteY12-4072" fmla="*/ 4676 h 9999"/>
                    <a:gd name="connsiteX13-4073" fmla="*/ 5766 w 10000"/>
                    <a:gd name="connsiteY13-4074" fmla="*/ 3360 h 9999"/>
                    <a:gd name="connsiteX14-4075" fmla="*/ 4652 w 10000"/>
                    <a:gd name="connsiteY14-4076" fmla="*/ 4715 h 9999"/>
                    <a:gd name="connsiteX15-4077" fmla="*/ 3882 w 10000"/>
                    <a:gd name="connsiteY15-4078" fmla="*/ 3776 h 9999"/>
                    <a:gd name="connsiteX16-4079" fmla="*/ 2852 w 10000"/>
                    <a:gd name="connsiteY16-4080" fmla="*/ 4986 h 9999"/>
                    <a:gd name="connsiteX17-4081" fmla="*/ 2086 w 10000"/>
                    <a:gd name="connsiteY17-4082" fmla="*/ 4257 h 9999"/>
                    <a:gd name="connsiteX18-4083" fmla="*/ 1115 w 10000"/>
                    <a:gd name="connsiteY18-4084" fmla="*/ 5464 h 9999"/>
                    <a:gd name="connsiteX19-4085" fmla="*/ 1 w 10000"/>
                    <a:gd name="connsiteY19-4086" fmla="*/ 8374 h 9999"/>
                    <a:gd name="connsiteX20-4087" fmla="*/ 998 w 10000"/>
                    <a:gd name="connsiteY20-4088" fmla="*/ 2995 h 9999"/>
                    <a:gd name="connsiteX0-4089" fmla="*/ 998 w 10000"/>
                    <a:gd name="connsiteY0-4090" fmla="*/ 2995 h 10000"/>
                    <a:gd name="connsiteX1-4091" fmla="*/ 1860 w 10000"/>
                    <a:gd name="connsiteY1-4092" fmla="*/ 2616 h 10000"/>
                    <a:gd name="connsiteX2-4093" fmla="*/ 2446 w 10000"/>
                    <a:gd name="connsiteY2-4094" fmla="*/ 292 h 10000"/>
                    <a:gd name="connsiteX3-4095" fmla="*/ 3493 w 10000"/>
                    <a:gd name="connsiteY3-4096" fmla="*/ 1600 h 10000"/>
                    <a:gd name="connsiteX4-4097" fmla="*/ 4616 w 10000"/>
                    <a:gd name="connsiteY4-4098" fmla="*/ 4 h 10000"/>
                    <a:gd name="connsiteX5-4099" fmla="*/ 5662 w 10000"/>
                    <a:gd name="connsiteY5-4100" fmla="*/ 1087 h 10000"/>
                    <a:gd name="connsiteX6-4101" fmla="*/ 7305 w 10000"/>
                    <a:gd name="connsiteY6-4102" fmla="*/ 199 h 10000"/>
                    <a:gd name="connsiteX7-4103" fmla="*/ 8183 w 10000"/>
                    <a:gd name="connsiteY7-4104" fmla="*/ 2970 h 10000"/>
                    <a:gd name="connsiteX8-4105" fmla="*/ 9396 w 10000"/>
                    <a:gd name="connsiteY8-4106" fmla="*/ 4622 h 10000"/>
                    <a:gd name="connsiteX9-4107" fmla="*/ 9998 w 10000"/>
                    <a:gd name="connsiteY9-4108" fmla="*/ 9983 h 10000"/>
                    <a:gd name="connsiteX10-4109" fmla="*/ 8965 w 10000"/>
                    <a:gd name="connsiteY10-4110" fmla="*/ 5443 h 10000"/>
                    <a:gd name="connsiteX11-4111" fmla="*/ 8073 w 10000"/>
                    <a:gd name="connsiteY11-4112" fmla="*/ 4034 h 10000"/>
                    <a:gd name="connsiteX12-4113" fmla="*/ 6764 w 10000"/>
                    <a:gd name="connsiteY12-4114" fmla="*/ 4676 h 10000"/>
                    <a:gd name="connsiteX13-4115" fmla="*/ 5766 w 10000"/>
                    <a:gd name="connsiteY13-4116" fmla="*/ 3360 h 10000"/>
                    <a:gd name="connsiteX14-4117" fmla="*/ 4652 w 10000"/>
                    <a:gd name="connsiteY14-4118" fmla="*/ 4715 h 10000"/>
                    <a:gd name="connsiteX15-4119" fmla="*/ 3882 w 10000"/>
                    <a:gd name="connsiteY15-4120" fmla="*/ 3776 h 10000"/>
                    <a:gd name="connsiteX16-4121" fmla="*/ 2852 w 10000"/>
                    <a:gd name="connsiteY16-4122" fmla="*/ 4986 h 10000"/>
                    <a:gd name="connsiteX17-4123" fmla="*/ 2086 w 10000"/>
                    <a:gd name="connsiteY17-4124" fmla="*/ 4257 h 10000"/>
                    <a:gd name="connsiteX18-4125" fmla="*/ 1115 w 10000"/>
                    <a:gd name="connsiteY18-4126" fmla="*/ 5465 h 10000"/>
                    <a:gd name="connsiteX19-4127" fmla="*/ 1 w 10000"/>
                    <a:gd name="connsiteY19-4128" fmla="*/ 8375 h 10000"/>
                    <a:gd name="connsiteX20-4129" fmla="*/ 998 w 10000"/>
                    <a:gd name="connsiteY20-4130" fmla="*/ 2995 h 10000"/>
                    <a:gd name="connsiteX0-4131" fmla="*/ 998 w 10000"/>
                    <a:gd name="connsiteY0-4132" fmla="*/ 2995 h 10000"/>
                    <a:gd name="connsiteX1-4133" fmla="*/ 1860 w 10000"/>
                    <a:gd name="connsiteY1-4134" fmla="*/ 2616 h 10000"/>
                    <a:gd name="connsiteX2-4135" fmla="*/ 2446 w 10000"/>
                    <a:gd name="connsiteY2-4136" fmla="*/ 292 h 10000"/>
                    <a:gd name="connsiteX3-4137" fmla="*/ 3493 w 10000"/>
                    <a:gd name="connsiteY3-4138" fmla="*/ 1600 h 10000"/>
                    <a:gd name="connsiteX4-4139" fmla="*/ 4616 w 10000"/>
                    <a:gd name="connsiteY4-4140" fmla="*/ 4 h 10000"/>
                    <a:gd name="connsiteX5-4141" fmla="*/ 5662 w 10000"/>
                    <a:gd name="connsiteY5-4142" fmla="*/ 1087 h 10000"/>
                    <a:gd name="connsiteX6-4143" fmla="*/ 7305 w 10000"/>
                    <a:gd name="connsiteY6-4144" fmla="*/ 199 h 10000"/>
                    <a:gd name="connsiteX7-4145" fmla="*/ 8183 w 10000"/>
                    <a:gd name="connsiteY7-4146" fmla="*/ 2970 h 10000"/>
                    <a:gd name="connsiteX8-4147" fmla="*/ 9396 w 10000"/>
                    <a:gd name="connsiteY8-4148" fmla="*/ 4622 h 10000"/>
                    <a:gd name="connsiteX9-4149" fmla="*/ 9998 w 10000"/>
                    <a:gd name="connsiteY9-4150" fmla="*/ 9983 h 10000"/>
                    <a:gd name="connsiteX10-4151" fmla="*/ 8965 w 10000"/>
                    <a:gd name="connsiteY10-4152" fmla="*/ 5443 h 10000"/>
                    <a:gd name="connsiteX11-4153" fmla="*/ 8073 w 10000"/>
                    <a:gd name="connsiteY11-4154" fmla="*/ 4034 h 10000"/>
                    <a:gd name="connsiteX12-4155" fmla="*/ 6764 w 10000"/>
                    <a:gd name="connsiteY12-4156" fmla="*/ 4676 h 10000"/>
                    <a:gd name="connsiteX13-4157" fmla="*/ 5766 w 10000"/>
                    <a:gd name="connsiteY13-4158" fmla="*/ 3360 h 10000"/>
                    <a:gd name="connsiteX14-4159" fmla="*/ 4652 w 10000"/>
                    <a:gd name="connsiteY14-4160" fmla="*/ 4715 h 10000"/>
                    <a:gd name="connsiteX15-4161" fmla="*/ 3882 w 10000"/>
                    <a:gd name="connsiteY15-4162" fmla="*/ 3776 h 10000"/>
                    <a:gd name="connsiteX16-4163" fmla="*/ 2852 w 10000"/>
                    <a:gd name="connsiteY16-4164" fmla="*/ 4986 h 10000"/>
                    <a:gd name="connsiteX17-4165" fmla="*/ 2086 w 10000"/>
                    <a:gd name="connsiteY17-4166" fmla="*/ 4257 h 10000"/>
                    <a:gd name="connsiteX18-4167" fmla="*/ 1115 w 10000"/>
                    <a:gd name="connsiteY18-4168" fmla="*/ 5465 h 10000"/>
                    <a:gd name="connsiteX19-4169" fmla="*/ 1 w 10000"/>
                    <a:gd name="connsiteY19-4170" fmla="*/ 8375 h 10000"/>
                    <a:gd name="connsiteX20-4171" fmla="*/ 998 w 10000"/>
                    <a:gd name="connsiteY20-4172" fmla="*/ 2995 h 10000"/>
                    <a:gd name="connsiteX0-4173" fmla="*/ 998 w 10000"/>
                    <a:gd name="connsiteY0-4174" fmla="*/ 2995 h 10000"/>
                    <a:gd name="connsiteX1-4175" fmla="*/ 1860 w 10000"/>
                    <a:gd name="connsiteY1-4176" fmla="*/ 2616 h 10000"/>
                    <a:gd name="connsiteX2-4177" fmla="*/ 2446 w 10000"/>
                    <a:gd name="connsiteY2-4178" fmla="*/ 292 h 10000"/>
                    <a:gd name="connsiteX3-4179" fmla="*/ 3493 w 10000"/>
                    <a:gd name="connsiteY3-4180" fmla="*/ 1600 h 10000"/>
                    <a:gd name="connsiteX4-4181" fmla="*/ 4616 w 10000"/>
                    <a:gd name="connsiteY4-4182" fmla="*/ 4 h 10000"/>
                    <a:gd name="connsiteX5-4183" fmla="*/ 5662 w 10000"/>
                    <a:gd name="connsiteY5-4184" fmla="*/ 1087 h 10000"/>
                    <a:gd name="connsiteX6-4185" fmla="*/ 7305 w 10000"/>
                    <a:gd name="connsiteY6-4186" fmla="*/ 199 h 10000"/>
                    <a:gd name="connsiteX7-4187" fmla="*/ 8183 w 10000"/>
                    <a:gd name="connsiteY7-4188" fmla="*/ 2970 h 10000"/>
                    <a:gd name="connsiteX8-4189" fmla="*/ 9396 w 10000"/>
                    <a:gd name="connsiteY8-4190" fmla="*/ 4622 h 10000"/>
                    <a:gd name="connsiteX9-4191" fmla="*/ 9998 w 10000"/>
                    <a:gd name="connsiteY9-4192" fmla="*/ 9983 h 10000"/>
                    <a:gd name="connsiteX10-4193" fmla="*/ 8965 w 10000"/>
                    <a:gd name="connsiteY10-4194" fmla="*/ 5443 h 10000"/>
                    <a:gd name="connsiteX11-4195" fmla="*/ 8073 w 10000"/>
                    <a:gd name="connsiteY11-4196" fmla="*/ 4034 h 10000"/>
                    <a:gd name="connsiteX12-4197" fmla="*/ 6764 w 10000"/>
                    <a:gd name="connsiteY12-4198" fmla="*/ 4676 h 10000"/>
                    <a:gd name="connsiteX13-4199" fmla="*/ 5766 w 10000"/>
                    <a:gd name="connsiteY13-4200" fmla="*/ 3360 h 10000"/>
                    <a:gd name="connsiteX14-4201" fmla="*/ 4652 w 10000"/>
                    <a:gd name="connsiteY14-4202" fmla="*/ 4715 h 10000"/>
                    <a:gd name="connsiteX15-4203" fmla="*/ 3882 w 10000"/>
                    <a:gd name="connsiteY15-4204" fmla="*/ 3776 h 10000"/>
                    <a:gd name="connsiteX16-4205" fmla="*/ 2778 w 10000"/>
                    <a:gd name="connsiteY16-4206" fmla="*/ 4422 h 10000"/>
                    <a:gd name="connsiteX17-4207" fmla="*/ 2086 w 10000"/>
                    <a:gd name="connsiteY17-4208" fmla="*/ 4257 h 10000"/>
                    <a:gd name="connsiteX18-4209" fmla="*/ 1115 w 10000"/>
                    <a:gd name="connsiteY18-4210" fmla="*/ 5465 h 10000"/>
                    <a:gd name="connsiteX19-4211" fmla="*/ 1 w 10000"/>
                    <a:gd name="connsiteY19-4212" fmla="*/ 8375 h 10000"/>
                    <a:gd name="connsiteX20-4213" fmla="*/ 998 w 10000"/>
                    <a:gd name="connsiteY20-4214" fmla="*/ 2995 h 10000"/>
                    <a:gd name="connsiteX0-4215" fmla="*/ 998 w 10000"/>
                    <a:gd name="connsiteY0-4216" fmla="*/ 2995 h 10000"/>
                    <a:gd name="connsiteX1-4217" fmla="*/ 1860 w 10000"/>
                    <a:gd name="connsiteY1-4218" fmla="*/ 2616 h 10000"/>
                    <a:gd name="connsiteX2-4219" fmla="*/ 2446 w 10000"/>
                    <a:gd name="connsiteY2-4220" fmla="*/ 292 h 10000"/>
                    <a:gd name="connsiteX3-4221" fmla="*/ 3493 w 10000"/>
                    <a:gd name="connsiteY3-4222" fmla="*/ 1600 h 10000"/>
                    <a:gd name="connsiteX4-4223" fmla="*/ 4616 w 10000"/>
                    <a:gd name="connsiteY4-4224" fmla="*/ 4 h 10000"/>
                    <a:gd name="connsiteX5-4225" fmla="*/ 5662 w 10000"/>
                    <a:gd name="connsiteY5-4226" fmla="*/ 1087 h 10000"/>
                    <a:gd name="connsiteX6-4227" fmla="*/ 7305 w 10000"/>
                    <a:gd name="connsiteY6-4228" fmla="*/ 199 h 10000"/>
                    <a:gd name="connsiteX7-4229" fmla="*/ 8183 w 10000"/>
                    <a:gd name="connsiteY7-4230" fmla="*/ 2970 h 10000"/>
                    <a:gd name="connsiteX8-4231" fmla="*/ 9396 w 10000"/>
                    <a:gd name="connsiteY8-4232" fmla="*/ 4622 h 10000"/>
                    <a:gd name="connsiteX9-4233" fmla="*/ 9998 w 10000"/>
                    <a:gd name="connsiteY9-4234" fmla="*/ 9983 h 10000"/>
                    <a:gd name="connsiteX10-4235" fmla="*/ 8965 w 10000"/>
                    <a:gd name="connsiteY10-4236" fmla="*/ 5443 h 10000"/>
                    <a:gd name="connsiteX11-4237" fmla="*/ 8073 w 10000"/>
                    <a:gd name="connsiteY11-4238" fmla="*/ 4034 h 10000"/>
                    <a:gd name="connsiteX12-4239" fmla="*/ 6764 w 10000"/>
                    <a:gd name="connsiteY12-4240" fmla="*/ 4676 h 10000"/>
                    <a:gd name="connsiteX13-4241" fmla="*/ 5766 w 10000"/>
                    <a:gd name="connsiteY13-4242" fmla="*/ 3360 h 10000"/>
                    <a:gd name="connsiteX14-4243" fmla="*/ 4652 w 10000"/>
                    <a:gd name="connsiteY14-4244" fmla="*/ 4715 h 10000"/>
                    <a:gd name="connsiteX15-4245" fmla="*/ 3882 w 10000"/>
                    <a:gd name="connsiteY15-4246" fmla="*/ 3776 h 10000"/>
                    <a:gd name="connsiteX16-4247" fmla="*/ 2778 w 10000"/>
                    <a:gd name="connsiteY16-4248" fmla="*/ 4422 h 10000"/>
                    <a:gd name="connsiteX17-4249" fmla="*/ 1982 w 10000"/>
                    <a:gd name="connsiteY17-4250" fmla="*/ 3693 h 10000"/>
                    <a:gd name="connsiteX18-4251" fmla="*/ 1115 w 10000"/>
                    <a:gd name="connsiteY18-4252" fmla="*/ 5465 h 10000"/>
                    <a:gd name="connsiteX19-4253" fmla="*/ 1 w 10000"/>
                    <a:gd name="connsiteY19-4254" fmla="*/ 8375 h 10000"/>
                    <a:gd name="connsiteX20-4255" fmla="*/ 998 w 10000"/>
                    <a:gd name="connsiteY20-4256" fmla="*/ 2995 h 10000"/>
                    <a:gd name="connsiteX0-4257" fmla="*/ 998 w 10000"/>
                    <a:gd name="connsiteY0-4258" fmla="*/ 2995 h 10000"/>
                    <a:gd name="connsiteX1-4259" fmla="*/ 1860 w 10000"/>
                    <a:gd name="connsiteY1-4260" fmla="*/ 2616 h 10000"/>
                    <a:gd name="connsiteX2-4261" fmla="*/ 2446 w 10000"/>
                    <a:gd name="connsiteY2-4262" fmla="*/ 292 h 10000"/>
                    <a:gd name="connsiteX3-4263" fmla="*/ 3493 w 10000"/>
                    <a:gd name="connsiteY3-4264" fmla="*/ 1600 h 10000"/>
                    <a:gd name="connsiteX4-4265" fmla="*/ 4616 w 10000"/>
                    <a:gd name="connsiteY4-4266" fmla="*/ 4 h 10000"/>
                    <a:gd name="connsiteX5-4267" fmla="*/ 5662 w 10000"/>
                    <a:gd name="connsiteY5-4268" fmla="*/ 1087 h 10000"/>
                    <a:gd name="connsiteX6-4269" fmla="*/ 7305 w 10000"/>
                    <a:gd name="connsiteY6-4270" fmla="*/ 199 h 10000"/>
                    <a:gd name="connsiteX7-4271" fmla="*/ 8183 w 10000"/>
                    <a:gd name="connsiteY7-4272" fmla="*/ 2970 h 10000"/>
                    <a:gd name="connsiteX8-4273" fmla="*/ 9396 w 10000"/>
                    <a:gd name="connsiteY8-4274" fmla="*/ 4622 h 10000"/>
                    <a:gd name="connsiteX9-4275" fmla="*/ 9998 w 10000"/>
                    <a:gd name="connsiteY9-4276" fmla="*/ 9983 h 10000"/>
                    <a:gd name="connsiteX10-4277" fmla="*/ 8965 w 10000"/>
                    <a:gd name="connsiteY10-4278" fmla="*/ 5443 h 10000"/>
                    <a:gd name="connsiteX11-4279" fmla="*/ 8073 w 10000"/>
                    <a:gd name="connsiteY11-4280" fmla="*/ 4034 h 10000"/>
                    <a:gd name="connsiteX12-4281" fmla="*/ 6764 w 10000"/>
                    <a:gd name="connsiteY12-4282" fmla="*/ 4676 h 10000"/>
                    <a:gd name="connsiteX13-4283" fmla="*/ 5766 w 10000"/>
                    <a:gd name="connsiteY13-4284" fmla="*/ 3360 h 10000"/>
                    <a:gd name="connsiteX14-4285" fmla="*/ 4637 w 10000"/>
                    <a:gd name="connsiteY14-4286" fmla="*/ 3850 h 10000"/>
                    <a:gd name="connsiteX15-4287" fmla="*/ 3882 w 10000"/>
                    <a:gd name="connsiteY15-4288" fmla="*/ 3776 h 10000"/>
                    <a:gd name="connsiteX16-4289" fmla="*/ 2778 w 10000"/>
                    <a:gd name="connsiteY16-4290" fmla="*/ 4422 h 10000"/>
                    <a:gd name="connsiteX17-4291" fmla="*/ 1982 w 10000"/>
                    <a:gd name="connsiteY17-4292" fmla="*/ 3693 h 10000"/>
                    <a:gd name="connsiteX18-4293" fmla="*/ 1115 w 10000"/>
                    <a:gd name="connsiteY18-4294" fmla="*/ 5465 h 10000"/>
                    <a:gd name="connsiteX19-4295" fmla="*/ 1 w 10000"/>
                    <a:gd name="connsiteY19-4296" fmla="*/ 8375 h 10000"/>
                    <a:gd name="connsiteX20-4297" fmla="*/ 998 w 10000"/>
                    <a:gd name="connsiteY20-4298" fmla="*/ 2995 h 10000"/>
                    <a:gd name="connsiteX0-4299" fmla="*/ 998 w 10000"/>
                    <a:gd name="connsiteY0-4300" fmla="*/ 2995 h 10000"/>
                    <a:gd name="connsiteX1-4301" fmla="*/ 1860 w 10000"/>
                    <a:gd name="connsiteY1-4302" fmla="*/ 2616 h 10000"/>
                    <a:gd name="connsiteX2-4303" fmla="*/ 2446 w 10000"/>
                    <a:gd name="connsiteY2-4304" fmla="*/ 292 h 10000"/>
                    <a:gd name="connsiteX3-4305" fmla="*/ 3493 w 10000"/>
                    <a:gd name="connsiteY3-4306" fmla="*/ 1600 h 10000"/>
                    <a:gd name="connsiteX4-4307" fmla="*/ 4616 w 10000"/>
                    <a:gd name="connsiteY4-4308" fmla="*/ 4 h 10000"/>
                    <a:gd name="connsiteX5-4309" fmla="*/ 5662 w 10000"/>
                    <a:gd name="connsiteY5-4310" fmla="*/ 1087 h 10000"/>
                    <a:gd name="connsiteX6-4311" fmla="*/ 7305 w 10000"/>
                    <a:gd name="connsiteY6-4312" fmla="*/ 199 h 10000"/>
                    <a:gd name="connsiteX7-4313" fmla="*/ 8183 w 10000"/>
                    <a:gd name="connsiteY7-4314" fmla="*/ 2970 h 10000"/>
                    <a:gd name="connsiteX8-4315" fmla="*/ 9396 w 10000"/>
                    <a:gd name="connsiteY8-4316" fmla="*/ 4622 h 10000"/>
                    <a:gd name="connsiteX9-4317" fmla="*/ 9998 w 10000"/>
                    <a:gd name="connsiteY9-4318" fmla="*/ 9983 h 10000"/>
                    <a:gd name="connsiteX10-4319" fmla="*/ 8965 w 10000"/>
                    <a:gd name="connsiteY10-4320" fmla="*/ 5443 h 10000"/>
                    <a:gd name="connsiteX11-4321" fmla="*/ 8073 w 10000"/>
                    <a:gd name="connsiteY11-4322" fmla="*/ 4034 h 10000"/>
                    <a:gd name="connsiteX12-4323" fmla="*/ 6764 w 10000"/>
                    <a:gd name="connsiteY12-4324" fmla="*/ 4676 h 10000"/>
                    <a:gd name="connsiteX13-4325" fmla="*/ 5766 w 10000"/>
                    <a:gd name="connsiteY13-4326" fmla="*/ 3360 h 10000"/>
                    <a:gd name="connsiteX14-4327" fmla="*/ 4637 w 10000"/>
                    <a:gd name="connsiteY14-4328" fmla="*/ 3850 h 10000"/>
                    <a:gd name="connsiteX15-4329" fmla="*/ 3823 w 10000"/>
                    <a:gd name="connsiteY15-4330" fmla="*/ 2723 h 10000"/>
                    <a:gd name="connsiteX16-4331" fmla="*/ 2778 w 10000"/>
                    <a:gd name="connsiteY16-4332" fmla="*/ 4422 h 10000"/>
                    <a:gd name="connsiteX17-4333" fmla="*/ 1982 w 10000"/>
                    <a:gd name="connsiteY17-4334" fmla="*/ 3693 h 10000"/>
                    <a:gd name="connsiteX18-4335" fmla="*/ 1115 w 10000"/>
                    <a:gd name="connsiteY18-4336" fmla="*/ 5465 h 10000"/>
                    <a:gd name="connsiteX19-4337" fmla="*/ 1 w 10000"/>
                    <a:gd name="connsiteY19-4338" fmla="*/ 8375 h 10000"/>
                    <a:gd name="connsiteX20-4339" fmla="*/ 998 w 10000"/>
                    <a:gd name="connsiteY20-4340" fmla="*/ 2995 h 10000"/>
                    <a:gd name="connsiteX0-4341" fmla="*/ 998 w 10000"/>
                    <a:gd name="connsiteY0-4342" fmla="*/ 2995 h 10000"/>
                    <a:gd name="connsiteX1-4343" fmla="*/ 1860 w 10000"/>
                    <a:gd name="connsiteY1-4344" fmla="*/ 2616 h 10000"/>
                    <a:gd name="connsiteX2-4345" fmla="*/ 2446 w 10000"/>
                    <a:gd name="connsiteY2-4346" fmla="*/ 292 h 10000"/>
                    <a:gd name="connsiteX3-4347" fmla="*/ 3493 w 10000"/>
                    <a:gd name="connsiteY3-4348" fmla="*/ 1600 h 10000"/>
                    <a:gd name="connsiteX4-4349" fmla="*/ 4616 w 10000"/>
                    <a:gd name="connsiteY4-4350" fmla="*/ 4 h 10000"/>
                    <a:gd name="connsiteX5-4351" fmla="*/ 5662 w 10000"/>
                    <a:gd name="connsiteY5-4352" fmla="*/ 1087 h 10000"/>
                    <a:gd name="connsiteX6-4353" fmla="*/ 7305 w 10000"/>
                    <a:gd name="connsiteY6-4354" fmla="*/ 199 h 10000"/>
                    <a:gd name="connsiteX7-4355" fmla="*/ 8183 w 10000"/>
                    <a:gd name="connsiteY7-4356" fmla="*/ 2970 h 10000"/>
                    <a:gd name="connsiteX8-4357" fmla="*/ 9396 w 10000"/>
                    <a:gd name="connsiteY8-4358" fmla="*/ 4622 h 10000"/>
                    <a:gd name="connsiteX9-4359" fmla="*/ 9998 w 10000"/>
                    <a:gd name="connsiteY9-4360" fmla="*/ 9983 h 10000"/>
                    <a:gd name="connsiteX10-4361" fmla="*/ 8965 w 10000"/>
                    <a:gd name="connsiteY10-4362" fmla="*/ 5443 h 10000"/>
                    <a:gd name="connsiteX11-4363" fmla="*/ 8073 w 10000"/>
                    <a:gd name="connsiteY11-4364" fmla="*/ 4034 h 10000"/>
                    <a:gd name="connsiteX12-4365" fmla="*/ 6764 w 10000"/>
                    <a:gd name="connsiteY12-4366" fmla="*/ 4676 h 10000"/>
                    <a:gd name="connsiteX13-4367" fmla="*/ 5766 w 10000"/>
                    <a:gd name="connsiteY13-4368" fmla="*/ 3360 h 10000"/>
                    <a:gd name="connsiteX14-4369" fmla="*/ 4637 w 10000"/>
                    <a:gd name="connsiteY14-4370" fmla="*/ 3850 h 10000"/>
                    <a:gd name="connsiteX15-4371" fmla="*/ 3823 w 10000"/>
                    <a:gd name="connsiteY15-4372" fmla="*/ 2723 h 10000"/>
                    <a:gd name="connsiteX16-4373" fmla="*/ 2748 w 10000"/>
                    <a:gd name="connsiteY16-4374" fmla="*/ 3783 h 10000"/>
                    <a:gd name="connsiteX17-4375" fmla="*/ 1982 w 10000"/>
                    <a:gd name="connsiteY17-4376" fmla="*/ 3693 h 10000"/>
                    <a:gd name="connsiteX18-4377" fmla="*/ 1115 w 10000"/>
                    <a:gd name="connsiteY18-4378" fmla="*/ 5465 h 10000"/>
                    <a:gd name="connsiteX19-4379" fmla="*/ 1 w 10000"/>
                    <a:gd name="connsiteY19-4380" fmla="*/ 8375 h 10000"/>
                    <a:gd name="connsiteX20-4381" fmla="*/ 998 w 10000"/>
                    <a:gd name="connsiteY20-4382" fmla="*/ 2995 h 10000"/>
                    <a:gd name="connsiteX0-4383" fmla="*/ 998 w 10000"/>
                    <a:gd name="connsiteY0-4384" fmla="*/ 2995 h 10000"/>
                    <a:gd name="connsiteX1-4385" fmla="*/ 1860 w 10000"/>
                    <a:gd name="connsiteY1-4386" fmla="*/ 2616 h 10000"/>
                    <a:gd name="connsiteX2-4387" fmla="*/ 2446 w 10000"/>
                    <a:gd name="connsiteY2-4388" fmla="*/ 292 h 10000"/>
                    <a:gd name="connsiteX3-4389" fmla="*/ 3493 w 10000"/>
                    <a:gd name="connsiteY3-4390" fmla="*/ 1600 h 10000"/>
                    <a:gd name="connsiteX4-4391" fmla="*/ 4616 w 10000"/>
                    <a:gd name="connsiteY4-4392" fmla="*/ 4 h 10000"/>
                    <a:gd name="connsiteX5-4393" fmla="*/ 5662 w 10000"/>
                    <a:gd name="connsiteY5-4394" fmla="*/ 1087 h 10000"/>
                    <a:gd name="connsiteX6-4395" fmla="*/ 7305 w 10000"/>
                    <a:gd name="connsiteY6-4396" fmla="*/ 199 h 10000"/>
                    <a:gd name="connsiteX7-4397" fmla="*/ 8183 w 10000"/>
                    <a:gd name="connsiteY7-4398" fmla="*/ 2970 h 10000"/>
                    <a:gd name="connsiteX8-4399" fmla="*/ 9396 w 10000"/>
                    <a:gd name="connsiteY8-4400" fmla="*/ 4622 h 10000"/>
                    <a:gd name="connsiteX9-4401" fmla="*/ 9998 w 10000"/>
                    <a:gd name="connsiteY9-4402" fmla="*/ 9983 h 10000"/>
                    <a:gd name="connsiteX10-4403" fmla="*/ 8965 w 10000"/>
                    <a:gd name="connsiteY10-4404" fmla="*/ 5443 h 10000"/>
                    <a:gd name="connsiteX11-4405" fmla="*/ 8073 w 10000"/>
                    <a:gd name="connsiteY11-4406" fmla="*/ 4034 h 10000"/>
                    <a:gd name="connsiteX12-4407" fmla="*/ 6853 w 10000"/>
                    <a:gd name="connsiteY12-4408" fmla="*/ 4187 h 10000"/>
                    <a:gd name="connsiteX13-4409" fmla="*/ 5766 w 10000"/>
                    <a:gd name="connsiteY13-4410" fmla="*/ 3360 h 10000"/>
                    <a:gd name="connsiteX14-4411" fmla="*/ 4637 w 10000"/>
                    <a:gd name="connsiteY14-4412" fmla="*/ 3850 h 10000"/>
                    <a:gd name="connsiteX15-4413" fmla="*/ 3823 w 10000"/>
                    <a:gd name="connsiteY15-4414" fmla="*/ 2723 h 10000"/>
                    <a:gd name="connsiteX16-4415" fmla="*/ 2748 w 10000"/>
                    <a:gd name="connsiteY16-4416" fmla="*/ 3783 h 10000"/>
                    <a:gd name="connsiteX17-4417" fmla="*/ 1982 w 10000"/>
                    <a:gd name="connsiteY17-4418" fmla="*/ 3693 h 10000"/>
                    <a:gd name="connsiteX18-4419" fmla="*/ 1115 w 10000"/>
                    <a:gd name="connsiteY18-4420" fmla="*/ 5465 h 10000"/>
                    <a:gd name="connsiteX19-4421" fmla="*/ 1 w 10000"/>
                    <a:gd name="connsiteY19-4422" fmla="*/ 8375 h 10000"/>
                    <a:gd name="connsiteX20-4423" fmla="*/ 998 w 10000"/>
                    <a:gd name="connsiteY20-4424" fmla="*/ 2995 h 10000"/>
                    <a:gd name="connsiteX0-4425" fmla="*/ 998 w 10000"/>
                    <a:gd name="connsiteY0-4426" fmla="*/ 2995 h 10000"/>
                    <a:gd name="connsiteX1-4427" fmla="*/ 1860 w 10000"/>
                    <a:gd name="connsiteY1-4428" fmla="*/ 2616 h 10000"/>
                    <a:gd name="connsiteX2-4429" fmla="*/ 2446 w 10000"/>
                    <a:gd name="connsiteY2-4430" fmla="*/ 292 h 10000"/>
                    <a:gd name="connsiteX3-4431" fmla="*/ 3493 w 10000"/>
                    <a:gd name="connsiteY3-4432" fmla="*/ 1600 h 10000"/>
                    <a:gd name="connsiteX4-4433" fmla="*/ 4616 w 10000"/>
                    <a:gd name="connsiteY4-4434" fmla="*/ 4 h 10000"/>
                    <a:gd name="connsiteX5-4435" fmla="*/ 5662 w 10000"/>
                    <a:gd name="connsiteY5-4436" fmla="*/ 1087 h 10000"/>
                    <a:gd name="connsiteX6-4437" fmla="*/ 7305 w 10000"/>
                    <a:gd name="connsiteY6-4438" fmla="*/ 199 h 10000"/>
                    <a:gd name="connsiteX7-4439" fmla="*/ 8183 w 10000"/>
                    <a:gd name="connsiteY7-4440" fmla="*/ 2970 h 10000"/>
                    <a:gd name="connsiteX8-4441" fmla="*/ 9396 w 10000"/>
                    <a:gd name="connsiteY8-4442" fmla="*/ 4622 h 10000"/>
                    <a:gd name="connsiteX9-4443" fmla="*/ 9998 w 10000"/>
                    <a:gd name="connsiteY9-4444" fmla="*/ 9983 h 10000"/>
                    <a:gd name="connsiteX10-4445" fmla="*/ 8965 w 10000"/>
                    <a:gd name="connsiteY10-4446" fmla="*/ 5443 h 10000"/>
                    <a:gd name="connsiteX11-4447" fmla="*/ 8073 w 10000"/>
                    <a:gd name="connsiteY11-4448" fmla="*/ 4034 h 10000"/>
                    <a:gd name="connsiteX12-4449" fmla="*/ 6853 w 10000"/>
                    <a:gd name="connsiteY12-4450" fmla="*/ 4187 h 10000"/>
                    <a:gd name="connsiteX13-4451" fmla="*/ 5662 w 10000"/>
                    <a:gd name="connsiteY13-4452" fmla="*/ 2495 h 10000"/>
                    <a:gd name="connsiteX14-4453" fmla="*/ 4637 w 10000"/>
                    <a:gd name="connsiteY14-4454" fmla="*/ 3850 h 10000"/>
                    <a:gd name="connsiteX15-4455" fmla="*/ 3823 w 10000"/>
                    <a:gd name="connsiteY15-4456" fmla="*/ 2723 h 10000"/>
                    <a:gd name="connsiteX16-4457" fmla="*/ 2748 w 10000"/>
                    <a:gd name="connsiteY16-4458" fmla="*/ 3783 h 10000"/>
                    <a:gd name="connsiteX17-4459" fmla="*/ 1982 w 10000"/>
                    <a:gd name="connsiteY17-4460" fmla="*/ 3693 h 10000"/>
                    <a:gd name="connsiteX18-4461" fmla="*/ 1115 w 10000"/>
                    <a:gd name="connsiteY18-4462" fmla="*/ 5465 h 10000"/>
                    <a:gd name="connsiteX19-4463" fmla="*/ 1 w 10000"/>
                    <a:gd name="connsiteY19-4464" fmla="*/ 8375 h 10000"/>
                    <a:gd name="connsiteX20-4465" fmla="*/ 998 w 10000"/>
                    <a:gd name="connsiteY20-4466" fmla="*/ 2995 h 10000"/>
                    <a:gd name="connsiteX0-4467" fmla="*/ 998 w 10000"/>
                    <a:gd name="connsiteY0-4468" fmla="*/ 2995 h 10000"/>
                    <a:gd name="connsiteX1-4469" fmla="*/ 1860 w 10000"/>
                    <a:gd name="connsiteY1-4470" fmla="*/ 2616 h 10000"/>
                    <a:gd name="connsiteX2-4471" fmla="*/ 2446 w 10000"/>
                    <a:gd name="connsiteY2-4472" fmla="*/ 292 h 10000"/>
                    <a:gd name="connsiteX3-4473" fmla="*/ 3493 w 10000"/>
                    <a:gd name="connsiteY3-4474" fmla="*/ 1600 h 10000"/>
                    <a:gd name="connsiteX4-4475" fmla="*/ 4616 w 10000"/>
                    <a:gd name="connsiteY4-4476" fmla="*/ 4 h 10000"/>
                    <a:gd name="connsiteX5-4477" fmla="*/ 5662 w 10000"/>
                    <a:gd name="connsiteY5-4478" fmla="*/ 1087 h 10000"/>
                    <a:gd name="connsiteX6-4479" fmla="*/ 7305 w 10000"/>
                    <a:gd name="connsiteY6-4480" fmla="*/ 199 h 10000"/>
                    <a:gd name="connsiteX7-4481" fmla="*/ 8183 w 10000"/>
                    <a:gd name="connsiteY7-4482" fmla="*/ 2970 h 10000"/>
                    <a:gd name="connsiteX8-4483" fmla="*/ 9396 w 10000"/>
                    <a:gd name="connsiteY8-4484" fmla="*/ 4622 h 10000"/>
                    <a:gd name="connsiteX9-4485" fmla="*/ 9998 w 10000"/>
                    <a:gd name="connsiteY9-4486" fmla="*/ 9983 h 10000"/>
                    <a:gd name="connsiteX10-4487" fmla="*/ 8965 w 10000"/>
                    <a:gd name="connsiteY10-4488" fmla="*/ 5443 h 10000"/>
                    <a:gd name="connsiteX11-4489" fmla="*/ 8073 w 10000"/>
                    <a:gd name="connsiteY11-4490" fmla="*/ 4034 h 10000"/>
                    <a:gd name="connsiteX12-4491" fmla="*/ 6853 w 10000"/>
                    <a:gd name="connsiteY12-4492" fmla="*/ 4187 h 10000"/>
                    <a:gd name="connsiteX13-4493" fmla="*/ 5662 w 10000"/>
                    <a:gd name="connsiteY13-4494" fmla="*/ 2495 h 10000"/>
                    <a:gd name="connsiteX14-4495" fmla="*/ 4622 w 10000"/>
                    <a:gd name="connsiteY14-4496" fmla="*/ 3248 h 10000"/>
                    <a:gd name="connsiteX15-4497" fmla="*/ 3823 w 10000"/>
                    <a:gd name="connsiteY15-4498" fmla="*/ 2723 h 10000"/>
                    <a:gd name="connsiteX16-4499" fmla="*/ 2748 w 10000"/>
                    <a:gd name="connsiteY16-4500" fmla="*/ 3783 h 10000"/>
                    <a:gd name="connsiteX17-4501" fmla="*/ 1982 w 10000"/>
                    <a:gd name="connsiteY17-4502" fmla="*/ 3693 h 10000"/>
                    <a:gd name="connsiteX18-4503" fmla="*/ 1115 w 10000"/>
                    <a:gd name="connsiteY18-4504" fmla="*/ 5465 h 10000"/>
                    <a:gd name="connsiteX19-4505" fmla="*/ 1 w 10000"/>
                    <a:gd name="connsiteY19-4506" fmla="*/ 8375 h 10000"/>
                    <a:gd name="connsiteX20-4507" fmla="*/ 998 w 10000"/>
                    <a:gd name="connsiteY20-4508" fmla="*/ 2995 h 10000"/>
                    <a:gd name="connsiteX0-4509" fmla="*/ 998 w 10000"/>
                    <a:gd name="connsiteY0-4510" fmla="*/ 2995 h 10000"/>
                    <a:gd name="connsiteX1-4511" fmla="*/ 1860 w 10000"/>
                    <a:gd name="connsiteY1-4512" fmla="*/ 2616 h 10000"/>
                    <a:gd name="connsiteX2-4513" fmla="*/ 2446 w 10000"/>
                    <a:gd name="connsiteY2-4514" fmla="*/ 292 h 10000"/>
                    <a:gd name="connsiteX3-4515" fmla="*/ 3493 w 10000"/>
                    <a:gd name="connsiteY3-4516" fmla="*/ 1600 h 10000"/>
                    <a:gd name="connsiteX4-4517" fmla="*/ 4616 w 10000"/>
                    <a:gd name="connsiteY4-4518" fmla="*/ 4 h 10000"/>
                    <a:gd name="connsiteX5-4519" fmla="*/ 5662 w 10000"/>
                    <a:gd name="connsiteY5-4520" fmla="*/ 1087 h 10000"/>
                    <a:gd name="connsiteX6-4521" fmla="*/ 7305 w 10000"/>
                    <a:gd name="connsiteY6-4522" fmla="*/ 199 h 10000"/>
                    <a:gd name="connsiteX7-4523" fmla="*/ 8495 w 10000"/>
                    <a:gd name="connsiteY7-4524" fmla="*/ 2594 h 10000"/>
                    <a:gd name="connsiteX8-4525" fmla="*/ 9396 w 10000"/>
                    <a:gd name="connsiteY8-4526" fmla="*/ 4622 h 10000"/>
                    <a:gd name="connsiteX9-4527" fmla="*/ 9998 w 10000"/>
                    <a:gd name="connsiteY9-4528" fmla="*/ 9983 h 10000"/>
                    <a:gd name="connsiteX10-4529" fmla="*/ 8965 w 10000"/>
                    <a:gd name="connsiteY10-4530" fmla="*/ 5443 h 10000"/>
                    <a:gd name="connsiteX11-4531" fmla="*/ 8073 w 10000"/>
                    <a:gd name="connsiteY11-4532" fmla="*/ 4034 h 10000"/>
                    <a:gd name="connsiteX12-4533" fmla="*/ 6853 w 10000"/>
                    <a:gd name="connsiteY12-4534" fmla="*/ 4187 h 10000"/>
                    <a:gd name="connsiteX13-4535" fmla="*/ 5662 w 10000"/>
                    <a:gd name="connsiteY13-4536" fmla="*/ 2495 h 10000"/>
                    <a:gd name="connsiteX14-4537" fmla="*/ 4622 w 10000"/>
                    <a:gd name="connsiteY14-4538" fmla="*/ 3248 h 10000"/>
                    <a:gd name="connsiteX15-4539" fmla="*/ 3823 w 10000"/>
                    <a:gd name="connsiteY15-4540" fmla="*/ 2723 h 10000"/>
                    <a:gd name="connsiteX16-4541" fmla="*/ 2748 w 10000"/>
                    <a:gd name="connsiteY16-4542" fmla="*/ 3783 h 10000"/>
                    <a:gd name="connsiteX17-4543" fmla="*/ 1982 w 10000"/>
                    <a:gd name="connsiteY17-4544" fmla="*/ 3693 h 10000"/>
                    <a:gd name="connsiteX18-4545" fmla="*/ 1115 w 10000"/>
                    <a:gd name="connsiteY18-4546" fmla="*/ 5465 h 10000"/>
                    <a:gd name="connsiteX19-4547" fmla="*/ 1 w 10000"/>
                    <a:gd name="connsiteY19-4548" fmla="*/ 8375 h 10000"/>
                    <a:gd name="connsiteX20-4549" fmla="*/ 998 w 10000"/>
                    <a:gd name="connsiteY20-4550" fmla="*/ 2995 h 10000"/>
                    <a:gd name="connsiteX0-4551" fmla="*/ 998 w 10000"/>
                    <a:gd name="connsiteY0-4552" fmla="*/ 2995 h 10000"/>
                    <a:gd name="connsiteX1-4553" fmla="*/ 1860 w 10000"/>
                    <a:gd name="connsiteY1-4554" fmla="*/ 2616 h 10000"/>
                    <a:gd name="connsiteX2-4555" fmla="*/ 2446 w 10000"/>
                    <a:gd name="connsiteY2-4556" fmla="*/ 292 h 10000"/>
                    <a:gd name="connsiteX3-4557" fmla="*/ 3493 w 10000"/>
                    <a:gd name="connsiteY3-4558" fmla="*/ 1600 h 10000"/>
                    <a:gd name="connsiteX4-4559" fmla="*/ 4616 w 10000"/>
                    <a:gd name="connsiteY4-4560" fmla="*/ 4 h 10000"/>
                    <a:gd name="connsiteX5-4561" fmla="*/ 5662 w 10000"/>
                    <a:gd name="connsiteY5-4562" fmla="*/ 1087 h 10000"/>
                    <a:gd name="connsiteX6-4563" fmla="*/ 7305 w 10000"/>
                    <a:gd name="connsiteY6-4564" fmla="*/ 199 h 10000"/>
                    <a:gd name="connsiteX7-4565" fmla="*/ 8495 w 10000"/>
                    <a:gd name="connsiteY7-4566" fmla="*/ 2594 h 10000"/>
                    <a:gd name="connsiteX8-4567" fmla="*/ 9396 w 10000"/>
                    <a:gd name="connsiteY8-4568" fmla="*/ 4622 h 10000"/>
                    <a:gd name="connsiteX9-4569" fmla="*/ 9998 w 10000"/>
                    <a:gd name="connsiteY9-4570" fmla="*/ 9983 h 10000"/>
                    <a:gd name="connsiteX10-4571" fmla="*/ 8965 w 10000"/>
                    <a:gd name="connsiteY10-4572" fmla="*/ 5443 h 10000"/>
                    <a:gd name="connsiteX11-4573" fmla="*/ 8073 w 10000"/>
                    <a:gd name="connsiteY11-4574" fmla="*/ 4034 h 10000"/>
                    <a:gd name="connsiteX12-4575" fmla="*/ 6853 w 10000"/>
                    <a:gd name="connsiteY12-4576" fmla="*/ 4187 h 10000"/>
                    <a:gd name="connsiteX13-4577" fmla="*/ 5662 w 10000"/>
                    <a:gd name="connsiteY13-4578" fmla="*/ 2495 h 10000"/>
                    <a:gd name="connsiteX14-4579" fmla="*/ 4622 w 10000"/>
                    <a:gd name="connsiteY14-4580" fmla="*/ 3248 h 10000"/>
                    <a:gd name="connsiteX15-4581" fmla="*/ 3823 w 10000"/>
                    <a:gd name="connsiteY15-4582" fmla="*/ 2723 h 10000"/>
                    <a:gd name="connsiteX16-4583" fmla="*/ 2748 w 10000"/>
                    <a:gd name="connsiteY16-4584" fmla="*/ 3783 h 10000"/>
                    <a:gd name="connsiteX17-4585" fmla="*/ 1982 w 10000"/>
                    <a:gd name="connsiteY17-4586" fmla="*/ 3693 h 10000"/>
                    <a:gd name="connsiteX18-4587" fmla="*/ 1115 w 10000"/>
                    <a:gd name="connsiteY18-4588" fmla="*/ 5465 h 10000"/>
                    <a:gd name="connsiteX19-4589" fmla="*/ 1 w 10000"/>
                    <a:gd name="connsiteY19-4590" fmla="*/ 8375 h 10000"/>
                    <a:gd name="connsiteX20-4591" fmla="*/ 998 w 10000"/>
                    <a:gd name="connsiteY20-4592" fmla="*/ 2995 h 10000"/>
                    <a:gd name="connsiteX0-4593" fmla="*/ 998 w 10000"/>
                    <a:gd name="connsiteY0-4594" fmla="*/ 2995 h 10000"/>
                    <a:gd name="connsiteX1-4595" fmla="*/ 1860 w 10000"/>
                    <a:gd name="connsiteY1-4596" fmla="*/ 2616 h 10000"/>
                    <a:gd name="connsiteX2-4597" fmla="*/ 2446 w 10000"/>
                    <a:gd name="connsiteY2-4598" fmla="*/ 292 h 10000"/>
                    <a:gd name="connsiteX3-4599" fmla="*/ 3493 w 10000"/>
                    <a:gd name="connsiteY3-4600" fmla="*/ 1600 h 10000"/>
                    <a:gd name="connsiteX4-4601" fmla="*/ 4616 w 10000"/>
                    <a:gd name="connsiteY4-4602" fmla="*/ 4 h 10000"/>
                    <a:gd name="connsiteX5-4603" fmla="*/ 5662 w 10000"/>
                    <a:gd name="connsiteY5-4604" fmla="*/ 1087 h 10000"/>
                    <a:gd name="connsiteX6-4605" fmla="*/ 7305 w 10000"/>
                    <a:gd name="connsiteY6-4606" fmla="*/ 199 h 10000"/>
                    <a:gd name="connsiteX7-4607" fmla="*/ 8495 w 10000"/>
                    <a:gd name="connsiteY7-4608" fmla="*/ 2594 h 10000"/>
                    <a:gd name="connsiteX8-4609" fmla="*/ 9396 w 10000"/>
                    <a:gd name="connsiteY8-4610" fmla="*/ 4622 h 10000"/>
                    <a:gd name="connsiteX9-4611" fmla="*/ 9998 w 10000"/>
                    <a:gd name="connsiteY9-4612" fmla="*/ 9983 h 10000"/>
                    <a:gd name="connsiteX10-4613" fmla="*/ 8965 w 10000"/>
                    <a:gd name="connsiteY10-4614" fmla="*/ 5443 h 10000"/>
                    <a:gd name="connsiteX11-4615" fmla="*/ 8073 w 10000"/>
                    <a:gd name="connsiteY11-4616" fmla="*/ 4034 h 10000"/>
                    <a:gd name="connsiteX12-4617" fmla="*/ 6868 w 10000"/>
                    <a:gd name="connsiteY12-4618" fmla="*/ 3473 h 10000"/>
                    <a:gd name="connsiteX13-4619" fmla="*/ 5662 w 10000"/>
                    <a:gd name="connsiteY13-4620" fmla="*/ 2495 h 10000"/>
                    <a:gd name="connsiteX14-4621" fmla="*/ 4622 w 10000"/>
                    <a:gd name="connsiteY14-4622" fmla="*/ 3248 h 10000"/>
                    <a:gd name="connsiteX15-4623" fmla="*/ 3823 w 10000"/>
                    <a:gd name="connsiteY15-4624" fmla="*/ 2723 h 10000"/>
                    <a:gd name="connsiteX16-4625" fmla="*/ 2748 w 10000"/>
                    <a:gd name="connsiteY16-4626" fmla="*/ 3783 h 10000"/>
                    <a:gd name="connsiteX17-4627" fmla="*/ 1982 w 10000"/>
                    <a:gd name="connsiteY17-4628" fmla="*/ 3693 h 10000"/>
                    <a:gd name="connsiteX18-4629" fmla="*/ 1115 w 10000"/>
                    <a:gd name="connsiteY18-4630" fmla="*/ 5465 h 10000"/>
                    <a:gd name="connsiteX19-4631" fmla="*/ 1 w 10000"/>
                    <a:gd name="connsiteY19-4632" fmla="*/ 8375 h 10000"/>
                    <a:gd name="connsiteX20-4633" fmla="*/ 998 w 10000"/>
                    <a:gd name="connsiteY20-4634" fmla="*/ 2995 h 10000"/>
                    <a:gd name="connsiteX0-4635" fmla="*/ 998 w 10000"/>
                    <a:gd name="connsiteY0-4636" fmla="*/ 2995 h 10000"/>
                    <a:gd name="connsiteX1-4637" fmla="*/ 1860 w 10000"/>
                    <a:gd name="connsiteY1-4638" fmla="*/ 2616 h 10000"/>
                    <a:gd name="connsiteX2-4639" fmla="*/ 2446 w 10000"/>
                    <a:gd name="connsiteY2-4640" fmla="*/ 292 h 10000"/>
                    <a:gd name="connsiteX3-4641" fmla="*/ 3493 w 10000"/>
                    <a:gd name="connsiteY3-4642" fmla="*/ 1600 h 10000"/>
                    <a:gd name="connsiteX4-4643" fmla="*/ 4616 w 10000"/>
                    <a:gd name="connsiteY4-4644" fmla="*/ 4 h 10000"/>
                    <a:gd name="connsiteX5-4645" fmla="*/ 5662 w 10000"/>
                    <a:gd name="connsiteY5-4646" fmla="*/ 1087 h 10000"/>
                    <a:gd name="connsiteX6-4647" fmla="*/ 7305 w 10000"/>
                    <a:gd name="connsiteY6-4648" fmla="*/ 199 h 10000"/>
                    <a:gd name="connsiteX7-4649" fmla="*/ 8495 w 10000"/>
                    <a:gd name="connsiteY7-4650" fmla="*/ 2594 h 10000"/>
                    <a:gd name="connsiteX8-4651" fmla="*/ 9396 w 10000"/>
                    <a:gd name="connsiteY8-4652" fmla="*/ 4622 h 10000"/>
                    <a:gd name="connsiteX9-4653" fmla="*/ 9998 w 10000"/>
                    <a:gd name="connsiteY9-4654" fmla="*/ 9983 h 10000"/>
                    <a:gd name="connsiteX10-4655" fmla="*/ 8965 w 10000"/>
                    <a:gd name="connsiteY10-4656" fmla="*/ 5443 h 10000"/>
                    <a:gd name="connsiteX11-4657" fmla="*/ 8192 w 10000"/>
                    <a:gd name="connsiteY11-4658" fmla="*/ 3395 h 10000"/>
                    <a:gd name="connsiteX12-4659" fmla="*/ 6868 w 10000"/>
                    <a:gd name="connsiteY12-4660" fmla="*/ 3473 h 10000"/>
                    <a:gd name="connsiteX13-4661" fmla="*/ 5662 w 10000"/>
                    <a:gd name="connsiteY13-4662" fmla="*/ 2495 h 10000"/>
                    <a:gd name="connsiteX14-4663" fmla="*/ 4622 w 10000"/>
                    <a:gd name="connsiteY14-4664" fmla="*/ 3248 h 10000"/>
                    <a:gd name="connsiteX15-4665" fmla="*/ 3823 w 10000"/>
                    <a:gd name="connsiteY15-4666" fmla="*/ 2723 h 10000"/>
                    <a:gd name="connsiteX16-4667" fmla="*/ 2748 w 10000"/>
                    <a:gd name="connsiteY16-4668" fmla="*/ 3783 h 10000"/>
                    <a:gd name="connsiteX17-4669" fmla="*/ 1982 w 10000"/>
                    <a:gd name="connsiteY17-4670" fmla="*/ 3693 h 10000"/>
                    <a:gd name="connsiteX18-4671" fmla="*/ 1115 w 10000"/>
                    <a:gd name="connsiteY18-4672" fmla="*/ 5465 h 10000"/>
                    <a:gd name="connsiteX19-4673" fmla="*/ 1 w 10000"/>
                    <a:gd name="connsiteY19-4674" fmla="*/ 8375 h 10000"/>
                    <a:gd name="connsiteX20-4675" fmla="*/ 998 w 10000"/>
                    <a:gd name="connsiteY20-4676" fmla="*/ 2995 h 10000"/>
                    <a:gd name="connsiteX0-4677" fmla="*/ 998 w 10000"/>
                    <a:gd name="connsiteY0-4678" fmla="*/ 2995 h 10000"/>
                    <a:gd name="connsiteX1-4679" fmla="*/ 1860 w 10000"/>
                    <a:gd name="connsiteY1-4680" fmla="*/ 2616 h 10000"/>
                    <a:gd name="connsiteX2-4681" fmla="*/ 2446 w 10000"/>
                    <a:gd name="connsiteY2-4682" fmla="*/ 292 h 10000"/>
                    <a:gd name="connsiteX3-4683" fmla="*/ 3493 w 10000"/>
                    <a:gd name="connsiteY3-4684" fmla="*/ 1600 h 10000"/>
                    <a:gd name="connsiteX4-4685" fmla="*/ 4616 w 10000"/>
                    <a:gd name="connsiteY4-4686" fmla="*/ 4 h 10000"/>
                    <a:gd name="connsiteX5-4687" fmla="*/ 5662 w 10000"/>
                    <a:gd name="connsiteY5-4688" fmla="*/ 1087 h 10000"/>
                    <a:gd name="connsiteX6-4689" fmla="*/ 7305 w 10000"/>
                    <a:gd name="connsiteY6-4690" fmla="*/ 199 h 10000"/>
                    <a:gd name="connsiteX7-4691" fmla="*/ 8495 w 10000"/>
                    <a:gd name="connsiteY7-4692" fmla="*/ 2594 h 10000"/>
                    <a:gd name="connsiteX8-4693" fmla="*/ 9396 w 10000"/>
                    <a:gd name="connsiteY8-4694" fmla="*/ 4622 h 10000"/>
                    <a:gd name="connsiteX9-4695" fmla="*/ 9998 w 10000"/>
                    <a:gd name="connsiteY9-4696" fmla="*/ 9983 h 10000"/>
                    <a:gd name="connsiteX10-4697" fmla="*/ 8965 w 10000"/>
                    <a:gd name="connsiteY10-4698" fmla="*/ 5443 h 10000"/>
                    <a:gd name="connsiteX11-4699" fmla="*/ 8192 w 10000"/>
                    <a:gd name="connsiteY11-4700" fmla="*/ 3395 h 10000"/>
                    <a:gd name="connsiteX12-4701" fmla="*/ 6868 w 10000"/>
                    <a:gd name="connsiteY12-4702" fmla="*/ 3473 h 10000"/>
                    <a:gd name="connsiteX13-4703" fmla="*/ 5662 w 10000"/>
                    <a:gd name="connsiteY13-4704" fmla="*/ 2495 h 10000"/>
                    <a:gd name="connsiteX14-4705" fmla="*/ 4622 w 10000"/>
                    <a:gd name="connsiteY14-4706" fmla="*/ 3248 h 10000"/>
                    <a:gd name="connsiteX15-4707" fmla="*/ 3823 w 10000"/>
                    <a:gd name="connsiteY15-4708" fmla="*/ 2723 h 10000"/>
                    <a:gd name="connsiteX16-4709" fmla="*/ 2748 w 10000"/>
                    <a:gd name="connsiteY16-4710" fmla="*/ 3783 h 10000"/>
                    <a:gd name="connsiteX17-4711" fmla="*/ 1982 w 10000"/>
                    <a:gd name="connsiteY17-4712" fmla="*/ 3693 h 10000"/>
                    <a:gd name="connsiteX18-4713" fmla="*/ 1115 w 10000"/>
                    <a:gd name="connsiteY18-4714" fmla="*/ 5465 h 10000"/>
                    <a:gd name="connsiteX19-4715" fmla="*/ 1 w 10000"/>
                    <a:gd name="connsiteY19-4716" fmla="*/ 8375 h 10000"/>
                    <a:gd name="connsiteX20-4717" fmla="*/ 998 w 10000"/>
                    <a:gd name="connsiteY20-4718" fmla="*/ 2995 h 10000"/>
                    <a:gd name="connsiteX0-4719" fmla="*/ 998 w 10000"/>
                    <a:gd name="connsiteY0-4720" fmla="*/ 2995 h 10000"/>
                    <a:gd name="connsiteX1-4721" fmla="*/ 1860 w 10000"/>
                    <a:gd name="connsiteY1-4722" fmla="*/ 2616 h 10000"/>
                    <a:gd name="connsiteX2-4723" fmla="*/ 2446 w 10000"/>
                    <a:gd name="connsiteY2-4724" fmla="*/ 292 h 10000"/>
                    <a:gd name="connsiteX3-4725" fmla="*/ 3493 w 10000"/>
                    <a:gd name="connsiteY3-4726" fmla="*/ 1600 h 10000"/>
                    <a:gd name="connsiteX4-4727" fmla="*/ 4616 w 10000"/>
                    <a:gd name="connsiteY4-4728" fmla="*/ 4 h 10000"/>
                    <a:gd name="connsiteX5-4729" fmla="*/ 5662 w 10000"/>
                    <a:gd name="connsiteY5-4730" fmla="*/ 1087 h 10000"/>
                    <a:gd name="connsiteX6-4731" fmla="*/ 7305 w 10000"/>
                    <a:gd name="connsiteY6-4732" fmla="*/ 199 h 10000"/>
                    <a:gd name="connsiteX7-4733" fmla="*/ 8495 w 10000"/>
                    <a:gd name="connsiteY7-4734" fmla="*/ 2594 h 10000"/>
                    <a:gd name="connsiteX8-4735" fmla="*/ 9396 w 10000"/>
                    <a:gd name="connsiteY8-4736" fmla="*/ 4622 h 10000"/>
                    <a:gd name="connsiteX9-4737" fmla="*/ 9998 w 10000"/>
                    <a:gd name="connsiteY9-4738" fmla="*/ 9983 h 10000"/>
                    <a:gd name="connsiteX10-4739" fmla="*/ 8965 w 10000"/>
                    <a:gd name="connsiteY10-4740" fmla="*/ 5443 h 10000"/>
                    <a:gd name="connsiteX11-4741" fmla="*/ 8192 w 10000"/>
                    <a:gd name="connsiteY11-4742" fmla="*/ 3395 h 10000"/>
                    <a:gd name="connsiteX12-4743" fmla="*/ 6868 w 10000"/>
                    <a:gd name="connsiteY12-4744" fmla="*/ 3473 h 10000"/>
                    <a:gd name="connsiteX13-4745" fmla="*/ 5662 w 10000"/>
                    <a:gd name="connsiteY13-4746" fmla="*/ 2495 h 10000"/>
                    <a:gd name="connsiteX14-4747" fmla="*/ 4622 w 10000"/>
                    <a:gd name="connsiteY14-4748" fmla="*/ 3248 h 10000"/>
                    <a:gd name="connsiteX15-4749" fmla="*/ 3823 w 10000"/>
                    <a:gd name="connsiteY15-4750" fmla="*/ 2723 h 10000"/>
                    <a:gd name="connsiteX16-4751" fmla="*/ 2748 w 10000"/>
                    <a:gd name="connsiteY16-4752" fmla="*/ 3783 h 10000"/>
                    <a:gd name="connsiteX17-4753" fmla="*/ 1982 w 10000"/>
                    <a:gd name="connsiteY17-4754" fmla="*/ 3693 h 10000"/>
                    <a:gd name="connsiteX18-4755" fmla="*/ 1115 w 10000"/>
                    <a:gd name="connsiteY18-4756" fmla="*/ 5465 h 10000"/>
                    <a:gd name="connsiteX19-4757" fmla="*/ 1 w 10000"/>
                    <a:gd name="connsiteY19-4758" fmla="*/ 8375 h 10000"/>
                    <a:gd name="connsiteX20-4759" fmla="*/ 998 w 10000"/>
                    <a:gd name="connsiteY20-4760" fmla="*/ 2995 h 10000"/>
                    <a:gd name="connsiteX0-4761" fmla="*/ 998 w 10001"/>
                    <a:gd name="connsiteY0-4762" fmla="*/ 2995 h 10004"/>
                    <a:gd name="connsiteX1-4763" fmla="*/ 1860 w 10001"/>
                    <a:gd name="connsiteY1-4764" fmla="*/ 2616 h 10004"/>
                    <a:gd name="connsiteX2-4765" fmla="*/ 2446 w 10001"/>
                    <a:gd name="connsiteY2-4766" fmla="*/ 292 h 10004"/>
                    <a:gd name="connsiteX3-4767" fmla="*/ 3493 w 10001"/>
                    <a:gd name="connsiteY3-4768" fmla="*/ 1600 h 10004"/>
                    <a:gd name="connsiteX4-4769" fmla="*/ 4616 w 10001"/>
                    <a:gd name="connsiteY4-4770" fmla="*/ 4 h 10004"/>
                    <a:gd name="connsiteX5-4771" fmla="*/ 5662 w 10001"/>
                    <a:gd name="connsiteY5-4772" fmla="*/ 1087 h 10004"/>
                    <a:gd name="connsiteX6-4773" fmla="*/ 7305 w 10001"/>
                    <a:gd name="connsiteY6-4774" fmla="*/ 199 h 10004"/>
                    <a:gd name="connsiteX7-4775" fmla="*/ 8495 w 10001"/>
                    <a:gd name="connsiteY7-4776" fmla="*/ 2594 h 10004"/>
                    <a:gd name="connsiteX8-4777" fmla="*/ 9396 w 10001"/>
                    <a:gd name="connsiteY8-4778" fmla="*/ 4622 h 10004"/>
                    <a:gd name="connsiteX9-4779" fmla="*/ 9998 w 10001"/>
                    <a:gd name="connsiteY9-4780" fmla="*/ 9983 h 10004"/>
                    <a:gd name="connsiteX10-4781" fmla="*/ 9233 w 10001"/>
                    <a:gd name="connsiteY10-4782" fmla="*/ 6233 h 10004"/>
                    <a:gd name="connsiteX11-4783" fmla="*/ 8192 w 10001"/>
                    <a:gd name="connsiteY11-4784" fmla="*/ 3395 h 10004"/>
                    <a:gd name="connsiteX12-4785" fmla="*/ 6868 w 10001"/>
                    <a:gd name="connsiteY12-4786" fmla="*/ 3473 h 10004"/>
                    <a:gd name="connsiteX13-4787" fmla="*/ 5662 w 10001"/>
                    <a:gd name="connsiteY13-4788" fmla="*/ 2495 h 10004"/>
                    <a:gd name="connsiteX14-4789" fmla="*/ 4622 w 10001"/>
                    <a:gd name="connsiteY14-4790" fmla="*/ 3248 h 10004"/>
                    <a:gd name="connsiteX15-4791" fmla="*/ 3823 w 10001"/>
                    <a:gd name="connsiteY15-4792" fmla="*/ 2723 h 10004"/>
                    <a:gd name="connsiteX16-4793" fmla="*/ 2748 w 10001"/>
                    <a:gd name="connsiteY16-4794" fmla="*/ 3783 h 10004"/>
                    <a:gd name="connsiteX17-4795" fmla="*/ 1982 w 10001"/>
                    <a:gd name="connsiteY17-4796" fmla="*/ 3693 h 10004"/>
                    <a:gd name="connsiteX18-4797" fmla="*/ 1115 w 10001"/>
                    <a:gd name="connsiteY18-4798" fmla="*/ 5465 h 10004"/>
                    <a:gd name="connsiteX19-4799" fmla="*/ 1 w 10001"/>
                    <a:gd name="connsiteY19-4800" fmla="*/ 8375 h 10004"/>
                    <a:gd name="connsiteX20-4801" fmla="*/ 998 w 10001"/>
                    <a:gd name="connsiteY20-4802" fmla="*/ 2995 h 10004"/>
                    <a:gd name="connsiteX0-4803" fmla="*/ 998 w 10000"/>
                    <a:gd name="connsiteY0-4804" fmla="*/ 2995 h 10006"/>
                    <a:gd name="connsiteX1-4805" fmla="*/ 1860 w 10000"/>
                    <a:gd name="connsiteY1-4806" fmla="*/ 2616 h 10006"/>
                    <a:gd name="connsiteX2-4807" fmla="*/ 2446 w 10000"/>
                    <a:gd name="connsiteY2-4808" fmla="*/ 292 h 10006"/>
                    <a:gd name="connsiteX3-4809" fmla="*/ 3493 w 10000"/>
                    <a:gd name="connsiteY3-4810" fmla="*/ 1600 h 10006"/>
                    <a:gd name="connsiteX4-4811" fmla="*/ 4616 w 10000"/>
                    <a:gd name="connsiteY4-4812" fmla="*/ 4 h 10006"/>
                    <a:gd name="connsiteX5-4813" fmla="*/ 5662 w 10000"/>
                    <a:gd name="connsiteY5-4814" fmla="*/ 1087 h 10006"/>
                    <a:gd name="connsiteX6-4815" fmla="*/ 7305 w 10000"/>
                    <a:gd name="connsiteY6-4816" fmla="*/ 199 h 10006"/>
                    <a:gd name="connsiteX7-4817" fmla="*/ 8495 w 10000"/>
                    <a:gd name="connsiteY7-4818" fmla="*/ 2594 h 10006"/>
                    <a:gd name="connsiteX8-4819" fmla="*/ 9396 w 10000"/>
                    <a:gd name="connsiteY8-4820" fmla="*/ 4622 h 10006"/>
                    <a:gd name="connsiteX9-4821" fmla="*/ 9998 w 10000"/>
                    <a:gd name="connsiteY9-4822" fmla="*/ 9983 h 10006"/>
                    <a:gd name="connsiteX10-4823" fmla="*/ 9233 w 10000"/>
                    <a:gd name="connsiteY10-4824" fmla="*/ 6233 h 10006"/>
                    <a:gd name="connsiteX11-4825" fmla="*/ 8192 w 10000"/>
                    <a:gd name="connsiteY11-4826" fmla="*/ 3395 h 10006"/>
                    <a:gd name="connsiteX12-4827" fmla="*/ 6868 w 10000"/>
                    <a:gd name="connsiteY12-4828" fmla="*/ 3473 h 10006"/>
                    <a:gd name="connsiteX13-4829" fmla="*/ 5662 w 10000"/>
                    <a:gd name="connsiteY13-4830" fmla="*/ 2495 h 10006"/>
                    <a:gd name="connsiteX14-4831" fmla="*/ 4622 w 10000"/>
                    <a:gd name="connsiteY14-4832" fmla="*/ 3248 h 10006"/>
                    <a:gd name="connsiteX15-4833" fmla="*/ 3823 w 10000"/>
                    <a:gd name="connsiteY15-4834" fmla="*/ 2723 h 10006"/>
                    <a:gd name="connsiteX16-4835" fmla="*/ 2748 w 10000"/>
                    <a:gd name="connsiteY16-4836" fmla="*/ 3783 h 10006"/>
                    <a:gd name="connsiteX17-4837" fmla="*/ 1982 w 10000"/>
                    <a:gd name="connsiteY17-4838" fmla="*/ 3693 h 10006"/>
                    <a:gd name="connsiteX18-4839" fmla="*/ 1115 w 10000"/>
                    <a:gd name="connsiteY18-4840" fmla="*/ 5465 h 10006"/>
                    <a:gd name="connsiteX19-4841" fmla="*/ 1 w 10000"/>
                    <a:gd name="connsiteY19-4842" fmla="*/ 8375 h 10006"/>
                    <a:gd name="connsiteX20-4843" fmla="*/ 998 w 10000"/>
                    <a:gd name="connsiteY20-4844" fmla="*/ 2995 h 10006"/>
                    <a:gd name="connsiteX0-4845" fmla="*/ 998 w 10000"/>
                    <a:gd name="connsiteY0-4846" fmla="*/ 2995 h 10006"/>
                    <a:gd name="connsiteX1-4847" fmla="*/ 1860 w 10000"/>
                    <a:gd name="connsiteY1-4848" fmla="*/ 2616 h 10006"/>
                    <a:gd name="connsiteX2-4849" fmla="*/ 2446 w 10000"/>
                    <a:gd name="connsiteY2-4850" fmla="*/ 292 h 10006"/>
                    <a:gd name="connsiteX3-4851" fmla="*/ 3493 w 10000"/>
                    <a:gd name="connsiteY3-4852" fmla="*/ 1600 h 10006"/>
                    <a:gd name="connsiteX4-4853" fmla="*/ 4616 w 10000"/>
                    <a:gd name="connsiteY4-4854" fmla="*/ 4 h 10006"/>
                    <a:gd name="connsiteX5-4855" fmla="*/ 5662 w 10000"/>
                    <a:gd name="connsiteY5-4856" fmla="*/ 1087 h 10006"/>
                    <a:gd name="connsiteX6-4857" fmla="*/ 7305 w 10000"/>
                    <a:gd name="connsiteY6-4858" fmla="*/ 199 h 10006"/>
                    <a:gd name="connsiteX7-4859" fmla="*/ 8495 w 10000"/>
                    <a:gd name="connsiteY7-4860" fmla="*/ 2594 h 10006"/>
                    <a:gd name="connsiteX8-4861" fmla="*/ 9396 w 10000"/>
                    <a:gd name="connsiteY8-4862" fmla="*/ 4622 h 10006"/>
                    <a:gd name="connsiteX9-4863" fmla="*/ 9998 w 10000"/>
                    <a:gd name="connsiteY9-4864" fmla="*/ 9983 h 10006"/>
                    <a:gd name="connsiteX10-4865" fmla="*/ 9233 w 10000"/>
                    <a:gd name="connsiteY10-4866" fmla="*/ 6233 h 10006"/>
                    <a:gd name="connsiteX11-4867" fmla="*/ 8192 w 10000"/>
                    <a:gd name="connsiteY11-4868" fmla="*/ 3395 h 10006"/>
                    <a:gd name="connsiteX12-4869" fmla="*/ 6868 w 10000"/>
                    <a:gd name="connsiteY12-4870" fmla="*/ 3473 h 10006"/>
                    <a:gd name="connsiteX13-4871" fmla="*/ 5662 w 10000"/>
                    <a:gd name="connsiteY13-4872" fmla="*/ 2495 h 10006"/>
                    <a:gd name="connsiteX14-4873" fmla="*/ 4622 w 10000"/>
                    <a:gd name="connsiteY14-4874" fmla="*/ 3248 h 10006"/>
                    <a:gd name="connsiteX15-4875" fmla="*/ 3823 w 10000"/>
                    <a:gd name="connsiteY15-4876" fmla="*/ 2723 h 10006"/>
                    <a:gd name="connsiteX16-4877" fmla="*/ 2748 w 10000"/>
                    <a:gd name="connsiteY16-4878" fmla="*/ 3783 h 10006"/>
                    <a:gd name="connsiteX17-4879" fmla="*/ 1982 w 10000"/>
                    <a:gd name="connsiteY17-4880" fmla="*/ 3693 h 10006"/>
                    <a:gd name="connsiteX18-4881" fmla="*/ 1115 w 10000"/>
                    <a:gd name="connsiteY18-4882" fmla="*/ 5465 h 10006"/>
                    <a:gd name="connsiteX19-4883" fmla="*/ 1 w 10000"/>
                    <a:gd name="connsiteY19-4884" fmla="*/ 8375 h 10006"/>
                    <a:gd name="connsiteX20-4885" fmla="*/ 998 w 10000"/>
                    <a:gd name="connsiteY20-4886" fmla="*/ 2995 h 10006"/>
                    <a:gd name="connsiteX0-4887" fmla="*/ 998 w 10000"/>
                    <a:gd name="connsiteY0-4888" fmla="*/ 2995 h 10006"/>
                    <a:gd name="connsiteX1-4889" fmla="*/ 1860 w 10000"/>
                    <a:gd name="connsiteY1-4890" fmla="*/ 2616 h 10006"/>
                    <a:gd name="connsiteX2-4891" fmla="*/ 2446 w 10000"/>
                    <a:gd name="connsiteY2-4892" fmla="*/ 292 h 10006"/>
                    <a:gd name="connsiteX3-4893" fmla="*/ 3493 w 10000"/>
                    <a:gd name="connsiteY3-4894" fmla="*/ 1600 h 10006"/>
                    <a:gd name="connsiteX4-4895" fmla="*/ 4616 w 10000"/>
                    <a:gd name="connsiteY4-4896" fmla="*/ 4 h 10006"/>
                    <a:gd name="connsiteX5-4897" fmla="*/ 5662 w 10000"/>
                    <a:gd name="connsiteY5-4898" fmla="*/ 1087 h 10006"/>
                    <a:gd name="connsiteX6-4899" fmla="*/ 7305 w 10000"/>
                    <a:gd name="connsiteY6-4900" fmla="*/ 199 h 10006"/>
                    <a:gd name="connsiteX7-4901" fmla="*/ 8495 w 10000"/>
                    <a:gd name="connsiteY7-4902" fmla="*/ 2594 h 10006"/>
                    <a:gd name="connsiteX8-4903" fmla="*/ 9396 w 10000"/>
                    <a:gd name="connsiteY8-4904" fmla="*/ 4622 h 10006"/>
                    <a:gd name="connsiteX9-4905" fmla="*/ 9998 w 10000"/>
                    <a:gd name="connsiteY9-4906" fmla="*/ 9983 h 10006"/>
                    <a:gd name="connsiteX10-4907" fmla="*/ 9233 w 10000"/>
                    <a:gd name="connsiteY10-4908" fmla="*/ 6233 h 10006"/>
                    <a:gd name="connsiteX11-4909" fmla="*/ 8192 w 10000"/>
                    <a:gd name="connsiteY11-4910" fmla="*/ 3395 h 10006"/>
                    <a:gd name="connsiteX12-4911" fmla="*/ 6868 w 10000"/>
                    <a:gd name="connsiteY12-4912" fmla="*/ 3473 h 10006"/>
                    <a:gd name="connsiteX13-4913" fmla="*/ 5662 w 10000"/>
                    <a:gd name="connsiteY13-4914" fmla="*/ 2495 h 10006"/>
                    <a:gd name="connsiteX14-4915" fmla="*/ 4622 w 10000"/>
                    <a:gd name="connsiteY14-4916" fmla="*/ 3248 h 10006"/>
                    <a:gd name="connsiteX15-4917" fmla="*/ 3823 w 10000"/>
                    <a:gd name="connsiteY15-4918" fmla="*/ 2723 h 10006"/>
                    <a:gd name="connsiteX16-4919" fmla="*/ 2748 w 10000"/>
                    <a:gd name="connsiteY16-4920" fmla="*/ 3783 h 10006"/>
                    <a:gd name="connsiteX17-4921" fmla="*/ 1982 w 10000"/>
                    <a:gd name="connsiteY17-4922" fmla="*/ 3693 h 10006"/>
                    <a:gd name="connsiteX18-4923" fmla="*/ 1115 w 10000"/>
                    <a:gd name="connsiteY18-4924" fmla="*/ 5465 h 10006"/>
                    <a:gd name="connsiteX19-4925" fmla="*/ 1 w 10000"/>
                    <a:gd name="connsiteY19-4926" fmla="*/ 8375 h 10006"/>
                    <a:gd name="connsiteX20-4927" fmla="*/ 998 w 10000"/>
                    <a:gd name="connsiteY20-4928" fmla="*/ 2995 h 10006"/>
                    <a:gd name="connsiteX0-4929" fmla="*/ 998 w 10000"/>
                    <a:gd name="connsiteY0-4930" fmla="*/ 2995 h 10006"/>
                    <a:gd name="connsiteX1-4931" fmla="*/ 1860 w 10000"/>
                    <a:gd name="connsiteY1-4932" fmla="*/ 2616 h 10006"/>
                    <a:gd name="connsiteX2-4933" fmla="*/ 2446 w 10000"/>
                    <a:gd name="connsiteY2-4934" fmla="*/ 292 h 10006"/>
                    <a:gd name="connsiteX3-4935" fmla="*/ 3493 w 10000"/>
                    <a:gd name="connsiteY3-4936" fmla="*/ 1600 h 10006"/>
                    <a:gd name="connsiteX4-4937" fmla="*/ 4616 w 10000"/>
                    <a:gd name="connsiteY4-4938" fmla="*/ 4 h 10006"/>
                    <a:gd name="connsiteX5-4939" fmla="*/ 5662 w 10000"/>
                    <a:gd name="connsiteY5-4940" fmla="*/ 1087 h 10006"/>
                    <a:gd name="connsiteX6-4941" fmla="*/ 7305 w 10000"/>
                    <a:gd name="connsiteY6-4942" fmla="*/ 199 h 10006"/>
                    <a:gd name="connsiteX7-4943" fmla="*/ 8495 w 10000"/>
                    <a:gd name="connsiteY7-4944" fmla="*/ 2594 h 10006"/>
                    <a:gd name="connsiteX8-4945" fmla="*/ 9396 w 10000"/>
                    <a:gd name="connsiteY8-4946" fmla="*/ 4622 h 10006"/>
                    <a:gd name="connsiteX9-4947" fmla="*/ 9998 w 10000"/>
                    <a:gd name="connsiteY9-4948" fmla="*/ 9983 h 10006"/>
                    <a:gd name="connsiteX10-4949" fmla="*/ 9233 w 10000"/>
                    <a:gd name="connsiteY10-4950" fmla="*/ 6233 h 10006"/>
                    <a:gd name="connsiteX11-4951" fmla="*/ 8192 w 10000"/>
                    <a:gd name="connsiteY11-4952" fmla="*/ 3395 h 10006"/>
                    <a:gd name="connsiteX12-4953" fmla="*/ 6868 w 10000"/>
                    <a:gd name="connsiteY12-4954" fmla="*/ 3473 h 10006"/>
                    <a:gd name="connsiteX13-4955" fmla="*/ 5662 w 10000"/>
                    <a:gd name="connsiteY13-4956" fmla="*/ 2495 h 10006"/>
                    <a:gd name="connsiteX14-4957" fmla="*/ 4622 w 10000"/>
                    <a:gd name="connsiteY14-4958" fmla="*/ 3248 h 10006"/>
                    <a:gd name="connsiteX15-4959" fmla="*/ 3823 w 10000"/>
                    <a:gd name="connsiteY15-4960" fmla="*/ 2723 h 10006"/>
                    <a:gd name="connsiteX16-4961" fmla="*/ 2748 w 10000"/>
                    <a:gd name="connsiteY16-4962" fmla="*/ 3783 h 10006"/>
                    <a:gd name="connsiteX17-4963" fmla="*/ 1982 w 10000"/>
                    <a:gd name="connsiteY17-4964" fmla="*/ 3693 h 10006"/>
                    <a:gd name="connsiteX18-4965" fmla="*/ 1115 w 10000"/>
                    <a:gd name="connsiteY18-4966" fmla="*/ 5465 h 10006"/>
                    <a:gd name="connsiteX19-4967" fmla="*/ 1 w 10000"/>
                    <a:gd name="connsiteY19-4968" fmla="*/ 8375 h 10006"/>
                    <a:gd name="connsiteX20-4969" fmla="*/ 998 w 10000"/>
                    <a:gd name="connsiteY20-4970" fmla="*/ 2995 h 10006"/>
                    <a:gd name="connsiteX0-4971" fmla="*/ 998 w 10000"/>
                    <a:gd name="connsiteY0-4972" fmla="*/ 2995 h 10006"/>
                    <a:gd name="connsiteX1-4973" fmla="*/ 1860 w 10000"/>
                    <a:gd name="connsiteY1-4974" fmla="*/ 2616 h 10006"/>
                    <a:gd name="connsiteX2-4975" fmla="*/ 2446 w 10000"/>
                    <a:gd name="connsiteY2-4976" fmla="*/ 292 h 10006"/>
                    <a:gd name="connsiteX3-4977" fmla="*/ 3493 w 10000"/>
                    <a:gd name="connsiteY3-4978" fmla="*/ 1600 h 10006"/>
                    <a:gd name="connsiteX4-4979" fmla="*/ 4616 w 10000"/>
                    <a:gd name="connsiteY4-4980" fmla="*/ 4 h 10006"/>
                    <a:gd name="connsiteX5-4981" fmla="*/ 5662 w 10000"/>
                    <a:gd name="connsiteY5-4982" fmla="*/ 1087 h 10006"/>
                    <a:gd name="connsiteX6-4983" fmla="*/ 7305 w 10000"/>
                    <a:gd name="connsiteY6-4984" fmla="*/ 199 h 10006"/>
                    <a:gd name="connsiteX7-4985" fmla="*/ 8495 w 10000"/>
                    <a:gd name="connsiteY7-4986" fmla="*/ 2594 h 10006"/>
                    <a:gd name="connsiteX8-4987" fmla="*/ 9396 w 10000"/>
                    <a:gd name="connsiteY8-4988" fmla="*/ 4622 h 10006"/>
                    <a:gd name="connsiteX9-4989" fmla="*/ 9998 w 10000"/>
                    <a:gd name="connsiteY9-4990" fmla="*/ 9983 h 10006"/>
                    <a:gd name="connsiteX10-4991" fmla="*/ 9233 w 10000"/>
                    <a:gd name="connsiteY10-4992" fmla="*/ 6233 h 10006"/>
                    <a:gd name="connsiteX11-4993" fmla="*/ 8192 w 10000"/>
                    <a:gd name="connsiteY11-4994" fmla="*/ 3395 h 10006"/>
                    <a:gd name="connsiteX12-4995" fmla="*/ 6868 w 10000"/>
                    <a:gd name="connsiteY12-4996" fmla="*/ 3473 h 10006"/>
                    <a:gd name="connsiteX13-4997" fmla="*/ 5662 w 10000"/>
                    <a:gd name="connsiteY13-4998" fmla="*/ 2495 h 10006"/>
                    <a:gd name="connsiteX14-4999" fmla="*/ 4622 w 10000"/>
                    <a:gd name="connsiteY14-5000" fmla="*/ 3248 h 10006"/>
                    <a:gd name="connsiteX15-5001" fmla="*/ 3823 w 10000"/>
                    <a:gd name="connsiteY15-5002" fmla="*/ 2723 h 10006"/>
                    <a:gd name="connsiteX16-5003" fmla="*/ 2748 w 10000"/>
                    <a:gd name="connsiteY16-5004" fmla="*/ 3783 h 10006"/>
                    <a:gd name="connsiteX17-5005" fmla="*/ 1982 w 10000"/>
                    <a:gd name="connsiteY17-5006" fmla="*/ 3693 h 10006"/>
                    <a:gd name="connsiteX18-5007" fmla="*/ 1115 w 10000"/>
                    <a:gd name="connsiteY18-5008" fmla="*/ 5465 h 10006"/>
                    <a:gd name="connsiteX19-5009" fmla="*/ 1 w 10000"/>
                    <a:gd name="connsiteY19-5010" fmla="*/ 8375 h 10006"/>
                    <a:gd name="connsiteX20-5011" fmla="*/ 998 w 10000"/>
                    <a:gd name="connsiteY20-5012" fmla="*/ 2995 h 10006"/>
                    <a:gd name="connsiteX0-5013" fmla="*/ 998 w 10000"/>
                    <a:gd name="connsiteY0-5014" fmla="*/ 2995 h 10006"/>
                    <a:gd name="connsiteX1-5015" fmla="*/ 1860 w 10000"/>
                    <a:gd name="connsiteY1-5016" fmla="*/ 2616 h 10006"/>
                    <a:gd name="connsiteX2-5017" fmla="*/ 2446 w 10000"/>
                    <a:gd name="connsiteY2-5018" fmla="*/ 292 h 10006"/>
                    <a:gd name="connsiteX3-5019" fmla="*/ 3493 w 10000"/>
                    <a:gd name="connsiteY3-5020" fmla="*/ 1600 h 10006"/>
                    <a:gd name="connsiteX4-5021" fmla="*/ 4616 w 10000"/>
                    <a:gd name="connsiteY4-5022" fmla="*/ 4 h 10006"/>
                    <a:gd name="connsiteX5-5023" fmla="*/ 5662 w 10000"/>
                    <a:gd name="connsiteY5-5024" fmla="*/ 1087 h 10006"/>
                    <a:gd name="connsiteX6-5025" fmla="*/ 7305 w 10000"/>
                    <a:gd name="connsiteY6-5026" fmla="*/ 199 h 10006"/>
                    <a:gd name="connsiteX7-5027" fmla="*/ 8495 w 10000"/>
                    <a:gd name="connsiteY7-5028" fmla="*/ 2594 h 10006"/>
                    <a:gd name="connsiteX8-5029" fmla="*/ 9396 w 10000"/>
                    <a:gd name="connsiteY8-5030" fmla="*/ 4622 h 10006"/>
                    <a:gd name="connsiteX9-5031" fmla="*/ 9998 w 10000"/>
                    <a:gd name="connsiteY9-5032" fmla="*/ 9983 h 10006"/>
                    <a:gd name="connsiteX10-5033" fmla="*/ 9233 w 10000"/>
                    <a:gd name="connsiteY10-5034" fmla="*/ 6233 h 10006"/>
                    <a:gd name="connsiteX11-5035" fmla="*/ 8192 w 10000"/>
                    <a:gd name="connsiteY11-5036" fmla="*/ 3395 h 10006"/>
                    <a:gd name="connsiteX12-5037" fmla="*/ 6868 w 10000"/>
                    <a:gd name="connsiteY12-5038" fmla="*/ 3473 h 10006"/>
                    <a:gd name="connsiteX13-5039" fmla="*/ 5662 w 10000"/>
                    <a:gd name="connsiteY13-5040" fmla="*/ 2495 h 10006"/>
                    <a:gd name="connsiteX14-5041" fmla="*/ 4622 w 10000"/>
                    <a:gd name="connsiteY14-5042" fmla="*/ 3248 h 10006"/>
                    <a:gd name="connsiteX15-5043" fmla="*/ 3823 w 10000"/>
                    <a:gd name="connsiteY15-5044" fmla="*/ 2723 h 10006"/>
                    <a:gd name="connsiteX16-5045" fmla="*/ 2748 w 10000"/>
                    <a:gd name="connsiteY16-5046" fmla="*/ 3783 h 10006"/>
                    <a:gd name="connsiteX17-5047" fmla="*/ 1982 w 10000"/>
                    <a:gd name="connsiteY17-5048" fmla="*/ 3693 h 10006"/>
                    <a:gd name="connsiteX18-5049" fmla="*/ 1115 w 10000"/>
                    <a:gd name="connsiteY18-5050" fmla="*/ 5465 h 10006"/>
                    <a:gd name="connsiteX19-5051" fmla="*/ 1 w 10000"/>
                    <a:gd name="connsiteY19-5052" fmla="*/ 8375 h 10006"/>
                    <a:gd name="connsiteX20-5053" fmla="*/ 998 w 10000"/>
                    <a:gd name="connsiteY20-5054" fmla="*/ 2995 h 10006"/>
                    <a:gd name="connsiteX0-5055" fmla="*/ 998 w 10000"/>
                    <a:gd name="connsiteY0-5056" fmla="*/ 2995 h 10006"/>
                    <a:gd name="connsiteX1-5057" fmla="*/ 1860 w 10000"/>
                    <a:gd name="connsiteY1-5058" fmla="*/ 2616 h 10006"/>
                    <a:gd name="connsiteX2-5059" fmla="*/ 2446 w 10000"/>
                    <a:gd name="connsiteY2-5060" fmla="*/ 292 h 10006"/>
                    <a:gd name="connsiteX3-5061" fmla="*/ 3493 w 10000"/>
                    <a:gd name="connsiteY3-5062" fmla="*/ 1600 h 10006"/>
                    <a:gd name="connsiteX4-5063" fmla="*/ 4616 w 10000"/>
                    <a:gd name="connsiteY4-5064" fmla="*/ 4 h 10006"/>
                    <a:gd name="connsiteX5-5065" fmla="*/ 5662 w 10000"/>
                    <a:gd name="connsiteY5-5066" fmla="*/ 1087 h 10006"/>
                    <a:gd name="connsiteX6-5067" fmla="*/ 7305 w 10000"/>
                    <a:gd name="connsiteY6-5068" fmla="*/ 199 h 10006"/>
                    <a:gd name="connsiteX7-5069" fmla="*/ 8495 w 10000"/>
                    <a:gd name="connsiteY7-5070" fmla="*/ 2594 h 10006"/>
                    <a:gd name="connsiteX8-5071" fmla="*/ 9396 w 10000"/>
                    <a:gd name="connsiteY8-5072" fmla="*/ 4622 h 10006"/>
                    <a:gd name="connsiteX9-5073" fmla="*/ 9998 w 10000"/>
                    <a:gd name="connsiteY9-5074" fmla="*/ 9983 h 10006"/>
                    <a:gd name="connsiteX10-5075" fmla="*/ 9233 w 10000"/>
                    <a:gd name="connsiteY10-5076" fmla="*/ 6233 h 10006"/>
                    <a:gd name="connsiteX11-5077" fmla="*/ 8192 w 10000"/>
                    <a:gd name="connsiteY11-5078" fmla="*/ 3395 h 10006"/>
                    <a:gd name="connsiteX12-5079" fmla="*/ 6868 w 10000"/>
                    <a:gd name="connsiteY12-5080" fmla="*/ 3473 h 10006"/>
                    <a:gd name="connsiteX13-5081" fmla="*/ 5662 w 10000"/>
                    <a:gd name="connsiteY13-5082" fmla="*/ 2495 h 10006"/>
                    <a:gd name="connsiteX14-5083" fmla="*/ 4622 w 10000"/>
                    <a:gd name="connsiteY14-5084" fmla="*/ 3248 h 10006"/>
                    <a:gd name="connsiteX15-5085" fmla="*/ 3823 w 10000"/>
                    <a:gd name="connsiteY15-5086" fmla="*/ 2723 h 10006"/>
                    <a:gd name="connsiteX16-5087" fmla="*/ 2748 w 10000"/>
                    <a:gd name="connsiteY16-5088" fmla="*/ 3783 h 10006"/>
                    <a:gd name="connsiteX17-5089" fmla="*/ 1982 w 10000"/>
                    <a:gd name="connsiteY17-5090" fmla="*/ 3693 h 10006"/>
                    <a:gd name="connsiteX18-5091" fmla="*/ 1115 w 10000"/>
                    <a:gd name="connsiteY18-5092" fmla="*/ 5465 h 10006"/>
                    <a:gd name="connsiteX19-5093" fmla="*/ 1 w 10000"/>
                    <a:gd name="connsiteY19-5094" fmla="*/ 8375 h 10006"/>
                    <a:gd name="connsiteX20-5095" fmla="*/ 998 w 10000"/>
                    <a:gd name="connsiteY20-5096" fmla="*/ 2995 h 10006"/>
                    <a:gd name="connsiteX0-5097" fmla="*/ 998 w 10000"/>
                    <a:gd name="connsiteY0-5098" fmla="*/ 2995 h 10006"/>
                    <a:gd name="connsiteX1-5099" fmla="*/ 1860 w 10000"/>
                    <a:gd name="connsiteY1-5100" fmla="*/ 2616 h 10006"/>
                    <a:gd name="connsiteX2-5101" fmla="*/ 2446 w 10000"/>
                    <a:gd name="connsiteY2-5102" fmla="*/ 292 h 10006"/>
                    <a:gd name="connsiteX3-5103" fmla="*/ 3493 w 10000"/>
                    <a:gd name="connsiteY3-5104" fmla="*/ 1600 h 10006"/>
                    <a:gd name="connsiteX4-5105" fmla="*/ 4616 w 10000"/>
                    <a:gd name="connsiteY4-5106" fmla="*/ 4 h 10006"/>
                    <a:gd name="connsiteX5-5107" fmla="*/ 5662 w 10000"/>
                    <a:gd name="connsiteY5-5108" fmla="*/ 1087 h 10006"/>
                    <a:gd name="connsiteX6-5109" fmla="*/ 7305 w 10000"/>
                    <a:gd name="connsiteY6-5110" fmla="*/ 199 h 10006"/>
                    <a:gd name="connsiteX7-5111" fmla="*/ 8495 w 10000"/>
                    <a:gd name="connsiteY7-5112" fmla="*/ 2594 h 10006"/>
                    <a:gd name="connsiteX8-5113" fmla="*/ 9396 w 10000"/>
                    <a:gd name="connsiteY8-5114" fmla="*/ 4622 h 10006"/>
                    <a:gd name="connsiteX9-5115" fmla="*/ 9998 w 10000"/>
                    <a:gd name="connsiteY9-5116" fmla="*/ 9983 h 10006"/>
                    <a:gd name="connsiteX10-5117" fmla="*/ 9233 w 10000"/>
                    <a:gd name="connsiteY10-5118" fmla="*/ 6233 h 10006"/>
                    <a:gd name="connsiteX11-5119" fmla="*/ 8192 w 10000"/>
                    <a:gd name="connsiteY11-5120" fmla="*/ 3395 h 10006"/>
                    <a:gd name="connsiteX12-5121" fmla="*/ 6868 w 10000"/>
                    <a:gd name="connsiteY12-5122" fmla="*/ 3473 h 10006"/>
                    <a:gd name="connsiteX13-5123" fmla="*/ 5662 w 10000"/>
                    <a:gd name="connsiteY13-5124" fmla="*/ 2495 h 10006"/>
                    <a:gd name="connsiteX14-5125" fmla="*/ 4622 w 10000"/>
                    <a:gd name="connsiteY14-5126" fmla="*/ 3248 h 10006"/>
                    <a:gd name="connsiteX15-5127" fmla="*/ 3823 w 10000"/>
                    <a:gd name="connsiteY15-5128" fmla="*/ 2723 h 10006"/>
                    <a:gd name="connsiteX16-5129" fmla="*/ 2748 w 10000"/>
                    <a:gd name="connsiteY16-5130" fmla="*/ 3783 h 10006"/>
                    <a:gd name="connsiteX17-5131" fmla="*/ 1982 w 10000"/>
                    <a:gd name="connsiteY17-5132" fmla="*/ 3693 h 10006"/>
                    <a:gd name="connsiteX18-5133" fmla="*/ 1115 w 10000"/>
                    <a:gd name="connsiteY18-5134" fmla="*/ 5465 h 10006"/>
                    <a:gd name="connsiteX19-5135" fmla="*/ 1 w 10000"/>
                    <a:gd name="connsiteY19-5136" fmla="*/ 8375 h 10006"/>
                    <a:gd name="connsiteX20-5137" fmla="*/ 998 w 10000"/>
                    <a:gd name="connsiteY20-5138" fmla="*/ 2995 h 10006"/>
                    <a:gd name="connsiteX0-5139" fmla="*/ 998 w 10000"/>
                    <a:gd name="connsiteY0-5140" fmla="*/ 2992 h 10003"/>
                    <a:gd name="connsiteX1-5141" fmla="*/ 1860 w 10000"/>
                    <a:gd name="connsiteY1-5142" fmla="*/ 2613 h 10003"/>
                    <a:gd name="connsiteX2-5143" fmla="*/ 2446 w 10000"/>
                    <a:gd name="connsiteY2-5144" fmla="*/ 289 h 10003"/>
                    <a:gd name="connsiteX3-5145" fmla="*/ 3404 w 10000"/>
                    <a:gd name="connsiteY3-5146" fmla="*/ 1033 h 10003"/>
                    <a:gd name="connsiteX4-5147" fmla="*/ 4616 w 10000"/>
                    <a:gd name="connsiteY4-5148" fmla="*/ 1 h 10003"/>
                    <a:gd name="connsiteX5-5149" fmla="*/ 5662 w 10000"/>
                    <a:gd name="connsiteY5-5150" fmla="*/ 1084 h 10003"/>
                    <a:gd name="connsiteX6-5151" fmla="*/ 7305 w 10000"/>
                    <a:gd name="connsiteY6-5152" fmla="*/ 196 h 10003"/>
                    <a:gd name="connsiteX7-5153" fmla="*/ 8495 w 10000"/>
                    <a:gd name="connsiteY7-5154" fmla="*/ 2591 h 10003"/>
                    <a:gd name="connsiteX8-5155" fmla="*/ 9396 w 10000"/>
                    <a:gd name="connsiteY8-5156" fmla="*/ 4619 h 10003"/>
                    <a:gd name="connsiteX9-5157" fmla="*/ 9998 w 10000"/>
                    <a:gd name="connsiteY9-5158" fmla="*/ 9980 h 10003"/>
                    <a:gd name="connsiteX10-5159" fmla="*/ 9233 w 10000"/>
                    <a:gd name="connsiteY10-5160" fmla="*/ 6230 h 10003"/>
                    <a:gd name="connsiteX11-5161" fmla="*/ 8192 w 10000"/>
                    <a:gd name="connsiteY11-5162" fmla="*/ 3392 h 10003"/>
                    <a:gd name="connsiteX12-5163" fmla="*/ 6868 w 10000"/>
                    <a:gd name="connsiteY12-5164" fmla="*/ 3470 h 10003"/>
                    <a:gd name="connsiteX13-5165" fmla="*/ 5662 w 10000"/>
                    <a:gd name="connsiteY13-5166" fmla="*/ 2492 h 10003"/>
                    <a:gd name="connsiteX14-5167" fmla="*/ 4622 w 10000"/>
                    <a:gd name="connsiteY14-5168" fmla="*/ 3245 h 10003"/>
                    <a:gd name="connsiteX15-5169" fmla="*/ 3823 w 10000"/>
                    <a:gd name="connsiteY15-5170" fmla="*/ 2720 h 10003"/>
                    <a:gd name="connsiteX16-5171" fmla="*/ 2748 w 10000"/>
                    <a:gd name="connsiteY16-5172" fmla="*/ 3780 h 10003"/>
                    <a:gd name="connsiteX17-5173" fmla="*/ 1982 w 10000"/>
                    <a:gd name="connsiteY17-5174" fmla="*/ 3690 h 10003"/>
                    <a:gd name="connsiteX18-5175" fmla="*/ 1115 w 10000"/>
                    <a:gd name="connsiteY18-5176" fmla="*/ 5462 h 10003"/>
                    <a:gd name="connsiteX19-5177" fmla="*/ 1 w 10000"/>
                    <a:gd name="connsiteY19-5178" fmla="*/ 8372 h 10003"/>
                    <a:gd name="connsiteX20-5179" fmla="*/ 998 w 10000"/>
                    <a:gd name="connsiteY20-5180" fmla="*/ 2992 h 10003"/>
                    <a:gd name="connsiteX0-5181" fmla="*/ 998 w 10000"/>
                    <a:gd name="connsiteY0-5182" fmla="*/ 2992 h 10003"/>
                    <a:gd name="connsiteX1-5183" fmla="*/ 1786 w 10000"/>
                    <a:gd name="connsiteY1-5184" fmla="*/ 2275 h 10003"/>
                    <a:gd name="connsiteX2-5185" fmla="*/ 2446 w 10000"/>
                    <a:gd name="connsiteY2-5186" fmla="*/ 289 h 10003"/>
                    <a:gd name="connsiteX3-5187" fmla="*/ 3404 w 10000"/>
                    <a:gd name="connsiteY3-5188" fmla="*/ 1033 h 10003"/>
                    <a:gd name="connsiteX4-5189" fmla="*/ 4616 w 10000"/>
                    <a:gd name="connsiteY4-5190" fmla="*/ 1 h 10003"/>
                    <a:gd name="connsiteX5-5191" fmla="*/ 5662 w 10000"/>
                    <a:gd name="connsiteY5-5192" fmla="*/ 1084 h 10003"/>
                    <a:gd name="connsiteX6-5193" fmla="*/ 7305 w 10000"/>
                    <a:gd name="connsiteY6-5194" fmla="*/ 196 h 10003"/>
                    <a:gd name="connsiteX7-5195" fmla="*/ 8495 w 10000"/>
                    <a:gd name="connsiteY7-5196" fmla="*/ 2591 h 10003"/>
                    <a:gd name="connsiteX8-5197" fmla="*/ 9396 w 10000"/>
                    <a:gd name="connsiteY8-5198" fmla="*/ 4619 h 10003"/>
                    <a:gd name="connsiteX9-5199" fmla="*/ 9998 w 10000"/>
                    <a:gd name="connsiteY9-5200" fmla="*/ 9980 h 10003"/>
                    <a:gd name="connsiteX10-5201" fmla="*/ 9233 w 10000"/>
                    <a:gd name="connsiteY10-5202" fmla="*/ 6230 h 10003"/>
                    <a:gd name="connsiteX11-5203" fmla="*/ 8192 w 10000"/>
                    <a:gd name="connsiteY11-5204" fmla="*/ 3392 h 10003"/>
                    <a:gd name="connsiteX12-5205" fmla="*/ 6868 w 10000"/>
                    <a:gd name="connsiteY12-5206" fmla="*/ 3470 h 10003"/>
                    <a:gd name="connsiteX13-5207" fmla="*/ 5662 w 10000"/>
                    <a:gd name="connsiteY13-5208" fmla="*/ 2492 h 10003"/>
                    <a:gd name="connsiteX14-5209" fmla="*/ 4622 w 10000"/>
                    <a:gd name="connsiteY14-5210" fmla="*/ 3245 h 10003"/>
                    <a:gd name="connsiteX15-5211" fmla="*/ 3823 w 10000"/>
                    <a:gd name="connsiteY15-5212" fmla="*/ 2720 h 10003"/>
                    <a:gd name="connsiteX16-5213" fmla="*/ 2748 w 10000"/>
                    <a:gd name="connsiteY16-5214" fmla="*/ 3780 h 10003"/>
                    <a:gd name="connsiteX17-5215" fmla="*/ 1982 w 10000"/>
                    <a:gd name="connsiteY17-5216" fmla="*/ 3690 h 10003"/>
                    <a:gd name="connsiteX18-5217" fmla="*/ 1115 w 10000"/>
                    <a:gd name="connsiteY18-5218" fmla="*/ 5462 h 10003"/>
                    <a:gd name="connsiteX19-5219" fmla="*/ 1 w 10000"/>
                    <a:gd name="connsiteY19-5220" fmla="*/ 8372 h 10003"/>
                    <a:gd name="connsiteX20-5221" fmla="*/ 998 w 10000"/>
                    <a:gd name="connsiteY20-5222" fmla="*/ 2992 h 10003"/>
                    <a:gd name="connsiteX0-5223" fmla="*/ 998 w 10000"/>
                    <a:gd name="connsiteY0-5224" fmla="*/ 2992 h 10003"/>
                    <a:gd name="connsiteX1-5225" fmla="*/ 1786 w 10000"/>
                    <a:gd name="connsiteY1-5226" fmla="*/ 2275 h 10003"/>
                    <a:gd name="connsiteX2-5227" fmla="*/ 2446 w 10000"/>
                    <a:gd name="connsiteY2-5228" fmla="*/ 289 h 10003"/>
                    <a:gd name="connsiteX3-5229" fmla="*/ 3404 w 10000"/>
                    <a:gd name="connsiteY3-5230" fmla="*/ 1033 h 10003"/>
                    <a:gd name="connsiteX4-5231" fmla="*/ 4616 w 10000"/>
                    <a:gd name="connsiteY4-5232" fmla="*/ 1 h 10003"/>
                    <a:gd name="connsiteX5-5233" fmla="*/ 5662 w 10000"/>
                    <a:gd name="connsiteY5-5234" fmla="*/ 1084 h 10003"/>
                    <a:gd name="connsiteX6-5235" fmla="*/ 7305 w 10000"/>
                    <a:gd name="connsiteY6-5236" fmla="*/ 196 h 10003"/>
                    <a:gd name="connsiteX7-5237" fmla="*/ 8495 w 10000"/>
                    <a:gd name="connsiteY7-5238" fmla="*/ 2591 h 10003"/>
                    <a:gd name="connsiteX8-5239" fmla="*/ 9396 w 10000"/>
                    <a:gd name="connsiteY8-5240" fmla="*/ 4619 h 10003"/>
                    <a:gd name="connsiteX9-5241" fmla="*/ 9998 w 10000"/>
                    <a:gd name="connsiteY9-5242" fmla="*/ 9980 h 10003"/>
                    <a:gd name="connsiteX10-5243" fmla="*/ 9233 w 10000"/>
                    <a:gd name="connsiteY10-5244" fmla="*/ 6230 h 10003"/>
                    <a:gd name="connsiteX11-5245" fmla="*/ 8192 w 10000"/>
                    <a:gd name="connsiteY11-5246" fmla="*/ 3392 h 10003"/>
                    <a:gd name="connsiteX12-5247" fmla="*/ 6868 w 10000"/>
                    <a:gd name="connsiteY12-5248" fmla="*/ 3470 h 10003"/>
                    <a:gd name="connsiteX13-5249" fmla="*/ 5662 w 10000"/>
                    <a:gd name="connsiteY13-5250" fmla="*/ 2492 h 10003"/>
                    <a:gd name="connsiteX14-5251" fmla="*/ 4622 w 10000"/>
                    <a:gd name="connsiteY14-5252" fmla="*/ 3245 h 10003"/>
                    <a:gd name="connsiteX15-5253" fmla="*/ 3823 w 10000"/>
                    <a:gd name="connsiteY15-5254" fmla="*/ 2720 h 10003"/>
                    <a:gd name="connsiteX16-5255" fmla="*/ 2837 w 10000"/>
                    <a:gd name="connsiteY16-5256" fmla="*/ 3630 h 10003"/>
                    <a:gd name="connsiteX17-5257" fmla="*/ 1982 w 10000"/>
                    <a:gd name="connsiteY17-5258" fmla="*/ 3690 h 10003"/>
                    <a:gd name="connsiteX18-5259" fmla="*/ 1115 w 10000"/>
                    <a:gd name="connsiteY18-5260" fmla="*/ 5462 h 10003"/>
                    <a:gd name="connsiteX19-5261" fmla="*/ 1 w 10000"/>
                    <a:gd name="connsiteY19-5262" fmla="*/ 8372 h 10003"/>
                    <a:gd name="connsiteX20-5263" fmla="*/ 998 w 10000"/>
                    <a:gd name="connsiteY20-5264" fmla="*/ 2992 h 10003"/>
                    <a:gd name="connsiteX0-5265" fmla="*/ 998 w 10000"/>
                    <a:gd name="connsiteY0-5266" fmla="*/ 2992 h 10003"/>
                    <a:gd name="connsiteX1-5267" fmla="*/ 1786 w 10000"/>
                    <a:gd name="connsiteY1-5268" fmla="*/ 2275 h 10003"/>
                    <a:gd name="connsiteX2-5269" fmla="*/ 2446 w 10000"/>
                    <a:gd name="connsiteY2-5270" fmla="*/ 289 h 10003"/>
                    <a:gd name="connsiteX3-5271" fmla="*/ 3404 w 10000"/>
                    <a:gd name="connsiteY3-5272" fmla="*/ 1033 h 10003"/>
                    <a:gd name="connsiteX4-5273" fmla="*/ 4616 w 10000"/>
                    <a:gd name="connsiteY4-5274" fmla="*/ 1 h 10003"/>
                    <a:gd name="connsiteX5-5275" fmla="*/ 5662 w 10000"/>
                    <a:gd name="connsiteY5-5276" fmla="*/ 1084 h 10003"/>
                    <a:gd name="connsiteX6-5277" fmla="*/ 7305 w 10000"/>
                    <a:gd name="connsiteY6-5278" fmla="*/ 196 h 10003"/>
                    <a:gd name="connsiteX7-5279" fmla="*/ 8495 w 10000"/>
                    <a:gd name="connsiteY7-5280" fmla="*/ 2591 h 10003"/>
                    <a:gd name="connsiteX8-5281" fmla="*/ 9396 w 10000"/>
                    <a:gd name="connsiteY8-5282" fmla="*/ 4619 h 10003"/>
                    <a:gd name="connsiteX9-5283" fmla="*/ 9998 w 10000"/>
                    <a:gd name="connsiteY9-5284" fmla="*/ 9980 h 10003"/>
                    <a:gd name="connsiteX10-5285" fmla="*/ 9233 w 10000"/>
                    <a:gd name="connsiteY10-5286" fmla="*/ 6230 h 10003"/>
                    <a:gd name="connsiteX11-5287" fmla="*/ 8192 w 10000"/>
                    <a:gd name="connsiteY11-5288" fmla="*/ 3392 h 10003"/>
                    <a:gd name="connsiteX12-5289" fmla="*/ 6868 w 10000"/>
                    <a:gd name="connsiteY12-5290" fmla="*/ 3470 h 10003"/>
                    <a:gd name="connsiteX13-5291" fmla="*/ 5662 w 10000"/>
                    <a:gd name="connsiteY13-5292" fmla="*/ 2492 h 10003"/>
                    <a:gd name="connsiteX14-5293" fmla="*/ 4622 w 10000"/>
                    <a:gd name="connsiteY14-5294" fmla="*/ 3245 h 10003"/>
                    <a:gd name="connsiteX15-5295" fmla="*/ 3734 w 10000"/>
                    <a:gd name="connsiteY15-5296" fmla="*/ 2231 h 10003"/>
                    <a:gd name="connsiteX16-5297" fmla="*/ 2837 w 10000"/>
                    <a:gd name="connsiteY16-5298" fmla="*/ 3630 h 10003"/>
                    <a:gd name="connsiteX17-5299" fmla="*/ 1982 w 10000"/>
                    <a:gd name="connsiteY17-5300" fmla="*/ 3690 h 10003"/>
                    <a:gd name="connsiteX18-5301" fmla="*/ 1115 w 10000"/>
                    <a:gd name="connsiteY18-5302" fmla="*/ 5462 h 10003"/>
                    <a:gd name="connsiteX19-5303" fmla="*/ 1 w 10000"/>
                    <a:gd name="connsiteY19-5304" fmla="*/ 8372 h 10003"/>
                    <a:gd name="connsiteX20-5305" fmla="*/ 998 w 10000"/>
                    <a:gd name="connsiteY20-5306" fmla="*/ 2992 h 10003"/>
                    <a:gd name="connsiteX0-5307" fmla="*/ 998 w 10000"/>
                    <a:gd name="connsiteY0-5308" fmla="*/ 2992 h 10003"/>
                    <a:gd name="connsiteX1-5309" fmla="*/ 1786 w 10000"/>
                    <a:gd name="connsiteY1-5310" fmla="*/ 2275 h 10003"/>
                    <a:gd name="connsiteX2-5311" fmla="*/ 2446 w 10000"/>
                    <a:gd name="connsiteY2-5312" fmla="*/ 289 h 10003"/>
                    <a:gd name="connsiteX3-5313" fmla="*/ 3404 w 10000"/>
                    <a:gd name="connsiteY3-5314" fmla="*/ 1033 h 10003"/>
                    <a:gd name="connsiteX4-5315" fmla="*/ 4616 w 10000"/>
                    <a:gd name="connsiteY4-5316" fmla="*/ 1 h 10003"/>
                    <a:gd name="connsiteX5-5317" fmla="*/ 5662 w 10000"/>
                    <a:gd name="connsiteY5-5318" fmla="*/ 1084 h 10003"/>
                    <a:gd name="connsiteX6-5319" fmla="*/ 7305 w 10000"/>
                    <a:gd name="connsiteY6-5320" fmla="*/ 196 h 10003"/>
                    <a:gd name="connsiteX7-5321" fmla="*/ 8495 w 10000"/>
                    <a:gd name="connsiteY7-5322" fmla="*/ 2591 h 10003"/>
                    <a:gd name="connsiteX8-5323" fmla="*/ 9396 w 10000"/>
                    <a:gd name="connsiteY8-5324" fmla="*/ 4619 h 10003"/>
                    <a:gd name="connsiteX9-5325" fmla="*/ 9998 w 10000"/>
                    <a:gd name="connsiteY9-5326" fmla="*/ 9980 h 10003"/>
                    <a:gd name="connsiteX10-5327" fmla="*/ 9233 w 10000"/>
                    <a:gd name="connsiteY10-5328" fmla="*/ 6230 h 10003"/>
                    <a:gd name="connsiteX11-5329" fmla="*/ 8192 w 10000"/>
                    <a:gd name="connsiteY11-5330" fmla="*/ 3392 h 10003"/>
                    <a:gd name="connsiteX12-5331" fmla="*/ 6868 w 10000"/>
                    <a:gd name="connsiteY12-5332" fmla="*/ 3470 h 10003"/>
                    <a:gd name="connsiteX13-5333" fmla="*/ 5662 w 10000"/>
                    <a:gd name="connsiteY13-5334" fmla="*/ 2492 h 10003"/>
                    <a:gd name="connsiteX14-5335" fmla="*/ 4622 w 10000"/>
                    <a:gd name="connsiteY14-5336" fmla="*/ 3245 h 10003"/>
                    <a:gd name="connsiteX15-5337" fmla="*/ 3734 w 10000"/>
                    <a:gd name="connsiteY15-5338" fmla="*/ 2231 h 10003"/>
                    <a:gd name="connsiteX16-5339" fmla="*/ 2837 w 10000"/>
                    <a:gd name="connsiteY16-5340" fmla="*/ 3630 h 10003"/>
                    <a:gd name="connsiteX17-5341" fmla="*/ 1982 w 10000"/>
                    <a:gd name="connsiteY17-5342" fmla="*/ 3690 h 10003"/>
                    <a:gd name="connsiteX18-5343" fmla="*/ 1115 w 10000"/>
                    <a:gd name="connsiteY18-5344" fmla="*/ 5462 h 10003"/>
                    <a:gd name="connsiteX19-5345" fmla="*/ 1 w 10000"/>
                    <a:gd name="connsiteY19-5346" fmla="*/ 8372 h 10003"/>
                    <a:gd name="connsiteX20-5347" fmla="*/ 998 w 10000"/>
                    <a:gd name="connsiteY20-5348" fmla="*/ 2992 h 10003"/>
                    <a:gd name="connsiteX0-5349" fmla="*/ 998 w 10000"/>
                    <a:gd name="connsiteY0-5350" fmla="*/ 2992 h 10003"/>
                    <a:gd name="connsiteX1-5351" fmla="*/ 1786 w 10000"/>
                    <a:gd name="connsiteY1-5352" fmla="*/ 2275 h 10003"/>
                    <a:gd name="connsiteX2-5353" fmla="*/ 2446 w 10000"/>
                    <a:gd name="connsiteY2-5354" fmla="*/ 289 h 10003"/>
                    <a:gd name="connsiteX3-5355" fmla="*/ 3404 w 10000"/>
                    <a:gd name="connsiteY3-5356" fmla="*/ 1033 h 10003"/>
                    <a:gd name="connsiteX4-5357" fmla="*/ 4616 w 10000"/>
                    <a:gd name="connsiteY4-5358" fmla="*/ 1 h 10003"/>
                    <a:gd name="connsiteX5-5359" fmla="*/ 5662 w 10000"/>
                    <a:gd name="connsiteY5-5360" fmla="*/ 1084 h 10003"/>
                    <a:gd name="connsiteX6-5361" fmla="*/ 7305 w 10000"/>
                    <a:gd name="connsiteY6-5362" fmla="*/ 196 h 10003"/>
                    <a:gd name="connsiteX7-5363" fmla="*/ 8495 w 10000"/>
                    <a:gd name="connsiteY7-5364" fmla="*/ 2591 h 10003"/>
                    <a:gd name="connsiteX8-5365" fmla="*/ 9396 w 10000"/>
                    <a:gd name="connsiteY8-5366" fmla="*/ 4619 h 10003"/>
                    <a:gd name="connsiteX9-5367" fmla="*/ 9998 w 10000"/>
                    <a:gd name="connsiteY9-5368" fmla="*/ 9980 h 10003"/>
                    <a:gd name="connsiteX10-5369" fmla="*/ 9233 w 10000"/>
                    <a:gd name="connsiteY10-5370" fmla="*/ 6230 h 10003"/>
                    <a:gd name="connsiteX11-5371" fmla="*/ 8192 w 10000"/>
                    <a:gd name="connsiteY11-5372" fmla="*/ 3392 h 10003"/>
                    <a:gd name="connsiteX12-5373" fmla="*/ 6868 w 10000"/>
                    <a:gd name="connsiteY12-5374" fmla="*/ 3470 h 10003"/>
                    <a:gd name="connsiteX13-5375" fmla="*/ 5662 w 10000"/>
                    <a:gd name="connsiteY13-5376" fmla="*/ 2492 h 10003"/>
                    <a:gd name="connsiteX14-5377" fmla="*/ 4622 w 10000"/>
                    <a:gd name="connsiteY14-5378" fmla="*/ 3245 h 10003"/>
                    <a:gd name="connsiteX15-5379" fmla="*/ 3734 w 10000"/>
                    <a:gd name="connsiteY15-5380" fmla="*/ 2231 h 10003"/>
                    <a:gd name="connsiteX16-5381" fmla="*/ 2837 w 10000"/>
                    <a:gd name="connsiteY16-5382" fmla="*/ 3630 h 10003"/>
                    <a:gd name="connsiteX17-5383" fmla="*/ 1982 w 10000"/>
                    <a:gd name="connsiteY17-5384" fmla="*/ 3690 h 10003"/>
                    <a:gd name="connsiteX18-5385" fmla="*/ 1115 w 10000"/>
                    <a:gd name="connsiteY18-5386" fmla="*/ 5462 h 10003"/>
                    <a:gd name="connsiteX19-5387" fmla="*/ 1 w 10000"/>
                    <a:gd name="connsiteY19-5388" fmla="*/ 8372 h 10003"/>
                    <a:gd name="connsiteX20-5389" fmla="*/ 998 w 10000"/>
                    <a:gd name="connsiteY20-5390" fmla="*/ 2992 h 10003"/>
                    <a:gd name="connsiteX0-5391" fmla="*/ 998 w 10000"/>
                    <a:gd name="connsiteY0-5392" fmla="*/ 2992 h 10003"/>
                    <a:gd name="connsiteX1-5393" fmla="*/ 1786 w 10000"/>
                    <a:gd name="connsiteY1-5394" fmla="*/ 2275 h 10003"/>
                    <a:gd name="connsiteX2-5395" fmla="*/ 2520 w 10000"/>
                    <a:gd name="connsiteY2-5396" fmla="*/ 627 h 10003"/>
                    <a:gd name="connsiteX3-5397" fmla="*/ 3404 w 10000"/>
                    <a:gd name="connsiteY3-5398" fmla="*/ 1033 h 10003"/>
                    <a:gd name="connsiteX4-5399" fmla="*/ 4616 w 10000"/>
                    <a:gd name="connsiteY4-5400" fmla="*/ 1 h 10003"/>
                    <a:gd name="connsiteX5-5401" fmla="*/ 5662 w 10000"/>
                    <a:gd name="connsiteY5-5402" fmla="*/ 1084 h 10003"/>
                    <a:gd name="connsiteX6-5403" fmla="*/ 7305 w 10000"/>
                    <a:gd name="connsiteY6-5404" fmla="*/ 196 h 10003"/>
                    <a:gd name="connsiteX7-5405" fmla="*/ 8495 w 10000"/>
                    <a:gd name="connsiteY7-5406" fmla="*/ 2591 h 10003"/>
                    <a:gd name="connsiteX8-5407" fmla="*/ 9396 w 10000"/>
                    <a:gd name="connsiteY8-5408" fmla="*/ 4619 h 10003"/>
                    <a:gd name="connsiteX9-5409" fmla="*/ 9998 w 10000"/>
                    <a:gd name="connsiteY9-5410" fmla="*/ 9980 h 10003"/>
                    <a:gd name="connsiteX10-5411" fmla="*/ 9233 w 10000"/>
                    <a:gd name="connsiteY10-5412" fmla="*/ 6230 h 10003"/>
                    <a:gd name="connsiteX11-5413" fmla="*/ 8192 w 10000"/>
                    <a:gd name="connsiteY11-5414" fmla="*/ 3392 h 10003"/>
                    <a:gd name="connsiteX12-5415" fmla="*/ 6868 w 10000"/>
                    <a:gd name="connsiteY12-5416" fmla="*/ 3470 h 10003"/>
                    <a:gd name="connsiteX13-5417" fmla="*/ 5662 w 10000"/>
                    <a:gd name="connsiteY13-5418" fmla="*/ 2492 h 10003"/>
                    <a:gd name="connsiteX14-5419" fmla="*/ 4622 w 10000"/>
                    <a:gd name="connsiteY14-5420" fmla="*/ 3245 h 10003"/>
                    <a:gd name="connsiteX15-5421" fmla="*/ 3734 w 10000"/>
                    <a:gd name="connsiteY15-5422" fmla="*/ 2231 h 10003"/>
                    <a:gd name="connsiteX16-5423" fmla="*/ 2837 w 10000"/>
                    <a:gd name="connsiteY16-5424" fmla="*/ 3630 h 10003"/>
                    <a:gd name="connsiteX17-5425" fmla="*/ 1982 w 10000"/>
                    <a:gd name="connsiteY17-5426" fmla="*/ 3690 h 10003"/>
                    <a:gd name="connsiteX18-5427" fmla="*/ 1115 w 10000"/>
                    <a:gd name="connsiteY18-5428" fmla="*/ 5462 h 10003"/>
                    <a:gd name="connsiteX19-5429" fmla="*/ 1 w 10000"/>
                    <a:gd name="connsiteY19-5430" fmla="*/ 8372 h 10003"/>
                    <a:gd name="connsiteX20-5431" fmla="*/ 998 w 10000"/>
                    <a:gd name="connsiteY20-5432" fmla="*/ 2992 h 10003"/>
                    <a:gd name="connsiteX0-5433" fmla="*/ 998 w 10000"/>
                    <a:gd name="connsiteY0-5434" fmla="*/ 3330 h 10003"/>
                    <a:gd name="connsiteX1-5435" fmla="*/ 1786 w 10000"/>
                    <a:gd name="connsiteY1-5436" fmla="*/ 2275 h 10003"/>
                    <a:gd name="connsiteX2-5437" fmla="*/ 2520 w 10000"/>
                    <a:gd name="connsiteY2-5438" fmla="*/ 627 h 10003"/>
                    <a:gd name="connsiteX3-5439" fmla="*/ 3404 w 10000"/>
                    <a:gd name="connsiteY3-5440" fmla="*/ 1033 h 10003"/>
                    <a:gd name="connsiteX4-5441" fmla="*/ 4616 w 10000"/>
                    <a:gd name="connsiteY4-5442" fmla="*/ 1 h 10003"/>
                    <a:gd name="connsiteX5-5443" fmla="*/ 5662 w 10000"/>
                    <a:gd name="connsiteY5-5444" fmla="*/ 1084 h 10003"/>
                    <a:gd name="connsiteX6-5445" fmla="*/ 7305 w 10000"/>
                    <a:gd name="connsiteY6-5446" fmla="*/ 196 h 10003"/>
                    <a:gd name="connsiteX7-5447" fmla="*/ 8495 w 10000"/>
                    <a:gd name="connsiteY7-5448" fmla="*/ 2591 h 10003"/>
                    <a:gd name="connsiteX8-5449" fmla="*/ 9396 w 10000"/>
                    <a:gd name="connsiteY8-5450" fmla="*/ 4619 h 10003"/>
                    <a:gd name="connsiteX9-5451" fmla="*/ 9998 w 10000"/>
                    <a:gd name="connsiteY9-5452" fmla="*/ 9980 h 10003"/>
                    <a:gd name="connsiteX10-5453" fmla="*/ 9233 w 10000"/>
                    <a:gd name="connsiteY10-5454" fmla="*/ 6230 h 10003"/>
                    <a:gd name="connsiteX11-5455" fmla="*/ 8192 w 10000"/>
                    <a:gd name="connsiteY11-5456" fmla="*/ 3392 h 10003"/>
                    <a:gd name="connsiteX12-5457" fmla="*/ 6868 w 10000"/>
                    <a:gd name="connsiteY12-5458" fmla="*/ 3470 h 10003"/>
                    <a:gd name="connsiteX13-5459" fmla="*/ 5662 w 10000"/>
                    <a:gd name="connsiteY13-5460" fmla="*/ 2492 h 10003"/>
                    <a:gd name="connsiteX14-5461" fmla="*/ 4622 w 10000"/>
                    <a:gd name="connsiteY14-5462" fmla="*/ 3245 h 10003"/>
                    <a:gd name="connsiteX15-5463" fmla="*/ 3734 w 10000"/>
                    <a:gd name="connsiteY15-5464" fmla="*/ 2231 h 10003"/>
                    <a:gd name="connsiteX16-5465" fmla="*/ 2837 w 10000"/>
                    <a:gd name="connsiteY16-5466" fmla="*/ 3630 h 10003"/>
                    <a:gd name="connsiteX17-5467" fmla="*/ 1982 w 10000"/>
                    <a:gd name="connsiteY17-5468" fmla="*/ 3690 h 10003"/>
                    <a:gd name="connsiteX18-5469" fmla="*/ 1115 w 10000"/>
                    <a:gd name="connsiteY18-5470" fmla="*/ 5462 h 10003"/>
                    <a:gd name="connsiteX19-5471" fmla="*/ 1 w 10000"/>
                    <a:gd name="connsiteY19-5472" fmla="*/ 8372 h 10003"/>
                    <a:gd name="connsiteX20-5473" fmla="*/ 998 w 10000"/>
                    <a:gd name="connsiteY20-5474" fmla="*/ 3330 h 10003"/>
                    <a:gd name="connsiteX0-5475" fmla="*/ 998 w 10000"/>
                    <a:gd name="connsiteY0-5476" fmla="*/ 3330 h 10003"/>
                    <a:gd name="connsiteX1-5477" fmla="*/ 1578 w 10000"/>
                    <a:gd name="connsiteY1-5478" fmla="*/ 2764 h 10003"/>
                    <a:gd name="connsiteX2-5479" fmla="*/ 2520 w 10000"/>
                    <a:gd name="connsiteY2-5480" fmla="*/ 627 h 10003"/>
                    <a:gd name="connsiteX3-5481" fmla="*/ 3404 w 10000"/>
                    <a:gd name="connsiteY3-5482" fmla="*/ 1033 h 10003"/>
                    <a:gd name="connsiteX4-5483" fmla="*/ 4616 w 10000"/>
                    <a:gd name="connsiteY4-5484" fmla="*/ 1 h 10003"/>
                    <a:gd name="connsiteX5-5485" fmla="*/ 5662 w 10000"/>
                    <a:gd name="connsiteY5-5486" fmla="*/ 1084 h 10003"/>
                    <a:gd name="connsiteX6-5487" fmla="*/ 7305 w 10000"/>
                    <a:gd name="connsiteY6-5488" fmla="*/ 196 h 10003"/>
                    <a:gd name="connsiteX7-5489" fmla="*/ 8495 w 10000"/>
                    <a:gd name="connsiteY7-5490" fmla="*/ 2591 h 10003"/>
                    <a:gd name="connsiteX8-5491" fmla="*/ 9396 w 10000"/>
                    <a:gd name="connsiteY8-5492" fmla="*/ 4619 h 10003"/>
                    <a:gd name="connsiteX9-5493" fmla="*/ 9998 w 10000"/>
                    <a:gd name="connsiteY9-5494" fmla="*/ 9980 h 10003"/>
                    <a:gd name="connsiteX10-5495" fmla="*/ 9233 w 10000"/>
                    <a:gd name="connsiteY10-5496" fmla="*/ 6230 h 10003"/>
                    <a:gd name="connsiteX11-5497" fmla="*/ 8192 w 10000"/>
                    <a:gd name="connsiteY11-5498" fmla="*/ 3392 h 10003"/>
                    <a:gd name="connsiteX12-5499" fmla="*/ 6868 w 10000"/>
                    <a:gd name="connsiteY12-5500" fmla="*/ 3470 h 10003"/>
                    <a:gd name="connsiteX13-5501" fmla="*/ 5662 w 10000"/>
                    <a:gd name="connsiteY13-5502" fmla="*/ 2492 h 10003"/>
                    <a:gd name="connsiteX14-5503" fmla="*/ 4622 w 10000"/>
                    <a:gd name="connsiteY14-5504" fmla="*/ 3245 h 10003"/>
                    <a:gd name="connsiteX15-5505" fmla="*/ 3734 w 10000"/>
                    <a:gd name="connsiteY15-5506" fmla="*/ 2231 h 10003"/>
                    <a:gd name="connsiteX16-5507" fmla="*/ 2837 w 10000"/>
                    <a:gd name="connsiteY16-5508" fmla="*/ 3630 h 10003"/>
                    <a:gd name="connsiteX17-5509" fmla="*/ 1982 w 10000"/>
                    <a:gd name="connsiteY17-5510" fmla="*/ 3690 h 10003"/>
                    <a:gd name="connsiteX18-5511" fmla="*/ 1115 w 10000"/>
                    <a:gd name="connsiteY18-5512" fmla="*/ 5462 h 10003"/>
                    <a:gd name="connsiteX19-5513" fmla="*/ 1 w 10000"/>
                    <a:gd name="connsiteY19-5514" fmla="*/ 8372 h 10003"/>
                    <a:gd name="connsiteX20-5515" fmla="*/ 998 w 10000"/>
                    <a:gd name="connsiteY20-5516" fmla="*/ 3330 h 10003"/>
                    <a:gd name="connsiteX0-5517" fmla="*/ 760 w 10000"/>
                    <a:gd name="connsiteY0-5518" fmla="*/ 4646 h 10003"/>
                    <a:gd name="connsiteX1-5519" fmla="*/ 1578 w 10000"/>
                    <a:gd name="connsiteY1-5520" fmla="*/ 2764 h 10003"/>
                    <a:gd name="connsiteX2-5521" fmla="*/ 2520 w 10000"/>
                    <a:gd name="connsiteY2-5522" fmla="*/ 627 h 10003"/>
                    <a:gd name="connsiteX3-5523" fmla="*/ 3404 w 10000"/>
                    <a:gd name="connsiteY3-5524" fmla="*/ 1033 h 10003"/>
                    <a:gd name="connsiteX4-5525" fmla="*/ 4616 w 10000"/>
                    <a:gd name="connsiteY4-5526" fmla="*/ 1 h 10003"/>
                    <a:gd name="connsiteX5-5527" fmla="*/ 5662 w 10000"/>
                    <a:gd name="connsiteY5-5528" fmla="*/ 1084 h 10003"/>
                    <a:gd name="connsiteX6-5529" fmla="*/ 7305 w 10000"/>
                    <a:gd name="connsiteY6-5530" fmla="*/ 196 h 10003"/>
                    <a:gd name="connsiteX7-5531" fmla="*/ 8495 w 10000"/>
                    <a:gd name="connsiteY7-5532" fmla="*/ 2591 h 10003"/>
                    <a:gd name="connsiteX8-5533" fmla="*/ 9396 w 10000"/>
                    <a:gd name="connsiteY8-5534" fmla="*/ 4619 h 10003"/>
                    <a:gd name="connsiteX9-5535" fmla="*/ 9998 w 10000"/>
                    <a:gd name="connsiteY9-5536" fmla="*/ 9980 h 10003"/>
                    <a:gd name="connsiteX10-5537" fmla="*/ 9233 w 10000"/>
                    <a:gd name="connsiteY10-5538" fmla="*/ 6230 h 10003"/>
                    <a:gd name="connsiteX11-5539" fmla="*/ 8192 w 10000"/>
                    <a:gd name="connsiteY11-5540" fmla="*/ 3392 h 10003"/>
                    <a:gd name="connsiteX12-5541" fmla="*/ 6868 w 10000"/>
                    <a:gd name="connsiteY12-5542" fmla="*/ 3470 h 10003"/>
                    <a:gd name="connsiteX13-5543" fmla="*/ 5662 w 10000"/>
                    <a:gd name="connsiteY13-5544" fmla="*/ 2492 h 10003"/>
                    <a:gd name="connsiteX14-5545" fmla="*/ 4622 w 10000"/>
                    <a:gd name="connsiteY14-5546" fmla="*/ 3245 h 10003"/>
                    <a:gd name="connsiteX15-5547" fmla="*/ 3734 w 10000"/>
                    <a:gd name="connsiteY15-5548" fmla="*/ 2231 h 10003"/>
                    <a:gd name="connsiteX16-5549" fmla="*/ 2837 w 10000"/>
                    <a:gd name="connsiteY16-5550" fmla="*/ 3630 h 10003"/>
                    <a:gd name="connsiteX17-5551" fmla="*/ 1982 w 10000"/>
                    <a:gd name="connsiteY17-5552" fmla="*/ 3690 h 10003"/>
                    <a:gd name="connsiteX18-5553" fmla="*/ 1115 w 10000"/>
                    <a:gd name="connsiteY18-5554" fmla="*/ 5462 h 10003"/>
                    <a:gd name="connsiteX19-5555" fmla="*/ 1 w 10000"/>
                    <a:gd name="connsiteY19-5556" fmla="*/ 8372 h 10003"/>
                    <a:gd name="connsiteX20-5557" fmla="*/ 760 w 10000"/>
                    <a:gd name="connsiteY20-5558" fmla="*/ 4646 h 10003"/>
                    <a:gd name="connsiteX0-5559" fmla="*/ 760 w 10000"/>
                    <a:gd name="connsiteY0-5560" fmla="*/ 4646 h 10003"/>
                    <a:gd name="connsiteX1-5561" fmla="*/ 1578 w 10000"/>
                    <a:gd name="connsiteY1-5562" fmla="*/ 2764 h 10003"/>
                    <a:gd name="connsiteX2-5563" fmla="*/ 2520 w 10000"/>
                    <a:gd name="connsiteY2-5564" fmla="*/ 627 h 10003"/>
                    <a:gd name="connsiteX3-5565" fmla="*/ 3404 w 10000"/>
                    <a:gd name="connsiteY3-5566" fmla="*/ 1033 h 10003"/>
                    <a:gd name="connsiteX4-5567" fmla="*/ 4616 w 10000"/>
                    <a:gd name="connsiteY4-5568" fmla="*/ 1 h 10003"/>
                    <a:gd name="connsiteX5-5569" fmla="*/ 5662 w 10000"/>
                    <a:gd name="connsiteY5-5570" fmla="*/ 1084 h 10003"/>
                    <a:gd name="connsiteX6-5571" fmla="*/ 7305 w 10000"/>
                    <a:gd name="connsiteY6-5572" fmla="*/ 196 h 10003"/>
                    <a:gd name="connsiteX7-5573" fmla="*/ 8495 w 10000"/>
                    <a:gd name="connsiteY7-5574" fmla="*/ 2591 h 10003"/>
                    <a:gd name="connsiteX8-5575" fmla="*/ 9396 w 10000"/>
                    <a:gd name="connsiteY8-5576" fmla="*/ 4619 h 10003"/>
                    <a:gd name="connsiteX9-5577" fmla="*/ 9998 w 10000"/>
                    <a:gd name="connsiteY9-5578" fmla="*/ 9980 h 10003"/>
                    <a:gd name="connsiteX10-5579" fmla="*/ 9233 w 10000"/>
                    <a:gd name="connsiteY10-5580" fmla="*/ 6230 h 10003"/>
                    <a:gd name="connsiteX11-5581" fmla="*/ 8192 w 10000"/>
                    <a:gd name="connsiteY11-5582" fmla="*/ 3392 h 10003"/>
                    <a:gd name="connsiteX12-5583" fmla="*/ 6868 w 10000"/>
                    <a:gd name="connsiteY12-5584" fmla="*/ 3470 h 10003"/>
                    <a:gd name="connsiteX13-5585" fmla="*/ 5662 w 10000"/>
                    <a:gd name="connsiteY13-5586" fmla="*/ 2492 h 10003"/>
                    <a:gd name="connsiteX14-5587" fmla="*/ 4622 w 10000"/>
                    <a:gd name="connsiteY14-5588" fmla="*/ 3245 h 10003"/>
                    <a:gd name="connsiteX15-5589" fmla="*/ 3734 w 10000"/>
                    <a:gd name="connsiteY15-5590" fmla="*/ 2231 h 10003"/>
                    <a:gd name="connsiteX16-5591" fmla="*/ 2837 w 10000"/>
                    <a:gd name="connsiteY16-5592" fmla="*/ 3630 h 10003"/>
                    <a:gd name="connsiteX17-5593" fmla="*/ 1982 w 10000"/>
                    <a:gd name="connsiteY17-5594" fmla="*/ 3690 h 10003"/>
                    <a:gd name="connsiteX18-5595" fmla="*/ 1115 w 10000"/>
                    <a:gd name="connsiteY18-5596" fmla="*/ 5462 h 10003"/>
                    <a:gd name="connsiteX19-5597" fmla="*/ 1 w 10000"/>
                    <a:gd name="connsiteY19-5598" fmla="*/ 8372 h 10003"/>
                    <a:gd name="connsiteX20-5599" fmla="*/ 760 w 10000"/>
                    <a:gd name="connsiteY20-5600" fmla="*/ 4646 h 10003"/>
                    <a:gd name="connsiteX0-5601" fmla="*/ 671 w 10000"/>
                    <a:gd name="connsiteY0-5602" fmla="*/ 4496 h 10003"/>
                    <a:gd name="connsiteX1-5603" fmla="*/ 1578 w 10000"/>
                    <a:gd name="connsiteY1-5604" fmla="*/ 2764 h 10003"/>
                    <a:gd name="connsiteX2-5605" fmla="*/ 2520 w 10000"/>
                    <a:gd name="connsiteY2-5606" fmla="*/ 627 h 10003"/>
                    <a:gd name="connsiteX3-5607" fmla="*/ 3404 w 10000"/>
                    <a:gd name="connsiteY3-5608" fmla="*/ 1033 h 10003"/>
                    <a:gd name="connsiteX4-5609" fmla="*/ 4616 w 10000"/>
                    <a:gd name="connsiteY4-5610" fmla="*/ 1 h 10003"/>
                    <a:gd name="connsiteX5-5611" fmla="*/ 5662 w 10000"/>
                    <a:gd name="connsiteY5-5612" fmla="*/ 1084 h 10003"/>
                    <a:gd name="connsiteX6-5613" fmla="*/ 7305 w 10000"/>
                    <a:gd name="connsiteY6-5614" fmla="*/ 196 h 10003"/>
                    <a:gd name="connsiteX7-5615" fmla="*/ 8495 w 10000"/>
                    <a:gd name="connsiteY7-5616" fmla="*/ 2591 h 10003"/>
                    <a:gd name="connsiteX8-5617" fmla="*/ 9396 w 10000"/>
                    <a:gd name="connsiteY8-5618" fmla="*/ 4619 h 10003"/>
                    <a:gd name="connsiteX9-5619" fmla="*/ 9998 w 10000"/>
                    <a:gd name="connsiteY9-5620" fmla="*/ 9980 h 10003"/>
                    <a:gd name="connsiteX10-5621" fmla="*/ 9233 w 10000"/>
                    <a:gd name="connsiteY10-5622" fmla="*/ 6230 h 10003"/>
                    <a:gd name="connsiteX11-5623" fmla="*/ 8192 w 10000"/>
                    <a:gd name="connsiteY11-5624" fmla="*/ 3392 h 10003"/>
                    <a:gd name="connsiteX12-5625" fmla="*/ 6868 w 10000"/>
                    <a:gd name="connsiteY12-5626" fmla="*/ 3470 h 10003"/>
                    <a:gd name="connsiteX13-5627" fmla="*/ 5662 w 10000"/>
                    <a:gd name="connsiteY13-5628" fmla="*/ 2492 h 10003"/>
                    <a:gd name="connsiteX14-5629" fmla="*/ 4622 w 10000"/>
                    <a:gd name="connsiteY14-5630" fmla="*/ 3245 h 10003"/>
                    <a:gd name="connsiteX15-5631" fmla="*/ 3734 w 10000"/>
                    <a:gd name="connsiteY15-5632" fmla="*/ 2231 h 10003"/>
                    <a:gd name="connsiteX16-5633" fmla="*/ 2837 w 10000"/>
                    <a:gd name="connsiteY16-5634" fmla="*/ 3630 h 10003"/>
                    <a:gd name="connsiteX17-5635" fmla="*/ 1982 w 10000"/>
                    <a:gd name="connsiteY17-5636" fmla="*/ 3690 h 10003"/>
                    <a:gd name="connsiteX18-5637" fmla="*/ 1115 w 10000"/>
                    <a:gd name="connsiteY18-5638" fmla="*/ 5462 h 10003"/>
                    <a:gd name="connsiteX19-5639" fmla="*/ 1 w 10000"/>
                    <a:gd name="connsiteY19-5640" fmla="*/ 8372 h 10003"/>
                    <a:gd name="connsiteX20-5641" fmla="*/ 671 w 10000"/>
                    <a:gd name="connsiteY20-5642" fmla="*/ 4496 h 10003"/>
                    <a:gd name="connsiteX0-5643" fmla="*/ 671 w 10000"/>
                    <a:gd name="connsiteY0-5644" fmla="*/ 4496 h 10003"/>
                    <a:gd name="connsiteX1-5645" fmla="*/ 1578 w 10000"/>
                    <a:gd name="connsiteY1-5646" fmla="*/ 2764 h 10003"/>
                    <a:gd name="connsiteX2-5647" fmla="*/ 2520 w 10000"/>
                    <a:gd name="connsiteY2-5648" fmla="*/ 627 h 10003"/>
                    <a:gd name="connsiteX3-5649" fmla="*/ 3404 w 10000"/>
                    <a:gd name="connsiteY3-5650" fmla="*/ 1033 h 10003"/>
                    <a:gd name="connsiteX4-5651" fmla="*/ 4616 w 10000"/>
                    <a:gd name="connsiteY4-5652" fmla="*/ 1 h 10003"/>
                    <a:gd name="connsiteX5-5653" fmla="*/ 5662 w 10000"/>
                    <a:gd name="connsiteY5-5654" fmla="*/ 1084 h 10003"/>
                    <a:gd name="connsiteX6-5655" fmla="*/ 7305 w 10000"/>
                    <a:gd name="connsiteY6-5656" fmla="*/ 196 h 10003"/>
                    <a:gd name="connsiteX7-5657" fmla="*/ 8495 w 10000"/>
                    <a:gd name="connsiteY7-5658" fmla="*/ 2591 h 10003"/>
                    <a:gd name="connsiteX8-5659" fmla="*/ 9396 w 10000"/>
                    <a:gd name="connsiteY8-5660" fmla="*/ 4619 h 10003"/>
                    <a:gd name="connsiteX9-5661" fmla="*/ 9998 w 10000"/>
                    <a:gd name="connsiteY9-5662" fmla="*/ 9980 h 10003"/>
                    <a:gd name="connsiteX10-5663" fmla="*/ 9233 w 10000"/>
                    <a:gd name="connsiteY10-5664" fmla="*/ 6230 h 10003"/>
                    <a:gd name="connsiteX11-5665" fmla="*/ 8192 w 10000"/>
                    <a:gd name="connsiteY11-5666" fmla="*/ 3392 h 10003"/>
                    <a:gd name="connsiteX12-5667" fmla="*/ 6868 w 10000"/>
                    <a:gd name="connsiteY12-5668" fmla="*/ 3470 h 10003"/>
                    <a:gd name="connsiteX13-5669" fmla="*/ 5662 w 10000"/>
                    <a:gd name="connsiteY13-5670" fmla="*/ 2492 h 10003"/>
                    <a:gd name="connsiteX14-5671" fmla="*/ 4622 w 10000"/>
                    <a:gd name="connsiteY14-5672" fmla="*/ 3245 h 10003"/>
                    <a:gd name="connsiteX15-5673" fmla="*/ 3734 w 10000"/>
                    <a:gd name="connsiteY15-5674" fmla="*/ 2231 h 10003"/>
                    <a:gd name="connsiteX16-5675" fmla="*/ 2837 w 10000"/>
                    <a:gd name="connsiteY16-5676" fmla="*/ 3630 h 10003"/>
                    <a:gd name="connsiteX17-5677" fmla="*/ 1982 w 10000"/>
                    <a:gd name="connsiteY17-5678" fmla="*/ 3690 h 10003"/>
                    <a:gd name="connsiteX18-5679" fmla="*/ 1115 w 10000"/>
                    <a:gd name="connsiteY18-5680" fmla="*/ 5462 h 10003"/>
                    <a:gd name="connsiteX19-5681" fmla="*/ 1 w 10000"/>
                    <a:gd name="connsiteY19-5682" fmla="*/ 8372 h 10003"/>
                    <a:gd name="connsiteX20-5683" fmla="*/ 671 w 10000"/>
                    <a:gd name="connsiteY20-5684" fmla="*/ 4496 h 10003"/>
                    <a:gd name="connsiteX0-5685" fmla="*/ 671 w 10000"/>
                    <a:gd name="connsiteY0-5686" fmla="*/ 4496 h 10003"/>
                    <a:gd name="connsiteX1-5687" fmla="*/ 1578 w 10000"/>
                    <a:gd name="connsiteY1-5688" fmla="*/ 2764 h 10003"/>
                    <a:gd name="connsiteX2-5689" fmla="*/ 2520 w 10000"/>
                    <a:gd name="connsiteY2-5690" fmla="*/ 627 h 10003"/>
                    <a:gd name="connsiteX3-5691" fmla="*/ 3404 w 10000"/>
                    <a:gd name="connsiteY3-5692" fmla="*/ 1033 h 10003"/>
                    <a:gd name="connsiteX4-5693" fmla="*/ 4616 w 10000"/>
                    <a:gd name="connsiteY4-5694" fmla="*/ 1 h 10003"/>
                    <a:gd name="connsiteX5-5695" fmla="*/ 5662 w 10000"/>
                    <a:gd name="connsiteY5-5696" fmla="*/ 1084 h 10003"/>
                    <a:gd name="connsiteX6-5697" fmla="*/ 7305 w 10000"/>
                    <a:gd name="connsiteY6-5698" fmla="*/ 196 h 10003"/>
                    <a:gd name="connsiteX7-5699" fmla="*/ 8495 w 10000"/>
                    <a:gd name="connsiteY7-5700" fmla="*/ 2591 h 10003"/>
                    <a:gd name="connsiteX8-5701" fmla="*/ 9396 w 10000"/>
                    <a:gd name="connsiteY8-5702" fmla="*/ 4619 h 10003"/>
                    <a:gd name="connsiteX9-5703" fmla="*/ 9998 w 10000"/>
                    <a:gd name="connsiteY9-5704" fmla="*/ 9980 h 10003"/>
                    <a:gd name="connsiteX10-5705" fmla="*/ 9233 w 10000"/>
                    <a:gd name="connsiteY10-5706" fmla="*/ 6230 h 10003"/>
                    <a:gd name="connsiteX11-5707" fmla="*/ 8192 w 10000"/>
                    <a:gd name="connsiteY11-5708" fmla="*/ 3392 h 10003"/>
                    <a:gd name="connsiteX12-5709" fmla="*/ 7240 w 10000"/>
                    <a:gd name="connsiteY12-5710" fmla="*/ 3470 h 10003"/>
                    <a:gd name="connsiteX13-5711" fmla="*/ 5662 w 10000"/>
                    <a:gd name="connsiteY13-5712" fmla="*/ 2492 h 10003"/>
                    <a:gd name="connsiteX14-5713" fmla="*/ 4622 w 10000"/>
                    <a:gd name="connsiteY14-5714" fmla="*/ 3245 h 10003"/>
                    <a:gd name="connsiteX15-5715" fmla="*/ 3734 w 10000"/>
                    <a:gd name="connsiteY15-5716" fmla="*/ 2231 h 10003"/>
                    <a:gd name="connsiteX16-5717" fmla="*/ 2837 w 10000"/>
                    <a:gd name="connsiteY16-5718" fmla="*/ 3630 h 10003"/>
                    <a:gd name="connsiteX17-5719" fmla="*/ 1982 w 10000"/>
                    <a:gd name="connsiteY17-5720" fmla="*/ 3690 h 10003"/>
                    <a:gd name="connsiteX18-5721" fmla="*/ 1115 w 10000"/>
                    <a:gd name="connsiteY18-5722" fmla="*/ 5462 h 10003"/>
                    <a:gd name="connsiteX19-5723" fmla="*/ 1 w 10000"/>
                    <a:gd name="connsiteY19-5724" fmla="*/ 8372 h 10003"/>
                    <a:gd name="connsiteX20-5725" fmla="*/ 671 w 10000"/>
                    <a:gd name="connsiteY20-5726" fmla="*/ 4496 h 10003"/>
                    <a:gd name="connsiteX0-5727" fmla="*/ 671 w 10000"/>
                    <a:gd name="connsiteY0-5728" fmla="*/ 4496 h 10003"/>
                    <a:gd name="connsiteX1-5729" fmla="*/ 1578 w 10000"/>
                    <a:gd name="connsiteY1-5730" fmla="*/ 2764 h 10003"/>
                    <a:gd name="connsiteX2-5731" fmla="*/ 2520 w 10000"/>
                    <a:gd name="connsiteY2-5732" fmla="*/ 627 h 10003"/>
                    <a:gd name="connsiteX3-5733" fmla="*/ 3404 w 10000"/>
                    <a:gd name="connsiteY3-5734" fmla="*/ 1033 h 10003"/>
                    <a:gd name="connsiteX4-5735" fmla="*/ 4616 w 10000"/>
                    <a:gd name="connsiteY4-5736" fmla="*/ 1 h 10003"/>
                    <a:gd name="connsiteX5-5737" fmla="*/ 5662 w 10000"/>
                    <a:gd name="connsiteY5-5738" fmla="*/ 1084 h 10003"/>
                    <a:gd name="connsiteX6-5739" fmla="*/ 7305 w 10000"/>
                    <a:gd name="connsiteY6-5740" fmla="*/ 196 h 10003"/>
                    <a:gd name="connsiteX7-5741" fmla="*/ 8495 w 10000"/>
                    <a:gd name="connsiteY7-5742" fmla="*/ 2591 h 10003"/>
                    <a:gd name="connsiteX8-5743" fmla="*/ 9396 w 10000"/>
                    <a:gd name="connsiteY8-5744" fmla="*/ 4619 h 10003"/>
                    <a:gd name="connsiteX9-5745" fmla="*/ 9998 w 10000"/>
                    <a:gd name="connsiteY9-5746" fmla="*/ 9980 h 10003"/>
                    <a:gd name="connsiteX10-5747" fmla="*/ 9233 w 10000"/>
                    <a:gd name="connsiteY10-5748" fmla="*/ 6230 h 10003"/>
                    <a:gd name="connsiteX11-5749" fmla="*/ 8341 w 10000"/>
                    <a:gd name="connsiteY11-5750" fmla="*/ 3843 h 10003"/>
                    <a:gd name="connsiteX12-5751" fmla="*/ 7240 w 10000"/>
                    <a:gd name="connsiteY12-5752" fmla="*/ 3470 h 10003"/>
                    <a:gd name="connsiteX13-5753" fmla="*/ 5662 w 10000"/>
                    <a:gd name="connsiteY13-5754" fmla="*/ 2492 h 10003"/>
                    <a:gd name="connsiteX14-5755" fmla="*/ 4622 w 10000"/>
                    <a:gd name="connsiteY14-5756" fmla="*/ 3245 h 10003"/>
                    <a:gd name="connsiteX15-5757" fmla="*/ 3734 w 10000"/>
                    <a:gd name="connsiteY15-5758" fmla="*/ 2231 h 10003"/>
                    <a:gd name="connsiteX16-5759" fmla="*/ 2837 w 10000"/>
                    <a:gd name="connsiteY16-5760" fmla="*/ 3630 h 10003"/>
                    <a:gd name="connsiteX17-5761" fmla="*/ 1982 w 10000"/>
                    <a:gd name="connsiteY17-5762" fmla="*/ 3690 h 10003"/>
                    <a:gd name="connsiteX18-5763" fmla="*/ 1115 w 10000"/>
                    <a:gd name="connsiteY18-5764" fmla="*/ 5462 h 10003"/>
                    <a:gd name="connsiteX19-5765" fmla="*/ 1 w 10000"/>
                    <a:gd name="connsiteY19-5766" fmla="*/ 8372 h 10003"/>
                    <a:gd name="connsiteX20-5767" fmla="*/ 671 w 10000"/>
                    <a:gd name="connsiteY20-5768" fmla="*/ 4496 h 10003"/>
                    <a:gd name="connsiteX0-5769" fmla="*/ 671 w 10000"/>
                    <a:gd name="connsiteY0-5770" fmla="*/ 4496 h 10003"/>
                    <a:gd name="connsiteX1-5771" fmla="*/ 1578 w 10000"/>
                    <a:gd name="connsiteY1-5772" fmla="*/ 2764 h 10003"/>
                    <a:gd name="connsiteX2-5773" fmla="*/ 2520 w 10000"/>
                    <a:gd name="connsiteY2-5774" fmla="*/ 627 h 10003"/>
                    <a:gd name="connsiteX3-5775" fmla="*/ 3404 w 10000"/>
                    <a:gd name="connsiteY3-5776" fmla="*/ 1033 h 10003"/>
                    <a:gd name="connsiteX4-5777" fmla="*/ 4616 w 10000"/>
                    <a:gd name="connsiteY4-5778" fmla="*/ 1 h 10003"/>
                    <a:gd name="connsiteX5-5779" fmla="*/ 5662 w 10000"/>
                    <a:gd name="connsiteY5-5780" fmla="*/ 1084 h 10003"/>
                    <a:gd name="connsiteX6-5781" fmla="*/ 7305 w 10000"/>
                    <a:gd name="connsiteY6-5782" fmla="*/ 196 h 10003"/>
                    <a:gd name="connsiteX7-5783" fmla="*/ 8495 w 10000"/>
                    <a:gd name="connsiteY7-5784" fmla="*/ 2591 h 10003"/>
                    <a:gd name="connsiteX8-5785" fmla="*/ 9396 w 10000"/>
                    <a:gd name="connsiteY8-5786" fmla="*/ 4619 h 10003"/>
                    <a:gd name="connsiteX9-5787" fmla="*/ 9998 w 10000"/>
                    <a:gd name="connsiteY9-5788" fmla="*/ 9980 h 10003"/>
                    <a:gd name="connsiteX10-5789" fmla="*/ 9233 w 10000"/>
                    <a:gd name="connsiteY10-5790" fmla="*/ 6230 h 10003"/>
                    <a:gd name="connsiteX11-5791" fmla="*/ 8341 w 10000"/>
                    <a:gd name="connsiteY11-5792" fmla="*/ 3843 h 10003"/>
                    <a:gd name="connsiteX12-5793" fmla="*/ 7240 w 10000"/>
                    <a:gd name="connsiteY12-5794" fmla="*/ 3470 h 10003"/>
                    <a:gd name="connsiteX13-5795" fmla="*/ 5662 w 10000"/>
                    <a:gd name="connsiteY13-5796" fmla="*/ 2492 h 10003"/>
                    <a:gd name="connsiteX14-5797" fmla="*/ 4622 w 10000"/>
                    <a:gd name="connsiteY14-5798" fmla="*/ 3245 h 10003"/>
                    <a:gd name="connsiteX15-5799" fmla="*/ 3734 w 10000"/>
                    <a:gd name="connsiteY15-5800" fmla="*/ 2231 h 10003"/>
                    <a:gd name="connsiteX16-5801" fmla="*/ 2837 w 10000"/>
                    <a:gd name="connsiteY16-5802" fmla="*/ 3630 h 10003"/>
                    <a:gd name="connsiteX17-5803" fmla="*/ 1982 w 10000"/>
                    <a:gd name="connsiteY17-5804" fmla="*/ 3690 h 10003"/>
                    <a:gd name="connsiteX18-5805" fmla="*/ 1115 w 10000"/>
                    <a:gd name="connsiteY18-5806" fmla="*/ 5462 h 10003"/>
                    <a:gd name="connsiteX19-5807" fmla="*/ 1 w 10000"/>
                    <a:gd name="connsiteY19-5808" fmla="*/ 8372 h 10003"/>
                    <a:gd name="connsiteX20-5809" fmla="*/ 671 w 10000"/>
                    <a:gd name="connsiteY20-5810" fmla="*/ 4496 h 10003"/>
                    <a:gd name="connsiteX0-5811" fmla="*/ 671 w 10000"/>
                    <a:gd name="connsiteY0-5812" fmla="*/ 4496 h 10003"/>
                    <a:gd name="connsiteX1-5813" fmla="*/ 1578 w 10000"/>
                    <a:gd name="connsiteY1-5814" fmla="*/ 2764 h 10003"/>
                    <a:gd name="connsiteX2-5815" fmla="*/ 2520 w 10000"/>
                    <a:gd name="connsiteY2-5816" fmla="*/ 627 h 10003"/>
                    <a:gd name="connsiteX3-5817" fmla="*/ 3404 w 10000"/>
                    <a:gd name="connsiteY3-5818" fmla="*/ 1033 h 10003"/>
                    <a:gd name="connsiteX4-5819" fmla="*/ 4616 w 10000"/>
                    <a:gd name="connsiteY4-5820" fmla="*/ 1 h 10003"/>
                    <a:gd name="connsiteX5-5821" fmla="*/ 5662 w 10000"/>
                    <a:gd name="connsiteY5-5822" fmla="*/ 1084 h 10003"/>
                    <a:gd name="connsiteX6-5823" fmla="*/ 7305 w 10000"/>
                    <a:gd name="connsiteY6-5824" fmla="*/ 196 h 10003"/>
                    <a:gd name="connsiteX7-5825" fmla="*/ 8495 w 10000"/>
                    <a:gd name="connsiteY7-5826" fmla="*/ 2591 h 10003"/>
                    <a:gd name="connsiteX8-5827" fmla="*/ 9396 w 10000"/>
                    <a:gd name="connsiteY8-5828" fmla="*/ 4619 h 10003"/>
                    <a:gd name="connsiteX9-5829" fmla="*/ 9998 w 10000"/>
                    <a:gd name="connsiteY9-5830" fmla="*/ 9980 h 10003"/>
                    <a:gd name="connsiteX10-5831" fmla="*/ 9233 w 10000"/>
                    <a:gd name="connsiteY10-5832" fmla="*/ 6230 h 10003"/>
                    <a:gd name="connsiteX11-5833" fmla="*/ 8341 w 10000"/>
                    <a:gd name="connsiteY11-5834" fmla="*/ 3843 h 10003"/>
                    <a:gd name="connsiteX12-5835" fmla="*/ 7240 w 10000"/>
                    <a:gd name="connsiteY12-5836" fmla="*/ 3470 h 10003"/>
                    <a:gd name="connsiteX13-5837" fmla="*/ 5662 w 10000"/>
                    <a:gd name="connsiteY13-5838" fmla="*/ 2492 h 10003"/>
                    <a:gd name="connsiteX14-5839" fmla="*/ 4622 w 10000"/>
                    <a:gd name="connsiteY14-5840" fmla="*/ 3245 h 10003"/>
                    <a:gd name="connsiteX15-5841" fmla="*/ 3734 w 10000"/>
                    <a:gd name="connsiteY15-5842" fmla="*/ 2231 h 10003"/>
                    <a:gd name="connsiteX16-5843" fmla="*/ 2837 w 10000"/>
                    <a:gd name="connsiteY16-5844" fmla="*/ 3630 h 10003"/>
                    <a:gd name="connsiteX17-5845" fmla="*/ 1982 w 10000"/>
                    <a:gd name="connsiteY17-5846" fmla="*/ 3690 h 10003"/>
                    <a:gd name="connsiteX18-5847" fmla="*/ 1115 w 10000"/>
                    <a:gd name="connsiteY18-5848" fmla="*/ 5462 h 10003"/>
                    <a:gd name="connsiteX19-5849" fmla="*/ 1 w 10000"/>
                    <a:gd name="connsiteY19-5850" fmla="*/ 8372 h 10003"/>
                    <a:gd name="connsiteX20-5851" fmla="*/ 671 w 10000"/>
                    <a:gd name="connsiteY20-5852" fmla="*/ 4496 h 10003"/>
                    <a:gd name="connsiteX0-5853" fmla="*/ 671 w 10000"/>
                    <a:gd name="connsiteY0-5854" fmla="*/ 4496 h 10004"/>
                    <a:gd name="connsiteX1-5855" fmla="*/ 1578 w 10000"/>
                    <a:gd name="connsiteY1-5856" fmla="*/ 2764 h 10004"/>
                    <a:gd name="connsiteX2-5857" fmla="*/ 2520 w 10000"/>
                    <a:gd name="connsiteY2-5858" fmla="*/ 627 h 10004"/>
                    <a:gd name="connsiteX3-5859" fmla="*/ 3404 w 10000"/>
                    <a:gd name="connsiteY3-5860" fmla="*/ 1033 h 10004"/>
                    <a:gd name="connsiteX4-5861" fmla="*/ 4616 w 10000"/>
                    <a:gd name="connsiteY4-5862" fmla="*/ 1 h 10004"/>
                    <a:gd name="connsiteX5-5863" fmla="*/ 5662 w 10000"/>
                    <a:gd name="connsiteY5-5864" fmla="*/ 1084 h 10004"/>
                    <a:gd name="connsiteX6-5865" fmla="*/ 7305 w 10000"/>
                    <a:gd name="connsiteY6-5866" fmla="*/ 196 h 10004"/>
                    <a:gd name="connsiteX7-5867" fmla="*/ 8495 w 10000"/>
                    <a:gd name="connsiteY7-5868" fmla="*/ 2591 h 10004"/>
                    <a:gd name="connsiteX8-5869" fmla="*/ 9396 w 10000"/>
                    <a:gd name="connsiteY8-5870" fmla="*/ 4619 h 10004"/>
                    <a:gd name="connsiteX9-5871" fmla="*/ 9998 w 10000"/>
                    <a:gd name="connsiteY9-5872" fmla="*/ 9980 h 10004"/>
                    <a:gd name="connsiteX10-5873" fmla="*/ 9218 w 10000"/>
                    <a:gd name="connsiteY10-5874" fmla="*/ 6343 h 10004"/>
                    <a:gd name="connsiteX11-5875" fmla="*/ 8341 w 10000"/>
                    <a:gd name="connsiteY11-5876" fmla="*/ 3843 h 10004"/>
                    <a:gd name="connsiteX12-5877" fmla="*/ 7240 w 10000"/>
                    <a:gd name="connsiteY12-5878" fmla="*/ 3470 h 10004"/>
                    <a:gd name="connsiteX13-5879" fmla="*/ 5662 w 10000"/>
                    <a:gd name="connsiteY13-5880" fmla="*/ 2492 h 10004"/>
                    <a:gd name="connsiteX14-5881" fmla="*/ 4622 w 10000"/>
                    <a:gd name="connsiteY14-5882" fmla="*/ 3245 h 10004"/>
                    <a:gd name="connsiteX15-5883" fmla="*/ 3734 w 10000"/>
                    <a:gd name="connsiteY15-5884" fmla="*/ 2231 h 10004"/>
                    <a:gd name="connsiteX16-5885" fmla="*/ 2837 w 10000"/>
                    <a:gd name="connsiteY16-5886" fmla="*/ 3630 h 10004"/>
                    <a:gd name="connsiteX17-5887" fmla="*/ 1982 w 10000"/>
                    <a:gd name="connsiteY17-5888" fmla="*/ 3690 h 10004"/>
                    <a:gd name="connsiteX18-5889" fmla="*/ 1115 w 10000"/>
                    <a:gd name="connsiteY18-5890" fmla="*/ 5462 h 10004"/>
                    <a:gd name="connsiteX19-5891" fmla="*/ 1 w 10000"/>
                    <a:gd name="connsiteY19-5892" fmla="*/ 8372 h 10004"/>
                    <a:gd name="connsiteX20-5893" fmla="*/ 671 w 10000"/>
                    <a:gd name="connsiteY20-5894" fmla="*/ 4496 h 10004"/>
                    <a:gd name="connsiteX0-5895" fmla="*/ 671 w 10000"/>
                    <a:gd name="connsiteY0-5896" fmla="*/ 4496 h 10003"/>
                    <a:gd name="connsiteX1-5897" fmla="*/ 1578 w 10000"/>
                    <a:gd name="connsiteY1-5898" fmla="*/ 2764 h 10003"/>
                    <a:gd name="connsiteX2-5899" fmla="*/ 2520 w 10000"/>
                    <a:gd name="connsiteY2-5900" fmla="*/ 627 h 10003"/>
                    <a:gd name="connsiteX3-5901" fmla="*/ 3404 w 10000"/>
                    <a:gd name="connsiteY3-5902" fmla="*/ 1033 h 10003"/>
                    <a:gd name="connsiteX4-5903" fmla="*/ 4616 w 10000"/>
                    <a:gd name="connsiteY4-5904" fmla="*/ 1 h 10003"/>
                    <a:gd name="connsiteX5-5905" fmla="*/ 5662 w 10000"/>
                    <a:gd name="connsiteY5-5906" fmla="*/ 1084 h 10003"/>
                    <a:gd name="connsiteX6-5907" fmla="*/ 7305 w 10000"/>
                    <a:gd name="connsiteY6-5908" fmla="*/ 196 h 10003"/>
                    <a:gd name="connsiteX7-5909" fmla="*/ 8495 w 10000"/>
                    <a:gd name="connsiteY7-5910" fmla="*/ 2591 h 10003"/>
                    <a:gd name="connsiteX8-5911" fmla="*/ 9396 w 10000"/>
                    <a:gd name="connsiteY8-5912" fmla="*/ 4619 h 10003"/>
                    <a:gd name="connsiteX9-5913" fmla="*/ 9998 w 10000"/>
                    <a:gd name="connsiteY9-5914" fmla="*/ 9980 h 10003"/>
                    <a:gd name="connsiteX10-5915" fmla="*/ 9263 w 10000"/>
                    <a:gd name="connsiteY10-5916" fmla="*/ 6230 h 10003"/>
                    <a:gd name="connsiteX11-5917" fmla="*/ 8341 w 10000"/>
                    <a:gd name="connsiteY11-5918" fmla="*/ 3843 h 10003"/>
                    <a:gd name="connsiteX12-5919" fmla="*/ 7240 w 10000"/>
                    <a:gd name="connsiteY12-5920" fmla="*/ 3470 h 10003"/>
                    <a:gd name="connsiteX13-5921" fmla="*/ 5662 w 10000"/>
                    <a:gd name="connsiteY13-5922" fmla="*/ 2492 h 10003"/>
                    <a:gd name="connsiteX14-5923" fmla="*/ 4622 w 10000"/>
                    <a:gd name="connsiteY14-5924" fmla="*/ 3245 h 10003"/>
                    <a:gd name="connsiteX15-5925" fmla="*/ 3734 w 10000"/>
                    <a:gd name="connsiteY15-5926" fmla="*/ 2231 h 10003"/>
                    <a:gd name="connsiteX16-5927" fmla="*/ 2837 w 10000"/>
                    <a:gd name="connsiteY16-5928" fmla="*/ 3630 h 10003"/>
                    <a:gd name="connsiteX17-5929" fmla="*/ 1982 w 10000"/>
                    <a:gd name="connsiteY17-5930" fmla="*/ 3690 h 10003"/>
                    <a:gd name="connsiteX18-5931" fmla="*/ 1115 w 10000"/>
                    <a:gd name="connsiteY18-5932" fmla="*/ 5462 h 10003"/>
                    <a:gd name="connsiteX19-5933" fmla="*/ 1 w 10000"/>
                    <a:gd name="connsiteY19-5934" fmla="*/ 8372 h 10003"/>
                    <a:gd name="connsiteX20-5935" fmla="*/ 671 w 10000"/>
                    <a:gd name="connsiteY20-5936" fmla="*/ 4496 h 10003"/>
                    <a:gd name="connsiteX0-5937" fmla="*/ 671 w 10000"/>
                    <a:gd name="connsiteY0-5938" fmla="*/ 4496 h 10003"/>
                    <a:gd name="connsiteX1-5939" fmla="*/ 1578 w 10000"/>
                    <a:gd name="connsiteY1-5940" fmla="*/ 2764 h 10003"/>
                    <a:gd name="connsiteX2-5941" fmla="*/ 2520 w 10000"/>
                    <a:gd name="connsiteY2-5942" fmla="*/ 627 h 10003"/>
                    <a:gd name="connsiteX3-5943" fmla="*/ 3404 w 10000"/>
                    <a:gd name="connsiteY3-5944" fmla="*/ 1033 h 10003"/>
                    <a:gd name="connsiteX4-5945" fmla="*/ 4616 w 10000"/>
                    <a:gd name="connsiteY4-5946" fmla="*/ 1 h 10003"/>
                    <a:gd name="connsiteX5-5947" fmla="*/ 5662 w 10000"/>
                    <a:gd name="connsiteY5-5948" fmla="*/ 1084 h 10003"/>
                    <a:gd name="connsiteX6-5949" fmla="*/ 7305 w 10000"/>
                    <a:gd name="connsiteY6-5950" fmla="*/ 196 h 10003"/>
                    <a:gd name="connsiteX7-5951" fmla="*/ 8495 w 10000"/>
                    <a:gd name="connsiteY7-5952" fmla="*/ 2591 h 10003"/>
                    <a:gd name="connsiteX8-5953" fmla="*/ 9396 w 10000"/>
                    <a:gd name="connsiteY8-5954" fmla="*/ 4619 h 10003"/>
                    <a:gd name="connsiteX9-5955" fmla="*/ 9998 w 10000"/>
                    <a:gd name="connsiteY9-5956" fmla="*/ 9980 h 10003"/>
                    <a:gd name="connsiteX10-5957" fmla="*/ 9263 w 10000"/>
                    <a:gd name="connsiteY10-5958" fmla="*/ 6230 h 10003"/>
                    <a:gd name="connsiteX11-5959" fmla="*/ 8341 w 10000"/>
                    <a:gd name="connsiteY11-5960" fmla="*/ 3843 h 10003"/>
                    <a:gd name="connsiteX12-5961" fmla="*/ 7002 w 10000"/>
                    <a:gd name="connsiteY12-5962" fmla="*/ 3395 h 10003"/>
                    <a:gd name="connsiteX13-5963" fmla="*/ 5662 w 10000"/>
                    <a:gd name="connsiteY13-5964" fmla="*/ 2492 h 10003"/>
                    <a:gd name="connsiteX14-5965" fmla="*/ 4622 w 10000"/>
                    <a:gd name="connsiteY14-5966" fmla="*/ 3245 h 10003"/>
                    <a:gd name="connsiteX15-5967" fmla="*/ 3734 w 10000"/>
                    <a:gd name="connsiteY15-5968" fmla="*/ 2231 h 10003"/>
                    <a:gd name="connsiteX16-5969" fmla="*/ 2837 w 10000"/>
                    <a:gd name="connsiteY16-5970" fmla="*/ 3630 h 10003"/>
                    <a:gd name="connsiteX17-5971" fmla="*/ 1982 w 10000"/>
                    <a:gd name="connsiteY17-5972" fmla="*/ 3690 h 10003"/>
                    <a:gd name="connsiteX18-5973" fmla="*/ 1115 w 10000"/>
                    <a:gd name="connsiteY18-5974" fmla="*/ 5462 h 10003"/>
                    <a:gd name="connsiteX19-5975" fmla="*/ 1 w 10000"/>
                    <a:gd name="connsiteY19-5976" fmla="*/ 8372 h 10003"/>
                    <a:gd name="connsiteX20-5977" fmla="*/ 671 w 10000"/>
                    <a:gd name="connsiteY20-5978" fmla="*/ 4496 h 10003"/>
                    <a:gd name="connsiteX0-5979" fmla="*/ 671 w 10000"/>
                    <a:gd name="connsiteY0-5980" fmla="*/ 4496 h 10003"/>
                    <a:gd name="connsiteX1-5981" fmla="*/ 1578 w 10000"/>
                    <a:gd name="connsiteY1-5982" fmla="*/ 2764 h 10003"/>
                    <a:gd name="connsiteX2-5983" fmla="*/ 2520 w 10000"/>
                    <a:gd name="connsiteY2-5984" fmla="*/ 627 h 10003"/>
                    <a:gd name="connsiteX3-5985" fmla="*/ 3404 w 10000"/>
                    <a:gd name="connsiteY3-5986" fmla="*/ 1033 h 10003"/>
                    <a:gd name="connsiteX4-5987" fmla="*/ 4616 w 10000"/>
                    <a:gd name="connsiteY4-5988" fmla="*/ 1 h 10003"/>
                    <a:gd name="connsiteX5-5989" fmla="*/ 5662 w 10000"/>
                    <a:gd name="connsiteY5-5990" fmla="*/ 1084 h 10003"/>
                    <a:gd name="connsiteX6-5991" fmla="*/ 7305 w 10000"/>
                    <a:gd name="connsiteY6-5992" fmla="*/ 196 h 10003"/>
                    <a:gd name="connsiteX7-5993" fmla="*/ 8495 w 10000"/>
                    <a:gd name="connsiteY7-5994" fmla="*/ 2591 h 10003"/>
                    <a:gd name="connsiteX8-5995" fmla="*/ 9396 w 10000"/>
                    <a:gd name="connsiteY8-5996" fmla="*/ 4619 h 10003"/>
                    <a:gd name="connsiteX9-5997" fmla="*/ 9998 w 10000"/>
                    <a:gd name="connsiteY9-5998" fmla="*/ 9980 h 10003"/>
                    <a:gd name="connsiteX10-5999" fmla="*/ 9263 w 10000"/>
                    <a:gd name="connsiteY10-6000" fmla="*/ 6230 h 10003"/>
                    <a:gd name="connsiteX11-6001" fmla="*/ 8341 w 10000"/>
                    <a:gd name="connsiteY11-6002" fmla="*/ 3843 h 10003"/>
                    <a:gd name="connsiteX12-6003" fmla="*/ 7002 w 10000"/>
                    <a:gd name="connsiteY12-6004" fmla="*/ 3395 h 10003"/>
                    <a:gd name="connsiteX13-6005" fmla="*/ 5826 w 10000"/>
                    <a:gd name="connsiteY13-6006" fmla="*/ 2191 h 10003"/>
                    <a:gd name="connsiteX14-6007" fmla="*/ 4622 w 10000"/>
                    <a:gd name="connsiteY14-6008" fmla="*/ 3245 h 10003"/>
                    <a:gd name="connsiteX15-6009" fmla="*/ 3734 w 10000"/>
                    <a:gd name="connsiteY15-6010" fmla="*/ 2231 h 10003"/>
                    <a:gd name="connsiteX16-6011" fmla="*/ 2837 w 10000"/>
                    <a:gd name="connsiteY16-6012" fmla="*/ 3630 h 10003"/>
                    <a:gd name="connsiteX17-6013" fmla="*/ 1982 w 10000"/>
                    <a:gd name="connsiteY17-6014" fmla="*/ 3690 h 10003"/>
                    <a:gd name="connsiteX18-6015" fmla="*/ 1115 w 10000"/>
                    <a:gd name="connsiteY18-6016" fmla="*/ 5462 h 10003"/>
                    <a:gd name="connsiteX19-6017" fmla="*/ 1 w 10000"/>
                    <a:gd name="connsiteY19-6018" fmla="*/ 8372 h 10003"/>
                    <a:gd name="connsiteX20-6019" fmla="*/ 671 w 10000"/>
                    <a:gd name="connsiteY20-6020" fmla="*/ 4496 h 10003"/>
                    <a:gd name="connsiteX0-6021" fmla="*/ 671 w 10000"/>
                    <a:gd name="connsiteY0-6022" fmla="*/ 4496 h 10003"/>
                    <a:gd name="connsiteX1-6023" fmla="*/ 1578 w 10000"/>
                    <a:gd name="connsiteY1-6024" fmla="*/ 2764 h 10003"/>
                    <a:gd name="connsiteX2-6025" fmla="*/ 2520 w 10000"/>
                    <a:gd name="connsiteY2-6026" fmla="*/ 627 h 10003"/>
                    <a:gd name="connsiteX3-6027" fmla="*/ 3404 w 10000"/>
                    <a:gd name="connsiteY3-6028" fmla="*/ 1033 h 10003"/>
                    <a:gd name="connsiteX4-6029" fmla="*/ 4616 w 10000"/>
                    <a:gd name="connsiteY4-6030" fmla="*/ 1 h 10003"/>
                    <a:gd name="connsiteX5-6031" fmla="*/ 5662 w 10000"/>
                    <a:gd name="connsiteY5-6032" fmla="*/ 1084 h 10003"/>
                    <a:gd name="connsiteX6-6033" fmla="*/ 7305 w 10000"/>
                    <a:gd name="connsiteY6-6034" fmla="*/ 196 h 10003"/>
                    <a:gd name="connsiteX7-6035" fmla="*/ 8495 w 10000"/>
                    <a:gd name="connsiteY7-6036" fmla="*/ 2591 h 10003"/>
                    <a:gd name="connsiteX8-6037" fmla="*/ 9396 w 10000"/>
                    <a:gd name="connsiteY8-6038" fmla="*/ 4619 h 10003"/>
                    <a:gd name="connsiteX9-6039" fmla="*/ 9998 w 10000"/>
                    <a:gd name="connsiteY9-6040" fmla="*/ 9980 h 10003"/>
                    <a:gd name="connsiteX10-6041" fmla="*/ 9263 w 10000"/>
                    <a:gd name="connsiteY10-6042" fmla="*/ 6230 h 10003"/>
                    <a:gd name="connsiteX11-6043" fmla="*/ 8341 w 10000"/>
                    <a:gd name="connsiteY11-6044" fmla="*/ 3843 h 10003"/>
                    <a:gd name="connsiteX12-6045" fmla="*/ 7002 w 10000"/>
                    <a:gd name="connsiteY12-6046" fmla="*/ 3395 h 10003"/>
                    <a:gd name="connsiteX13-6047" fmla="*/ 5826 w 10000"/>
                    <a:gd name="connsiteY13-6048" fmla="*/ 2191 h 10003"/>
                    <a:gd name="connsiteX14-6049" fmla="*/ 4637 w 10000"/>
                    <a:gd name="connsiteY14-6050" fmla="*/ 2831 h 10003"/>
                    <a:gd name="connsiteX15-6051" fmla="*/ 3734 w 10000"/>
                    <a:gd name="connsiteY15-6052" fmla="*/ 2231 h 10003"/>
                    <a:gd name="connsiteX16-6053" fmla="*/ 2837 w 10000"/>
                    <a:gd name="connsiteY16-6054" fmla="*/ 3630 h 10003"/>
                    <a:gd name="connsiteX17-6055" fmla="*/ 1982 w 10000"/>
                    <a:gd name="connsiteY17-6056" fmla="*/ 3690 h 10003"/>
                    <a:gd name="connsiteX18-6057" fmla="*/ 1115 w 10000"/>
                    <a:gd name="connsiteY18-6058" fmla="*/ 5462 h 10003"/>
                    <a:gd name="connsiteX19-6059" fmla="*/ 1 w 10000"/>
                    <a:gd name="connsiteY19-6060" fmla="*/ 8372 h 10003"/>
                    <a:gd name="connsiteX20-6061" fmla="*/ 671 w 10000"/>
                    <a:gd name="connsiteY20-6062" fmla="*/ 4496 h 10003"/>
                    <a:gd name="connsiteX0-6063" fmla="*/ 671 w 10000"/>
                    <a:gd name="connsiteY0-6064" fmla="*/ 4496 h 10003"/>
                    <a:gd name="connsiteX1-6065" fmla="*/ 1578 w 10000"/>
                    <a:gd name="connsiteY1-6066" fmla="*/ 2764 h 10003"/>
                    <a:gd name="connsiteX2-6067" fmla="*/ 2520 w 10000"/>
                    <a:gd name="connsiteY2-6068" fmla="*/ 627 h 10003"/>
                    <a:gd name="connsiteX3-6069" fmla="*/ 3404 w 10000"/>
                    <a:gd name="connsiteY3-6070" fmla="*/ 1033 h 10003"/>
                    <a:gd name="connsiteX4-6071" fmla="*/ 4616 w 10000"/>
                    <a:gd name="connsiteY4-6072" fmla="*/ 1 h 10003"/>
                    <a:gd name="connsiteX5-6073" fmla="*/ 5662 w 10000"/>
                    <a:gd name="connsiteY5-6074" fmla="*/ 1084 h 10003"/>
                    <a:gd name="connsiteX6-6075" fmla="*/ 7305 w 10000"/>
                    <a:gd name="connsiteY6-6076" fmla="*/ 196 h 10003"/>
                    <a:gd name="connsiteX7-6077" fmla="*/ 8495 w 10000"/>
                    <a:gd name="connsiteY7-6078" fmla="*/ 2591 h 10003"/>
                    <a:gd name="connsiteX8-6079" fmla="*/ 9396 w 10000"/>
                    <a:gd name="connsiteY8-6080" fmla="*/ 4619 h 10003"/>
                    <a:gd name="connsiteX9-6081" fmla="*/ 9998 w 10000"/>
                    <a:gd name="connsiteY9-6082" fmla="*/ 9980 h 10003"/>
                    <a:gd name="connsiteX10-6083" fmla="*/ 9263 w 10000"/>
                    <a:gd name="connsiteY10-6084" fmla="*/ 6230 h 10003"/>
                    <a:gd name="connsiteX11-6085" fmla="*/ 8341 w 10000"/>
                    <a:gd name="connsiteY11-6086" fmla="*/ 3843 h 10003"/>
                    <a:gd name="connsiteX12-6087" fmla="*/ 7002 w 10000"/>
                    <a:gd name="connsiteY12-6088" fmla="*/ 3395 h 10003"/>
                    <a:gd name="connsiteX13-6089" fmla="*/ 5826 w 10000"/>
                    <a:gd name="connsiteY13-6090" fmla="*/ 2191 h 10003"/>
                    <a:gd name="connsiteX14-6091" fmla="*/ 4637 w 10000"/>
                    <a:gd name="connsiteY14-6092" fmla="*/ 2831 h 10003"/>
                    <a:gd name="connsiteX15-6093" fmla="*/ 3734 w 10000"/>
                    <a:gd name="connsiteY15-6094" fmla="*/ 2231 h 10003"/>
                    <a:gd name="connsiteX16-6095" fmla="*/ 2837 w 10000"/>
                    <a:gd name="connsiteY16-6096" fmla="*/ 3630 h 10003"/>
                    <a:gd name="connsiteX17-6097" fmla="*/ 1982 w 10000"/>
                    <a:gd name="connsiteY17-6098" fmla="*/ 3690 h 10003"/>
                    <a:gd name="connsiteX18-6099" fmla="*/ 1115 w 10000"/>
                    <a:gd name="connsiteY18-6100" fmla="*/ 5462 h 10003"/>
                    <a:gd name="connsiteX19-6101" fmla="*/ 1 w 10000"/>
                    <a:gd name="connsiteY19-6102" fmla="*/ 8372 h 10003"/>
                    <a:gd name="connsiteX20-6103" fmla="*/ 671 w 10000"/>
                    <a:gd name="connsiteY20-6104" fmla="*/ 4496 h 10003"/>
                    <a:gd name="connsiteX0-6105" fmla="*/ 671 w 10000"/>
                    <a:gd name="connsiteY0-6106" fmla="*/ 4496 h 10003"/>
                    <a:gd name="connsiteX1-6107" fmla="*/ 1578 w 10000"/>
                    <a:gd name="connsiteY1-6108" fmla="*/ 2764 h 10003"/>
                    <a:gd name="connsiteX2-6109" fmla="*/ 2520 w 10000"/>
                    <a:gd name="connsiteY2-6110" fmla="*/ 627 h 10003"/>
                    <a:gd name="connsiteX3-6111" fmla="*/ 3404 w 10000"/>
                    <a:gd name="connsiteY3-6112" fmla="*/ 1033 h 10003"/>
                    <a:gd name="connsiteX4-6113" fmla="*/ 4616 w 10000"/>
                    <a:gd name="connsiteY4-6114" fmla="*/ 1 h 10003"/>
                    <a:gd name="connsiteX5-6115" fmla="*/ 5662 w 10000"/>
                    <a:gd name="connsiteY5-6116" fmla="*/ 1084 h 10003"/>
                    <a:gd name="connsiteX6-6117" fmla="*/ 7305 w 10000"/>
                    <a:gd name="connsiteY6-6118" fmla="*/ 196 h 10003"/>
                    <a:gd name="connsiteX7-6119" fmla="*/ 8495 w 10000"/>
                    <a:gd name="connsiteY7-6120" fmla="*/ 2591 h 10003"/>
                    <a:gd name="connsiteX8-6121" fmla="*/ 9396 w 10000"/>
                    <a:gd name="connsiteY8-6122" fmla="*/ 4619 h 10003"/>
                    <a:gd name="connsiteX9-6123" fmla="*/ 9998 w 10000"/>
                    <a:gd name="connsiteY9-6124" fmla="*/ 9980 h 10003"/>
                    <a:gd name="connsiteX10-6125" fmla="*/ 9263 w 10000"/>
                    <a:gd name="connsiteY10-6126" fmla="*/ 6230 h 10003"/>
                    <a:gd name="connsiteX11-6127" fmla="*/ 8341 w 10000"/>
                    <a:gd name="connsiteY11-6128" fmla="*/ 3843 h 10003"/>
                    <a:gd name="connsiteX12-6129" fmla="*/ 7002 w 10000"/>
                    <a:gd name="connsiteY12-6130" fmla="*/ 3395 h 10003"/>
                    <a:gd name="connsiteX13-6131" fmla="*/ 5826 w 10000"/>
                    <a:gd name="connsiteY13-6132" fmla="*/ 2191 h 10003"/>
                    <a:gd name="connsiteX14-6133" fmla="*/ 4637 w 10000"/>
                    <a:gd name="connsiteY14-6134" fmla="*/ 2831 h 10003"/>
                    <a:gd name="connsiteX15-6135" fmla="*/ 3734 w 10000"/>
                    <a:gd name="connsiteY15-6136" fmla="*/ 2231 h 10003"/>
                    <a:gd name="connsiteX16-6137" fmla="*/ 2837 w 10000"/>
                    <a:gd name="connsiteY16-6138" fmla="*/ 3630 h 10003"/>
                    <a:gd name="connsiteX17-6139" fmla="*/ 1982 w 10000"/>
                    <a:gd name="connsiteY17-6140" fmla="*/ 3690 h 10003"/>
                    <a:gd name="connsiteX18-6141" fmla="*/ 1115 w 10000"/>
                    <a:gd name="connsiteY18-6142" fmla="*/ 5462 h 10003"/>
                    <a:gd name="connsiteX19-6143" fmla="*/ 1 w 10000"/>
                    <a:gd name="connsiteY19-6144" fmla="*/ 8372 h 10003"/>
                    <a:gd name="connsiteX20-6145" fmla="*/ 671 w 10000"/>
                    <a:gd name="connsiteY20-6146" fmla="*/ 4496 h 10003"/>
                    <a:gd name="connsiteX0-6147" fmla="*/ 671 w 10000"/>
                    <a:gd name="connsiteY0-6148" fmla="*/ 4496 h 10003"/>
                    <a:gd name="connsiteX1-6149" fmla="*/ 1578 w 10000"/>
                    <a:gd name="connsiteY1-6150" fmla="*/ 2764 h 10003"/>
                    <a:gd name="connsiteX2-6151" fmla="*/ 2520 w 10000"/>
                    <a:gd name="connsiteY2-6152" fmla="*/ 627 h 10003"/>
                    <a:gd name="connsiteX3-6153" fmla="*/ 3404 w 10000"/>
                    <a:gd name="connsiteY3-6154" fmla="*/ 1033 h 10003"/>
                    <a:gd name="connsiteX4-6155" fmla="*/ 4616 w 10000"/>
                    <a:gd name="connsiteY4-6156" fmla="*/ 1 h 10003"/>
                    <a:gd name="connsiteX5-6157" fmla="*/ 5662 w 10000"/>
                    <a:gd name="connsiteY5-6158" fmla="*/ 1084 h 10003"/>
                    <a:gd name="connsiteX6-6159" fmla="*/ 7305 w 10000"/>
                    <a:gd name="connsiteY6-6160" fmla="*/ 196 h 10003"/>
                    <a:gd name="connsiteX7-6161" fmla="*/ 8495 w 10000"/>
                    <a:gd name="connsiteY7-6162" fmla="*/ 2591 h 10003"/>
                    <a:gd name="connsiteX8-6163" fmla="*/ 9396 w 10000"/>
                    <a:gd name="connsiteY8-6164" fmla="*/ 4619 h 10003"/>
                    <a:gd name="connsiteX9-6165" fmla="*/ 9998 w 10000"/>
                    <a:gd name="connsiteY9-6166" fmla="*/ 9980 h 10003"/>
                    <a:gd name="connsiteX10-6167" fmla="*/ 9263 w 10000"/>
                    <a:gd name="connsiteY10-6168" fmla="*/ 6230 h 10003"/>
                    <a:gd name="connsiteX11-6169" fmla="*/ 8341 w 10000"/>
                    <a:gd name="connsiteY11-6170" fmla="*/ 3843 h 10003"/>
                    <a:gd name="connsiteX12-6171" fmla="*/ 7002 w 10000"/>
                    <a:gd name="connsiteY12-6172" fmla="*/ 3395 h 10003"/>
                    <a:gd name="connsiteX13-6173" fmla="*/ 5826 w 10000"/>
                    <a:gd name="connsiteY13-6174" fmla="*/ 2191 h 10003"/>
                    <a:gd name="connsiteX14-6175" fmla="*/ 4815 w 10000"/>
                    <a:gd name="connsiteY14-6176" fmla="*/ 2643 h 10003"/>
                    <a:gd name="connsiteX15-6177" fmla="*/ 3734 w 10000"/>
                    <a:gd name="connsiteY15-6178" fmla="*/ 2231 h 10003"/>
                    <a:gd name="connsiteX16-6179" fmla="*/ 2837 w 10000"/>
                    <a:gd name="connsiteY16-6180" fmla="*/ 3630 h 10003"/>
                    <a:gd name="connsiteX17-6181" fmla="*/ 1982 w 10000"/>
                    <a:gd name="connsiteY17-6182" fmla="*/ 3690 h 10003"/>
                    <a:gd name="connsiteX18-6183" fmla="*/ 1115 w 10000"/>
                    <a:gd name="connsiteY18-6184" fmla="*/ 5462 h 10003"/>
                    <a:gd name="connsiteX19-6185" fmla="*/ 1 w 10000"/>
                    <a:gd name="connsiteY19-6186" fmla="*/ 8372 h 10003"/>
                    <a:gd name="connsiteX20-6187" fmla="*/ 671 w 10000"/>
                    <a:gd name="connsiteY20-6188" fmla="*/ 4496 h 10003"/>
                    <a:gd name="connsiteX0-6189" fmla="*/ 671 w 10000"/>
                    <a:gd name="connsiteY0-6190" fmla="*/ 4497 h 10004"/>
                    <a:gd name="connsiteX1-6191" fmla="*/ 1578 w 10000"/>
                    <a:gd name="connsiteY1-6192" fmla="*/ 2765 h 10004"/>
                    <a:gd name="connsiteX2-6193" fmla="*/ 2520 w 10000"/>
                    <a:gd name="connsiteY2-6194" fmla="*/ 628 h 10004"/>
                    <a:gd name="connsiteX3-6195" fmla="*/ 3404 w 10000"/>
                    <a:gd name="connsiteY3-6196" fmla="*/ 1034 h 10004"/>
                    <a:gd name="connsiteX4-6197" fmla="*/ 4616 w 10000"/>
                    <a:gd name="connsiteY4-6198" fmla="*/ 2 h 10004"/>
                    <a:gd name="connsiteX5-6199" fmla="*/ 5692 w 10000"/>
                    <a:gd name="connsiteY5-6200" fmla="*/ 709 h 10004"/>
                    <a:gd name="connsiteX6-6201" fmla="*/ 7305 w 10000"/>
                    <a:gd name="connsiteY6-6202" fmla="*/ 197 h 10004"/>
                    <a:gd name="connsiteX7-6203" fmla="*/ 8495 w 10000"/>
                    <a:gd name="connsiteY7-6204" fmla="*/ 2592 h 10004"/>
                    <a:gd name="connsiteX8-6205" fmla="*/ 9396 w 10000"/>
                    <a:gd name="connsiteY8-6206" fmla="*/ 4620 h 10004"/>
                    <a:gd name="connsiteX9-6207" fmla="*/ 9998 w 10000"/>
                    <a:gd name="connsiteY9-6208" fmla="*/ 9981 h 10004"/>
                    <a:gd name="connsiteX10-6209" fmla="*/ 9263 w 10000"/>
                    <a:gd name="connsiteY10-6210" fmla="*/ 6231 h 10004"/>
                    <a:gd name="connsiteX11-6211" fmla="*/ 8341 w 10000"/>
                    <a:gd name="connsiteY11-6212" fmla="*/ 3844 h 10004"/>
                    <a:gd name="connsiteX12-6213" fmla="*/ 7002 w 10000"/>
                    <a:gd name="connsiteY12-6214" fmla="*/ 3396 h 10004"/>
                    <a:gd name="connsiteX13-6215" fmla="*/ 5826 w 10000"/>
                    <a:gd name="connsiteY13-6216" fmla="*/ 2192 h 10004"/>
                    <a:gd name="connsiteX14-6217" fmla="*/ 4815 w 10000"/>
                    <a:gd name="connsiteY14-6218" fmla="*/ 2644 h 10004"/>
                    <a:gd name="connsiteX15-6219" fmla="*/ 3734 w 10000"/>
                    <a:gd name="connsiteY15-6220" fmla="*/ 2232 h 10004"/>
                    <a:gd name="connsiteX16-6221" fmla="*/ 2837 w 10000"/>
                    <a:gd name="connsiteY16-6222" fmla="*/ 3631 h 10004"/>
                    <a:gd name="connsiteX17-6223" fmla="*/ 1982 w 10000"/>
                    <a:gd name="connsiteY17-6224" fmla="*/ 3691 h 10004"/>
                    <a:gd name="connsiteX18-6225" fmla="*/ 1115 w 10000"/>
                    <a:gd name="connsiteY18-6226" fmla="*/ 5463 h 10004"/>
                    <a:gd name="connsiteX19-6227" fmla="*/ 1 w 10000"/>
                    <a:gd name="connsiteY19-6228" fmla="*/ 8373 h 10004"/>
                    <a:gd name="connsiteX20-6229" fmla="*/ 671 w 10000"/>
                    <a:gd name="connsiteY20-6230" fmla="*/ 4497 h 10004"/>
                    <a:gd name="connsiteX0-6231" fmla="*/ 671 w 10000"/>
                    <a:gd name="connsiteY0-6232" fmla="*/ 4498 h 10005"/>
                    <a:gd name="connsiteX1-6233" fmla="*/ 1578 w 10000"/>
                    <a:gd name="connsiteY1-6234" fmla="*/ 2766 h 10005"/>
                    <a:gd name="connsiteX2-6235" fmla="*/ 2520 w 10000"/>
                    <a:gd name="connsiteY2-6236" fmla="*/ 629 h 10005"/>
                    <a:gd name="connsiteX3-6237" fmla="*/ 3404 w 10000"/>
                    <a:gd name="connsiteY3-6238" fmla="*/ 1035 h 10005"/>
                    <a:gd name="connsiteX4-6239" fmla="*/ 4616 w 10000"/>
                    <a:gd name="connsiteY4-6240" fmla="*/ 3 h 10005"/>
                    <a:gd name="connsiteX5-6241" fmla="*/ 5692 w 10000"/>
                    <a:gd name="connsiteY5-6242" fmla="*/ 710 h 10005"/>
                    <a:gd name="connsiteX6-6243" fmla="*/ 7305 w 10000"/>
                    <a:gd name="connsiteY6-6244" fmla="*/ 198 h 10005"/>
                    <a:gd name="connsiteX7-6245" fmla="*/ 8495 w 10000"/>
                    <a:gd name="connsiteY7-6246" fmla="*/ 2593 h 10005"/>
                    <a:gd name="connsiteX8-6247" fmla="*/ 9396 w 10000"/>
                    <a:gd name="connsiteY8-6248" fmla="*/ 4621 h 10005"/>
                    <a:gd name="connsiteX9-6249" fmla="*/ 9998 w 10000"/>
                    <a:gd name="connsiteY9-6250" fmla="*/ 9982 h 10005"/>
                    <a:gd name="connsiteX10-6251" fmla="*/ 9263 w 10000"/>
                    <a:gd name="connsiteY10-6252" fmla="*/ 6232 h 10005"/>
                    <a:gd name="connsiteX11-6253" fmla="*/ 8341 w 10000"/>
                    <a:gd name="connsiteY11-6254" fmla="*/ 3845 h 10005"/>
                    <a:gd name="connsiteX12-6255" fmla="*/ 7002 w 10000"/>
                    <a:gd name="connsiteY12-6256" fmla="*/ 3397 h 10005"/>
                    <a:gd name="connsiteX13-6257" fmla="*/ 5826 w 10000"/>
                    <a:gd name="connsiteY13-6258" fmla="*/ 2193 h 10005"/>
                    <a:gd name="connsiteX14-6259" fmla="*/ 4815 w 10000"/>
                    <a:gd name="connsiteY14-6260" fmla="*/ 2645 h 10005"/>
                    <a:gd name="connsiteX15-6261" fmla="*/ 3734 w 10000"/>
                    <a:gd name="connsiteY15-6262" fmla="*/ 2233 h 10005"/>
                    <a:gd name="connsiteX16-6263" fmla="*/ 2837 w 10000"/>
                    <a:gd name="connsiteY16-6264" fmla="*/ 3632 h 10005"/>
                    <a:gd name="connsiteX17-6265" fmla="*/ 1982 w 10000"/>
                    <a:gd name="connsiteY17-6266" fmla="*/ 3692 h 10005"/>
                    <a:gd name="connsiteX18-6267" fmla="*/ 1115 w 10000"/>
                    <a:gd name="connsiteY18-6268" fmla="*/ 5464 h 10005"/>
                    <a:gd name="connsiteX19-6269" fmla="*/ 1 w 10000"/>
                    <a:gd name="connsiteY19-6270" fmla="*/ 8374 h 10005"/>
                    <a:gd name="connsiteX20-6271" fmla="*/ 671 w 10000"/>
                    <a:gd name="connsiteY20-6272" fmla="*/ 4498 h 10005"/>
                    <a:gd name="connsiteX0-6273" fmla="*/ 671 w 10000"/>
                    <a:gd name="connsiteY0-6274" fmla="*/ 4498 h 10005"/>
                    <a:gd name="connsiteX1-6275" fmla="*/ 1578 w 10000"/>
                    <a:gd name="connsiteY1-6276" fmla="*/ 2766 h 10005"/>
                    <a:gd name="connsiteX2-6277" fmla="*/ 2520 w 10000"/>
                    <a:gd name="connsiteY2-6278" fmla="*/ 629 h 10005"/>
                    <a:gd name="connsiteX3-6279" fmla="*/ 3404 w 10000"/>
                    <a:gd name="connsiteY3-6280" fmla="*/ 1035 h 10005"/>
                    <a:gd name="connsiteX4-6281" fmla="*/ 4616 w 10000"/>
                    <a:gd name="connsiteY4-6282" fmla="*/ 3 h 10005"/>
                    <a:gd name="connsiteX5-6283" fmla="*/ 5692 w 10000"/>
                    <a:gd name="connsiteY5-6284" fmla="*/ 710 h 10005"/>
                    <a:gd name="connsiteX6-6285" fmla="*/ 7305 w 10000"/>
                    <a:gd name="connsiteY6-6286" fmla="*/ 198 h 10005"/>
                    <a:gd name="connsiteX7-6287" fmla="*/ 8495 w 10000"/>
                    <a:gd name="connsiteY7-6288" fmla="*/ 2593 h 10005"/>
                    <a:gd name="connsiteX8-6289" fmla="*/ 9396 w 10000"/>
                    <a:gd name="connsiteY8-6290" fmla="*/ 4621 h 10005"/>
                    <a:gd name="connsiteX9-6291" fmla="*/ 9998 w 10000"/>
                    <a:gd name="connsiteY9-6292" fmla="*/ 9982 h 10005"/>
                    <a:gd name="connsiteX10-6293" fmla="*/ 9263 w 10000"/>
                    <a:gd name="connsiteY10-6294" fmla="*/ 6232 h 10005"/>
                    <a:gd name="connsiteX11-6295" fmla="*/ 8341 w 10000"/>
                    <a:gd name="connsiteY11-6296" fmla="*/ 3845 h 10005"/>
                    <a:gd name="connsiteX12-6297" fmla="*/ 7002 w 10000"/>
                    <a:gd name="connsiteY12-6298" fmla="*/ 3397 h 10005"/>
                    <a:gd name="connsiteX13-6299" fmla="*/ 5826 w 10000"/>
                    <a:gd name="connsiteY13-6300" fmla="*/ 2193 h 10005"/>
                    <a:gd name="connsiteX14-6301" fmla="*/ 4815 w 10000"/>
                    <a:gd name="connsiteY14-6302" fmla="*/ 2645 h 10005"/>
                    <a:gd name="connsiteX15-6303" fmla="*/ 3734 w 10000"/>
                    <a:gd name="connsiteY15-6304" fmla="*/ 2233 h 10005"/>
                    <a:gd name="connsiteX16-6305" fmla="*/ 2837 w 10000"/>
                    <a:gd name="connsiteY16-6306" fmla="*/ 3632 h 10005"/>
                    <a:gd name="connsiteX17-6307" fmla="*/ 1982 w 10000"/>
                    <a:gd name="connsiteY17-6308" fmla="*/ 3692 h 10005"/>
                    <a:gd name="connsiteX18-6309" fmla="*/ 1115 w 10000"/>
                    <a:gd name="connsiteY18-6310" fmla="*/ 5464 h 10005"/>
                    <a:gd name="connsiteX19-6311" fmla="*/ 1 w 10000"/>
                    <a:gd name="connsiteY19-6312" fmla="*/ 8374 h 10005"/>
                    <a:gd name="connsiteX20-6313" fmla="*/ 671 w 10000"/>
                    <a:gd name="connsiteY20-6314" fmla="*/ 4498 h 10005"/>
                    <a:gd name="connsiteX0-6315" fmla="*/ 671 w 10000"/>
                    <a:gd name="connsiteY0-6316" fmla="*/ 4500 h 10007"/>
                    <a:gd name="connsiteX1-6317" fmla="*/ 1578 w 10000"/>
                    <a:gd name="connsiteY1-6318" fmla="*/ 2768 h 10007"/>
                    <a:gd name="connsiteX2-6319" fmla="*/ 2520 w 10000"/>
                    <a:gd name="connsiteY2-6320" fmla="*/ 631 h 10007"/>
                    <a:gd name="connsiteX3-6321" fmla="*/ 3404 w 10000"/>
                    <a:gd name="connsiteY3-6322" fmla="*/ 1037 h 10007"/>
                    <a:gd name="connsiteX4-6323" fmla="*/ 4616 w 10000"/>
                    <a:gd name="connsiteY4-6324" fmla="*/ 5 h 10007"/>
                    <a:gd name="connsiteX5-6325" fmla="*/ 5811 w 10000"/>
                    <a:gd name="connsiteY5-6326" fmla="*/ 637 h 10007"/>
                    <a:gd name="connsiteX6-6327" fmla="*/ 7305 w 10000"/>
                    <a:gd name="connsiteY6-6328" fmla="*/ 200 h 10007"/>
                    <a:gd name="connsiteX7-6329" fmla="*/ 8495 w 10000"/>
                    <a:gd name="connsiteY7-6330" fmla="*/ 2595 h 10007"/>
                    <a:gd name="connsiteX8-6331" fmla="*/ 9396 w 10000"/>
                    <a:gd name="connsiteY8-6332" fmla="*/ 4623 h 10007"/>
                    <a:gd name="connsiteX9-6333" fmla="*/ 9998 w 10000"/>
                    <a:gd name="connsiteY9-6334" fmla="*/ 9984 h 10007"/>
                    <a:gd name="connsiteX10-6335" fmla="*/ 9263 w 10000"/>
                    <a:gd name="connsiteY10-6336" fmla="*/ 6234 h 10007"/>
                    <a:gd name="connsiteX11-6337" fmla="*/ 8341 w 10000"/>
                    <a:gd name="connsiteY11-6338" fmla="*/ 3847 h 10007"/>
                    <a:gd name="connsiteX12-6339" fmla="*/ 7002 w 10000"/>
                    <a:gd name="connsiteY12-6340" fmla="*/ 3399 h 10007"/>
                    <a:gd name="connsiteX13-6341" fmla="*/ 5826 w 10000"/>
                    <a:gd name="connsiteY13-6342" fmla="*/ 2195 h 10007"/>
                    <a:gd name="connsiteX14-6343" fmla="*/ 4815 w 10000"/>
                    <a:gd name="connsiteY14-6344" fmla="*/ 2647 h 10007"/>
                    <a:gd name="connsiteX15-6345" fmla="*/ 3734 w 10000"/>
                    <a:gd name="connsiteY15-6346" fmla="*/ 2235 h 10007"/>
                    <a:gd name="connsiteX16-6347" fmla="*/ 2837 w 10000"/>
                    <a:gd name="connsiteY16-6348" fmla="*/ 3634 h 10007"/>
                    <a:gd name="connsiteX17-6349" fmla="*/ 1982 w 10000"/>
                    <a:gd name="connsiteY17-6350" fmla="*/ 3694 h 10007"/>
                    <a:gd name="connsiteX18-6351" fmla="*/ 1115 w 10000"/>
                    <a:gd name="connsiteY18-6352" fmla="*/ 5466 h 10007"/>
                    <a:gd name="connsiteX19-6353" fmla="*/ 1 w 10000"/>
                    <a:gd name="connsiteY19-6354" fmla="*/ 8376 h 10007"/>
                    <a:gd name="connsiteX20-6355" fmla="*/ 671 w 10000"/>
                    <a:gd name="connsiteY20-6356" fmla="*/ 4500 h 10007"/>
                    <a:gd name="connsiteX0-6357" fmla="*/ 671 w 10000"/>
                    <a:gd name="connsiteY0-6358" fmla="*/ 4500 h 10007"/>
                    <a:gd name="connsiteX1-6359" fmla="*/ 1578 w 10000"/>
                    <a:gd name="connsiteY1-6360" fmla="*/ 2768 h 10007"/>
                    <a:gd name="connsiteX2-6361" fmla="*/ 2520 w 10000"/>
                    <a:gd name="connsiteY2-6362" fmla="*/ 631 h 10007"/>
                    <a:gd name="connsiteX3-6363" fmla="*/ 3404 w 10000"/>
                    <a:gd name="connsiteY3-6364" fmla="*/ 1037 h 10007"/>
                    <a:gd name="connsiteX4-6365" fmla="*/ 4616 w 10000"/>
                    <a:gd name="connsiteY4-6366" fmla="*/ 5 h 10007"/>
                    <a:gd name="connsiteX5-6367" fmla="*/ 5811 w 10000"/>
                    <a:gd name="connsiteY5-6368" fmla="*/ 637 h 10007"/>
                    <a:gd name="connsiteX6-6369" fmla="*/ 7305 w 10000"/>
                    <a:gd name="connsiteY6-6370" fmla="*/ 200 h 10007"/>
                    <a:gd name="connsiteX7-6371" fmla="*/ 8733 w 10000"/>
                    <a:gd name="connsiteY7-6372" fmla="*/ 3272 h 10007"/>
                    <a:gd name="connsiteX8-6373" fmla="*/ 9396 w 10000"/>
                    <a:gd name="connsiteY8-6374" fmla="*/ 4623 h 10007"/>
                    <a:gd name="connsiteX9-6375" fmla="*/ 9998 w 10000"/>
                    <a:gd name="connsiteY9-6376" fmla="*/ 9984 h 10007"/>
                    <a:gd name="connsiteX10-6377" fmla="*/ 9263 w 10000"/>
                    <a:gd name="connsiteY10-6378" fmla="*/ 6234 h 10007"/>
                    <a:gd name="connsiteX11-6379" fmla="*/ 8341 w 10000"/>
                    <a:gd name="connsiteY11-6380" fmla="*/ 3847 h 10007"/>
                    <a:gd name="connsiteX12-6381" fmla="*/ 7002 w 10000"/>
                    <a:gd name="connsiteY12-6382" fmla="*/ 3399 h 10007"/>
                    <a:gd name="connsiteX13-6383" fmla="*/ 5826 w 10000"/>
                    <a:gd name="connsiteY13-6384" fmla="*/ 2195 h 10007"/>
                    <a:gd name="connsiteX14-6385" fmla="*/ 4815 w 10000"/>
                    <a:gd name="connsiteY14-6386" fmla="*/ 2647 h 10007"/>
                    <a:gd name="connsiteX15-6387" fmla="*/ 3734 w 10000"/>
                    <a:gd name="connsiteY15-6388" fmla="*/ 2235 h 10007"/>
                    <a:gd name="connsiteX16-6389" fmla="*/ 2837 w 10000"/>
                    <a:gd name="connsiteY16-6390" fmla="*/ 3634 h 10007"/>
                    <a:gd name="connsiteX17-6391" fmla="*/ 1982 w 10000"/>
                    <a:gd name="connsiteY17-6392" fmla="*/ 3694 h 10007"/>
                    <a:gd name="connsiteX18-6393" fmla="*/ 1115 w 10000"/>
                    <a:gd name="connsiteY18-6394" fmla="*/ 5466 h 10007"/>
                    <a:gd name="connsiteX19-6395" fmla="*/ 1 w 10000"/>
                    <a:gd name="connsiteY19-6396" fmla="*/ 8376 h 10007"/>
                    <a:gd name="connsiteX20-6397" fmla="*/ 671 w 10000"/>
                    <a:gd name="connsiteY20-6398" fmla="*/ 4500 h 10007"/>
                    <a:gd name="connsiteX0-6399" fmla="*/ 671 w 10000"/>
                    <a:gd name="connsiteY0-6400" fmla="*/ 4500 h 10007"/>
                    <a:gd name="connsiteX1-6401" fmla="*/ 1578 w 10000"/>
                    <a:gd name="connsiteY1-6402" fmla="*/ 2768 h 10007"/>
                    <a:gd name="connsiteX2-6403" fmla="*/ 2520 w 10000"/>
                    <a:gd name="connsiteY2-6404" fmla="*/ 631 h 10007"/>
                    <a:gd name="connsiteX3-6405" fmla="*/ 3404 w 10000"/>
                    <a:gd name="connsiteY3-6406" fmla="*/ 1037 h 10007"/>
                    <a:gd name="connsiteX4-6407" fmla="*/ 4616 w 10000"/>
                    <a:gd name="connsiteY4-6408" fmla="*/ 5 h 10007"/>
                    <a:gd name="connsiteX5-6409" fmla="*/ 5811 w 10000"/>
                    <a:gd name="connsiteY5-6410" fmla="*/ 637 h 10007"/>
                    <a:gd name="connsiteX6-6411" fmla="*/ 7305 w 10000"/>
                    <a:gd name="connsiteY6-6412" fmla="*/ 200 h 10007"/>
                    <a:gd name="connsiteX7-6413" fmla="*/ 8733 w 10000"/>
                    <a:gd name="connsiteY7-6414" fmla="*/ 3272 h 10007"/>
                    <a:gd name="connsiteX8-6415" fmla="*/ 9396 w 10000"/>
                    <a:gd name="connsiteY8-6416" fmla="*/ 4623 h 10007"/>
                    <a:gd name="connsiteX9-6417" fmla="*/ 9998 w 10000"/>
                    <a:gd name="connsiteY9-6418" fmla="*/ 9984 h 10007"/>
                    <a:gd name="connsiteX10-6419" fmla="*/ 9263 w 10000"/>
                    <a:gd name="connsiteY10-6420" fmla="*/ 6234 h 10007"/>
                    <a:gd name="connsiteX11-6421" fmla="*/ 8341 w 10000"/>
                    <a:gd name="connsiteY11-6422" fmla="*/ 3847 h 10007"/>
                    <a:gd name="connsiteX12-6423" fmla="*/ 7002 w 10000"/>
                    <a:gd name="connsiteY12-6424" fmla="*/ 3399 h 10007"/>
                    <a:gd name="connsiteX13-6425" fmla="*/ 5826 w 10000"/>
                    <a:gd name="connsiteY13-6426" fmla="*/ 2195 h 10007"/>
                    <a:gd name="connsiteX14-6427" fmla="*/ 4815 w 10000"/>
                    <a:gd name="connsiteY14-6428" fmla="*/ 2647 h 10007"/>
                    <a:gd name="connsiteX15-6429" fmla="*/ 3734 w 10000"/>
                    <a:gd name="connsiteY15-6430" fmla="*/ 2235 h 10007"/>
                    <a:gd name="connsiteX16-6431" fmla="*/ 2837 w 10000"/>
                    <a:gd name="connsiteY16-6432" fmla="*/ 3634 h 10007"/>
                    <a:gd name="connsiteX17-6433" fmla="*/ 1982 w 10000"/>
                    <a:gd name="connsiteY17-6434" fmla="*/ 3694 h 10007"/>
                    <a:gd name="connsiteX18-6435" fmla="*/ 1115 w 10000"/>
                    <a:gd name="connsiteY18-6436" fmla="*/ 5466 h 10007"/>
                    <a:gd name="connsiteX19-6437" fmla="*/ 1 w 10000"/>
                    <a:gd name="connsiteY19-6438" fmla="*/ 8376 h 10007"/>
                    <a:gd name="connsiteX20-6439" fmla="*/ 671 w 10000"/>
                    <a:gd name="connsiteY20-6440" fmla="*/ 4500 h 10007"/>
                    <a:gd name="connsiteX0-6441" fmla="*/ 671 w 10000"/>
                    <a:gd name="connsiteY0-6442" fmla="*/ 4500 h 10007"/>
                    <a:gd name="connsiteX1-6443" fmla="*/ 1578 w 10000"/>
                    <a:gd name="connsiteY1-6444" fmla="*/ 2768 h 10007"/>
                    <a:gd name="connsiteX2-6445" fmla="*/ 2520 w 10000"/>
                    <a:gd name="connsiteY2-6446" fmla="*/ 631 h 10007"/>
                    <a:gd name="connsiteX3-6447" fmla="*/ 3404 w 10000"/>
                    <a:gd name="connsiteY3-6448" fmla="*/ 1037 h 10007"/>
                    <a:gd name="connsiteX4-6449" fmla="*/ 4616 w 10000"/>
                    <a:gd name="connsiteY4-6450" fmla="*/ 5 h 10007"/>
                    <a:gd name="connsiteX5-6451" fmla="*/ 5811 w 10000"/>
                    <a:gd name="connsiteY5-6452" fmla="*/ 637 h 10007"/>
                    <a:gd name="connsiteX6-6453" fmla="*/ 7305 w 10000"/>
                    <a:gd name="connsiteY6-6454" fmla="*/ 200 h 10007"/>
                    <a:gd name="connsiteX7-6455" fmla="*/ 8733 w 10000"/>
                    <a:gd name="connsiteY7-6456" fmla="*/ 3272 h 10007"/>
                    <a:gd name="connsiteX8-6457" fmla="*/ 9396 w 10000"/>
                    <a:gd name="connsiteY8-6458" fmla="*/ 4623 h 10007"/>
                    <a:gd name="connsiteX9-6459" fmla="*/ 9998 w 10000"/>
                    <a:gd name="connsiteY9-6460" fmla="*/ 9984 h 10007"/>
                    <a:gd name="connsiteX10-6461" fmla="*/ 9263 w 10000"/>
                    <a:gd name="connsiteY10-6462" fmla="*/ 6234 h 10007"/>
                    <a:gd name="connsiteX11-6463" fmla="*/ 8341 w 10000"/>
                    <a:gd name="connsiteY11-6464" fmla="*/ 3847 h 10007"/>
                    <a:gd name="connsiteX12-6465" fmla="*/ 7002 w 10000"/>
                    <a:gd name="connsiteY12-6466" fmla="*/ 3399 h 10007"/>
                    <a:gd name="connsiteX13-6467" fmla="*/ 5826 w 10000"/>
                    <a:gd name="connsiteY13-6468" fmla="*/ 2195 h 10007"/>
                    <a:gd name="connsiteX14-6469" fmla="*/ 4815 w 10000"/>
                    <a:gd name="connsiteY14-6470" fmla="*/ 2647 h 10007"/>
                    <a:gd name="connsiteX15-6471" fmla="*/ 3734 w 10000"/>
                    <a:gd name="connsiteY15-6472" fmla="*/ 2235 h 10007"/>
                    <a:gd name="connsiteX16-6473" fmla="*/ 2837 w 10000"/>
                    <a:gd name="connsiteY16-6474" fmla="*/ 3634 h 10007"/>
                    <a:gd name="connsiteX17-6475" fmla="*/ 1982 w 10000"/>
                    <a:gd name="connsiteY17-6476" fmla="*/ 3694 h 10007"/>
                    <a:gd name="connsiteX18-6477" fmla="*/ 1115 w 10000"/>
                    <a:gd name="connsiteY18-6478" fmla="*/ 5466 h 10007"/>
                    <a:gd name="connsiteX19-6479" fmla="*/ 1 w 10000"/>
                    <a:gd name="connsiteY19-6480" fmla="*/ 8376 h 10007"/>
                    <a:gd name="connsiteX20-6481" fmla="*/ 671 w 10000"/>
                    <a:gd name="connsiteY20-6482" fmla="*/ 4500 h 10007"/>
                    <a:gd name="connsiteX0-6483" fmla="*/ 671 w 10000"/>
                    <a:gd name="connsiteY0-6484" fmla="*/ 4500 h 10007"/>
                    <a:gd name="connsiteX1-6485" fmla="*/ 1578 w 10000"/>
                    <a:gd name="connsiteY1-6486" fmla="*/ 2768 h 10007"/>
                    <a:gd name="connsiteX2-6487" fmla="*/ 2520 w 10000"/>
                    <a:gd name="connsiteY2-6488" fmla="*/ 631 h 10007"/>
                    <a:gd name="connsiteX3-6489" fmla="*/ 3404 w 10000"/>
                    <a:gd name="connsiteY3-6490" fmla="*/ 1037 h 10007"/>
                    <a:gd name="connsiteX4-6491" fmla="*/ 4616 w 10000"/>
                    <a:gd name="connsiteY4-6492" fmla="*/ 5 h 10007"/>
                    <a:gd name="connsiteX5-6493" fmla="*/ 5811 w 10000"/>
                    <a:gd name="connsiteY5-6494" fmla="*/ 637 h 10007"/>
                    <a:gd name="connsiteX6-6495" fmla="*/ 7305 w 10000"/>
                    <a:gd name="connsiteY6-6496" fmla="*/ 200 h 10007"/>
                    <a:gd name="connsiteX7-6497" fmla="*/ 8733 w 10000"/>
                    <a:gd name="connsiteY7-6498" fmla="*/ 3272 h 10007"/>
                    <a:gd name="connsiteX8-6499" fmla="*/ 9396 w 10000"/>
                    <a:gd name="connsiteY8-6500" fmla="*/ 4623 h 10007"/>
                    <a:gd name="connsiteX9-6501" fmla="*/ 9998 w 10000"/>
                    <a:gd name="connsiteY9-6502" fmla="*/ 9984 h 10007"/>
                    <a:gd name="connsiteX10-6503" fmla="*/ 9263 w 10000"/>
                    <a:gd name="connsiteY10-6504" fmla="*/ 6234 h 10007"/>
                    <a:gd name="connsiteX11-6505" fmla="*/ 8341 w 10000"/>
                    <a:gd name="connsiteY11-6506" fmla="*/ 3847 h 10007"/>
                    <a:gd name="connsiteX12-6507" fmla="*/ 7002 w 10000"/>
                    <a:gd name="connsiteY12-6508" fmla="*/ 3399 h 10007"/>
                    <a:gd name="connsiteX13-6509" fmla="*/ 5826 w 10000"/>
                    <a:gd name="connsiteY13-6510" fmla="*/ 2195 h 10007"/>
                    <a:gd name="connsiteX14-6511" fmla="*/ 4815 w 10000"/>
                    <a:gd name="connsiteY14-6512" fmla="*/ 2647 h 10007"/>
                    <a:gd name="connsiteX15-6513" fmla="*/ 3734 w 10000"/>
                    <a:gd name="connsiteY15-6514" fmla="*/ 2235 h 10007"/>
                    <a:gd name="connsiteX16-6515" fmla="*/ 2837 w 10000"/>
                    <a:gd name="connsiteY16-6516" fmla="*/ 3634 h 10007"/>
                    <a:gd name="connsiteX17-6517" fmla="*/ 1982 w 10000"/>
                    <a:gd name="connsiteY17-6518" fmla="*/ 3694 h 10007"/>
                    <a:gd name="connsiteX18-6519" fmla="*/ 1115 w 10000"/>
                    <a:gd name="connsiteY18-6520" fmla="*/ 5466 h 10007"/>
                    <a:gd name="connsiteX19-6521" fmla="*/ 1 w 10000"/>
                    <a:gd name="connsiteY19-6522" fmla="*/ 8376 h 10007"/>
                    <a:gd name="connsiteX20-6523" fmla="*/ 671 w 10000"/>
                    <a:gd name="connsiteY20-6524" fmla="*/ 4500 h 10007"/>
                    <a:gd name="connsiteX0-6525" fmla="*/ 671 w 10008"/>
                    <a:gd name="connsiteY0-6526" fmla="*/ 4500 h 10007"/>
                    <a:gd name="connsiteX1-6527" fmla="*/ 1578 w 10008"/>
                    <a:gd name="connsiteY1-6528" fmla="*/ 2768 h 10007"/>
                    <a:gd name="connsiteX2-6529" fmla="*/ 2520 w 10008"/>
                    <a:gd name="connsiteY2-6530" fmla="*/ 631 h 10007"/>
                    <a:gd name="connsiteX3-6531" fmla="*/ 3404 w 10008"/>
                    <a:gd name="connsiteY3-6532" fmla="*/ 1037 h 10007"/>
                    <a:gd name="connsiteX4-6533" fmla="*/ 4616 w 10008"/>
                    <a:gd name="connsiteY4-6534" fmla="*/ 5 h 10007"/>
                    <a:gd name="connsiteX5-6535" fmla="*/ 5811 w 10008"/>
                    <a:gd name="connsiteY5-6536" fmla="*/ 637 h 10007"/>
                    <a:gd name="connsiteX6-6537" fmla="*/ 7305 w 10008"/>
                    <a:gd name="connsiteY6-6538" fmla="*/ 200 h 10007"/>
                    <a:gd name="connsiteX7-6539" fmla="*/ 8733 w 10008"/>
                    <a:gd name="connsiteY7-6540" fmla="*/ 3272 h 10007"/>
                    <a:gd name="connsiteX8-6541" fmla="*/ 9396 w 10008"/>
                    <a:gd name="connsiteY8-6542" fmla="*/ 4623 h 10007"/>
                    <a:gd name="connsiteX9-6543" fmla="*/ 9634 w 10008"/>
                    <a:gd name="connsiteY9-6544" fmla="*/ 6684 h 10007"/>
                    <a:gd name="connsiteX10-6545" fmla="*/ 9998 w 10008"/>
                    <a:gd name="connsiteY10-6546" fmla="*/ 9984 h 10007"/>
                    <a:gd name="connsiteX11-6547" fmla="*/ 9263 w 10008"/>
                    <a:gd name="connsiteY11-6548" fmla="*/ 6234 h 10007"/>
                    <a:gd name="connsiteX12-6549" fmla="*/ 8341 w 10008"/>
                    <a:gd name="connsiteY12-6550" fmla="*/ 3847 h 10007"/>
                    <a:gd name="connsiteX13-6551" fmla="*/ 7002 w 10008"/>
                    <a:gd name="connsiteY13-6552" fmla="*/ 3399 h 10007"/>
                    <a:gd name="connsiteX14-6553" fmla="*/ 5826 w 10008"/>
                    <a:gd name="connsiteY14-6554" fmla="*/ 2195 h 10007"/>
                    <a:gd name="connsiteX15-6555" fmla="*/ 4815 w 10008"/>
                    <a:gd name="connsiteY15-6556" fmla="*/ 2647 h 10007"/>
                    <a:gd name="connsiteX16-6557" fmla="*/ 3734 w 10008"/>
                    <a:gd name="connsiteY16-6558" fmla="*/ 2235 h 10007"/>
                    <a:gd name="connsiteX17-6559" fmla="*/ 2837 w 10008"/>
                    <a:gd name="connsiteY17-6560" fmla="*/ 3634 h 10007"/>
                    <a:gd name="connsiteX18-6561" fmla="*/ 1982 w 10008"/>
                    <a:gd name="connsiteY18-6562" fmla="*/ 3694 h 10007"/>
                    <a:gd name="connsiteX19-6563" fmla="*/ 1115 w 10008"/>
                    <a:gd name="connsiteY19-6564" fmla="*/ 5466 h 10007"/>
                    <a:gd name="connsiteX20-6565" fmla="*/ 1 w 10008"/>
                    <a:gd name="connsiteY20-6566" fmla="*/ 8376 h 10007"/>
                    <a:gd name="connsiteX21" fmla="*/ 671 w 10008"/>
                    <a:gd name="connsiteY21" fmla="*/ 4500 h 10007"/>
                    <a:gd name="connsiteX0-6567" fmla="*/ 671 w 10008"/>
                    <a:gd name="connsiteY0-6568" fmla="*/ 4500 h 10007"/>
                    <a:gd name="connsiteX1-6569" fmla="*/ 1578 w 10008"/>
                    <a:gd name="connsiteY1-6570" fmla="*/ 2768 h 10007"/>
                    <a:gd name="connsiteX2-6571" fmla="*/ 2520 w 10008"/>
                    <a:gd name="connsiteY2-6572" fmla="*/ 631 h 10007"/>
                    <a:gd name="connsiteX3-6573" fmla="*/ 3404 w 10008"/>
                    <a:gd name="connsiteY3-6574" fmla="*/ 1037 h 10007"/>
                    <a:gd name="connsiteX4-6575" fmla="*/ 4616 w 10008"/>
                    <a:gd name="connsiteY4-6576" fmla="*/ 5 h 10007"/>
                    <a:gd name="connsiteX5-6577" fmla="*/ 5811 w 10008"/>
                    <a:gd name="connsiteY5-6578" fmla="*/ 637 h 10007"/>
                    <a:gd name="connsiteX6-6579" fmla="*/ 7305 w 10008"/>
                    <a:gd name="connsiteY6-6580" fmla="*/ 200 h 10007"/>
                    <a:gd name="connsiteX7-6581" fmla="*/ 8733 w 10008"/>
                    <a:gd name="connsiteY7-6582" fmla="*/ 3272 h 10007"/>
                    <a:gd name="connsiteX8-6583" fmla="*/ 9396 w 10008"/>
                    <a:gd name="connsiteY8-6584" fmla="*/ 4623 h 10007"/>
                    <a:gd name="connsiteX9-6585" fmla="*/ 9634 w 10008"/>
                    <a:gd name="connsiteY9-6586" fmla="*/ 6684 h 10007"/>
                    <a:gd name="connsiteX10-6587" fmla="*/ 9998 w 10008"/>
                    <a:gd name="connsiteY10-6588" fmla="*/ 9984 h 10007"/>
                    <a:gd name="connsiteX11-6589" fmla="*/ 9263 w 10008"/>
                    <a:gd name="connsiteY11-6590" fmla="*/ 6234 h 10007"/>
                    <a:gd name="connsiteX12-6591" fmla="*/ 8341 w 10008"/>
                    <a:gd name="connsiteY12-6592" fmla="*/ 3847 h 10007"/>
                    <a:gd name="connsiteX13-6593" fmla="*/ 7002 w 10008"/>
                    <a:gd name="connsiteY13-6594" fmla="*/ 3399 h 10007"/>
                    <a:gd name="connsiteX14-6595" fmla="*/ 5826 w 10008"/>
                    <a:gd name="connsiteY14-6596" fmla="*/ 2195 h 10007"/>
                    <a:gd name="connsiteX15-6597" fmla="*/ 4815 w 10008"/>
                    <a:gd name="connsiteY15-6598" fmla="*/ 2647 h 10007"/>
                    <a:gd name="connsiteX16-6599" fmla="*/ 3734 w 10008"/>
                    <a:gd name="connsiteY16-6600" fmla="*/ 2235 h 10007"/>
                    <a:gd name="connsiteX17-6601" fmla="*/ 2837 w 10008"/>
                    <a:gd name="connsiteY17-6602" fmla="*/ 3634 h 10007"/>
                    <a:gd name="connsiteX18-6603" fmla="*/ 1982 w 10008"/>
                    <a:gd name="connsiteY18-6604" fmla="*/ 3694 h 10007"/>
                    <a:gd name="connsiteX19-6605" fmla="*/ 1115 w 10008"/>
                    <a:gd name="connsiteY19-6606" fmla="*/ 5466 h 10007"/>
                    <a:gd name="connsiteX20-6607" fmla="*/ 1 w 10008"/>
                    <a:gd name="connsiteY20-6608" fmla="*/ 8376 h 10007"/>
                    <a:gd name="connsiteX21-6609" fmla="*/ 671 w 10008"/>
                    <a:gd name="connsiteY21-6610" fmla="*/ 4500 h 10007"/>
                    <a:gd name="connsiteX0-6611" fmla="*/ 671 w 10008"/>
                    <a:gd name="connsiteY0-6612" fmla="*/ 4500 h 10007"/>
                    <a:gd name="connsiteX1-6613" fmla="*/ 1578 w 10008"/>
                    <a:gd name="connsiteY1-6614" fmla="*/ 2768 h 10007"/>
                    <a:gd name="connsiteX2-6615" fmla="*/ 2520 w 10008"/>
                    <a:gd name="connsiteY2-6616" fmla="*/ 631 h 10007"/>
                    <a:gd name="connsiteX3-6617" fmla="*/ 3404 w 10008"/>
                    <a:gd name="connsiteY3-6618" fmla="*/ 1037 h 10007"/>
                    <a:gd name="connsiteX4-6619" fmla="*/ 4616 w 10008"/>
                    <a:gd name="connsiteY4-6620" fmla="*/ 5 h 10007"/>
                    <a:gd name="connsiteX5-6621" fmla="*/ 5811 w 10008"/>
                    <a:gd name="connsiteY5-6622" fmla="*/ 637 h 10007"/>
                    <a:gd name="connsiteX6-6623" fmla="*/ 7305 w 10008"/>
                    <a:gd name="connsiteY6-6624" fmla="*/ 200 h 10007"/>
                    <a:gd name="connsiteX7-6625" fmla="*/ 8733 w 10008"/>
                    <a:gd name="connsiteY7-6626" fmla="*/ 3272 h 10007"/>
                    <a:gd name="connsiteX8-6627" fmla="*/ 9396 w 10008"/>
                    <a:gd name="connsiteY8-6628" fmla="*/ 4623 h 10007"/>
                    <a:gd name="connsiteX9-6629" fmla="*/ 9634 w 10008"/>
                    <a:gd name="connsiteY9-6630" fmla="*/ 6684 h 10007"/>
                    <a:gd name="connsiteX10-6631" fmla="*/ 9998 w 10008"/>
                    <a:gd name="connsiteY10-6632" fmla="*/ 9984 h 10007"/>
                    <a:gd name="connsiteX11-6633" fmla="*/ 9263 w 10008"/>
                    <a:gd name="connsiteY11-6634" fmla="*/ 6234 h 10007"/>
                    <a:gd name="connsiteX12-6635" fmla="*/ 8341 w 10008"/>
                    <a:gd name="connsiteY12-6636" fmla="*/ 3847 h 10007"/>
                    <a:gd name="connsiteX13-6637" fmla="*/ 7002 w 10008"/>
                    <a:gd name="connsiteY13-6638" fmla="*/ 3399 h 10007"/>
                    <a:gd name="connsiteX14-6639" fmla="*/ 5826 w 10008"/>
                    <a:gd name="connsiteY14-6640" fmla="*/ 2195 h 10007"/>
                    <a:gd name="connsiteX15-6641" fmla="*/ 4815 w 10008"/>
                    <a:gd name="connsiteY15-6642" fmla="*/ 2647 h 10007"/>
                    <a:gd name="connsiteX16-6643" fmla="*/ 3734 w 10008"/>
                    <a:gd name="connsiteY16-6644" fmla="*/ 2235 h 10007"/>
                    <a:gd name="connsiteX17-6645" fmla="*/ 2837 w 10008"/>
                    <a:gd name="connsiteY17-6646" fmla="*/ 3634 h 10007"/>
                    <a:gd name="connsiteX18-6647" fmla="*/ 1982 w 10008"/>
                    <a:gd name="connsiteY18-6648" fmla="*/ 3694 h 10007"/>
                    <a:gd name="connsiteX19-6649" fmla="*/ 1115 w 10008"/>
                    <a:gd name="connsiteY19-6650" fmla="*/ 5466 h 10007"/>
                    <a:gd name="connsiteX20-6651" fmla="*/ 1 w 10008"/>
                    <a:gd name="connsiteY20-6652" fmla="*/ 8376 h 10007"/>
                    <a:gd name="connsiteX21-6653" fmla="*/ 671 w 10008"/>
                    <a:gd name="connsiteY21-6654" fmla="*/ 4500 h 10007"/>
                    <a:gd name="connsiteX0-6655" fmla="*/ 671 w 10008"/>
                    <a:gd name="connsiteY0-6656" fmla="*/ 4500 h 10007"/>
                    <a:gd name="connsiteX1-6657" fmla="*/ 1578 w 10008"/>
                    <a:gd name="connsiteY1-6658" fmla="*/ 2768 h 10007"/>
                    <a:gd name="connsiteX2-6659" fmla="*/ 2520 w 10008"/>
                    <a:gd name="connsiteY2-6660" fmla="*/ 631 h 10007"/>
                    <a:gd name="connsiteX3-6661" fmla="*/ 3404 w 10008"/>
                    <a:gd name="connsiteY3-6662" fmla="*/ 1037 h 10007"/>
                    <a:gd name="connsiteX4-6663" fmla="*/ 4616 w 10008"/>
                    <a:gd name="connsiteY4-6664" fmla="*/ 5 h 10007"/>
                    <a:gd name="connsiteX5-6665" fmla="*/ 5811 w 10008"/>
                    <a:gd name="connsiteY5-6666" fmla="*/ 637 h 10007"/>
                    <a:gd name="connsiteX6-6667" fmla="*/ 7305 w 10008"/>
                    <a:gd name="connsiteY6-6668" fmla="*/ 200 h 10007"/>
                    <a:gd name="connsiteX7-6669" fmla="*/ 8540 w 10008"/>
                    <a:gd name="connsiteY7-6670" fmla="*/ 2858 h 10007"/>
                    <a:gd name="connsiteX8-6671" fmla="*/ 9396 w 10008"/>
                    <a:gd name="connsiteY8-6672" fmla="*/ 4623 h 10007"/>
                    <a:gd name="connsiteX9-6673" fmla="*/ 9634 w 10008"/>
                    <a:gd name="connsiteY9-6674" fmla="*/ 6684 h 10007"/>
                    <a:gd name="connsiteX10-6675" fmla="*/ 9998 w 10008"/>
                    <a:gd name="connsiteY10-6676" fmla="*/ 9984 h 10007"/>
                    <a:gd name="connsiteX11-6677" fmla="*/ 9263 w 10008"/>
                    <a:gd name="connsiteY11-6678" fmla="*/ 6234 h 10007"/>
                    <a:gd name="connsiteX12-6679" fmla="*/ 8341 w 10008"/>
                    <a:gd name="connsiteY12-6680" fmla="*/ 3847 h 10007"/>
                    <a:gd name="connsiteX13-6681" fmla="*/ 7002 w 10008"/>
                    <a:gd name="connsiteY13-6682" fmla="*/ 3399 h 10007"/>
                    <a:gd name="connsiteX14-6683" fmla="*/ 5826 w 10008"/>
                    <a:gd name="connsiteY14-6684" fmla="*/ 2195 h 10007"/>
                    <a:gd name="connsiteX15-6685" fmla="*/ 4815 w 10008"/>
                    <a:gd name="connsiteY15-6686" fmla="*/ 2647 h 10007"/>
                    <a:gd name="connsiteX16-6687" fmla="*/ 3734 w 10008"/>
                    <a:gd name="connsiteY16-6688" fmla="*/ 2235 h 10007"/>
                    <a:gd name="connsiteX17-6689" fmla="*/ 2837 w 10008"/>
                    <a:gd name="connsiteY17-6690" fmla="*/ 3634 h 10007"/>
                    <a:gd name="connsiteX18-6691" fmla="*/ 1982 w 10008"/>
                    <a:gd name="connsiteY18-6692" fmla="*/ 3694 h 10007"/>
                    <a:gd name="connsiteX19-6693" fmla="*/ 1115 w 10008"/>
                    <a:gd name="connsiteY19-6694" fmla="*/ 5466 h 10007"/>
                    <a:gd name="connsiteX20-6695" fmla="*/ 1 w 10008"/>
                    <a:gd name="connsiteY20-6696" fmla="*/ 8376 h 10007"/>
                    <a:gd name="connsiteX21-6697" fmla="*/ 671 w 10008"/>
                    <a:gd name="connsiteY21-6698" fmla="*/ 4500 h 10007"/>
                    <a:gd name="connsiteX0-6699" fmla="*/ 671 w 10008"/>
                    <a:gd name="connsiteY0-6700" fmla="*/ 4500 h 10007"/>
                    <a:gd name="connsiteX1-6701" fmla="*/ 1578 w 10008"/>
                    <a:gd name="connsiteY1-6702" fmla="*/ 2768 h 10007"/>
                    <a:gd name="connsiteX2-6703" fmla="*/ 2520 w 10008"/>
                    <a:gd name="connsiteY2-6704" fmla="*/ 631 h 10007"/>
                    <a:gd name="connsiteX3-6705" fmla="*/ 3404 w 10008"/>
                    <a:gd name="connsiteY3-6706" fmla="*/ 1037 h 10007"/>
                    <a:gd name="connsiteX4-6707" fmla="*/ 4616 w 10008"/>
                    <a:gd name="connsiteY4-6708" fmla="*/ 5 h 10007"/>
                    <a:gd name="connsiteX5-6709" fmla="*/ 5811 w 10008"/>
                    <a:gd name="connsiteY5-6710" fmla="*/ 637 h 10007"/>
                    <a:gd name="connsiteX6-6711" fmla="*/ 7305 w 10008"/>
                    <a:gd name="connsiteY6-6712" fmla="*/ 200 h 10007"/>
                    <a:gd name="connsiteX7-6713" fmla="*/ 8540 w 10008"/>
                    <a:gd name="connsiteY7-6714" fmla="*/ 2858 h 10007"/>
                    <a:gd name="connsiteX8-6715" fmla="*/ 9396 w 10008"/>
                    <a:gd name="connsiteY8-6716" fmla="*/ 4623 h 10007"/>
                    <a:gd name="connsiteX9-6717" fmla="*/ 9634 w 10008"/>
                    <a:gd name="connsiteY9-6718" fmla="*/ 6684 h 10007"/>
                    <a:gd name="connsiteX10-6719" fmla="*/ 9998 w 10008"/>
                    <a:gd name="connsiteY10-6720" fmla="*/ 9984 h 10007"/>
                    <a:gd name="connsiteX11-6721" fmla="*/ 9263 w 10008"/>
                    <a:gd name="connsiteY11-6722" fmla="*/ 6234 h 10007"/>
                    <a:gd name="connsiteX12-6723" fmla="*/ 8341 w 10008"/>
                    <a:gd name="connsiteY12-6724" fmla="*/ 3847 h 10007"/>
                    <a:gd name="connsiteX13-6725" fmla="*/ 7002 w 10008"/>
                    <a:gd name="connsiteY13-6726" fmla="*/ 3399 h 10007"/>
                    <a:gd name="connsiteX14-6727" fmla="*/ 5826 w 10008"/>
                    <a:gd name="connsiteY14-6728" fmla="*/ 2195 h 10007"/>
                    <a:gd name="connsiteX15-6729" fmla="*/ 4696 w 10008"/>
                    <a:gd name="connsiteY15-6730" fmla="*/ 2722 h 10007"/>
                    <a:gd name="connsiteX16-6731" fmla="*/ 3734 w 10008"/>
                    <a:gd name="connsiteY16-6732" fmla="*/ 2235 h 10007"/>
                    <a:gd name="connsiteX17-6733" fmla="*/ 2837 w 10008"/>
                    <a:gd name="connsiteY17-6734" fmla="*/ 3634 h 10007"/>
                    <a:gd name="connsiteX18-6735" fmla="*/ 1982 w 10008"/>
                    <a:gd name="connsiteY18-6736" fmla="*/ 3694 h 10007"/>
                    <a:gd name="connsiteX19-6737" fmla="*/ 1115 w 10008"/>
                    <a:gd name="connsiteY19-6738" fmla="*/ 5466 h 10007"/>
                    <a:gd name="connsiteX20-6739" fmla="*/ 1 w 10008"/>
                    <a:gd name="connsiteY20-6740" fmla="*/ 8376 h 10007"/>
                    <a:gd name="connsiteX21-6741" fmla="*/ 671 w 10008"/>
                    <a:gd name="connsiteY21-6742" fmla="*/ 4500 h 10007"/>
                    <a:gd name="connsiteX0-6743" fmla="*/ 671 w 10008"/>
                    <a:gd name="connsiteY0-6744" fmla="*/ 4500 h 10007"/>
                    <a:gd name="connsiteX1-6745" fmla="*/ 1578 w 10008"/>
                    <a:gd name="connsiteY1-6746" fmla="*/ 2768 h 10007"/>
                    <a:gd name="connsiteX2-6747" fmla="*/ 2520 w 10008"/>
                    <a:gd name="connsiteY2-6748" fmla="*/ 631 h 10007"/>
                    <a:gd name="connsiteX3-6749" fmla="*/ 3404 w 10008"/>
                    <a:gd name="connsiteY3-6750" fmla="*/ 1037 h 10007"/>
                    <a:gd name="connsiteX4-6751" fmla="*/ 4616 w 10008"/>
                    <a:gd name="connsiteY4-6752" fmla="*/ 5 h 10007"/>
                    <a:gd name="connsiteX5-6753" fmla="*/ 5811 w 10008"/>
                    <a:gd name="connsiteY5-6754" fmla="*/ 637 h 10007"/>
                    <a:gd name="connsiteX6-6755" fmla="*/ 7691 w 10008"/>
                    <a:gd name="connsiteY6-6756" fmla="*/ 877 h 10007"/>
                    <a:gd name="connsiteX7-6757" fmla="*/ 8540 w 10008"/>
                    <a:gd name="connsiteY7-6758" fmla="*/ 2858 h 10007"/>
                    <a:gd name="connsiteX8-6759" fmla="*/ 9396 w 10008"/>
                    <a:gd name="connsiteY8-6760" fmla="*/ 4623 h 10007"/>
                    <a:gd name="connsiteX9-6761" fmla="*/ 9634 w 10008"/>
                    <a:gd name="connsiteY9-6762" fmla="*/ 6684 h 10007"/>
                    <a:gd name="connsiteX10-6763" fmla="*/ 9998 w 10008"/>
                    <a:gd name="connsiteY10-6764" fmla="*/ 9984 h 10007"/>
                    <a:gd name="connsiteX11-6765" fmla="*/ 9263 w 10008"/>
                    <a:gd name="connsiteY11-6766" fmla="*/ 6234 h 10007"/>
                    <a:gd name="connsiteX12-6767" fmla="*/ 8341 w 10008"/>
                    <a:gd name="connsiteY12-6768" fmla="*/ 3847 h 10007"/>
                    <a:gd name="connsiteX13-6769" fmla="*/ 7002 w 10008"/>
                    <a:gd name="connsiteY13-6770" fmla="*/ 3399 h 10007"/>
                    <a:gd name="connsiteX14-6771" fmla="*/ 5826 w 10008"/>
                    <a:gd name="connsiteY14-6772" fmla="*/ 2195 h 10007"/>
                    <a:gd name="connsiteX15-6773" fmla="*/ 4696 w 10008"/>
                    <a:gd name="connsiteY15-6774" fmla="*/ 2722 h 10007"/>
                    <a:gd name="connsiteX16-6775" fmla="*/ 3734 w 10008"/>
                    <a:gd name="connsiteY16-6776" fmla="*/ 2235 h 10007"/>
                    <a:gd name="connsiteX17-6777" fmla="*/ 2837 w 10008"/>
                    <a:gd name="connsiteY17-6778" fmla="*/ 3634 h 10007"/>
                    <a:gd name="connsiteX18-6779" fmla="*/ 1982 w 10008"/>
                    <a:gd name="connsiteY18-6780" fmla="*/ 3694 h 10007"/>
                    <a:gd name="connsiteX19-6781" fmla="*/ 1115 w 10008"/>
                    <a:gd name="connsiteY19-6782" fmla="*/ 5466 h 10007"/>
                    <a:gd name="connsiteX20-6783" fmla="*/ 1 w 10008"/>
                    <a:gd name="connsiteY20-6784" fmla="*/ 8376 h 10007"/>
                    <a:gd name="connsiteX21-6785" fmla="*/ 671 w 10008"/>
                    <a:gd name="connsiteY21-6786" fmla="*/ 4500 h 10007"/>
                    <a:gd name="connsiteX0-6787" fmla="*/ 671 w 10008"/>
                    <a:gd name="connsiteY0-6788" fmla="*/ 4500 h 10007"/>
                    <a:gd name="connsiteX1-6789" fmla="*/ 1578 w 10008"/>
                    <a:gd name="connsiteY1-6790" fmla="*/ 2768 h 10007"/>
                    <a:gd name="connsiteX2-6791" fmla="*/ 2520 w 10008"/>
                    <a:gd name="connsiteY2-6792" fmla="*/ 631 h 10007"/>
                    <a:gd name="connsiteX3-6793" fmla="*/ 3404 w 10008"/>
                    <a:gd name="connsiteY3-6794" fmla="*/ 1037 h 10007"/>
                    <a:gd name="connsiteX4-6795" fmla="*/ 4616 w 10008"/>
                    <a:gd name="connsiteY4-6796" fmla="*/ 5 h 10007"/>
                    <a:gd name="connsiteX5-6797" fmla="*/ 5811 w 10008"/>
                    <a:gd name="connsiteY5-6798" fmla="*/ 637 h 10007"/>
                    <a:gd name="connsiteX6-6799" fmla="*/ 6824 w 10008"/>
                    <a:gd name="connsiteY6-6800" fmla="*/ 894 h 10007"/>
                    <a:gd name="connsiteX7-6801" fmla="*/ 7691 w 10008"/>
                    <a:gd name="connsiteY7-6802" fmla="*/ 877 h 10007"/>
                    <a:gd name="connsiteX8-6803" fmla="*/ 8540 w 10008"/>
                    <a:gd name="connsiteY8-6804" fmla="*/ 2858 h 10007"/>
                    <a:gd name="connsiteX9-6805" fmla="*/ 9396 w 10008"/>
                    <a:gd name="connsiteY9-6806" fmla="*/ 4623 h 10007"/>
                    <a:gd name="connsiteX10-6807" fmla="*/ 9634 w 10008"/>
                    <a:gd name="connsiteY10-6808" fmla="*/ 6684 h 10007"/>
                    <a:gd name="connsiteX11-6809" fmla="*/ 9998 w 10008"/>
                    <a:gd name="connsiteY11-6810" fmla="*/ 9984 h 10007"/>
                    <a:gd name="connsiteX12-6811" fmla="*/ 9263 w 10008"/>
                    <a:gd name="connsiteY12-6812" fmla="*/ 6234 h 10007"/>
                    <a:gd name="connsiteX13-6813" fmla="*/ 8341 w 10008"/>
                    <a:gd name="connsiteY13-6814" fmla="*/ 3847 h 10007"/>
                    <a:gd name="connsiteX14-6815" fmla="*/ 7002 w 10008"/>
                    <a:gd name="connsiteY14-6816" fmla="*/ 3399 h 10007"/>
                    <a:gd name="connsiteX15-6817" fmla="*/ 5826 w 10008"/>
                    <a:gd name="connsiteY15-6818" fmla="*/ 2195 h 10007"/>
                    <a:gd name="connsiteX16-6819" fmla="*/ 4696 w 10008"/>
                    <a:gd name="connsiteY16-6820" fmla="*/ 2722 h 10007"/>
                    <a:gd name="connsiteX17-6821" fmla="*/ 3734 w 10008"/>
                    <a:gd name="connsiteY17-6822" fmla="*/ 2235 h 10007"/>
                    <a:gd name="connsiteX18-6823" fmla="*/ 2837 w 10008"/>
                    <a:gd name="connsiteY18-6824" fmla="*/ 3634 h 10007"/>
                    <a:gd name="connsiteX19-6825" fmla="*/ 1982 w 10008"/>
                    <a:gd name="connsiteY19-6826" fmla="*/ 3694 h 10007"/>
                    <a:gd name="connsiteX20-6827" fmla="*/ 1115 w 10008"/>
                    <a:gd name="connsiteY20-6828" fmla="*/ 5466 h 10007"/>
                    <a:gd name="connsiteX21-6829" fmla="*/ 1 w 10008"/>
                    <a:gd name="connsiteY21-6830" fmla="*/ 8376 h 10007"/>
                    <a:gd name="connsiteX22" fmla="*/ 671 w 10008"/>
                    <a:gd name="connsiteY22" fmla="*/ 4500 h 10007"/>
                    <a:gd name="connsiteX0-6831" fmla="*/ 671 w 10008"/>
                    <a:gd name="connsiteY0-6832" fmla="*/ 4547 h 10054"/>
                    <a:gd name="connsiteX1-6833" fmla="*/ 1578 w 10008"/>
                    <a:gd name="connsiteY1-6834" fmla="*/ 2815 h 10054"/>
                    <a:gd name="connsiteX2-6835" fmla="*/ 2520 w 10008"/>
                    <a:gd name="connsiteY2-6836" fmla="*/ 678 h 10054"/>
                    <a:gd name="connsiteX3-6837" fmla="*/ 3404 w 10008"/>
                    <a:gd name="connsiteY3-6838" fmla="*/ 1084 h 10054"/>
                    <a:gd name="connsiteX4-6839" fmla="*/ 4616 w 10008"/>
                    <a:gd name="connsiteY4-6840" fmla="*/ 52 h 10054"/>
                    <a:gd name="connsiteX5-6841" fmla="*/ 5811 w 10008"/>
                    <a:gd name="connsiteY5-6842" fmla="*/ 684 h 10054"/>
                    <a:gd name="connsiteX6-6843" fmla="*/ 6155 w 10008"/>
                    <a:gd name="connsiteY6-6844" fmla="*/ 1 h 10054"/>
                    <a:gd name="connsiteX7-6845" fmla="*/ 6824 w 10008"/>
                    <a:gd name="connsiteY7-6846" fmla="*/ 941 h 10054"/>
                    <a:gd name="connsiteX8-6847" fmla="*/ 7691 w 10008"/>
                    <a:gd name="connsiteY8-6848" fmla="*/ 924 h 10054"/>
                    <a:gd name="connsiteX9-6849" fmla="*/ 8540 w 10008"/>
                    <a:gd name="connsiteY9-6850" fmla="*/ 2905 h 10054"/>
                    <a:gd name="connsiteX10-6851" fmla="*/ 9396 w 10008"/>
                    <a:gd name="connsiteY10-6852" fmla="*/ 4670 h 10054"/>
                    <a:gd name="connsiteX11-6853" fmla="*/ 9634 w 10008"/>
                    <a:gd name="connsiteY11-6854" fmla="*/ 6731 h 10054"/>
                    <a:gd name="connsiteX12-6855" fmla="*/ 9998 w 10008"/>
                    <a:gd name="connsiteY12-6856" fmla="*/ 10031 h 10054"/>
                    <a:gd name="connsiteX13-6857" fmla="*/ 9263 w 10008"/>
                    <a:gd name="connsiteY13-6858" fmla="*/ 6281 h 10054"/>
                    <a:gd name="connsiteX14-6859" fmla="*/ 8341 w 10008"/>
                    <a:gd name="connsiteY14-6860" fmla="*/ 3894 h 10054"/>
                    <a:gd name="connsiteX15-6861" fmla="*/ 7002 w 10008"/>
                    <a:gd name="connsiteY15-6862" fmla="*/ 3446 h 10054"/>
                    <a:gd name="connsiteX16-6863" fmla="*/ 5826 w 10008"/>
                    <a:gd name="connsiteY16-6864" fmla="*/ 2242 h 10054"/>
                    <a:gd name="connsiteX17-6865" fmla="*/ 4696 w 10008"/>
                    <a:gd name="connsiteY17-6866" fmla="*/ 2769 h 10054"/>
                    <a:gd name="connsiteX18-6867" fmla="*/ 3734 w 10008"/>
                    <a:gd name="connsiteY18-6868" fmla="*/ 2282 h 10054"/>
                    <a:gd name="connsiteX19-6869" fmla="*/ 2837 w 10008"/>
                    <a:gd name="connsiteY19-6870" fmla="*/ 3681 h 10054"/>
                    <a:gd name="connsiteX20-6871" fmla="*/ 1982 w 10008"/>
                    <a:gd name="connsiteY20-6872" fmla="*/ 3741 h 10054"/>
                    <a:gd name="connsiteX21-6873" fmla="*/ 1115 w 10008"/>
                    <a:gd name="connsiteY21-6874" fmla="*/ 5513 h 10054"/>
                    <a:gd name="connsiteX22-6875" fmla="*/ 1 w 10008"/>
                    <a:gd name="connsiteY22-6876" fmla="*/ 8423 h 10054"/>
                    <a:gd name="connsiteX23" fmla="*/ 671 w 10008"/>
                    <a:gd name="connsiteY23" fmla="*/ 4547 h 10054"/>
                    <a:gd name="connsiteX0-6877" fmla="*/ 671 w 10008"/>
                    <a:gd name="connsiteY0-6878" fmla="*/ 4548 h 10055"/>
                    <a:gd name="connsiteX1-6879" fmla="*/ 1578 w 10008"/>
                    <a:gd name="connsiteY1-6880" fmla="*/ 2816 h 10055"/>
                    <a:gd name="connsiteX2-6881" fmla="*/ 2520 w 10008"/>
                    <a:gd name="connsiteY2-6882" fmla="*/ 679 h 10055"/>
                    <a:gd name="connsiteX3-6883" fmla="*/ 3404 w 10008"/>
                    <a:gd name="connsiteY3-6884" fmla="*/ 1085 h 10055"/>
                    <a:gd name="connsiteX4-6885" fmla="*/ 4616 w 10008"/>
                    <a:gd name="connsiteY4-6886" fmla="*/ 53 h 10055"/>
                    <a:gd name="connsiteX5-6887" fmla="*/ 5365 w 10008"/>
                    <a:gd name="connsiteY5-6888" fmla="*/ 309 h 10055"/>
                    <a:gd name="connsiteX6-6889" fmla="*/ 6155 w 10008"/>
                    <a:gd name="connsiteY6-6890" fmla="*/ 2 h 10055"/>
                    <a:gd name="connsiteX7-6891" fmla="*/ 6824 w 10008"/>
                    <a:gd name="connsiteY7-6892" fmla="*/ 942 h 10055"/>
                    <a:gd name="connsiteX8-6893" fmla="*/ 7691 w 10008"/>
                    <a:gd name="connsiteY8-6894" fmla="*/ 925 h 10055"/>
                    <a:gd name="connsiteX9-6895" fmla="*/ 8540 w 10008"/>
                    <a:gd name="connsiteY9-6896" fmla="*/ 2906 h 10055"/>
                    <a:gd name="connsiteX10-6897" fmla="*/ 9396 w 10008"/>
                    <a:gd name="connsiteY10-6898" fmla="*/ 4671 h 10055"/>
                    <a:gd name="connsiteX11-6899" fmla="*/ 9634 w 10008"/>
                    <a:gd name="connsiteY11-6900" fmla="*/ 6732 h 10055"/>
                    <a:gd name="connsiteX12-6901" fmla="*/ 9998 w 10008"/>
                    <a:gd name="connsiteY12-6902" fmla="*/ 10032 h 10055"/>
                    <a:gd name="connsiteX13-6903" fmla="*/ 9263 w 10008"/>
                    <a:gd name="connsiteY13-6904" fmla="*/ 6282 h 10055"/>
                    <a:gd name="connsiteX14-6905" fmla="*/ 8341 w 10008"/>
                    <a:gd name="connsiteY14-6906" fmla="*/ 3895 h 10055"/>
                    <a:gd name="connsiteX15-6907" fmla="*/ 7002 w 10008"/>
                    <a:gd name="connsiteY15-6908" fmla="*/ 3447 h 10055"/>
                    <a:gd name="connsiteX16-6909" fmla="*/ 5826 w 10008"/>
                    <a:gd name="connsiteY16-6910" fmla="*/ 2243 h 10055"/>
                    <a:gd name="connsiteX17-6911" fmla="*/ 4696 w 10008"/>
                    <a:gd name="connsiteY17-6912" fmla="*/ 2770 h 10055"/>
                    <a:gd name="connsiteX18-6913" fmla="*/ 3734 w 10008"/>
                    <a:gd name="connsiteY18-6914" fmla="*/ 2283 h 10055"/>
                    <a:gd name="connsiteX19-6915" fmla="*/ 2837 w 10008"/>
                    <a:gd name="connsiteY19-6916" fmla="*/ 3682 h 10055"/>
                    <a:gd name="connsiteX20-6917" fmla="*/ 1982 w 10008"/>
                    <a:gd name="connsiteY20-6918" fmla="*/ 3742 h 10055"/>
                    <a:gd name="connsiteX21-6919" fmla="*/ 1115 w 10008"/>
                    <a:gd name="connsiteY21-6920" fmla="*/ 5514 h 10055"/>
                    <a:gd name="connsiteX22-6921" fmla="*/ 1 w 10008"/>
                    <a:gd name="connsiteY22-6922" fmla="*/ 8424 h 10055"/>
                    <a:gd name="connsiteX23-6923" fmla="*/ 671 w 10008"/>
                    <a:gd name="connsiteY23-6924" fmla="*/ 4548 h 10055"/>
                    <a:gd name="connsiteX0-6925" fmla="*/ 671 w 10008"/>
                    <a:gd name="connsiteY0-6926" fmla="*/ 4548 h 10055"/>
                    <a:gd name="connsiteX1-6927" fmla="*/ 1578 w 10008"/>
                    <a:gd name="connsiteY1-6928" fmla="*/ 2816 h 10055"/>
                    <a:gd name="connsiteX2-6929" fmla="*/ 2520 w 10008"/>
                    <a:gd name="connsiteY2-6930" fmla="*/ 679 h 10055"/>
                    <a:gd name="connsiteX3-6931" fmla="*/ 3404 w 10008"/>
                    <a:gd name="connsiteY3-6932" fmla="*/ 1085 h 10055"/>
                    <a:gd name="connsiteX4-6933" fmla="*/ 4616 w 10008"/>
                    <a:gd name="connsiteY4-6934" fmla="*/ 53 h 10055"/>
                    <a:gd name="connsiteX5-6935" fmla="*/ 5365 w 10008"/>
                    <a:gd name="connsiteY5-6936" fmla="*/ 422 h 10055"/>
                    <a:gd name="connsiteX6-6937" fmla="*/ 6155 w 10008"/>
                    <a:gd name="connsiteY6-6938" fmla="*/ 2 h 10055"/>
                    <a:gd name="connsiteX7-6939" fmla="*/ 6824 w 10008"/>
                    <a:gd name="connsiteY7-6940" fmla="*/ 942 h 10055"/>
                    <a:gd name="connsiteX8-6941" fmla="*/ 7691 w 10008"/>
                    <a:gd name="connsiteY8-6942" fmla="*/ 925 h 10055"/>
                    <a:gd name="connsiteX9-6943" fmla="*/ 8540 w 10008"/>
                    <a:gd name="connsiteY9-6944" fmla="*/ 2906 h 10055"/>
                    <a:gd name="connsiteX10-6945" fmla="*/ 9396 w 10008"/>
                    <a:gd name="connsiteY10-6946" fmla="*/ 4671 h 10055"/>
                    <a:gd name="connsiteX11-6947" fmla="*/ 9634 w 10008"/>
                    <a:gd name="connsiteY11-6948" fmla="*/ 6732 h 10055"/>
                    <a:gd name="connsiteX12-6949" fmla="*/ 9998 w 10008"/>
                    <a:gd name="connsiteY12-6950" fmla="*/ 10032 h 10055"/>
                    <a:gd name="connsiteX13-6951" fmla="*/ 9263 w 10008"/>
                    <a:gd name="connsiteY13-6952" fmla="*/ 6282 h 10055"/>
                    <a:gd name="connsiteX14-6953" fmla="*/ 8341 w 10008"/>
                    <a:gd name="connsiteY14-6954" fmla="*/ 3895 h 10055"/>
                    <a:gd name="connsiteX15-6955" fmla="*/ 7002 w 10008"/>
                    <a:gd name="connsiteY15-6956" fmla="*/ 3447 h 10055"/>
                    <a:gd name="connsiteX16-6957" fmla="*/ 5826 w 10008"/>
                    <a:gd name="connsiteY16-6958" fmla="*/ 2243 h 10055"/>
                    <a:gd name="connsiteX17-6959" fmla="*/ 4696 w 10008"/>
                    <a:gd name="connsiteY17-6960" fmla="*/ 2770 h 10055"/>
                    <a:gd name="connsiteX18-6961" fmla="*/ 3734 w 10008"/>
                    <a:gd name="connsiteY18-6962" fmla="*/ 2283 h 10055"/>
                    <a:gd name="connsiteX19-6963" fmla="*/ 2837 w 10008"/>
                    <a:gd name="connsiteY19-6964" fmla="*/ 3682 h 10055"/>
                    <a:gd name="connsiteX20-6965" fmla="*/ 1982 w 10008"/>
                    <a:gd name="connsiteY20-6966" fmla="*/ 3742 h 10055"/>
                    <a:gd name="connsiteX21-6967" fmla="*/ 1115 w 10008"/>
                    <a:gd name="connsiteY21-6968" fmla="*/ 5514 h 10055"/>
                    <a:gd name="connsiteX22-6969" fmla="*/ 1 w 10008"/>
                    <a:gd name="connsiteY22-6970" fmla="*/ 8424 h 10055"/>
                    <a:gd name="connsiteX23-6971" fmla="*/ 671 w 10008"/>
                    <a:gd name="connsiteY23-6972" fmla="*/ 4548 h 10055"/>
                    <a:gd name="connsiteX0-6973" fmla="*/ 671 w 10008"/>
                    <a:gd name="connsiteY0-6974" fmla="*/ 4548 h 10055"/>
                    <a:gd name="connsiteX1-6975" fmla="*/ 1578 w 10008"/>
                    <a:gd name="connsiteY1-6976" fmla="*/ 2816 h 10055"/>
                    <a:gd name="connsiteX2-6977" fmla="*/ 2520 w 10008"/>
                    <a:gd name="connsiteY2-6978" fmla="*/ 679 h 10055"/>
                    <a:gd name="connsiteX3-6979" fmla="*/ 3404 w 10008"/>
                    <a:gd name="connsiteY3-6980" fmla="*/ 1085 h 10055"/>
                    <a:gd name="connsiteX4-6981" fmla="*/ 4616 w 10008"/>
                    <a:gd name="connsiteY4-6982" fmla="*/ 53 h 10055"/>
                    <a:gd name="connsiteX5-6983" fmla="*/ 5365 w 10008"/>
                    <a:gd name="connsiteY5-6984" fmla="*/ 422 h 10055"/>
                    <a:gd name="connsiteX6-6985" fmla="*/ 6155 w 10008"/>
                    <a:gd name="connsiteY6-6986" fmla="*/ 2 h 10055"/>
                    <a:gd name="connsiteX7-6987" fmla="*/ 6824 w 10008"/>
                    <a:gd name="connsiteY7-6988" fmla="*/ 942 h 10055"/>
                    <a:gd name="connsiteX8-6989" fmla="*/ 7691 w 10008"/>
                    <a:gd name="connsiteY8-6990" fmla="*/ 925 h 10055"/>
                    <a:gd name="connsiteX9-6991" fmla="*/ 8540 w 10008"/>
                    <a:gd name="connsiteY9-6992" fmla="*/ 2906 h 10055"/>
                    <a:gd name="connsiteX10-6993" fmla="*/ 9396 w 10008"/>
                    <a:gd name="connsiteY10-6994" fmla="*/ 4671 h 10055"/>
                    <a:gd name="connsiteX11-6995" fmla="*/ 9634 w 10008"/>
                    <a:gd name="connsiteY11-6996" fmla="*/ 6732 h 10055"/>
                    <a:gd name="connsiteX12-6997" fmla="*/ 9998 w 10008"/>
                    <a:gd name="connsiteY12-6998" fmla="*/ 10032 h 10055"/>
                    <a:gd name="connsiteX13-6999" fmla="*/ 9263 w 10008"/>
                    <a:gd name="connsiteY13-7000" fmla="*/ 6282 h 10055"/>
                    <a:gd name="connsiteX14-7001" fmla="*/ 8341 w 10008"/>
                    <a:gd name="connsiteY14-7002" fmla="*/ 3895 h 10055"/>
                    <a:gd name="connsiteX15-7003" fmla="*/ 7002 w 10008"/>
                    <a:gd name="connsiteY15-7004" fmla="*/ 3447 h 10055"/>
                    <a:gd name="connsiteX16-7005" fmla="*/ 5826 w 10008"/>
                    <a:gd name="connsiteY16-7006" fmla="*/ 2243 h 10055"/>
                    <a:gd name="connsiteX17-7007" fmla="*/ 4696 w 10008"/>
                    <a:gd name="connsiteY17-7008" fmla="*/ 2770 h 10055"/>
                    <a:gd name="connsiteX18-7009" fmla="*/ 3734 w 10008"/>
                    <a:gd name="connsiteY18-7010" fmla="*/ 2283 h 10055"/>
                    <a:gd name="connsiteX19-7011" fmla="*/ 2837 w 10008"/>
                    <a:gd name="connsiteY19-7012" fmla="*/ 3682 h 10055"/>
                    <a:gd name="connsiteX20-7013" fmla="*/ 1982 w 10008"/>
                    <a:gd name="connsiteY20-7014" fmla="*/ 3742 h 10055"/>
                    <a:gd name="connsiteX21-7015" fmla="*/ 1115 w 10008"/>
                    <a:gd name="connsiteY21-7016" fmla="*/ 5514 h 10055"/>
                    <a:gd name="connsiteX22-7017" fmla="*/ 1 w 10008"/>
                    <a:gd name="connsiteY22-7018" fmla="*/ 8424 h 10055"/>
                    <a:gd name="connsiteX23-7019" fmla="*/ 671 w 10008"/>
                    <a:gd name="connsiteY23-7020" fmla="*/ 4548 h 10055"/>
                    <a:gd name="connsiteX0-7021" fmla="*/ 671 w 10008"/>
                    <a:gd name="connsiteY0-7022" fmla="*/ 4553 h 10060"/>
                    <a:gd name="connsiteX1-7023" fmla="*/ 1578 w 10008"/>
                    <a:gd name="connsiteY1-7024" fmla="*/ 2821 h 10060"/>
                    <a:gd name="connsiteX2-7025" fmla="*/ 2520 w 10008"/>
                    <a:gd name="connsiteY2-7026" fmla="*/ 684 h 10060"/>
                    <a:gd name="connsiteX3-7027" fmla="*/ 3404 w 10008"/>
                    <a:gd name="connsiteY3-7028" fmla="*/ 1090 h 10060"/>
                    <a:gd name="connsiteX4-7029" fmla="*/ 4616 w 10008"/>
                    <a:gd name="connsiteY4-7030" fmla="*/ 58 h 10060"/>
                    <a:gd name="connsiteX5-7031" fmla="*/ 5365 w 10008"/>
                    <a:gd name="connsiteY5-7032" fmla="*/ 427 h 10060"/>
                    <a:gd name="connsiteX6-7033" fmla="*/ 6155 w 10008"/>
                    <a:gd name="connsiteY6-7034" fmla="*/ 7 h 10060"/>
                    <a:gd name="connsiteX7-7035" fmla="*/ 6824 w 10008"/>
                    <a:gd name="connsiteY7-7036" fmla="*/ 947 h 10060"/>
                    <a:gd name="connsiteX8-7037" fmla="*/ 7691 w 10008"/>
                    <a:gd name="connsiteY8-7038" fmla="*/ 930 h 10060"/>
                    <a:gd name="connsiteX9-7039" fmla="*/ 8540 w 10008"/>
                    <a:gd name="connsiteY9-7040" fmla="*/ 2911 h 10060"/>
                    <a:gd name="connsiteX10-7041" fmla="*/ 9396 w 10008"/>
                    <a:gd name="connsiteY10-7042" fmla="*/ 4676 h 10060"/>
                    <a:gd name="connsiteX11-7043" fmla="*/ 9634 w 10008"/>
                    <a:gd name="connsiteY11-7044" fmla="*/ 6737 h 10060"/>
                    <a:gd name="connsiteX12-7045" fmla="*/ 9998 w 10008"/>
                    <a:gd name="connsiteY12-7046" fmla="*/ 10037 h 10060"/>
                    <a:gd name="connsiteX13-7047" fmla="*/ 9263 w 10008"/>
                    <a:gd name="connsiteY13-7048" fmla="*/ 6287 h 10060"/>
                    <a:gd name="connsiteX14-7049" fmla="*/ 8341 w 10008"/>
                    <a:gd name="connsiteY14-7050" fmla="*/ 3900 h 10060"/>
                    <a:gd name="connsiteX15-7051" fmla="*/ 7002 w 10008"/>
                    <a:gd name="connsiteY15-7052" fmla="*/ 3452 h 10060"/>
                    <a:gd name="connsiteX16-7053" fmla="*/ 5826 w 10008"/>
                    <a:gd name="connsiteY16-7054" fmla="*/ 2248 h 10060"/>
                    <a:gd name="connsiteX17-7055" fmla="*/ 4696 w 10008"/>
                    <a:gd name="connsiteY17-7056" fmla="*/ 2775 h 10060"/>
                    <a:gd name="connsiteX18-7057" fmla="*/ 3734 w 10008"/>
                    <a:gd name="connsiteY18-7058" fmla="*/ 2288 h 10060"/>
                    <a:gd name="connsiteX19-7059" fmla="*/ 2837 w 10008"/>
                    <a:gd name="connsiteY19-7060" fmla="*/ 3687 h 10060"/>
                    <a:gd name="connsiteX20-7061" fmla="*/ 1982 w 10008"/>
                    <a:gd name="connsiteY20-7062" fmla="*/ 3747 h 10060"/>
                    <a:gd name="connsiteX21-7063" fmla="*/ 1115 w 10008"/>
                    <a:gd name="connsiteY21-7064" fmla="*/ 5519 h 10060"/>
                    <a:gd name="connsiteX22-7065" fmla="*/ 1 w 10008"/>
                    <a:gd name="connsiteY22-7066" fmla="*/ 8429 h 10060"/>
                    <a:gd name="connsiteX23-7067" fmla="*/ 671 w 10008"/>
                    <a:gd name="connsiteY23-7068" fmla="*/ 4553 h 100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749" y="connsiteY11-750"/>
                    </a:cxn>
                    <a:cxn ang="0">
                      <a:pos x="connsiteX12-775" y="connsiteY12-776"/>
                    </a:cxn>
                    <a:cxn ang="0">
                      <a:pos x="connsiteX13-855" y="connsiteY13-856"/>
                    </a:cxn>
                    <a:cxn ang="0">
                      <a:pos x="connsiteX14-941" y="connsiteY14-942"/>
                    </a:cxn>
                    <a:cxn ang="0">
                      <a:pos x="connsiteX15-973" y="connsiteY15-974"/>
                    </a:cxn>
                    <a:cxn ang="0">
                      <a:pos x="connsiteX16-1103" y="connsiteY16-1104"/>
                    </a:cxn>
                    <a:cxn ang="0">
                      <a:pos x="connsiteX17-1173" y="connsiteY17-1174"/>
                    </a:cxn>
                    <a:cxn ang="0">
                      <a:pos x="connsiteX18-1247" y="connsiteY18-1248"/>
                    </a:cxn>
                    <a:cxn ang="0">
                      <a:pos x="connsiteX19-1325" y="connsiteY19-1326"/>
                    </a:cxn>
                    <a:cxn ang="0">
                      <a:pos x="connsiteX20-4087" y="connsiteY20-4088"/>
                    </a:cxn>
                    <a:cxn ang="0">
                      <a:pos x="connsiteX21-6609" y="connsiteY21-6610"/>
                    </a:cxn>
                    <a:cxn ang="0">
                      <a:pos x="connsiteX22-6875" y="connsiteY22-6876"/>
                    </a:cxn>
                    <a:cxn ang="0">
                      <a:pos x="connsiteX23-6923" y="connsiteY23-6924"/>
                    </a:cxn>
                  </a:cxnLst>
                  <a:rect l="l" t="t" r="r" b="b"/>
                  <a:pathLst>
                    <a:path w="10008" h="10060">
                      <a:moveTo>
                        <a:pt x="671" y="4553"/>
                      </a:moveTo>
                      <a:cubicBezTo>
                        <a:pt x="761" y="3929"/>
                        <a:pt x="1235" y="2960"/>
                        <a:pt x="1578" y="2821"/>
                      </a:cubicBezTo>
                      <a:cubicBezTo>
                        <a:pt x="1919" y="2681"/>
                        <a:pt x="2216" y="973"/>
                        <a:pt x="2520" y="684"/>
                      </a:cubicBezTo>
                      <a:cubicBezTo>
                        <a:pt x="2824" y="396"/>
                        <a:pt x="3045" y="950"/>
                        <a:pt x="3404" y="1090"/>
                      </a:cubicBezTo>
                      <a:cubicBezTo>
                        <a:pt x="3763" y="1229"/>
                        <a:pt x="4289" y="169"/>
                        <a:pt x="4616" y="58"/>
                      </a:cubicBezTo>
                      <a:cubicBezTo>
                        <a:pt x="4943" y="-53"/>
                        <a:pt x="5086" y="285"/>
                        <a:pt x="5365" y="427"/>
                      </a:cubicBezTo>
                      <a:cubicBezTo>
                        <a:pt x="5644" y="569"/>
                        <a:pt x="5718" y="-74"/>
                        <a:pt x="6155" y="7"/>
                      </a:cubicBezTo>
                      <a:cubicBezTo>
                        <a:pt x="6517" y="50"/>
                        <a:pt x="6590" y="944"/>
                        <a:pt x="6824" y="947"/>
                      </a:cubicBezTo>
                      <a:cubicBezTo>
                        <a:pt x="7058" y="951"/>
                        <a:pt x="7405" y="603"/>
                        <a:pt x="7691" y="930"/>
                      </a:cubicBezTo>
                      <a:cubicBezTo>
                        <a:pt x="7977" y="1257"/>
                        <a:pt x="7952" y="1807"/>
                        <a:pt x="8540" y="2911"/>
                      </a:cubicBezTo>
                      <a:cubicBezTo>
                        <a:pt x="8902" y="3790"/>
                        <a:pt x="9155" y="3562"/>
                        <a:pt x="9396" y="4676"/>
                      </a:cubicBezTo>
                      <a:cubicBezTo>
                        <a:pt x="9556" y="5213"/>
                        <a:pt x="9549" y="5994"/>
                        <a:pt x="9634" y="6737"/>
                      </a:cubicBezTo>
                      <a:cubicBezTo>
                        <a:pt x="9734" y="7631"/>
                        <a:pt x="10070" y="10081"/>
                        <a:pt x="9998" y="10037"/>
                      </a:cubicBezTo>
                      <a:cubicBezTo>
                        <a:pt x="10044" y="10359"/>
                        <a:pt x="9525" y="7263"/>
                        <a:pt x="9263" y="6287"/>
                      </a:cubicBezTo>
                      <a:cubicBezTo>
                        <a:pt x="8525" y="4969"/>
                        <a:pt x="8814" y="4578"/>
                        <a:pt x="8341" y="3900"/>
                      </a:cubicBezTo>
                      <a:cubicBezTo>
                        <a:pt x="7781" y="3180"/>
                        <a:pt x="7421" y="3727"/>
                        <a:pt x="7002" y="3452"/>
                      </a:cubicBezTo>
                      <a:cubicBezTo>
                        <a:pt x="6583" y="3177"/>
                        <a:pt x="6210" y="2361"/>
                        <a:pt x="5826" y="2248"/>
                      </a:cubicBezTo>
                      <a:cubicBezTo>
                        <a:pt x="5442" y="2135"/>
                        <a:pt x="5175" y="2844"/>
                        <a:pt x="4696" y="2775"/>
                      </a:cubicBezTo>
                      <a:cubicBezTo>
                        <a:pt x="4159" y="2781"/>
                        <a:pt x="4069" y="2182"/>
                        <a:pt x="3734" y="2288"/>
                      </a:cubicBezTo>
                      <a:cubicBezTo>
                        <a:pt x="3402" y="2394"/>
                        <a:pt x="3143" y="3659"/>
                        <a:pt x="2837" y="3687"/>
                      </a:cubicBezTo>
                      <a:cubicBezTo>
                        <a:pt x="2533" y="3716"/>
                        <a:pt x="2350" y="3558"/>
                        <a:pt x="1982" y="3747"/>
                      </a:cubicBezTo>
                      <a:cubicBezTo>
                        <a:pt x="1343" y="4011"/>
                        <a:pt x="1465" y="5127"/>
                        <a:pt x="1115" y="5519"/>
                      </a:cubicBezTo>
                      <a:cubicBezTo>
                        <a:pt x="735" y="5610"/>
                        <a:pt x="6" y="8677"/>
                        <a:pt x="1" y="8429"/>
                      </a:cubicBezTo>
                      <a:cubicBezTo>
                        <a:pt x="-4" y="8180"/>
                        <a:pt x="462" y="5181"/>
                        <a:pt x="671" y="4553"/>
                      </a:cubicBezTo>
                      <a:close/>
                    </a:path>
                  </a:pathLst>
                </a:custGeom>
                <a:solidFill>
                  <a:srgbClr val="017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6311828" y="937405"/>
                  <a:ext cx="255882" cy="307378"/>
                </a:xfrm>
                <a:custGeom>
                  <a:avLst/>
                  <a:gdLst>
                    <a:gd name="connsiteX0" fmla="*/ 33165 w 255882"/>
                    <a:gd name="connsiteY0" fmla="*/ 0 h 601703"/>
                    <a:gd name="connsiteX1" fmla="*/ 56854 w 255882"/>
                    <a:gd name="connsiteY1" fmla="*/ 4737 h 601703"/>
                    <a:gd name="connsiteX2" fmla="*/ 85281 w 255882"/>
                    <a:gd name="connsiteY2" fmla="*/ 9475 h 601703"/>
                    <a:gd name="connsiteX3" fmla="*/ 104232 w 255882"/>
                    <a:gd name="connsiteY3" fmla="*/ 14213 h 601703"/>
                    <a:gd name="connsiteX4" fmla="*/ 118446 w 255882"/>
                    <a:gd name="connsiteY4" fmla="*/ 23689 h 601703"/>
                    <a:gd name="connsiteX5" fmla="*/ 132659 w 255882"/>
                    <a:gd name="connsiteY5" fmla="*/ 28426 h 601703"/>
                    <a:gd name="connsiteX6" fmla="*/ 146873 w 255882"/>
                    <a:gd name="connsiteY6" fmla="*/ 56853 h 601703"/>
                    <a:gd name="connsiteX7" fmla="*/ 161086 w 255882"/>
                    <a:gd name="connsiteY7" fmla="*/ 71067 h 601703"/>
                    <a:gd name="connsiteX8" fmla="*/ 170562 w 255882"/>
                    <a:gd name="connsiteY8" fmla="*/ 85280 h 601703"/>
                    <a:gd name="connsiteX9" fmla="*/ 184775 w 255882"/>
                    <a:gd name="connsiteY9" fmla="*/ 99494 h 601703"/>
                    <a:gd name="connsiteX10" fmla="*/ 217940 w 255882"/>
                    <a:gd name="connsiteY10" fmla="*/ 142134 h 601703"/>
                    <a:gd name="connsiteX11" fmla="*/ 222678 w 255882"/>
                    <a:gd name="connsiteY11" fmla="*/ 156348 h 601703"/>
                    <a:gd name="connsiteX12" fmla="*/ 227416 w 255882"/>
                    <a:gd name="connsiteY12" fmla="*/ 175299 h 601703"/>
                    <a:gd name="connsiteX13" fmla="*/ 236891 w 255882"/>
                    <a:gd name="connsiteY13" fmla="*/ 203726 h 601703"/>
                    <a:gd name="connsiteX14" fmla="*/ 232154 w 255882"/>
                    <a:gd name="connsiteY14" fmla="*/ 246366 h 601703"/>
                    <a:gd name="connsiteX15" fmla="*/ 222678 w 255882"/>
                    <a:gd name="connsiteY15" fmla="*/ 260580 h 601703"/>
                    <a:gd name="connsiteX16" fmla="*/ 194251 w 255882"/>
                    <a:gd name="connsiteY16" fmla="*/ 289007 h 601703"/>
                    <a:gd name="connsiteX17" fmla="*/ 184775 w 255882"/>
                    <a:gd name="connsiteY17" fmla="*/ 303220 h 601703"/>
                    <a:gd name="connsiteX18" fmla="*/ 170562 w 255882"/>
                    <a:gd name="connsiteY18" fmla="*/ 312696 h 601703"/>
                    <a:gd name="connsiteX19" fmla="*/ 137397 w 255882"/>
                    <a:gd name="connsiteY19" fmla="*/ 336385 h 601703"/>
                    <a:gd name="connsiteX20" fmla="*/ 104232 w 255882"/>
                    <a:gd name="connsiteY20" fmla="*/ 345861 h 601703"/>
                    <a:gd name="connsiteX21" fmla="*/ 85281 w 255882"/>
                    <a:gd name="connsiteY21" fmla="*/ 355336 h 601703"/>
                    <a:gd name="connsiteX22" fmla="*/ 56854 w 255882"/>
                    <a:gd name="connsiteY22" fmla="*/ 364812 h 601703"/>
                    <a:gd name="connsiteX23" fmla="*/ 28427 w 255882"/>
                    <a:gd name="connsiteY23" fmla="*/ 360074 h 601703"/>
                    <a:gd name="connsiteX24" fmla="*/ 18951 w 255882"/>
                    <a:gd name="connsiteY24" fmla="*/ 345861 h 601703"/>
                    <a:gd name="connsiteX25" fmla="*/ 0 w 255882"/>
                    <a:gd name="connsiteY25" fmla="*/ 312696 h 601703"/>
                    <a:gd name="connsiteX26" fmla="*/ 4738 w 255882"/>
                    <a:gd name="connsiteY26" fmla="*/ 270055 h 601703"/>
                    <a:gd name="connsiteX27" fmla="*/ 18951 w 255882"/>
                    <a:gd name="connsiteY27" fmla="*/ 260580 h 601703"/>
                    <a:gd name="connsiteX28" fmla="*/ 165824 w 255882"/>
                    <a:gd name="connsiteY28" fmla="*/ 265318 h 601703"/>
                    <a:gd name="connsiteX29" fmla="*/ 194251 w 255882"/>
                    <a:gd name="connsiteY29" fmla="*/ 274793 h 601703"/>
                    <a:gd name="connsiteX30" fmla="*/ 208464 w 255882"/>
                    <a:gd name="connsiteY30" fmla="*/ 284269 h 601703"/>
                    <a:gd name="connsiteX31" fmla="*/ 246367 w 255882"/>
                    <a:gd name="connsiteY31" fmla="*/ 326909 h 601703"/>
                    <a:gd name="connsiteX32" fmla="*/ 255843 w 255882"/>
                    <a:gd name="connsiteY32" fmla="*/ 355336 h 601703"/>
                    <a:gd name="connsiteX33" fmla="*/ 251105 w 255882"/>
                    <a:gd name="connsiteY33" fmla="*/ 431141 h 601703"/>
                    <a:gd name="connsiteX34" fmla="*/ 246367 w 255882"/>
                    <a:gd name="connsiteY34" fmla="*/ 445355 h 601703"/>
                    <a:gd name="connsiteX35" fmla="*/ 232154 w 255882"/>
                    <a:gd name="connsiteY35" fmla="*/ 464306 h 601703"/>
                    <a:gd name="connsiteX36" fmla="*/ 217940 w 255882"/>
                    <a:gd name="connsiteY36" fmla="*/ 473782 h 601703"/>
                    <a:gd name="connsiteX37" fmla="*/ 208464 w 255882"/>
                    <a:gd name="connsiteY37" fmla="*/ 487995 h 601703"/>
                    <a:gd name="connsiteX38" fmla="*/ 180037 w 255882"/>
                    <a:gd name="connsiteY38" fmla="*/ 497471 h 601703"/>
                    <a:gd name="connsiteX39" fmla="*/ 151611 w 255882"/>
                    <a:gd name="connsiteY39" fmla="*/ 516422 h 601703"/>
                    <a:gd name="connsiteX40" fmla="*/ 108970 w 255882"/>
                    <a:gd name="connsiteY40" fmla="*/ 530636 h 601703"/>
                    <a:gd name="connsiteX41" fmla="*/ 94757 w 255882"/>
                    <a:gd name="connsiteY41" fmla="*/ 535374 h 601703"/>
                    <a:gd name="connsiteX42" fmla="*/ 80543 w 255882"/>
                    <a:gd name="connsiteY42" fmla="*/ 540111 h 601703"/>
                    <a:gd name="connsiteX43" fmla="*/ 33165 w 255882"/>
                    <a:gd name="connsiteY43" fmla="*/ 521160 h 601703"/>
                    <a:gd name="connsiteX44" fmla="*/ 28427 w 255882"/>
                    <a:gd name="connsiteY44" fmla="*/ 506947 h 601703"/>
                    <a:gd name="connsiteX45" fmla="*/ 33165 w 255882"/>
                    <a:gd name="connsiteY45" fmla="*/ 483258 h 601703"/>
                    <a:gd name="connsiteX46" fmla="*/ 47378 w 255882"/>
                    <a:gd name="connsiteY46" fmla="*/ 478520 h 601703"/>
                    <a:gd name="connsiteX47" fmla="*/ 71068 w 255882"/>
                    <a:gd name="connsiteY47" fmla="*/ 473782 h 601703"/>
                    <a:gd name="connsiteX48" fmla="*/ 142135 w 255882"/>
                    <a:gd name="connsiteY48" fmla="*/ 478520 h 601703"/>
                    <a:gd name="connsiteX49" fmla="*/ 170562 w 255882"/>
                    <a:gd name="connsiteY49" fmla="*/ 497471 h 601703"/>
                    <a:gd name="connsiteX50" fmla="*/ 180037 w 255882"/>
                    <a:gd name="connsiteY50" fmla="*/ 511684 h 601703"/>
                    <a:gd name="connsiteX51" fmla="*/ 180037 w 255882"/>
                    <a:gd name="connsiteY51" fmla="*/ 578014 h 601703"/>
                    <a:gd name="connsiteX52" fmla="*/ 151611 w 255882"/>
                    <a:gd name="connsiteY52" fmla="*/ 596965 h 601703"/>
                    <a:gd name="connsiteX53" fmla="*/ 146873 w 255882"/>
                    <a:gd name="connsiteY53" fmla="*/ 601703 h 601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255882" h="601703">
                      <a:moveTo>
                        <a:pt x="33165" y="0"/>
                      </a:moveTo>
                      <a:lnTo>
                        <a:pt x="56854" y="4737"/>
                      </a:lnTo>
                      <a:cubicBezTo>
                        <a:pt x="66305" y="6455"/>
                        <a:pt x="75861" y="7591"/>
                        <a:pt x="85281" y="9475"/>
                      </a:cubicBezTo>
                      <a:cubicBezTo>
                        <a:pt x="91666" y="10752"/>
                        <a:pt x="97915" y="12634"/>
                        <a:pt x="104232" y="14213"/>
                      </a:cubicBezTo>
                      <a:cubicBezTo>
                        <a:pt x="108970" y="17372"/>
                        <a:pt x="113353" y="21142"/>
                        <a:pt x="118446" y="23689"/>
                      </a:cubicBezTo>
                      <a:cubicBezTo>
                        <a:pt x="122913" y="25922"/>
                        <a:pt x="128759" y="25306"/>
                        <a:pt x="132659" y="28426"/>
                      </a:cubicBezTo>
                      <a:cubicBezTo>
                        <a:pt x="148633" y="41205"/>
                        <a:pt x="137065" y="42140"/>
                        <a:pt x="146873" y="56853"/>
                      </a:cubicBezTo>
                      <a:cubicBezTo>
                        <a:pt x="150590" y="62428"/>
                        <a:pt x="156797" y="65920"/>
                        <a:pt x="161086" y="71067"/>
                      </a:cubicBezTo>
                      <a:cubicBezTo>
                        <a:pt x="164731" y="75441"/>
                        <a:pt x="166917" y="80906"/>
                        <a:pt x="170562" y="85280"/>
                      </a:cubicBezTo>
                      <a:cubicBezTo>
                        <a:pt x="174851" y="90427"/>
                        <a:pt x="180661" y="94205"/>
                        <a:pt x="184775" y="99494"/>
                      </a:cubicBezTo>
                      <a:cubicBezTo>
                        <a:pt x="224440" y="150492"/>
                        <a:pt x="185675" y="109869"/>
                        <a:pt x="217940" y="142134"/>
                      </a:cubicBezTo>
                      <a:cubicBezTo>
                        <a:pt x="219519" y="146872"/>
                        <a:pt x="221306" y="151546"/>
                        <a:pt x="222678" y="156348"/>
                      </a:cubicBezTo>
                      <a:cubicBezTo>
                        <a:pt x="224467" y="162609"/>
                        <a:pt x="225545" y="169062"/>
                        <a:pt x="227416" y="175299"/>
                      </a:cubicBezTo>
                      <a:cubicBezTo>
                        <a:pt x="230286" y="184866"/>
                        <a:pt x="236891" y="203726"/>
                        <a:pt x="236891" y="203726"/>
                      </a:cubicBezTo>
                      <a:cubicBezTo>
                        <a:pt x="235312" y="217939"/>
                        <a:pt x="235622" y="232492"/>
                        <a:pt x="232154" y="246366"/>
                      </a:cubicBezTo>
                      <a:cubicBezTo>
                        <a:pt x="230773" y="251890"/>
                        <a:pt x="226461" y="256324"/>
                        <a:pt x="222678" y="260580"/>
                      </a:cubicBezTo>
                      <a:cubicBezTo>
                        <a:pt x="213775" y="270596"/>
                        <a:pt x="201685" y="277857"/>
                        <a:pt x="194251" y="289007"/>
                      </a:cubicBezTo>
                      <a:cubicBezTo>
                        <a:pt x="191092" y="293745"/>
                        <a:pt x="188801" y="299194"/>
                        <a:pt x="184775" y="303220"/>
                      </a:cubicBezTo>
                      <a:cubicBezTo>
                        <a:pt x="180749" y="307246"/>
                        <a:pt x="175195" y="309386"/>
                        <a:pt x="170562" y="312696"/>
                      </a:cubicBezTo>
                      <a:cubicBezTo>
                        <a:pt x="165555" y="316273"/>
                        <a:pt x="144840" y="332663"/>
                        <a:pt x="137397" y="336385"/>
                      </a:cubicBezTo>
                      <a:cubicBezTo>
                        <a:pt x="125943" y="342112"/>
                        <a:pt x="116377" y="341307"/>
                        <a:pt x="104232" y="345861"/>
                      </a:cubicBezTo>
                      <a:cubicBezTo>
                        <a:pt x="97619" y="348341"/>
                        <a:pt x="91838" y="352713"/>
                        <a:pt x="85281" y="355336"/>
                      </a:cubicBezTo>
                      <a:cubicBezTo>
                        <a:pt x="76007" y="359046"/>
                        <a:pt x="56854" y="364812"/>
                        <a:pt x="56854" y="364812"/>
                      </a:cubicBezTo>
                      <a:cubicBezTo>
                        <a:pt x="47378" y="363233"/>
                        <a:pt x="37019" y="364370"/>
                        <a:pt x="28427" y="360074"/>
                      </a:cubicBezTo>
                      <a:cubicBezTo>
                        <a:pt x="23334" y="357528"/>
                        <a:pt x="21776" y="350805"/>
                        <a:pt x="18951" y="345861"/>
                      </a:cubicBezTo>
                      <a:cubicBezTo>
                        <a:pt x="-5093" y="303783"/>
                        <a:pt x="23087" y="347323"/>
                        <a:pt x="0" y="312696"/>
                      </a:cubicBezTo>
                      <a:cubicBezTo>
                        <a:pt x="1579" y="298482"/>
                        <a:pt x="-149" y="283495"/>
                        <a:pt x="4738" y="270055"/>
                      </a:cubicBezTo>
                      <a:cubicBezTo>
                        <a:pt x="6684" y="264704"/>
                        <a:pt x="13260" y="260747"/>
                        <a:pt x="18951" y="260580"/>
                      </a:cubicBezTo>
                      <a:lnTo>
                        <a:pt x="165824" y="265318"/>
                      </a:lnTo>
                      <a:cubicBezTo>
                        <a:pt x="175300" y="268476"/>
                        <a:pt x="185941" y="269252"/>
                        <a:pt x="194251" y="274793"/>
                      </a:cubicBezTo>
                      <a:cubicBezTo>
                        <a:pt x="198989" y="277952"/>
                        <a:pt x="204208" y="280486"/>
                        <a:pt x="208464" y="284269"/>
                      </a:cubicBezTo>
                      <a:cubicBezTo>
                        <a:pt x="235016" y="307872"/>
                        <a:pt x="231965" y="305307"/>
                        <a:pt x="246367" y="326909"/>
                      </a:cubicBezTo>
                      <a:cubicBezTo>
                        <a:pt x="249526" y="336385"/>
                        <a:pt x="256466" y="345367"/>
                        <a:pt x="255843" y="355336"/>
                      </a:cubicBezTo>
                      <a:cubicBezTo>
                        <a:pt x="254264" y="380604"/>
                        <a:pt x="253755" y="405962"/>
                        <a:pt x="251105" y="431141"/>
                      </a:cubicBezTo>
                      <a:cubicBezTo>
                        <a:pt x="250582" y="436108"/>
                        <a:pt x="248845" y="441019"/>
                        <a:pt x="246367" y="445355"/>
                      </a:cubicBezTo>
                      <a:cubicBezTo>
                        <a:pt x="242449" y="452211"/>
                        <a:pt x="237737" y="458723"/>
                        <a:pt x="232154" y="464306"/>
                      </a:cubicBezTo>
                      <a:cubicBezTo>
                        <a:pt x="228127" y="468333"/>
                        <a:pt x="222678" y="470623"/>
                        <a:pt x="217940" y="473782"/>
                      </a:cubicBezTo>
                      <a:cubicBezTo>
                        <a:pt x="214781" y="478520"/>
                        <a:pt x="213293" y="484977"/>
                        <a:pt x="208464" y="487995"/>
                      </a:cubicBezTo>
                      <a:cubicBezTo>
                        <a:pt x="199994" y="493289"/>
                        <a:pt x="180037" y="497471"/>
                        <a:pt x="180037" y="497471"/>
                      </a:cubicBezTo>
                      <a:cubicBezTo>
                        <a:pt x="170562" y="503788"/>
                        <a:pt x="162415" y="512821"/>
                        <a:pt x="151611" y="516422"/>
                      </a:cubicBezTo>
                      <a:lnTo>
                        <a:pt x="108970" y="530636"/>
                      </a:lnTo>
                      <a:lnTo>
                        <a:pt x="94757" y="535374"/>
                      </a:lnTo>
                      <a:lnTo>
                        <a:pt x="80543" y="540111"/>
                      </a:lnTo>
                      <a:cubicBezTo>
                        <a:pt x="46851" y="535900"/>
                        <a:pt x="45294" y="545417"/>
                        <a:pt x="33165" y="521160"/>
                      </a:cubicBezTo>
                      <a:cubicBezTo>
                        <a:pt x="30932" y="516693"/>
                        <a:pt x="30006" y="511685"/>
                        <a:pt x="28427" y="506947"/>
                      </a:cubicBezTo>
                      <a:cubicBezTo>
                        <a:pt x="30006" y="499051"/>
                        <a:pt x="28698" y="489958"/>
                        <a:pt x="33165" y="483258"/>
                      </a:cubicBezTo>
                      <a:cubicBezTo>
                        <a:pt x="35935" y="479103"/>
                        <a:pt x="42533" y="479731"/>
                        <a:pt x="47378" y="478520"/>
                      </a:cubicBezTo>
                      <a:cubicBezTo>
                        <a:pt x="55191" y="476567"/>
                        <a:pt x="63171" y="475361"/>
                        <a:pt x="71068" y="473782"/>
                      </a:cubicBezTo>
                      <a:cubicBezTo>
                        <a:pt x="94757" y="475361"/>
                        <a:pt x="119039" y="473021"/>
                        <a:pt x="142135" y="478520"/>
                      </a:cubicBezTo>
                      <a:cubicBezTo>
                        <a:pt x="153214" y="481158"/>
                        <a:pt x="170562" y="497471"/>
                        <a:pt x="170562" y="497471"/>
                      </a:cubicBezTo>
                      <a:cubicBezTo>
                        <a:pt x="173720" y="502209"/>
                        <a:pt x="177491" y="506591"/>
                        <a:pt x="180037" y="511684"/>
                      </a:cubicBezTo>
                      <a:cubicBezTo>
                        <a:pt x="189589" y="530789"/>
                        <a:pt x="187678" y="561639"/>
                        <a:pt x="180037" y="578014"/>
                      </a:cubicBezTo>
                      <a:cubicBezTo>
                        <a:pt x="175221" y="588334"/>
                        <a:pt x="159664" y="588912"/>
                        <a:pt x="151611" y="596965"/>
                      </a:cubicBezTo>
                      <a:lnTo>
                        <a:pt x="146873" y="601703"/>
                      </a:lnTo>
                    </a:path>
                  </a:pathLst>
                </a:custGeom>
                <a:noFill/>
                <a:ln w="317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cxnSp>
        <p:nvCxnSpPr>
          <p:cNvPr id="55" name="直接连接符 54"/>
          <p:cNvCxnSpPr/>
          <p:nvPr/>
        </p:nvCxnSpPr>
        <p:spPr>
          <a:xfrm flipH="1" flipV="1">
            <a:off x="4363992" y="1628718"/>
            <a:ext cx="5426219" cy="3694"/>
          </a:xfrm>
          <a:prstGeom prst="line">
            <a:avLst/>
          </a:prstGeom>
          <a:ln>
            <a:solidFill>
              <a:srgbClr val="01723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465863" y="5110502"/>
            <a:ext cx="4978454" cy="17311"/>
          </a:xfrm>
          <a:prstGeom prst="line">
            <a:avLst/>
          </a:prstGeom>
          <a:ln>
            <a:solidFill>
              <a:srgbClr val="01723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1436063" y="3623499"/>
            <a:ext cx="330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520" dirty="0">
                <a:solidFill>
                  <a:schemeClr val="bg1"/>
                </a:solidFill>
                <a:latin typeface="COYuenGB-Xbold-U" panose="020F0904080101010104" pitchFamily="34" charset="-122"/>
                <a:ea typeface="COYuenGB-Xbold-U" panose="020F0904080101010104" pitchFamily="34" charset="-122"/>
              </a:rPr>
              <a:t>      标题</a:t>
            </a:r>
            <a:endParaRPr lang="en-US" altLang="zh-CN" sz="3200" dirty="0">
              <a:solidFill>
                <a:srgbClr val="61BB61"/>
              </a:solidFill>
              <a:latin typeface="方正北魏楷书繁体" panose="03000509000000000000" pitchFamily="65" charset="-122"/>
              <a:ea typeface="方正北魏楷书繁体" panose="03000509000000000000" pitchFamily="65" charset="-122"/>
            </a:endParaRPr>
          </a:p>
        </p:txBody>
      </p:sp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86993" y="0"/>
            <a:ext cx="405007" cy="6858000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4985393" y="13761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399576" y="245579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标题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5412526" y="370561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标题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5035463" y="504938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标题</a:t>
            </a:r>
          </a:p>
        </p:txBody>
      </p:sp>
      <p:sp>
        <p:nvSpPr>
          <p:cNvPr id="77" name="矩形 76"/>
          <p:cNvSpPr/>
          <p:nvPr/>
        </p:nvSpPr>
        <p:spPr>
          <a:xfrm rot="5400000">
            <a:off x="1342023" y="-1347945"/>
            <a:ext cx="221465" cy="2905511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椭圆 77"/>
          <p:cNvSpPr/>
          <p:nvPr/>
        </p:nvSpPr>
        <p:spPr>
          <a:xfrm>
            <a:off x="1730431" y="4768436"/>
            <a:ext cx="720328" cy="720328"/>
          </a:xfrm>
          <a:prstGeom prst="ellipse">
            <a:avLst/>
          </a:prstGeom>
          <a:solidFill>
            <a:srgbClr val="7A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9" name="组合 78"/>
          <p:cNvGrpSpPr/>
          <p:nvPr/>
        </p:nvGrpSpPr>
        <p:grpSpPr>
          <a:xfrm>
            <a:off x="1469834" y="2422982"/>
            <a:ext cx="1833674" cy="2083641"/>
            <a:chOff x="4979138" y="1765308"/>
            <a:chExt cx="2233724" cy="2538226"/>
          </a:xfrm>
        </p:grpSpPr>
        <p:sp>
          <p:nvSpPr>
            <p:cNvPr id="80" name="椭圆 79"/>
            <p:cNvSpPr/>
            <p:nvPr/>
          </p:nvSpPr>
          <p:spPr>
            <a:xfrm>
              <a:off x="5285806" y="3941350"/>
              <a:ext cx="1623626" cy="362184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4979138" y="1765308"/>
              <a:ext cx="2233724" cy="2403957"/>
              <a:chOff x="4445810" y="937405"/>
              <a:chExt cx="3892152" cy="4188775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4449453" y="1237671"/>
                <a:ext cx="3888509" cy="3888509"/>
              </a:xfrm>
              <a:prstGeom prst="ellipse">
                <a:avLst/>
              </a:prstGeom>
              <a:solidFill>
                <a:srgbClr val="61B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3" name="流程图: 资料带 2"/>
              <p:cNvSpPr/>
              <p:nvPr/>
            </p:nvSpPr>
            <p:spPr>
              <a:xfrm rot="5400000">
                <a:off x="4718954" y="2814378"/>
                <a:ext cx="3876885" cy="723473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2"/>
                  <a:gd name="connsiteY0-3368" fmla="*/ 4788 h 10678"/>
                  <a:gd name="connsiteX1-3369" fmla="*/ 1979 w 10002"/>
                  <a:gd name="connsiteY1-3370" fmla="*/ 4702 h 10678"/>
                  <a:gd name="connsiteX2-3371" fmla="*/ 2549 w 10002"/>
                  <a:gd name="connsiteY2-3372" fmla="*/ 1955 h 10678"/>
                  <a:gd name="connsiteX3-3373" fmla="*/ 3505 w 10002"/>
                  <a:gd name="connsiteY3-3374" fmla="*/ 4070 h 10678"/>
                  <a:gd name="connsiteX4-3375" fmla="*/ 4492 w 10002"/>
                  <a:gd name="connsiteY4-3376" fmla="*/ 246 h 10678"/>
                  <a:gd name="connsiteX5-3377" fmla="*/ 5566 w 10002"/>
                  <a:gd name="connsiteY5-3378" fmla="*/ 2282 h 10678"/>
                  <a:gd name="connsiteX6-3379" fmla="*/ 6538 w 10002"/>
                  <a:gd name="connsiteY6-3380" fmla="*/ 24 h 10678"/>
                  <a:gd name="connsiteX7-3381" fmla="*/ 7711 w 10002"/>
                  <a:gd name="connsiteY7-3382" fmla="*/ 4026 h 10678"/>
                  <a:gd name="connsiteX8-3383" fmla="*/ 8967 w 10002"/>
                  <a:gd name="connsiteY8-3384" fmla="*/ 3941 h 10678"/>
                  <a:gd name="connsiteX9-3385" fmla="*/ 9998 w 10002"/>
                  <a:gd name="connsiteY9-3386" fmla="*/ 10539 h 10678"/>
                  <a:gd name="connsiteX10-3387" fmla="*/ 9339 w 10002"/>
                  <a:gd name="connsiteY10-3388" fmla="*/ 8406 h 10678"/>
                  <a:gd name="connsiteX11-3389" fmla="*/ 8077 w 10002"/>
                  <a:gd name="connsiteY11-3390" fmla="*/ 6970 h 10678"/>
                  <a:gd name="connsiteX12-3391" fmla="*/ 6770 w 10002"/>
                  <a:gd name="connsiteY12-3392" fmla="*/ 8317 h 10678"/>
                  <a:gd name="connsiteX13-3393" fmla="*/ 5774 w 10002"/>
                  <a:gd name="connsiteY13-3394" fmla="*/ 5555 h 10678"/>
                  <a:gd name="connsiteX14-3395" fmla="*/ 4662 w 10002"/>
                  <a:gd name="connsiteY14-3396" fmla="*/ 8400 h 10678"/>
                  <a:gd name="connsiteX15-3397" fmla="*/ 3894 w 10002"/>
                  <a:gd name="connsiteY15-3398" fmla="*/ 6428 h 10678"/>
                  <a:gd name="connsiteX16-3399" fmla="*/ 2866 w 10002"/>
                  <a:gd name="connsiteY16-3400" fmla="*/ 8968 h 10678"/>
                  <a:gd name="connsiteX17-3401" fmla="*/ 2101 w 10002"/>
                  <a:gd name="connsiteY17-3402" fmla="*/ 7438 h 10678"/>
                  <a:gd name="connsiteX18-3403" fmla="*/ 1043 w 10002"/>
                  <a:gd name="connsiteY18-3404" fmla="*/ 7920 h 10678"/>
                  <a:gd name="connsiteX19-3405" fmla="*/ 1015 w 10002"/>
                  <a:gd name="connsiteY19-3406" fmla="*/ 4788 h 106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</a:cxnLst>
                <a:rect l="l" t="t" r="r" b="b"/>
                <a:pathLst>
                  <a:path w="10002" h="10678">
                    <a:moveTo>
                      <a:pt x="1015" y="4788"/>
                    </a:moveTo>
                    <a:cubicBezTo>
                      <a:pt x="1179" y="3716"/>
                      <a:pt x="1637" y="4994"/>
                      <a:pt x="1979" y="4702"/>
                    </a:cubicBezTo>
                    <a:cubicBezTo>
                      <a:pt x="2320" y="4408"/>
                      <a:pt x="2295" y="2060"/>
                      <a:pt x="2549" y="1955"/>
                    </a:cubicBezTo>
                    <a:cubicBezTo>
                      <a:pt x="2803" y="1850"/>
                      <a:pt x="3147" y="3776"/>
                      <a:pt x="3505" y="4070"/>
                    </a:cubicBezTo>
                    <a:cubicBezTo>
                      <a:pt x="3864" y="4362"/>
                      <a:pt x="4149" y="544"/>
                      <a:pt x="4492" y="246"/>
                    </a:cubicBezTo>
                    <a:cubicBezTo>
                      <a:pt x="4836" y="-52"/>
                      <a:pt x="5275" y="2460"/>
                      <a:pt x="5566" y="2282"/>
                    </a:cubicBezTo>
                    <a:cubicBezTo>
                      <a:pt x="5856" y="2105"/>
                      <a:pt x="6181" y="-267"/>
                      <a:pt x="6538" y="24"/>
                    </a:cubicBezTo>
                    <a:cubicBezTo>
                      <a:pt x="6895" y="315"/>
                      <a:pt x="7422" y="3524"/>
                      <a:pt x="7711" y="4026"/>
                    </a:cubicBezTo>
                    <a:cubicBezTo>
                      <a:pt x="7999" y="4529"/>
                      <a:pt x="8712" y="3498"/>
                      <a:pt x="8967" y="3941"/>
                    </a:cubicBezTo>
                    <a:cubicBezTo>
                      <a:pt x="9220" y="4386"/>
                      <a:pt x="9976" y="9627"/>
                      <a:pt x="9998" y="10539"/>
                    </a:cubicBezTo>
                    <a:cubicBezTo>
                      <a:pt x="10044" y="11214"/>
                      <a:pt x="9719" y="9269"/>
                      <a:pt x="9339" y="8406"/>
                    </a:cubicBezTo>
                    <a:cubicBezTo>
                      <a:pt x="8944" y="7691"/>
                      <a:pt x="8489" y="6734"/>
                      <a:pt x="8077" y="6970"/>
                    </a:cubicBezTo>
                    <a:cubicBezTo>
                      <a:pt x="7666" y="7511"/>
                      <a:pt x="7154" y="8553"/>
                      <a:pt x="6770" y="8317"/>
                    </a:cubicBezTo>
                    <a:cubicBezTo>
                      <a:pt x="6386" y="8081"/>
                      <a:pt x="6125" y="5541"/>
                      <a:pt x="5774" y="5555"/>
                    </a:cubicBezTo>
                    <a:cubicBezTo>
                      <a:pt x="5423" y="5569"/>
                      <a:pt x="4873" y="8544"/>
                      <a:pt x="4662" y="8400"/>
                    </a:cubicBezTo>
                    <a:cubicBezTo>
                      <a:pt x="4453" y="8254"/>
                      <a:pt x="4228" y="6205"/>
                      <a:pt x="3894" y="6428"/>
                    </a:cubicBezTo>
                    <a:cubicBezTo>
                      <a:pt x="3562" y="6650"/>
                      <a:pt x="3171" y="8909"/>
                      <a:pt x="2866" y="8968"/>
                    </a:cubicBezTo>
                    <a:cubicBezTo>
                      <a:pt x="2562" y="9026"/>
                      <a:pt x="2365" y="8146"/>
                      <a:pt x="2101" y="7438"/>
                    </a:cubicBezTo>
                    <a:cubicBezTo>
                      <a:pt x="1835" y="6729"/>
                      <a:pt x="1361" y="8803"/>
                      <a:pt x="1043" y="7920"/>
                    </a:cubicBezTo>
                    <a:cubicBezTo>
                      <a:pt x="259" y="7221"/>
                      <a:pt x="-833" y="10441"/>
                      <a:pt x="1015" y="4788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                   </a:t>
                </a:r>
                <a:endParaRPr lang="zh-CN" altLang="en-US" dirty="0"/>
              </a:p>
            </p:txBody>
          </p:sp>
          <p:sp>
            <p:nvSpPr>
              <p:cNvPr id="84" name="流程图: 资料带 2"/>
              <p:cNvSpPr/>
              <p:nvPr/>
            </p:nvSpPr>
            <p:spPr>
              <a:xfrm rot="16200000">
                <a:off x="3897917" y="2576900"/>
                <a:ext cx="3888797" cy="1194906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5"/>
                  <a:gd name="connsiteY0-3368" fmla="*/ 4788 h 10727"/>
                  <a:gd name="connsiteX1-3369" fmla="*/ 1979 w 10005"/>
                  <a:gd name="connsiteY1-3370" fmla="*/ 4702 h 10727"/>
                  <a:gd name="connsiteX2-3371" fmla="*/ 2549 w 10005"/>
                  <a:gd name="connsiteY2-3372" fmla="*/ 1955 h 10727"/>
                  <a:gd name="connsiteX3-3373" fmla="*/ 3505 w 10005"/>
                  <a:gd name="connsiteY3-3374" fmla="*/ 4070 h 10727"/>
                  <a:gd name="connsiteX4-3375" fmla="*/ 4492 w 10005"/>
                  <a:gd name="connsiteY4-3376" fmla="*/ 246 h 10727"/>
                  <a:gd name="connsiteX5-3377" fmla="*/ 5566 w 10005"/>
                  <a:gd name="connsiteY5-3378" fmla="*/ 2282 h 10727"/>
                  <a:gd name="connsiteX6-3379" fmla="*/ 6538 w 10005"/>
                  <a:gd name="connsiteY6-3380" fmla="*/ 24 h 10727"/>
                  <a:gd name="connsiteX7-3381" fmla="*/ 7711 w 10005"/>
                  <a:gd name="connsiteY7-3382" fmla="*/ 4026 h 10727"/>
                  <a:gd name="connsiteX8-3383" fmla="*/ 8967 w 10005"/>
                  <a:gd name="connsiteY8-3384" fmla="*/ 3941 h 10727"/>
                  <a:gd name="connsiteX9-3385" fmla="*/ 9998 w 10005"/>
                  <a:gd name="connsiteY9-3386" fmla="*/ 10539 h 10727"/>
                  <a:gd name="connsiteX10-3387" fmla="*/ 9502 w 10005"/>
                  <a:gd name="connsiteY10-3388" fmla="*/ 9058 h 10727"/>
                  <a:gd name="connsiteX11-3389" fmla="*/ 8077 w 10005"/>
                  <a:gd name="connsiteY11-3390" fmla="*/ 6970 h 10727"/>
                  <a:gd name="connsiteX12-3391" fmla="*/ 6770 w 10005"/>
                  <a:gd name="connsiteY12-3392" fmla="*/ 8317 h 10727"/>
                  <a:gd name="connsiteX13-3393" fmla="*/ 5774 w 10005"/>
                  <a:gd name="connsiteY13-3394" fmla="*/ 5555 h 10727"/>
                  <a:gd name="connsiteX14-3395" fmla="*/ 4662 w 10005"/>
                  <a:gd name="connsiteY14-3396" fmla="*/ 8400 h 10727"/>
                  <a:gd name="connsiteX15-3397" fmla="*/ 3894 w 10005"/>
                  <a:gd name="connsiteY15-3398" fmla="*/ 6428 h 10727"/>
                  <a:gd name="connsiteX16-3399" fmla="*/ 2866 w 10005"/>
                  <a:gd name="connsiteY16-3400" fmla="*/ 8968 h 10727"/>
                  <a:gd name="connsiteX17-3401" fmla="*/ 2101 w 10005"/>
                  <a:gd name="connsiteY17-3402" fmla="*/ 7438 h 10727"/>
                  <a:gd name="connsiteX18-3403" fmla="*/ 1043 w 10005"/>
                  <a:gd name="connsiteY18-3404" fmla="*/ 7920 h 10727"/>
                  <a:gd name="connsiteX19-3405" fmla="*/ 1015 w 10005"/>
                  <a:gd name="connsiteY19-3406" fmla="*/ 4788 h 10727"/>
                  <a:gd name="connsiteX0-3407" fmla="*/ 1015 w 10005"/>
                  <a:gd name="connsiteY0-3408" fmla="*/ 4788 h 10727"/>
                  <a:gd name="connsiteX1-3409" fmla="*/ 1979 w 10005"/>
                  <a:gd name="connsiteY1-3410" fmla="*/ 4702 h 10727"/>
                  <a:gd name="connsiteX2-3411" fmla="*/ 2549 w 10005"/>
                  <a:gd name="connsiteY2-3412" fmla="*/ 1955 h 10727"/>
                  <a:gd name="connsiteX3-3413" fmla="*/ 3505 w 10005"/>
                  <a:gd name="connsiteY3-3414" fmla="*/ 4070 h 10727"/>
                  <a:gd name="connsiteX4-3415" fmla="*/ 4492 w 10005"/>
                  <a:gd name="connsiteY4-3416" fmla="*/ 246 h 10727"/>
                  <a:gd name="connsiteX5-3417" fmla="*/ 5566 w 10005"/>
                  <a:gd name="connsiteY5-3418" fmla="*/ 2282 h 10727"/>
                  <a:gd name="connsiteX6-3419" fmla="*/ 6538 w 10005"/>
                  <a:gd name="connsiteY6-3420" fmla="*/ 24 h 10727"/>
                  <a:gd name="connsiteX7-3421" fmla="*/ 7711 w 10005"/>
                  <a:gd name="connsiteY7-3422" fmla="*/ 4026 h 10727"/>
                  <a:gd name="connsiteX8-3423" fmla="*/ 8967 w 10005"/>
                  <a:gd name="connsiteY8-3424" fmla="*/ 3941 h 10727"/>
                  <a:gd name="connsiteX9-3425" fmla="*/ 9998 w 10005"/>
                  <a:gd name="connsiteY9-3426" fmla="*/ 10539 h 10727"/>
                  <a:gd name="connsiteX10-3427" fmla="*/ 9502 w 10005"/>
                  <a:gd name="connsiteY10-3428" fmla="*/ 9058 h 10727"/>
                  <a:gd name="connsiteX11-3429" fmla="*/ 8077 w 10005"/>
                  <a:gd name="connsiteY11-3430" fmla="*/ 6970 h 10727"/>
                  <a:gd name="connsiteX12-3431" fmla="*/ 6770 w 10005"/>
                  <a:gd name="connsiteY12-3432" fmla="*/ 7447 h 10727"/>
                  <a:gd name="connsiteX13-3433" fmla="*/ 5774 w 10005"/>
                  <a:gd name="connsiteY13-3434" fmla="*/ 5555 h 10727"/>
                  <a:gd name="connsiteX14-3435" fmla="*/ 4662 w 10005"/>
                  <a:gd name="connsiteY14-3436" fmla="*/ 8400 h 10727"/>
                  <a:gd name="connsiteX15-3437" fmla="*/ 3894 w 10005"/>
                  <a:gd name="connsiteY15-3438" fmla="*/ 6428 h 10727"/>
                  <a:gd name="connsiteX16-3439" fmla="*/ 2866 w 10005"/>
                  <a:gd name="connsiteY16-3440" fmla="*/ 8968 h 10727"/>
                  <a:gd name="connsiteX17-3441" fmla="*/ 2101 w 10005"/>
                  <a:gd name="connsiteY17-3442" fmla="*/ 7438 h 10727"/>
                  <a:gd name="connsiteX18-3443" fmla="*/ 1043 w 10005"/>
                  <a:gd name="connsiteY18-3444" fmla="*/ 7920 h 10727"/>
                  <a:gd name="connsiteX19-3445" fmla="*/ 1015 w 10005"/>
                  <a:gd name="connsiteY19-3446" fmla="*/ 4788 h 10727"/>
                  <a:gd name="connsiteX0-3447" fmla="*/ 1015 w 10005"/>
                  <a:gd name="connsiteY0-3448" fmla="*/ 4781 h 10720"/>
                  <a:gd name="connsiteX1-3449" fmla="*/ 1979 w 10005"/>
                  <a:gd name="connsiteY1-3450" fmla="*/ 4695 h 10720"/>
                  <a:gd name="connsiteX2-3451" fmla="*/ 2549 w 10005"/>
                  <a:gd name="connsiteY2-3452" fmla="*/ 1948 h 10720"/>
                  <a:gd name="connsiteX3-3453" fmla="*/ 3505 w 10005"/>
                  <a:gd name="connsiteY3-3454" fmla="*/ 4063 h 10720"/>
                  <a:gd name="connsiteX4-3455" fmla="*/ 4492 w 10005"/>
                  <a:gd name="connsiteY4-3456" fmla="*/ 239 h 10720"/>
                  <a:gd name="connsiteX5-3457" fmla="*/ 5566 w 10005"/>
                  <a:gd name="connsiteY5-3458" fmla="*/ 2275 h 10720"/>
                  <a:gd name="connsiteX6-3459" fmla="*/ 6538 w 10005"/>
                  <a:gd name="connsiteY6-3460" fmla="*/ 17 h 10720"/>
                  <a:gd name="connsiteX7-3461" fmla="*/ 7785 w 10005"/>
                  <a:gd name="connsiteY7-3462" fmla="*/ 3657 h 10720"/>
                  <a:gd name="connsiteX8-3463" fmla="*/ 8967 w 10005"/>
                  <a:gd name="connsiteY8-3464" fmla="*/ 3934 h 10720"/>
                  <a:gd name="connsiteX9-3465" fmla="*/ 9998 w 10005"/>
                  <a:gd name="connsiteY9-3466" fmla="*/ 10532 h 10720"/>
                  <a:gd name="connsiteX10-3467" fmla="*/ 9502 w 10005"/>
                  <a:gd name="connsiteY10-3468" fmla="*/ 9051 h 10720"/>
                  <a:gd name="connsiteX11-3469" fmla="*/ 8077 w 10005"/>
                  <a:gd name="connsiteY11-3470" fmla="*/ 6963 h 10720"/>
                  <a:gd name="connsiteX12-3471" fmla="*/ 6770 w 10005"/>
                  <a:gd name="connsiteY12-3472" fmla="*/ 7440 h 10720"/>
                  <a:gd name="connsiteX13-3473" fmla="*/ 5774 w 10005"/>
                  <a:gd name="connsiteY13-3474" fmla="*/ 5548 h 10720"/>
                  <a:gd name="connsiteX14-3475" fmla="*/ 4662 w 10005"/>
                  <a:gd name="connsiteY14-3476" fmla="*/ 8393 h 10720"/>
                  <a:gd name="connsiteX15-3477" fmla="*/ 3894 w 10005"/>
                  <a:gd name="connsiteY15-3478" fmla="*/ 6421 h 10720"/>
                  <a:gd name="connsiteX16-3479" fmla="*/ 2866 w 10005"/>
                  <a:gd name="connsiteY16-3480" fmla="*/ 8961 h 10720"/>
                  <a:gd name="connsiteX17-3481" fmla="*/ 2101 w 10005"/>
                  <a:gd name="connsiteY17-3482" fmla="*/ 7431 h 10720"/>
                  <a:gd name="connsiteX18-3483" fmla="*/ 1043 w 10005"/>
                  <a:gd name="connsiteY18-3484" fmla="*/ 7913 h 10720"/>
                  <a:gd name="connsiteX19-3485" fmla="*/ 1015 w 10005"/>
                  <a:gd name="connsiteY19-3486" fmla="*/ 4781 h 10720"/>
                  <a:gd name="connsiteX0-3487" fmla="*/ 1015 w 10005"/>
                  <a:gd name="connsiteY0-3488" fmla="*/ 4567 h 10506"/>
                  <a:gd name="connsiteX1-3489" fmla="*/ 1979 w 10005"/>
                  <a:gd name="connsiteY1-3490" fmla="*/ 4481 h 10506"/>
                  <a:gd name="connsiteX2-3491" fmla="*/ 2549 w 10005"/>
                  <a:gd name="connsiteY2-3492" fmla="*/ 1734 h 10506"/>
                  <a:gd name="connsiteX3-3493" fmla="*/ 3505 w 10005"/>
                  <a:gd name="connsiteY3-3494" fmla="*/ 3849 h 10506"/>
                  <a:gd name="connsiteX4-3495" fmla="*/ 4492 w 10005"/>
                  <a:gd name="connsiteY4-3496" fmla="*/ 25 h 10506"/>
                  <a:gd name="connsiteX5-3497" fmla="*/ 5566 w 10005"/>
                  <a:gd name="connsiteY5-3498" fmla="*/ 2061 h 10506"/>
                  <a:gd name="connsiteX6-3499" fmla="*/ 6627 w 10005"/>
                  <a:gd name="connsiteY6-3500" fmla="*/ 600 h 10506"/>
                  <a:gd name="connsiteX7-3501" fmla="*/ 7785 w 10005"/>
                  <a:gd name="connsiteY7-3502" fmla="*/ 3443 h 10506"/>
                  <a:gd name="connsiteX8-3503" fmla="*/ 8967 w 10005"/>
                  <a:gd name="connsiteY8-3504" fmla="*/ 3720 h 10506"/>
                  <a:gd name="connsiteX9-3505" fmla="*/ 9998 w 10005"/>
                  <a:gd name="connsiteY9-3506" fmla="*/ 10318 h 10506"/>
                  <a:gd name="connsiteX10-3507" fmla="*/ 9502 w 10005"/>
                  <a:gd name="connsiteY10-3508" fmla="*/ 8837 h 10506"/>
                  <a:gd name="connsiteX11-3509" fmla="*/ 8077 w 10005"/>
                  <a:gd name="connsiteY11-3510" fmla="*/ 6749 h 10506"/>
                  <a:gd name="connsiteX12-3511" fmla="*/ 6770 w 10005"/>
                  <a:gd name="connsiteY12-3512" fmla="*/ 7226 h 10506"/>
                  <a:gd name="connsiteX13-3513" fmla="*/ 5774 w 10005"/>
                  <a:gd name="connsiteY13-3514" fmla="*/ 5334 h 10506"/>
                  <a:gd name="connsiteX14-3515" fmla="*/ 4662 w 10005"/>
                  <a:gd name="connsiteY14-3516" fmla="*/ 8179 h 10506"/>
                  <a:gd name="connsiteX15-3517" fmla="*/ 3894 w 10005"/>
                  <a:gd name="connsiteY15-3518" fmla="*/ 6207 h 10506"/>
                  <a:gd name="connsiteX16-3519" fmla="*/ 2866 w 10005"/>
                  <a:gd name="connsiteY16-3520" fmla="*/ 8747 h 10506"/>
                  <a:gd name="connsiteX17-3521" fmla="*/ 2101 w 10005"/>
                  <a:gd name="connsiteY17-3522" fmla="*/ 7217 h 10506"/>
                  <a:gd name="connsiteX18-3523" fmla="*/ 1043 w 10005"/>
                  <a:gd name="connsiteY18-3524" fmla="*/ 7699 h 10506"/>
                  <a:gd name="connsiteX19-3525" fmla="*/ 1015 w 10005"/>
                  <a:gd name="connsiteY19-3526" fmla="*/ 4567 h 10506"/>
                  <a:gd name="connsiteX0-3527" fmla="*/ 1015 w 10005"/>
                  <a:gd name="connsiteY0-3528" fmla="*/ 4567 h 10506"/>
                  <a:gd name="connsiteX1-3529" fmla="*/ 1979 w 10005"/>
                  <a:gd name="connsiteY1-3530" fmla="*/ 4481 h 10506"/>
                  <a:gd name="connsiteX2-3531" fmla="*/ 2549 w 10005"/>
                  <a:gd name="connsiteY2-3532" fmla="*/ 1734 h 10506"/>
                  <a:gd name="connsiteX3-3533" fmla="*/ 3505 w 10005"/>
                  <a:gd name="connsiteY3-3534" fmla="*/ 3849 h 10506"/>
                  <a:gd name="connsiteX4-3535" fmla="*/ 4492 w 10005"/>
                  <a:gd name="connsiteY4-3536" fmla="*/ 25 h 10506"/>
                  <a:gd name="connsiteX5-3537" fmla="*/ 5566 w 10005"/>
                  <a:gd name="connsiteY5-3538" fmla="*/ 2061 h 10506"/>
                  <a:gd name="connsiteX6-3539" fmla="*/ 6627 w 10005"/>
                  <a:gd name="connsiteY6-3540" fmla="*/ 600 h 10506"/>
                  <a:gd name="connsiteX7-3541" fmla="*/ 7785 w 10005"/>
                  <a:gd name="connsiteY7-3542" fmla="*/ 3443 h 10506"/>
                  <a:gd name="connsiteX8-3543" fmla="*/ 8967 w 10005"/>
                  <a:gd name="connsiteY8-3544" fmla="*/ 3720 h 10506"/>
                  <a:gd name="connsiteX9-3545" fmla="*/ 9998 w 10005"/>
                  <a:gd name="connsiteY9-3546" fmla="*/ 10318 h 10506"/>
                  <a:gd name="connsiteX10-3547" fmla="*/ 9502 w 10005"/>
                  <a:gd name="connsiteY10-3548" fmla="*/ 8837 h 10506"/>
                  <a:gd name="connsiteX11-3549" fmla="*/ 8047 w 10005"/>
                  <a:gd name="connsiteY11-3550" fmla="*/ 6242 h 10506"/>
                  <a:gd name="connsiteX12-3551" fmla="*/ 6770 w 10005"/>
                  <a:gd name="connsiteY12-3552" fmla="*/ 7226 h 10506"/>
                  <a:gd name="connsiteX13-3553" fmla="*/ 5774 w 10005"/>
                  <a:gd name="connsiteY13-3554" fmla="*/ 5334 h 10506"/>
                  <a:gd name="connsiteX14-3555" fmla="*/ 4662 w 10005"/>
                  <a:gd name="connsiteY14-3556" fmla="*/ 8179 h 10506"/>
                  <a:gd name="connsiteX15-3557" fmla="*/ 3894 w 10005"/>
                  <a:gd name="connsiteY15-3558" fmla="*/ 6207 h 10506"/>
                  <a:gd name="connsiteX16-3559" fmla="*/ 2866 w 10005"/>
                  <a:gd name="connsiteY16-3560" fmla="*/ 8747 h 10506"/>
                  <a:gd name="connsiteX17-3561" fmla="*/ 2101 w 10005"/>
                  <a:gd name="connsiteY17-3562" fmla="*/ 7217 h 10506"/>
                  <a:gd name="connsiteX18-3563" fmla="*/ 1043 w 10005"/>
                  <a:gd name="connsiteY18-3564" fmla="*/ 7699 h 10506"/>
                  <a:gd name="connsiteX19-3565" fmla="*/ 1015 w 10005"/>
                  <a:gd name="connsiteY19-3566" fmla="*/ 4567 h 10506"/>
                  <a:gd name="connsiteX0-3567" fmla="*/ 1015 w 10005"/>
                  <a:gd name="connsiteY0-3568" fmla="*/ 4567 h 10506"/>
                  <a:gd name="connsiteX1-3569" fmla="*/ 1979 w 10005"/>
                  <a:gd name="connsiteY1-3570" fmla="*/ 4481 h 10506"/>
                  <a:gd name="connsiteX2-3571" fmla="*/ 2549 w 10005"/>
                  <a:gd name="connsiteY2-3572" fmla="*/ 1734 h 10506"/>
                  <a:gd name="connsiteX3-3573" fmla="*/ 3505 w 10005"/>
                  <a:gd name="connsiteY3-3574" fmla="*/ 3849 h 10506"/>
                  <a:gd name="connsiteX4-3575" fmla="*/ 4492 w 10005"/>
                  <a:gd name="connsiteY4-3576" fmla="*/ 25 h 10506"/>
                  <a:gd name="connsiteX5-3577" fmla="*/ 5566 w 10005"/>
                  <a:gd name="connsiteY5-3578" fmla="*/ 2061 h 10506"/>
                  <a:gd name="connsiteX6-3579" fmla="*/ 6627 w 10005"/>
                  <a:gd name="connsiteY6-3580" fmla="*/ 600 h 10506"/>
                  <a:gd name="connsiteX7-3581" fmla="*/ 7785 w 10005"/>
                  <a:gd name="connsiteY7-3582" fmla="*/ 3443 h 10506"/>
                  <a:gd name="connsiteX8-3583" fmla="*/ 8967 w 10005"/>
                  <a:gd name="connsiteY8-3584" fmla="*/ 3720 h 10506"/>
                  <a:gd name="connsiteX9-3585" fmla="*/ 9998 w 10005"/>
                  <a:gd name="connsiteY9-3586" fmla="*/ 10318 h 10506"/>
                  <a:gd name="connsiteX10-3587" fmla="*/ 9502 w 10005"/>
                  <a:gd name="connsiteY10-3588" fmla="*/ 8837 h 10506"/>
                  <a:gd name="connsiteX11-3589" fmla="*/ 8047 w 10005"/>
                  <a:gd name="connsiteY11-3590" fmla="*/ 6242 h 10506"/>
                  <a:gd name="connsiteX12-3591" fmla="*/ 6770 w 10005"/>
                  <a:gd name="connsiteY12-3592" fmla="*/ 7226 h 10506"/>
                  <a:gd name="connsiteX13-3593" fmla="*/ 5774 w 10005"/>
                  <a:gd name="connsiteY13-3594" fmla="*/ 5334 h 10506"/>
                  <a:gd name="connsiteX14-3595" fmla="*/ 4632 w 10005"/>
                  <a:gd name="connsiteY14-3596" fmla="*/ 7019 h 10506"/>
                  <a:gd name="connsiteX15-3597" fmla="*/ 3894 w 10005"/>
                  <a:gd name="connsiteY15-3598" fmla="*/ 6207 h 10506"/>
                  <a:gd name="connsiteX16-3599" fmla="*/ 2866 w 10005"/>
                  <a:gd name="connsiteY16-3600" fmla="*/ 8747 h 10506"/>
                  <a:gd name="connsiteX17-3601" fmla="*/ 2101 w 10005"/>
                  <a:gd name="connsiteY17-3602" fmla="*/ 7217 h 10506"/>
                  <a:gd name="connsiteX18-3603" fmla="*/ 1043 w 10005"/>
                  <a:gd name="connsiteY18-3604" fmla="*/ 7699 h 10506"/>
                  <a:gd name="connsiteX19-3605" fmla="*/ 1015 w 10005"/>
                  <a:gd name="connsiteY19-3606" fmla="*/ 4567 h 10506"/>
                  <a:gd name="connsiteX0-3607" fmla="*/ 1015 w 10005"/>
                  <a:gd name="connsiteY0-3608" fmla="*/ 4567 h 10506"/>
                  <a:gd name="connsiteX1-3609" fmla="*/ 1979 w 10005"/>
                  <a:gd name="connsiteY1-3610" fmla="*/ 4481 h 10506"/>
                  <a:gd name="connsiteX2-3611" fmla="*/ 2549 w 10005"/>
                  <a:gd name="connsiteY2-3612" fmla="*/ 1734 h 10506"/>
                  <a:gd name="connsiteX3-3613" fmla="*/ 3505 w 10005"/>
                  <a:gd name="connsiteY3-3614" fmla="*/ 3849 h 10506"/>
                  <a:gd name="connsiteX4-3615" fmla="*/ 4492 w 10005"/>
                  <a:gd name="connsiteY4-3616" fmla="*/ 25 h 10506"/>
                  <a:gd name="connsiteX5-3617" fmla="*/ 5566 w 10005"/>
                  <a:gd name="connsiteY5-3618" fmla="*/ 2061 h 10506"/>
                  <a:gd name="connsiteX6-3619" fmla="*/ 6627 w 10005"/>
                  <a:gd name="connsiteY6-3620" fmla="*/ 600 h 10506"/>
                  <a:gd name="connsiteX7-3621" fmla="*/ 7785 w 10005"/>
                  <a:gd name="connsiteY7-3622" fmla="*/ 3443 h 10506"/>
                  <a:gd name="connsiteX8-3623" fmla="*/ 8967 w 10005"/>
                  <a:gd name="connsiteY8-3624" fmla="*/ 3720 h 10506"/>
                  <a:gd name="connsiteX9-3625" fmla="*/ 9998 w 10005"/>
                  <a:gd name="connsiteY9-3626" fmla="*/ 10318 h 10506"/>
                  <a:gd name="connsiteX10-3627" fmla="*/ 9502 w 10005"/>
                  <a:gd name="connsiteY10-3628" fmla="*/ 8837 h 10506"/>
                  <a:gd name="connsiteX11-3629" fmla="*/ 8047 w 10005"/>
                  <a:gd name="connsiteY11-3630" fmla="*/ 6242 h 10506"/>
                  <a:gd name="connsiteX12-3631" fmla="*/ 6770 w 10005"/>
                  <a:gd name="connsiteY12-3632" fmla="*/ 7226 h 10506"/>
                  <a:gd name="connsiteX13-3633" fmla="*/ 5774 w 10005"/>
                  <a:gd name="connsiteY13-3634" fmla="*/ 5334 h 10506"/>
                  <a:gd name="connsiteX14-3635" fmla="*/ 4632 w 10005"/>
                  <a:gd name="connsiteY14-3636" fmla="*/ 7019 h 10506"/>
                  <a:gd name="connsiteX15-3637" fmla="*/ 3805 w 10005"/>
                  <a:gd name="connsiteY15-3638" fmla="*/ 5627 h 10506"/>
                  <a:gd name="connsiteX16-3639" fmla="*/ 2866 w 10005"/>
                  <a:gd name="connsiteY16-3640" fmla="*/ 8747 h 10506"/>
                  <a:gd name="connsiteX17-3641" fmla="*/ 2101 w 10005"/>
                  <a:gd name="connsiteY17-3642" fmla="*/ 7217 h 10506"/>
                  <a:gd name="connsiteX18-3643" fmla="*/ 1043 w 10005"/>
                  <a:gd name="connsiteY18-3644" fmla="*/ 7699 h 10506"/>
                  <a:gd name="connsiteX19-3645" fmla="*/ 1015 w 10005"/>
                  <a:gd name="connsiteY19-3646" fmla="*/ 4567 h 10506"/>
                  <a:gd name="connsiteX0-3647" fmla="*/ 1015 w 10005"/>
                  <a:gd name="connsiteY0-3648" fmla="*/ 4567 h 10506"/>
                  <a:gd name="connsiteX1-3649" fmla="*/ 1979 w 10005"/>
                  <a:gd name="connsiteY1-3650" fmla="*/ 4481 h 10506"/>
                  <a:gd name="connsiteX2-3651" fmla="*/ 2549 w 10005"/>
                  <a:gd name="connsiteY2-3652" fmla="*/ 1734 h 10506"/>
                  <a:gd name="connsiteX3-3653" fmla="*/ 3505 w 10005"/>
                  <a:gd name="connsiteY3-3654" fmla="*/ 3849 h 10506"/>
                  <a:gd name="connsiteX4-3655" fmla="*/ 4492 w 10005"/>
                  <a:gd name="connsiteY4-3656" fmla="*/ 25 h 10506"/>
                  <a:gd name="connsiteX5-3657" fmla="*/ 5566 w 10005"/>
                  <a:gd name="connsiteY5-3658" fmla="*/ 2061 h 10506"/>
                  <a:gd name="connsiteX6-3659" fmla="*/ 6627 w 10005"/>
                  <a:gd name="connsiteY6-3660" fmla="*/ 600 h 10506"/>
                  <a:gd name="connsiteX7-3661" fmla="*/ 7785 w 10005"/>
                  <a:gd name="connsiteY7-3662" fmla="*/ 3443 h 10506"/>
                  <a:gd name="connsiteX8-3663" fmla="*/ 8967 w 10005"/>
                  <a:gd name="connsiteY8-3664" fmla="*/ 3720 h 10506"/>
                  <a:gd name="connsiteX9-3665" fmla="*/ 9998 w 10005"/>
                  <a:gd name="connsiteY9-3666" fmla="*/ 10318 h 10506"/>
                  <a:gd name="connsiteX10-3667" fmla="*/ 9502 w 10005"/>
                  <a:gd name="connsiteY10-3668" fmla="*/ 8837 h 10506"/>
                  <a:gd name="connsiteX11-3669" fmla="*/ 8047 w 10005"/>
                  <a:gd name="connsiteY11-3670" fmla="*/ 6242 h 10506"/>
                  <a:gd name="connsiteX12-3671" fmla="*/ 6770 w 10005"/>
                  <a:gd name="connsiteY12-3672" fmla="*/ 7226 h 10506"/>
                  <a:gd name="connsiteX13-3673" fmla="*/ 5774 w 10005"/>
                  <a:gd name="connsiteY13-3674" fmla="*/ 5334 h 10506"/>
                  <a:gd name="connsiteX14-3675" fmla="*/ 4632 w 10005"/>
                  <a:gd name="connsiteY14-3676" fmla="*/ 7019 h 10506"/>
                  <a:gd name="connsiteX15-3677" fmla="*/ 3805 w 10005"/>
                  <a:gd name="connsiteY15-3678" fmla="*/ 5627 h 10506"/>
                  <a:gd name="connsiteX16-3679" fmla="*/ 2821 w 10005"/>
                  <a:gd name="connsiteY16-3680" fmla="*/ 8312 h 10506"/>
                  <a:gd name="connsiteX17-3681" fmla="*/ 2101 w 10005"/>
                  <a:gd name="connsiteY17-3682" fmla="*/ 7217 h 10506"/>
                  <a:gd name="connsiteX18-3683" fmla="*/ 1043 w 10005"/>
                  <a:gd name="connsiteY18-3684" fmla="*/ 7699 h 10506"/>
                  <a:gd name="connsiteX19-3685" fmla="*/ 1015 w 10005"/>
                  <a:gd name="connsiteY19-3686" fmla="*/ 4567 h 10506"/>
                  <a:gd name="connsiteX0-3687" fmla="*/ 1015 w 10005"/>
                  <a:gd name="connsiteY0-3688" fmla="*/ 4567 h 10506"/>
                  <a:gd name="connsiteX1-3689" fmla="*/ 1964 w 10005"/>
                  <a:gd name="connsiteY1-3690" fmla="*/ 4119 h 10506"/>
                  <a:gd name="connsiteX2-3691" fmla="*/ 2549 w 10005"/>
                  <a:gd name="connsiteY2-3692" fmla="*/ 1734 h 10506"/>
                  <a:gd name="connsiteX3-3693" fmla="*/ 3505 w 10005"/>
                  <a:gd name="connsiteY3-3694" fmla="*/ 3849 h 10506"/>
                  <a:gd name="connsiteX4-3695" fmla="*/ 4492 w 10005"/>
                  <a:gd name="connsiteY4-3696" fmla="*/ 25 h 10506"/>
                  <a:gd name="connsiteX5-3697" fmla="*/ 5566 w 10005"/>
                  <a:gd name="connsiteY5-3698" fmla="*/ 2061 h 10506"/>
                  <a:gd name="connsiteX6-3699" fmla="*/ 6627 w 10005"/>
                  <a:gd name="connsiteY6-3700" fmla="*/ 600 h 10506"/>
                  <a:gd name="connsiteX7-3701" fmla="*/ 7785 w 10005"/>
                  <a:gd name="connsiteY7-3702" fmla="*/ 3443 h 10506"/>
                  <a:gd name="connsiteX8-3703" fmla="*/ 8967 w 10005"/>
                  <a:gd name="connsiteY8-3704" fmla="*/ 3720 h 10506"/>
                  <a:gd name="connsiteX9-3705" fmla="*/ 9998 w 10005"/>
                  <a:gd name="connsiteY9-3706" fmla="*/ 10318 h 10506"/>
                  <a:gd name="connsiteX10-3707" fmla="*/ 9502 w 10005"/>
                  <a:gd name="connsiteY10-3708" fmla="*/ 8837 h 10506"/>
                  <a:gd name="connsiteX11-3709" fmla="*/ 8047 w 10005"/>
                  <a:gd name="connsiteY11-3710" fmla="*/ 6242 h 10506"/>
                  <a:gd name="connsiteX12-3711" fmla="*/ 6770 w 10005"/>
                  <a:gd name="connsiteY12-3712" fmla="*/ 7226 h 10506"/>
                  <a:gd name="connsiteX13-3713" fmla="*/ 5774 w 10005"/>
                  <a:gd name="connsiteY13-3714" fmla="*/ 5334 h 10506"/>
                  <a:gd name="connsiteX14-3715" fmla="*/ 4632 w 10005"/>
                  <a:gd name="connsiteY14-3716" fmla="*/ 7019 h 10506"/>
                  <a:gd name="connsiteX15-3717" fmla="*/ 3805 w 10005"/>
                  <a:gd name="connsiteY15-3718" fmla="*/ 5627 h 10506"/>
                  <a:gd name="connsiteX16-3719" fmla="*/ 2821 w 10005"/>
                  <a:gd name="connsiteY16-3720" fmla="*/ 8312 h 10506"/>
                  <a:gd name="connsiteX17-3721" fmla="*/ 2101 w 10005"/>
                  <a:gd name="connsiteY17-3722" fmla="*/ 7217 h 10506"/>
                  <a:gd name="connsiteX18-3723" fmla="*/ 1043 w 10005"/>
                  <a:gd name="connsiteY18-3724" fmla="*/ 7699 h 10506"/>
                  <a:gd name="connsiteX19-3725" fmla="*/ 1015 w 10005"/>
                  <a:gd name="connsiteY19-3726" fmla="*/ 4567 h 10506"/>
                  <a:gd name="connsiteX0-3727" fmla="*/ 1015 w 10005"/>
                  <a:gd name="connsiteY0-3728" fmla="*/ 6152 h 12091"/>
                  <a:gd name="connsiteX1-3729" fmla="*/ 1964 w 10005"/>
                  <a:gd name="connsiteY1-3730" fmla="*/ 5704 h 12091"/>
                  <a:gd name="connsiteX2-3731" fmla="*/ 2549 w 10005"/>
                  <a:gd name="connsiteY2-3732" fmla="*/ 3319 h 12091"/>
                  <a:gd name="connsiteX3-3733" fmla="*/ 3505 w 10005"/>
                  <a:gd name="connsiteY3-3734" fmla="*/ 5434 h 12091"/>
                  <a:gd name="connsiteX4-3735" fmla="*/ 4492 w 10005"/>
                  <a:gd name="connsiteY4-3736" fmla="*/ 1610 h 12091"/>
                  <a:gd name="connsiteX5-3737" fmla="*/ 5566 w 10005"/>
                  <a:gd name="connsiteY5-3738" fmla="*/ 3646 h 12091"/>
                  <a:gd name="connsiteX6-3739" fmla="*/ 6479 w 10005"/>
                  <a:gd name="connsiteY6-3740" fmla="*/ 10 h 12091"/>
                  <a:gd name="connsiteX7-3741" fmla="*/ 7785 w 10005"/>
                  <a:gd name="connsiteY7-3742" fmla="*/ 5028 h 12091"/>
                  <a:gd name="connsiteX8-3743" fmla="*/ 8967 w 10005"/>
                  <a:gd name="connsiteY8-3744" fmla="*/ 5305 h 12091"/>
                  <a:gd name="connsiteX9-3745" fmla="*/ 9998 w 10005"/>
                  <a:gd name="connsiteY9-3746" fmla="*/ 11903 h 12091"/>
                  <a:gd name="connsiteX10-3747" fmla="*/ 9502 w 10005"/>
                  <a:gd name="connsiteY10-3748" fmla="*/ 10422 h 12091"/>
                  <a:gd name="connsiteX11-3749" fmla="*/ 8047 w 10005"/>
                  <a:gd name="connsiteY11-3750" fmla="*/ 7827 h 12091"/>
                  <a:gd name="connsiteX12-3751" fmla="*/ 6770 w 10005"/>
                  <a:gd name="connsiteY12-3752" fmla="*/ 8811 h 12091"/>
                  <a:gd name="connsiteX13-3753" fmla="*/ 5774 w 10005"/>
                  <a:gd name="connsiteY13-3754" fmla="*/ 6919 h 12091"/>
                  <a:gd name="connsiteX14-3755" fmla="*/ 4632 w 10005"/>
                  <a:gd name="connsiteY14-3756" fmla="*/ 8604 h 12091"/>
                  <a:gd name="connsiteX15-3757" fmla="*/ 3805 w 10005"/>
                  <a:gd name="connsiteY15-3758" fmla="*/ 7212 h 12091"/>
                  <a:gd name="connsiteX16-3759" fmla="*/ 2821 w 10005"/>
                  <a:gd name="connsiteY16-3760" fmla="*/ 9897 h 12091"/>
                  <a:gd name="connsiteX17-3761" fmla="*/ 2101 w 10005"/>
                  <a:gd name="connsiteY17-3762" fmla="*/ 8802 h 12091"/>
                  <a:gd name="connsiteX18-3763" fmla="*/ 1043 w 10005"/>
                  <a:gd name="connsiteY18-3764" fmla="*/ 9284 h 12091"/>
                  <a:gd name="connsiteX19-3765" fmla="*/ 1015 w 10005"/>
                  <a:gd name="connsiteY19-3766" fmla="*/ 6152 h 12091"/>
                  <a:gd name="connsiteX0-3767" fmla="*/ 1015 w 10005"/>
                  <a:gd name="connsiteY0-3768" fmla="*/ 6150 h 12089"/>
                  <a:gd name="connsiteX1-3769" fmla="*/ 1964 w 10005"/>
                  <a:gd name="connsiteY1-3770" fmla="*/ 5702 h 12089"/>
                  <a:gd name="connsiteX2-3771" fmla="*/ 2549 w 10005"/>
                  <a:gd name="connsiteY2-3772" fmla="*/ 3317 h 12089"/>
                  <a:gd name="connsiteX3-3773" fmla="*/ 3505 w 10005"/>
                  <a:gd name="connsiteY3-3774" fmla="*/ 5432 h 12089"/>
                  <a:gd name="connsiteX4-3775" fmla="*/ 4492 w 10005"/>
                  <a:gd name="connsiteY4-3776" fmla="*/ 1608 h 12089"/>
                  <a:gd name="connsiteX5-3777" fmla="*/ 5566 w 10005"/>
                  <a:gd name="connsiteY5-3778" fmla="*/ 3644 h 12089"/>
                  <a:gd name="connsiteX6-3779" fmla="*/ 6479 w 10005"/>
                  <a:gd name="connsiteY6-3780" fmla="*/ 8 h 12089"/>
                  <a:gd name="connsiteX7-3781" fmla="*/ 7859 w 10005"/>
                  <a:gd name="connsiteY7-3782" fmla="*/ 2706 h 12089"/>
                  <a:gd name="connsiteX8-3783" fmla="*/ 8967 w 10005"/>
                  <a:gd name="connsiteY8-3784" fmla="*/ 5303 h 12089"/>
                  <a:gd name="connsiteX9-3785" fmla="*/ 9998 w 10005"/>
                  <a:gd name="connsiteY9-3786" fmla="*/ 11901 h 12089"/>
                  <a:gd name="connsiteX10-3787" fmla="*/ 9502 w 10005"/>
                  <a:gd name="connsiteY10-3788" fmla="*/ 10420 h 12089"/>
                  <a:gd name="connsiteX11-3789" fmla="*/ 8047 w 10005"/>
                  <a:gd name="connsiteY11-3790" fmla="*/ 7825 h 12089"/>
                  <a:gd name="connsiteX12-3791" fmla="*/ 6770 w 10005"/>
                  <a:gd name="connsiteY12-3792" fmla="*/ 8809 h 12089"/>
                  <a:gd name="connsiteX13-3793" fmla="*/ 5774 w 10005"/>
                  <a:gd name="connsiteY13-3794" fmla="*/ 6917 h 12089"/>
                  <a:gd name="connsiteX14-3795" fmla="*/ 4632 w 10005"/>
                  <a:gd name="connsiteY14-3796" fmla="*/ 8602 h 12089"/>
                  <a:gd name="connsiteX15-3797" fmla="*/ 3805 w 10005"/>
                  <a:gd name="connsiteY15-3798" fmla="*/ 7210 h 12089"/>
                  <a:gd name="connsiteX16-3799" fmla="*/ 2821 w 10005"/>
                  <a:gd name="connsiteY16-3800" fmla="*/ 9895 h 12089"/>
                  <a:gd name="connsiteX17-3801" fmla="*/ 2101 w 10005"/>
                  <a:gd name="connsiteY17-3802" fmla="*/ 8800 h 12089"/>
                  <a:gd name="connsiteX18-3803" fmla="*/ 1043 w 10005"/>
                  <a:gd name="connsiteY18-3804" fmla="*/ 9282 h 12089"/>
                  <a:gd name="connsiteX19-3805" fmla="*/ 1015 w 10005"/>
                  <a:gd name="connsiteY19-3806" fmla="*/ 6150 h 12089"/>
                  <a:gd name="connsiteX0-3807" fmla="*/ 1015 w 10005"/>
                  <a:gd name="connsiteY0-3808" fmla="*/ 6150 h 12089"/>
                  <a:gd name="connsiteX1-3809" fmla="*/ 1964 w 10005"/>
                  <a:gd name="connsiteY1-3810" fmla="*/ 5702 h 12089"/>
                  <a:gd name="connsiteX2-3811" fmla="*/ 2549 w 10005"/>
                  <a:gd name="connsiteY2-3812" fmla="*/ 3317 h 12089"/>
                  <a:gd name="connsiteX3-3813" fmla="*/ 3505 w 10005"/>
                  <a:gd name="connsiteY3-3814" fmla="*/ 5432 h 12089"/>
                  <a:gd name="connsiteX4-3815" fmla="*/ 4492 w 10005"/>
                  <a:gd name="connsiteY4-3816" fmla="*/ 1608 h 12089"/>
                  <a:gd name="connsiteX5-3817" fmla="*/ 5566 w 10005"/>
                  <a:gd name="connsiteY5-3818" fmla="*/ 3644 h 12089"/>
                  <a:gd name="connsiteX6-3819" fmla="*/ 6479 w 10005"/>
                  <a:gd name="connsiteY6-3820" fmla="*/ 8 h 12089"/>
                  <a:gd name="connsiteX7-3821" fmla="*/ 7859 w 10005"/>
                  <a:gd name="connsiteY7-3822" fmla="*/ 2706 h 12089"/>
                  <a:gd name="connsiteX8-3823" fmla="*/ 9115 w 10005"/>
                  <a:gd name="connsiteY8-3824" fmla="*/ 4288 h 12089"/>
                  <a:gd name="connsiteX9-3825" fmla="*/ 9998 w 10005"/>
                  <a:gd name="connsiteY9-3826" fmla="*/ 11901 h 12089"/>
                  <a:gd name="connsiteX10-3827" fmla="*/ 9502 w 10005"/>
                  <a:gd name="connsiteY10-3828" fmla="*/ 10420 h 12089"/>
                  <a:gd name="connsiteX11-3829" fmla="*/ 8047 w 10005"/>
                  <a:gd name="connsiteY11-3830" fmla="*/ 7825 h 12089"/>
                  <a:gd name="connsiteX12-3831" fmla="*/ 6770 w 10005"/>
                  <a:gd name="connsiteY12-3832" fmla="*/ 8809 h 12089"/>
                  <a:gd name="connsiteX13-3833" fmla="*/ 5774 w 10005"/>
                  <a:gd name="connsiteY13-3834" fmla="*/ 6917 h 12089"/>
                  <a:gd name="connsiteX14-3835" fmla="*/ 4632 w 10005"/>
                  <a:gd name="connsiteY14-3836" fmla="*/ 8602 h 12089"/>
                  <a:gd name="connsiteX15-3837" fmla="*/ 3805 w 10005"/>
                  <a:gd name="connsiteY15-3838" fmla="*/ 7210 h 12089"/>
                  <a:gd name="connsiteX16-3839" fmla="*/ 2821 w 10005"/>
                  <a:gd name="connsiteY16-3840" fmla="*/ 9895 h 12089"/>
                  <a:gd name="connsiteX17-3841" fmla="*/ 2101 w 10005"/>
                  <a:gd name="connsiteY17-3842" fmla="*/ 8800 h 12089"/>
                  <a:gd name="connsiteX18-3843" fmla="*/ 1043 w 10005"/>
                  <a:gd name="connsiteY18-3844" fmla="*/ 9282 h 12089"/>
                  <a:gd name="connsiteX19-3845" fmla="*/ 1015 w 10005"/>
                  <a:gd name="connsiteY19-3846" fmla="*/ 6150 h 12089"/>
                  <a:gd name="connsiteX0-3847" fmla="*/ 1015 w 10005"/>
                  <a:gd name="connsiteY0-3848" fmla="*/ 6148 h 12087"/>
                  <a:gd name="connsiteX1-3849" fmla="*/ 1964 w 10005"/>
                  <a:gd name="connsiteY1-3850" fmla="*/ 5700 h 12087"/>
                  <a:gd name="connsiteX2-3851" fmla="*/ 2549 w 10005"/>
                  <a:gd name="connsiteY2-3852" fmla="*/ 3315 h 12087"/>
                  <a:gd name="connsiteX3-3853" fmla="*/ 3505 w 10005"/>
                  <a:gd name="connsiteY3-3854" fmla="*/ 5430 h 12087"/>
                  <a:gd name="connsiteX4-3855" fmla="*/ 4492 w 10005"/>
                  <a:gd name="connsiteY4-3856" fmla="*/ 1606 h 12087"/>
                  <a:gd name="connsiteX5-3857" fmla="*/ 5655 w 10005"/>
                  <a:gd name="connsiteY5-3858" fmla="*/ 1975 h 12087"/>
                  <a:gd name="connsiteX6-3859" fmla="*/ 6479 w 10005"/>
                  <a:gd name="connsiteY6-3860" fmla="*/ 6 h 12087"/>
                  <a:gd name="connsiteX7-3861" fmla="*/ 7859 w 10005"/>
                  <a:gd name="connsiteY7-3862" fmla="*/ 2704 h 12087"/>
                  <a:gd name="connsiteX8-3863" fmla="*/ 9115 w 10005"/>
                  <a:gd name="connsiteY8-3864" fmla="*/ 4286 h 12087"/>
                  <a:gd name="connsiteX9-3865" fmla="*/ 9998 w 10005"/>
                  <a:gd name="connsiteY9-3866" fmla="*/ 11899 h 12087"/>
                  <a:gd name="connsiteX10-3867" fmla="*/ 9502 w 10005"/>
                  <a:gd name="connsiteY10-3868" fmla="*/ 10418 h 12087"/>
                  <a:gd name="connsiteX11-3869" fmla="*/ 8047 w 10005"/>
                  <a:gd name="connsiteY11-3870" fmla="*/ 7823 h 12087"/>
                  <a:gd name="connsiteX12-3871" fmla="*/ 6770 w 10005"/>
                  <a:gd name="connsiteY12-3872" fmla="*/ 8807 h 12087"/>
                  <a:gd name="connsiteX13-3873" fmla="*/ 5774 w 10005"/>
                  <a:gd name="connsiteY13-3874" fmla="*/ 6915 h 12087"/>
                  <a:gd name="connsiteX14-3875" fmla="*/ 4632 w 10005"/>
                  <a:gd name="connsiteY14-3876" fmla="*/ 8600 h 12087"/>
                  <a:gd name="connsiteX15-3877" fmla="*/ 3805 w 10005"/>
                  <a:gd name="connsiteY15-3878" fmla="*/ 7208 h 12087"/>
                  <a:gd name="connsiteX16-3879" fmla="*/ 2821 w 10005"/>
                  <a:gd name="connsiteY16-3880" fmla="*/ 9893 h 12087"/>
                  <a:gd name="connsiteX17-3881" fmla="*/ 2101 w 10005"/>
                  <a:gd name="connsiteY17-3882" fmla="*/ 8798 h 12087"/>
                  <a:gd name="connsiteX18-3883" fmla="*/ 1043 w 10005"/>
                  <a:gd name="connsiteY18-3884" fmla="*/ 9280 h 12087"/>
                  <a:gd name="connsiteX19-3885" fmla="*/ 1015 w 10005"/>
                  <a:gd name="connsiteY19-3886" fmla="*/ 6148 h 12087"/>
                  <a:gd name="connsiteX0-3887" fmla="*/ 1015 w 10005"/>
                  <a:gd name="connsiteY0-3888" fmla="*/ 6500 h 12439"/>
                  <a:gd name="connsiteX1-3889" fmla="*/ 1964 w 10005"/>
                  <a:gd name="connsiteY1-3890" fmla="*/ 6052 h 12439"/>
                  <a:gd name="connsiteX2-3891" fmla="*/ 2549 w 10005"/>
                  <a:gd name="connsiteY2-3892" fmla="*/ 3667 h 12439"/>
                  <a:gd name="connsiteX3-3893" fmla="*/ 3505 w 10005"/>
                  <a:gd name="connsiteY3-3894" fmla="*/ 5782 h 12439"/>
                  <a:gd name="connsiteX4-3895" fmla="*/ 4418 w 10005"/>
                  <a:gd name="connsiteY4-3896" fmla="*/ 73 h 12439"/>
                  <a:gd name="connsiteX5-3897" fmla="*/ 5655 w 10005"/>
                  <a:gd name="connsiteY5-3898" fmla="*/ 2327 h 12439"/>
                  <a:gd name="connsiteX6-3899" fmla="*/ 6479 w 10005"/>
                  <a:gd name="connsiteY6-3900" fmla="*/ 358 h 12439"/>
                  <a:gd name="connsiteX7-3901" fmla="*/ 7859 w 10005"/>
                  <a:gd name="connsiteY7-3902" fmla="*/ 3056 h 12439"/>
                  <a:gd name="connsiteX8-3903" fmla="*/ 9115 w 10005"/>
                  <a:gd name="connsiteY8-3904" fmla="*/ 4638 h 12439"/>
                  <a:gd name="connsiteX9-3905" fmla="*/ 9998 w 10005"/>
                  <a:gd name="connsiteY9-3906" fmla="*/ 12251 h 12439"/>
                  <a:gd name="connsiteX10-3907" fmla="*/ 9502 w 10005"/>
                  <a:gd name="connsiteY10-3908" fmla="*/ 10770 h 12439"/>
                  <a:gd name="connsiteX11-3909" fmla="*/ 8047 w 10005"/>
                  <a:gd name="connsiteY11-3910" fmla="*/ 8175 h 12439"/>
                  <a:gd name="connsiteX12-3911" fmla="*/ 6770 w 10005"/>
                  <a:gd name="connsiteY12-3912" fmla="*/ 9159 h 12439"/>
                  <a:gd name="connsiteX13-3913" fmla="*/ 5774 w 10005"/>
                  <a:gd name="connsiteY13-3914" fmla="*/ 7267 h 12439"/>
                  <a:gd name="connsiteX14-3915" fmla="*/ 4632 w 10005"/>
                  <a:gd name="connsiteY14-3916" fmla="*/ 8952 h 12439"/>
                  <a:gd name="connsiteX15-3917" fmla="*/ 3805 w 10005"/>
                  <a:gd name="connsiteY15-3918" fmla="*/ 7560 h 12439"/>
                  <a:gd name="connsiteX16-3919" fmla="*/ 2821 w 10005"/>
                  <a:gd name="connsiteY16-3920" fmla="*/ 10245 h 12439"/>
                  <a:gd name="connsiteX17-3921" fmla="*/ 2101 w 10005"/>
                  <a:gd name="connsiteY17-3922" fmla="*/ 9150 h 12439"/>
                  <a:gd name="connsiteX18-3923" fmla="*/ 1043 w 10005"/>
                  <a:gd name="connsiteY18-3924" fmla="*/ 9632 h 12439"/>
                  <a:gd name="connsiteX19-3925" fmla="*/ 1015 w 10005"/>
                  <a:gd name="connsiteY19-3926" fmla="*/ 6500 h 12439"/>
                  <a:gd name="connsiteX0-3927" fmla="*/ 1015 w 10005"/>
                  <a:gd name="connsiteY0-3928" fmla="*/ 6432 h 12371"/>
                  <a:gd name="connsiteX1-3929" fmla="*/ 1964 w 10005"/>
                  <a:gd name="connsiteY1-3930" fmla="*/ 5984 h 12371"/>
                  <a:gd name="connsiteX2-3931" fmla="*/ 2549 w 10005"/>
                  <a:gd name="connsiteY2-3932" fmla="*/ 3599 h 12371"/>
                  <a:gd name="connsiteX3-3933" fmla="*/ 3490 w 10005"/>
                  <a:gd name="connsiteY3-3934" fmla="*/ 3032 h 12371"/>
                  <a:gd name="connsiteX4-3935" fmla="*/ 4418 w 10005"/>
                  <a:gd name="connsiteY4-3936" fmla="*/ 5 h 12371"/>
                  <a:gd name="connsiteX5-3937" fmla="*/ 5655 w 10005"/>
                  <a:gd name="connsiteY5-3938" fmla="*/ 2259 h 12371"/>
                  <a:gd name="connsiteX6-3939" fmla="*/ 6479 w 10005"/>
                  <a:gd name="connsiteY6-3940" fmla="*/ 290 h 12371"/>
                  <a:gd name="connsiteX7-3941" fmla="*/ 7859 w 10005"/>
                  <a:gd name="connsiteY7-3942" fmla="*/ 2988 h 12371"/>
                  <a:gd name="connsiteX8-3943" fmla="*/ 9115 w 10005"/>
                  <a:gd name="connsiteY8-3944" fmla="*/ 4570 h 12371"/>
                  <a:gd name="connsiteX9-3945" fmla="*/ 9998 w 10005"/>
                  <a:gd name="connsiteY9-3946" fmla="*/ 12183 h 12371"/>
                  <a:gd name="connsiteX10-3947" fmla="*/ 9502 w 10005"/>
                  <a:gd name="connsiteY10-3948" fmla="*/ 10702 h 12371"/>
                  <a:gd name="connsiteX11-3949" fmla="*/ 8047 w 10005"/>
                  <a:gd name="connsiteY11-3950" fmla="*/ 8107 h 12371"/>
                  <a:gd name="connsiteX12-3951" fmla="*/ 6770 w 10005"/>
                  <a:gd name="connsiteY12-3952" fmla="*/ 9091 h 12371"/>
                  <a:gd name="connsiteX13-3953" fmla="*/ 5774 w 10005"/>
                  <a:gd name="connsiteY13-3954" fmla="*/ 7199 h 12371"/>
                  <a:gd name="connsiteX14-3955" fmla="*/ 4632 w 10005"/>
                  <a:gd name="connsiteY14-3956" fmla="*/ 8884 h 12371"/>
                  <a:gd name="connsiteX15-3957" fmla="*/ 3805 w 10005"/>
                  <a:gd name="connsiteY15-3958" fmla="*/ 7492 h 12371"/>
                  <a:gd name="connsiteX16-3959" fmla="*/ 2821 w 10005"/>
                  <a:gd name="connsiteY16-3960" fmla="*/ 10177 h 12371"/>
                  <a:gd name="connsiteX17-3961" fmla="*/ 2101 w 10005"/>
                  <a:gd name="connsiteY17-3962" fmla="*/ 9082 h 12371"/>
                  <a:gd name="connsiteX18-3963" fmla="*/ 1043 w 10005"/>
                  <a:gd name="connsiteY18-3964" fmla="*/ 9564 h 12371"/>
                  <a:gd name="connsiteX19-3965" fmla="*/ 1015 w 10005"/>
                  <a:gd name="connsiteY19-3966" fmla="*/ 6432 h 12371"/>
                  <a:gd name="connsiteX0-3967" fmla="*/ 1015 w 10005"/>
                  <a:gd name="connsiteY0-3968" fmla="*/ 6432 h 12371"/>
                  <a:gd name="connsiteX1-3969" fmla="*/ 1964 w 10005"/>
                  <a:gd name="connsiteY1-3970" fmla="*/ 5984 h 12371"/>
                  <a:gd name="connsiteX2-3971" fmla="*/ 2282 w 10005"/>
                  <a:gd name="connsiteY2-3972" fmla="*/ 1352 h 12371"/>
                  <a:gd name="connsiteX3-3973" fmla="*/ 3490 w 10005"/>
                  <a:gd name="connsiteY3-3974" fmla="*/ 3032 h 12371"/>
                  <a:gd name="connsiteX4-3975" fmla="*/ 4418 w 10005"/>
                  <a:gd name="connsiteY4-3976" fmla="*/ 5 h 12371"/>
                  <a:gd name="connsiteX5-3977" fmla="*/ 5655 w 10005"/>
                  <a:gd name="connsiteY5-3978" fmla="*/ 2259 h 12371"/>
                  <a:gd name="connsiteX6-3979" fmla="*/ 6479 w 10005"/>
                  <a:gd name="connsiteY6-3980" fmla="*/ 290 h 12371"/>
                  <a:gd name="connsiteX7-3981" fmla="*/ 7859 w 10005"/>
                  <a:gd name="connsiteY7-3982" fmla="*/ 2988 h 12371"/>
                  <a:gd name="connsiteX8-3983" fmla="*/ 9115 w 10005"/>
                  <a:gd name="connsiteY8-3984" fmla="*/ 4570 h 12371"/>
                  <a:gd name="connsiteX9-3985" fmla="*/ 9998 w 10005"/>
                  <a:gd name="connsiteY9-3986" fmla="*/ 12183 h 12371"/>
                  <a:gd name="connsiteX10-3987" fmla="*/ 9502 w 10005"/>
                  <a:gd name="connsiteY10-3988" fmla="*/ 10702 h 12371"/>
                  <a:gd name="connsiteX11-3989" fmla="*/ 8047 w 10005"/>
                  <a:gd name="connsiteY11-3990" fmla="*/ 8107 h 12371"/>
                  <a:gd name="connsiteX12-3991" fmla="*/ 6770 w 10005"/>
                  <a:gd name="connsiteY12-3992" fmla="*/ 9091 h 12371"/>
                  <a:gd name="connsiteX13-3993" fmla="*/ 5774 w 10005"/>
                  <a:gd name="connsiteY13-3994" fmla="*/ 7199 h 12371"/>
                  <a:gd name="connsiteX14-3995" fmla="*/ 4632 w 10005"/>
                  <a:gd name="connsiteY14-3996" fmla="*/ 8884 h 12371"/>
                  <a:gd name="connsiteX15-3997" fmla="*/ 3805 w 10005"/>
                  <a:gd name="connsiteY15-3998" fmla="*/ 7492 h 12371"/>
                  <a:gd name="connsiteX16-3999" fmla="*/ 2821 w 10005"/>
                  <a:gd name="connsiteY16-4000" fmla="*/ 10177 h 12371"/>
                  <a:gd name="connsiteX17-4001" fmla="*/ 2101 w 10005"/>
                  <a:gd name="connsiteY17-4002" fmla="*/ 9082 h 12371"/>
                  <a:gd name="connsiteX18-4003" fmla="*/ 1043 w 10005"/>
                  <a:gd name="connsiteY18-4004" fmla="*/ 9564 h 12371"/>
                  <a:gd name="connsiteX19-4005" fmla="*/ 1015 w 10005"/>
                  <a:gd name="connsiteY19-4006" fmla="*/ 6432 h 12371"/>
                  <a:gd name="connsiteX0-4007" fmla="*/ 1015 w 10005"/>
                  <a:gd name="connsiteY0-4008" fmla="*/ 6432 h 12371"/>
                  <a:gd name="connsiteX1-4009" fmla="*/ 1727 w 10005"/>
                  <a:gd name="connsiteY1-4010" fmla="*/ 4172 h 12371"/>
                  <a:gd name="connsiteX2-4011" fmla="*/ 2282 w 10005"/>
                  <a:gd name="connsiteY2-4012" fmla="*/ 1352 h 12371"/>
                  <a:gd name="connsiteX3-4013" fmla="*/ 3490 w 10005"/>
                  <a:gd name="connsiteY3-4014" fmla="*/ 3032 h 12371"/>
                  <a:gd name="connsiteX4-4015" fmla="*/ 4418 w 10005"/>
                  <a:gd name="connsiteY4-4016" fmla="*/ 5 h 12371"/>
                  <a:gd name="connsiteX5-4017" fmla="*/ 5655 w 10005"/>
                  <a:gd name="connsiteY5-4018" fmla="*/ 2259 h 12371"/>
                  <a:gd name="connsiteX6-4019" fmla="*/ 6479 w 10005"/>
                  <a:gd name="connsiteY6-4020" fmla="*/ 290 h 12371"/>
                  <a:gd name="connsiteX7-4021" fmla="*/ 7859 w 10005"/>
                  <a:gd name="connsiteY7-4022" fmla="*/ 2988 h 12371"/>
                  <a:gd name="connsiteX8-4023" fmla="*/ 9115 w 10005"/>
                  <a:gd name="connsiteY8-4024" fmla="*/ 4570 h 12371"/>
                  <a:gd name="connsiteX9-4025" fmla="*/ 9998 w 10005"/>
                  <a:gd name="connsiteY9-4026" fmla="*/ 12183 h 12371"/>
                  <a:gd name="connsiteX10-4027" fmla="*/ 9502 w 10005"/>
                  <a:gd name="connsiteY10-4028" fmla="*/ 10702 h 12371"/>
                  <a:gd name="connsiteX11-4029" fmla="*/ 8047 w 10005"/>
                  <a:gd name="connsiteY11-4030" fmla="*/ 8107 h 12371"/>
                  <a:gd name="connsiteX12-4031" fmla="*/ 6770 w 10005"/>
                  <a:gd name="connsiteY12-4032" fmla="*/ 9091 h 12371"/>
                  <a:gd name="connsiteX13-4033" fmla="*/ 5774 w 10005"/>
                  <a:gd name="connsiteY13-4034" fmla="*/ 7199 h 12371"/>
                  <a:gd name="connsiteX14-4035" fmla="*/ 4632 w 10005"/>
                  <a:gd name="connsiteY14-4036" fmla="*/ 8884 h 12371"/>
                  <a:gd name="connsiteX15-4037" fmla="*/ 3805 w 10005"/>
                  <a:gd name="connsiteY15-4038" fmla="*/ 7492 h 12371"/>
                  <a:gd name="connsiteX16-4039" fmla="*/ 2821 w 10005"/>
                  <a:gd name="connsiteY16-4040" fmla="*/ 10177 h 12371"/>
                  <a:gd name="connsiteX17-4041" fmla="*/ 2101 w 10005"/>
                  <a:gd name="connsiteY17-4042" fmla="*/ 9082 h 12371"/>
                  <a:gd name="connsiteX18-4043" fmla="*/ 1043 w 10005"/>
                  <a:gd name="connsiteY18-4044" fmla="*/ 9564 h 12371"/>
                  <a:gd name="connsiteX19-4045" fmla="*/ 1015 w 10005"/>
                  <a:gd name="connsiteY19-4046" fmla="*/ 6432 h 12371"/>
                  <a:gd name="connsiteX0-4047" fmla="*/ 958 w 10111"/>
                  <a:gd name="connsiteY0-4048" fmla="*/ 5635 h 12371"/>
                  <a:gd name="connsiteX1-4049" fmla="*/ 1833 w 10111"/>
                  <a:gd name="connsiteY1-4050" fmla="*/ 4172 h 12371"/>
                  <a:gd name="connsiteX2-4051" fmla="*/ 2388 w 10111"/>
                  <a:gd name="connsiteY2-4052" fmla="*/ 1352 h 12371"/>
                  <a:gd name="connsiteX3-4053" fmla="*/ 3596 w 10111"/>
                  <a:gd name="connsiteY3-4054" fmla="*/ 3032 h 12371"/>
                  <a:gd name="connsiteX4-4055" fmla="*/ 4524 w 10111"/>
                  <a:gd name="connsiteY4-4056" fmla="*/ 5 h 12371"/>
                  <a:gd name="connsiteX5-4057" fmla="*/ 5761 w 10111"/>
                  <a:gd name="connsiteY5-4058" fmla="*/ 2259 h 12371"/>
                  <a:gd name="connsiteX6-4059" fmla="*/ 6585 w 10111"/>
                  <a:gd name="connsiteY6-4060" fmla="*/ 290 h 12371"/>
                  <a:gd name="connsiteX7-4061" fmla="*/ 7965 w 10111"/>
                  <a:gd name="connsiteY7-4062" fmla="*/ 2988 h 12371"/>
                  <a:gd name="connsiteX8-4063" fmla="*/ 9221 w 10111"/>
                  <a:gd name="connsiteY8-4064" fmla="*/ 4570 h 12371"/>
                  <a:gd name="connsiteX9-4065" fmla="*/ 10104 w 10111"/>
                  <a:gd name="connsiteY9-4066" fmla="*/ 12183 h 12371"/>
                  <a:gd name="connsiteX10-4067" fmla="*/ 9608 w 10111"/>
                  <a:gd name="connsiteY10-4068" fmla="*/ 10702 h 12371"/>
                  <a:gd name="connsiteX11-4069" fmla="*/ 8153 w 10111"/>
                  <a:gd name="connsiteY11-4070" fmla="*/ 8107 h 12371"/>
                  <a:gd name="connsiteX12-4071" fmla="*/ 6876 w 10111"/>
                  <a:gd name="connsiteY12-4072" fmla="*/ 9091 h 12371"/>
                  <a:gd name="connsiteX13-4073" fmla="*/ 5880 w 10111"/>
                  <a:gd name="connsiteY13-4074" fmla="*/ 7199 h 12371"/>
                  <a:gd name="connsiteX14-4075" fmla="*/ 4738 w 10111"/>
                  <a:gd name="connsiteY14-4076" fmla="*/ 8884 h 12371"/>
                  <a:gd name="connsiteX15-4077" fmla="*/ 3911 w 10111"/>
                  <a:gd name="connsiteY15-4078" fmla="*/ 7492 h 12371"/>
                  <a:gd name="connsiteX16-4079" fmla="*/ 2927 w 10111"/>
                  <a:gd name="connsiteY16-4080" fmla="*/ 10177 h 12371"/>
                  <a:gd name="connsiteX17-4081" fmla="*/ 2207 w 10111"/>
                  <a:gd name="connsiteY17-4082" fmla="*/ 9082 h 12371"/>
                  <a:gd name="connsiteX18-4083" fmla="*/ 1149 w 10111"/>
                  <a:gd name="connsiteY18-4084" fmla="*/ 9564 h 12371"/>
                  <a:gd name="connsiteX19-4085" fmla="*/ 958 w 10111"/>
                  <a:gd name="connsiteY19-4086" fmla="*/ 5635 h 12371"/>
                  <a:gd name="connsiteX0-4087" fmla="*/ 894 w 10047"/>
                  <a:gd name="connsiteY0-4088" fmla="*/ 5635 h 12371"/>
                  <a:gd name="connsiteX1-4089" fmla="*/ 1769 w 10047"/>
                  <a:gd name="connsiteY1-4090" fmla="*/ 4172 h 12371"/>
                  <a:gd name="connsiteX2-4091" fmla="*/ 2324 w 10047"/>
                  <a:gd name="connsiteY2-4092" fmla="*/ 1352 h 12371"/>
                  <a:gd name="connsiteX3-4093" fmla="*/ 3532 w 10047"/>
                  <a:gd name="connsiteY3-4094" fmla="*/ 3032 h 12371"/>
                  <a:gd name="connsiteX4-4095" fmla="*/ 4460 w 10047"/>
                  <a:gd name="connsiteY4-4096" fmla="*/ 5 h 12371"/>
                  <a:gd name="connsiteX5-4097" fmla="*/ 5697 w 10047"/>
                  <a:gd name="connsiteY5-4098" fmla="*/ 2259 h 12371"/>
                  <a:gd name="connsiteX6-4099" fmla="*/ 6521 w 10047"/>
                  <a:gd name="connsiteY6-4100" fmla="*/ 290 h 12371"/>
                  <a:gd name="connsiteX7-4101" fmla="*/ 7901 w 10047"/>
                  <a:gd name="connsiteY7-4102" fmla="*/ 2988 h 12371"/>
                  <a:gd name="connsiteX8-4103" fmla="*/ 9157 w 10047"/>
                  <a:gd name="connsiteY8-4104" fmla="*/ 4570 h 12371"/>
                  <a:gd name="connsiteX9-4105" fmla="*/ 10040 w 10047"/>
                  <a:gd name="connsiteY9-4106" fmla="*/ 12183 h 12371"/>
                  <a:gd name="connsiteX10-4107" fmla="*/ 9544 w 10047"/>
                  <a:gd name="connsiteY10-4108" fmla="*/ 10702 h 12371"/>
                  <a:gd name="connsiteX11-4109" fmla="*/ 8089 w 10047"/>
                  <a:gd name="connsiteY11-4110" fmla="*/ 8107 h 12371"/>
                  <a:gd name="connsiteX12-4111" fmla="*/ 6812 w 10047"/>
                  <a:gd name="connsiteY12-4112" fmla="*/ 9091 h 12371"/>
                  <a:gd name="connsiteX13-4113" fmla="*/ 5816 w 10047"/>
                  <a:gd name="connsiteY13-4114" fmla="*/ 7199 h 12371"/>
                  <a:gd name="connsiteX14-4115" fmla="*/ 4674 w 10047"/>
                  <a:gd name="connsiteY14-4116" fmla="*/ 8884 h 12371"/>
                  <a:gd name="connsiteX15-4117" fmla="*/ 3847 w 10047"/>
                  <a:gd name="connsiteY15-4118" fmla="*/ 7492 h 12371"/>
                  <a:gd name="connsiteX16-4119" fmla="*/ 2863 w 10047"/>
                  <a:gd name="connsiteY16-4120" fmla="*/ 10177 h 12371"/>
                  <a:gd name="connsiteX17-4121" fmla="*/ 2143 w 10047"/>
                  <a:gd name="connsiteY17-4122" fmla="*/ 9082 h 12371"/>
                  <a:gd name="connsiteX18-4123" fmla="*/ 1085 w 10047"/>
                  <a:gd name="connsiteY18-4124" fmla="*/ 9564 h 12371"/>
                  <a:gd name="connsiteX19-4125" fmla="*/ 2 w 10047"/>
                  <a:gd name="connsiteY19-4126" fmla="*/ 9980 h 12371"/>
                  <a:gd name="connsiteX20" fmla="*/ 894 w 10047"/>
                  <a:gd name="connsiteY20" fmla="*/ 5635 h 12371"/>
                  <a:gd name="connsiteX0-4127" fmla="*/ 894 w 10047"/>
                  <a:gd name="connsiteY0-4128" fmla="*/ 5635 h 12371"/>
                  <a:gd name="connsiteX1-4129" fmla="*/ 1769 w 10047"/>
                  <a:gd name="connsiteY1-4130" fmla="*/ 4172 h 12371"/>
                  <a:gd name="connsiteX2-4131" fmla="*/ 2324 w 10047"/>
                  <a:gd name="connsiteY2-4132" fmla="*/ 1352 h 12371"/>
                  <a:gd name="connsiteX3-4133" fmla="*/ 3532 w 10047"/>
                  <a:gd name="connsiteY3-4134" fmla="*/ 3032 h 12371"/>
                  <a:gd name="connsiteX4-4135" fmla="*/ 4460 w 10047"/>
                  <a:gd name="connsiteY4-4136" fmla="*/ 5 h 12371"/>
                  <a:gd name="connsiteX5-4137" fmla="*/ 5697 w 10047"/>
                  <a:gd name="connsiteY5-4138" fmla="*/ 2259 h 12371"/>
                  <a:gd name="connsiteX6-4139" fmla="*/ 6521 w 10047"/>
                  <a:gd name="connsiteY6-4140" fmla="*/ 290 h 12371"/>
                  <a:gd name="connsiteX7-4141" fmla="*/ 7901 w 10047"/>
                  <a:gd name="connsiteY7-4142" fmla="*/ 2988 h 12371"/>
                  <a:gd name="connsiteX8-4143" fmla="*/ 9157 w 10047"/>
                  <a:gd name="connsiteY8-4144" fmla="*/ 4570 h 12371"/>
                  <a:gd name="connsiteX9-4145" fmla="*/ 10040 w 10047"/>
                  <a:gd name="connsiteY9-4146" fmla="*/ 12183 h 12371"/>
                  <a:gd name="connsiteX10-4147" fmla="*/ 9544 w 10047"/>
                  <a:gd name="connsiteY10-4148" fmla="*/ 10702 h 12371"/>
                  <a:gd name="connsiteX11-4149" fmla="*/ 8119 w 10047"/>
                  <a:gd name="connsiteY11-4150" fmla="*/ 5642 h 12371"/>
                  <a:gd name="connsiteX12-4151" fmla="*/ 6812 w 10047"/>
                  <a:gd name="connsiteY12-4152" fmla="*/ 9091 h 12371"/>
                  <a:gd name="connsiteX13-4153" fmla="*/ 5816 w 10047"/>
                  <a:gd name="connsiteY13-4154" fmla="*/ 7199 h 12371"/>
                  <a:gd name="connsiteX14-4155" fmla="*/ 4674 w 10047"/>
                  <a:gd name="connsiteY14-4156" fmla="*/ 8884 h 12371"/>
                  <a:gd name="connsiteX15-4157" fmla="*/ 3847 w 10047"/>
                  <a:gd name="connsiteY15-4158" fmla="*/ 7492 h 12371"/>
                  <a:gd name="connsiteX16-4159" fmla="*/ 2863 w 10047"/>
                  <a:gd name="connsiteY16-4160" fmla="*/ 10177 h 12371"/>
                  <a:gd name="connsiteX17-4161" fmla="*/ 2143 w 10047"/>
                  <a:gd name="connsiteY17-4162" fmla="*/ 9082 h 12371"/>
                  <a:gd name="connsiteX18-4163" fmla="*/ 1085 w 10047"/>
                  <a:gd name="connsiteY18-4164" fmla="*/ 9564 h 12371"/>
                  <a:gd name="connsiteX19-4165" fmla="*/ 2 w 10047"/>
                  <a:gd name="connsiteY19-4166" fmla="*/ 9980 h 12371"/>
                  <a:gd name="connsiteX20-4167" fmla="*/ 894 w 10047"/>
                  <a:gd name="connsiteY20-4168" fmla="*/ 5635 h 12371"/>
                  <a:gd name="connsiteX0-4169" fmla="*/ 894 w 10047"/>
                  <a:gd name="connsiteY0-4170" fmla="*/ 5635 h 12371"/>
                  <a:gd name="connsiteX1-4171" fmla="*/ 1769 w 10047"/>
                  <a:gd name="connsiteY1-4172" fmla="*/ 4172 h 12371"/>
                  <a:gd name="connsiteX2-4173" fmla="*/ 2324 w 10047"/>
                  <a:gd name="connsiteY2-4174" fmla="*/ 1352 h 12371"/>
                  <a:gd name="connsiteX3-4175" fmla="*/ 3532 w 10047"/>
                  <a:gd name="connsiteY3-4176" fmla="*/ 3032 h 12371"/>
                  <a:gd name="connsiteX4-4177" fmla="*/ 4460 w 10047"/>
                  <a:gd name="connsiteY4-4178" fmla="*/ 5 h 12371"/>
                  <a:gd name="connsiteX5-4179" fmla="*/ 5697 w 10047"/>
                  <a:gd name="connsiteY5-4180" fmla="*/ 2259 h 12371"/>
                  <a:gd name="connsiteX6-4181" fmla="*/ 6521 w 10047"/>
                  <a:gd name="connsiteY6-4182" fmla="*/ 290 h 12371"/>
                  <a:gd name="connsiteX7-4183" fmla="*/ 7901 w 10047"/>
                  <a:gd name="connsiteY7-4184" fmla="*/ 2988 h 12371"/>
                  <a:gd name="connsiteX8-4185" fmla="*/ 9157 w 10047"/>
                  <a:gd name="connsiteY8-4186" fmla="*/ 3990 h 12371"/>
                  <a:gd name="connsiteX9-4187" fmla="*/ 10040 w 10047"/>
                  <a:gd name="connsiteY9-4188" fmla="*/ 12183 h 12371"/>
                  <a:gd name="connsiteX10-4189" fmla="*/ 9544 w 10047"/>
                  <a:gd name="connsiteY10-4190" fmla="*/ 10702 h 12371"/>
                  <a:gd name="connsiteX11-4191" fmla="*/ 8119 w 10047"/>
                  <a:gd name="connsiteY11-4192" fmla="*/ 5642 h 12371"/>
                  <a:gd name="connsiteX12-4193" fmla="*/ 6812 w 10047"/>
                  <a:gd name="connsiteY12-4194" fmla="*/ 9091 h 12371"/>
                  <a:gd name="connsiteX13-4195" fmla="*/ 5816 w 10047"/>
                  <a:gd name="connsiteY13-4196" fmla="*/ 7199 h 12371"/>
                  <a:gd name="connsiteX14-4197" fmla="*/ 4674 w 10047"/>
                  <a:gd name="connsiteY14-4198" fmla="*/ 8884 h 12371"/>
                  <a:gd name="connsiteX15-4199" fmla="*/ 3847 w 10047"/>
                  <a:gd name="connsiteY15-4200" fmla="*/ 7492 h 12371"/>
                  <a:gd name="connsiteX16-4201" fmla="*/ 2863 w 10047"/>
                  <a:gd name="connsiteY16-4202" fmla="*/ 10177 h 12371"/>
                  <a:gd name="connsiteX17-4203" fmla="*/ 2143 w 10047"/>
                  <a:gd name="connsiteY17-4204" fmla="*/ 9082 h 12371"/>
                  <a:gd name="connsiteX18-4205" fmla="*/ 1085 w 10047"/>
                  <a:gd name="connsiteY18-4206" fmla="*/ 9564 h 12371"/>
                  <a:gd name="connsiteX19-4207" fmla="*/ 2 w 10047"/>
                  <a:gd name="connsiteY19-4208" fmla="*/ 9980 h 12371"/>
                  <a:gd name="connsiteX20-4209" fmla="*/ 894 w 10047"/>
                  <a:gd name="connsiteY20-4210" fmla="*/ 5635 h 12371"/>
                  <a:gd name="connsiteX0-4211" fmla="*/ 894 w 10047"/>
                  <a:gd name="connsiteY0-4212" fmla="*/ 5635 h 12371"/>
                  <a:gd name="connsiteX1-4213" fmla="*/ 1769 w 10047"/>
                  <a:gd name="connsiteY1-4214" fmla="*/ 4172 h 12371"/>
                  <a:gd name="connsiteX2-4215" fmla="*/ 2324 w 10047"/>
                  <a:gd name="connsiteY2-4216" fmla="*/ 1352 h 12371"/>
                  <a:gd name="connsiteX3-4217" fmla="*/ 3532 w 10047"/>
                  <a:gd name="connsiteY3-4218" fmla="*/ 3032 h 12371"/>
                  <a:gd name="connsiteX4-4219" fmla="*/ 4460 w 10047"/>
                  <a:gd name="connsiteY4-4220" fmla="*/ 5 h 12371"/>
                  <a:gd name="connsiteX5-4221" fmla="*/ 5697 w 10047"/>
                  <a:gd name="connsiteY5-4222" fmla="*/ 2259 h 12371"/>
                  <a:gd name="connsiteX6-4223" fmla="*/ 6521 w 10047"/>
                  <a:gd name="connsiteY6-4224" fmla="*/ 290 h 12371"/>
                  <a:gd name="connsiteX7-4225" fmla="*/ 7901 w 10047"/>
                  <a:gd name="connsiteY7-4226" fmla="*/ 2988 h 12371"/>
                  <a:gd name="connsiteX8-4227" fmla="*/ 9157 w 10047"/>
                  <a:gd name="connsiteY8-4228" fmla="*/ 3990 h 12371"/>
                  <a:gd name="connsiteX9-4229" fmla="*/ 10040 w 10047"/>
                  <a:gd name="connsiteY9-4230" fmla="*/ 12183 h 12371"/>
                  <a:gd name="connsiteX10-4231" fmla="*/ 9544 w 10047"/>
                  <a:gd name="connsiteY10-4232" fmla="*/ 10702 h 12371"/>
                  <a:gd name="connsiteX11-4233" fmla="*/ 8119 w 10047"/>
                  <a:gd name="connsiteY11-4234" fmla="*/ 5642 h 12371"/>
                  <a:gd name="connsiteX12-4235" fmla="*/ 6812 w 10047"/>
                  <a:gd name="connsiteY12-4236" fmla="*/ 9091 h 12371"/>
                  <a:gd name="connsiteX13-4237" fmla="*/ 5816 w 10047"/>
                  <a:gd name="connsiteY13-4238" fmla="*/ 7199 h 12371"/>
                  <a:gd name="connsiteX14-4239" fmla="*/ 4674 w 10047"/>
                  <a:gd name="connsiteY14-4240" fmla="*/ 8884 h 12371"/>
                  <a:gd name="connsiteX15-4241" fmla="*/ 3847 w 10047"/>
                  <a:gd name="connsiteY15-4242" fmla="*/ 7492 h 12371"/>
                  <a:gd name="connsiteX16-4243" fmla="*/ 2863 w 10047"/>
                  <a:gd name="connsiteY16-4244" fmla="*/ 10177 h 12371"/>
                  <a:gd name="connsiteX17-4245" fmla="*/ 2143 w 10047"/>
                  <a:gd name="connsiteY17-4246" fmla="*/ 9082 h 12371"/>
                  <a:gd name="connsiteX18-4247" fmla="*/ 1085 w 10047"/>
                  <a:gd name="connsiteY18-4248" fmla="*/ 9564 h 12371"/>
                  <a:gd name="connsiteX19-4249" fmla="*/ 2 w 10047"/>
                  <a:gd name="connsiteY19-4250" fmla="*/ 9980 h 12371"/>
                  <a:gd name="connsiteX20-4251" fmla="*/ 894 w 10047"/>
                  <a:gd name="connsiteY20-4252" fmla="*/ 5635 h 12371"/>
                  <a:gd name="connsiteX0-4253" fmla="*/ 894 w 10047"/>
                  <a:gd name="connsiteY0-4254" fmla="*/ 5635 h 12371"/>
                  <a:gd name="connsiteX1-4255" fmla="*/ 1769 w 10047"/>
                  <a:gd name="connsiteY1-4256" fmla="*/ 4172 h 12371"/>
                  <a:gd name="connsiteX2-4257" fmla="*/ 2324 w 10047"/>
                  <a:gd name="connsiteY2-4258" fmla="*/ 1352 h 12371"/>
                  <a:gd name="connsiteX3-4259" fmla="*/ 3532 w 10047"/>
                  <a:gd name="connsiteY3-4260" fmla="*/ 3032 h 12371"/>
                  <a:gd name="connsiteX4-4261" fmla="*/ 4460 w 10047"/>
                  <a:gd name="connsiteY4-4262" fmla="*/ 5 h 12371"/>
                  <a:gd name="connsiteX5-4263" fmla="*/ 5697 w 10047"/>
                  <a:gd name="connsiteY5-4264" fmla="*/ 2259 h 12371"/>
                  <a:gd name="connsiteX6-4265" fmla="*/ 6521 w 10047"/>
                  <a:gd name="connsiteY6-4266" fmla="*/ 290 h 12371"/>
                  <a:gd name="connsiteX7-4267" fmla="*/ 7901 w 10047"/>
                  <a:gd name="connsiteY7-4268" fmla="*/ 2988 h 12371"/>
                  <a:gd name="connsiteX8-4269" fmla="*/ 9157 w 10047"/>
                  <a:gd name="connsiteY8-4270" fmla="*/ 3990 h 12371"/>
                  <a:gd name="connsiteX9-4271" fmla="*/ 10040 w 10047"/>
                  <a:gd name="connsiteY9-4272" fmla="*/ 12183 h 12371"/>
                  <a:gd name="connsiteX10-4273" fmla="*/ 9544 w 10047"/>
                  <a:gd name="connsiteY10-4274" fmla="*/ 10702 h 12371"/>
                  <a:gd name="connsiteX11-4275" fmla="*/ 8119 w 10047"/>
                  <a:gd name="connsiteY11-4276" fmla="*/ 5642 h 12371"/>
                  <a:gd name="connsiteX12-4277" fmla="*/ 6812 w 10047"/>
                  <a:gd name="connsiteY12-4278" fmla="*/ 9091 h 12371"/>
                  <a:gd name="connsiteX13-4279" fmla="*/ 5816 w 10047"/>
                  <a:gd name="connsiteY13-4280" fmla="*/ 7199 h 12371"/>
                  <a:gd name="connsiteX14-4281" fmla="*/ 4674 w 10047"/>
                  <a:gd name="connsiteY14-4282" fmla="*/ 8884 h 12371"/>
                  <a:gd name="connsiteX15-4283" fmla="*/ 3847 w 10047"/>
                  <a:gd name="connsiteY15-4284" fmla="*/ 7492 h 12371"/>
                  <a:gd name="connsiteX16-4285" fmla="*/ 2863 w 10047"/>
                  <a:gd name="connsiteY16-4286" fmla="*/ 10177 h 12371"/>
                  <a:gd name="connsiteX17-4287" fmla="*/ 2143 w 10047"/>
                  <a:gd name="connsiteY17-4288" fmla="*/ 9082 h 12371"/>
                  <a:gd name="connsiteX18-4289" fmla="*/ 1085 w 10047"/>
                  <a:gd name="connsiteY18-4290" fmla="*/ 9564 h 12371"/>
                  <a:gd name="connsiteX19-4291" fmla="*/ 2 w 10047"/>
                  <a:gd name="connsiteY19-4292" fmla="*/ 9980 h 12371"/>
                  <a:gd name="connsiteX20-4293" fmla="*/ 894 w 10047"/>
                  <a:gd name="connsiteY20-4294" fmla="*/ 5635 h 12371"/>
                  <a:gd name="connsiteX0-4295" fmla="*/ 894 w 10047"/>
                  <a:gd name="connsiteY0-4296" fmla="*/ 5635 h 12371"/>
                  <a:gd name="connsiteX1-4297" fmla="*/ 1769 w 10047"/>
                  <a:gd name="connsiteY1-4298" fmla="*/ 4172 h 12371"/>
                  <a:gd name="connsiteX2-4299" fmla="*/ 2324 w 10047"/>
                  <a:gd name="connsiteY2-4300" fmla="*/ 1352 h 12371"/>
                  <a:gd name="connsiteX3-4301" fmla="*/ 3532 w 10047"/>
                  <a:gd name="connsiteY3-4302" fmla="*/ 3032 h 12371"/>
                  <a:gd name="connsiteX4-4303" fmla="*/ 4460 w 10047"/>
                  <a:gd name="connsiteY4-4304" fmla="*/ 5 h 12371"/>
                  <a:gd name="connsiteX5-4305" fmla="*/ 5697 w 10047"/>
                  <a:gd name="connsiteY5-4306" fmla="*/ 2259 h 12371"/>
                  <a:gd name="connsiteX6-4307" fmla="*/ 6521 w 10047"/>
                  <a:gd name="connsiteY6-4308" fmla="*/ 290 h 12371"/>
                  <a:gd name="connsiteX7-4309" fmla="*/ 7901 w 10047"/>
                  <a:gd name="connsiteY7-4310" fmla="*/ 2988 h 12371"/>
                  <a:gd name="connsiteX8-4311" fmla="*/ 9157 w 10047"/>
                  <a:gd name="connsiteY8-4312" fmla="*/ 3990 h 12371"/>
                  <a:gd name="connsiteX9-4313" fmla="*/ 10040 w 10047"/>
                  <a:gd name="connsiteY9-4314" fmla="*/ 12183 h 12371"/>
                  <a:gd name="connsiteX10-4315" fmla="*/ 9544 w 10047"/>
                  <a:gd name="connsiteY10-4316" fmla="*/ 10702 h 12371"/>
                  <a:gd name="connsiteX11-4317" fmla="*/ 8119 w 10047"/>
                  <a:gd name="connsiteY11-4318" fmla="*/ 5642 h 12371"/>
                  <a:gd name="connsiteX12-4319" fmla="*/ 6812 w 10047"/>
                  <a:gd name="connsiteY12-4320" fmla="*/ 9091 h 12371"/>
                  <a:gd name="connsiteX13-4321" fmla="*/ 5816 w 10047"/>
                  <a:gd name="connsiteY13-4322" fmla="*/ 7199 h 12371"/>
                  <a:gd name="connsiteX14-4323" fmla="*/ 4674 w 10047"/>
                  <a:gd name="connsiteY14-4324" fmla="*/ 8884 h 12371"/>
                  <a:gd name="connsiteX15-4325" fmla="*/ 3847 w 10047"/>
                  <a:gd name="connsiteY15-4326" fmla="*/ 7492 h 12371"/>
                  <a:gd name="connsiteX16-4327" fmla="*/ 2863 w 10047"/>
                  <a:gd name="connsiteY16-4328" fmla="*/ 10177 h 12371"/>
                  <a:gd name="connsiteX17-4329" fmla="*/ 2143 w 10047"/>
                  <a:gd name="connsiteY17-4330" fmla="*/ 9082 h 12371"/>
                  <a:gd name="connsiteX18-4331" fmla="*/ 1085 w 10047"/>
                  <a:gd name="connsiteY18-4332" fmla="*/ 9564 h 12371"/>
                  <a:gd name="connsiteX19-4333" fmla="*/ 2 w 10047"/>
                  <a:gd name="connsiteY19-4334" fmla="*/ 9980 h 12371"/>
                  <a:gd name="connsiteX20-4335" fmla="*/ 894 w 10047"/>
                  <a:gd name="connsiteY20-4336" fmla="*/ 5635 h 12371"/>
                  <a:gd name="connsiteX0-4337" fmla="*/ 894 w 10047"/>
                  <a:gd name="connsiteY0-4338" fmla="*/ 5925 h 12661"/>
                  <a:gd name="connsiteX1-4339" fmla="*/ 1769 w 10047"/>
                  <a:gd name="connsiteY1-4340" fmla="*/ 4462 h 12661"/>
                  <a:gd name="connsiteX2-4341" fmla="*/ 2324 w 10047"/>
                  <a:gd name="connsiteY2-4342" fmla="*/ 1642 h 12661"/>
                  <a:gd name="connsiteX3-4343" fmla="*/ 3532 w 10047"/>
                  <a:gd name="connsiteY3-4344" fmla="*/ 3322 h 12661"/>
                  <a:gd name="connsiteX4-4345" fmla="*/ 4460 w 10047"/>
                  <a:gd name="connsiteY4-4346" fmla="*/ 295 h 12661"/>
                  <a:gd name="connsiteX5-4347" fmla="*/ 5697 w 10047"/>
                  <a:gd name="connsiteY5-4348" fmla="*/ 2549 h 12661"/>
                  <a:gd name="connsiteX6-4349" fmla="*/ 6714 w 10047"/>
                  <a:gd name="connsiteY6-4350" fmla="*/ 0 h 12661"/>
                  <a:gd name="connsiteX7-4351" fmla="*/ 7901 w 10047"/>
                  <a:gd name="connsiteY7-4352" fmla="*/ 3278 h 12661"/>
                  <a:gd name="connsiteX8-4353" fmla="*/ 9157 w 10047"/>
                  <a:gd name="connsiteY8-4354" fmla="*/ 4280 h 12661"/>
                  <a:gd name="connsiteX9-4355" fmla="*/ 10040 w 10047"/>
                  <a:gd name="connsiteY9-4356" fmla="*/ 12473 h 12661"/>
                  <a:gd name="connsiteX10-4357" fmla="*/ 9544 w 10047"/>
                  <a:gd name="connsiteY10-4358" fmla="*/ 10992 h 12661"/>
                  <a:gd name="connsiteX11-4359" fmla="*/ 8119 w 10047"/>
                  <a:gd name="connsiteY11-4360" fmla="*/ 5932 h 12661"/>
                  <a:gd name="connsiteX12-4361" fmla="*/ 6812 w 10047"/>
                  <a:gd name="connsiteY12-4362" fmla="*/ 9381 h 12661"/>
                  <a:gd name="connsiteX13-4363" fmla="*/ 5816 w 10047"/>
                  <a:gd name="connsiteY13-4364" fmla="*/ 7489 h 12661"/>
                  <a:gd name="connsiteX14-4365" fmla="*/ 4674 w 10047"/>
                  <a:gd name="connsiteY14-4366" fmla="*/ 9174 h 12661"/>
                  <a:gd name="connsiteX15-4367" fmla="*/ 3847 w 10047"/>
                  <a:gd name="connsiteY15-4368" fmla="*/ 7782 h 12661"/>
                  <a:gd name="connsiteX16-4369" fmla="*/ 2863 w 10047"/>
                  <a:gd name="connsiteY16-4370" fmla="*/ 10467 h 12661"/>
                  <a:gd name="connsiteX17-4371" fmla="*/ 2143 w 10047"/>
                  <a:gd name="connsiteY17-4372" fmla="*/ 9372 h 12661"/>
                  <a:gd name="connsiteX18-4373" fmla="*/ 1085 w 10047"/>
                  <a:gd name="connsiteY18-4374" fmla="*/ 9854 h 12661"/>
                  <a:gd name="connsiteX19-4375" fmla="*/ 2 w 10047"/>
                  <a:gd name="connsiteY19-4376" fmla="*/ 10270 h 12661"/>
                  <a:gd name="connsiteX20-4377" fmla="*/ 894 w 10047"/>
                  <a:gd name="connsiteY20-4378" fmla="*/ 5925 h 12661"/>
                  <a:gd name="connsiteX0-4379" fmla="*/ 894 w 10047"/>
                  <a:gd name="connsiteY0-4380" fmla="*/ 6143 h 12879"/>
                  <a:gd name="connsiteX1-4381" fmla="*/ 1769 w 10047"/>
                  <a:gd name="connsiteY1-4382" fmla="*/ 4680 h 12879"/>
                  <a:gd name="connsiteX2-4383" fmla="*/ 2324 w 10047"/>
                  <a:gd name="connsiteY2-4384" fmla="*/ 1860 h 12879"/>
                  <a:gd name="connsiteX3-4385" fmla="*/ 3532 w 10047"/>
                  <a:gd name="connsiteY3-4386" fmla="*/ 3540 h 12879"/>
                  <a:gd name="connsiteX4-4387" fmla="*/ 4460 w 10047"/>
                  <a:gd name="connsiteY4-4388" fmla="*/ 513 h 12879"/>
                  <a:gd name="connsiteX5-4389" fmla="*/ 5697 w 10047"/>
                  <a:gd name="connsiteY5-4390" fmla="*/ 2767 h 12879"/>
                  <a:gd name="connsiteX6-4391" fmla="*/ 6714 w 10047"/>
                  <a:gd name="connsiteY6-4392" fmla="*/ 0 h 12879"/>
                  <a:gd name="connsiteX7-4393" fmla="*/ 7901 w 10047"/>
                  <a:gd name="connsiteY7-4394" fmla="*/ 3496 h 12879"/>
                  <a:gd name="connsiteX8-4395" fmla="*/ 9157 w 10047"/>
                  <a:gd name="connsiteY8-4396" fmla="*/ 4498 h 12879"/>
                  <a:gd name="connsiteX9-4397" fmla="*/ 10040 w 10047"/>
                  <a:gd name="connsiteY9-4398" fmla="*/ 12691 h 12879"/>
                  <a:gd name="connsiteX10-4399" fmla="*/ 9544 w 10047"/>
                  <a:gd name="connsiteY10-4400" fmla="*/ 11210 h 12879"/>
                  <a:gd name="connsiteX11-4401" fmla="*/ 8119 w 10047"/>
                  <a:gd name="connsiteY11-4402" fmla="*/ 6150 h 12879"/>
                  <a:gd name="connsiteX12-4403" fmla="*/ 6812 w 10047"/>
                  <a:gd name="connsiteY12-4404" fmla="*/ 9599 h 12879"/>
                  <a:gd name="connsiteX13-4405" fmla="*/ 5816 w 10047"/>
                  <a:gd name="connsiteY13-4406" fmla="*/ 7707 h 12879"/>
                  <a:gd name="connsiteX14-4407" fmla="*/ 4674 w 10047"/>
                  <a:gd name="connsiteY14-4408" fmla="*/ 9392 h 12879"/>
                  <a:gd name="connsiteX15-4409" fmla="*/ 3847 w 10047"/>
                  <a:gd name="connsiteY15-4410" fmla="*/ 8000 h 12879"/>
                  <a:gd name="connsiteX16-4411" fmla="*/ 2863 w 10047"/>
                  <a:gd name="connsiteY16-4412" fmla="*/ 10685 h 12879"/>
                  <a:gd name="connsiteX17-4413" fmla="*/ 2143 w 10047"/>
                  <a:gd name="connsiteY17-4414" fmla="*/ 9590 h 12879"/>
                  <a:gd name="connsiteX18-4415" fmla="*/ 1085 w 10047"/>
                  <a:gd name="connsiteY18-4416" fmla="*/ 10072 h 12879"/>
                  <a:gd name="connsiteX19-4417" fmla="*/ 2 w 10047"/>
                  <a:gd name="connsiteY19-4418" fmla="*/ 10488 h 12879"/>
                  <a:gd name="connsiteX20-4419" fmla="*/ 894 w 10047"/>
                  <a:gd name="connsiteY20-4420" fmla="*/ 6143 h 12879"/>
                  <a:gd name="connsiteX0-4421" fmla="*/ 894 w 10047"/>
                  <a:gd name="connsiteY0-4422" fmla="*/ 6156 h 12892"/>
                  <a:gd name="connsiteX1-4423" fmla="*/ 1769 w 10047"/>
                  <a:gd name="connsiteY1-4424" fmla="*/ 4693 h 12892"/>
                  <a:gd name="connsiteX2-4425" fmla="*/ 2324 w 10047"/>
                  <a:gd name="connsiteY2-4426" fmla="*/ 1873 h 12892"/>
                  <a:gd name="connsiteX3-4427" fmla="*/ 3532 w 10047"/>
                  <a:gd name="connsiteY3-4428" fmla="*/ 3553 h 12892"/>
                  <a:gd name="connsiteX4-4429" fmla="*/ 4460 w 10047"/>
                  <a:gd name="connsiteY4-4430" fmla="*/ 526 h 12892"/>
                  <a:gd name="connsiteX5-4431" fmla="*/ 5652 w 10047"/>
                  <a:gd name="connsiteY5-4432" fmla="*/ 2273 h 12892"/>
                  <a:gd name="connsiteX6-4433" fmla="*/ 6714 w 10047"/>
                  <a:gd name="connsiteY6-4434" fmla="*/ 13 h 12892"/>
                  <a:gd name="connsiteX7-4435" fmla="*/ 7901 w 10047"/>
                  <a:gd name="connsiteY7-4436" fmla="*/ 3509 h 12892"/>
                  <a:gd name="connsiteX8-4437" fmla="*/ 9157 w 10047"/>
                  <a:gd name="connsiteY8-4438" fmla="*/ 4511 h 12892"/>
                  <a:gd name="connsiteX9-4439" fmla="*/ 10040 w 10047"/>
                  <a:gd name="connsiteY9-4440" fmla="*/ 12704 h 12892"/>
                  <a:gd name="connsiteX10-4441" fmla="*/ 9544 w 10047"/>
                  <a:gd name="connsiteY10-4442" fmla="*/ 11223 h 12892"/>
                  <a:gd name="connsiteX11-4443" fmla="*/ 8119 w 10047"/>
                  <a:gd name="connsiteY11-4444" fmla="*/ 6163 h 12892"/>
                  <a:gd name="connsiteX12-4445" fmla="*/ 6812 w 10047"/>
                  <a:gd name="connsiteY12-4446" fmla="*/ 9612 h 12892"/>
                  <a:gd name="connsiteX13-4447" fmla="*/ 5816 w 10047"/>
                  <a:gd name="connsiteY13-4448" fmla="*/ 7720 h 12892"/>
                  <a:gd name="connsiteX14-4449" fmla="*/ 4674 w 10047"/>
                  <a:gd name="connsiteY14-4450" fmla="*/ 9405 h 12892"/>
                  <a:gd name="connsiteX15-4451" fmla="*/ 3847 w 10047"/>
                  <a:gd name="connsiteY15-4452" fmla="*/ 8013 h 12892"/>
                  <a:gd name="connsiteX16-4453" fmla="*/ 2863 w 10047"/>
                  <a:gd name="connsiteY16-4454" fmla="*/ 10698 h 12892"/>
                  <a:gd name="connsiteX17-4455" fmla="*/ 2143 w 10047"/>
                  <a:gd name="connsiteY17-4456" fmla="*/ 9603 h 12892"/>
                  <a:gd name="connsiteX18-4457" fmla="*/ 1085 w 10047"/>
                  <a:gd name="connsiteY18-4458" fmla="*/ 10085 h 12892"/>
                  <a:gd name="connsiteX19-4459" fmla="*/ 2 w 10047"/>
                  <a:gd name="connsiteY19-4460" fmla="*/ 10501 h 12892"/>
                  <a:gd name="connsiteX20-4461" fmla="*/ 894 w 10047"/>
                  <a:gd name="connsiteY20-4462" fmla="*/ 6156 h 12892"/>
                  <a:gd name="connsiteX0-4463" fmla="*/ 894 w 10047"/>
                  <a:gd name="connsiteY0-4464" fmla="*/ 6156 h 12892"/>
                  <a:gd name="connsiteX1-4465" fmla="*/ 1769 w 10047"/>
                  <a:gd name="connsiteY1-4466" fmla="*/ 4693 h 12892"/>
                  <a:gd name="connsiteX2-4467" fmla="*/ 2324 w 10047"/>
                  <a:gd name="connsiteY2-4468" fmla="*/ 1873 h 12892"/>
                  <a:gd name="connsiteX3-4469" fmla="*/ 3532 w 10047"/>
                  <a:gd name="connsiteY3-4470" fmla="*/ 3553 h 12892"/>
                  <a:gd name="connsiteX4-4471" fmla="*/ 4460 w 10047"/>
                  <a:gd name="connsiteY4-4472" fmla="*/ 526 h 12892"/>
                  <a:gd name="connsiteX5-4473" fmla="*/ 5652 w 10047"/>
                  <a:gd name="connsiteY5-4474" fmla="*/ 2273 h 12892"/>
                  <a:gd name="connsiteX6-4475" fmla="*/ 6714 w 10047"/>
                  <a:gd name="connsiteY6-4476" fmla="*/ 13 h 12892"/>
                  <a:gd name="connsiteX7-4477" fmla="*/ 7901 w 10047"/>
                  <a:gd name="connsiteY7-4478" fmla="*/ 3509 h 12892"/>
                  <a:gd name="connsiteX8-4479" fmla="*/ 9157 w 10047"/>
                  <a:gd name="connsiteY8-4480" fmla="*/ 4511 h 12892"/>
                  <a:gd name="connsiteX9-4481" fmla="*/ 10040 w 10047"/>
                  <a:gd name="connsiteY9-4482" fmla="*/ 12704 h 12892"/>
                  <a:gd name="connsiteX10-4483" fmla="*/ 9544 w 10047"/>
                  <a:gd name="connsiteY10-4484" fmla="*/ 11223 h 12892"/>
                  <a:gd name="connsiteX11-4485" fmla="*/ 8119 w 10047"/>
                  <a:gd name="connsiteY11-4486" fmla="*/ 6163 h 12892"/>
                  <a:gd name="connsiteX12-4487" fmla="*/ 6738 w 10047"/>
                  <a:gd name="connsiteY12-4488" fmla="*/ 7872 h 12892"/>
                  <a:gd name="connsiteX13-4489" fmla="*/ 5816 w 10047"/>
                  <a:gd name="connsiteY13-4490" fmla="*/ 7720 h 12892"/>
                  <a:gd name="connsiteX14-4491" fmla="*/ 4674 w 10047"/>
                  <a:gd name="connsiteY14-4492" fmla="*/ 9405 h 12892"/>
                  <a:gd name="connsiteX15-4493" fmla="*/ 3847 w 10047"/>
                  <a:gd name="connsiteY15-4494" fmla="*/ 8013 h 12892"/>
                  <a:gd name="connsiteX16-4495" fmla="*/ 2863 w 10047"/>
                  <a:gd name="connsiteY16-4496" fmla="*/ 10698 h 12892"/>
                  <a:gd name="connsiteX17-4497" fmla="*/ 2143 w 10047"/>
                  <a:gd name="connsiteY17-4498" fmla="*/ 9603 h 12892"/>
                  <a:gd name="connsiteX18-4499" fmla="*/ 1085 w 10047"/>
                  <a:gd name="connsiteY18-4500" fmla="*/ 10085 h 12892"/>
                  <a:gd name="connsiteX19-4501" fmla="*/ 2 w 10047"/>
                  <a:gd name="connsiteY19-4502" fmla="*/ 10501 h 12892"/>
                  <a:gd name="connsiteX20-4503" fmla="*/ 894 w 10047"/>
                  <a:gd name="connsiteY20-4504" fmla="*/ 6156 h 12892"/>
                  <a:gd name="connsiteX0-4505" fmla="*/ 894 w 10047"/>
                  <a:gd name="connsiteY0-4506" fmla="*/ 6156 h 12892"/>
                  <a:gd name="connsiteX1-4507" fmla="*/ 1769 w 10047"/>
                  <a:gd name="connsiteY1-4508" fmla="*/ 4693 h 12892"/>
                  <a:gd name="connsiteX2-4509" fmla="*/ 2324 w 10047"/>
                  <a:gd name="connsiteY2-4510" fmla="*/ 1873 h 12892"/>
                  <a:gd name="connsiteX3-4511" fmla="*/ 3532 w 10047"/>
                  <a:gd name="connsiteY3-4512" fmla="*/ 3553 h 12892"/>
                  <a:gd name="connsiteX4-4513" fmla="*/ 4460 w 10047"/>
                  <a:gd name="connsiteY4-4514" fmla="*/ 526 h 12892"/>
                  <a:gd name="connsiteX5-4515" fmla="*/ 5652 w 10047"/>
                  <a:gd name="connsiteY5-4516" fmla="*/ 2273 h 12892"/>
                  <a:gd name="connsiteX6-4517" fmla="*/ 6714 w 10047"/>
                  <a:gd name="connsiteY6-4518" fmla="*/ 13 h 12892"/>
                  <a:gd name="connsiteX7-4519" fmla="*/ 7901 w 10047"/>
                  <a:gd name="connsiteY7-4520" fmla="*/ 3509 h 12892"/>
                  <a:gd name="connsiteX8-4521" fmla="*/ 9157 w 10047"/>
                  <a:gd name="connsiteY8-4522" fmla="*/ 4511 h 12892"/>
                  <a:gd name="connsiteX9-4523" fmla="*/ 10040 w 10047"/>
                  <a:gd name="connsiteY9-4524" fmla="*/ 12704 h 12892"/>
                  <a:gd name="connsiteX10-4525" fmla="*/ 9544 w 10047"/>
                  <a:gd name="connsiteY10-4526" fmla="*/ 11223 h 12892"/>
                  <a:gd name="connsiteX11-4527" fmla="*/ 8119 w 10047"/>
                  <a:gd name="connsiteY11-4528" fmla="*/ 6163 h 12892"/>
                  <a:gd name="connsiteX12-4529" fmla="*/ 6738 w 10047"/>
                  <a:gd name="connsiteY12-4530" fmla="*/ 7872 h 12892"/>
                  <a:gd name="connsiteX13-4531" fmla="*/ 5727 w 10047"/>
                  <a:gd name="connsiteY13-4532" fmla="*/ 5400 h 12892"/>
                  <a:gd name="connsiteX14-4533" fmla="*/ 4674 w 10047"/>
                  <a:gd name="connsiteY14-4534" fmla="*/ 9405 h 12892"/>
                  <a:gd name="connsiteX15-4535" fmla="*/ 3847 w 10047"/>
                  <a:gd name="connsiteY15-4536" fmla="*/ 8013 h 12892"/>
                  <a:gd name="connsiteX16-4537" fmla="*/ 2863 w 10047"/>
                  <a:gd name="connsiteY16-4538" fmla="*/ 10698 h 12892"/>
                  <a:gd name="connsiteX17-4539" fmla="*/ 2143 w 10047"/>
                  <a:gd name="connsiteY17-4540" fmla="*/ 9603 h 12892"/>
                  <a:gd name="connsiteX18-4541" fmla="*/ 1085 w 10047"/>
                  <a:gd name="connsiteY18-4542" fmla="*/ 10085 h 12892"/>
                  <a:gd name="connsiteX19-4543" fmla="*/ 2 w 10047"/>
                  <a:gd name="connsiteY19-4544" fmla="*/ 10501 h 12892"/>
                  <a:gd name="connsiteX20-4545" fmla="*/ 894 w 10047"/>
                  <a:gd name="connsiteY20-4546" fmla="*/ 6156 h 12892"/>
                  <a:gd name="connsiteX0-4547" fmla="*/ 894 w 10047"/>
                  <a:gd name="connsiteY0-4548" fmla="*/ 6156 h 12892"/>
                  <a:gd name="connsiteX1-4549" fmla="*/ 1769 w 10047"/>
                  <a:gd name="connsiteY1-4550" fmla="*/ 4693 h 12892"/>
                  <a:gd name="connsiteX2-4551" fmla="*/ 2324 w 10047"/>
                  <a:gd name="connsiteY2-4552" fmla="*/ 1873 h 12892"/>
                  <a:gd name="connsiteX3-4553" fmla="*/ 3532 w 10047"/>
                  <a:gd name="connsiteY3-4554" fmla="*/ 3553 h 12892"/>
                  <a:gd name="connsiteX4-4555" fmla="*/ 4460 w 10047"/>
                  <a:gd name="connsiteY4-4556" fmla="*/ 526 h 12892"/>
                  <a:gd name="connsiteX5-4557" fmla="*/ 5652 w 10047"/>
                  <a:gd name="connsiteY5-4558" fmla="*/ 2273 h 12892"/>
                  <a:gd name="connsiteX6-4559" fmla="*/ 6714 w 10047"/>
                  <a:gd name="connsiteY6-4560" fmla="*/ 13 h 12892"/>
                  <a:gd name="connsiteX7-4561" fmla="*/ 7901 w 10047"/>
                  <a:gd name="connsiteY7-4562" fmla="*/ 3509 h 12892"/>
                  <a:gd name="connsiteX8-4563" fmla="*/ 9157 w 10047"/>
                  <a:gd name="connsiteY8-4564" fmla="*/ 4511 h 12892"/>
                  <a:gd name="connsiteX9-4565" fmla="*/ 10040 w 10047"/>
                  <a:gd name="connsiteY9-4566" fmla="*/ 12704 h 12892"/>
                  <a:gd name="connsiteX10-4567" fmla="*/ 9544 w 10047"/>
                  <a:gd name="connsiteY10-4568" fmla="*/ 11223 h 12892"/>
                  <a:gd name="connsiteX11-4569" fmla="*/ 8119 w 10047"/>
                  <a:gd name="connsiteY11-4570" fmla="*/ 6163 h 12892"/>
                  <a:gd name="connsiteX12-4571" fmla="*/ 6738 w 10047"/>
                  <a:gd name="connsiteY12-4572" fmla="*/ 7872 h 12892"/>
                  <a:gd name="connsiteX13-4573" fmla="*/ 5727 w 10047"/>
                  <a:gd name="connsiteY13-4574" fmla="*/ 5400 h 12892"/>
                  <a:gd name="connsiteX14-4575" fmla="*/ 4926 w 10047"/>
                  <a:gd name="connsiteY14-4576" fmla="*/ 8028 h 12892"/>
                  <a:gd name="connsiteX15-4577" fmla="*/ 3847 w 10047"/>
                  <a:gd name="connsiteY15-4578" fmla="*/ 8013 h 12892"/>
                  <a:gd name="connsiteX16-4579" fmla="*/ 2863 w 10047"/>
                  <a:gd name="connsiteY16-4580" fmla="*/ 10698 h 12892"/>
                  <a:gd name="connsiteX17-4581" fmla="*/ 2143 w 10047"/>
                  <a:gd name="connsiteY17-4582" fmla="*/ 9603 h 12892"/>
                  <a:gd name="connsiteX18-4583" fmla="*/ 1085 w 10047"/>
                  <a:gd name="connsiteY18-4584" fmla="*/ 10085 h 12892"/>
                  <a:gd name="connsiteX19-4585" fmla="*/ 2 w 10047"/>
                  <a:gd name="connsiteY19-4586" fmla="*/ 10501 h 12892"/>
                  <a:gd name="connsiteX20-4587" fmla="*/ 894 w 10047"/>
                  <a:gd name="connsiteY20-4588" fmla="*/ 6156 h 12892"/>
                  <a:gd name="connsiteX0-4589" fmla="*/ 894 w 10047"/>
                  <a:gd name="connsiteY0-4590" fmla="*/ 6156 h 12892"/>
                  <a:gd name="connsiteX1-4591" fmla="*/ 1769 w 10047"/>
                  <a:gd name="connsiteY1-4592" fmla="*/ 4693 h 12892"/>
                  <a:gd name="connsiteX2-4593" fmla="*/ 2324 w 10047"/>
                  <a:gd name="connsiteY2-4594" fmla="*/ 1873 h 12892"/>
                  <a:gd name="connsiteX3-4595" fmla="*/ 3532 w 10047"/>
                  <a:gd name="connsiteY3-4596" fmla="*/ 3553 h 12892"/>
                  <a:gd name="connsiteX4-4597" fmla="*/ 4460 w 10047"/>
                  <a:gd name="connsiteY4-4598" fmla="*/ 526 h 12892"/>
                  <a:gd name="connsiteX5-4599" fmla="*/ 5652 w 10047"/>
                  <a:gd name="connsiteY5-4600" fmla="*/ 2273 h 12892"/>
                  <a:gd name="connsiteX6-4601" fmla="*/ 6714 w 10047"/>
                  <a:gd name="connsiteY6-4602" fmla="*/ 13 h 12892"/>
                  <a:gd name="connsiteX7-4603" fmla="*/ 7901 w 10047"/>
                  <a:gd name="connsiteY7-4604" fmla="*/ 3509 h 12892"/>
                  <a:gd name="connsiteX8-4605" fmla="*/ 9157 w 10047"/>
                  <a:gd name="connsiteY8-4606" fmla="*/ 4511 h 12892"/>
                  <a:gd name="connsiteX9-4607" fmla="*/ 10040 w 10047"/>
                  <a:gd name="connsiteY9-4608" fmla="*/ 12704 h 12892"/>
                  <a:gd name="connsiteX10-4609" fmla="*/ 9544 w 10047"/>
                  <a:gd name="connsiteY10-4610" fmla="*/ 11223 h 12892"/>
                  <a:gd name="connsiteX11-4611" fmla="*/ 8119 w 10047"/>
                  <a:gd name="connsiteY11-4612" fmla="*/ 6163 h 12892"/>
                  <a:gd name="connsiteX12-4613" fmla="*/ 6738 w 10047"/>
                  <a:gd name="connsiteY12-4614" fmla="*/ 7872 h 12892"/>
                  <a:gd name="connsiteX13-4615" fmla="*/ 5727 w 10047"/>
                  <a:gd name="connsiteY13-4616" fmla="*/ 5400 h 12892"/>
                  <a:gd name="connsiteX14-4617" fmla="*/ 4926 w 10047"/>
                  <a:gd name="connsiteY14-4618" fmla="*/ 8028 h 12892"/>
                  <a:gd name="connsiteX15-4619" fmla="*/ 3847 w 10047"/>
                  <a:gd name="connsiteY15-4620" fmla="*/ 8013 h 12892"/>
                  <a:gd name="connsiteX16-4621" fmla="*/ 2878 w 10047"/>
                  <a:gd name="connsiteY16-4622" fmla="*/ 8523 h 12892"/>
                  <a:gd name="connsiteX17-4623" fmla="*/ 2143 w 10047"/>
                  <a:gd name="connsiteY17-4624" fmla="*/ 9603 h 12892"/>
                  <a:gd name="connsiteX18-4625" fmla="*/ 1085 w 10047"/>
                  <a:gd name="connsiteY18-4626" fmla="*/ 10085 h 12892"/>
                  <a:gd name="connsiteX19-4627" fmla="*/ 2 w 10047"/>
                  <a:gd name="connsiteY19-4628" fmla="*/ 10501 h 12892"/>
                  <a:gd name="connsiteX20-4629" fmla="*/ 894 w 10047"/>
                  <a:gd name="connsiteY20-4630" fmla="*/ 6156 h 12892"/>
                  <a:gd name="connsiteX0-4631" fmla="*/ 894 w 10047"/>
                  <a:gd name="connsiteY0-4632" fmla="*/ 6156 h 12892"/>
                  <a:gd name="connsiteX1-4633" fmla="*/ 1769 w 10047"/>
                  <a:gd name="connsiteY1-4634" fmla="*/ 4693 h 12892"/>
                  <a:gd name="connsiteX2-4635" fmla="*/ 2324 w 10047"/>
                  <a:gd name="connsiteY2-4636" fmla="*/ 1873 h 12892"/>
                  <a:gd name="connsiteX3-4637" fmla="*/ 3532 w 10047"/>
                  <a:gd name="connsiteY3-4638" fmla="*/ 3553 h 12892"/>
                  <a:gd name="connsiteX4-4639" fmla="*/ 4460 w 10047"/>
                  <a:gd name="connsiteY4-4640" fmla="*/ 526 h 12892"/>
                  <a:gd name="connsiteX5-4641" fmla="*/ 5652 w 10047"/>
                  <a:gd name="connsiteY5-4642" fmla="*/ 2273 h 12892"/>
                  <a:gd name="connsiteX6-4643" fmla="*/ 6714 w 10047"/>
                  <a:gd name="connsiteY6-4644" fmla="*/ 13 h 12892"/>
                  <a:gd name="connsiteX7-4645" fmla="*/ 7901 w 10047"/>
                  <a:gd name="connsiteY7-4646" fmla="*/ 3509 h 12892"/>
                  <a:gd name="connsiteX8-4647" fmla="*/ 9157 w 10047"/>
                  <a:gd name="connsiteY8-4648" fmla="*/ 4511 h 12892"/>
                  <a:gd name="connsiteX9-4649" fmla="*/ 10040 w 10047"/>
                  <a:gd name="connsiteY9-4650" fmla="*/ 12704 h 12892"/>
                  <a:gd name="connsiteX10-4651" fmla="*/ 9544 w 10047"/>
                  <a:gd name="connsiteY10-4652" fmla="*/ 11223 h 12892"/>
                  <a:gd name="connsiteX11-4653" fmla="*/ 8119 w 10047"/>
                  <a:gd name="connsiteY11-4654" fmla="*/ 6163 h 12892"/>
                  <a:gd name="connsiteX12-4655" fmla="*/ 6738 w 10047"/>
                  <a:gd name="connsiteY12-4656" fmla="*/ 7872 h 12892"/>
                  <a:gd name="connsiteX13-4657" fmla="*/ 5727 w 10047"/>
                  <a:gd name="connsiteY13-4658" fmla="*/ 5400 h 12892"/>
                  <a:gd name="connsiteX14-4659" fmla="*/ 4926 w 10047"/>
                  <a:gd name="connsiteY14-4660" fmla="*/ 8028 h 12892"/>
                  <a:gd name="connsiteX15-4661" fmla="*/ 3832 w 10047"/>
                  <a:gd name="connsiteY15-4662" fmla="*/ 6853 h 12892"/>
                  <a:gd name="connsiteX16-4663" fmla="*/ 2878 w 10047"/>
                  <a:gd name="connsiteY16-4664" fmla="*/ 8523 h 12892"/>
                  <a:gd name="connsiteX17-4665" fmla="*/ 2143 w 10047"/>
                  <a:gd name="connsiteY17-4666" fmla="*/ 9603 h 12892"/>
                  <a:gd name="connsiteX18-4667" fmla="*/ 1085 w 10047"/>
                  <a:gd name="connsiteY18-4668" fmla="*/ 10085 h 12892"/>
                  <a:gd name="connsiteX19-4669" fmla="*/ 2 w 10047"/>
                  <a:gd name="connsiteY19-4670" fmla="*/ 10501 h 12892"/>
                  <a:gd name="connsiteX20-4671" fmla="*/ 894 w 10047"/>
                  <a:gd name="connsiteY20-4672" fmla="*/ 6156 h 12892"/>
                  <a:gd name="connsiteX0-4673" fmla="*/ 894 w 10047"/>
                  <a:gd name="connsiteY0-4674" fmla="*/ 6156 h 12892"/>
                  <a:gd name="connsiteX1-4675" fmla="*/ 1769 w 10047"/>
                  <a:gd name="connsiteY1-4676" fmla="*/ 4693 h 12892"/>
                  <a:gd name="connsiteX2-4677" fmla="*/ 2324 w 10047"/>
                  <a:gd name="connsiteY2-4678" fmla="*/ 1873 h 12892"/>
                  <a:gd name="connsiteX3-4679" fmla="*/ 3532 w 10047"/>
                  <a:gd name="connsiteY3-4680" fmla="*/ 3553 h 12892"/>
                  <a:gd name="connsiteX4-4681" fmla="*/ 4460 w 10047"/>
                  <a:gd name="connsiteY4-4682" fmla="*/ 526 h 12892"/>
                  <a:gd name="connsiteX5-4683" fmla="*/ 5652 w 10047"/>
                  <a:gd name="connsiteY5-4684" fmla="*/ 2273 h 12892"/>
                  <a:gd name="connsiteX6-4685" fmla="*/ 6714 w 10047"/>
                  <a:gd name="connsiteY6-4686" fmla="*/ 13 h 12892"/>
                  <a:gd name="connsiteX7-4687" fmla="*/ 7901 w 10047"/>
                  <a:gd name="connsiteY7-4688" fmla="*/ 3509 h 12892"/>
                  <a:gd name="connsiteX8-4689" fmla="*/ 9157 w 10047"/>
                  <a:gd name="connsiteY8-4690" fmla="*/ 4511 h 12892"/>
                  <a:gd name="connsiteX9-4691" fmla="*/ 10040 w 10047"/>
                  <a:gd name="connsiteY9-4692" fmla="*/ 12704 h 12892"/>
                  <a:gd name="connsiteX10-4693" fmla="*/ 9544 w 10047"/>
                  <a:gd name="connsiteY10-4694" fmla="*/ 11223 h 12892"/>
                  <a:gd name="connsiteX11-4695" fmla="*/ 8119 w 10047"/>
                  <a:gd name="connsiteY11-4696" fmla="*/ 6163 h 12892"/>
                  <a:gd name="connsiteX12-4697" fmla="*/ 6738 w 10047"/>
                  <a:gd name="connsiteY12-4698" fmla="*/ 7872 h 12892"/>
                  <a:gd name="connsiteX13-4699" fmla="*/ 5727 w 10047"/>
                  <a:gd name="connsiteY13-4700" fmla="*/ 5400 h 12892"/>
                  <a:gd name="connsiteX14-4701" fmla="*/ 4926 w 10047"/>
                  <a:gd name="connsiteY14-4702" fmla="*/ 8028 h 12892"/>
                  <a:gd name="connsiteX15-4703" fmla="*/ 3832 w 10047"/>
                  <a:gd name="connsiteY15-4704" fmla="*/ 6853 h 12892"/>
                  <a:gd name="connsiteX16-4705" fmla="*/ 2878 w 10047"/>
                  <a:gd name="connsiteY16-4706" fmla="*/ 8523 h 12892"/>
                  <a:gd name="connsiteX17-4707" fmla="*/ 2143 w 10047"/>
                  <a:gd name="connsiteY17-4708" fmla="*/ 9603 h 12892"/>
                  <a:gd name="connsiteX18-4709" fmla="*/ 1085 w 10047"/>
                  <a:gd name="connsiteY18-4710" fmla="*/ 10085 h 12892"/>
                  <a:gd name="connsiteX19-4711" fmla="*/ 2 w 10047"/>
                  <a:gd name="connsiteY19-4712" fmla="*/ 10501 h 12892"/>
                  <a:gd name="connsiteX20-4713" fmla="*/ 894 w 10047"/>
                  <a:gd name="connsiteY20-4714" fmla="*/ 6156 h 12892"/>
                  <a:gd name="connsiteX0-4715" fmla="*/ 894 w 10047"/>
                  <a:gd name="connsiteY0-4716" fmla="*/ 6156 h 12892"/>
                  <a:gd name="connsiteX1-4717" fmla="*/ 1769 w 10047"/>
                  <a:gd name="connsiteY1-4718" fmla="*/ 4693 h 12892"/>
                  <a:gd name="connsiteX2-4719" fmla="*/ 2324 w 10047"/>
                  <a:gd name="connsiteY2-4720" fmla="*/ 1873 h 12892"/>
                  <a:gd name="connsiteX3-4721" fmla="*/ 3532 w 10047"/>
                  <a:gd name="connsiteY3-4722" fmla="*/ 3553 h 12892"/>
                  <a:gd name="connsiteX4-4723" fmla="*/ 4460 w 10047"/>
                  <a:gd name="connsiteY4-4724" fmla="*/ 526 h 12892"/>
                  <a:gd name="connsiteX5-4725" fmla="*/ 5652 w 10047"/>
                  <a:gd name="connsiteY5-4726" fmla="*/ 2273 h 12892"/>
                  <a:gd name="connsiteX6-4727" fmla="*/ 6714 w 10047"/>
                  <a:gd name="connsiteY6-4728" fmla="*/ 13 h 12892"/>
                  <a:gd name="connsiteX7-4729" fmla="*/ 7901 w 10047"/>
                  <a:gd name="connsiteY7-4730" fmla="*/ 3509 h 12892"/>
                  <a:gd name="connsiteX8-4731" fmla="*/ 9157 w 10047"/>
                  <a:gd name="connsiteY8-4732" fmla="*/ 4511 h 12892"/>
                  <a:gd name="connsiteX9-4733" fmla="*/ 10040 w 10047"/>
                  <a:gd name="connsiteY9-4734" fmla="*/ 12704 h 12892"/>
                  <a:gd name="connsiteX10-4735" fmla="*/ 9544 w 10047"/>
                  <a:gd name="connsiteY10-4736" fmla="*/ 11223 h 12892"/>
                  <a:gd name="connsiteX11-4737" fmla="*/ 8119 w 10047"/>
                  <a:gd name="connsiteY11-4738" fmla="*/ 6163 h 12892"/>
                  <a:gd name="connsiteX12-4739" fmla="*/ 6738 w 10047"/>
                  <a:gd name="connsiteY12-4740" fmla="*/ 7872 h 12892"/>
                  <a:gd name="connsiteX13-4741" fmla="*/ 5727 w 10047"/>
                  <a:gd name="connsiteY13-4742" fmla="*/ 5400 h 12892"/>
                  <a:gd name="connsiteX14-4743" fmla="*/ 4926 w 10047"/>
                  <a:gd name="connsiteY14-4744" fmla="*/ 8028 h 12892"/>
                  <a:gd name="connsiteX15-4745" fmla="*/ 3832 w 10047"/>
                  <a:gd name="connsiteY15-4746" fmla="*/ 6853 h 12892"/>
                  <a:gd name="connsiteX16-4747" fmla="*/ 2878 w 10047"/>
                  <a:gd name="connsiteY16-4748" fmla="*/ 8523 h 12892"/>
                  <a:gd name="connsiteX17-4749" fmla="*/ 2143 w 10047"/>
                  <a:gd name="connsiteY17-4750" fmla="*/ 9603 h 12892"/>
                  <a:gd name="connsiteX18-4751" fmla="*/ 1085 w 10047"/>
                  <a:gd name="connsiteY18-4752" fmla="*/ 10085 h 12892"/>
                  <a:gd name="connsiteX19-4753" fmla="*/ 2 w 10047"/>
                  <a:gd name="connsiteY19-4754" fmla="*/ 10501 h 12892"/>
                  <a:gd name="connsiteX20-4755" fmla="*/ 894 w 10047"/>
                  <a:gd name="connsiteY20-4756" fmla="*/ 6156 h 12892"/>
                  <a:gd name="connsiteX0-4757" fmla="*/ 894 w 10047"/>
                  <a:gd name="connsiteY0-4758" fmla="*/ 6156 h 12892"/>
                  <a:gd name="connsiteX1-4759" fmla="*/ 1769 w 10047"/>
                  <a:gd name="connsiteY1-4760" fmla="*/ 4693 h 12892"/>
                  <a:gd name="connsiteX2-4761" fmla="*/ 2324 w 10047"/>
                  <a:gd name="connsiteY2-4762" fmla="*/ 1873 h 12892"/>
                  <a:gd name="connsiteX3-4763" fmla="*/ 3532 w 10047"/>
                  <a:gd name="connsiteY3-4764" fmla="*/ 3553 h 12892"/>
                  <a:gd name="connsiteX4-4765" fmla="*/ 4460 w 10047"/>
                  <a:gd name="connsiteY4-4766" fmla="*/ 526 h 12892"/>
                  <a:gd name="connsiteX5-4767" fmla="*/ 5652 w 10047"/>
                  <a:gd name="connsiteY5-4768" fmla="*/ 2273 h 12892"/>
                  <a:gd name="connsiteX6-4769" fmla="*/ 6714 w 10047"/>
                  <a:gd name="connsiteY6-4770" fmla="*/ 13 h 12892"/>
                  <a:gd name="connsiteX7-4771" fmla="*/ 7901 w 10047"/>
                  <a:gd name="connsiteY7-4772" fmla="*/ 3509 h 12892"/>
                  <a:gd name="connsiteX8-4773" fmla="*/ 9157 w 10047"/>
                  <a:gd name="connsiteY8-4774" fmla="*/ 4511 h 12892"/>
                  <a:gd name="connsiteX9-4775" fmla="*/ 10040 w 10047"/>
                  <a:gd name="connsiteY9-4776" fmla="*/ 12704 h 12892"/>
                  <a:gd name="connsiteX10-4777" fmla="*/ 9544 w 10047"/>
                  <a:gd name="connsiteY10-4778" fmla="*/ 11223 h 12892"/>
                  <a:gd name="connsiteX11-4779" fmla="*/ 8119 w 10047"/>
                  <a:gd name="connsiteY11-4780" fmla="*/ 6163 h 12892"/>
                  <a:gd name="connsiteX12-4781" fmla="*/ 6738 w 10047"/>
                  <a:gd name="connsiteY12-4782" fmla="*/ 7872 h 12892"/>
                  <a:gd name="connsiteX13-4783" fmla="*/ 5727 w 10047"/>
                  <a:gd name="connsiteY13-4784" fmla="*/ 5400 h 12892"/>
                  <a:gd name="connsiteX14-4785" fmla="*/ 4926 w 10047"/>
                  <a:gd name="connsiteY14-4786" fmla="*/ 8028 h 12892"/>
                  <a:gd name="connsiteX15-4787" fmla="*/ 3832 w 10047"/>
                  <a:gd name="connsiteY15-4788" fmla="*/ 6853 h 12892"/>
                  <a:gd name="connsiteX16-4789" fmla="*/ 3145 w 10047"/>
                  <a:gd name="connsiteY16-4790" fmla="*/ 9683 h 12892"/>
                  <a:gd name="connsiteX17-4791" fmla="*/ 2143 w 10047"/>
                  <a:gd name="connsiteY17-4792" fmla="*/ 9603 h 12892"/>
                  <a:gd name="connsiteX18-4793" fmla="*/ 1085 w 10047"/>
                  <a:gd name="connsiteY18-4794" fmla="*/ 10085 h 12892"/>
                  <a:gd name="connsiteX19-4795" fmla="*/ 2 w 10047"/>
                  <a:gd name="connsiteY19-4796" fmla="*/ 10501 h 12892"/>
                  <a:gd name="connsiteX20-4797" fmla="*/ 894 w 10047"/>
                  <a:gd name="connsiteY20-4798" fmla="*/ 6156 h 12892"/>
                  <a:gd name="connsiteX0-4799" fmla="*/ 894 w 10047"/>
                  <a:gd name="connsiteY0-4800" fmla="*/ 6156 h 12892"/>
                  <a:gd name="connsiteX1-4801" fmla="*/ 1769 w 10047"/>
                  <a:gd name="connsiteY1-4802" fmla="*/ 4693 h 12892"/>
                  <a:gd name="connsiteX2-4803" fmla="*/ 2324 w 10047"/>
                  <a:gd name="connsiteY2-4804" fmla="*/ 1873 h 12892"/>
                  <a:gd name="connsiteX3-4805" fmla="*/ 3532 w 10047"/>
                  <a:gd name="connsiteY3-4806" fmla="*/ 3553 h 12892"/>
                  <a:gd name="connsiteX4-4807" fmla="*/ 4460 w 10047"/>
                  <a:gd name="connsiteY4-4808" fmla="*/ 526 h 12892"/>
                  <a:gd name="connsiteX5-4809" fmla="*/ 5652 w 10047"/>
                  <a:gd name="connsiteY5-4810" fmla="*/ 2273 h 12892"/>
                  <a:gd name="connsiteX6-4811" fmla="*/ 6714 w 10047"/>
                  <a:gd name="connsiteY6-4812" fmla="*/ 13 h 12892"/>
                  <a:gd name="connsiteX7-4813" fmla="*/ 7901 w 10047"/>
                  <a:gd name="connsiteY7-4814" fmla="*/ 3509 h 12892"/>
                  <a:gd name="connsiteX8-4815" fmla="*/ 9157 w 10047"/>
                  <a:gd name="connsiteY8-4816" fmla="*/ 4511 h 12892"/>
                  <a:gd name="connsiteX9-4817" fmla="*/ 10040 w 10047"/>
                  <a:gd name="connsiteY9-4818" fmla="*/ 12704 h 12892"/>
                  <a:gd name="connsiteX10-4819" fmla="*/ 9544 w 10047"/>
                  <a:gd name="connsiteY10-4820" fmla="*/ 11223 h 12892"/>
                  <a:gd name="connsiteX11-4821" fmla="*/ 8119 w 10047"/>
                  <a:gd name="connsiteY11-4822" fmla="*/ 6163 h 12892"/>
                  <a:gd name="connsiteX12-4823" fmla="*/ 6738 w 10047"/>
                  <a:gd name="connsiteY12-4824" fmla="*/ 7872 h 12892"/>
                  <a:gd name="connsiteX13-4825" fmla="*/ 5727 w 10047"/>
                  <a:gd name="connsiteY13-4826" fmla="*/ 5400 h 12892"/>
                  <a:gd name="connsiteX14-4827" fmla="*/ 4926 w 10047"/>
                  <a:gd name="connsiteY14-4828" fmla="*/ 8028 h 12892"/>
                  <a:gd name="connsiteX15-4829" fmla="*/ 3832 w 10047"/>
                  <a:gd name="connsiteY15-4830" fmla="*/ 6853 h 12892"/>
                  <a:gd name="connsiteX16-4831" fmla="*/ 3145 w 10047"/>
                  <a:gd name="connsiteY16-4832" fmla="*/ 9683 h 12892"/>
                  <a:gd name="connsiteX17-4833" fmla="*/ 2143 w 10047"/>
                  <a:gd name="connsiteY17-4834" fmla="*/ 9603 h 12892"/>
                  <a:gd name="connsiteX18-4835" fmla="*/ 1085 w 10047"/>
                  <a:gd name="connsiteY18-4836" fmla="*/ 10085 h 12892"/>
                  <a:gd name="connsiteX19-4837" fmla="*/ 2 w 10047"/>
                  <a:gd name="connsiteY19-4838" fmla="*/ 10501 h 12892"/>
                  <a:gd name="connsiteX20-4839" fmla="*/ 894 w 10047"/>
                  <a:gd name="connsiteY20-4840" fmla="*/ 6156 h 12892"/>
                  <a:gd name="connsiteX0-4841" fmla="*/ 894 w 10047"/>
                  <a:gd name="connsiteY0-4842" fmla="*/ 6156 h 12892"/>
                  <a:gd name="connsiteX1-4843" fmla="*/ 1769 w 10047"/>
                  <a:gd name="connsiteY1-4844" fmla="*/ 4693 h 12892"/>
                  <a:gd name="connsiteX2-4845" fmla="*/ 2324 w 10047"/>
                  <a:gd name="connsiteY2-4846" fmla="*/ 1873 h 12892"/>
                  <a:gd name="connsiteX3-4847" fmla="*/ 3532 w 10047"/>
                  <a:gd name="connsiteY3-4848" fmla="*/ 3553 h 12892"/>
                  <a:gd name="connsiteX4-4849" fmla="*/ 4460 w 10047"/>
                  <a:gd name="connsiteY4-4850" fmla="*/ 526 h 12892"/>
                  <a:gd name="connsiteX5-4851" fmla="*/ 5652 w 10047"/>
                  <a:gd name="connsiteY5-4852" fmla="*/ 2273 h 12892"/>
                  <a:gd name="connsiteX6-4853" fmla="*/ 6714 w 10047"/>
                  <a:gd name="connsiteY6-4854" fmla="*/ 13 h 12892"/>
                  <a:gd name="connsiteX7-4855" fmla="*/ 7901 w 10047"/>
                  <a:gd name="connsiteY7-4856" fmla="*/ 3509 h 12892"/>
                  <a:gd name="connsiteX8-4857" fmla="*/ 9157 w 10047"/>
                  <a:gd name="connsiteY8-4858" fmla="*/ 4511 h 12892"/>
                  <a:gd name="connsiteX9-4859" fmla="*/ 10040 w 10047"/>
                  <a:gd name="connsiteY9-4860" fmla="*/ 12704 h 12892"/>
                  <a:gd name="connsiteX10-4861" fmla="*/ 9544 w 10047"/>
                  <a:gd name="connsiteY10-4862" fmla="*/ 11223 h 12892"/>
                  <a:gd name="connsiteX11-4863" fmla="*/ 8119 w 10047"/>
                  <a:gd name="connsiteY11-4864" fmla="*/ 6163 h 12892"/>
                  <a:gd name="connsiteX12-4865" fmla="*/ 6738 w 10047"/>
                  <a:gd name="connsiteY12-4866" fmla="*/ 7872 h 12892"/>
                  <a:gd name="connsiteX13-4867" fmla="*/ 5727 w 10047"/>
                  <a:gd name="connsiteY13-4868" fmla="*/ 5400 h 12892"/>
                  <a:gd name="connsiteX14-4869" fmla="*/ 4926 w 10047"/>
                  <a:gd name="connsiteY14-4870" fmla="*/ 8028 h 12892"/>
                  <a:gd name="connsiteX15-4871" fmla="*/ 3832 w 10047"/>
                  <a:gd name="connsiteY15-4872" fmla="*/ 6853 h 12892"/>
                  <a:gd name="connsiteX16-4873" fmla="*/ 3145 w 10047"/>
                  <a:gd name="connsiteY16-4874" fmla="*/ 9683 h 12892"/>
                  <a:gd name="connsiteX17-4875" fmla="*/ 2143 w 10047"/>
                  <a:gd name="connsiteY17-4876" fmla="*/ 9603 h 12892"/>
                  <a:gd name="connsiteX18-4877" fmla="*/ 1085 w 10047"/>
                  <a:gd name="connsiteY18-4878" fmla="*/ 10085 h 12892"/>
                  <a:gd name="connsiteX19-4879" fmla="*/ 2 w 10047"/>
                  <a:gd name="connsiteY19-4880" fmla="*/ 10501 h 12892"/>
                  <a:gd name="connsiteX20-4881" fmla="*/ 894 w 10047"/>
                  <a:gd name="connsiteY20-4882" fmla="*/ 6156 h 12892"/>
                  <a:gd name="connsiteX0-4883" fmla="*/ 894 w 10047"/>
                  <a:gd name="connsiteY0-4884" fmla="*/ 6156 h 12892"/>
                  <a:gd name="connsiteX1-4885" fmla="*/ 1769 w 10047"/>
                  <a:gd name="connsiteY1-4886" fmla="*/ 4693 h 12892"/>
                  <a:gd name="connsiteX2-4887" fmla="*/ 2324 w 10047"/>
                  <a:gd name="connsiteY2-4888" fmla="*/ 1873 h 12892"/>
                  <a:gd name="connsiteX3-4889" fmla="*/ 3532 w 10047"/>
                  <a:gd name="connsiteY3-4890" fmla="*/ 3553 h 12892"/>
                  <a:gd name="connsiteX4-4891" fmla="*/ 4460 w 10047"/>
                  <a:gd name="connsiteY4-4892" fmla="*/ 526 h 12892"/>
                  <a:gd name="connsiteX5-4893" fmla="*/ 5652 w 10047"/>
                  <a:gd name="connsiteY5-4894" fmla="*/ 2273 h 12892"/>
                  <a:gd name="connsiteX6-4895" fmla="*/ 6714 w 10047"/>
                  <a:gd name="connsiteY6-4896" fmla="*/ 13 h 12892"/>
                  <a:gd name="connsiteX7-4897" fmla="*/ 7901 w 10047"/>
                  <a:gd name="connsiteY7-4898" fmla="*/ 3509 h 12892"/>
                  <a:gd name="connsiteX8-4899" fmla="*/ 9157 w 10047"/>
                  <a:gd name="connsiteY8-4900" fmla="*/ 4511 h 12892"/>
                  <a:gd name="connsiteX9-4901" fmla="*/ 10040 w 10047"/>
                  <a:gd name="connsiteY9-4902" fmla="*/ 12704 h 12892"/>
                  <a:gd name="connsiteX10-4903" fmla="*/ 9544 w 10047"/>
                  <a:gd name="connsiteY10-4904" fmla="*/ 11223 h 12892"/>
                  <a:gd name="connsiteX11-4905" fmla="*/ 8119 w 10047"/>
                  <a:gd name="connsiteY11-4906" fmla="*/ 6163 h 12892"/>
                  <a:gd name="connsiteX12-4907" fmla="*/ 6738 w 10047"/>
                  <a:gd name="connsiteY12-4908" fmla="*/ 7872 h 12892"/>
                  <a:gd name="connsiteX13-4909" fmla="*/ 5727 w 10047"/>
                  <a:gd name="connsiteY13-4910" fmla="*/ 5400 h 12892"/>
                  <a:gd name="connsiteX14-4911" fmla="*/ 4926 w 10047"/>
                  <a:gd name="connsiteY14-4912" fmla="*/ 8028 h 12892"/>
                  <a:gd name="connsiteX15-4913" fmla="*/ 3832 w 10047"/>
                  <a:gd name="connsiteY15-4914" fmla="*/ 6853 h 12892"/>
                  <a:gd name="connsiteX16-4915" fmla="*/ 2997 w 10047"/>
                  <a:gd name="connsiteY16-4916" fmla="*/ 9466 h 12892"/>
                  <a:gd name="connsiteX17-4917" fmla="*/ 2143 w 10047"/>
                  <a:gd name="connsiteY17-4918" fmla="*/ 9603 h 12892"/>
                  <a:gd name="connsiteX18-4919" fmla="*/ 1085 w 10047"/>
                  <a:gd name="connsiteY18-4920" fmla="*/ 10085 h 12892"/>
                  <a:gd name="connsiteX19-4921" fmla="*/ 2 w 10047"/>
                  <a:gd name="connsiteY19-4922" fmla="*/ 10501 h 12892"/>
                  <a:gd name="connsiteX20-4923" fmla="*/ 894 w 10047"/>
                  <a:gd name="connsiteY20-4924" fmla="*/ 6156 h 12892"/>
                  <a:gd name="connsiteX0-4925" fmla="*/ 894 w 10047"/>
                  <a:gd name="connsiteY0-4926" fmla="*/ 6156 h 12892"/>
                  <a:gd name="connsiteX1-4927" fmla="*/ 1769 w 10047"/>
                  <a:gd name="connsiteY1-4928" fmla="*/ 4693 h 12892"/>
                  <a:gd name="connsiteX2-4929" fmla="*/ 2324 w 10047"/>
                  <a:gd name="connsiteY2-4930" fmla="*/ 1873 h 12892"/>
                  <a:gd name="connsiteX3-4931" fmla="*/ 3532 w 10047"/>
                  <a:gd name="connsiteY3-4932" fmla="*/ 3553 h 12892"/>
                  <a:gd name="connsiteX4-4933" fmla="*/ 4460 w 10047"/>
                  <a:gd name="connsiteY4-4934" fmla="*/ 526 h 12892"/>
                  <a:gd name="connsiteX5-4935" fmla="*/ 5652 w 10047"/>
                  <a:gd name="connsiteY5-4936" fmla="*/ 2273 h 12892"/>
                  <a:gd name="connsiteX6-4937" fmla="*/ 6714 w 10047"/>
                  <a:gd name="connsiteY6-4938" fmla="*/ 13 h 12892"/>
                  <a:gd name="connsiteX7-4939" fmla="*/ 7901 w 10047"/>
                  <a:gd name="connsiteY7-4940" fmla="*/ 3509 h 12892"/>
                  <a:gd name="connsiteX8-4941" fmla="*/ 9157 w 10047"/>
                  <a:gd name="connsiteY8-4942" fmla="*/ 4511 h 12892"/>
                  <a:gd name="connsiteX9-4943" fmla="*/ 10040 w 10047"/>
                  <a:gd name="connsiteY9-4944" fmla="*/ 12704 h 12892"/>
                  <a:gd name="connsiteX10-4945" fmla="*/ 9544 w 10047"/>
                  <a:gd name="connsiteY10-4946" fmla="*/ 11223 h 12892"/>
                  <a:gd name="connsiteX11-4947" fmla="*/ 8119 w 10047"/>
                  <a:gd name="connsiteY11-4948" fmla="*/ 6163 h 12892"/>
                  <a:gd name="connsiteX12-4949" fmla="*/ 6738 w 10047"/>
                  <a:gd name="connsiteY12-4950" fmla="*/ 7872 h 12892"/>
                  <a:gd name="connsiteX13-4951" fmla="*/ 5727 w 10047"/>
                  <a:gd name="connsiteY13-4952" fmla="*/ 5400 h 12892"/>
                  <a:gd name="connsiteX14-4953" fmla="*/ 4926 w 10047"/>
                  <a:gd name="connsiteY14-4954" fmla="*/ 8028 h 12892"/>
                  <a:gd name="connsiteX15-4955" fmla="*/ 3832 w 10047"/>
                  <a:gd name="connsiteY15-4956" fmla="*/ 6853 h 12892"/>
                  <a:gd name="connsiteX16-4957" fmla="*/ 2997 w 10047"/>
                  <a:gd name="connsiteY16-4958" fmla="*/ 9466 h 12892"/>
                  <a:gd name="connsiteX17-4959" fmla="*/ 1950 w 10047"/>
                  <a:gd name="connsiteY17-4960" fmla="*/ 8298 h 12892"/>
                  <a:gd name="connsiteX18-4961" fmla="*/ 1085 w 10047"/>
                  <a:gd name="connsiteY18-4962" fmla="*/ 10085 h 12892"/>
                  <a:gd name="connsiteX19-4963" fmla="*/ 2 w 10047"/>
                  <a:gd name="connsiteY19-4964" fmla="*/ 10501 h 12892"/>
                  <a:gd name="connsiteX20-4965" fmla="*/ 894 w 10047"/>
                  <a:gd name="connsiteY20-4966" fmla="*/ 6156 h 12892"/>
                  <a:gd name="connsiteX0-4967" fmla="*/ 894 w 10047"/>
                  <a:gd name="connsiteY0-4968" fmla="*/ 6156 h 12892"/>
                  <a:gd name="connsiteX1-4969" fmla="*/ 1769 w 10047"/>
                  <a:gd name="connsiteY1-4970" fmla="*/ 4693 h 12892"/>
                  <a:gd name="connsiteX2-4971" fmla="*/ 2324 w 10047"/>
                  <a:gd name="connsiteY2-4972" fmla="*/ 1873 h 12892"/>
                  <a:gd name="connsiteX3-4973" fmla="*/ 3532 w 10047"/>
                  <a:gd name="connsiteY3-4974" fmla="*/ 3553 h 12892"/>
                  <a:gd name="connsiteX4-4975" fmla="*/ 4460 w 10047"/>
                  <a:gd name="connsiteY4-4976" fmla="*/ 526 h 12892"/>
                  <a:gd name="connsiteX5-4977" fmla="*/ 5652 w 10047"/>
                  <a:gd name="connsiteY5-4978" fmla="*/ 2273 h 12892"/>
                  <a:gd name="connsiteX6-4979" fmla="*/ 6714 w 10047"/>
                  <a:gd name="connsiteY6-4980" fmla="*/ 13 h 12892"/>
                  <a:gd name="connsiteX7-4981" fmla="*/ 7901 w 10047"/>
                  <a:gd name="connsiteY7-4982" fmla="*/ 3509 h 12892"/>
                  <a:gd name="connsiteX8-4983" fmla="*/ 9157 w 10047"/>
                  <a:gd name="connsiteY8-4984" fmla="*/ 4511 h 12892"/>
                  <a:gd name="connsiteX9-4985" fmla="*/ 10040 w 10047"/>
                  <a:gd name="connsiteY9-4986" fmla="*/ 12704 h 12892"/>
                  <a:gd name="connsiteX10-4987" fmla="*/ 9544 w 10047"/>
                  <a:gd name="connsiteY10-4988" fmla="*/ 11223 h 12892"/>
                  <a:gd name="connsiteX11-4989" fmla="*/ 8119 w 10047"/>
                  <a:gd name="connsiteY11-4990" fmla="*/ 6163 h 12892"/>
                  <a:gd name="connsiteX12-4991" fmla="*/ 6738 w 10047"/>
                  <a:gd name="connsiteY12-4992" fmla="*/ 7872 h 12892"/>
                  <a:gd name="connsiteX13-4993" fmla="*/ 5727 w 10047"/>
                  <a:gd name="connsiteY13-4994" fmla="*/ 5400 h 12892"/>
                  <a:gd name="connsiteX14-4995" fmla="*/ 4926 w 10047"/>
                  <a:gd name="connsiteY14-4996" fmla="*/ 8028 h 12892"/>
                  <a:gd name="connsiteX15-4997" fmla="*/ 3832 w 10047"/>
                  <a:gd name="connsiteY15-4998" fmla="*/ 6853 h 12892"/>
                  <a:gd name="connsiteX16-4999" fmla="*/ 2997 w 10047"/>
                  <a:gd name="connsiteY16-5000" fmla="*/ 9466 h 12892"/>
                  <a:gd name="connsiteX17-5001" fmla="*/ 1950 w 10047"/>
                  <a:gd name="connsiteY17-5002" fmla="*/ 8298 h 12892"/>
                  <a:gd name="connsiteX18-5003" fmla="*/ 1085 w 10047"/>
                  <a:gd name="connsiteY18-5004" fmla="*/ 10085 h 12892"/>
                  <a:gd name="connsiteX19-5005" fmla="*/ 2 w 10047"/>
                  <a:gd name="connsiteY19-5006" fmla="*/ 10501 h 12892"/>
                  <a:gd name="connsiteX20-5007" fmla="*/ 894 w 10047"/>
                  <a:gd name="connsiteY20-5008" fmla="*/ 6156 h 12892"/>
                  <a:gd name="connsiteX0-5009" fmla="*/ 894 w 10047"/>
                  <a:gd name="connsiteY0-5010" fmla="*/ 6156 h 12892"/>
                  <a:gd name="connsiteX1-5011" fmla="*/ 1769 w 10047"/>
                  <a:gd name="connsiteY1-5012" fmla="*/ 4693 h 12892"/>
                  <a:gd name="connsiteX2-5013" fmla="*/ 2324 w 10047"/>
                  <a:gd name="connsiteY2-5014" fmla="*/ 1873 h 12892"/>
                  <a:gd name="connsiteX3-5015" fmla="*/ 3532 w 10047"/>
                  <a:gd name="connsiteY3-5016" fmla="*/ 3553 h 12892"/>
                  <a:gd name="connsiteX4-5017" fmla="*/ 4460 w 10047"/>
                  <a:gd name="connsiteY4-5018" fmla="*/ 526 h 12892"/>
                  <a:gd name="connsiteX5-5019" fmla="*/ 5652 w 10047"/>
                  <a:gd name="connsiteY5-5020" fmla="*/ 2273 h 12892"/>
                  <a:gd name="connsiteX6-5021" fmla="*/ 6714 w 10047"/>
                  <a:gd name="connsiteY6-5022" fmla="*/ 13 h 12892"/>
                  <a:gd name="connsiteX7-5023" fmla="*/ 7901 w 10047"/>
                  <a:gd name="connsiteY7-5024" fmla="*/ 3509 h 12892"/>
                  <a:gd name="connsiteX8-5025" fmla="*/ 9157 w 10047"/>
                  <a:gd name="connsiteY8-5026" fmla="*/ 4511 h 12892"/>
                  <a:gd name="connsiteX9-5027" fmla="*/ 10040 w 10047"/>
                  <a:gd name="connsiteY9-5028" fmla="*/ 12704 h 12892"/>
                  <a:gd name="connsiteX10-5029" fmla="*/ 9544 w 10047"/>
                  <a:gd name="connsiteY10-5030" fmla="*/ 11223 h 12892"/>
                  <a:gd name="connsiteX11-5031" fmla="*/ 8119 w 10047"/>
                  <a:gd name="connsiteY11-5032" fmla="*/ 6163 h 12892"/>
                  <a:gd name="connsiteX12-5033" fmla="*/ 6738 w 10047"/>
                  <a:gd name="connsiteY12-5034" fmla="*/ 7872 h 12892"/>
                  <a:gd name="connsiteX13-5035" fmla="*/ 5727 w 10047"/>
                  <a:gd name="connsiteY13-5036" fmla="*/ 5400 h 12892"/>
                  <a:gd name="connsiteX14-5037" fmla="*/ 4926 w 10047"/>
                  <a:gd name="connsiteY14-5038" fmla="*/ 8028 h 12892"/>
                  <a:gd name="connsiteX15-5039" fmla="*/ 3832 w 10047"/>
                  <a:gd name="connsiteY15-5040" fmla="*/ 6853 h 12892"/>
                  <a:gd name="connsiteX16-5041" fmla="*/ 2997 w 10047"/>
                  <a:gd name="connsiteY16-5042" fmla="*/ 9466 h 12892"/>
                  <a:gd name="connsiteX17-5043" fmla="*/ 1950 w 10047"/>
                  <a:gd name="connsiteY17-5044" fmla="*/ 8298 h 12892"/>
                  <a:gd name="connsiteX18-5045" fmla="*/ 1085 w 10047"/>
                  <a:gd name="connsiteY18-5046" fmla="*/ 10085 h 12892"/>
                  <a:gd name="connsiteX19-5047" fmla="*/ 2 w 10047"/>
                  <a:gd name="connsiteY19-5048" fmla="*/ 10501 h 12892"/>
                  <a:gd name="connsiteX20-5049" fmla="*/ 894 w 10047"/>
                  <a:gd name="connsiteY20-5050" fmla="*/ 6156 h 12892"/>
                  <a:gd name="connsiteX0-5051" fmla="*/ 894 w 10047"/>
                  <a:gd name="connsiteY0-5052" fmla="*/ 6156 h 12892"/>
                  <a:gd name="connsiteX1-5053" fmla="*/ 1769 w 10047"/>
                  <a:gd name="connsiteY1-5054" fmla="*/ 4693 h 12892"/>
                  <a:gd name="connsiteX2-5055" fmla="*/ 2324 w 10047"/>
                  <a:gd name="connsiteY2-5056" fmla="*/ 1873 h 12892"/>
                  <a:gd name="connsiteX3-5057" fmla="*/ 3532 w 10047"/>
                  <a:gd name="connsiteY3-5058" fmla="*/ 3553 h 12892"/>
                  <a:gd name="connsiteX4-5059" fmla="*/ 4460 w 10047"/>
                  <a:gd name="connsiteY4-5060" fmla="*/ 526 h 12892"/>
                  <a:gd name="connsiteX5-5061" fmla="*/ 5652 w 10047"/>
                  <a:gd name="connsiteY5-5062" fmla="*/ 2273 h 12892"/>
                  <a:gd name="connsiteX6-5063" fmla="*/ 6714 w 10047"/>
                  <a:gd name="connsiteY6-5064" fmla="*/ 13 h 12892"/>
                  <a:gd name="connsiteX7-5065" fmla="*/ 7901 w 10047"/>
                  <a:gd name="connsiteY7-5066" fmla="*/ 3509 h 12892"/>
                  <a:gd name="connsiteX8-5067" fmla="*/ 9157 w 10047"/>
                  <a:gd name="connsiteY8-5068" fmla="*/ 4511 h 12892"/>
                  <a:gd name="connsiteX9-5069" fmla="*/ 10040 w 10047"/>
                  <a:gd name="connsiteY9-5070" fmla="*/ 12704 h 12892"/>
                  <a:gd name="connsiteX10-5071" fmla="*/ 9544 w 10047"/>
                  <a:gd name="connsiteY10-5072" fmla="*/ 11223 h 12892"/>
                  <a:gd name="connsiteX11-5073" fmla="*/ 8119 w 10047"/>
                  <a:gd name="connsiteY11-5074" fmla="*/ 6163 h 12892"/>
                  <a:gd name="connsiteX12-5075" fmla="*/ 6738 w 10047"/>
                  <a:gd name="connsiteY12-5076" fmla="*/ 7872 h 12892"/>
                  <a:gd name="connsiteX13-5077" fmla="*/ 5727 w 10047"/>
                  <a:gd name="connsiteY13-5078" fmla="*/ 5400 h 12892"/>
                  <a:gd name="connsiteX14-5079" fmla="*/ 4926 w 10047"/>
                  <a:gd name="connsiteY14-5080" fmla="*/ 8028 h 12892"/>
                  <a:gd name="connsiteX15-5081" fmla="*/ 3832 w 10047"/>
                  <a:gd name="connsiteY15-5082" fmla="*/ 6853 h 12892"/>
                  <a:gd name="connsiteX16-5083" fmla="*/ 2997 w 10047"/>
                  <a:gd name="connsiteY16-5084" fmla="*/ 9466 h 12892"/>
                  <a:gd name="connsiteX17-5085" fmla="*/ 1950 w 10047"/>
                  <a:gd name="connsiteY17-5086" fmla="*/ 8298 h 12892"/>
                  <a:gd name="connsiteX18-5087" fmla="*/ 1085 w 10047"/>
                  <a:gd name="connsiteY18-5088" fmla="*/ 9215 h 12892"/>
                  <a:gd name="connsiteX19-5089" fmla="*/ 2 w 10047"/>
                  <a:gd name="connsiteY19-5090" fmla="*/ 10501 h 12892"/>
                  <a:gd name="connsiteX20-5091" fmla="*/ 894 w 10047"/>
                  <a:gd name="connsiteY20-5092" fmla="*/ 6156 h 12892"/>
                  <a:gd name="connsiteX0-5093" fmla="*/ 894 w 10047"/>
                  <a:gd name="connsiteY0-5094" fmla="*/ 6156 h 12892"/>
                  <a:gd name="connsiteX1-5095" fmla="*/ 1769 w 10047"/>
                  <a:gd name="connsiteY1-5096" fmla="*/ 4693 h 12892"/>
                  <a:gd name="connsiteX2-5097" fmla="*/ 2324 w 10047"/>
                  <a:gd name="connsiteY2-5098" fmla="*/ 1873 h 12892"/>
                  <a:gd name="connsiteX3-5099" fmla="*/ 3532 w 10047"/>
                  <a:gd name="connsiteY3-5100" fmla="*/ 3553 h 12892"/>
                  <a:gd name="connsiteX4-5101" fmla="*/ 4460 w 10047"/>
                  <a:gd name="connsiteY4-5102" fmla="*/ 526 h 12892"/>
                  <a:gd name="connsiteX5-5103" fmla="*/ 5652 w 10047"/>
                  <a:gd name="connsiteY5-5104" fmla="*/ 2273 h 12892"/>
                  <a:gd name="connsiteX6-5105" fmla="*/ 6714 w 10047"/>
                  <a:gd name="connsiteY6-5106" fmla="*/ 13 h 12892"/>
                  <a:gd name="connsiteX7-5107" fmla="*/ 7901 w 10047"/>
                  <a:gd name="connsiteY7-5108" fmla="*/ 3509 h 12892"/>
                  <a:gd name="connsiteX8-5109" fmla="*/ 9157 w 10047"/>
                  <a:gd name="connsiteY8-5110" fmla="*/ 4511 h 12892"/>
                  <a:gd name="connsiteX9-5111" fmla="*/ 10040 w 10047"/>
                  <a:gd name="connsiteY9-5112" fmla="*/ 12704 h 12892"/>
                  <a:gd name="connsiteX10-5113" fmla="*/ 9544 w 10047"/>
                  <a:gd name="connsiteY10-5114" fmla="*/ 11223 h 12892"/>
                  <a:gd name="connsiteX11-5115" fmla="*/ 8119 w 10047"/>
                  <a:gd name="connsiteY11-5116" fmla="*/ 6163 h 12892"/>
                  <a:gd name="connsiteX12-5117" fmla="*/ 6738 w 10047"/>
                  <a:gd name="connsiteY12-5118" fmla="*/ 7872 h 12892"/>
                  <a:gd name="connsiteX13-5119" fmla="*/ 5727 w 10047"/>
                  <a:gd name="connsiteY13-5120" fmla="*/ 5400 h 12892"/>
                  <a:gd name="connsiteX14-5121" fmla="*/ 4926 w 10047"/>
                  <a:gd name="connsiteY14-5122" fmla="*/ 8028 h 12892"/>
                  <a:gd name="connsiteX15-5123" fmla="*/ 3832 w 10047"/>
                  <a:gd name="connsiteY15-5124" fmla="*/ 6853 h 12892"/>
                  <a:gd name="connsiteX16-5125" fmla="*/ 2997 w 10047"/>
                  <a:gd name="connsiteY16-5126" fmla="*/ 9466 h 12892"/>
                  <a:gd name="connsiteX17-5127" fmla="*/ 1950 w 10047"/>
                  <a:gd name="connsiteY17-5128" fmla="*/ 8298 h 12892"/>
                  <a:gd name="connsiteX18-5129" fmla="*/ 1085 w 10047"/>
                  <a:gd name="connsiteY18-5130" fmla="*/ 9215 h 12892"/>
                  <a:gd name="connsiteX19-5131" fmla="*/ 2 w 10047"/>
                  <a:gd name="connsiteY19-5132" fmla="*/ 10501 h 12892"/>
                  <a:gd name="connsiteX20-5133" fmla="*/ 894 w 10047"/>
                  <a:gd name="connsiteY20-5134" fmla="*/ 6156 h 12892"/>
                  <a:gd name="connsiteX0-5135" fmla="*/ 894 w 10047"/>
                  <a:gd name="connsiteY0-5136" fmla="*/ 6156 h 12892"/>
                  <a:gd name="connsiteX1-5137" fmla="*/ 1769 w 10047"/>
                  <a:gd name="connsiteY1-5138" fmla="*/ 4693 h 12892"/>
                  <a:gd name="connsiteX2-5139" fmla="*/ 2324 w 10047"/>
                  <a:gd name="connsiteY2-5140" fmla="*/ 1873 h 12892"/>
                  <a:gd name="connsiteX3-5141" fmla="*/ 3532 w 10047"/>
                  <a:gd name="connsiteY3-5142" fmla="*/ 3553 h 12892"/>
                  <a:gd name="connsiteX4-5143" fmla="*/ 4460 w 10047"/>
                  <a:gd name="connsiteY4-5144" fmla="*/ 526 h 12892"/>
                  <a:gd name="connsiteX5-5145" fmla="*/ 5652 w 10047"/>
                  <a:gd name="connsiteY5-5146" fmla="*/ 2273 h 12892"/>
                  <a:gd name="connsiteX6-5147" fmla="*/ 6714 w 10047"/>
                  <a:gd name="connsiteY6-5148" fmla="*/ 13 h 12892"/>
                  <a:gd name="connsiteX7-5149" fmla="*/ 7901 w 10047"/>
                  <a:gd name="connsiteY7-5150" fmla="*/ 3509 h 12892"/>
                  <a:gd name="connsiteX8-5151" fmla="*/ 9157 w 10047"/>
                  <a:gd name="connsiteY8-5152" fmla="*/ 4511 h 12892"/>
                  <a:gd name="connsiteX9-5153" fmla="*/ 10040 w 10047"/>
                  <a:gd name="connsiteY9-5154" fmla="*/ 12704 h 12892"/>
                  <a:gd name="connsiteX10-5155" fmla="*/ 9544 w 10047"/>
                  <a:gd name="connsiteY10-5156" fmla="*/ 11223 h 12892"/>
                  <a:gd name="connsiteX11-5157" fmla="*/ 8119 w 10047"/>
                  <a:gd name="connsiteY11-5158" fmla="*/ 6163 h 12892"/>
                  <a:gd name="connsiteX12-5159" fmla="*/ 6738 w 10047"/>
                  <a:gd name="connsiteY12-5160" fmla="*/ 7872 h 12892"/>
                  <a:gd name="connsiteX13-5161" fmla="*/ 5727 w 10047"/>
                  <a:gd name="connsiteY13-5162" fmla="*/ 5400 h 12892"/>
                  <a:gd name="connsiteX14-5163" fmla="*/ 4926 w 10047"/>
                  <a:gd name="connsiteY14-5164" fmla="*/ 8028 h 12892"/>
                  <a:gd name="connsiteX15-5165" fmla="*/ 3832 w 10047"/>
                  <a:gd name="connsiteY15-5166" fmla="*/ 6853 h 12892"/>
                  <a:gd name="connsiteX16-5167" fmla="*/ 2997 w 10047"/>
                  <a:gd name="connsiteY16-5168" fmla="*/ 9466 h 12892"/>
                  <a:gd name="connsiteX17-5169" fmla="*/ 1950 w 10047"/>
                  <a:gd name="connsiteY17-5170" fmla="*/ 8298 h 12892"/>
                  <a:gd name="connsiteX18-5171" fmla="*/ 1085 w 10047"/>
                  <a:gd name="connsiteY18-5172" fmla="*/ 9215 h 12892"/>
                  <a:gd name="connsiteX19-5173" fmla="*/ 2 w 10047"/>
                  <a:gd name="connsiteY19-5174" fmla="*/ 10501 h 12892"/>
                  <a:gd name="connsiteX20-5175" fmla="*/ 894 w 10047"/>
                  <a:gd name="connsiteY20-5176" fmla="*/ 6156 h 12892"/>
                  <a:gd name="connsiteX0-5177" fmla="*/ 894 w 10047"/>
                  <a:gd name="connsiteY0-5178" fmla="*/ 6156 h 12892"/>
                  <a:gd name="connsiteX1-5179" fmla="*/ 1769 w 10047"/>
                  <a:gd name="connsiteY1-5180" fmla="*/ 4693 h 12892"/>
                  <a:gd name="connsiteX2-5181" fmla="*/ 2324 w 10047"/>
                  <a:gd name="connsiteY2-5182" fmla="*/ 1873 h 12892"/>
                  <a:gd name="connsiteX3-5183" fmla="*/ 3532 w 10047"/>
                  <a:gd name="connsiteY3-5184" fmla="*/ 3553 h 12892"/>
                  <a:gd name="connsiteX4-5185" fmla="*/ 4460 w 10047"/>
                  <a:gd name="connsiteY4-5186" fmla="*/ 526 h 12892"/>
                  <a:gd name="connsiteX5-5187" fmla="*/ 5652 w 10047"/>
                  <a:gd name="connsiteY5-5188" fmla="*/ 2273 h 12892"/>
                  <a:gd name="connsiteX6-5189" fmla="*/ 6714 w 10047"/>
                  <a:gd name="connsiteY6-5190" fmla="*/ 13 h 12892"/>
                  <a:gd name="connsiteX7-5191" fmla="*/ 7901 w 10047"/>
                  <a:gd name="connsiteY7-5192" fmla="*/ 3509 h 12892"/>
                  <a:gd name="connsiteX8-5193" fmla="*/ 9157 w 10047"/>
                  <a:gd name="connsiteY8-5194" fmla="*/ 4511 h 12892"/>
                  <a:gd name="connsiteX9-5195" fmla="*/ 10040 w 10047"/>
                  <a:gd name="connsiteY9-5196" fmla="*/ 12704 h 12892"/>
                  <a:gd name="connsiteX10-5197" fmla="*/ 9544 w 10047"/>
                  <a:gd name="connsiteY10-5198" fmla="*/ 11223 h 12892"/>
                  <a:gd name="connsiteX11-5199" fmla="*/ 8119 w 10047"/>
                  <a:gd name="connsiteY11-5200" fmla="*/ 6163 h 12892"/>
                  <a:gd name="connsiteX12-5201" fmla="*/ 6738 w 10047"/>
                  <a:gd name="connsiteY12-5202" fmla="*/ 6712 h 12892"/>
                  <a:gd name="connsiteX13-5203" fmla="*/ 5727 w 10047"/>
                  <a:gd name="connsiteY13-5204" fmla="*/ 5400 h 12892"/>
                  <a:gd name="connsiteX14-5205" fmla="*/ 4926 w 10047"/>
                  <a:gd name="connsiteY14-5206" fmla="*/ 8028 h 12892"/>
                  <a:gd name="connsiteX15-5207" fmla="*/ 3832 w 10047"/>
                  <a:gd name="connsiteY15-5208" fmla="*/ 6853 h 12892"/>
                  <a:gd name="connsiteX16-5209" fmla="*/ 2997 w 10047"/>
                  <a:gd name="connsiteY16-5210" fmla="*/ 9466 h 12892"/>
                  <a:gd name="connsiteX17-5211" fmla="*/ 1950 w 10047"/>
                  <a:gd name="connsiteY17-5212" fmla="*/ 8298 h 12892"/>
                  <a:gd name="connsiteX18-5213" fmla="*/ 1085 w 10047"/>
                  <a:gd name="connsiteY18-5214" fmla="*/ 9215 h 12892"/>
                  <a:gd name="connsiteX19-5215" fmla="*/ 2 w 10047"/>
                  <a:gd name="connsiteY19-5216" fmla="*/ 10501 h 12892"/>
                  <a:gd name="connsiteX20-5217" fmla="*/ 894 w 10047"/>
                  <a:gd name="connsiteY20-5218" fmla="*/ 6156 h 12892"/>
                  <a:gd name="connsiteX0-5219" fmla="*/ 894 w 10042"/>
                  <a:gd name="connsiteY0-5220" fmla="*/ 6156 h 12789"/>
                  <a:gd name="connsiteX1-5221" fmla="*/ 1769 w 10042"/>
                  <a:gd name="connsiteY1-5222" fmla="*/ 4693 h 12789"/>
                  <a:gd name="connsiteX2-5223" fmla="*/ 2324 w 10042"/>
                  <a:gd name="connsiteY2-5224" fmla="*/ 1873 h 12789"/>
                  <a:gd name="connsiteX3-5225" fmla="*/ 3532 w 10042"/>
                  <a:gd name="connsiteY3-5226" fmla="*/ 3553 h 12789"/>
                  <a:gd name="connsiteX4-5227" fmla="*/ 4460 w 10042"/>
                  <a:gd name="connsiteY4-5228" fmla="*/ 526 h 12789"/>
                  <a:gd name="connsiteX5-5229" fmla="*/ 5652 w 10042"/>
                  <a:gd name="connsiteY5-5230" fmla="*/ 2273 h 12789"/>
                  <a:gd name="connsiteX6-5231" fmla="*/ 6714 w 10042"/>
                  <a:gd name="connsiteY6-5232" fmla="*/ 13 h 12789"/>
                  <a:gd name="connsiteX7-5233" fmla="*/ 7901 w 10042"/>
                  <a:gd name="connsiteY7-5234" fmla="*/ 3509 h 12789"/>
                  <a:gd name="connsiteX8-5235" fmla="*/ 9157 w 10042"/>
                  <a:gd name="connsiteY8-5236" fmla="*/ 4511 h 12789"/>
                  <a:gd name="connsiteX9-5237" fmla="*/ 10040 w 10042"/>
                  <a:gd name="connsiteY9-5238" fmla="*/ 12704 h 12789"/>
                  <a:gd name="connsiteX10-5239" fmla="*/ 9188 w 10042"/>
                  <a:gd name="connsiteY10-5240" fmla="*/ 8976 h 12789"/>
                  <a:gd name="connsiteX11-5241" fmla="*/ 8119 w 10042"/>
                  <a:gd name="connsiteY11-5242" fmla="*/ 6163 h 12789"/>
                  <a:gd name="connsiteX12-5243" fmla="*/ 6738 w 10042"/>
                  <a:gd name="connsiteY12-5244" fmla="*/ 6712 h 12789"/>
                  <a:gd name="connsiteX13-5245" fmla="*/ 5727 w 10042"/>
                  <a:gd name="connsiteY13-5246" fmla="*/ 5400 h 12789"/>
                  <a:gd name="connsiteX14-5247" fmla="*/ 4926 w 10042"/>
                  <a:gd name="connsiteY14-5248" fmla="*/ 8028 h 12789"/>
                  <a:gd name="connsiteX15-5249" fmla="*/ 3832 w 10042"/>
                  <a:gd name="connsiteY15-5250" fmla="*/ 6853 h 12789"/>
                  <a:gd name="connsiteX16-5251" fmla="*/ 2997 w 10042"/>
                  <a:gd name="connsiteY16-5252" fmla="*/ 9466 h 12789"/>
                  <a:gd name="connsiteX17-5253" fmla="*/ 1950 w 10042"/>
                  <a:gd name="connsiteY17-5254" fmla="*/ 8298 h 12789"/>
                  <a:gd name="connsiteX18-5255" fmla="*/ 1085 w 10042"/>
                  <a:gd name="connsiteY18-5256" fmla="*/ 9215 h 12789"/>
                  <a:gd name="connsiteX19-5257" fmla="*/ 2 w 10042"/>
                  <a:gd name="connsiteY19-5258" fmla="*/ 10501 h 12789"/>
                  <a:gd name="connsiteX20-5259" fmla="*/ 894 w 10042"/>
                  <a:gd name="connsiteY20-5260" fmla="*/ 6156 h 12789"/>
                  <a:gd name="connsiteX0-5261" fmla="*/ 894 w 10043"/>
                  <a:gd name="connsiteY0-5262" fmla="*/ 6156 h 12811"/>
                  <a:gd name="connsiteX1-5263" fmla="*/ 1769 w 10043"/>
                  <a:gd name="connsiteY1-5264" fmla="*/ 4693 h 12811"/>
                  <a:gd name="connsiteX2-5265" fmla="*/ 2324 w 10043"/>
                  <a:gd name="connsiteY2-5266" fmla="*/ 1873 h 12811"/>
                  <a:gd name="connsiteX3-5267" fmla="*/ 3532 w 10043"/>
                  <a:gd name="connsiteY3-5268" fmla="*/ 3553 h 12811"/>
                  <a:gd name="connsiteX4-5269" fmla="*/ 4460 w 10043"/>
                  <a:gd name="connsiteY4-5270" fmla="*/ 526 h 12811"/>
                  <a:gd name="connsiteX5-5271" fmla="*/ 5652 w 10043"/>
                  <a:gd name="connsiteY5-5272" fmla="*/ 2273 h 12811"/>
                  <a:gd name="connsiteX6-5273" fmla="*/ 6714 w 10043"/>
                  <a:gd name="connsiteY6-5274" fmla="*/ 13 h 12811"/>
                  <a:gd name="connsiteX7-5275" fmla="*/ 7901 w 10043"/>
                  <a:gd name="connsiteY7-5276" fmla="*/ 3509 h 12811"/>
                  <a:gd name="connsiteX8-5277" fmla="*/ 9157 w 10043"/>
                  <a:gd name="connsiteY8-5278" fmla="*/ 4511 h 12811"/>
                  <a:gd name="connsiteX9-5279" fmla="*/ 10040 w 10043"/>
                  <a:gd name="connsiteY9-5280" fmla="*/ 12704 h 12811"/>
                  <a:gd name="connsiteX10-5281" fmla="*/ 9188 w 10043"/>
                  <a:gd name="connsiteY10-5282" fmla="*/ 8976 h 12811"/>
                  <a:gd name="connsiteX11-5283" fmla="*/ 8119 w 10043"/>
                  <a:gd name="connsiteY11-5284" fmla="*/ 6163 h 12811"/>
                  <a:gd name="connsiteX12-5285" fmla="*/ 6738 w 10043"/>
                  <a:gd name="connsiteY12-5286" fmla="*/ 6712 h 12811"/>
                  <a:gd name="connsiteX13-5287" fmla="*/ 5727 w 10043"/>
                  <a:gd name="connsiteY13-5288" fmla="*/ 5400 h 12811"/>
                  <a:gd name="connsiteX14-5289" fmla="*/ 4926 w 10043"/>
                  <a:gd name="connsiteY14-5290" fmla="*/ 8028 h 12811"/>
                  <a:gd name="connsiteX15-5291" fmla="*/ 3832 w 10043"/>
                  <a:gd name="connsiteY15-5292" fmla="*/ 6853 h 12811"/>
                  <a:gd name="connsiteX16-5293" fmla="*/ 2997 w 10043"/>
                  <a:gd name="connsiteY16-5294" fmla="*/ 9466 h 12811"/>
                  <a:gd name="connsiteX17-5295" fmla="*/ 1950 w 10043"/>
                  <a:gd name="connsiteY17-5296" fmla="*/ 8298 h 12811"/>
                  <a:gd name="connsiteX18-5297" fmla="*/ 1085 w 10043"/>
                  <a:gd name="connsiteY18-5298" fmla="*/ 9215 h 12811"/>
                  <a:gd name="connsiteX19-5299" fmla="*/ 2 w 10043"/>
                  <a:gd name="connsiteY19-5300" fmla="*/ 10501 h 12811"/>
                  <a:gd name="connsiteX20-5301" fmla="*/ 894 w 10043"/>
                  <a:gd name="connsiteY20-5302" fmla="*/ 6156 h 12811"/>
                  <a:gd name="connsiteX0-5303" fmla="*/ 894 w 10043"/>
                  <a:gd name="connsiteY0-5304" fmla="*/ 6156 h 12811"/>
                  <a:gd name="connsiteX1-5305" fmla="*/ 1769 w 10043"/>
                  <a:gd name="connsiteY1-5306" fmla="*/ 4693 h 12811"/>
                  <a:gd name="connsiteX2-5307" fmla="*/ 2324 w 10043"/>
                  <a:gd name="connsiteY2-5308" fmla="*/ 1873 h 12811"/>
                  <a:gd name="connsiteX3-5309" fmla="*/ 3532 w 10043"/>
                  <a:gd name="connsiteY3-5310" fmla="*/ 3553 h 12811"/>
                  <a:gd name="connsiteX4-5311" fmla="*/ 4460 w 10043"/>
                  <a:gd name="connsiteY4-5312" fmla="*/ 526 h 12811"/>
                  <a:gd name="connsiteX5-5313" fmla="*/ 5652 w 10043"/>
                  <a:gd name="connsiteY5-5314" fmla="*/ 2273 h 12811"/>
                  <a:gd name="connsiteX6-5315" fmla="*/ 6714 w 10043"/>
                  <a:gd name="connsiteY6-5316" fmla="*/ 13 h 12811"/>
                  <a:gd name="connsiteX7-5317" fmla="*/ 7901 w 10043"/>
                  <a:gd name="connsiteY7-5318" fmla="*/ 3509 h 12811"/>
                  <a:gd name="connsiteX8-5319" fmla="*/ 9157 w 10043"/>
                  <a:gd name="connsiteY8-5320" fmla="*/ 4511 h 12811"/>
                  <a:gd name="connsiteX9-5321" fmla="*/ 10040 w 10043"/>
                  <a:gd name="connsiteY9-5322" fmla="*/ 12704 h 12811"/>
                  <a:gd name="connsiteX10-5323" fmla="*/ 9188 w 10043"/>
                  <a:gd name="connsiteY10-5324" fmla="*/ 8976 h 12811"/>
                  <a:gd name="connsiteX11-5325" fmla="*/ 8119 w 10043"/>
                  <a:gd name="connsiteY11-5326" fmla="*/ 6163 h 12811"/>
                  <a:gd name="connsiteX12-5327" fmla="*/ 6738 w 10043"/>
                  <a:gd name="connsiteY12-5328" fmla="*/ 6712 h 12811"/>
                  <a:gd name="connsiteX13-5329" fmla="*/ 5727 w 10043"/>
                  <a:gd name="connsiteY13-5330" fmla="*/ 5400 h 12811"/>
                  <a:gd name="connsiteX14-5331" fmla="*/ 4926 w 10043"/>
                  <a:gd name="connsiteY14-5332" fmla="*/ 8028 h 12811"/>
                  <a:gd name="connsiteX15-5333" fmla="*/ 3832 w 10043"/>
                  <a:gd name="connsiteY15-5334" fmla="*/ 6853 h 12811"/>
                  <a:gd name="connsiteX16-5335" fmla="*/ 2997 w 10043"/>
                  <a:gd name="connsiteY16-5336" fmla="*/ 9466 h 12811"/>
                  <a:gd name="connsiteX17-5337" fmla="*/ 1950 w 10043"/>
                  <a:gd name="connsiteY17-5338" fmla="*/ 8298 h 12811"/>
                  <a:gd name="connsiteX18-5339" fmla="*/ 1085 w 10043"/>
                  <a:gd name="connsiteY18-5340" fmla="*/ 9215 h 12811"/>
                  <a:gd name="connsiteX19-5341" fmla="*/ 2 w 10043"/>
                  <a:gd name="connsiteY19-5342" fmla="*/ 10501 h 12811"/>
                  <a:gd name="connsiteX20-5343" fmla="*/ 894 w 10043"/>
                  <a:gd name="connsiteY20-5344" fmla="*/ 6156 h 12811"/>
                  <a:gd name="connsiteX0-5345" fmla="*/ 894 w 10042"/>
                  <a:gd name="connsiteY0-5346" fmla="*/ 6156 h 12811"/>
                  <a:gd name="connsiteX1-5347" fmla="*/ 1769 w 10042"/>
                  <a:gd name="connsiteY1-5348" fmla="*/ 4693 h 12811"/>
                  <a:gd name="connsiteX2-5349" fmla="*/ 2324 w 10042"/>
                  <a:gd name="connsiteY2-5350" fmla="*/ 1873 h 12811"/>
                  <a:gd name="connsiteX3-5351" fmla="*/ 3532 w 10042"/>
                  <a:gd name="connsiteY3-5352" fmla="*/ 3553 h 12811"/>
                  <a:gd name="connsiteX4-5353" fmla="*/ 4460 w 10042"/>
                  <a:gd name="connsiteY4-5354" fmla="*/ 526 h 12811"/>
                  <a:gd name="connsiteX5-5355" fmla="*/ 5652 w 10042"/>
                  <a:gd name="connsiteY5-5356" fmla="*/ 2273 h 12811"/>
                  <a:gd name="connsiteX6-5357" fmla="*/ 6714 w 10042"/>
                  <a:gd name="connsiteY6-5358" fmla="*/ 13 h 12811"/>
                  <a:gd name="connsiteX7-5359" fmla="*/ 7901 w 10042"/>
                  <a:gd name="connsiteY7-5360" fmla="*/ 3509 h 12811"/>
                  <a:gd name="connsiteX8-5361" fmla="*/ 9157 w 10042"/>
                  <a:gd name="connsiteY8-5362" fmla="*/ 4511 h 12811"/>
                  <a:gd name="connsiteX9-5363" fmla="*/ 10040 w 10042"/>
                  <a:gd name="connsiteY9-5364" fmla="*/ 12704 h 12811"/>
                  <a:gd name="connsiteX10-5365" fmla="*/ 9069 w 10042"/>
                  <a:gd name="connsiteY10-5366" fmla="*/ 8976 h 12811"/>
                  <a:gd name="connsiteX11-5367" fmla="*/ 8119 w 10042"/>
                  <a:gd name="connsiteY11-5368" fmla="*/ 6163 h 12811"/>
                  <a:gd name="connsiteX12-5369" fmla="*/ 6738 w 10042"/>
                  <a:gd name="connsiteY12-5370" fmla="*/ 6712 h 12811"/>
                  <a:gd name="connsiteX13-5371" fmla="*/ 5727 w 10042"/>
                  <a:gd name="connsiteY13-5372" fmla="*/ 5400 h 12811"/>
                  <a:gd name="connsiteX14-5373" fmla="*/ 4926 w 10042"/>
                  <a:gd name="connsiteY14-5374" fmla="*/ 8028 h 12811"/>
                  <a:gd name="connsiteX15-5375" fmla="*/ 3832 w 10042"/>
                  <a:gd name="connsiteY15-5376" fmla="*/ 6853 h 12811"/>
                  <a:gd name="connsiteX16-5377" fmla="*/ 2997 w 10042"/>
                  <a:gd name="connsiteY16-5378" fmla="*/ 9466 h 12811"/>
                  <a:gd name="connsiteX17-5379" fmla="*/ 1950 w 10042"/>
                  <a:gd name="connsiteY17-5380" fmla="*/ 8298 h 12811"/>
                  <a:gd name="connsiteX18-5381" fmla="*/ 1085 w 10042"/>
                  <a:gd name="connsiteY18-5382" fmla="*/ 9215 h 12811"/>
                  <a:gd name="connsiteX19-5383" fmla="*/ 2 w 10042"/>
                  <a:gd name="connsiteY19-5384" fmla="*/ 10501 h 12811"/>
                  <a:gd name="connsiteX20-5385" fmla="*/ 894 w 10042"/>
                  <a:gd name="connsiteY20-5386" fmla="*/ 6156 h 12811"/>
                  <a:gd name="connsiteX0-5387" fmla="*/ 894 w 10042"/>
                  <a:gd name="connsiteY0-5388" fmla="*/ 6156 h 12800"/>
                  <a:gd name="connsiteX1-5389" fmla="*/ 1769 w 10042"/>
                  <a:gd name="connsiteY1-5390" fmla="*/ 4693 h 12800"/>
                  <a:gd name="connsiteX2-5391" fmla="*/ 2324 w 10042"/>
                  <a:gd name="connsiteY2-5392" fmla="*/ 1873 h 12800"/>
                  <a:gd name="connsiteX3-5393" fmla="*/ 3532 w 10042"/>
                  <a:gd name="connsiteY3-5394" fmla="*/ 3553 h 12800"/>
                  <a:gd name="connsiteX4-5395" fmla="*/ 4460 w 10042"/>
                  <a:gd name="connsiteY4-5396" fmla="*/ 526 h 12800"/>
                  <a:gd name="connsiteX5-5397" fmla="*/ 5652 w 10042"/>
                  <a:gd name="connsiteY5-5398" fmla="*/ 2273 h 12800"/>
                  <a:gd name="connsiteX6-5399" fmla="*/ 6714 w 10042"/>
                  <a:gd name="connsiteY6-5400" fmla="*/ 13 h 12800"/>
                  <a:gd name="connsiteX7-5401" fmla="*/ 7901 w 10042"/>
                  <a:gd name="connsiteY7-5402" fmla="*/ 3509 h 12800"/>
                  <a:gd name="connsiteX8-5403" fmla="*/ 9157 w 10042"/>
                  <a:gd name="connsiteY8-5404" fmla="*/ 4511 h 12800"/>
                  <a:gd name="connsiteX9-5405" fmla="*/ 10040 w 10042"/>
                  <a:gd name="connsiteY9-5406" fmla="*/ 12704 h 12800"/>
                  <a:gd name="connsiteX10-5407" fmla="*/ 9069 w 10042"/>
                  <a:gd name="connsiteY10-5408" fmla="*/ 8976 h 12800"/>
                  <a:gd name="connsiteX11-5409" fmla="*/ 8119 w 10042"/>
                  <a:gd name="connsiteY11-5410" fmla="*/ 6163 h 12800"/>
                  <a:gd name="connsiteX12-5411" fmla="*/ 6738 w 10042"/>
                  <a:gd name="connsiteY12-5412" fmla="*/ 6712 h 12800"/>
                  <a:gd name="connsiteX13-5413" fmla="*/ 5727 w 10042"/>
                  <a:gd name="connsiteY13-5414" fmla="*/ 5400 h 12800"/>
                  <a:gd name="connsiteX14-5415" fmla="*/ 4926 w 10042"/>
                  <a:gd name="connsiteY14-5416" fmla="*/ 8028 h 12800"/>
                  <a:gd name="connsiteX15-5417" fmla="*/ 3832 w 10042"/>
                  <a:gd name="connsiteY15-5418" fmla="*/ 6853 h 12800"/>
                  <a:gd name="connsiteX16-5419" fmla="*/ 2997 w 10042"/>
                  <a:gd name="connsiteY16-5420" fmla="*/ 9466 h 12800"/>
                  <a:gd name="connsiteX17-5421" fmla="*/ 1950 w 10042"/>
                  <a:gd name="connsiteY17-5422" fmla="*/ 8298 h 12800"/>
                  <a:gd name="connsiteX18-5423" fmla="*/ 1085 w 10042"/>
                  <a:gd name="connsiteY18-5424" fmla="*/ 9215 h 12800"/>
                  <a:gd name="connsiteX19-5425" fmla="*/ 2 w 10042"/>
                  <a:gd name="connsiteY19-5426" fmla="*/ 10501 h 12800"/>
                  <a:gd name="connsiteX20-5427" fmla="*/ 894 w 10042"/>
                  <a:gd name="connsiteY20-5428" fmla="*/ 6156 h 12800"/>
                  <a:gd name="connsiteX0-5429" fmla="*/ 894 w 10042"/>
                  <a:gd name="connsiteY0-5430" fmla="*/ 6156 h 12800"/>
                  <a:gd name="connsiteX1-5431" fmla="*/ 1769 w 10042"/>
                  <a:gd name="connsiteY1-5432" fmla="*/ 4693 h 12800"/>
                  <a:gd name="connsiteX2-5433" fmla="*/ 2324 w 10042"/>
                  <a:gd name="connsiteY2-5434" fmla="*/ 1873 h 12800"/>
                  <a:gd name="connsiteX3-5435" fmla="*/ 3532 w 10042"/>
                  <a:gd name="connsiteY3-5436" fmla="*/ 3553 h 12800"/>
                  <a:gd name="connsiteX4-5437" fmla="*/ 4460 w 10042"/>
                  <a:gd name="connsiteY4-5438" fmla="*/ 526 h 12800"/>
                  <a:gd name="connsiteX5-5439" fmla="*/ 5652 w 10042"/>
                  <a:gd name="connsiteY5-5440" fmla="*/ 2273 h 12800"/>
                  <a:gd name="connsiteX6-5441" fmla="*/ 6714 w 10042"/>
                  <a:gd name="connsiteY6-5442" fmla="*/ 13 h 12800"/>
                  <a:gd name="connsiteX7-5443" fmla="*/ 7901 w 10042"/>
                  <a:gd name="connsiteY7-5444" fmla="*/ 3509 h 12800"/>
                  <a:gd name="connsiteX8-5445" fmla="*/ 9157 w 10042"/>
                  <a:gd name="connsiteY8-5446" fmla="*/ 4511 h 12800"/>
                  <a:gd name="connsiteX9-5447" fmla="*/ 10040 w 10042"/>
                  <a:gd name="connsiteY9-5448" fmla="*/ 12704 h 12800"/>
                  <a:gd name="connsiteX10-5449" fmla="*/ 9069 w 10042"/>
                  <a:gd name="connsiteY10-5450" fmla="*/ 8976 h 12800"/>
                  <a:gd name="connsiteX11-5451" fmla="*/ 7778 w 10042"/>
                  <a:gd name="connsiteY11-5452" fmla="*/ 5583 h 12800"/>
                  <a:gd name="connsiteX12-5453" fmla="*/ 6738 w 10042"/>
                  <a:gd name="connsiteY12-5454" fmla="*/ 6712 h 12800"/>
                  <a:gd name="connsiteX13-5455" fmla="*/ 5727 w 10042"/>
                  <a:gd name="connsiteY13-5456" fmla="*/ 5400 h 12800"/>
                  <a:gd name="connsiteX14-5457" fmla="*/ 4926 w 10042"/>
                  <a:gd name="connsiteY14-5458" fmla="*/ 8028 h 12800"/>
                  <a:gd name="connsiteX15-5459" fmla="*/ 3832 w 10042"/>
                  <a:gd name="connsiteY15-5460" fmla="*/ 6853 h 12800"/>
                  <a:gd name="connsiteX16-5461" fmla="*/ 2997 w 10042"/>
                  <a:gd name="connsiteY16-5462" fmla="*/ 9466 h 12800"/>
                  <a:gd name="connsiteX17-5463" fmla="*/ 1950 w 10042"/>
                  <a:gd name="connsiteY17-5464" fmla="*/ 8298 h 12800"/>
                  <a:gd name="connsiteX18-5465" fmla="*/ 1085 w 10042"/>
                  <a:gd name="connsiteY18-5466" fmla="*/ 9215 h 12800"/>
                  <a:gd name="connsiteX19-5467" fmla="*/ 2 w 10042"/>
                  <a:gd name="connsiteY19-5468" fmla="*/ 10501 h 12800"/>
                  <a:gd name="connsiteX20-5469" fmla="*/ 894 w 10042"/>
                  <a:gd name="connsiteY20-5470" fmla="*/ 6156 h 12800"/>
                  <a:gd name="connsiteX0-5471" fmla="*/ 894 w 10042"/>
                  <a:gd name="connsiteY0-5472" fmla="*/ 6156 h 12800"/>
                  <a:gd name="connsiteX1-5473" fmla="*/ 1769 w 10042"/>
                  <a:gd name="connsiteY1-5474" fmla="*/ 4693 h 12800"/>
                  <a:gd name="connsiteX2-5475" fmla="*/ 2324 w 10042"/>
                  <a:gd name="connsiteY2-5476" fmla="*/ 1873 h 12800"/>
                  <a:gd name="connsiteX3-5477" fmla="*/ 3532 w 10042"/>
                  <a:gd name="connsiteY3-5478" fmla="*/ 3553 h 12800"/>
                  <a:gd name="connsiteX4-5479" fmla="*/ 4460 w 10042"/>
                  <a:gd name="connsiteY4-5480" fmla="*/ 526 h 12800"/>
                  <a:gd name="connsiteX5-5481" fmla="*/ 5652 w 10042"/>
                  <a:gd name="connsiteY5-5482" fmla="*/ 2273 h 12800"/>
                  <a:gd name="connsiteX6-5483" fmla="*/ 6714 w 10042"/>
                  <a:gd name="connsiteY6-5484" fmla="*/ 13 h 12800"/>
                  <a:gd name="connsiteX7-5485" fmla="*/ 7901 w 10042"/>
                  <a:gd name="connsiteY7-5486" fmla="*/ 3509 h 12800"/>
                  <a:gd name="connsiteX8-5487" fmla="*/ 9157 w 10042"/>
                  <a:gd name="connsiteY8-5488" fmla="*/ 4511 h 12800"/>
                  <a:gd name="connsiteX9-5489" fmla="*/ 10040 w 10042"/>
                  <a:gd name="connsiteY9-5490" fmla="*/ 12704 h 12800"/>
                  <a:gd name="connsiteX10-5491" fmla="*/ 9069 w 10042"/>
                  <a:gd name="connsiteY10-5492" fmla="*/ 8976 h 12800"/>
                  <a:gd name="connsiteX11-5493" fmla="*/ 7778 w 10042"/>
                  <a:gd name="connsiteY11-5494" fmla="*/ 5583 h 12800"/>
                  <a:gd name="connsiteX12-5495" fmla="*/ 6738 w 10042"/>
                  <a:gd name="connsiteY12-5496" fmla="*/ 6712 h 12800"/>
                  <a:gd name="connsiteX13-5497" fmla="*/ 5727 w 10042"/>
                  <a:gd name="connsiteY13-5498" fmla="*/ 5400 h 12800"/>
                  <a:gd name="connsiteX14-5499" fmla="*/ 4926 w 10042"/>
                  <a:gd name="connsiteY14-5500" fmla="*/ 8028 h 12800"/>
                  <a:gd name="connsiteX15-5501" fmla="*/ 3832 w 10042"/>
                  <a:gd name="connsiteY15-5502" fmla="*/ 6853 h 12800"/>
                  <a:gd name="connsiteX16-5503" fmla="*/ 2997 w 10042"/>
                  <a:gd name="connsiteY16-5504" fmla="*/ 9466 h 12800"/>
                  <a:gd name="connsiteX17-5505" fmla="*/ 1950 w 10042"/>
                  <a:gd name="connsiteY17-5506" fmla="*/ 8298 h 12800"/>
                  <a:gd name="connsiteX18-5507" fmla="*/ 1085 w 10042"/>
                  <a:gd name="connsiteY18-5508" fmla="*/ 9215 h 12800"/>
                  <a:gd name="connsiteX19-5509" fmla="*/ 2 w 10042"/>
                  <a:gd name="connsiteY19-5510" fmla="*/ 10501 h 12800"/>
                  <a:gd name="connsiteX20-5511" fmla="*/ 894 w 10042"/>
                  <a:gd name="connsiteY20-5512" fmla="*/ 6156 h 12800"/>
                  <a:gd name="connsiteX0-5513" fmla="*/ 894 w 10042"/>
                  <a:gd name="connsiteY0-5514" fmla="*/ 6156 h 12800"/>
                  <a:gd name="connsiteX1-5515" fmla="*/ 1769 w 10042"/>
                  <a:gd name="connsiteY1-5516" fmla="*/ 4693 h 12800"/>
                  <a:gd name="connsiteX2-5517" fmla="*/ 2324 w 10042"/>
                  <a:gd name="connsiteY2-5518" fmla="*/ 1873 h 12800"/>
                  <a:gd name="connsiteX3-5519" fmla="*/ 3532 w 10042"/>
                  <a:gd name="connsiteY3-5520" fmla="*/ 3553 h 12800"/>
                  <a:gd name="connsiteX4-5521" fmla="*/ 4460 w 10042"/>
                  <a:gd name="connsiteY4-5522" fmla="*/ 526 h 12800"/>
                  <a:gd name="connsiteX5-5523" fmla="*/ 5652 w 10042"/>
                  <a:gd name="connsiteY5-5524" fmla="*/ 2273 h 12800"/>
                  <a:gd name="connsiteX6-5525" fmla="*/ 6714 w 10042"/>
                  <a:gd name="connsiteY6-5526" fmla="*/ 13 h 12800"/>
                  <a:gd name="connsiteX7-5527" fmla="*/ 7901 w 10042"/>
                  <a:gd name="connsiteY7-5528" fmla="*/ 3509 h 12800"/>
                  <a:gd name="connsiteX8-5529" fmla="*/ 9157 w 10042"/>
                  <a:gd name="connsiteY8-5530" fmla="*/ 4511 h 12800"/>
                  <a:gd name="connsiteX9-5531" fmla="*/ 10040 w 10042"/>
                  <a:gd name="connsiteY9-5532" fmla="*/ 12704 h 12800"/>
                  <a:gd name="connsiteX10-5533" fmla="*/ 9069 w 10042"/>
                  <a:gd name="connsiteY10-5534" fmla="*/ 8976 h 12800"/>
                  <a:gd name="connsiteX11-5535" fmla="*/ 7778 w 10042"/>
                  <a:gd name="connsiteY11-5536" fmla="*/ 5583 h 12800"/>
                  <a:gd name="connsiteX12-5537" fmla="*/ 6738 w 10042"/>
                  <a:gd name="connsiteY12-5538" fmla="*/ 6712 h 12800"/>
                  <a:gd name="connsiteX13-5539" fmla="*/ 5727 w 10042"/>
                  <a:gd name="connsiteY13-5540" fmla="*/ 5400 h 12800"/>
                  <a:gd name="connsiteX14-5541" fmla="*/ 4926 w 10042"/>
                  <a:gd name="connsiteY14-5542" fmla="*/ 8028 h 12800"/>
                  <a:gd name="connsiteX15-5543" fmla="*/ 3832 w 10042"/>
                  <a:gd name="connsiteY15-5544" fmla="*/ 6853 h 12800"/>
                  <a:gd name="connsiteX16-5545" fmla="*/ 2997 w 10042"/>
                  <a:gd name="connsiteY16-5546" fmla="*/ 9466 h 12800"/>
                  <a:gd name="connsiteX17-5547" fmla="*/ 1950 w 10042"/>
                  <a:gd name="connsiteY17-5548" fmla="*/ 8298 h 12800"/>
                  <a:gd name="connsiteX18-5549" fmla="*/ 1085 w 10042"/>
                  <a:gd name="connsiteY18-5550" fmla="*/ 9215 h 12800"/>
                  <a:gd name="connsiteX19-5551" fmla="*/ 2 w 10042"/>
                  <a:gd name="connsiteY19-5552" fmla="*/ 10501 h 12800"/>
                  <a:gd name="connsiteX20-5553" fmla="*/ 894 w 10042"/>
                  <a:gd name="connsiteY20-5554" fmla="*/ 6156 h 12800"/>
                  <a:gd name="connsiteX0-5555" fmla="*/ 894 w 10042"/>
                  <a:gd name="connsiteY0-5556" fmla="*/ 6156 h 12800"/>
                  <a:gd name="connsiteX1-5557" fmla="*/ 1769 w 10042"/>
                  <a:gd name="connsiteY1-5558" fmla="*/ 4693 h 12800"/>
                  <a:gd name="connsiteX2-5559" fmla="*/ 2324 w 10042"/>
                  <a:gd name="connsiteY2-5560" fmla="*/ 1873 h 12800"/>
                  <a:gd name="connsiteX3-5561" fmla="*/ 3532 w 10042"/>
                  <a:gd name="connsiteY3-5562" fmla="*/ 3553 h 12800"/>
                  <a:gd name="connsiteX4-5563" fmla="*/ 4460 w 10042"/>
                  <a:gd name="connsiteY4-5564" fmla="*/ 526 h 12800"/>
                  <a:gd name="connsiteX5-5565" fmla="*/ 5652 w 10042"/>
                  <a:gd name="connsiteY5-5566" fmla="*/ 2273 h 12800"/>
                  <a:gd name="connsiteX6-5567" fmla="*/ 6714 w 10042"/>
                  <a:gd name="connsiteY6-5568" fmla="*/ 13 h 12800"/>
                  <a:gd name="connsiteX7-5569" fmla="*/ 7901 w 10042"/>
                  <a:gd name="connsiteY7-5570" fmla="*/ 3509 h 12800"/>
                  <a:gd name="connsiteX8-5571" fmla="*/ 9157 w 10042"/>
                  <a:gd name="connsiteY8-5572" fmla="*/ 4511 h 12800"/>
                  <a:gd name="connsiteX9-5573" fmla="*/ 10040 w 10042"/>
                  <a:gd name="connsiteY9-5574" fmla="*/ 12704 h 12800"/>
                  <a:gd name="connsiteX10-5575" fmla="*/ 9069 w 10042"/>
                  <a:gd name="connsiteY10-5576" fmla="*/ 8976 h 12800"/>
                  <a:gd name="connsiteX11-5577" fmla="*/ 8134 w 10042"/>
                  <a:gd name="connsiteY11-5578" fmla="*/ 5945 h 12800"/>
                  <a:gd name="connsiteX12-5579" fmla="*/ 6738 w 10042"/>
                  <a:gd name="connsiteY12-5580" fmla="*/ 6712 h 12800"/>
                  <a:gd name="connsiteX13-5581" fmla="*/ 5727 w 10042"/>
                  <a:gd name="connsiteY13-5582" fmla="*/ 5400 h 12800"/>
                  <a:gd name="connsiteX14-5583" fmla="*/ 4926 w 10042"/>
                  <a:gd name="connsiteY14-5584" fmla="*/ 8028 h 12800"/>
                  <a:gd name="connsiteX15-5585" fmla="*/ 3832 w 10042"/>
                  <a:gd name="connsiteY15-5586" fmla="*/ 6853 h 12800"/>
                  <a:gd name="connsiteX16-5587" fmla="*/ 2997 w 10042"/>
                  <a:gd name="connsiteY16-5588" fmla="*/ 9466 h 12800"/>
                  <a:gd name="connsiteX17-5589" fmla="*/ 1950 w 10042"/>
                  <a:gd name="connsiteY17-5590" fmla="*/ 8298 h 12800"/>
                  <a:gd name="connsiteX18-5591" fmla="*/ 1085 w 10042"/>
                  <a:gd name="connsiteY18-5592" fmla="*/ 9215 h 12800"/>
                  <a:gd name="connsiteX19-5593" fmla="*/ 2 w 10042"/>
                  <a:gd name="connsiteY19-5594" fmla="*/ 10501 h 12800"/>
                  <a:gd name="connsiteX20-5595" fmla="*/ 894 w 10042"/>
                  <a:gd name="connsiteY20-5596" fmla="*/ 6156 h 12800"/>
                  <a:gd name="connsiteX0-5597" fmla="*/ 894 w 10042"/>
                  <a:gd name="connsiteY0-5598" fmla="*/ 6156 h 12800"/>
                  <a:gd name="connsiteX1-5599" fmla="*/ 1769 w 10042"/>
                  <a:gd name="connsiteY1-5600" fmla="*/ 4693 h 12800"/>
                  <a:gd name="connsiteX2-5601" fmla="*/ 2324 w 10042"/>
                  <a:gd name="connsiteY2-5602" fmla="*/ 1873 h 12800"/>
                  <a:gd name="connsiteX3-5603" fmla="*/ 3532 w 10042"/>
                  <a:gd name="connsiteY3-5604" fmla="*/ 3553 h 12800"/>
                  <a:gd name="connsiteX4-5605" fmla="*/ 4460 w 10042"/>
                  <a:gd name="connsiteY4-5606" fmla="*/ 526 h 12800"/>
                  <a:gd name="connsiteX5-5607" fmla="*/ 5652 w 10042"/>
                  <a:gd name="connsiteY5-5608" fmla="*/ 2273 h 12800"/>
                  <a:gd name="connsiteX6-5609" fmla="*/ 6714 w 10042"/>
                  <a:gd name="connsiteY6-5610" fmla="*/ 13 h 12800"/>
                  <a:gd name="connsiteX7-5611" fmla="*/ 7901 w 10042"/>
                  <a:gd name="connsiteY7-5612" fmla="*/ 3509 h 12800"/>
                  <a:gd name="connsiteX8-5613" fmla="*/ 9157 w 10042"/>
                  <a:gd name="connsiteY8-5614" fmla="*/ 4511 h 12800"/>
                  <a:gd name="connsiteX9-5615" fmla="*/ 10040 w 10042"/>
                  <a:gd name="connsiteY9-5616" fmla="*/ 12704 h 12800"/>
                  <a:gd name="connsiteX10-5617" fmla="*/ 9069 w 10042"/>
                  <a:gd name="connsiteY10-5618" fmla="*/ 8976 h 12800"/>
                  <a:gd name="connsiteX11-5619" fmla="*/ 8134 w 10042"/>
                  <a:gd name="connsiteY11-5620" fmla="*/ 5945 h 12800"/>
                  <a:gd name="connsiteX12-5621" fmla="*/ 6738 w 10042"/>
                  <a:gd name="connsiteY12-5622" fmla="*/ 6712 h 12800"/>
                  <a:gd name="connsiteX13-5623" fmla="*/ 5727 w 10042"/>
                  <a:gd name="connsiteY13-5624" fmla="*/ 5400 h 12800"/>
                  <a:gd name="connsiteX14-5625" fmla="*/ 4778 w 10042"/>
                  <a:gd name="connsiteY14-5626" fmla="*/ 7231 h 12800"/>
                  <a:gd name="connsiteX15-5627" fmla="*/ 3832 w 10042"/>
                  <a:gd name="connsiteY15-5628" fmla="*/ 6853 h 12800"/>
                  <a:gd name="connsiteX16-5629" fmla="*/ 2997 w 10042"/>
                  <a:gd name="connsiteY16-5630" fmla="*/ 9466 h 12800"/>
                  <a:gd name="connsiteX17-5631" fmla="*/ 1950 w 10042"/>
                  <a:gd name="connsiteY17-5632" fmla="*/ 8298 h 12800"/>
                  <a:gd name="connsiteX18-5633" fmla="*/ 1085 w 10042"/>
                  <a:gd name="connsiteY18-5634" fmla="*/ 9215 h 12800"/>
                  <a:gd name="connsiteX19-5635" fmla="*/ 2 w 10042"/>
                  <a:gd name="connsiteY19-5636" fmla="*/ 10501 h 12800"/>
                  <a:gd name="connsiteX20-5637" fmla="*/ 894 w 10042"/>
                  <a:gd name="connsiteY20-5638" fmla="*/ 6156 h 12800"/>
                  <a:gd name="connsiteX0-5639" fmla="*/ 894 w 10042"/>
                  <a:gd name="connsiteY0-5640" fmla="*/ 6156 h 12800"/>
                  <a:gd name="connsiteX1-5641" fmla="*/ 1769 w 10042"/>
                  <a:gd name="connsiteY1-5642" fmla="*/ 4693 h 12800"/>
                  <a:gd name="connsiteX2-5643" fmla="*/ 2324 w 10042"/>
                  <a:gd name="connsiteY2-5644" fmla="*/ 1873 h 12800"/>
                  <a:gd name="connsiteX3-5645" fmla="*/ 3532 w 10042"/>
                  <a:gd name="connsiteY3-5646" fmla="*/ 3553 h 12800"/>
                  <a:gd name="connsiteX4-5647" fmla="*/ 4460 w 10042"/>
                  <a:gd name="connsiteY4-5648" fmla="*/ 526 h 12800"/>
                  <a:gd name="connsiteX5-5649" fmla="*/ 5652 w 10042"/>
                  <a:gd name="connsiteY5-5650" fmla="*/ 2273 h 12800"/>
                  <a:gd name="connsiteX6-5651" fmla="*/ 6714 w 10042"/>
                  <a:gd name="connsiteY6-5652" fmla="*/ 13 h 12800"/>
                  <a:gd name="connsiteX7-5653" fmla="*/ 7901 w 10042"/>
                  <a:gd name="connsiteY7-5654" fmla="*/ 3509 h 12800"/>
                  <a:gd name="connsiteX8-5655" fmla="*/ 9157 w 10042"/>
                  <a:gd name="connsiteY8-5656" fmla="*/ 4511 h 12800"/>
                  <a:gd name="connsiteX9-5657" fmla="*/ 10040 w 10042"/>
                  <a:gd name="connsiteY9-5658" fmla="*/ 12704 h 12800"/>
                  <a:gd name="connsiteX10-5659" fmla="*/ 9069 w 10042"/>
                  <a:gd name="connsiteY10-5660" fmla="*/ 8976 h 12800"/>
                  <a:gd name="connsiteX11-5661" fmla="*/ 8134 w 10042"/>
                  <a:gd name="connsiteY11-5662" fmla="*/ 5945 h 12800"/>
                  <a:gd name="connsiteX12-5663" fmla="*/ 6738 w 10042"/>
                  <a:gd name="connsiteY12-5664" fmla="*/ 6712 h 12800"/>
                  <a:gd name="connsiteX13-5665" fmla="*/ 5786 w 10042"/>
                  <a:gd name="connsiteY13-5666" fmla="*/ 4965 h 12800"/>
                  <a:gd name="connsiteX14-5667" fmla="*/ 4778 w 10042"/>
                  <a:gd name="connsiteY14-5668" fmla="*/ 7231 h 12800"/>
                  <a:gd name="connsiteX15-5669" fmla="*/ 3832 w 10042"/>
                  <a:gd name="connsiteY15-5670" fmla="*/ 6853 h 12800"/>
                  <a:gd name="connsiteX16-5671" fmla="*/ 2997 w 10042"/>
                  <a:gd name="connsiteY16-5672" fmla="*/ 9466 h 12800"/>
                  <a:gd name="connsiteX17-5673" fmla="*/ 1950 w 10042"/>
                  <a:gd name="connsiteY17-5674" fmla="*/ 8298 h 12800"/>
                  <a:gd name="connsiteX18-5675" fmla="*/ 1085 w 10042"/>
                  <a:gd name="connsiteY18-5676" fmla="*/ 9215 h 12800"/>
                  <a:gd name="connsiteX19-5677" fmla="*/ 2 w 10042"/>
                  <a:gd name="connsiteY19-5678" fmla="*/ 10501 h 12800"/>
                  <a:gd name="connsiteX20-5679" fmla="*/ 894 w 10042"/>
                  <a:gd name="connsiteY20-5680" fmla="*/ 6156 h 12800"/>
                  <a:gd name="connsiteX0-5681" fmla="*/ 894 w 10042"/>
                  <a:gd name="connsiteY0-5682" fmla="*/ 6184 h 12828"/>
                  <a:gd name="connsiteX1-5683" fmla="*/ 1769 w 10042"/>
                  <a:gd name="connsiteY1-5684" fmla="*/ 4721 h 12828"/>
                  <a:gd name="connsiteX2-5685" fmla="*/ 2324 w 10042"/>
                  <a:gd name="connsiteY2-5686" fmla="*/ 1901 h 12828"/>
                  <a:gd name="connsiteX3-5687" fmla="*/ 3532 w 10042"/>
                  <a:gd name="connsiteY3-5688" fmla="*/ 3581 h 12828"/>
                  <a:gd name="connsiteX4-5689" fmla="*/ 4460 w 10042"/>
                  <a:gd name="connsiteY4-5690" fmla="*/ 554 h 12828"/>
                  <a:gd name="connsiteX5-5691" fmla="*/ 5607 w 10042"/>
                  <a:gd name="connsiteY5-5692" fmla="*/ 1576 h 12828"/>
                  <a:gd name="connsiteX6-5693" fmla="*/ 6714 w 10042"/>
                  <a:gd name="connsiteY6-5694" fmla="*/ 41 h 12828"/>
                  <a:gd name="connsiteX7-5695" fmla="*/ 7901 w 10042"/>
                  <a:gd name="connsiteY7-5696" fmla="*/ 3537 h 12828"/>
                  <a:gd name="connsiteX8-5697" fmla="*/ 9157 w 10042"/>
                  <a:gd name="connsiteY8-5698" fmla="*/ 4539 h 12828"/>
                  <a:gd name="connsiteX9-5699" fmla="*/ 10040 w 10042"/>
                  <a:gd name="connsiteY9-5700" fmla="*/ 12732 h 12828"/>
                  <a:gd name="connsiteX10-5701" fmla="*/ 9069 w 10042"/>
                  <a:gd name="connsiteY10-5702" fmla="*/ 9004 h 12828"/>
                  <a:gd name="connsiteX11-5703" fmla="*/ 8134 w 10042"/>
                  <a:gd name="connsiteY11-5704" fmla="*/ 5973 h 12828"/>
                  <a:gd name="connsiteX12-5705" fmla="*/ 6738 w 10042"/>
                  <a:gd name="connsiteY12-5706" fmla="*/ 6740 h 12828"/>
                  <a:gd name="connsiteX13-5707" fmla="*/ 5786 w 10042"/>
                  <a:gd name="connsiteY13-5708" fmla="*/ 4993 h 12828"/>
                  <a:gd name="connsiteX14-5709" fmla="*/ 4778 w 10042"/>
                  <a:gd name="connsiteY14-5710" fmla="*/ 7259 h 12828"/>
                  <a:gd name="connsiteX15-5711" fmla="*/ 3832 w 10042"/>
                  <a:gd name="connsiteY15-5712" fmla="*/ 6881 h 12828"/>
                  <a:gd name="connsiteX16-5713" fmla="*/ 2997 w 10042"/>
                  <a:gd name="connsiteY16-5714" fmla="*/ 9494 h 12828"/>
                  <a:gd name="connsiteX17-5715" fmla="*/ 1950 w 10042"/>
                  <a:gd name="connsiteY17-5716" fmla="*/ 8326 h 12828"/>
                  <a:gd name="connsiteX18-5717" fmla="*/ 1085 w 10042"/>
                  <a:gd name="connsiteY18-5718" fmla="*/ 9243 h 12828"/>
                  <a:gd name="connsiteX19-5719" fmla="*/ 2 w 10042"/>
                  <a:gd name="connsiteY19-5720" fmla="*/ 10529 h 12828"/>
                  <a:gd name="connsiteX20-5721" fmla="*/ 894 w 10042"/>
                  <a:gd name="connsiteY20-5722" fmla="*/ 6184 h 12828"/>
                  <a:gd name="connsiteX0-5723" fmla="*/ 894 w 10042"/>
                  <a:gd name="connsiteY0-5724" fmla="*/ 6184 h 12828"/>
                  <a:gd name="connsiteX1-5725" fmla="*/ 1769 w 10042"/>
                  <a:gd name="connsiteY1-5726" fmla="*/ 4721 h 12828"/>
                  <a:gd name="connsiteX2-5727" fmla="*/ 2324 w 10042"/>
                  <a:gd name="connsiteY2-5728" fmla="*/ 1901 h 12828"/>
                  <a:gd name="connsiteX3-5729" fmla="*/ 3532 w 10042"/>
                  <a:gd name="connsiteY3-5730" fmla="*/ 3581 h 12828"/>
                  <a:gd name="connsiteX4-5731" fmla="*/ 4460 w 10042"/>
                  <a:gd name="connsiteY4-5732" fmla="*/ 554 h 12828"/>
                  <a:gd name="connsiteX5-5733" fmla="*/ 5607 w 10042"/>
                  <a:gd name="connsiteY5-5734" fmla="*/ 1576 h 12828"/>
                  <a:gd name="connsiteX6-5735" fmla="*/ 6714 w 10042"/>
                  <a:gd name="connsiteY6-5736" fmla="*/ 41 h 12828"/>
                  <a:gd name="connsiteX7-5737" fmla="*/ 7901 w 10042"/>
                  <a:gd name="connsiteY7-5738" fmla="*/ 3537 h 12828"/>
                  <a:gd name="connsiteX8-5739" fmla="*/ 9157 w 10042"/>
                  <a:gd name="connsiteY8-5740" fmla="*/ 4539 h 12828"/>
                  <a:gd name="connsiteX9-5741" fmla="*/ 10040 w 10042"/>
                  <a:gd name="connsiteY9-5742" fmla="*/ 12732 h 12828"/>
                  <a:gd name="connsiteX10-5743" fmla="*/ 9069 w 10042"/>
                  <a:gd name="connsiteY10-5744" fmla="*/ 9004 h 12828"/>
                  <a:gd name="connsiteX11-5745" fmla="*/ 8134 w 10042"/>
                  <a:gd name="connsiteY11-5746" fmla="*/ 5973 h 12828"/>
                  <a:gd name="connsiteX12-5747" fmla="*/ 6738 w 10042"/>
                  <a:gd name="connsiteY12-5748" fmla="*/ 6740 h 12828"/>
                  <a:gd name="connsiteX13-5749" fmla="*/ 5786 w 10042"/>
                  <a:gd name="connsiteY13-5750" fmla="*/ 4993 h 12828"/>
                  <a:gd name="connsiteX14-5751" fmla="*/ 4778 w 10042"/>
                  <a:gd name="connsiteY14-5752" fmla="*/ 7259 h 12828"/>
                  <a:gd name="connsiteX15-5753" fmla="*/ 3802 w 10042"/>
                  <a:gd name="connsiteY15-5754" fmla="*/ 6374 h 12828"/>
                  <a:gd name="connsiteX16-5755" fmla="*/ 2997 w 10042"/>
                  <a:gd name="connsiteY16-5756" fmla="*/ 9494 h 12828"/>
                  <a:gd name="connsiteX17-5757" fmla="*/ 1950 w 10042"/>
                  <a:gd name="connsiteY17-5758" fmla="*/ 8326 h 12828"/>
                  <a:gd name="connsiteX18-5759" fmla="*/ 1085 w 10042"/>
                  <a:gd name="connsiteY18-5760" fmla="*/ 9243 h 12828"/>
                  <a:gd name="connsiteX19-5761" fmla="*/ 2 w 10042"/>
                  <a:gd name="connsiteY19-5762" fmla="*/ 10529 h 12828"/>
                  <a:gd name="connsiteX20-5763" fmla="*/ 894 w 10042"/>
                  <a:gd name="connsiteY20-5764" fmla="*/ 6184 h 12828"/>
                  <a:gd name="connsiteX0-5765" fmla="*/ 894 w 10042"/>
                  <a:gd name="connsiteY0-5766" fmla="*/ 6184 h 12828"/>
                  <a:gd name="connsiteX1-5767" fmla="*/ 1769 w 10042"/>
                  <a:gd name="connsiteY1-5768" fmla="*/ 4721 h 12828"/>
                  <a:gd name="connsiteX2-5769" fmla="*/ 2324 w 10042"/>
                  <a:gd name="connsiteY2-5770" fmla="*/ 1901 h 12828"/>
                  <a:gd name="connsiteX3-5771" fmla="*/ 3532 w 10042"/>
                  <a:gd name="connsiteY3-5772" fmla="*/ 3581 h 12828"/>
                  <a:gd name="connsiteX4-5773" fmla="*/ 4460 w 10042"/>
                  <a:gd name="connsiteY4-5774" fmla="*/ 554 h 12828"/>
                  <a:gd name="connsiteX5-5775" fmla="*/ 5607 w 10042"/>
                  <a:gd name="connsiteY5-5776" fmla="*/ 1576 h 12828"/>
                  <a:gd name="connsiteX6-5777" fmla="*/ 6714 w 10042"/>
                  <a:gd name="connsiteY6-5778" fmla="*/ 41 h 12828"/>
                  <a:gd name="connsiteX7-5779" fmla="*/ 7901 w 10042"/>
                  <a:gd name="connsiteY7-5780" fmla="*/ 3537 h 12828"/>
                  <a:gd name="connsiteX8-5781" fmla="*/ 9157 w 10042"/>
                  <a:gd name="connsiteY8-5782" fmla="*/ 4539 h 12828"/>
                  <a:gd name="connsiteX9-5783" fmla="*/ 10040 w 10042"/>
                  <a:gd name="connsiteY9-5784" fmla="*/ 12732 h 12828"/>
                  <a:gd name="connsiteX10-5785" fmla="*/ 9069 w 10042"/>
                  <a:gd name="connsiteY10-5786" fmla="*/ 9004 h 12828"/>
                  <a:gd name="connsiteX11-5787" fmla="*/ 8134 w 10042"/>
                  <a:gd name="connsiteY11-5788" fmla="*/ 5973 h 12828"/>
                  <a:gd name="connsiteX12-5789" fmla="*/ 6738 w 10042"/>
                  <a:gd name="connsiteY12-5790" fmla="*/ 6740 h 12828"/>
                  <a:gd name="connsiteX13-5791" fmla="*/ 5786 w 10042"/>
                  <a:gd name="connsiteY13-5792" fmla="*/ 4993 h 12828"/>
                  <a:gd name="connsiteX14-5793" fmla="*/ 4837 w 10042"/>
                  <a:gd name="connsiteY14-5794" fmla="*/ 6389 h 12828"/>
                  <a:gd name="connsiteX15-5795" fmla="*/ 3802 w 10042"/>
                  <a:gd name="connsiteY15-5796" fmla="*/ 6374 h 12828"/>
                  <a:gd name="connsiteX16-5797" fmla="*/ 2997 w 10042"/>
                  <a:gd name="connsiteY16-5798" fmla="*/ 9494 h 12828"/>
                  <a:gd name="connsiteX17-5799" fmla="*/ 1950 w 10042"/>
                  <a:gd name="connsiteY17-5800" fmla="*/ 8326 h 12828"/>
                  <a:gd name="connsiteX18-5801" fmla="*/ 1085 w 10042"/>
                  <a:gd name="connsiteY18-5802" fmla="*/ 9243 h 12828"/>
                  <a:gd name="connsiteX19-5803" fmla="*/ 2 w 10042"/>
                  <a:gd name="connsiteY19-5804" fmla="*/ 10529 h 12828"/>
                  <a:gd name="connsiteX20-5805" fmla="*/ 894 w 10042"/>
                  <a:gd name="connsiteY20-5806" fmla="*/ 6184 h 12828"/>
                  <a:gd name="connsiteX0-5807" fmla="*/ 894 w 10042"/>
                  <a:gd name="connsiteY0-5808" fmla="*/ 6184 h 12828"/>
                  <a:gd name="connsiteX1-5809" fmla="*/ 1769 w 10042"/>
                  <a:gd name="connsiteY1-5810" fmla="*/ 4721 h 12828"/>
                  <a:gd name="connsiteX2-5811" fmla="*/ 2324 w 10042"/>
                  <a:gd name="connsiteY2-5812" fmla="*/ 1901 h 12828"/>
                  <a:gd name="connsiteX3-5813" fmla="*/ 3532 w 10042"/>
                  <a:gd name="connsiteY3-5814" fmla="*/ 3581 h 12828"/>
                  <a:gd name="connsiteX4-5815" fmla="*/ 4460 w 10042"/>
                  <a:gd name="connsiteY4-5816" fmla="*/ 554 h 12828"/>
                  <a:gd name="connsiteX5-5817" fmla="*/ 5607 w 10042"/>
                  <a:gd name="connsiteY5-5818" fmla="*/ 1576 h 12828"/>
                  <a:gd name="connsiteX6-5819" fmla="*/ 6714 w 10042"/>
                  <a:gd name="connsiteY6-5820" fmla="*/ 41 h 12828"/>
                  <a:gd name="connsiteX7-5821" fmla="*/ 7901 w 10042"/>
                  <a:gd name="connsiteY7-5822" fmla="*/ 3537 h 12828"/>
                  <a:gd name="connsiteX8-5823" fmla="*/ 9157 w 10042"/>
                  <a:gd name="connsiteY8-5824" fmla="*/ 4539 h 12828"/>
                  <a:gd name="connsiteX9-5825" fmla="*/ 10040 w 10042"/>
                  <a:gd name="connsiteY9-5826" fmla="*/ 12732 h 12828"/>
                  <a:gd name="connsiteX10-5827" fmla="*/ 9069 w 10042"/>
                  <a:gd name="connsiteY10-5828" fmla="*/ 9004 h 12828"/>
                  <a:gd name="connsiteX11-5829" fmla="*/ 8134 w 10042"/>
                  <a:gd name="connsiteY11-5830" fmla="*/ 5973 h 12828"/>
                  <a:gd name="connsiteX12-5831" fmla="*/ 6738 w 10042"/>
                  <a:gd name="connsiteY12-5832" fmla="*/ 6740 h 12828"/>
                  <a:gd name="connsiteX13-5833" fmla="*/ 5786 w 10042"/>
                  <a:gd name="connsiteY13-5834" fmla="*/ 4993 h 12828"/>
                  <a:gd name="connsiteX14-5835" fmla="*/ 4837 w 10042"/>
                  <a:gd name="connsiteY14-5836" fmla="*/ 6389 h 12828"/>
                  <a:gd name="connsiteX15-5837" fmla="*/ 3802 w 10042"/>
                  <a:gd name="connsiteY15-5838" fmla="*/ 6374 h 12828"/>
                  <a:gd name="connsiteX16-5839" fmla="*/ 2967 w 10042"/>
                  <a:gd name="connsiteY16-5840" fmla="*/ 8842 h 12828"/>
                  <a:gd name="connsiteX17-5841" fmla="*/ 1950 w 10042"/>
                  <a:gd name="connsiteY17-5842" fmla="*/ 8326 h 12828"/>
                  <a:gd name="connsiteX18-5843" fmla="*/ 1085 w 10042"/>
                  <a:gd name="connsiteY18-5844" fmla="*/ 9243 h 12828"/>
                  <a:gd name="connsiteX19-5845" fmla="*/ 2 w 10042"/>
                  <a:gd name="connsiteY19-5846" fmla="*/ 10529 h 12828"/>
                  <a:gd name="connsiteX20-5847" fmla="*/ 894 w 10042"/>
                  <a:gd name="connsiteY20-5848" fmla="*/ 6184 h 12828"/>
                  <a:gd name="connsiteX0-5849" fmla="*/ 894 w 10042"/>
                  <a:gd name="connsiteY0-5850" fmla="*/ 6184 h 12828"/>
                  <a:gd name="connsiteX1-5851" fmla="*/ 1769 w 10042"/>
                  <a:gd name="connsiteY1-5852" fmla="*/ 4721 h 12828"/>
                  <a:gd name="connsiteX2-5853" fmla="*/ 2324 w 10042"/>
                  <a:gd name="connsiteY2-5854" fmla="*/ 1901 h 12828"/>
                  <a:gd name="connsiteX3-5855" fmla="*/ 3532 w 10042"/>
                  <a:gd name="connsiteY3-5856" fmla="*/ 3581 h 12828"/>
                  <a:gd name="connsiteX4-5857" fmla="*/ 4460 w 10042"/>
                  <a:gd name="connsiteY4-5858" fmla="*/ 554 h 12828"/>
                  <a:gd name="connsiteX5-5859" fmla="*/ 5607 w 10042"/>
                  <a:gd name="connsiteY5-5860" fmla="*/ 1576 h 12828"/>
                  <a:gd name="connsiteX6-5861" fmla="*/ 6714 w 10042"/>
                  <a:gd name="connsiteY6-5862" fmla="*/ 41 h 12828"/>
                  <a:gd name="connsiteX7-5863" fmla="*/ 7901 w 10042"/>
                  <a:gd name="connsiteY7-5864" fmla="*/ 3537 h 12828"/>
                  <a:gd name="connsiteX8-5865" fmla="*/ 9157 w 10042"/>
                  <a:gd name="connsiteY8-5866" fmla="*/ 4539 h 12828"/>
                  <a:gd name="connsiteX9-5867" fmla="*/ 10040 w 10042"/>
                  <a:gd name="connsiteY9-5868" fmla="*/ 12732 h 12828"/>
                  <a:gd name="connsiteX10-5869" fmla="*/ 9069 w 10042"/>
                  <a:gd name="connsiteY10-5870" fmla="*/ 9004 h 12828"/>
                  <a:gd name="connsiteX11-5871" fmla="*/ 8134 w 10042"/>
                  <a:gd name="connsiteY11-5872" fmla="*/ 5973 h 12828"/>
                  <a:gd name="connsiteX12-5873" fmla="*/ 6738 w 10042"/>
                  <a:gd name="connsiteY12-5874" fmla="*/ 6740 h 12828"/>
                  <a:gd name="connsiteX13-5875" fmla="*/ 5786 w 10042"/>
                  <a:gd name="connsiteY13-5876" fmla="*/ 4993 h 12828"/>
                  <a:gd name="connsiteX14-5877" fmla="*/ 4837 w 10042"/>
                  <a:gd name="connsiteY14-5878" fmla="*/ 6389 h 12828"/>
                  <a:gd name="connsiteX15-5879" fmla="*/ 3802 w 10042"/>
                  <a:gd name="connsiteY15-5880" fmla="*/ 6374 h 12828"/>
                  <a:gd name="connsiteX16-5881" fmla="*/ 2967 w 10042"/>
                  <a:gd name="connsiteY16-5882" fmla="*/ 8842 h 12828"/>
                  <a:gd name="connsiteX17-5883" fmla="*/ 1950 w 10042"/>
                  <a:gd name="connsiteY17-5884" fmla="*/ 8326 h 12828"/>
                  <a:gd name="connsiteX18-5885" fmla="*/ 1085 w 10042"/>
                  <a:gd name="connsiteY18-5886" fmla="*/ 9243 h 12828"/>
                  <a:gd name="connsiteX19-5887" fmla="*/ 2 w 10042"/>
                  <a:gd name="connsiteY19-5888" fmla="*/ 10529 h 12828"/>
                  <a:gd name="connsiteX20-5889" fmla="*/ 894 w 10042"/>
                  <a:gd name="connsiteY20-5890" fmla="*/ 6184 h 12828"/>
                  <a:gd name="connsiteX0-5891" fmla="*/ 894 w 10042"/>
                  <a:gd name="connsiteY0-5892" fmla="*/ 6184 h 12828"/>
                  <a:gd name="connsiteX1-5893" fmla="*/ 1769 w 10042"/>
                  <a:gd name="connsiteY1-5894" fmla="*/ 4721 h 12828"/>
                  <a:gd name="connsiteX2-5895" fmla="*/ 2324 w 10042"/>
                  <a:gd name="connsiteY2-5896" fmla="*/ 1901 h 12828"/>
                  <a:gd name="connsiteX3-5897" fmla="*/ 3532 w 10042"/>
                  <a:gd name="connsiteY3-5898" fmla="*/ 3581 h 12828"/>
                  <a:gd name="connsiteX4-5899" fmla="*/ 4460 w 10042"/>
                  <a:gd name="connsiteY4-5900" fmla="*/ 554 h 12828"/>
                  <a:gd name="connsiteX5-5901" fmla="*/ 5607 w 10042"/>
                  <a:gd name="connsiteY5-5902" fmla="*/ 1576 h 12828"/>
                  <a:gd name="connsiteX6-5903" fmla="*/ 6714 w 10042"/>
                  <a:gd name="connsiteY6-5904" fmla="*/ 41 h 12828"/>
                  <a:gd name="connsiteX7-5905" fmla="*/ 7901 w 10042"/>
                  <a:gd name="connsiteY7-5906" fmla="*/ 3537 h 12828"/>
                  <a:gd name="connsiteX8-5907" fmla="*/ 9157 w 10042"/>
                  <a:gd name="connsiteY8-5908" fmla="*/ 4539 h 12828"/>
                  <a:gd name="connsiteX9-5909" fmla="*/ 10040 w 10042"/>
                  <a:gd name="connsiteY9-5910" fmla="*/ 12732 h 12828"/>
                  <a:gd name="connsiteX10-5911" fmla="*/ 9069 w 10042"/>
                  <a:gd name="connsiteY10-5912" fmla="*/ 9004 h 12828"/>
                  <a:gd name="connsiteX11-5913" fmla="*/ 8134 w 10042"/>
                  <a:gd name="connsiteY11-5914" fmla="*/ 5973 h 12828"/>
                  <a:gd name="connsiteX12-5915" fmla="*/ 6738 w 10042"/>
                  <a:gd name="connsiteY12-5916" fmla="*/ 6740 h 12828"/>
                  <a:gd name="connsiteX13-5917" fmla="*/ 5786 w 10042"/>
                  <a:gd name="connsiteY13-5918" fmla="*/ 4993 h 12828"/>
                  <a:gd name="connsiteX14-5919" fmla="*/ 4837 w 10042"/>
                  <a:gd name="connsiteY14-5920" fmla="*/ 6389 h 12828"/>
                  <a:gd name="connsiteX15-5921" fmla="*/ 3802 w 10042"/>
                  <a:gd name="connsiteY15-5922" fmla="*/ 6374 h 12828"/>
                  <a:gd name="connsiteX16-5923" fmla="*/ 2967 w 10042"/>
                  <a:gd name="connsiteY16-5924" fmla="*/ 8842 h 12828"/>
                  <a:gd name="connsiteX17-5925" fmla="*/ 1950 w 10042"/>
                  <a:gd name="connsiteY17-5926" fmla="*/ 8326 h 12828"/>
                  <a:gd name="connsiteX18-5927" fmla="*/ 1085 w 10042"/>
                  <a:gd name="connsiteY18-5928" fmla="*/ 9243 h 12828"/>
                  <a:gd name="connsiteX19-5929" fmla="*/ 2 w 10042"/>
                  <a:gd name="connsiteY19-5930" fmla="*/ 10529 h 12828"/>
                  <a:gd name="connsiteX20-5931" fmla="*/ 894 w 10042"/>
                  <a:gd name="connsiteY20-5932" fmla="*/ 6184 h 12828"/>
                  <a:gd name="connsiteX0-5933" fmla="*/ 894 w 10042"/>
                  <a:gd name="connsiteY0-5934" fmla="*/ 6184 h 12828"/>
                  <a:gd name="connsiteX1-5935" fmla="*/ 1769 w 10042"/>
                  <a:gd name="connsiteY1-5936" fmla="*/ 4721 h 12828"/>
                  <a:gd name="connsiteX2-5937" fmla="*/ 2324 w 10042"/>
                  <a:gd name="connsiteY2-5938" fmla="*/ 1901 h 12828"/>
                  <a:gd name="connsiteX3-5939" fmla="*/ 3532 w 10042"/>
                  <a:gd name="connsiteY3-5940" fmla="*/ 3581 h 12828"/>
                  <a:gd name="connsiteX4-5941" fmla="*/ 4460 w 10042"/>
                  <a:gd name="connsiteY4-5942" fmla="*/ 554 h 12828"/>
                  <a:gd name="connsiteX5-5943" fmla="*/ 5607 w 10042"/>
                  <a:gd name="connsiteY5-5944" fmla="*/ 1576 h 12828"/>
                  <a:gd name="connsiteX6-5945" fmla="*/ 6714 w 10042"/>
                  <a:gd name="connsiteY6-5946" fmla="*/ 41 h 12828"/>
                  <a:gd name="connsiteX7-5947" fmla="*/ 7901 w 10042"/>
                  <a:gd name="connsiteY7-5948" fmla="*/ 3537 h 12828"/>
                  <a:gd name="connsiteX8-5949" fmla="*/ 9157 w 10042"/>
                  <a:gd name="connsiteY8-5950" fmla="*/ 4539 h 12828"/>
                  <a:gd name="connsiteX9-5951" fmla="*/ 10040 w 10042"/>
                  <a:gd name="connsiteY9-5952" fmla="*/ 12732 h 12828"/>
                  <a:gd name="connsiteX10-5953" fmla="*/ 9069 w 10042"/>
                  <a:gd name="connsiteY10-5954" fmla="*/ 9004 h 12828"/>
                  <a:gd name="connsiteX11-5955" fmla="*/ 8134 w 10042"/>
                  <a:gd name="connsiteY11-5956" fmla="*/ 5973 h 12828"/>
                  <a:gd name="connsiteX12-5957" fmla="*/ 6738 w 10042"/>
                  <a:gd name="connsiteY12-5958" fmla="*/ 6740 h 12828"/>
                  <a:gd name="connsiteX13-5959" fmla="*/ 5786 w 10042"/>
                  <a:gd name="connsiteY13-5960" fmla="*/ 4993 h 12828"/>
                  <a:gd name="connsiteX14-5961" fmla="*/ 4837 w 10042"/>
                  <a:gd name="connsiteY14-5962" fmla="*/ 6389 h 12828"/>
                  <a:gd name="connsiteX15-5963" fmla="*/ 3802 w 10042"/>
                  <a:gd name="connsiteY15-5964" fmla="*/ 6374 h 12828"/>
                  <a:gd name="connsiteX16-5965" fmla="*/ 2863 w 10042"/>
                  <a:gd name="connsiteY16-5966" fmla="*/ 8552 h 12828"/>
                  <a:gd name="connsiteX17-5967" fmla="*/ 1950 w 10042"/>
                  <a:gd name="connsiteY17-5968" fmla="*/ 8326 h 12828"/>
                  <a:gd name="connsiteX18-5969" fmla="*/ 1085 w 10042"/>
                  <a:gd name="connsiteY18-5970" fmla="*/ 9243 h 12828"/>
                  <a:gd name="connsiteX19-5971" fmla="*/ 2 w 10042"/>
                  <a:gd name="connsiteY19-5972" fmla="*/ 10529 h 12828"/>
                  <a:gd name="connsiteX20-5973" fmla="*/ 894 w 10042"/>
                  <a:gd name="connsiteY20-5974" fmla="*/ 6184 h 12828"/>
                  <a:gd name="connsiteX0-5975" fmla="*/ 894 w 10042"/>
                  <a:gd name="connsiteY0-5976" fmla="*/ 6184 h 12828"/>
                  <a:gd name="connsiteX1-5977" fmla="*/ 1769 w 10042"/>
                  <a:gd name="connsiteY1-5978" fmla="*/ 4721 h 12828"/>
                  <a:gd name="connsiteX2-5979" fmla="*/ 2487 w 10042"/>
                  <a:gd name="connsiteY2-5980" fmla="*/ 2046 h 12828"/>
                  <a:gd name="connsiteX3-5981" fmla="*/ 3532 w 10042"/>
                  <a:gd name="connsiteY3-5982" fmla="*/ 3581 h 12828"/>
                  <a:gd name="connsiteX4-5983" fmla="*/ 4460 w 10042"/>
                  <a:gd name="connsiteY4-5984" fmla="*/ 554 h 12828"/>
                  <a:gd name="connsiteX5-5985" fmla="*/ 5607 w 10042"/>
                  <a:gd name="connsiteY5-5986" fmla="*/ 1576 h 12828"/>
                  <a:gd name="connsiteX6-5987" fmla="*/ 6714 w 10042"/>
                  <a:gd name="connsiteY6-5988" fmla="*/ 41 h 12828"/>
                  <a:gd name="connsiteX7-5989" fmla="*/ 7901 w 10042"/>
                  <a:gd name="connsiteY7-5990" fmla="*/ 3537 h 12828"/>
                  <a:gd name="connsiteX8-5991" fmla="*/ 9157 w 10042"/>
                  <a:gd name="connsiteY8-5992" fmla="*/ 4539 h 12828"/>
                  <a:gd name="connsiteX9-5993" fmla="*/ 10040 w 10042"/>
                  <a:gd name="connsiteY9-5994" fmla="*/ 12732 h 12828"/>
                  <a:gd name="connsiteX10-5995" fmla="*/ 9069 w 10042"/>
                  <a:gd name="connsiteY10-5996" fmla="*/ 9004 h 12828"/>
                  <a:gd name="connsiteX11-5997" fmla="*/ 8134 w 10042"/>
                  <a:gd name="connsiteY11-5998" fmla="*/ 5973 h 12828"/>
                  <a:gd name="connsiteX12-5999" fmla="*/ 6738 w 10042"/>
                  <a:gd name="connsiteY12-6000" fmla="*/ 6740 h 12828"/>
                  <a:gd name="connsiteX13-6001" fmla="*/ 5786 w 10042"/>
                  <a:gd name="connsiteY13-6002" fmla="*/ 4993 h 12828"/>
                  <a:gd name="connsiteX14-6003" fmla="*/ 4837 w 10042"/>
                  <a:gd name="connsiteY14-6004" fmla="*/ 6389 h 12828"/>
                  <a:gd name="connsiteX15-6005" fmla="*/ 3802 w 10042"/>
                  <a:gd name="connsiteY15-6006" fmla="*/ 6374 h 12828"/>
                  <a:gd name="connsiteX16-6007" fmla="*/ 2863 w 10042"/>
                  <a:gd name="connsiteY16-6008" fmla="*/ 8552 h 12828"/>
                  <a:gd name="connsiteX17-6009" fmla="*/ 1950 w 10042"/>
                  <a:gd name="connsiteY17-6010" fmla="*/ 8326 h 12828"/>
                  <a:gd name="connsiteX18-6011" fmla="*/ 1085 w 10042"/>
                  <a:gd name="connsiteY18-6012" fmla="*/ 9243 h 12828"/>
                  <a:gd name="connsiteX19-6013" fmla="*/ 2 w 10042"/>
                  <a:gd name="connsiteY19-6014" fmla="*/ 10529 h 12828"/>
                  <a:gd name="connsiteX20-6015" fmla="*/ 894 w 10042"/>
                  <a:gd name="connsiteY20-6016" fmla="*/ 6184 h 12828"/>
                  <a:gd name="connsiteX0-6017" fmla="*/ 894 w 10046"/>
                  <a:gd name="connsiteY0-6018" fmla="*/ 6184 h 12828"/>
                  <a:gd name="connsiteX1-6019" fmla="*/ 1769 w 10046"/>
                  <a:gd name="connsiteY1-6020" fmla="*/ 4721 h 12828"/>
                  <a:gd name="connsiteX2-6021" fmla="*/ 2487 w 10046"/>
                  <a:gd name="connsiteY2-6022" fmla="*/ 2046 h 12828"/>
                  <a:gd name="connsiteX3-6023" fmla="*/ 3532 w 10046"/>
                  <a:gd name="connsiteY3-6024" fmla="*/ 3581 h 12828"/>
                  <a:gd name="connsiteX4-6025" fmla="*/ 4460 w 10046"/>
                  <a:gd name="connsiteY4-6026" fmla="*/ 554 h 12828"/>
                  <a:gd name="connsiteX5-6027" fmla="*/ 5607 w 10046"/>
                  <a:gd name="connsiteY5-6028" fmla="*/ 1576 h 12828"/>
                  <a:gd name="connsiteX6-6029" fmla="*/ 6714 w 10046"/>
                  <a:gd name="connsiteY6-6030" fmla="*/ 41 h 12828"/>
                  <a:gd name="connsiteX7-6031" fmla="*/ 7901 w 10046"/>
                  <a:gd name="connsiteY7-6032" fmla="*/ 3537 h 12828"/>
                  <a:gd name="connsiteX8-6033" fmla="*/ 9157 w 10046"/>
                  <a:gd name="connsiteY8-6034" fmla="*/ 4539 h 12828"/>
                  <a:gd name="connsiteX9-6035" fmla="*/ 10040 w 10046"/>
                  <a:gd name="connsiteY9-6036" fmla="*/ 12732 h 12828"/>
                  <a:gd name="connsiteX10-6037" fmla="*/ 9441 w 10046"/>
                  <a:gd name="connsiteY10-6038" fmla="*/ 9004 h 12828"/>
                  <a:gd name="connsiteX11-6039" fmla="*/ 8134 w 10046"/>
                  <a:gd name="connsiteY11-6040" fmla="*/ 5973 h 12828"/>
                  <a:gd name="connsiteX12-6041" fmla="*/ 6738 w 10046"/>
                  <a:gd name="connsiteY12-6042" fmla="*/ 6740 h 12828"/>
                  <a:gd name="connsiteX13-6043" fmla="*/ 5786 w 10046"/>
                  <a:gd name="connsiteY13-6044" fmla="*/ 4993 h 12828"/>
                  <a:gd name="connsiteX14-6045" fmla="*/ 4837 w 10046"/>
                  <a:gd name="connsiteY14-6046" fmla="*/ 6389 h 12828"/>
                  <a:gd name="connsiteX15-6047" fmla="*/ 3802 w 10046"/>
                  <a:gd name="connsiteY15-6048" fmla="*/ 6374 h 12828"/>
                  <a:gd name="connsiteX16-6049" fmla="*/ 2863 w 10046"/>
                  <a:gd name="connsiteY16-6050" fmla="*/ 8552 h 12828"/>
                  <a:gd name="connsiteX17-6051" fmla="*/ 1950 w 10046"/>
                  <a:gd name="connsiteY17-6052" fmla="*/ 8326 h 12828"/>
                  <a:gd name="connsiteX18-6053" fmla="*/ 1085 w 10046"/>
                  <a:gd name="connsiteY18-6054" fmla="*/ 9243 h 12828"/>
                  <a:gd name="connsiteX19-6055" fmla="*/ 2 w 10046"/>
                  <a:gd name="connsiteY19-6056" fmla="*/ 10529 h 12828"/>
                  <a:gd name="connsiteX20-6057" fmla="*/ 894 w 10046"/>
                  <a:gd name="connsiteY20-6058" fmla="*/ 6184 h 12828"/>
                  <a:gd name="connsiteX0-6059" fmla="*/ 894 w 10002"/>
                  <a:gd name="connsiteY0-6060" fmla="*/ 6184 h 13295"/>
                  <a:gd name="connsiteX1-6061" fmla="*/ 1769 w 10002"/>
                  <a:gd name="connsiteY1-6062" fmla="*/ 4721 h 13295"/>
                  <a:gd name="connsiteX2-6063" fmla="*/ 2487 w 10002"/>
                  <a:gd name="connsiteY2-6064" fmla="*/ 2046 h 13295"/>
                  <a:gd name="connsiteX3-6065" fmla="*/ 3532 w 10002"/>
                  <a:gd name="connsiteY3-6066" fmla="*/ 3581 h 13295"/>
                  <a:gd name="connsiteX4-6067" fmla="*/ 4460 w 10002"/>
                  <a:gd name="connsiteY4-6068" fmla="*/ 554 h 13295"/>
                  <a:gd name="connsiteX5-6069" fmla="*/ 5607 w 10002"/>
                  <a:gd name="connsiteY5-6070" fmla="*/ 1576 h 13295"/>
                  <a:gd name="connsiteX6-6071" fmla="*/ 6714 w 10002"/>
                  <a:gd name="connsiteY6-6072" fmla="*/ 41 h 13295"/>
                  <a:gd name="connsiteX7-6073" fmla="*/ 7901 w 10002"/>
                  <a:gd name="connsiteY7-6074" fmla="*/ 3537 h 13295"/>
                  <a:gd name="connsiteX8-6075" fmla="*/ 9157 w 10002"/>
                  <a:gd name="connsiteY8-6076" fmla="*/ 4539 h 13295"/>
                  <a:gd name="connsiteX9-6077" fmla="*/ 9995 w 10002"/>
                  <a:gd name="connsiteY9-6078" fmla="*/ 13210 h 13295"/>
                  <a:gd name="connsiteX10-6079" fmla="*/ 9441 w 10002"/>
                  <a:gd name="connsiteY10-6080" fmla="*/ 9004 h 13295"/>
                  <a:gd name="connsiteX11-6081" fmla="*/ 8134 w 10002"/>
                  <a:gd name="connsiteY11-6082" fmla="*/ 5973 h 13295"/>
                  <a:gd name="connsiteX12-6083" fmla="*/ 6738 w 10002"/>
                  <a:gd name="connsiteY12-6084" fmla="*/ 6740 h 13295"/>
                  <a:gd name="connsiteX13-6085" fmla="*/ 5786 w 10002"/>
                  <a:gd name="connsiteY13-6086" fmla="*/ 4993 h 13295"/>
                  <a:gd name="connsiteX14-6087" fmla="*/ 4837 w 10002"/>
                  <a:gd name="connsiteY14-6088" fmla="*/ 6389 h 13295"/>
                  <a:gd name="connsiteX15-6089" fmla="*/ 3802 w 10002"/>
                  <a:gd name="connsiteY15-6090" fmla="*/ 6374 h 13295"/>
                  <a:gd name="connsiteX16-6091" fmla="*/ 2863 w 10002"/>
                  <a:gd name="connsiteY16-6092" fmla="*/ 8552 h 13295"/>
                  <a:gd name="connsiteX17-6093" fmla="*/ 1950 w 10002"/>
                  <a:gd name="connsiteY17-6094" fmla="*/ 8326 h 13295"/>
                  <a:gd name="connsiteX18-6095" fmla="*/ 1085 w 10002"/>
                  <a:gd name="connsiteY18-6096" fmla="*/ 9243 h 13295"/>
                  <a:gd name="connsiteX19-6097" fmla="*/ 2 w 10002"/>
                  <a:gd name="connsiteY19-6098" fmla="*/ 10529 h 13295"/>
                  <a:gd name="connsiteX20-6099" fmla="*/ 894 w 10002"/>
                  <a:gd name="connsiteY20-6100" fmla="*/ 6184 h 13295"/>
                  <a:gd name="connsiteX0-6101" fmla="*/ 894 w 10002"/>
                  <a:gd name="connsiteY0-6102" fmla="*/ 6184 h 13295"/>
                  <a:gd name="connsiteX1-6103" fmla="*/ 1769 w 10002"/>
                  <a:gd name="connsiteY1-6104" fmla="*/ 4721 h 13295"/>
                  <a:gd name="connsiteX2-6105" fmla="*/ 2487 w 10002"/>
                  <a:gd name="connsiteY2-6106" fmla="*/ 2046 h 13295"/>
                  <a:gd name="connsiteX3-6107" fmla="*/ 3532 w 10002"/>
                  <a:gd name="connsiteY3-6108" fmla="*/ 3581 h 13295"/>
                  <a:gd name="connsiteX4-6109" fmla="*/ 4460 w 10002"/>
                  <a:gd name="connsiteY4-6110" fmla="*/ 554 h 13295"/>
                  <a:gd name="connsiteX5-6111" fmla="*/ 5607 w 10002"/>
                  <a:gd name="connsiteY5-6112" fmla="*/ 1576 h 13295"/>
                  <a:gd name="connsiteX6-6113" fmla="*/ 6714 w 10002"/>
                  <a:gd name="connsiteY6-6114" fmla="*/ 41 h 13295"/>
                  <a:gd name="connsiteX7-6115" fmla="*/ 7901 w 10002"/>
                  <a:gd name="connsiteY7-6116" fmla="*/ 3537 h 13295"/>
                  <a:gd name="connsiteX8-6117" fmla="*/ 9231 w 10002"/>
                  <a:gd name="connsiteY8-6118" fmla="*/ 5734 h 13295"/>
                  <a:gd name="connsiteX9-6119" fmla="*/ 9995 w 10002"/>
                  <a:gd name="connsiteY9-6120" fmla="*/ 13210 h 13295"/>
                  <a:gd name="connsiteX10-6121" fmla="*/ 9441 w 10002"/>
                  <a:gd name="connsiteY10-6122" fmla="*/ 9004 h 13295"/>
                  <a:gd name="connsiteX11-6123" fmla="*/ 8134 w 10002"/>
                  <a:gd name="connsiteY11-6124" fmla="*/ 5973 h 13295"/>
                  <a:gd name="connsiteX12-6125" fmla="*/ 6738 w 10002"/>
                  <a:gd name="connsiteY12-6126" fmla="*/ 6740 h 13295"/>
                  <a:gd name="connsiteX13-6127" fmla="*/ 5786 w 10002"/>
                  <a:gd name="connsiteY13-6128" fmla="*/ 4993 h 13295"/>
                  <a:gd name="connsiteX14-6129" fmla="*/ 4837 w 10002"/>
                  <a:gd name="connsiteY14-6130" fmla="*/ 6389 h 13295"/>
                  <a:gd name="connsiteX15-6131" fmla="*/ 3802 w 10002"/>
                  <a:gd name="connsiteY15-6132" fmla="*/ 6374 h 13295"/>
                  <a:gd name="connsiteX16-6133" fmla="*/ 2863 w 10002"/>
                  <a:gd name="connsiteY16-6134" fmla="*/ 8552 h 13295"/>
                  <a:gd name="connsiteX17-6135" fmla="*/ 1950 w 10002"/>
                  <a:gd name="connsiteY17-6136" fmla="*/ 8326 h 13295"/>
                  <a:gd name="connsiteX18-6137" fmla="*/ 1085 w 10002"/>
                  <a:gd name="connsiteY18-6138" fmla="*/ 9243 h 13295"/>
                  <a:gd name="connsiteX19-6139" fmla="*/ 2 w 10002"/>
                  <a:gd name="connsiteY19-6140" fmla="*/ 10529 h 13295"/>
                  <a:gd name="connsiteX20-6141" fmla="*/ 894 w 10002"/>
                  <a:gd name="connsiteY20-6142" fmla="*/ 6184 h 13295"/>
                  <a:gd name="connsiteX0-6143" fmla="*/ 894 w 9999"/>
                  <a:gd name="connsiteY0-6144" fmla="*/ 6184 h 13293"/>
                  <a:gd name="connsiteX1-6145" fmla="*/ 1769 w 9999"/>
                  <a:gd name="connsiteY1-6146" fmla="*/ 4721 h 13293"/>
                  <a:gd name="connsiteX2-6147" fmla="*/ 2487 w 9999"/>
                  <a:gd name="connsiteY2-6148" fmla="*/ 2046 h 13293"/>
                  <a:gd name="connsiteX3-6149" fmla="*/ 3532 w 9999"/>
                  <a:gd name="connsiteY3-6150" fmla="*/ 3581 h 13293"/>
                  <a:gd name="connsiteX4-6151" fmla="*/ 4460 w 9999"/>
                  <a:gd name="connsiteY4-6152" fmla="*/ 554 h 13293"/>
                  <a:gd name="connsiteX5-6153" fmla="*/ 5607 w 9999"/>
                  <a:gd name="connsiteY5-6154" fmla="*/ 1576 h 13293"/>
                  <a:gd name="connsiteX6-6155" fmla="*/ 6714 w 9999"/>
                  <a:gd name="connsiteY6-6156" fmla="*/ 41 h 13293"/>
                  <a:gd name="connsiteX7-6157" fmla="*/ 7901 w 9999"/>
                  <a:gd name="connsiteY7-6158" fmla="*/ 3537 h 13293"/>
                  <a:gd name="connsiteX8-6159" fmla="*/ 9231 w 9999"/>
                  <a:gd name="connsiteY8-6160" fmla="*/ 5734 h 13293"/>
                  <a:gd name="connsiteX9-6161" fmla="*/ 9995 w 9999"/>
                  <a:gd name="connsiteY9-6162" fmla="*/ 13210 h 13293"/>
                  <a:gd name="connsiteX10-6163" fmla="*/ 9292 w 9999"/>
                  <a:gd name="connsiteY10-6164" fmla="*/ 8924 h 13293"/>
                  <a:gd name="connsiteX11-6165" fmla="*/ 8134 w 9999"/>
                  <a:gd name="connsiteY11-6166" fmla="*/ 5973 h 13293"/>
                  <a:gd name="connsiteX12-6167" fmla="*/ 6738 w 9999"/>
                  <a:gd name="connsiteY12-6168" fmla="*/ 6740 h 13293"/>
                  <a:gd name="connsiteX13-6169" fmla="*/ 5786 w 9999"/>
                  <a:gd name="connsiteY13-6170" fmla="*/ 4993 h 13293"/>
                  <a:gd name="connsiteX14-6171" fmla="*/ 4837 w 9999"/>
                  <a:gd name="connsiteY14-6172" fmla="*/ 6389 h 13293"/>
                  <a:gd name="connsiteX15-6173" fmla="*/ 3802 w 9999"/>
                  <a:gd name="connsiteY15-6174" fmla="*/ 6374 h 13293"/>
                  <a:gd name="connsiteX16-6175" fmla="*/ 2863 w 9999"/>
                  <a:gd name="connsiteY16-6176" fmla="*/ 8552 h 13293"/>
                  <a:gd name="connsiteX17-6177" fmla="*/ 1950 w 9999"/>
                  <a:gd name="connsiteY17-6178" fmla="*/ 8326 h 13293"/>
                  <a:gd name="connsiteX18-6179" fmla="*/ 1085 w 9999"/>
                  <a:gd name="connsiteY18-6180" fmla="*/ 9243 h 13293"/>
                  <a:gd name="connsiteX19-6181" fmla="*/ 2 w 9999"/>
                  <a:gd name="connsiteY19-6182" fmla="*/ 10529 h 13293"/>
                  <a:gd name="connsiteX20-6183" fmla="*/ 894 w 9999"/>
                  <a:gd name="connsiteY20-6184" fmla="*/ 6184 h 13293"/>
                  <a:gd name="connsiteX0-6185" fmla="*/ 894 w 10000"/>
                  <a:gd name="connsiteY0-6186" fmla="*/ 4652 h 10000"/>
                  <a:gd name="connsiteX1-6187" fmla="*/ 1769 w 10000"/>
                  <a:gd name="connsiteY1-6188" fmla="*/ 3551 h 10000"/>
                  <a:gd name="connsiteX2-6189" fmla="*/ 2487 w 10000"/>
                  <a:gd name="connsiteY2-6190" fmla="*/ 1539 h 10000"/>
                  <a:gd name="connsiteX3-6191" fmla="*/ 3532 w 10000"/>
                  <a:gd name="connsiteY3-6192" fmla="*/ 2694 h 10000"/>
                  <a:gd name="connsiteX4-6193" fmla="*/ 4460 w 10000"/>
                  <a:gd name="connsiteY4-6194" fmla="*/ 417 h 10000"/>
                  <a:gd name="connsiteX5-6195" fmla="*/ 5608 w 10000"/>
                  <a:gd name="connsiteY5-6196" fmla="*/ 1186 h 10000"/>
                  <a:gd name="connsiteX6-6197" fmla="*/ 6715 w 10000"/>
                  <a:gd name="connsiteY6-6198" fmla="*/ 31 h 10000"/>
                  <a:gd name="connsiteX7-6199" fmla="*/ 7902 w 10000"/>
                  <a:gd name="connsiteY7-6200" fmla="*/ 2661 h 10000"/>
                  <a:gd name="connsiteX8-6201" fmla="*/ 9232 w 10000"/>
                  <a:gd name="connsiteY8-6202" fmla="*/ 4314 h 10000"/>
                  <a:gd name="connsiteX9-6203" fmla="*/ 9996 w 10000"/>
                  <a:gd name="connsiteY9-6204" fmla="*/ 9938 h 10000"/>
                  <a:gd name="connsiteX10-6205" fmla="*/ 9293 w 10000"/>
                  <a:gd name="connsiteY10-6206" fmla="*/ 6713 h 10000"/>
                  <a:gd name="connsiteX11-6207" fmla="*/ 8135 w 10000"/>
                  <a:gd name="connsiteY11-6208" fmla="*/ 4493 h 10000"/>
                  <a:gd name="connsiteX12-6209" fmla="*/ 6739 w 10000"/>
                  <a:gd name="connsiteY12-6210" fmla="*/ 5070 h 10000"/>
                  <a:gd name="connsiteX13-6211" fmla="*/ 5787 w 10000"/>
                  <a:gd name="connsiteY13-6212" fmla="*/ 3756 h 10000"/>
                  <a:gd name="connsiteX14-6213" fmla="*/ 4837 w 10000"/>
                  <a:gd name="connsiteY14-6214" fmla="*/ 4806 h 10000"/>
                  <a:gd name="connsiteX15-6215" fmla="*/ 3802 w 10000"/>
                  <a:gd name="connsiteY15-6216" fmla="*/ 4795 h 10000"/>
                  <a:gd name="connsiteX16-6217" fmla="*/ 2863 w 10000"/>
                  <a:gd name="connsiteY16-6218" fmla="*/ 6433 h 10000"/>
                  <a:gd name="connsiteX17-6219" fmla="*/ 1950 w 10000"/>
                  <a:gd name="connsiteY17-6220" fmla="*/ 6263 h 10000"/>
                  <a:gd name="connsiteX18-6221" fmla="*/ 1085 w 10000"/>
                  <a:gd name="connsiteY18-6222" fmla="*/ 6953 h 10000"/>
                  <a:gd name="connsiteX19-6223" fmla="*/ 2 w 10000"/>
                  <a:gd name="connsiteY19-6224" fmla="*/ 7921 h 10000"/>
                  <a:gd name="connsiteX20-6225" fmla="*/ 894 w 10000"/>
                  <a:gd name="connsiteY20-6226" fmla="*/ 4652 h 10000"/>
                  <a:gd name="connsiteX0-6227" fmla="*/ 894 w 10007"/>
                  <a:gd name="connsiteY0-6228" fmla="*/ 4652 h 10021"/>
                  <a:gd name="connsiteX1-6229" fmla="*/ 1769 w 10007"/>
                  <a:gd name="connsiteY1-6230" fmla="*/ 3551 h 10021"/>
                  <a:gd name="connsiteX2-6231" fmla="*/ 2487 w 10007"/>
                  <a:gd name="connsiteY2-6232" fmla="*/ 1539 h 10021"/>
                  <a:gd name="connsiteX3-6233" fmla="*/ 3532 w 10007"/>
                  <a:gd name="connsiteY3-6234" fmla="*/ 2694 h 10021"/>
                  <a:gd name="connsiteX4-6235" fmla="*/ 4460 w 10007"/>
                  <a:gd name="connsiteY4-6236" fmla="*/ 417 h 10021"/>
                  <a:gd name="connsiteX5-6237" fmla="*/ 5608 w 10007"/>
                  <a:gd name="connsiteY5-6238" fmla="*/ 1186 h 10021"/>
                  <a:gd name="connsiteX6-6239" fmla="*/ 6715 w 10007"/>
                  <a:gd name="connsiteY6-6240" fmla="*/ 31 h 10021"/>
                  <a:gd name="connsiteX7-6241" fmla="*/ 7902 w 10007"/>
                  <a:gd name="connsiteY7-6242" fmla="*/ 2661 h 10021"/>
                  <a:gd name="connsiteX8-6243" fmla="*/ 9232 w 10007"/>
                  <a:gd name="connsiteY8-6244" fmla="*/ 4314 h 10021"/>
                  <a:gd name="connsiteX9-6245" fmla="*/ 9996 w 10007"/>
                  <a:gd name="connsiteY9-6246" fmla="*/ 9938 h 10021"/>
                  <a:gd name="connsiteX10-6247" fmla="*/ 9516 w 10007"/>
                  <a:gd name="connsiteY10-6248" fmla="*/ 7492 h 10021"/>
                  <a:gd name="connsiteX11-6249" fmla="*/ 8135 w 10007"/>
                  <a:gd name="connsiteY11-6250" fmla="*/ 4493 h 10021"/>
                  <a:gd name="connsiteX12-6251" fmla="*/ 6739 w 10007"/>
                  <a:gd name="connsiteY12-6252" fmla="*/ 5070 h 10021"/>
                  <a:gd name="connsiteX13-6253" fmla="*/ 5787 w 10007"/>
                  <a:gd name="connsiteY13-6254" fmla="*/ 3756 h 10021"/>
                  <a:gd name="connsiteX14-6255" fmla="*/ 4837 w 10007"/>
                  <a:gd name="connsiteY14-6256" fmla="*/ 4806 h 10021"/>
                  <a:gd name="connsiteX15-6257" fmla="*/ 3802 w 10007"/>
                  <a:gd name="connsiteY15-6258" fmla="*/ 4795 h 10021"/>
                  <a:gd name="connsiteX16-6259" fmla="*/ 2863 w 10007"/>
                  <a:gd name="connsiteY16-6260" fmla="*/ 6433 h 10021"/>
                  <a:gd name="connsiteX17-6261" fmla="*/ 1950 w 10007"/>
                  <a:gd name="connsiteY17-6262" fmla="*/ 6263 h 10021"/>
                  <a:gd name="connsiteX18-6263" fmla="*/ 1085 w 10007"/>
                  <a:gd name="connsiteY18-6264" fmla="*/ 6953 h 10021"/>
                  <a:gd name="connsiteX19-6265" fmla="*/ 2 w 10007"/>
                  <a:gd name="connsiteY19-6266" fmla="*/ 7921 h 10021"/>
                  <a:gd name="connsiteX20-6267" fmla="*/ 894 w 10007"/>
                  <a:gd name="connsiteY20-6268" fmla="*/ 4652 h 10021"/>
                  <a:gd name="connsiteX0-6269" fmla="*/ 894 w 10007"/>
                  <a:gd name="connsiteY0-6270" fmla="*/ 4652 h 10021"/>
                  <a:gd name="connsiteX1-6271" fmla="*/ 1769 w 10007"/>
                  <a:gd name="connsiteY1-6272" fmla="*/ 3551 h 10021"/>
                  <a:gd name="connsiteX2-6273" fmla="*/ 2487 w 10007"/>
                  <a:gd name="connsiteY2-6274" fmla="*/ 1539 h 10021"/>
                  <a:gd name="connsiteX3-6275" fmla="*/ 3532 w 10007"/>
                  <a:gd name="connsiteY3-6276" fmla="*/ 2694 h 10021"/>
                  <a:gd name="connsiteX4-6277" fmla="*/ 4460 w 10007"/>
                  <a:gd name="connsiteY4-6278" fmla="*/ 417 h 10021"/>
                  <a:gd name="connsiteX5-6279" fmla="*/ 5608 w 10007"/>
                  <a:gd name="connsiteY5-6280" fmla="*/ 1186 h 10021"/>
                  <a:gd name="connsiteX6-6281" fmla="*/ 6715 w 10007"/>
                  <a:gd name="connsiteY6-6282" fmla="*/ 31 h 10021"/>
                  <a:gd name="connsiteX7-6283" fmla="*/ 7902 w 10007"/>
                  <a:gd name="connsiteY7-6284" fmla="*/ 2661 h 10021"/>
                  <a:gd name="connsiteX8-6285" fmla="*/ 9232 w 10007"/>
                  <a:gd name="connsiteY8-6286" fmla="*/ 4314 h 10021"/>
                  <a:gd name="connsiteX9-6287" fmla="*/ 9996 w 10007"/>
                  <a:gd name="connsiteY9-6288" fmla="*/ 9938 h 10021"/>
                  <a:gd name="connsiteX10-6289" fmla="*/ 9516 w 10007"/>
                  <a:gd name="connsiteY10-6290" fmla="*/ 7492 h 10021"/>
                  <a:gd name="connsiteX11-6291" fmla="*/ 8870 w 10007"/>
                  <a:gd name="connsiteY11-6292" fmla="*/ 6429 h 10021"/>
                  <a:gd name="connsiteX12-6293" fmla="*/ 8135 w 10007"/>
                  <a:gd name="connsiteY12-6294" fmla="*/ 4493 h 10021"/>
                  <a:gd name="connsiteX13-6295" fmla="*/ 6739 w 10007"/>
                  <a:gd name="connsiteY13-6296" fmla="*/ 5070 h 10021"/>
                  <a:gd name="connsiteX14-6297" fmla="*/ 5787 w 10007"/>
                  <a:gd name="connsiteY14-6298" fmla="*/ 3756 h 10021"/>
                  <a:gd name="connsiteX15-6299" fmla="*/ 4837 w 10007"/>
                  <a:gd name="connsiteY15-6300" fmla="*/ 4806 h 10021"/>
                  <a:gd name="connsiteX16-6301" fmla="*/ 3802 w 10007"/>
                  <a:gd name="connsiteY16-6302" fmla="*/ 4795 h 10021"/>
                  <a:gd name="connsiteX17-6303" fmla="*/ 2863 w 10007"/>
                  <a:gd name="connsiteY17-6304" fmla="*/ 6433 h 10021"/>
                  <a:gd name="connsiteX18-6305" fmla="*/ 1950 w 10007"/>
                  <a:gd name="connsiteY18-6306" fmla="*/ 6263 h 10021"/>
                  <a:gd name="connsiteX19-6307" fmla="*/ 1085 w 10007"/>
                  <a:gd name="connsiteY19-6308" fmla="*/ 6953 h 10021"/>
                  <a:gd name="connsiteX20-6309" fmla="*/ 2 w 10007"/>
                  <a:gd name="connsiteY20-6310" fmla="*/ 7921 h 10021"/>
                  <a:gd name="connsiteX21" fmla="*/ 894 w 10007"/>
                  <a:gd name="connsiteY21" fmla="*/ 4652 h 10021"/>
                  <a:gd name="connsiteX0-6311" fmla="*/ 894 w 10064"/>
                  <a:gd name="connsiteY0-6312" fmla="*/ 4652 h 10312"/>
                  <a:gd name="connsiteX1-6313" fmla="*/ 1769 w 10064"/>
                  <a:gd name="connsiteY1-6314" fmla="*/ 3551 h 10312"/>
                  <a:gd name="connsiteX2-6315" fmla="*/ 2487 w 10064"/>
                  <a:gd name="connsiteY2-6316" fmla="*/ 1539 h 10312"/>
                  <a:gd name="connsiteX3-6317" fmla="*/ 3532 w 10064"/>
                  <a:gd name="connsiteY3-6318" fmla="*/ 2694 h 10312"/>
                  <a:gd name="connsiteX4-6319" fmla="*/ 4460 w 10064"/>
                  <a:gd name="connsiteY4-6320" fmla="*/ 417 h 10312"/>
                  <a:gd name="connsiteX5-6321" fmla="*/ 5608 w 10064"/>
                  <a:gd name="connsiteY5-6322" fmla="*/ 1186 h 10312"/>
                  <a:gd name="connsiteX6-6323" fmla="*/ 6715 w 10064"/>
                  <a:gd name="connsiteY6-6324" fmla="*/ 31 h 10312"/>
                  <a:gd name="connsiteX7-6325" fmla="*/ 7902 w 10064"/>
                  <a:gd name="connsiteY7-6326" fmla="*/ 2661 h 10312"/>
                  <a:gd name="connsiteX8-6327" fmla="*/ 9232 w 10064"/>
                  <a:gd name="connsiteY8-6328" fmla="*/ 4314 h 10312"/>
                  <a:gd name="connsiteX9-6329" fmla="*/ 10056 w 10064"/>
                  <a:gd name="connsiteY9-6330" fmla="*/ 10238 h 10312"/>
                  <a:gd name="connsiteX10-6331" fmla="*/ 9516 w 10064"/>
                  <a:gd name="connsiteY10-6332" fmla="*/ 7492 h 10312"/>
                  <a:gd name="connsiteX11-6333" fmla="*/ 8870 w 10064"/>
                  <a:gd name="connsiteY11-6334" fmla="*/ 6429 h 10312"/>
                  <a:gd name="connsiteX12-6335" fmla="*/ 8135 w 10064"/>
                  <a:gd name="connsiteY12-6336" fmla="*/ 4493 h 10312"/>
                  <a:gd name="connsiteX13-6337" fmla="*/ 6739 w 10064"/>
                  <a:gd name="connsiteY13-6338" fmla="*/ 5070 h 10312"/>
                  <a:gd name="connsiteX14-6339" fmla="*/ 5787 w 10064"/>
                  <a:gd name="connsiteY14-6340" fmla="*/ 3756 h 10312"/>
                  <a:gd name="connsiteX15-6341" fmla="*/ 4837 w 10064"/>
                  <a:gd name="connsiteY15-6342" fmla="*/ 4806 h 10312"/>
                  <a:gd name="connsiteX16-6343" fmla="*/ 3802 w 10064"/>
                  <a:gd name="connsiteY16-6344" fmla="*/ 4795 h 10312"/>
                  <a:gd name="connsiteX17-6345" fmla="*/ 2863 w 10064"/>
                  <a:gd name="connsiteY17-6346" fmla="*/ 6433 h 10312"/>
                  <a:gd name="connsiteX18-6347" fmla="*/ 1950 w 10064"/>
                  <a:gd name="connsiteY18-6348" fmla="*/ 6263 h 10312"/>
                  <a:gd name="connsiteX19-6349" fmla="*/ 1085 w 10064"/>
                  <a:gd name="connsiteY19-6350" fmla="*/ 6953 h 10312"/>
                  <a:gd name="connsiteX20-6351" fmla="*/ 2 w 10064"/>
                  <a:gd name="connsiteY20-6352" fmla="*/ 7921 h 10312"/>
                  <a:gd name="connsiteX21-6353" fmla="*/ 894 w 10064"/>
                  <a:gd name="connsiteY21-6354" fmla="*/ 4652 h 10312"/>
                  <a:gd name="connsiteX0-6355" fmla="*/ 908 w 10078"/>
                  <a:gd name="connsiteY0-6356" fmla="*/ 4652 h 10312"/>
                  <a:gd name="connsiteX1-6357" fmla="*/ 1783 w 10078"/>
                  <a:gd name="connsiteY1-6358" fmla="*/ 3551 h 10312"/>
                  <a:gd name="connsiteX2-6359" fmla="*/ 2501 w 10078"/>
                  <a:gd name="connsiteY2-6360" fmla="*/ 1539 h 10312"/>
                  <a:gd name="connsiteX3-6361" fmla="*/ 3546 w 10078"/>
                  <a:gd name="connsiteY3-6362" fmla="*/ 2694 h 10312"/>
                  <a:gd name="connsiteX4-6363" fmla="*/ 4474 w 10078"/>
                  <a:gd name="connsiteY4-6364" fmla="*/ 417 h 10312"/>
                  <a:gd name="connsiteX5-6365" fmla="*/ 5622 w 10078"/>
                  <a:gd name="connsiteY5-6366" fmla="*/ 1186 h 10312"/>
                  <a:gd name="connsiteX6-6367" fmla="*/ 6729 w 10078"/>
                  <a:gd name="connsiteY6-6368" fmla="*/ 31 h 10312"/>
                  <a:gd name="connsiteX7-6369" fmla="*/ 7916 w 10078"/>
                  <a:gd name="connsiteY7-6370" fmla="*/ 2661 h 10312"/>
                  <a:gd name="connsiteX8-6371" fmla="*/ 9246 w 10078"/>
                  <a:gd name="connsiteY8-6372" fmla="*/ 4314 h 10312"/>
                  <a:gd name="connsiteX9-6373" fmla="*/ 10070 w 10078"/>
                  <a:gd name="connsiteY9-6374" fmla="*/ 10238 h 10312"/>
                  <a:gd name="connsiteX10-6375" fmla="*/ 9530 w 10078"/>
                  <a:gd name="connsiteY10-6376" fmla="*/ 7492 h 10312"/>
                  <a:gd name="connsiteX11-6377" fmla="*/ 8884 w 10078"/>
                  <a:gd name="connsiteY11-6378" fmla="*/ 6429 h 10312"/>
                  <a:gd name="connsiteX12-6379" fmla="*/ 8149 w 10078"/>
                  <a:gd name="connsiteY12-6380" fmla="*/ 4493 h 10312"/>
                  <a:gd name="connsiteX13-6381" fmla="*/ 6753 w 10078"/>
                  <a:gd name="connsiteY13-6382" fmla="*/ 5070 h 10312"/>
                  <a:gd name="connsiteX14-6383" fmla="*/ 5801 w 10078"/>
                  <a:gd name="connsiteY14-6384" fmla="*/ 3756 h 10312"/>
                  <a:gd name="connsiteX15-6385" fmla="*/ 4851 w 10078"/>
                  <a:gd name="connsiteY15-6386" fmla="*/ 4806 h 10312"/>
                  <a:gd name="connsiteX16-6387" fmla="*/ 3816 w 10078"/>
                  <a:gd name="connsiteY16-6388" fmla="*/ 4795 h 10312"/>
                  <a:gd name="connsiteX17-6389" fmla="*/ 2877 w 10078"/>
                  <a:gd name="connsiteY17-6390" fmla="*/ 6433 h 10312"/>
                  <a:gd name="connsiteX18-6391" fmla="*/ 1964 w 10078"/>
                  <a:gd name="connsiteY18-6392" fmla="*/ 6263 h 10312"/>
                  <a:gd name="connsiteX19-6393" fmla="*/ 1099 w 10078"/>
                  <a:gd name="connsiteY19-6394" fmla="*/ 6953 h 10312"/>
                  <a:gd name="connsiteX20-6395" fmla="*/ 1 w 10078"/>
                  <a:gd name="connsiteY20-6396" fmla="*/ 8566 h 10312"/>
                  <a:gd name="connsiteX21-6397" fmla="*/ 908 w 10078"/>
                  <a:gd name="connsiteY21-6398" fmla="*/ 4652 h 10312"/>
                  <a:gd name="connsiteX0-6399" fmla="*/ 908 w 10078"/>
                  <a:gd name="connsiteY0-6400" fmla="*/ 4652 h 10312"/>
                  <a:gd name="connsiteX1-6401" fmla="*/ 1783 w 10078"/>
                  <a:gd name="connsiteY1-6402" fmla="*/ 3551 h 10312"/>
                  <a:gd name="connsiteX2-6403" fmla="*/ 2501 w 10078"/>
                  <a:gd name="connsiteY2-6404" fmla="*/ 1539 h 10312"/>
                  <a:gd name="connsiteX3-6405" fmla="*/ 3546 w 10078"/>
                  <a:gd name="connsiteY3-6406" fmla="*/ 2694 h 10312"/>
                  <a:gd name="connsiteX4-6407" fmla="*/ 4474 w 10078"/>
                  <a:gd name="connsiteY4-6408" fmla="*/ 417 h 10312"/>
                  <a:gd name="connsiteX5-6409" fmla="*/ 5622 w 10078"/>
                  <a:gd name="connsiteY5-6410" fmla="*/ 1186 h 10312"/>
                  <a:gd name="connsiteX6-6411" fmla="*/ 6729 w 10078"/>
                  <a:gd name="connsiteY6-6412" fmla="*/ 31 h 10312"/>
                  <a:gd name="connsiteX7-6413" fmla="*/ 7916 w 10078"/>
                  <a:gd name="connsiteY7-6414" fmla="*/ 2661 h 10312"/>
                  <a:gd name="connsiteX8-6415" fmla="*/ 9246 w 10078"/>
                  <a:gd name="connsiteY8-6416" fmla="*/ 4314 h 10312"/>
                  <a:gd name="connsiteX9-6417" fmla="*/ 10070 w 10078"/>
                  <a:gd name="connsiteY9-6418" fmla="*/ 10238 h 10312"/>
                  <a:gd name="connsiteX10-6419" fmla="*/ 9530 w 10078"/>
                  <a:gd name="connsiteY10-6420" fmla="*/ 7492 h 10312"/>
                  <a:gd name="connsiteX11-6421" fmla="*/ 8884 w 10078"/>
                  <a:gd name="connsiteY11-6422" fmla="*/ 6429 h 10312"/>
                  <a:gd name="connsiteX12-6423" fmla="*/ 8149 w 10078"/>
                  <a:gd name="connsiteY12-6424" fmla="*/ 4493 h 10312"/>
                  <a:gd name="connsiteX13-6425" fmla="*/ 6753 w 10078"/>
                  <a:gd name="connsiteY13-6426" fmla="*/ 5070 h 10312"/>
                  <a:gd name="connsiteX14-6427" fmla="*/ 5801 w 10078"/>
                  <a:gd name="connsiteY14-6428" fmla="*/ 3756 h 10312"/>
                  <a:gd name="connsiteX15-6429" fmla="*/ 4851 w 10078"/>
                  <a:gd name="connsiteY15-6430" fmla="*/ 4806 h 10312"/>
                  <a:gd name="connsiteX16-6431" fmla="*/ 3816 w 10078"/>
                  <a:gd name="connsiteY16-6432" fmla="*/ 4795 h 10312"/>
                  <a:gd name="connsiteX17-6433" fmla="*/ 2877 w 10078"/>
                  <a:gd name="connsiteY17-6434" fmla="*/ 6433 h 10312"/>
                  <a:gd name="connsiteX18-6435" fmla="*/ 1964 w 10078"/>
                  <a:gd name="connsiteY18-6436" fmla="*/ 6263 h 10312"/>
                  <a:gd name="connsiteX19-6437" fmla="*/ 1099 w 10078"/>
                  <a:gd name="connsiteY19-6438" fmla="*/ 6953 h 10312"/>
                  <a:gd name="connsiteX20-6439" fmla="*/ 1 w 10078"/>
                  <a:gd name="connsiteY20-6440" fmla="*/ 8566 h 10312"/>
                  <a:gd name="connsiteX21-6441" fmla="*/ 908 w 10078"/>
                  <a:gd name="connsiteY21-6442" fmla="*/ 4652 h 10312"/>
                  <a:gd name="connsiteX0-6443" fmla="*/ 908 w 10078"/>
                  <a:gd name="connsiteY0-6444" fmla="*/ 4652 h 10312"/>
                  <a:gd name="connsiteX1-6445" fmla="*/ 1783 w 10078"/>
                  <a:gd name="connsiteY1-6446" fmla="*/ 3551 h 10312"/>
                  <a:gd name="connsiteX2-6447" fmla="*/ 2501 w 10078"/>
                  <a:gd name="connsiteY2-6448" fmla="*/ 1539 h 10312"/>
                  <a:gd name="connsiteX3-6449" fmla="*/ 3546 w 10078"/>
                  <a:gd name="connsiteY3-6450" fmla="*/ 2694 h 10312"/>
                  <a:gd name="connsiteX4-6451" fmla="*/ 4474 w 10078"/>
                  <a:gd name="connsiteY4-6452" fmla="*/ 417 h 10312"/>
                  <a:gd name="connsiteX5-6453" fmla="*/ 5622 w 10078"/>
                  <a:gd name="connsiteY5-6454" fmla="*/ 1186 h 10312"/>
                  <a:gd name="connsiteX6-6455" fmla="*/ 6729 w 10078"/>
                  <a:gd name="connsiteY6-6456" fmla="*/ 31 h 10312"/>
                  <a:gd name="connsiteX7-6457" fmla="*/ 7916 w 10078"/>
                  <a:gd name="connsiteY7-6458" fmla="*/ 2661 h 10312"/>
                  <a:gd name="connsiteX8-6459" fmla="*/ 9246 w 10078"/>
                  <a:gd name="connsiteY8-6460" fmla="*/ 4314 h 10312"/>
                  <a:gd name="connsiteX9-6461" fmla="*/ 10070 w 10078"/>
                  <a:gd name="connsiteY9-6462" fmla="*/ 10238 h 10312"/>
                  <a:gd name="connsiteX10-6463" fmla="*/ 9530 w 10078"/>
                  <a:gd name="connsiteY10-6464" fmla="*/ 7492 h 10312"/>
                  <a:gd name="connsiteX11-6465" fmla="*/ 8884 w 10078"/>
                  <a:gd name="connsiteY11-6466" fmla="*/ 6429 h 10312"/>
                  <a:gd name="connsiteX12-6467" fmla="*/ 8149 w 10078"/>
                  <a:gd name="connsiteY12-6468" fmla="*/ 4493 h 10312"/>
                  <a:gd name="connsiteX13-6469" fmla="*/ 6753 w 10078"/>
                  <a:gd name="connsiteY13-6470" fmla="*/ 5070 h 10312"/>
                  <a:gd name="connsiteX14-6471" fmla="*/ 5801 w 10078"/>
                  <a:gd name="connsiteY14-6472" fmla="*/ 3756 h 10312"/>
                  <a:gd name="connsiteX15-6473" fmla="*/ 4851 w 10078"/>
                  <a:gd name="connsiteY15-6474" fmla="*/ 4806 h 10312"/>
                  <a:gd name="connsiteX16-6475" fmla="*/ 3816 w 10078"/>
                  <a:gd name="connsiteY16-6476" fmla="*/ 4795 h 10312"/>
                  <a:gd name="connsiteX17-6477" fmla="*/ 2877 w 10078"/>
                  <a:gd name="connsiteY17-6478" fmla="*/ 6433 h 10312"/>
                  <a:gd name="connsiteX18-6479" fmla="*/ 1964 w 10078"/>
                  <a:gd name="connsiteY18-6480" fmla="*/ 6263 h 10312"/>
                  <a:gd name="connsiteX19-6481" fmla="*/ 1099 w 10078"/>
                  <a:gd name="connsiteY19-6482" fmla="*/ 6953 h 10312"/>
                  <a:gd name="connsiteX20-6483" fmla="*/ 1 w 10078"/>
                  <a:gd name="connsiteY20-6484" fmla="*/ 8566 h 10312"/>
                  <a:gd name="connsiteX21-6485" fmla="*/ 908 w 10078"/>
                  <a:gd name="connsiteY21-6486" fmla="*/ 4652 h 103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  <a:cxn ang="0">
                    <a:pos x="connsiteX20-4167" y="connsiteY20-4168"/>
                  </a:cxn>
                  <a:cxn ang="0">
                    <a:pos x="connsiteX21-6353" y="connsiteY21-6354"/>
                  </a:cxn>
                </a:cxnLst>
                <a:rect l="l" t="t" r="r" b="b"/>
                <a:pathLst>
                  <a:path w="10078" h="10312">
                    <a:moveTo>
                      <a:pt x="908" y="4652"/>
                    </a:moveTo>
                    <a:cubicBezTo>
                      <a:pt x="1072" y="3846"/>
                      <a:pt x="1441" y="3771"/>
                      <a:pt x="1783" y="3551"/>
                    </a:cubicBezTo>
                    <a:cubicBezTo>
                      <a:pt x="2124" y="3330"/>
                      <a:pt x="2207" y="1682"/>
                      <a:pt x="2501" y="1539"/>
                    </a:cubicBezTo>
                    <a:cubicBezTo>
                      <a:pt x="2795" y="1396"/>
                      <a:pt x="3188" y="2473"/>
                      <a:pt x="3546" y="2694"/>
                    </a:cubicBezTo>
                    <a:cubicBezTo>
                      <a:pt x="3905" y="2914"/>
                      <a:pt x="4128" y="668"/>
                      <a:pt x="4474" y="417"/>
                    </a:cubicBezTo>
                    <a:cubicBezTo>
                      <a:pt x="4820" y="166"/>
                      <a:pt x="5331" y="1319"/>
                      <a:pt x="5622" y="1186"/>
                    </a:cubicBezTo>
                    <a:cubicBezTo>
                      <a:pt x="5912" y="1052"/>
                      <a:pt x="6347" y="-215"/>
                      <a:pt x="6729" y="31"/>
                    </a:cubicBezTo>
                    <a:cubicBezTo>
                      <a:pt x="7111" y="277"/>
                      <a:pt x="7627" y="2283"/>
                      <a:pt x="7916" y="2661"/>
                    </a:cubicBezTo>
                    <a:cubicBezTo>
                      <a:pt x="8204" y="3039"/>
                      <a:pt x="8590" y="3053"/>
                      <a:pt x="9246" y="4314"/>
                    </a:cubicBezTo>
                    <a:cubicBezTo>
                      <a:pt x="9529" y="4828"/>
                      <a:pt x="10048" y="9551"/>
                      <a:pt x="10070" y="10238"/>
                    </a:cubicBezTo>
                    <a:cubicBezTo>
                      <a:pt x="10116" y="10745"/>
                      <a:pt x="9970" y="8524"/>
                      <a:pt x="9530" y="7492"/>
                    </a:cubicBezTo>
                    <a:cubicBezTo>
                      <a:pt x="9367" y="6857"/>
                      <a:pt x="9114" y="6929"/>
                      <a:pt x="8884" y="6429"/>
                    </a:cubicBezTo>
                    <a:cubicBezTo>
                      <a:pt x="8654" y="5929"/>
                      <a:pt x="8529" y="4670"/>
                      <a:pt x="8149" y="4493"/>
                    </a:cubicBezTo>
                    <a:cubicBezTo>
                      <a:pt x="7738" y="4464"/>
                      <a:pt x="7144" y="5193"/>
                      <a:pt x="6753" y="5070"/>
                    </a:cubicBezTo>
                    <a:cubicBezTo>
                      <a:pt x="6362" y="4948"/>
                      <a:pt x="6118" y="3800"/>
                      <a:pt x="5801" y="3756"/>
                    </a:cubicBezTo>
                    <a:cubicBezTo>
                      <a:pt x="5484" y="3712"/>
                      <a:pt x="5063" y="4915"/>
                      <a:pt x="4851" y="4806"/>
                    </a:cubicBezTo>
                    <a:cubicBezTo>
                      <a:pt x="4642" y="4696"/>
                      <a:pt x="4150" y="4627"/>
                      <a:pt x="3816" y="4795"/>
                    </a:cubicBezTo>
                    <a:cubicBezTo>
                      <a:pt x="3484" y="4962"/>
                      <a:pt x="3509" y="5244"/>
                      <a:pt x="2877" y="6433"/>
                    </a:cubicBezTo>
                    <a:cubicBezTo>
                      <a:pt x="2217" y="6913"/>
                      <a:pt x="2287" y="6196"/>
                      <a:pt x="1964" y="6263"/>
                    </a:cubicBezTo>
                    <a:cubicBezTo>
                      <a:pt x="1535" y="6057"/>
                      <a:pt x="1508" y="6768"/>
                      <a:pt x="1099" y="6953"/>
                    </a:cubicBezTo>
                    <a:cubicBezTo>
                      <a:pt x="244" y="7397"/>
                      <a:pt x="33" y="9058"/>
                      <a:pt x="1" y="8566"/>
                    </a:cubicBezTo>
                    <a:cubicBezTo>
                      <a:pt x="-31" y="8073"/>
                      <a:pt x="546" y="5736"/>
                      <a:pt x="908" y="4652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5" name="流程图: 资料带 2"/>
              <p:cNvSpPr/>
              <p:nvPr/>
            </p:nvSpPr>
            <p:spPr>
              <a:xfrm rot="16200000">
                <a:off x="3487269" y="2197771"/>
                <a:ext cx="3874120" cy="1957038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5"/>
                  <a:gd name="connsiteY0-3368" fmla="*/ 4788 h 10727"/>
                  <a:gd name="connsiteX1-3369" fmla="*/ 1979 w 10005"/>
                  <a:gd name="connsiteY1-3370" fmla="*/ 4702 h 10727"/>
                  <a:gd name="connsiteX2-3371" fmla="*/ 2549 w 10005"/>
                  <a:gd name="connsiteY2-3372" fmla="*/ 1955 h 10727"/>
                  <a:gd name="connsiteX3-3373" fmla="*/ 3505 w 10005"/>
                  <a:gd name="connsiteY3-3374" fmla="*/ 4070 h 10727"/>
                  <a:gd name="connsiteX4-3375" fmla="*/ 4492 w 10005"/>
                  <a:gd name="connsiteY4-3376" fmla="*/ 246 h 10727"/>
                  <a:gd name="connsiteX5-3377" fmla="*/ 5566 w 10005"/>
                  <a:gd name="connsiteY5-3378" fmla="*/ 2282 h 10727"/>
                  <a:gd name="connsiteX6-3379" fmla="*/ 6538 w 10005"/>
                  <a:gd name="connsiteY6-3380" fmla="*/ 24 h 10727"/>
                  <a:gd name="connsiteX7-3381" fmla="*/ 7711 w 10005"/>
                  <a:gd name="connsiteY7-3382" fmla="*/ 4026 h 10727"/>
                  <a:gd name="connsiteX8-3383" fmla="*/ 8967 w 10005"/>
                  <a:gd name="connsiteY8-3384" fmla="*/ 3941 h 10727"/>
                  <a:gd name="connsiteX9-3385" fmla="*/ 9998 w 10005"/>
                  <a:gd name="connsiteY9-3386" fmla="*/ 10539 h 10727"/>
                  <a:gd name="connsiteX10-3387" fmla="*/ 9502 w 10005"/>
                  <a:gd name="connsiteY10-3388" fmla="*/ 9058 h 10727"/>
                  <a:gd name="connsiteX11-3389" fmla="*/ 8077 w 10005"/>
                  <a:gd name="connsiteY11-3390" fmla="*/ 6970 h 10727"/>
                  <a:gd name="connsiteX12-3391" fmla="*/ 6770 w 10005"/>
                  <a:gd name="connsiteY12-3392" fmla="*/ 8317 h 10727"/>
                  <a:gd name="connsiteX13-3393" fmla="*/ 5774 w 10005"/>
                  <a:gd name="connsiteY13-3394" fmla="*/ 5555 h 10727"/>
                  <a:gd name="connsiteX14-3395" fmla="*/ 4662 w 10005"/>
                  <a:gd name="connsiteY14-3396" fmla="*/ 8400 h 10727"/>
                  <a:gd name="connsiteX15-3397" fmla="*/ 3894 w 10005"/>
                  <a:gd name="connsiteY15-3398" fmla="*/ 6428 h 10727"/>
                  <a:gd name="connsiteX16-3399" fmla="*/ 2866 w 10005"/>
                  <a:gd name="connsiteY16-3400" fmla="*/ 8968 h 10727"/>
                  <a:gd name="connsiteX17-3401" fmla="*/ 2101 w 10005"/>
                  <a:gd name="connsiteY17-3402" fmla="*/ 7438 h 10727"/>
                  <a:gd name="connsiteX18-3403" fmla="*/ 1043 w 10005"/>
                  <a:gd name="connsiteY18-3404" fmla="*/ 7920 h 10727"/>
                  <a:gd name="connsiteX19-3405" fmla="*/ 1015 w 10005"/>
                  <a:gd name="connsiteY19-3406" fmla="*/ 4788 h 10727"/>
                  <a:gd name="connsiteX0-3407" fmla="*/ 1015 w 10005"/>
                  <a:gd name="connsiteY0-3408" fmla="*/ 4788 h 19489"/>
                  <a:gd name="connsiteX1-3409" fmla="*/ 1979 w 10005"/>
                  <a:gd name="connsiteY1-3410" fmla="*/ 4702 h 19489"/>
                  <a:gd name="connsiteX2-3411" fmla="*/ 2549 w 10005"/>
                  <a:gd name="connsiteY2-3412" fmla="*/ 1955 h 19489"/>
                  <a:gd name="connsiteX3-3413" fmla="*/ 3505 w 10005"/>
                  <a:gd name="connsiteY3-3414" fmla="*/ 4070 h 19489"/>
                  <a:gd name="connsiteX4-3415" fmla="*/ 4492 w 10005"/>
                  <a:gd name="connsiteY4-3416" fmla="*/ 246 h 19489"/>
                  <a:gd name="connsiteX5-3417" fmla="*/ 5566 w 10005"/>
                  <a:gd name="connsiteY5-3418" fmla="*/ 2282 h 19489"/>
                  <a:gd name="connsiteX6-3419" fmla="*/ 6538 w 10005"/>
                  <a:gd name="connsiteY6-3420" fmla="*/ 24 h 19489"/>
                  <a:gd name="connsiteX7-3421" fmla="*/ 7711 w 10005"/>
                  <a:gd name="connsiteY7-3422" fmla="*/ 4026 h 19489"/>
                  <a:gd name="connsiteX8-3423" fmla="*/ 8967 w 10005"/>
                  <a:gd name="connsiteY8-3424" fmla="*/ 3941 h 19489"/>
                  <a:gd name="connsiteX9-3425" fmla="*/ 9998 w 10005"/>
                  <a:gd name="connsiteY9-3426" fmla="*/ 19457 h 19489"/>
                  <a:gd name="connsiteX10-3427" fmla="*/ 9502 w 10005"/>
                  <a:gd name="connsiteY10-3428" fmla="*/ 9058 h 19489"/>
                  <a:gd name="connsiteX11-3429" fmla="*/ 8077 w 10005"/>
                  <a:gd name="connsiteY11-3430" fmla="*/ 6970 h 19489"/>
                  <a:gd name="connsiteX12-3431" fmla="*/ 6770 w 10005"/>
                  <a:gd name="connsiteY12-3432" fmla="*/ 8317 h 19489"/>
                  <a:gd name="connsiteX13-3433" fmla="*/ 5774 w 10005"/>
                  <a:gd name="connsiteY13-3434" fmla="*/ 5555 h 19489"/>
                  <a:gd name="connsiteX14-3435" fmla="*/ 4662 w 10005"/>
                  <a:gd name="connsiteY14-3436" fmla="*/ 8400 h 19489"/>
                  <a:gd name="connsiteX15-3437" fmla="*/ 3894 w 10005"/>
                  <a:gd name="connsiteY15-3438" fmla="*/ 6428 h 19489"/>
                  <a:gd name="connsiteX16-3439" fmla="*/ 2866 w 10005"/>
                  <a:gd name="connsiteY16-3440" fmla="*/ 8968 h 19489"/>
                  <a:gd name="connsiteX17-3441" fmla="*/ 2101 w 10005"/>
                  <a:gd name="connsiteY17-3442" fmla="*/ 7438 h 19489"/>
                  <a:gd name="connsiteX18-3443" fmla="*/ 1043 w 10005"/>
                  <a:gd name="connsiteY18-3444" fmla="*/ 7920 h 19489"/>
                  <a:gd name="connsiteX19-3445" fmla="*/ 1015 w 10005"/>
                  <a:gd name="connsiteY19-3446" fmla="*/ 4788 h 19489"/>
                  <a:gd name="connsiteX0-3447" fmla="*/ 1015 w 10000"/>
                  <a:gd name="connsiteY0-3448" fmla="*/ 4788 h 19489"/>
                  <a:gd name="connsiteX1-3449" fmla="*/ 1979 w 10000"/>
                  <a:gd name="connsiteY1-3450" fmla="*/ 4702 h 19489"/>
                  <a:gd name="connsiteX2-3451" fmla="*/ 2549 w 10000"/>
                  <a:gd name="connsiteY2-3452" fmla="*/ 1955 h 19489"/>
                  <a:gd name="connsiteX3-3453" fmla="*/ 3505 w 10000"/>
                  <a:gd name="connsiteY3-3454" fmla="*/ 4070 h 19489"/>
                  <a:gd name="connsiteX4-3455" fmla="*/ 4492 w 10000"/>
                  <a:gd name="connsiteY4-3456" fmla="*/ 246 h 19489"/>
                  <a:gd name="connsiteX5-3457" fmla="*/ 5566 w 10000"/>
                  <a:gd name="connsiteY5-3458" fmla="*/ 2282 h 19489"/>
                  <a:gd name="connsiteX6-3459" fmla="*/ 6538 w 10000"/>
                  <a:gd name="connsiteY6-3460" fmla="*/ 24 h 19489"/>
                  <a:gd name="connsiteX7-3461" fmla="*/ 7711 w 10000"/>
                  <a:gd name="connsiteY7-3462" fmla="*/ 4026 h 19489"/>
                  <a:gd name="connsiteX8-3463" fmla="*/ 8967 w 10000"/>
                  <a:gd name="connsiteY8-3464" fmla="*/ 3941 h 19489"/>
                  <a:gd name="connsiteX9-3465" fmla="*/ 9998 w 10000"/>
                  <a:gd name="connsiteY9-3466" fmla="*/ 19457 h 19489"/>
                  <a:gd name="connsiteX10-3467" fmla="*/ 9101 w 10000"/>
                  <a:gd name="connsiteY10-3468" fmla="*/ 9058 h 19489"/>
                  <a:gd name="connsiteX11-3469" fmla="*/ 8077 w 10000"/>
                  <a:gd name="connsiteY11-3470" fmla="*/ 6970 h 19489"/>
                  <a:gd name="connsiteX12-3471" fmla="*/ 6770 w 10000"/>
                  <a:gd name="connsiteY12-3472" fmla="*/ 8317 h 19489"/>
                  <a:gd name="connsiteX13-3473" fmla="*/ 5774 w 10000"/>
                  <a:gd name="connsiteY13-3474" fmla="*/ 5555 h 19489"/>
                  <a:gd name="connsiteX14-3475" fmla="*/ 4662 w 10000"/>
                  <a:gd name="connsiteY14-3476" fmla="*/ 8400 h 19489"/>
                  <a:gd name="connsiteX15-3477" fmla="*/ 3894 w 10000"/>
                  <a:gd name="connsiteY15-3478" fmla="*/ 6428 h 19489"/>
                  <a:gd name="connsiteX16-3479" fmla="*/ 2866 w 10000"/>
                  <a:gd name="connsiteY16-3480" fmla="*/ 8968 h 19489"/>
                  <a:gd name="connsiteX17-3481" fmla="*/ 2101 w 10000"/>
                  <a:gd name="connsiteY17-3482" fmla="*/ 7438 h 19489"/>
                  <a:gd name="connsiteX18-3483" fmla="*/ 1043 w 10000"/>
                  <a:gd name="connsiteY18-3484" fmla="*/ 7920 h 19489"/>
                  <a:gd name="connsiteX19-3485" fmla="*/ 1015 w 10000"/>
                  <a:gd name="connsiteY19-3486" fmla="*/ 4788 h 19489"/>
                  <a:gd name="connsiteX0-3487" fmla="*/ 1015 w 10000"/>
                  <a:gd name="connsiteY0-3488" fmla="*/ 4788 h 19489"/>
                  <a:gd name="connsiteX1-3489" fmla="*/ 1979 w 10000"/>
                  <a:gd name="connsiteY1-3490" fmla="*/ 4702 h 19489"/>
                  <a:gd name="connsiteX2-3491" fmla="*/ 2549 w 10000"/>
                  <a:gd name="connsiteY2-3492" fmla="*/ 1955 h 19489"/>
                  <a:gd name="connsiteX3-3493" fmla="*/ 3505 w 10000"/>
                  <a:gd name="connsiteY3-3494" fmla="*/ 4070 h 19489"/>
                  <a:gd name="connsiteX4-3495" fmla="*/ 4492 w 10000"/>
                  <a:gd name="connsiteY4-3496" fmla="*/ 246 h 19489"/>
                  <a:gd name="connsiteX5-3497" fmla="*/ 5566 w 10000"/>
                  <a:gd name="connsiteY5-3498" fmla="*/ 2282 h 19489"/>
                  <a:gd name="connsiteX6-3499" fmla="*/ 6538 w 10000"/>
                  <a:gd name="connsiteY6-3500" fmla="*/ 24 h 19489"/>
                  <a:gd name="connsiteX7-3501" fmla="*/ 7711 w 10000"/>
                  <a:gd name="connsiteY7-3502" fmla="*/ 4026 h 19489"/>
                  <a:gd name="connsiteX8-3503" fmla="*/ 9397 w 10000"/>
                  <a:gd name="connsiteY8-3504" fmla="*/ 8203 h 19489"/>
                  <a:gd name="connsiteX9-3505" fmla="*/ 9998 w 10000"/>
                  <a:gd name="connsiteY9-3506" fmla="*/ 19457 h 19489"/>
                  <a:gd name="connsiteX10-3507" fmla="*/ 9101 w 10000"/>
                  <a:gd name="connsiteY10-3508" fmla="*/ 9058 h 19489"/>
                  <a:gd name="connsiteX11-3509" fmla="*/ 8077 w 10000"/>
                  <a:gd name="connsiteY11-3510" fmla="*/ 6970 h 19489"/>
                  <a:gd name="connsiteX12-3511" fmla="*/ 6770 w 10000"/>
                  <a:gd name="connsiteY12-3512" fmla="*/ 8317 h 19489"/>
                  <a:gd name="connsiteX13-3513" fmla="*/ 5774 w 10000"/>
                  <a:gd name="connsiteY13-3514" fmla="*/ 5555 h 19489"/>
                  <a:gd name="connsiteX14-3515" fmla="*/ 4662 w 10000"/>
                  <a:gd name="connsiteY14-3516" fmla="*/ 8400 h 19489"/>
                  <a:gd name="connsiteX15-3517" fmla="*/ 3894 w 10000"/>
                  <a:gd name="connsiteY15-3518" fmla="*/ 6428 h 19489"/>
                  <a:gd name="connsiteX16-3519" fmla="*/ 2866 w 10000"/>
                  <a:gd name="connsiteY16-3520" fmla="*/ 8968 h 19489"/>
                  <a:gd name="connsiteX17-3521" fmla="*/ 2101 w 10000"/>
                  <a:gd name="connsiteY17-3522" fmla="*/ 7438 h 19489"/>
                  <a:gd name="connsiteX18-3523" fmla="*/ 1043 w 10000"/>
                  <a:gd name="connsiteY18-3524" fmla="*/ 7920 h 19489"/>
                  <a:gd name="connsiteX19-3525" fmla="*/ 1015 w 10000"/>
                  <a:gd name="connsiteY19-3526" fmla="*/ 4788 h 19489"/>
                  <a:gd name="connsiteX0-3527" fmla="*/ 1015 w 10000"/>
                  <a:gd name="connsiteY0-3528" fmla="*/ 4788 h 19489"/>
                  <a:gd name="connsiteX1-3529" fmla="*/ 1979 w 10000"/>
                  <a:gd name="connsiteY1-3530" fmla="*/ 4702 h 19489"/>
                  <a:gd name="connsiteX2-3531" fmla="*/ 2549 w 10000"/>
                  <a:gd name="connsiteY2-3532" fmla="*/ 1955 h 19489"/>
                  <a:gd name="connsiteX3-3533" fmla="*/ 3505 w 10000"/>
                  <a:gd name="connsiteY3-3534" fmla="*/ 4070 h 19489"/>
                  <a:gd name="connsiteX4-3535" fmla="*/ 4492 w 10000"/>
                  <a:gd name="connsiteY4-3536" fmla="*/ 246 h 19489"/>
                  <a:gd name="connsiteX5-3537" fmla="*/ 5566 w 10000"/>
                  <a:gd name="connsiteY5-3538" fmla="*/ 2282 h 19489"/>
                  <a:gd name="connsiteX6-3539" fmla="*/ 6538 w 10000"/>
                  <a:gd name="connsiteY6-3540" fmla="*/ 24 h 19489"/>
                  <a:gd name="connsiteX7-3541" fmla="*/ 7711 w 10000"/>
                  <a:gd name="connsiteY7-3542" fmla="*/ 4026 h 19489"/>
                  <a:gd name="connsiteX8-3543" fmla="*/ 9397 w 10000"/>
                  <a:gd name="connsiteY8-3544" fmla="*/ 8203 h 19489"/>
                  <a:gd name="connsiteX9-3545" fmla="*/ 9998 w 10000"/>
                  <a:gd name="connsiteY9-3546" fmla="*/ 19457 h 19489"/>
                  <a:gd name="connsiteX10-3547" fmla="*/ 9101 w 10000"/>
                  <a:gd name="connsiteY10-3548" fmla="*/ 9058 h 19489"/>
                  <a:gd name="connsiteX11-3549" fmla="*/ 8077 w 10000"/>
                  <a:gd name="connsiteY11-3550" fmla="*/ 6970 h 19489"/>
                  <a:gd name="connsiteX12-3551" fmla="*/ 6770 w 10000"/>
                  <a:gd name="connsiteY12-3552" fmla="*/ 8317 h 19489"/>
                  <a:gd name="connsiteX13-3553" fmla="*/ 5774 w 10000"/>
                  <a:gd name="connsiteY13-3554" fmla="*/ 5555 h 19489"/>
                  <a:gd name="connsiteX14-3555" fmla="*/ 4662 w 10000"/>
                  <a:gd name="connsiteY14-3556" fmla="*/ 8400 h 19489"/>
                  <a:gd name="connsiteX15-3557" fmla="*/ 3894 w 10000"/>
                  <a:gd name="connsiteY15-3558" fmla="*/ 6428 h 19489"/>
                  <a:gd name="connsiteX16-3559" fmla="*/ 2866 w 10000"/>
                  <a:gd name="connsiteY16-3560" fmla="*/ 8968 h 19489"/>
                  <a:gd name="connsiteX17-3561" fmla="*/ 2101 w 10000"/>
                  <a:gd name="connsiteY17-3562" fmla="*/ 7438 h 19489"/>
                  <a:gd name="connsiteX18-3563" fmla="*/ 1043 w 10000"/>
                  <a:gd name="connsiteY18-3564" fmla="*/ 7920 h 19489"/>
                  <a:gd name="connsiteX19-3565" fmla="*/ 1015 w 10000"/>
                  <a:gd name="connsiteY19-3566" fmla="*/ 4788 h 19489"/>
                  <a:gd name="connsiteX0-3567" fmla="*/ 1015 w 10000"/>
                  <a:gd name="connsiteY0-3568" fmla="*/ 4788 h 19489"/>
                  <a:gd name="connsiteX1-3569" fmla="*/ 1979 w 10000"/>
                  <a:gd name="connsiteY1-3570" fmla="*/ 4702 h 19489"/>
                  <a:gd name="connsiteX2-3571" fmla="*/ 2549 w 10000"/>
                  <a:gd name="connsiteY2-3572" fmla="*/ 1955 h 19489"/>
                  <a:gd name="connsiteX3-3573" fmla="*/ 3505 w 10000"/>
                  <a:gd name="connsiteY3-3574" fmla="*/ 4070 h 19489"/>
                  <a:gd name="connsiteX4-3575" fmla="*/ 4492 w 10000"/>
                  <a:gd name="connsiteY4-3576" fmla="*/ 246 h 19489"/>
                  <a:gd name="connsiteX5-3577" fmla="*/ 5566 w 10000"/>
                  <a:gd name="connsiteY5-3578" fmla="*/ 2282 h 19489"/>
                  <a:gd name="connsiteX6-3579" fmla="*/ 6538 w 10000"/>
                  <a:gd name="connsiteY6-3580" fmla="*/ 24 h 19489"/>
                  <a:gd name="connsiteX7-3581" fmla="*/ 7711 w 10000"/>
                  <a:gd name="connsiteY7-3582" fmla="*/ 4026 h 19489"/>
                  <a:gd name="connsiteX8-3583" fmla="*/ 9397 w 10000"/>
                  <a:gd name="connsiteY8-3584" fmla="*/ 8203 h 19489"/>
                  <a:gd name="connsiteX9-3585" fmla="*/ 9998 w 10000"/>
                  <a:gd name="connsiteY9-3586" fmla="*/ 19457 h 19489"/>
                  <a:gd name="connsiteX10-3587" fmla="*/ 9101 w 10000"/>
                  <a:gd name="connsiteY10-3588" fmla="*/ 9058 h 19489"/>
                  <a:gd name="connsiteX11-3589" fmla="*/ 8077 w 10000"/>
                  <a:gd name="connsiteY11-3590" fmla="*/ 6970 h 19489"/>
                  <a:gd name="connsiteX12-3591" fmla="*/ 6770 w 10000"/>
                  <a:gd name="connsiteY12-3592" fmla="*/ 8317 h 19489"/>
                  <a:gd name="connsiteX13-3593" fmla="*/ 5774 w 10000"/>
                  <a:gd name="connsiteY13-3594" fmla="*/ 5555 h 19489"/>
                  <a:gd name="connsiteX14-3595" fmla="*/ 4662 w 10000"/>
                  <a:gd name="connsiteY14-3596" fmla="*/ 8400 h 19489"/>
                  <a:gd name="connsiteX15-3597" fmla="*/ 3894 w 10000"/>
                  <a:gd name="connsiteY15-3598" fmla="*/ 6428 h 19489"/>
                  <a:gd name="connsiteX16-3599" fmla="*/ 2866 w 10000"/>
                  <a:gd name="connsiteY16-3600" fmla="*/ 8968 h 19489"/>
                  <a:gd name="connsiteX17-3601" fmla="*/ 2101 w 10000"/>
                  <a:gd name="connsiteY17-3602" fmla="*/ 7438 h 19489"/>
                  <a:gd name="connsiteX18-3603" fmla="*/ 1043 w 10000"/>
                  <a:gd name="connsiteY18-3604" fmla="*/ 7920 h 19489"/>
                  <a:gd name="connsiteX19-3605" fmla="*/ 1015 w 10000"/>
                  <a:gd name="connsiteY19-3606" fmla="*/ 4788 h 19489"/>
                  <a:gd name="connsiteX0-3607" fmla="*/ 1015 w 10000"/>
                  <a:gd name="connsiteY0-3608" fmla="*/ 4788 h 19491"/>
                  <a:gd name="connsiteX1-3609" fmla="*/ 1979 w 10000"/>
                  <a:gd name="connsiteY1-3610" fmla="*/ 4702 h 19491"/>
                  <a:gd name="connsiteX2-3611" fmla="*/ 2549 w 10000"/>
                  <a:gd name="connsiteY2-3612" fmla="*/ 1955 h 19491"/>
                  <a:gd name="connsiteX3-3613" fmla="*/ 3505 w 10000"/>
                  <a:gd name="connsiteY3-3614" fmla="*/ 4070 h 19491"/>
                  <a:gd name="connsiteX4-3615" fmla="*/ 4492 w 10000"/>
                  <a:gd name="connsiteY4-3616" fmla="*/ 246 h 19491"/>
                  <a:gd name="connsiteX5-3617" fmla="*/ 5566 w 10000"/>
                  <a:gd name="connsiteY5-3618" fmla="*/ 2282 h 19491"/>
                  <a:gd name="connsiteX6-3619" fmla="*/ 6538 w 10000"/>
                  <a:gd name="connsiteY6-3620" fmla="*/ 24 h 19491"/>
                  <a:gd name="connsiteX7-3621" fmla="*/ 7711 w 10000"/>
                  <a:gd name="connsiteY7-3622" fmla="*/ 4026 h 19491"/>
                  <a:gd name="connsiteX8-3623" fmla="*/ 9397 w 10000"/>
                  <a:gd name="connsiteY8-3624" fmla="*/ 8203 h 19491"/>
                  <a:gd name="connsiteX9-3625" fmla="*/ 9998 w 10000"/>
                  <a:gd name="connsiteY9-3626" fmla="*/ 19457 h 19491"/>
                  <a:gd name="connsiteX10-3627" fmla="*/ 8967 w 10000"/>
                  <a:gd name="connsiteY10-3628" fmla="*/ 9926 h 19491"/>
                  <a:gd name="connsiteX11-3629" fmla="*/ 8077 w 10000"/>
                  <a:gd name="connsiteY11-3630" fmla="*/ 6970 h 19491"/>
                  <a:gd name="connsiteX12-3631" fmla="*/ 6770 w 10000"/>
                  <a:gd name="connsiteY12-3632" fmla="*/ 8317 h 19491"/>
                  <a:gd name="connsiteX13-3633" fmla="*/ 5774 w 10000"/>
                  <a:gd name="connsiteY13-3634" fmla="*/ 5555 h 19491"/>
                  <a:gd name="connsiteX14-3635" fmla="*/ 4662 w 10000"/>
                  <a:gd name="connsiteY14-3636" fmla="*/ 8400 h 19491"/>
                  <a:gd name="connsiteX15-3637" fmla="*/ 3894 w 10000"/>
                  <a:gd name="connsiteY15-3638" fmla="*/ 6428 h 19491"/>
                  <a:gd name="connsiteX16-3639" fmla="*/ 2866 w 10000"/>
                  <a:gd name="connsiteY16-3640" fmla="*/ 8968 h 19491"/>
                  <a:gd name="connsiteX17-3641" fmla="*/ 2101 w 10000"/>
                  <a:gd name="connsiteY17-3642" fmla="*/ 7438 h 19491"/>
                  <a:gd name="connsiteX18-3643" fmla="*/ 1043 w 10000"/>
                  <a:gd name="connsiteY18-3644" fmla="*/ 7920 h 19491"/>
                  <a:gd name="connsiteX19-3645" fmla="*/ 1015 w 10000"/>
                  <a:gd name="connsiteY19-3646" fmla="*/ 4788 h 19491"/>
                  <a:gd name="connsiteX0-3647" fmla="*/ 1015 w 10000"/>
                  <a:gd name="connsiteY0-3648" fmla="*/ 4788 h 19494"/>
                  <a:gd name="connsiteX1-3649" fmla="*/ 1979 w 10000"/>
                  <a:gd name="connsiteY1-3650" fmla="*/ 4702 h 19494"/>
                  <a:gd name="connsiteX2-3651" fmla="*/ 2549 w 10000"/>
                  <a:gd name="connsiteY2-3652" fmla="*/ 1955 h 19494"/>
                  <a:gd name="connsiteX3-3653" fmla="*/ 3505 w 10000"/>
                  <a:gd name="connsiteY3-3654" fmla="*/ 4070 h 19494"/>
                  <a:gd name="connsiteX4-3655" fmla="*/ 4492 w 10000"/>
                  <a:gd name="connsiteY4-3656" fmla="*/ 246 h 19494"/>
                  <a:gd name="connsiteX5-3657" fmla="*/ 5566 w 10000"/>
                  <a:gd name="connsiteY5-3658" fmla="*/ 2282 h 19494"/>
                  <a:gd name="connsiteX6-3659" fmla="*/ 6538 w 10000"/>
                  <a:gd name="connsiteY6-3660" fmla="*/ 24 h 19494"/>
                  <a:gd name="connsiteX7-3661" fmla="*/ 7711 w 10000"/>
                  <a:gd name="connsiteY7-3662" fmla="*/ 4026 h 19494"/>
                  <a:gd name="connsiteX8-3663" fmla="*/ 9397 w 10000"/>
                  <a:gd name="connsiteY8-3664" fmla="*/ 8203 h 19494"/>
                  <a:gd name="connsiteX9-3665" fmla="*/ 9998 w 10000"/>
                  <a:gd name="connsiteY9-3666" fmla="*/ 19457 h 19494"/>
                  <a:gd name="connsiteX10-3667" fmla="*/ 8967 w 10000"/>
                  <a:gd name="connsiteY10-3668" fmla="*/ 9926 h 19494"/>
                  <a:gd name="connsiteX11-3669" fmla="*/ 8077 w 10000"/>
                  <a:gd name="connsiteY11-3670" fmla="*/ 6970 h 19494"/>
                  <a:gd name="connsiteX12-3671" fmla="*/ 6770 w 10000"/>
                  <a:gd name="connsiteY12-3672" fmla="*/ 8317 h 19494"/>
                  <a:gd name="connsiteX13-3673" fmla="*/ 5774 w 10000"/>
                  <a:gd name="connsiteY13-3674" fmla="*/ 5555 h 19494"/>
                  <a:gd name="connsiteX14-3675" fmla="*/ 4662 w 10000"/>
                  <a:gd name="connsiteY14-3676" fmla="*/ 8400 h 19494"/>
                  <a:gd name="connsiteX15-3677" fmla="*/ 3894 w 10000"/>
                  <a:gd name="connsiteY15-3678" fmla="*/ 6428 h 19494"/>
                  <a:gd name="connsiteX16-3679" fmla="*/ 2866 w 10000"/>
                  <a:gd name="connsiteY16-3680" fmla="*/ 8968 h 19494"/>
                  <a:gd name="connsiteX17-3681" fmla="*/ 2101 w 10000"/>
                  <a:gd name="connsiteY17-3682" fmla="*/ 7438 h 19494"/>
                  <a:gd name="connsiteX18-3683" fmla="*/ 1043 w 10000"/>
                  <a:gd name="connsiteY18-3684" fmla="*/ 7920 h 19494"/>
                  <a:gd name="connsiteX19-3685" fmla="*/ 1015 w 10000"/>
                  <a:gd name="connsiteY19-3686" fmla="*/ 4788 h 19494"/>
                  <a:gd name="connsiteX0-3687" fmla="*/ 1015 w 10000"/>
                  <a:gd name="connsiteY0-3688" fmla="*/ 4809 h 19515"/>
                  <a:gd name="connsiteX1-3689" fmla="*/ 1979 w 10000"/>
                  <a:gd name="connsiteY1-3690" fmla="*/ 4723 h 19515"/>
                  <a:gd name="connsiteX2-3691" fmla="*/ 2549 w 10000"/>
                  <a:gd name="connsiteY2-3692" fmla="*/ 1976 h 19515"/>
                  <a:gd name="connsiteX3-3693" fmla="*/ 3505 w 10000"/>
                  <a:gd name="connsiteY3-3694" fmla="*/ 4091 h 19515"/>
                  <a:gd name="connsiteX4-3695" fmla="*/ 4492 w 10000"/>
                  <a:gd name="connsiteY4-3696" fmla="*/ 267 h 19515"/>
                  <a:gd name="connsiteX5-3697" fmla="*/ 5566 w 10000"/>
                  <a:gd name="connsiteY5-3698" fmla="*/ 2303 h 19515"/>
                  <a:gd name="connsiteX6-3699" fmla="*/ 6538 w 10000"/>
                  <a:gd name="connsiteY6-3700" fmla="*/ 45 h 19515"/>
                  <a:gd name="connsiteX7-3701" fmla="*/ 8186 w 10000"/>
                  <a:gd name="connsiteY7-3702" fmla="*/ 4757 h 19515"/>
                  <a:gd name="connsiteX8-3703" fmla="*/ 9397 w 10000"/>
                  <a:gd name="connsiteY8-3704" fmla="*/ 8224 h 19515"/>
                  <a:gd name="connsiteX9-3705" fmla="*/ 9998 w 10000"/>
                  <a:gd name="connsiteY9-3706" fmla="*/ 19478 h 19515"/>
                  <a:gd name="connsiteX10-3707" fmla="*/ 8967 w 10000"/>
                  <a:gd name="connsiteY10-3708" fmla="*/ 9947 h 19515"/>
                  <a:gd name="connsiteX11-3709" fmla="*/ 8077 w 10000"/>
                  <a:gd name="connsiteY11-3710" fmla="*/ 6991 h 19515"/>
                  <a:gd name="connsiteX12-3711" fmla="*/ 6770 w 10000"/>
                  <a:gd name="connsiteY12-3712" fmla="*/ 8338 h 19515"/>
                  <a:gd name="connsiteX13-3713" fmla="*/ 5774 w 10000"/>
                  <a:gd name="connsiteY13-3714" fmla="*/ 5576 h 19515"/>
                  <a:gd name="connsiteX14-3715" fmla="*/ 4662 w 10000"/>
                  <a:gd name="connsiteY14-3716" fmla="*/ 8421 h 19515"/>
                  <a:gd name="connsiteX15-3717" fmla="*/ 3894 w 10000"/>
                  <a:gd name="connsiteY15-3718" fmla="*/ 6449 h 19515"/>
                  <a:gd name="connsiteX16-3719" fmla="*/ 2866 w 10000"/>
                  <a:gd name="connsiteY16-3720" fmla="*/ 8989 h 19515"/>
                  <a:gd name="connsiteX17-3721" fmla="*/ 2101 w 10000"/>
                  <a:gd name="connsiteY17-3722" fmla="*/ 7459 h 19515"/>
                  <a:gd name="connsiteX18-3723" fmla="*/ 1043 w 10000"/>
                  <a:gd name="connsiteY18-3724" fmla="*/ 7941 h 19515"/>
                  <a:gd name="connsiteX19-3725" fmla="*/ 1015 w 10000"/>
                  <a:gd name="connsiteY19-3726" fmla="*/ 4809 h 19515"/>
                  <a:gd name="connsiteX0-3727" fmla="*/ 1015 w 10000"/>
                  <a:gd name="connsiteY0-3728" fmla="*/ 4567 h 19273"/>
                  <a:gd name="connsiteX1-3729" fmla="*/ 1979 w 10000"/>
                  <a:gd name="connsiteY1-3730" fmla="*/ 4481 h 19273"/>
                  <a:gd name="connsiteX2-3731" fmla="*/ 2549 w 10000"/>
                  <a:gd name="connsiteY2-3732" fmla="*/ 1734 h 19273"/>
                  <a:gd name="connsiteX3-3733" fmla="*/ 3505 w 10000"/>
                  <a:gd name="connsiteY3-3734" fmla="*/ 3849 h 19273"/>
                  <a:gd name="connsiteX4-3735" fmla="*/ 4492 w 10000"/>
                  <a:gd name="connsiteY4-3736" fmla="*/ 25 h 19273"/>
                  <a:gd name="connsiteX5-3737" fmla="*/ 5566 w 10000"/>
                  <a:gd name="connsiteY5-3738" fmla="*/ 2061 h 19273"/>
                  <a:gd name="connsiteX6-3739" fmla="*/ 7280 w 10000"/>
                  <a:gd name="connsiteY6-3740" fmla="*/ 513 h 19273"/>
                  <a:gd name="connsiteX7-3741" fmla="*/ 8186 w 10000"/>
                  <a:gd name="connsiteY7-3742" fmla="*/ 4515 h 19273"/>
                  <a:gd name="connsiteX8-3743" fmla="*/ 9397 w 10000"/>
                  <a:gd name="connsiteY8-3744" fmla="*/ 7982 h 19273"/>
                  <a:gd name="connsiteX9-3745" fmla="*/ 9998 w 10000"/>
                  <a:gd name="connsiteY9-3746" fmla="*/ 19236 h 19273"/>
                  <a:gd name="connsiteX10-3747" fmla="*/ 8967 w 10000"/>
                  <a:gd name="connsiteY10-3748" fmla="*/ 9705 h 19273"/>
                  <a:gd name="connsiteX11-3749" fmla="*/ 8077 w 10000"/>
                  <a:gd name="connsiteY11-3750" fmla="*/ 6749 h 19273"/>
                  <a:gd name="connsiteX12-3751" fmla="*/ 6770 w 10000"/>
                  <a:gd name="connsiteY12-3752" fmla="*/ 8096 h 19273"/>
                  <a:gd name="connsiteX13-3753" fmla="*/ 5774 w 10000"/>
                  <a:gd name="connsiteY13-3754" fmla="*/ 5334 h 19273"/>
                  <a:gd name="connsiteX14-3755" fmla="*/ 4662 w 10000"/>
                  <a:gd name="connsiteY14-3756" fmla="*/ 8179 h 19273"/>
                  <a:gd name="connsiteX15-3757" fmla="*/ 3894 w 10000"/>
                  <a:gd name="connsiteY15-3758" fmla="*/ 6207 h 19273"/>
                  <a:gd name="connsiteX16-3759" fmla="*/ 2866 w 10000"/>
                  <a:gd name="connsiteY16-3760" fmla="*/ 8747 h 19273"/>
                  <a:gd name="connsiteX17-3761" fmla="*/ 2101 w 10000"/>
                  <a:gd name="connsiteY17-3762" fmla="*/ 7217 h 19273"/>
                  <a:gd name="connsiteX18-3763" fmla="*/ 1043 w 10000"/>
                  <a:gd name="connsiteY18-3764" fmla="*/ 7699 h 19273"/>
                  <a:gd name="connsiteX19-3765" fmla="*/ 1015 w 10000"/>
                  <a:gd name="connsiteY19-3766" fmla="*/ 4567 h 19273"/>
                  <a:gd name="connsiteX0-3767" fmla="*/ 1015 w 10000"/>
                  <a:gd name="connsiteY0-3768" fmla="*/ 6292 h 20998"/>
                  <a:gd name="connsiteX1-3769" fmla="*/ 1979 w 10000"/>
                  <a:gd name="connsiteY1-3770" fmla="*/ 6206 h 20998"/>
                  <a:gd name="connsiteX2-3771" fmla="*/ 2549 w 10000"/>
                  <a:gd name="connsiteY2-3772" fmla="*/ 3459 h 20998"/>
                  <a:gd name="connsiteX3-3773" fmla="*/ 3505 w 10000"/>
                  <a:gd name="connsiteY3-3774" fmla="*/ 5574 h 20998"/>
                  <a:gd name="connsiteX4-3775" fmla="*/ 4626 w 10000"/>
                  <a:gd name="connsiteY4-3776" fmla="*/ 14 h 20998"/>
                  <a:gd name="connsiteX5-3777" fmla="*/ 5566 w 10000"/>
                  <a:gd name="connsiteY5-3778" fmla="*/ 3786 h 20998"/>
                  <a:gd name="connsiteX6-3779" fmla="*/ 7280 w 10000"/>
                  <a:gd name="connsiteY6-3780" fmla="*/ 2238 h 20998"/>
                  <a:gd name="connsiteX7-3781" fmla="*/ 8186 w 10000"/>
                  <a:gd name="connsiteY7-3782" fmla="*/ 6240 h 20998"/>
                  <a:gd name="connsiteX8-3783" fmla="*/ 9397 w 10000"/>
                  <a:gd name="connsiteY8-3784" fmla="*/ 9707 h 20998"/>
                  <a:gd name="connsiteX9-3785" fmla="*/ 9998 w 10000"/>
                  <a:gd name="connsiteY9-3786" fmla="*/ 20961 h 20998"/>
                  <a:gd name="connsiteX10-3787" fmla="*/ 8967 w 10000"/>
                  <a:gd name="connsiteY10-3788" fmla="*/ 11430 h 20998"/>
                  <a:gd name="connsiteX11-3789" fmla="*/ 8077 w 10000"/>
                  <a:gd name="connsiteY11-3790" fmla="*/ 8474 h 20998"/>
                  <a:gd name="connsiteX12-3791" fmla="*/ 6770 w 10000"/>
                  <a:gd name="connsiteY12-3792" fmla="*/ 9821 h 20998"/>
                  <a:gd name="connsiteX13-3793" fmla="*/ 5774 w 10000"/>
                  <a:gd name="connsiteY13-3794" fmla="*/ 7059 h 20998"/>
                  <a:gd name="connsiteX14-3795" fmla="*/ 4662 w 10000"/>
                  <a:gd name="connsiteY14-3796" fmla="*/ 9904 h 20998"/>
                  <a:gd name="connsiteX15-3797" fmla="*/ 3894 w 10000"/>
                  <a:gd name="connsiteY15-3798" fmla="*/ 7932 h 20998"/>
                  <a:gd name="connsiteX16-3799" fmla="*/ 2866 w 10000"/>
                  <a:gd name="connsiteY16-3800" fmla="*/ 10472 h 20998"/>
                  <a:gd name="connsiteX17-3801" fmla="*/ 2101 w 10000"/>
                  <a:gd name="connsiteY17-3802" fmla="*/ 8942 h 20998"/>
                  <a:gd name="connsiteX18-3803" fmla="*/ 1043 w 10000"/>
                  <a:gd name="connsiteY18-3804" fmla="*/ 9424 h 20998"/>
                  <a:gd name="connsiteX19-3805" fmla="*/ 1015 w 10000"/>
                  <a:gd name="connsiteY19-3806" fmla="*/ 6292 h 20998"/>
                  <a:gd name="connsiteX0-3807" fmla="*/ 1015 w 10000"/>
                  <a:gd name="connsiteY0-3808" fmla="*/ 6344 h 21050"/>
                  <a:gd name="connsiteX1-3809" fmla="*/ 1979 w 10000"/>
                  <a:gd name="connsiteY1-3810" fmla="*/ 6258 h 21050"/>
                  <a:gd name="connsiteX2-3811" fmla="*/ 2549 w 10000"/>
                  <a:gd name="connsiteY2-3812" fmla="*/ 3511 h 21050"/>
                  <a:gd name="connsiteX3-3813" fmla="*/ 3505 w 10000"/>
                  <a:gd name="connsiteY3-3814" fmla="*/ 5626 h 21050"/>
                  <a:gd name="connsiteX4-3815" fmla="*/ 4626 w 10000"/>
                  <a:gd name="connsiteY4-3816" fmla="*/ 66 h 21050"/>
                  <a:gd name="connsiteX5-3817" fmla="*/ 5670 w 10000"/>
                  <a:gd name="connsiteY5-3818" fmla="*/ 2339 h 21050"/>
                  <a:gd name="connsiteX6-3819" fmla="*/ 7280 w 10000"/>
                  <a:gd name="connsiteY6-3820" fmla="*/ 2290 h 21050"/>
                  <a:gd name="connsiteX7-3821" fmla="*/ 8186 w 10000"/>
                  <a:gd name="connsiteY7-3822" fmla="*/ 6292 h 21050"/>
                  <a:gd name="connsiteX8-3823" fmla="*/ 9397 w 10000"/>
                  <a:gd name="connsiteY8-3824" fmla="*/ 9759 h 21050"/>
                  <a:gd name="connsiteX9-3825" fmla="*/ 9998 w 10000"/>
                  <a:gd name="connsiteY9-3826" fmla="*/ 21013 h 21050"/>
                  <a:gd name="connsiteX10-3827" fmla="*/ 8967 w 10000"/>
                  <a:gd name="connsiteY10-3828" fmla="*/ 11482 h 21050"/>
                  <a:gd name="connsiteX11-3829" fmla="*/ 8077 w 10000"/>
                  <a:gd name="connsiteY11-3830" fmla="*/ 8526 h 21050"/>
                  <a:gd name="connsiteX12-3831" fmla="*/ 6770 w 10000"/>
                  <a:gd name="connsiteY12-3832" fmla="*/ 9873 h 21050"/>
                  <a:gd name="connsiteX13-3833" fmla="*/ 5774 w 10000"/>
                  <a:gd name="connsiteY13-3834" fmla="*/ 7111 h 21050"/>
                  <a:gd name="connsiteX14-3835" fmla="*/ 4662 w 10000"/>
                  <a:gd name="connsiteY14-3836" fmla="*/ 9956 h 21050"/>
                  <a:gd name="connsiteX15-3837" fmla="*/ 3894 w 10000"/>
                  <a:gd name="connsiteY15-3838" fmla="*/ 7984 h 21050"/>
                  <a:gd name="connsiteX16-3839" fmla="*/ 2866 w 10000"/>
                  <a:gd name="connsiteY16-3840" fmla="*/ 10524 h 21050"/>
                  <a:gd name="connsiteX17-3841" fmla="*/ 2101 w 10000"/>
                  <a:gd name="connsiteY17-3842" fmla="*/ 8994 h 21050"/>
                  <a:gd name="connsiteX18-3843" fmla="*/ 1043 w 10000"/>
                  <a:gd name="connsiteY18-3844" fmla="*/ 9476 h 21050"/>
                  <a:gd name="connsiteX19-3845" fmla="*/ 1015 w 10000"/>
                  <a:gd name="connsiteY19-3846" fmla="*/ 6344 h 21050"/>
                  <a:gd name="connsiteX0-3847" fmla="*/ 1015 w 10000"/>
                  <a:gd name="connsiteY0-3848" fmla="*/ 6344 h 21050"/>
                  <a:gd name="connsiteX1-3849" fmla="*/ 1979 w 10000"/>
                  <a:gd name="connsiteY1-3850" fmla="*/ 6258 h 21050"/>
                  <a:gd name="connsiteX2-3851" fmla="*/ 2549 w 10000"/>
                  <a:gd name="connsiteY2-3852" fmla="*/ 3511 h 21050"/>
                  <a:gd name="connsiteX3-3853" fmla="*/ 3505 w 10000"/>
                  <a:gd name="connsiteY3-3854" fmla="*/ 5626 h 21050"/>
                  <a:gd name="connsiteX4-3855" fmla="*/ 4626 w 10000"/>
                  <a:gd name="connsiteY4-3856" fmla="*/ 66 h 21050"/>
                  <a:gd name="connsiteX5-3857" fmla="*/ 5670 w 10000"/>
                  <a:gd name="connsiteY5-3858" fmla="*/ 2339 h 21050"/>
                  <a:gd name="connsiteX6-3859" fmla="*/ 7310 w 10000"/>
                  <a:gd name="connsiteY6-3860" fmla="*/ 475 h 21050"/>
                  <a:gd name="connsiteX7-3861" fmla="*/ 8186 w 10000"/>
                  <a:gd name="connsiteY7-3862" fmla="*/ 6292 h 21050"/>
                  <a:gd name="connsiteX8-3863" fmla="*/ 9397 w 10000"/>
                  <a:gd name="connsiteY8-3864" fmla="*/ 9759 h 21050"/>
                  <a:gd name="connsiteX9-3865" fmla="*/ 9998 w 10000"/>
                  <a:gd name="connsiteY9-3866" fmla="*/ 21013 h 21050"/>
                  <a:gd name="connsiteX10-3867" fmla="*/ 8967 w 10000"/>
                  <a:gd name="connsiteY10-3868" fmla="*/ 11482 h 21050"/>
                  <a:gd name="connsiteX11-3869" fmla="*/ 8077 w 10000"/>
                  <a:gd name="connsiteY11-3870" fmla="*/ 8526 h 21050"/>
                  <a:gd name="connsiteX12-3871" fmla="*/ 6770 w 10000"/>
                  <a:gd name="connsiteY12-3872" fmla="*/ 9873 h 21050"/>
                  <a:gd name="connsiteX13-3873" fmla="*/ 5774 w 10000"/>
                  <a:gd name="connsiteY13-3874" fmla="*/ 7111 h 21050"/>
                  <a:gd name="connsiteX14-3875" fmla="*/ 4662 w 10000"/>
                  <a:gd name="connsiteY14-3876" fmla="*/ 9956 h 21050"/>
                  <a:gd name="connsiteX15-3877" fmla="*/ 3894 w 10000"/>
                  <a:gd name="connsiteY15-3878" fmla="*/ 7984 h 21050"/>
                  <a:gd name="connsiteX16-3879" fmla="*/ 2866 w 10000"/>
                  <a:gd name="connsiteY16-3880" fmla="*/ 10524 h 21050"/>
                  <a:gd name="connsiteX17-3881" fmla="*/ 2101 w 10000"/>
                  <a:gd name="connsiteY17-3882" fmla="*/ 8994 h 21050"/>
                  <a:gd name="connsiteX18-3883" fmla="*/ 1043 w 10000"/>
                  <a:gd name="connsiteY18-3884" fmla="*/ 9476 h 21050"/>
                  <a:gd name="connsiteX19-3885" fmla="*/ 1015 w 10000"/>
                  <a:gd name="connsiteY19-3886" fmla="*/ 6344 h 21050"/>
                  <a:gd name="connsiteX0-3887" fmla="*/ 1015 w 10000"/>
                  <a:gd name="connsiteY0-3888" fmla="*/ 6344 h 21050"/>
                  <a:gd name="connsiteX1-3889" fmla="*/ 1979 w 10000"/>
                  <a:gd name="connsiteY1-3890" fmla="*/ 6258 h 21050"/>
                  <a:gd name="connsiteX2-3891" fmla="*/ 2460 w 10000"/>
                  <a:gd name="connsiteY2-3892" fmla="*/ 670 h 21050"/>
                  <a:gd name="connsiteX3-3893" fmla="*/ 3505 w 10000"/>
                  <a:gd name="connsiteY3-3894" fmla="*/ 5626 h 21050"/>
                  <a:gd name="connsiteX4-3895" fmla="*/ 4626 w 10000"/>
                  <a:gd name="connsiteY4-3896" fmla="*/ 66 h 21050"/>
                  <a:gd name="connsiteX5-3897" fmla="*/ 5670 w 10000"/>
                  <a:gd name="connsiteY5-3898" fmla="*/ 2339 h 21050"/>
                  <a:gd name="connsiteX6-3899" fmla="*/ 7310 w 10000"/>
                  <a:gd name="connsiteY6-3900" fmla="*/ 475 h 21050"/>
                  <a:gd name="connsiteX7-3901" fmla="*/ 8186 w 10000"/>
                  <a:gd name="connsiteY7-3902" fmla="*/ 6292 h 21050"/>
                  <a:gd name="connsiteX8-3903" fmla="*/ 9397 w 10000"/>
                  <a:gd name="connsiteY8-3904" fmla="*/ 9759 h 21050"/>
                  <a:gd name="connsiteX9-3905" fmla="*/ 9998 w 10000"/>
                  <a:gd name="connsiteY9-3906" fmla="*/ 21013 h 21050"/>
                  <a:gd name="connsiteX10-3907" fmla="*/ 8967 w 10000"/>
                  <a:gd name="connsiteY10-3908" fmla="*/ 11482 h 21050"/>
                  <a:gd name="connsiteX11-3909" fmla="*/ 8077 w 10000"/>
                  <a:gd name="connsiteY11-3910" fmla="*/ 8526 h 21050"/>
                  <a:gd name="connsiteX12-3911" fmla="*/ 6770 w 10000"/>
                  <a:gd name="connsiteY12-3912" fmla="*/ 9873 h 21050"/>
                  <a:gd name="connsiteX13-3913" fmla="*/ 5774 w 10000"/>
                  <a:gd name="connsiteY13-3914" fmla="*/ 7111 h 21050"/>
                  <a:gd name="connsiteX14-3915" fmla="*/ 4662 w 10000"/>
                  <a:gd name="connsiteY14-3916" fmla="*/ 9956 h 21050"/>
                  <a:gd name="connsiteX15-3917" fmla="*/ 3894 w 10000"/>
                  <a:gd name="connsiteY15-3918" fmla="*/ 7984 h 21050"/>
                  <a:gd name="connsiteX16-3919" fmla="*/ 2866 w 10000"/>
                  <a:gd name="connsiteY16-3920" fmla="*/ 10524 h 21050"/>
                  <a:gd name="connsiteX17-3921" fmla="*/ 2101 w 10000"/>
                  <a:gd name="connsiteY17-3922" fmla="*/ 8994 h 21050"/>
                  <a:gd name="connsiteX18-3923" fmla="*/ 1043 w 10000"/>
                  <a:gd name="connsiteY18-3924" fmla="*/ 9476 h 21050"/>
                  <a:gd name="connsiteX19-3925" fmla="*/ 1015 w 10000"/>
                  <a:gd name="connsiteY19-3926" fmla="*/ 6344 h 21050"/>
                  <a:gd name="connsiteX0-3927" fmla="*/ 1015 w 10000"/>
                  <a:gd name="connsiteY0-3928" fmla="*/ 6287 h 20993"/>
                  <a:gd name="connsiteX1-3929" fmla="*/ 1979 w 10000"/>
                  <a:gd name="connsiteY1-3930" fmla="*/ 6201 h 20993"/>
                  <a:gd name="connsiteX2-3931" fmla="*/ 2460 w 10000"/>
                  <a:gd name="connsiteY2-3932" fmla="*/ 613 h 20993"/>
                  <a:gd name="connsiteX3-3933" fmla="*/ 3505 w 10000"/>
                  <a:gd name="connsiteY3-3934" fmla="*/ 3359 h 20993"/>
                  <a:gd name="connsiteX4-3935" fmla="*/ 4626 w 10000"/>
                  <a:gd name="connsiteY4-3936" fmla="*/ 9 h 20993"/>
                  <a:gd name="connsiteX5-3937" fmla="*/ 5670 w 10000"/>
                  <a:gd name="connsiteY5-3938" fmla="*/ 2282 h 20993"/>
                  <a:gd name="connsiteX6-3939" fmla="*/ 7310 w 10000"/>
                  <a:gd name="connsiteY6-3940" fmla="*/ 418 h 20993"/>
                  <a:gd name="connsiteX7-3941" fmla="*/ 8186 w 10000"/>
                  <a:gd name="connsiteY7-3942" fmla="*/ 6235 h 20993"/>
                  <a:gd name="connsiteX8-3943" fmla="*/ 9397 w 10000"/>
                  <a:gd name="connsiteY8-3944" fmla="*/ 9702 h 20993"/>
                  <a:gd name="connsiteX9-3945" fmla="*/ 9998 w 10000"/>
                  <a:gd name="connsiteY9-3946" fmla="*/ 20956 h 20993"/>
                  <a:gd name="connsiteX10-3947" fmla="*/ 8967 w 10000"/>
                  <a:gd name="connsiteY10-3948" fmla="*/ 11425 h 20993"/>
                  <a:gd name="connsiteX11-3949" fmla="*/ 8077 w 10000"/>
                  <a:gd name="connsiteY11-3950" fmla="*/ 8469 h 20993"/>
                  <a:gd name="connsiteX12-3951" fmla="*/ 6770 w 10000"/>
                  <a:gd name="connsiteY12-3952" fmla="*/ 9816 h 20993"/>
                  <a:gd name="connsiteX13-3953" fmla="*/ 5774 w 10000"/>
                  <a:gd name="connsiteY13-3954" fmla="*/ 7054 h 20993"/>
                  <a:gd name="connsiteX14-3955" fmla="*/ 4662 w 10000"/>
                  <a:gd name="connsiteY14-3956" fmla="*/ 9899 h 20993"/>
                  <a:gd name="connsiteX15-3957" fmla="*/ 3894 w 10000"/>
                  <a:gd name="connsiteY15-3958" fmla="*/ 7927 h 20993"/>
                  <a:gd name="connsiteX16-3959" fmla="*/ 2866 w 10000"/>
                  <a:gd name="connsiteY16-3960" fmla="*/ 10467 h 20993"/>
                  <a:gd name="connsiteX17-3961" fmla="*/ 2101 w 10000"/>
                  <a:gd name="connsiteY17-3962" fmla="*/ 8937 h 20993"/>
                  <a:gd name="connsiteX18-3963" fmla="*/ 1043 w 10000"/>
                  <a:gd name="connsiteY18-3964" fmla="*/ 9419 h 20993"/>
                  <a:gd name="connsiteX19-3965" fmla="*/ 1015 w 10000"/>
                  <a:gd name="connsiteY19-3966" fmla="*/ 6287 h 20993"/>
                  <a:gd name="connsiteX0-3967" fmla="*/ 1015 w 10000"/>
                  <a:gd name="connsiteY0-3968" fmla="*/ 6287 h 20993"/>
                  <a:gd name="connsiteX1-3969" fmla="*/ 1875 w 10000"/>
                  <a:gd name="connsiteY1-3970" fmla="*/ 5491 h 20993"/>
                  <a:gd name="connsiteX2-3971" fmla="*/ 2460 w 10000"/>
                  <a:gd name="connsiteY2-3972" fmla="*/ 613 h 20993"/>
                  <a:gd name="connsiteX3-3973" fmla="*/ 3505 w 10000"/>
                  <a:gd name="connsiteY3-3974" fmla="*/ 3359 h 20993"/>
                  <a:gd name="connsiteX4-3975" fmla="*/ 4626 w 10000"/>
                  <a:gd name="connsiteY4-3976" fmla="*/ 9 h 20993"/>
                  <a:gd name="connsiteX5-3977" fmla="*/ 5670 w 10000"/>
                  <a:gd name="connsiteY5-3978" fmla="*/ 2282 h 20993"/>
                  <a:gd name="connsiteX6-3979" fmla="*/ 7310 w 10000"/>
                  <a:gd name="connsiteY6-3980" fmla="*/ 418 h 20993"/>
                  <a:gd name="connsiteX7-3981" fmla="*/ 8186 w 10000"/>
                  <a:gd name="connsiteY7-3982" fmla="*/ 6235 h 20993"/>
                  <a:gd name="connsiteX8-3983" fmla="*/ 9397 w 10000"/>
                  <a:gd name="connsiteY8-3984" fmla="*/ 9702 h 20993"/>
                  <a:gd name="connsiteX9-3985" fmla="*/ 9998 w 10000"/>
                  <a:gd name="connsiteY9-3986" fmla="*/ 20956 h 20993"/>
                  <a:gd name="connsiteX10-3987" fmla="*/ 8967 w 10000"/>
                  <a:gd name="connsiteY10-3988" fmla="*/ 11425 h 20993"/>
                  <a:gd name="connsiteX11-3989" fmla="*/ 8077 w 10000"/>
                  <a:gd name="connsiteY11-3990" fmla="*/ 8469 h 20993"/>
                  <a:gd name="connsiteX12-3991" fmla="*/ 6770 w 10000"/>
                  <a:gd name="connsiteY12-3992" fmla="*/ 9816 h 20993"/>
                  <a:gd name="connsiteX13-3993" fmla="*/ 5774 w 10000"/>
                  <a:gd name="connsiteY13-3994" fmla="*/ 7054 h 20993"/>
                  <a:gd name="connsiteX14-3995" fmla="*/ 4662 w 10000"/>
                  <a:gd name="connsiteY14-3996" fmla="*/ 9899 h 20993"/>
                  <a:gd name="connsiteX15-3997" fmla="*/ 3894 w 10000"/>
                  <a:gd name="connsiteY15-3998" fmla="*/ 7927 h 20993"/>
                  <a:gd name="connsiteX16-3999" fmla="*/ 2866 w 10000"/>
                  <a:gd name="connsiteY16-4000" fmla="*/ 10467 h 20993"/>
                  <a:gd name="connsiteX17-4001" fmla="*/ 2101 w 10000"/>
                  <a:gd name="connsiteY17-4002" fmla="*/ 8937 h 20993"/>
                  <a:gd name="connsiteX18-4003" fmla="*/ 1043 w 10000"/>
                  <a:gd name="connsiteY18-4004" fmla="*/ 9419 h 20993"/>
                  <a:gd name="connsiteX19-4005" fmla="*/ 1015 w 10000"/>
                  <a:gd name="connsiteY19-4006" fmla="*/ 6287 h 20993"/>
                  <a:gd name="connsiteX0-4007" fmla="*/ 996 w 9981"/>
                  <a:gd name="connsiteY0-4008" fmla="*/ 6287 h 20993"/>
                  <a:gd name="connsiteX1-4009" fmla="*/ 1856 w 9981"/>
                  <a:gd name="connsiteY1-4010" fmla="*/ 5491 h 20993"/>
                  <a:gd name="connsiteX2-4011" fmla="*/ 2441 w 9981"/>
                  <a:gd name="connsiteY2-4012" fmla="*/ 613 h 20993"/>
                  <a:gd name="connsiteX3-4013" fmla="*/ 3486 w 9981"/>
                  <a:gd name="connsiteY3-4014" fmla="*/ 3359 h 20993"/>
                  <a:gd name="connsiteX4-4015" fmla="*/ 4607 w 9981"/>
                  <a:gd name="connsiteY4-4016" fmla="*/ 9 h 20993"/>
                  <a:gd name="connsiteX5-4017" fmla="*/ 5651 w 9981"/>
                  <a:gd name="connsiteY5-4018" fmla="*/ 2282 h 20993"/>
                  <a:gd name="connsiteX6-4019" fmla="*/ 7291 w 9981"/>
                  <a:gd name="connsiteY6-4020" fmla="*/ 418 h 20993"/>
                  <a:gd name="connsiteX7-4021" fmla="*/ 8167 w 9981"/>
                  <a:gd name="connsiteY7-4022" fmla="*/ 6235 h 20993"/>
                  <a:gd name="connsiteX8-4023" fmla="*/ 9378 w 9981"/>
                  <a:gd name="connsiteY8-4024" fmla="*/ 9702 h 20993"/>
                  <a:gd name="connsiteX9-4025" fmla="*/ 9979 w 9981"/>
                  <a:gd name="connsiteY9-4026" fmla="*/ 20956 h 20993"/>
                  <a:gd name="connsiteX10-4027" fmla="*/ 8948 w 9981"/>
                  <a:gd name="connsiteY10-4028" fmla="*/ 11425 h 20993"/>
                  <a:gd name="connsiteX11-4029" fmla="*/ 8058 w 9981"/>
                  <a:gd name="connsiteY11-4030" fmla="*/ 8469 h 20993"/>
                  <a:gd name="connsiteX12-4031" fmla="*/ 6751 w 9981"/>
                  <a:gd name="connsiteY12-4032" fmla="*/ 9816 h 20993"/>
                  <a:gd name="connsiteX13-4033" fmla="*/ 5755 w 9981"/>
                  <a:gd name="connsiteY13-4034" fmla="*/ 7054 h 20993"/>
                  <a:gd name="connsiteX14-4035" fmla="*/ 4643 w 9981"/>
                  <a:gd name="connsiteY14-4036" fmla="*/ 9899 h 20993"/>
                  <a:gd name="connsiteX15-4037" fmla="*/ 3875 w 9981"/>
                  <a:gd name="connsiteY15-4038" fmla="*/ 7927 h 20993"/>
                  <a:gd name="connsiteX16-4039" fmla="*/ 2847 w 9981"/>
                  <a:gd name="connsiteY16-4040" fmla="*/ 10467 h 20993"/>
                  <a:gd name="connsiteX17-4041" fmla="*/ 2082 w 9981"/>
                  <a:gd name="connsiteY17-4042" fmla="*/ 8937 h 20993"/>
                  <a:gd name="connsiteX18-4043" fmla="*/ 1024 w 9981"/>
                  <a:gd name="connsiteY18-4044" fmla="*/ 9419 h 20993"/>
                  <a:gd name="connsiteX19-4045" fmla="*/ 1 w 9981"/>
                  <a:gd name="connsiteY19-4046" fmla="*/ 17579 h 20993"/>
                  <a:gd name="connsiteX20" fmla="*/ 996 w 9981"/>
                  <a:gd name="connsiteY20" fmla="*/ 6287 h 20993"/>
                  <a:gd name="connsiteX0-4047" fmla="*/ 998 w 10000"/>
                  <a:gd name="connsiteY0-4048" fmla="*/ 2995 h 9999"/>
                  <a:gd name="connsiteX1-4049" fmla="*/ 1860 w 10000"/>
                  <a:gd name="connsiteY1-4050" fmla="*/ 2616 h 9999"/>
                  <a:gd name="connsiteX2-4051" fmla="*/ 2446 w 10000"/>
                  <a:gd name="connsiteY2-4052" fmla="*/ 292 h 9999"/>
                  <a:gd name="connsiteX3-4053" fmla="*/ 3493 w 10000"/>
                  <a:gd name="connsiteY3-4054" fmla="*/ 1600 h 9999"/>
                  <a:gd name="connsiteX4-4055" fmla="*/ 4616 w 10000"/>
                  <a:gd name="connsiteY4-4056" fmla="*/ 4 h 9999"/>
                  <a:gd name="connsiteX5-4057" fmla="*/ 5662 w 10000"/>
                  <a:gd name="connsiteY5-4058" fmla="*/ 1087 h 9999"/>
                  <a:gd name="connsiteX6-4059" fmla="*/ 7305 w 10000"/>
                  <a:gd name="connsiteY6-4060" fmla="*/ 199 h 9999"/>
                  <a:gd name="connsiteX7-4061" fmla="*/ 8183 w 10000"/>
                  <a:gd name="connsiteY7-4062" fmla="*/ 2970 h 9999"/>
                  <a:gd name="connsiteX8-4063" fmla="*/ 9396 w 10000"/>
                  <a:gd name="connsiteY8-4064" fmla="*/ 4622 h 9999"/>
                  <a:gd name="connsiteX9-4065" fmla="*/ 9998 w 10000"/>
                  <a:gd name="connsiteY9-4066" fmla="*/ 9982 h 9999"/>
                  <a:gd name="connsiteX10-4067" fmla="*/ 8965 w 10000"/>
                  <a:gd name="connsiteY10-4068" fmla="*/ 5442 h 9999"/>
                  <a:gd name="connsiteX11-4069" fmla="*/ 8073 w 10000"/>
                  <a:gd name="connsiteY11-4070" fmla="*/ 4034 h 9999"/>
                  <a:gd name="connsiteX12-4071" fmla="*/ 6764 w 10000"/>
                  <a:gd name="connsiteY12-4072" fmla="*/ 4676 h 9999"/>
                  <a:gd name="connsiteX13-4073" fmla="*/ 5766 w 10000"/>
                  <a:gd name="connsiteY13-4074" fmla="*/ 3360 h 9999"/>
                  <a:gd name="connsiteX14-4075" fmla="*/ 4652 w 10000"/>
                  <a:gd name="connsiteY14-4076" fmla="*/ 4715 h 9999"/>
                  <a:gd name="connsiteX15-4077" fmla="*/ 3882 w 10000"/>
                  <a:gd name="connsiteY15-4078" fmla="*/ 3776 h 9999"/>
                  <a:gd name="connsiteX16-4079" fmla="*/ 2852 w 10000"/>
                  <a:gd name="connsiteY16-4080" fmla="*/ 4986 h 9999"/>
                  <a:gd name="connsiteX17-4081" fmla="*/ 2086 w 10000"/>
                  <a:gd name="connsiteY17-4082" fmla="*/ 4257 h 9999"/>
                  <a:gd name="connsiteX18-4083" fmla="*/ 1115 w 10000"/>
                  <a:gd name="connsiteY18-4084" fmla="*/ 5464 h 9999"/>
                  <a:gd name="connsiteX19-4085" fmla="*/ 1 w 10000"/>
                  <a:gd name="connsiteY19-4086" fmla="*/ 8374 h 9999"/>
                  <a:gd name="connsiteX20-4087" fmla="*/ 998 w 10000"/>
                  <a:gd name="connsiteY20-4088" fmla="*/ 2995 h 9999"/>
                  <a:gd name="connsiteX0-4089" fmla="*/ 998 w 10000"/>
                  <a:gd name="connsiteY0-4090" fmla="*/ 2995 h 10000"/>
                  <a:gd name="connsiteX1-4091" fmla="*/ 1860 w 10000"/>
                  <a:gd name="connsiteY1-4092" fmla="*/ 2616 h 10000"/>
                  <a:gd name="connsiteX2-4093" fmla="*/ 2446 w 10000"/>
                  <a:gd name="connsiteY2-4094" fmla="*/ 292 h 10000"/>
                  <a:gd name="connsiteX3-4095" fmla="*/ 3493 w 10000"/>
                  <a:gd name="connsiteY3-4096" fmla="*/ 1600 h 10000"/>
                  <a:gd name="connsiteX4-4097" fmla="*/ 4616 w 10000"/>
                  <a:gd name="connsiteY4-4098" fmla="*/ 4 h 10000"/>
                  <a:gd name="connsiteX5-4099" fmla="*/ 5662 w 10000"/>
                  <a:gd name="connsiteY5-4100" fmla="*/ 1087 h 10000"/>
                  <a:gd name="connsiteX6-4101" fmla="*/ 7305 w 10000"/>
                  <a:gd name="connsiteY6-4102" fmla="*/ 199 h 10000"/>
                  <a:gd name="connsiteX7-4103" fmla="*/ 8183 w 10000"/>
                  <a:gd name="connsiteY7-4104" fmla="*/ 2970 h 10000"/>
                  <a:gd name="connsiteX8-4105" fmla="*/ 9396 w 10000"/>
                  <a:gd name="connsiteY8-4106" fmla="*/ 4622 h 10000"/>
                  <a:gd name="connsiteX9-4107" fmla="*/ 9998 w 10000"/>
                  <a:gd name="connsiteY9-4108" fmla="*/ 9983 h 10000"/>
                  <a:gd name="connsiteX10-4109" fmla="*/ 8965 w 10000"/>
                  <a:gd name="connsiteY10-4110" fmla="*/ 5443 h 10000"/>
                  <a:gd name="connsiteX11-4111" fmla="*/ 8073 w 10000"/>
                  <a:gd name="connsiteY11-4112" fmla="*/ 4034 h 10000"/>
                  <a:gd name="connsiteX12-4113" fmla="*/ 6764 w 10000"/>
                  <a:gd name="connsiteY12-4114" fmla="*/ 4676 h 10000"/>
                  <a:gd name="connsiteX13-4115" fmla="*/ 5766 w 10000"/>
                  <a:gd name="connsiteY13-4116" fmla="*/ 3360 h 10000"/>
                  <a:gd name="connsiteX14-4117" fmla="*/ 4652 w 10000"/>
                  <a:gd name="connsiteY14-4118" fmla="*/ 4715 h 10000"/>
                  <a:gd name="connsiteX15-4119" fmla="*/ 3882 w 10000"/>
                  <a:gd name="connsiteY15-4120" fmla="*/ 3776 h 10000"/>
                  <a:gd name="connsiteX16-4121" fmla="*/ 2852 w 10000"/>
                  <a:gd name="connsiteY16-4122" fmla="*/ 4986 h 10000"/>
                  <a:gd name="connsiteX17-4123" fmla="*/ 2086 w 10000"/>
                  <a:gd name="connsiteY17-4124" fmla="*/ 4257 h 10000"/>
                  <a:gd name="connsiteX18-4125" fmla="*/ 1115 w 10000"/>
                  <a:gd name="connsiteY18-4126" fmla="*/ 5465 h 10000"/>
                  <a:gd name="connsiteX19-4127" fmla="*/ 1 w 10000"/>
                  <a:gd name="connsiteY19-4128" fmla="*/ 8375 h 10000"/>
                  <a:gd name="connsiteX20-4129" fmla="*/ 998 w 10000"/>
                  <a:gd name="connsiteY20-4130" fmla="*/ 2995 h 10000"/>
                  <a:gd name="connsiteX0-4131" fmla="*/ 998 w 10000"/>
                  <a:gd name="connsiteY0-4132" fmla="*/ 2995 h 10000"/>
                  <a:gd name="connsiteX1-4133" fmla="*/ 1860 w 10000"/>
                  <a:gd name="connsiteY1-4134" fmla="*/ 2616 h 10000"/>
                  <a:gd name="connsiteX2-4135" fmla="*/ 2446 w 10000"/>
                  <a:gd name="connsiteY2-4136" fmla="*/ 292 h 10000"/>
                  <a:gd name="connsiteX3-4137" fmla="*/ 3493 w 10000"/>
                  <a:gd name="connsiteY3-4138" fmla="*/ 1600 h 10000"/>
                  <a:gd name="connsiteX4-4139" fmla="*/ 4616 w 10000"/>
                  <a:gd name="connsiteY4-4140" fmla="*/ 4 h 10000"/>
                  <a:gd name="connsiteX5-4141" fmla="*/ 5662 w 10000"/>
                  <a:gd name="connsiteY5-4142" fmla="*/ 1087 h 10000"/>
                  <a:gd name="connsiteX6-4143" fmla="*/ 7305 w 10000"/>
                  <a:gd name="connsiteY6-4144" fmla="*/ 199 h 10000"/>
                  <a:gd name="connsiteX7-4145" fmla="*/ 8183 w 10000"/>
                  <a:gd name="connsiteY7-4146" fmla="*/ 2970 h 10000"/>
                  <a:gd name="connsiteX8-4147" fmla="*/ 9396 w 10000"/>
                  <a:gd name="connsiteY8-4148" fmla="*/ 4622 h 10000"/>
                  <a:gd name="connsiteX9-4149" fmla="*/ 9998 w 10000"/>
                  <a:gd name="connsiteY9-4150" fmla="*/ 9983 h 10000"/>
                  <a:gd name="connsiteX10-4151" fmla="*/ 8965 w 10000"/>
                  <a:gd name="connsiteY10-4152" fmla="*/ 5443 h 10000"/>
                  <a:gd name="connsiteX11-4153" fmla="*/ 8073 w 10000"/>
                  <a:gd name="connsiteY11-4154" fmla="*/ 4034 h 10000"/>
                  <a:gd name="connsiteX12-4155" fmla="*/ 6764 w 10000"/>
                  <a:gd name="connsiteY12-4156" fmla="*/ 4676 h 10000"/>
                  <a:gd name="connsiteX13-4157" fmla="*/ 5766 w 10000"/>
                  <a:gd name="connsiteY13-4158" fmla="*/ 3360 h 10000"/>
                  <a:gd name="connsiteX14-4159" fmla="*/ 4652 w 10000"/>
                  <a:gd name="connsiteY14-4160" fmla="*/ 4715 h 10000"/>
                  <a:gd name="connsiteX15-4161" fmla="*/ 3882 w 10000"/>
                  <a:gd name="connsiteY15-4162" fmla="*/ 3776 h 10000"/>
                  <a:gd name="connsiteX16-4163" fmla="*/ 2852 w 10000"/>
                  <a:gd name="connsiteY16-4164" fmla="*/ 4986 h 10000"/>
                  <a:gd name="connsiteX17-4165" fmla="*/ 2086 w 10000"/>
                  <a:gd name="connsiteY17-4166" fmla="*/ 4257 h 10000"/>
                  <a:gd name="connsiteX18-4167" fmla="*/ 1115 w 10000"/>
                  <a:gd name="connsiteY18-4168" fmla="*/ 5465 h 10000"/>
                  <a:gd name="connsiteX19-4169" fmla="*/ 1 w 10000"/>
                  <a:gd name="connsiteY19-4170" fmla="*/ 8375 h 10000"/>
                  <a:gd name="connsiteX20-4171" fmla="*/ 998 w 10000"/>
                  <a:gd name="connsiteY20-4172" fmla="*/ 2995 h 10000"/>
                  <a:gd name="connsiteX0-4173" fmla="*/ 998 w 10000"/>
                  <a:gd name="connsiteY0-4174" fmla="*/ 2995 h 10000"/>
                  <a:gd name="connsiteX1-4175" fmla="*/ 1860 w 10000"/>
                  <a:gd name="connsiteY1-4176" fmla="*/ 2616 h 10000"/>
                  <a:gd name="connsiteX2-4177" fmla="*/ 2446 w 10000"/>
                  <a:gd name="connsiteY2-4178" fmla="*/ 292 h 10000"/>
                  <a:gd name="connsiteX3-4179" fmla="*/ 3493 w 10000"/>
                  <a:gd name="connsiteY3-4180" fmla="*/ 1600 h 10000"/>
                  <a:gd name="connsiteX4-4181" fmla="*/ 4616 w 10000"/>
                  <a:gd name="connsiteY4-4182" fmla="*/ 4 h 10000"/>
                  <a:gd name="connsiteX5-4183" fmla="*/ 5662 w 10000"/>
                  <a:gd name="connsiteY5-4184" fmla="*/ 1087 h 10000"/>
                  <a:gd name="connsiteX6-4185" fmla="*/ 7305 w 10000"/>
                  <a:gd name="connsiteY6-4186" fmla="*/ 199 h 10000"/>
                  <a:gd name="connsiteX7-4187" fmla="*/ 8183 w 10000"/>
                  <a:gd name="connsiteY7-4188" fmla="*/ 2970 h 10000"/>
                  <a:gd name="connsiteX8-4189" fmla="*/ 9396 w 10000"/>
                  <a:gd name="connsiteY8-4190" fmla="*/ 4622 h 10000"/>
                  <a:gd name="connsiteX9-4191" fmla="*/ 9998 w 10000"/>
                  <a:gd name="connsiteY9-4192" fmla="*/ 9983 h 10000"/>
                  <a:gd name="connsiteX10-4193" fmla="*/ 8965 w 10000"/>
                  <a:gd name="connsiteY10-4194" fmla="*/ 5443 h 10000"/>
                  <a:gd name="connsiteX11-4195" fmla="*/ 8073 w 10000"/>
                  <a:gd name="connsiteY11-4196" fmla="*/ 4034 h 10000"/>
                  <a:gd name="connsiteX12-4197" fmla="*/ 6764 w 10000"/>
                  <a:gd name="connsiteY12-4198" fmla="*/ 4676 h 10000"/>
                  <a:gd name="connsiteX13-4199" fmla="*/ 5766 w 10000"/>
                  <a:gd name="connsiteY13-4200" fmla="*/ 3360 h 10000"/>
                  <a:gd name="connsiteX14-4201" fmla="*/ 4652 w 10000"/>
                  <a:gd name="connsiteY14-4202" fmla="*/ 4715 h 10000"/>
                  <a:gd name="connsiteX15-4203" fmla="*/ 3882 w 10000"/>
                  <a:gd name="connsiteY15-4204" fmla="*/ 3776 h 10000"/>
                  <a:gd name="connsiteX16-4205" fmla="*/ 2778 w 10000"/>
                  <a:gd name="connsiteY16-4206" fmla="*/ 4422 h 10000"/>
                  <a:gd name="connsiteX17-4207" fmla="*/ 2086 w 10000"/>
                  <a:gd name="connsiteY17-4208" fmla="*/ 4257 h 10000"/>
                  <a:gd name="connsiteX18-4209" fmla="*/ 1115 w 10000"/>
                  <a:gd name="connsiteY18-4210" fmla="*/ 5465 h 10000"/>
                  <a:gd name="connsiteX19-4211" fmla="*/ 1 w 10000"/>
                  <a:gd name="connsiteY19-4212" fmla="*/ 8375 h 10000"/>
                  <a:gd name="connsiteX20-4213" fmla="*/ 998 w 10000"/>
                  <a:gd name="connsiteY20-4214" fmla="*/ 2995 h 10000"/>
                  <a:gd name="connsiteX0-4215" fmla="*/ 998 w 10000"/>
                  <a:gd name="connsiteY0-4216" fmla="*/ 2995 h 10000"/>
                  <a:gd name="connsiteX1-4217" fmla="*/ 1860 w 10000"/>
                  <a:gd name="connsiteY1-4218" fmla="*/ 2616 h 10000"/>
                  <a:gd name="connsiteX2-4219" fmla="*/ 2446 w 10000"/>
                  <a:gd name="connsiteY2-4220" fmla="*/ 292 h 10000"/>
                  <a:gd name="connsiteX3-4221" fmla="*/ 3493 w 10000"/>
                  <a:gd name="connsiteY3-4222" fmla="*/ 1600 h 10000"/>
                  <a:gd name="connsiteX4-4223" fmla="*/ 4616 w 10000"/>
                  <a:gd name="connsiteY4-4224" fmla="*/ 4 h 10000"/>
                  <a:gd name="connsiteX5-4225" fmla="*/ 5662 w 10000"/>
                  <a:gd name="connsiteY5-4226" fmla="*/ 1087 h 10000"/>
                  <a:gd name="connsiteX6-4227" fmla="*/ 7305 w 10000"/>
                  <a:gd name="connsiteY6-4228" fmla="*/ 199 h 10000"/>
                  <a:gd name="connsiteX7-4229" fmla="*/ 8183 w 10000"/>
                  <a:gd name="connsiteY7-4230" fmla="*/ 2970 h 10000"/>
                  <a:gd name="connsiteX8-4231" fmla="*/ 9396 w 10000"/>
                  <a:gd name="connsiteY8-4232" fmla="*/ 4622 h 10000"/>
                  <a:gd name="connsiteX9-4233" fmla="*/ 9998 w 10000"/>
                  <a:gd name="connsiteY9-4234" fmla="*/ 9983 h 10000"/>
                  <a:gd name="connsiteX10-4235" fmla="*/ 8965 w 10000"/>
                  <a:gd name="connsiteY10-4236" fmla="*/ 5443 h 10000"/>
                  <a:gd name="connsiteX11-4237" fmla="*/ 8073 w 10000"/>
                  <a:gd name="connsiteY11-4238" fmla="*/ 4034 h 10000"/>
                  <a:gd name="connsiteX12-4239" fmla="*/ 6764 w 10000"/>
                  <a:gd name="connsiteY12-4240" fmla="*/ 4676 h 10000"/>
                  <a:gd name="connsiteX13-4241" fmla="*/ 5766 w 10000"/>
                  <a:gd name="connsiteY13-4242" fmla="*/ 3360 h 10000"/>
                  <a:gd name="connsiteX14-4243" fmla="*/ 4652 w 10000"/>
                  <a:gd name="connsiteY14-4244" fmla="*/ 4715 h 10000"/>
                  <a:gd name="connsiteX15-4245" fmla="*/ 3882 w 10000"/>
                  <a:gd name="connsiteY15-4246" fmla="*/ 3776 h 10000"/>
                  <a:gd name="connsiteX16-4247" fmla="*/ 2778 w 10000"/>
                  <a:gd name="connsiteY16-4248" fmla="*/ 4422 h 10000"/>
                  <a:gd name="connsiteX17-4249" fmla="*/ 1982 w 10000"/>
                  <a:gd name="connsiteY17-4250" fmla="*/ 3693 h 10000"/>
                  <a:gd name="connsiteX18-4251" fmla="*/ 1115 w 10000"/>
                  <a:gd name="connsiteY18-4252" fmla="*/ 5465 h 10000"/>
                  <a:gd name="connsiteX19-4253" fmla="*/ 1 w 10000"/>
                  <a:gd name="connsiteY19-4254" fmla="*/ 8375 h 10000"/>
                  <a:gd name="connsiteX20-4255" fmla="*/ 998 w 10000"/>
                  <a:gd name="connsiteY20-4256" fmla="*/ 2995 h 10000"/>
                  <a:gd name="connsiteX0-4257" fmla="*/ 998 w 10000"/>
                  <a:gd name="connsiteY0-4258" fmla="*/ 2995 h 10000"/>
                  <a:gd name="connsiteX1-4259" fmla="*/ 1860 w 10000"/>
                  <a:gd name="connsiteY1-4260" fmla="*/ 2616 h 10000"/>
                  <a:gd name="connsiteX2-4261" fmla="*/ 2446 w 10000"/>
                  <a:gd name="connsiteY2-4262" fmla="*/ 292 h 10000"/>
                  <a:gd name="connsiteX3-4263" fmla="*/ 3493 w 10000"/>
                  <a:gd name="connsiteY3-4264" fmla="*/ 1600 h 10000"/>
                  <a:gd name="connsiteX4-4265" fmla="*/ 4616 w 10000"/>
                  <a:gd name="connsiteY4-4266" fmla="*/ 4 h 10000"/>
                  <a:gd name="connsiteX5-4267" fmla="*/ 5662 w 10000"/>
                  <a:gd name="connsiteY5-4268" fmla="*/ 1087 h 10000"/>
                  <a:gd name="connsiteX6-4269" fmla="*/ 7305 w 10000"/>
                  <a:gd name="connsiteY6-4270" fmla="*/ 199 h 10000"/>
                  <a:gd name="connsiteX7-4271" fmla="*/ 8183 w 10000"/>
                  <a:gd name="connsiteY7-4272" fmla="*/ 2970 h 10000"/>
                  <a:gd name="connsiteX8-4273" fmla="*/ 9396 w 10000"/>
                  <a:gd name="connsiteY8-4274" fmla="*/ 4622 h 10000"/>
                  <a:gd name="connsiteX9-4275" fmla="*/ 9998 w 10000"/>
                  <a:gd name="connsiteY9-4276" fmla="*/ 9983 h 10000"/>
                  <a:gd name="connsiteX10-4277" fmla="*/ 8965 w 10000"/>
                  <a:gd name="connsiteY10-4278" fmla="*/ 5443 h 10000"/>
                  <a:gd name="connsiteX11-4279" fmla="*/ 8073 w 10000"/>
                  <a:gd name="connsiteY11-4280" fmla="*/ 4034 h 10000"/>
                  <a:gd name="connsiteX12-4281" fmla="*/ 6764 w 10000"/>
                  <a:gd name="connsiteY12-4282" fmla="*/ 4676 h 10000"/>
                  <a:gd name="connsiteX13-4283" fmla="*/ 5766 w 10000"/>
                  <a:gd name="connsiteY13-4284" fmla="*/ 3360 h 10000"/>
                  <a:gd name="connsiteX14-4285" fmla="*/ 4637 w 10000"/>
                  <a:gd name="connsiteY14-4286" fmla="*/ 3850 h 10000"/>
                  <a:gd name="connsiteX15-4287" fmla="*/ 3882 w 10000"/>
                  <a:gd name="connsiteY15-4288" fmla="*/ 3776 h 10000"/>
                  <a:gd name="connsiteX16-4289" fmla="*/ 2778 w 10000"/>
                  <a:gd name="connsiteY16-4290" fmla="*/ 4422 h 10000"/>
                  <a:gd name="connsiteX17-4291" fmla="*/ 1982 w 10000"/>
                  <a:gd name="connsiteY17-4292" fmla="*/ 3693 h 10000"/>
                  <a:gd name="connsiteX18-4293" fmla="*/ 1115 w 10000"/>
                  <a:gd name="connsiteY18-4294" fmla="*/ 5465 h 10000"/>
                  <a:gd name="connsiteX19-4295" fmla="*/ 1 w 10000"/>
                  <a:gd name="connsiteY19-4296" fmla="*/ 8375 h 10000"/>
                  <a:gd name="connsiteX20-4297" fmla="*/ 998 w 10000"/>
                  <a:gd name="connsiteY20-4298" fmla="*/ 2995 h 10000"/>
                  <a:gd name="connsiteX0-4299" fmla="*/ 998 w 10000"/>
                  <a:gd name="connsiteY0-4300" fmla="*/ 2995 h 10000"/>
                  <a:gd name="connsiteX1-4301" fmla="*/ 1860 w 10000"/>
                  <a:gd name="connsiteY1-4302" fmla="*/ 2616 h 10000"/>
                  <a:gd name="connsiteX2-4303" fmla="*/ 2446 w 10000"/>
                  <a:gd name="connsiteY2-4304" fmla="*/ 292 h 10000"/>
                  <a:gd name="connsiteX3-4305" fmla="*/ 3493 w 10000"/>
                  <a:gd name="connsiteY3-4306" fmla="*/ 1600 h 10000"/>
                  <a:gd name="connsiteX4-4307" fmla="*/ 4616 w 10000"/>
                  <a:gd name="connsiteY4-4308" fmla="*/ 4 h 10000"/>
                  <a:gd name="connsiteX5-4309" fmla="*/ 5662 w 10000"/>
                  <a:gd name="connsiteY5-4310" fmla="*/ 1087 h 10000"/>
                  <a:gd name="connsiteX6-4311" fmla="*/ 7305 w 10000"/>
                  <a:gd name="connsiteY6-4312" fmla="*/ 199 h 10000"/>
                  <a:gd name="connsiteX7-4313" fmla="*/ 8183 w 10000"/>
                  <a:gd name="connsiteY7-4314" fmla="*/ 2970 h 10000"/>
                  <a:gd name="connsiteX8-4315" fmla="*/ 9396 w 10000"/>
                  <a:gd name="connsiteY8-4316" fmla="*/ 4622 h 10000"/>
                  <a:gd name="connsiteX9-4317" fmla="*/ 9998 w 10000"/>
                  <a:gd name="connsiteY9-4318" fmla="*/ 9983 h 10000"/>
                  <a:gd name="connsiteX10-4319" fmla="*/ 8965 w 10000"/>
                  <a:gd name="connsiteY10-4320" fmla="*/ 5443 h 10000"/>
                  <a:gd name="connsiteX11-4321" fmla="*/ 8073 w 10000"/>
                  <a:gd name="connsiteY11-4322" fmla="*/ 4034 h 10000"/>
                  <a:gd name="connsiteX12-4323" fmla="*/ 6764 w 10000"/>
                  <a:gd name="connsiteY12-4324" fmla="*/ 4676 h 10000"/>
                  <a:gd name="connsiteX13-4325" fmla="*/ 5766 w 10000"/>
                  <a:gd name="connsiteY13-4326" fmla="*/ 3360 h 10000"/>
                  <a:gd name="connsiteX14-4327" fmla="*/ 4637 w 10000"/>
                  <a:gd name="connsiteY14-4328" fmla="*/ 3850 h 10000"/>
                  <a:gd name="connsiteX15-4329" fmla="*/ 3823 w 10000"/>
                  <a:gd name="connsiteY15-4330" fmla="*/ 2723 h 10000"/>
                  <a:gd name="connsiteX16-4331" fmla="*/ 2778 w 10000"/>
                  <a:gd name="connsiteY16-4332" fmla="*/ 4422 h 10000"/>
                  <a:gd name="connsiteX17-4333" fmla="*/ 1982 w 10000"/>
                  <a:gd name="connsiteY17-4334" fmla="*/ 3693 h 10000"/>
                  <a:gd name="connsiteX18-4335" fmla="*/ 1115 w 10000"/>
                  <a:gd name="connsiteY18-4336" fmla="*/ 5465 h 10000"/>
                  <a:gd name="connsiteX19-4337" fmla="*/ 1 w 10000"/>
                  <a:gd name="connsiteY19-4338" fmla="*/ 8375 h 10000"/>
                  <a:gd name="connsiteX20-4339" fmla="*/ 998 w 10000"/>
                  <a:gd name="connsiteY20-4340" fmla="*/ 2995 h 10000"/>
                  <a:gd name="connsiteX0-4341" fmla="*/ 998 w 10000"/>
                  <a:gd name="connsiteY0-4342" fmla="*/ 2995 h 10000"/>
                  <a:gd name="connsiteX1-4343" fmla="*/ 1860 w 10000"/>
                  <a:gd name="connsiteY1-4344" fmla="*/ 2616 h 10000"/>
                  <a:gd name="connsiteX2-4345" fmla="*/ 2446 w 10000"/>
                  <a:gd name="connsiteY2-4346" fmla="*/ 292 h 10000"/>
                  <a:gd name="connsiteX3-4347" fmla="*/ 3493 w 10000"/>
                  <a:gd name="connsiteY3-4348" fmla="*/ 1600 h 10000"/>
                  <a:gd name="connsiteX4-4349" fmla="*/ 4616 w 10000"/>
                  <a:gd name="connsiteY4-4350" fmla="*/ 4 h 10000"/>
                  <a:gd name="connsiteX5-4351" fmla="*/ 5662 w 10000"/>
                  <a:gd name="connsiteY5-4352" fmla="*/ 1087 h 10000"/>
                  <a:gd name="connsiteX6-4353" fmla="*/ 7305 w 10000"/>
                  <a:gd name="connsiteY6-4354" fmla="*/ 199 h 10000"/>
                  <a:gd name="connsiteX7-4355" fmla="*/ 8183 w 10000"/>
                  <a:gd name="connsiteY7-4356" fmla="*/ 2970 h 10000"/>
                  <a:gd name="connsiteX8-4357" fmla="*/ 9396 w 10000"/>
                  <a:gd name="connsiteY8-4358" fmla="*/ 4622 h 10000"/>
                  <a:gd name="connsiteX9-4359" fmla="*/ 9998 w 10000"/>
                  <a:gd name="connsiteY9-4360" fmla="*/ 9983 h 10000"/>
                  <a:gd name="connsiteX10-4361" fmla="*/ 8965 w 10000"/>
                  <a:gd name="connsiteY10-4362" fmla="*/ 5443 h 10000"/>
                  <a:gd name="connsiteX11-4363" fmla="*/ 8073 w 10000"/>
                  <a:gd name="connsiteY11-4364" fmla="*/ 4034 h 10000"/>
                  <a:gd name="connsiteX12-4365" fmla="*/ 6764 w 10000"/>
                  <a:gd name="connsiteY12-4366" fmla="*/ 4676 h 10000"/>
                  <a:gd name="connsiteX13-4367" fmla="*/ 5766 w 10000"/>
                  <a:gd name="connsiteY13-4368" fmla="*/ 3360 h 10000"/>
                  <a:gd name="connsiteX14-4369" fmla="*/ 4637 w 10000"/>
                  <a:gd name="connsiteY14-4370" fmla="*/ 3850 h 10000"/>
                  <a:gd name="connsiteX15-4371" fmla="*/ 3823 w 10000"/>
                  <a:gd name="connsiteY15-4372" fmla="*/ 2723 h 10000"/>
                  <a:gd name="connsiteX16-4373" fmla="*/ 2748 w 10000"/>
                  <a:gd name="connsiteY16-4374" fmla="*/ 3783 h 10000"/>
                  <a:gd name="connsiteX17-4375" fmla="*/ 1982 w 10000"/>
                  <a:gd name="connsiteY17-4376" fmla="*/ 3693 h 10000"/>
                  <a:gd name="connsiteX18-4377" fmla="*/ 1115 w 10000"/>
                  <a:gd name="connsiteY18-4378" fmla="*/ 5465 h 10000"/>
                  <a:gd name="connsiteX19-4379" fmla="*/ 1 w 10000"/>
                  <a:gd name="connsiteY19-4380" fmla="*/ 8375 h 10000"/>
                  <a:gd name="connsiteX20-4381" fmla="*/ 998 w 10000"/>
                  <a:gd name="connsiteY20-4382" fmla="*/ 2995 h 10000"/>
                  <a:gd name="connsiteX0-4383" fmla="*/ 998 w 10000"/>
                  <a:gd name="connsiteY0-4384" fmla="*/ 2995 h 10000"/>
                  <a:gd name="connsiteX1-4385" fmla="*/ 1860 w 10000"/>
                  <a:gd name="connsiteY1-4386" fmla="*/ 2616 h 10000"/>
                  <a:gd name="connsiteX2-4387" fmla="*/ 2446 w 10000"/>
                  <a:gd name="connsiteY2-4388" fmla="*/ 292 h 10000"/>
                  <a:gd name="connsiteX3-4389" fmla="*/ 3493 w 10000"/>
                  <a:gd name="connsiteY3-4390" fmla="*/ 1600 h 10000"/>
                  <a:gd name="connsiteX4-4391" fmla="*/ 4616 w 10000"/>
                  <a:gd name="connsiteY4-4392" fmla="*/ 4 h 10000"/>
                  <a:gd name="connsiteX5-4393" fmla="*/ 5662 w 10000"/>
                  <a:gd name="connsiteY5-4394" fmla="*/ 1087 h 10000"/>
                  <a:gd name="connsiteX6-4395" fmla="*/ 7305 w 10000"/>
                  <a:gd name="connsiteY6-4396" fmla="*/ 199 h 10000"/>
                  <a:gd name="connsiteX7-4397" fmla="*/ 8183 w 10000"/>
                  <a:gd name="connsiteY7-4398" fmla="*/ 2970 h 10000"/>
                  <a:gd name="connsiteX8-4399" fmla="*/ 9396 w 10000"/>
                  <a:gd name="connsiteY8-4400" fmla="*/ 4622 h 10000"/>
                  <a:gd name="connsiteX9-4401" fmla="*/ 9998 w 10000"/>
                  <a:gd name="connsiteY9-4402" fmla="*/ 9983 h 10000"/>
                  <a:gd name="connsiteX10-4403" fmla="*/ 8965 w 10000"/>
                  <a:gd name="connsiteY10-4404" fmla="*/ 5443 h 10000"/>
                  <a:gd name="connsiteX11-4405" fmla="*/ 8073 w 10000"/>
                  <a:gd name="connsiteY11-4406" fmla="*/ 4034 h 10000"/>
                  <a:gd name="connsiteX12-4407" fmla="*/ 6853 w 10000"/>
                  <a:gd name="connsiteY12-4408" fmla="*/ 4187 h 10000"/>
                  <a:gd name="connsiteX13-4409" fmla="*/ 5766 w 10000"/>
                  <a:gd name="connsiteY13-4410" fmla="*/ 3360 h 10000"/>
                  <a:gd name="connsiteX14-4411" fmla="*/ 4637 w 10000"/>
                  <a:gd name="connsiteY14-4412" fmla="*/ 3850 h 10000"/>
                  <a:gd name="connsiteX15-4413" fmla="*/ 3823 w 10000"/>
                  <a:gd name="connsiteY15-4414" fmla="*/ 2723 h 10000"/>
                  <a:gd name="connsiteX16-4415" fmla="*/ 2748 w 10000"/>
                  <a:gd name="connsiteY16-4416" fmla="*/ 3783 h 10000"/>
                  <a:gd name="connsiteX17-4417" fmla="*/ 1982 w 10000"/>
                  <a:gd name="connsiteY17-4418" fmla="*/ 3693 h 10000"/>
                  <a:gd name="connsiteX18-4419" fmla="*/ 1115 w 10000"/>
                  <a:gd name="connsiteY18-4420" fmla="*/ 5465 h 10000"/>
                  <a:gd name="connsiteX19-4421" fmla="*/ 1 w 10000"/>
                  <a:gd name="connsiteY19-4422" fmla="*/ 8375 h 10000"/>
                  <a:gd name="connsiteX20-4423" fmla="*/ 998 w 10000"/>
                  <a:gd name="connsiteY20-4424" fmla="*/ 2995 h 10000"/>
                  <a:gd name="connsiteX0-4425" fmla="*/ 998 w 10000"/>
                  <a:gd name="connsiteY0-4426" fmla="*/ 2995 h 10000"/>
                  <a:gd name="connsiteX1-4427" fmla="*/ 1860 w 10000"/>
                  <a:gd name="connsiteY1-4428" fmla="*/ 2616 h 10000"/>
                  <a:gd name="connsiteX2-4429" fmla="*/ 2446 w 10000"/>
                  <a:gd name="connsiteY2-4430" fmla="*/ 292 h 10000"/>
                  <a:gd name="connsiteX3-4431" fmla="*/ 3493 w 10000"/>
                  <a:gd name="connsiteY3-4432" fmla="*/ 1600 h 10000"/>
                  <a:gd name="connsiteX4-4433" fmla="*/ 4616 w 10000"/>
                  <a:gd name="connsiteY4-4434" fmla="*/ 4 h 10000"/>
                  <a:gd name="connsiteX5-4435" fmla="*/ 5662 w 10000"/>
                  <a:gd name="connsiteY5-4436" fmla="*/ 1087 h 10000"/>
                  <a:gd name="connsiteX6-4437" fmla="*/ 7305 w 10000"/>
                  <a:gd name="connsiteY6-4438" fmla="*/ 199 h 10000"/>
                  <a:gd name="connsiteX7-4439" fmla="*/ 8183 w 10000"/>
                  <a:gd name="connsiteY7-4440" fmla="*/ 2970 h 10000"/>
                  <a:gd name="connsiteX8-4441" fmla="*/ 9396 w 10000"/>
                  <a:gd name="connsiteY8-4442" fmla="*/ 4622 h 10000"/>
                  <a:gd name="connsiteX9-4443" fmla="*/ 9998 w 10000"/>
                  <a:gd name="connsiteY9-4444" fmla="*/ 9983 h 10000"/>
                  <a:gd name="connsiteX10-4445" fmla="*/ 8965 w 10000"/>
                  <a:gd name="connsiteY10-4446" fmla="*/ 5443 h 10000"/>
                  <a:gd name="connsiteX11-4447" fmla="*/ 8073 w 10000"/>
                  <a:gd name="connsiteY11-4448" fmla="*/ 4034 h 10000"/>
                  <a:gd name="connsiteX12-4449" fmla="*/ 6853 w 10000"/>
                  <a:gd name="connsiteY12-4450" fmla="*/ 4187 h 10000"/>
                  <a:gd name="connsiteX13-4451" fmla="*/ 5662 w 10000"/>
                  <a:gd name="connsiteY13-4452" fmla="*/ 2495 h 10000"/>
                  <a:gd name="connsiteX14-4453" fmla="*/ 4637 w 10000"/>
                  <a:gd name="connsiteY14-4454" fmla="*/ 3850 h 10000"/>
                  <a:gd name="connsiteX15-4455" fmla="*/ 3823 w 10000"/>
                  <a:gd name="connsiteY15-4456" fmla="*/ 2723 h 10000"/>
                  <a:gd name="connsiteX16-4457" fmla="*/ 2748 w 10000"/>
                  <a:gd name="connsiteY16-4458" fmla="*/ 3783 h 10000"/>
                  <a:gd name="connsiteX17-4459" fmla="*/ 1982 w 10000"/>
                  <a:gd name="connsiteY17-4460" fmla="*/ 3693 h 10000"/>
                  <a:gd name="connsiteX18-4461" fmla="*/ 1115 w 10000"/>
                  <a:gd name="connsiteY18-4462" fmla="*/ 5465 h 10000"/>
                  <a:gd name="connsiteX19-4463" fmla="*/ 1 w 10000"/>
                  <a:gd name="connsiteY19-4464" fmla="*/ 8375 h 10000"/>
                  <a:gd name="connsiteX20-4465" fmla="*/ 998 w 10000"/>
                  <a:gd name="connsiteY20-4466" fmla="*/ 2995 h 10000"/>
                  <a:gd name="connsiteX0-4467" fmla="*/ 998 w 10000"/>
                  <a:gd name="connsiteY0-4468" fmla="*/ 2995 h 10000"/>
                  <a:gd name="connsiteX1-4469" fmla="*/ 1860 w 10000"/>
                  <a:gd name="connsiteY1-4470" fmla="*/ 2616 h 10000"/>
                  <a:gd name="connsiteX2-4471" fmla="*/ 2446 w 10000"/>
                  <a:gd name="connsiteY2-4472" fmla="*/ 292 h 10000"/>
                  <a:gd name="connsiteX3-4473" fmla="*/ 3493 w 10000"/>
                  <a:gd name="connsiteY3-4474" fmla="*/ 1600 h 10000"/>
                  <a:gd name="connsiteX4-4475" fmla="*/ 4616 w 10000"/>
                  <a:gd name="connsiteY4-4476" fmla="*/ 4 h 10000"/>
                  <a:gd name="connsiteX5-4477" fmla="*/ 5662 w 10000"/>
                  <a:gd name="connsiteY5-4478" fmla="*/ 1087 h 10000"/>
                  <a:gd name="connsiteX6-4479" fmla="*/ 7305 w 10000"/>
                  <a:gd name="connsiteY6-4480" fmla="*/ 199 h 10000"/>
                  <a:gd name="connsiteX7-4481" fmla="*/ 8183 w 10000"/>
                  <a:gd name="connsiteY7-4482" fmla="*/ 2970 h 10000"/>
                  <a:gd name="connsiteX8-4483" fmla="*/ 9396 w 10000"/>
                  <a:gd name="connsiteY8-4484" fmla="*/ 4622 h 10000"/>
                  <a:gd name="connsiteX9-4485" fmla="*/ 9998 w 10000"/>
                  <a:gd name="connsiteY9-4486" fmla="*/ 9983 h 10000"/>
                  <a:gd name="connsiteX10-4487" fmla="*/ 8965 w 10000"/>
                  <a:gd name="connsiteY10-4488" fmla="*/ 5443 h 10000"/>
                  <a:gd name="connsiteX11-4489" fmla="*/ 8073 w 10000"/>
                  <a:gd name="connsiteY11-4490" fmla="*/ 4034 h 10000"/>
                  <a:gd name="connsiteX12-4491" fmla="*/ 6853 w 10000"/>
                  <a:gd name="connsiteY12-4492" fmla="*/ 4187 h 10000"/>
                  <a:gd name="connsiteX13-4493" fmla="*/ 5662 w 10000"/>
                  <a:gd name="connsiteY13-4494" fmla="*/ 2495 h 10000"/>
                  <a:gd name="connsiteX14-4495" fmla="*/ 4622 w 10000"/>
                  <a:gd name="connsiteY14-4496" fmla="*/ 3248 h 10000"/>
                  <a:gd name="connsiteX15-4497" fmla="*/ 3823 w 10000"/>
                  <a:gd name="connsiteY15-4498" fmla="*/ 2723 h 10000"/>
                  <a:gd name="connsiteX16-4499" fmla="*/ 2748 w 10000"/>
                  <a:gd name="connsiteY16-4500" fmla="*/ 3783 h 10000"/>
                  <a:gd name="connsiteX17-4501" fmla="*/ 1982 w 10000"/>
                  <a:gd name="connsiteY17-4502" fmla="*/ 3693 h 10000"/>
                  <a:gd name="connsiteX18-4503" fmla="*/ 1115 w 10000"/>
                  <a:gd name="connsiteY18-4504" fmla="*/ 5465 h 10000"/>
                  <a:gd name="connsiteX19-4505" fmla="*/ 1 w 10000"/>
                  <a:gd name="connsiteY19-4506" fmla="*/ 8375 h 10000"/>
                  <a:gd name="connsiteX20-4507" fmla="*/ 998 w 10000"/>
                  <a:gd name="connsiteY20-4508" fmla="*/ 2995 h 10000"/>
                  <a:gd name="connsiteX0-4509" fmla="*/ 998 w 10000"/>
                  <a:gd name="connsiteY0-4510" fmla="*/ 2995 h 10000"/>
                  <a:gd name="connsiteX1-4511" fmla="*/ 1860 w 10000"/>
                  <a:gd name="connsiteY1-4512" fmla="*/ 2616 h 10000"/>
                  <a:gd name="connsiteX2-4513" fmla="*/ 2446 w 10000"/>
                  <a:gd name="connsiteY2-4514" fmla="*/ 292 h 10000"/>
                  <a:gd name="connsiteX3-4515" fmla="*/ 3493 w 10000"/>
                  <a:gd name="connsiteY3-4516" fmla="*/ 1600 h 10000"/>
                  <a:gd name="connsiteX4-4517" fmla="*/ 4616 w 10000"/>
                  <a:gd name="connsiteY4-4518" fmla="*/ 4 h 10000"/>
                  <a:gd name="connsiteX5-4519" fmla="*/ 5662 w 10000"/>
                  <a:gd name="connsiteY5-4520" fmla="*/ 1087 h 10000"/>
                  <a:gd name="connsiteX6-4521" fmla="*/ 7305 w 10000"/>
                  <a:gd name="connsiteY6-4522" fmla="*/ 199 h 10000"/>
                  <a:gd name="connsiteX7-4523" fmla="*/ 8495 w 10000"/>
                  <a:gd name="connsiteY7-4524" fmla="*/ 2594 h 10000"/>
                  <a:gd name="connsiteX8-4525" fmla="*/ 9396 w 10000"/>
                  <a:gd name="connsiteY8-4526" fmla="*/ 4622 h 10000"/>
                  <a:gd name="connsiteX9-4527" fmla="*/ 9998 w 10000"/>
                  <a:gd name="connsiteY9-4528" fmla="*/ 9983 h 10000"/>
                  <a:gd name="connsiteX10-4529" fmla="*/ 8965 w 10000"/>
                  <a:gd name="connsiteY10-4530" fmla="*/ 5443 h 10000"/>
                  <a:gd name="connsiteX11-4531" fmla="*/ 8073 w 10000"/>
                  <a:gd name="connsiteY11-4532" fmla="*/ 4034 h 10000"/>
                  <a:gd name="connsiteX12-4533" fmla="*/ 6853 w 10000"/>
                  <a:gd name="connsiteY12-4534" fmla="*/ 4187 h 10000"/>
                  <a:gd name="connsiteX13-4535" fmla="*/ 5662 w 10000"/>
                  <a:gd name="connsiteY13-4536" fmla="*/ 2495 h 10000"/>
                  <a:gd name="connsiteX14-4537" fmla="*/ 4622 w 10000"/>
                  <a:gd name="connsiteY14-4538" fmla="*/ 3248 h 10000"/>
                  <a:gd name="connsiteX15-4539" fmla="*/ 3823 w 10000"/>
                  <a:gd name="connsiteY15-4540" fmla="*/ 2723 h 10000"/>
                  <a:gd name="connsiteX16-4541" fmla="*/ 2748 w 10000"/>
                  <a:gd name="connsiteY16-4542" fmla="*/ 3783 h 10000"/>
                  <a:gd name="connsiteX17-4543" fmla="*/ 1982 w 10000"/>
                  <a:gd name="connsiteY17-4544" fmla="*/ 3693 h 10000"/>
                  <a:gd name="connsiteX18-4545" fmla="*/ 1115 w 10000"/>
                  <a:gd name="connsiteY18-4546" fmla="*/ 5465 h 10000"/>
                  <a:gd name="connsiteX19-4547" fmla="*/ 1 w 10000"/>
                  <a:gd name="connsiteY19-4548" fmla="*/ 8375 h 10000"/>
                  <a:gd name="connsiteX20-4549" fmla="*/ 998 w 10000"/>
                  <a:gd name="connsiteY20-4550" fmla="*/ 2995 h 10000"/>
                  <a:gd name="connsiteX0-4551" fmla="*/ 998 w 10000"/>
                  <a:gd name="connsiteY0-4552" fmla="*/ 2995 h 10000"/>
                  <a:gd name="connsiteX1-4553" fmla="*/ 1860 w 10000"/>
                  <a:gd name="connsiteY1-4554" fmla="*/ 2616 h 10000"/>
                  <a:gd name="connsiteX2-4555" fmla="*/ 2446 w 10000"/>
                  <a:gd name="connsiteY2-4556" fmla="*/ 292 h 10000"/>
                  <a:gd name="connsiteX3-4557" fmla="*/ 3493 w 10000"/>
                  <a:gd name="connsiteY3-4558" fmla="*/ 1600 h 10000"/>
                  <a:gd name="connsiteX4-4559" fmla="*/ 4616 w 10000"/>
                  <a:gd name="connsiteY4-4560" fmla="*/ 4 h 10000"/>
                  <a:gd name="connsiteX5-4561" fmla="*/ 5662 w 10000"/>
                  <a:gd name="connsiteY5-4562" fmla="*/ 1087 h 10000"/>
                  <a:gd name="connsiteX6-4563" fmla="*/ 7305 w 10000"/>
                  <a:gd name="connsiteY6-4564" fmla="*/ 199 h 10000"/>
                  <a:gd name="connsiteX7-4565" fmla="*/ 8495 w 10000"/>
                  <a:gd name="connsiteY7-4566" fmla="*/ 2594 h 10000"/>
                  <a:gd name="connsiteX8-4567" fmla="*/ 9396 w 10000"/>
                  <a:gd name="connsiteY8-4568" fmla="*/ 4622 h 10000"/>
                  <a:gd name="connsiteX9-4569" fmla="*/ 9998 w 10000"/>
                  <a:gd name="connsiteY9-4570" fmla="*/ 9983 h 10000"/>
                  <a:gd name="connsiteX10-4571" fmla="*/ 8965 w 10000"/>
                  <a:gd name="connsiteY10-4572" fmla="*/ 5443 h 10000"/>
                  <a:gd name="connsiteX11-4573" fmla="*/ 8073 w 10000"/>
                  <a:gd name="connsiteY11-4574" fmla="*/ 4034 h 10000"/>
                  <a:gd name="connsiteX12-4575" fmla="*/ 6853 w 10000"/>
                  <a:gd name="connsiteY12-4576" fmla="*/ 4187 h 10000"/>
                  <a:gd name="connsiteX13-4577" fmla="*/ 5662 w 10000"/>
                  <a:gd name="connsiteY13-4578" fmla="*/ 2495 h 10000"/>
                  <a:gd name="connsiteX14-4579" fmla="*/ 4622 w 10000"/>
                  <a:gd name="connsiteY14-4580" fmla="*/ 3248 h 10000"/>
                  <a:gd name="connsiteX15-4581" fmla="*/ 3823 w 10000"/>
                  <a:gd name="connsiteY15-4582" fmla="*/ 2723 h 10000"/>
                  <a:gd name="connsiteX16-4583" fmla="*/ 2748 w 10000"/>
                  <a:gd name="connsiteY16-4584" fmla="*/ 3783 h 10000"/>
                  <a:gd name="connsiteX17-4585" fmla="*/ 1982 w 10000"/>
                  <a:gd name="connsiteY17-4586" fmla="*/ 3693 h 10000"/>
                  <a:gd name="connsiteX18-4587" fmla="*/ 1115 w 10000"/>
                  <a:gd name="connsiteY18-4588" fmla="*/ 5465 h 10000"/>
                  <a:gd name="connsiteX19-4589" fmla="*/ 1 w 10000"/>
                  <a:gd name="connsiteY19-4590" fmla="*/ 8375 h 10000"/>
                  <a:gd name="connsiteX20-4591" fmla="*/ 998 w 10000"/>
                  <a:gd name="connsiteY20-4592" fmla="*/ 2995 h 10000"/>
                  <a:gd name="connsiteX0-4593" fmla="*/ 998 w 10000"/>
                  <a:gd name="connsiteY0-4594" fmla="*/ 2995 h 10000"/>
                  <a:gd name="connsiteX1-4595" fmla="*/ 1860 w 10000"/>
                  <a:gd name="connsiteY1-4596" fmla="*/ 2616 h 10000"/>
                  <a:gd name="connsiteX2-4597" fmla="*/ 2446 w 10000"/>
                  <a:gd name="connsiteY2-4598" fmla="*/ 292 h 10000"/>
                  <a:gd name="connsiteX3-4599" fmla="*/ 3493 w 10000"/>
                  <a:gd name="connsiteY3-4600" fmla="*/ 1600 h 10000"/>
                  <a:gd name="connsiteX4-4601" fmla="*/ 4616 w 10000"/>
                  <a:gd name="connsiteY4-4602" fmla="*/ 4 h 10000"/>
                  <a:gd name="connsiteX5-4603" fmla="*/ 5662 w 10000"/>
                  <a:gd name="connsiteY5-4604" fmla="*/ 1087 h 10000"/>
                  <a:gd name="connsiteX6-4605" fmla="*/ 7305 w 10000"/>
                  <a:gd name="connsiteY6-4606" fmla="*/ 199 h 10000"/>
                  <a:gd name="connsiteX7-4607" fmla="*/ 8495 w 10000"/>
                  <a:gd name="connsiteY7-4608" fmla="*/ 2594 h 10000"/>
                  <a:gd name="connsiteX8-4609" fmla="*/ 9396 w 10000"/>
                  <a:gd name="connsiteY8-4610" fmla="*/ 4622 h 10000"/>
                  <a:gd name="connsiteX9-4611" fmla="*/ 9998 w 10000"/>
                  <a:gd name="connsiteY9-4612" fmla="*/ 9983 h 10000"/>
                  <a:gd name="connsiteX10-4613" fmla="*/ 8965 w 10000"/>
                  <a:gd name="connsiteY10-4614" fmla="*/ 5443 h 10000"/>
                  <a:gd name="connsiteX11-4615" fmla="*/ 8073 w 10000"/>
                  <a:gd name="connsiteY11-4616" fmla="*/ 4034 h 10000"/>
                  <a:gd name="connsiteX12-4617" fmla="*/ 6868 w 10000"/>
                  <a:gd name="connsiteY12-4618" fmla="*/ 3473 h 10000"/>
                  <a:gd name="connsiteX13-4619" fmla="*/ 5662 w 10000"/>
                  <a:gd name="connsiteY13-4620" fmla="*/ 2495 h 10000"/>
                  <a:gd name="connsiteX14-4621" fmla="*/ 4622 w 10000"/>
                  <a:gd name="connsiteY14-4622" fmla="*/ 3248 h 10000"/>
                  <a:gd name="connsiteX15-4623" fmla="*/ 3823 w 10000"/>
                  <a:gd name="connsiteY15-4624" fmla="*/ 2723 h 10000"/>
                  <a:gd name="connsiteX16-4625" fmla="*/ 2748 w 10000"/>
                  <a:gd name="connsiteY16-4626" fmla="*/ 3783 h 10000"/>
                  <a:gd name="connsiteX17-4627" fmla="*/ 1982 w 10000"/>
                  <a:gd name="connsiteY17-4628" fmla="*/ 3693 h 10000"/>
                  <a:gd name="connsiteX18-4629" fmla="*/ 1115 w 10000"/>
                  <a:gd name="connsiteY18-4630" fmla="*/ 5465 h 10000"/>
                  <a:gd name="connsiteX19-4631" fmla="*/ 1 w 10000"/>
                  <a:gd name="connsiteY19-4632" fmla="*/ 8375 h 10000"/>
                  <a:gd name="connsiteX20-4633" fmla="*/ 998 w 10000"/>
                  <a:gd name="connsiteY20-4634" fmla="*/ 2995 h 10000"/>
                  <a:gd name="connsiteX0-4635" fmla="*/ 998 w 10000"/>
                  <a:gd name="connsiteY0-4636" fmla="*/ 2995 h 10000"/>
                  <a:gd name="connsiteX1-4637" fmla="*/ 1860 w 10000"/>
                  <a:gd name="connsiteY1-4638" fmla="*/ 2616 h 10000"/>
                  <a:gd name="connsiteX2-4639" fmla="*/ 2446 w 10000"/>
                  <a:gd name="connsiteY2-4640" fmla="*/ 292 h 10000"/>
                  <a:gd name="connsiteX3-4641" fmla="*/ 3493 w 10000"/>
                  <a:gd name="connsiteY3-4642" fmla="*/ 1600 h 10000"/>
                  <a:gd name="connsiteX4-4643" fmla="*/ 4616 w 10000"/>
                  <a:gd name="connsiteY4-4644" fmla="*/ 4 h 10000"/>
                  <a:gd name="connsiteX5-4645" fmla="*/ 5662 w 10000"/>
                  <a:gd name="connsiteY5-4646" fmla="*/ 1087 h 10000"/>
                  <a:gd name="connsiteX6-4647" fmla="*/ 7305 w 10000"/>
                  <a:gd name="connsiteY6-4648" fmla="*/ 199 h 10000"/>
                  <a:gd name="connsiteX7-4649" fmla="*/ 8495 w 10000"/>
                  <a:gd name="connsiteY7-4650" fmla="*/ 2594 h 10000"/>
                  <a:gd name="connsiteX8-4651" fmla="*/ 9396 w 10000"/>
                  <a:gd name="connsiteY8-4652" fmla="*/ 4622 h 10000"/>
                  <a:gd name="connsiteX9-4653" fmla="*/ 9998 w 10000"/>
                  <a:gd name="connsiteY9-4654" fmla="*/ 9983 h 10000"/>
                  <a:gd name="connsiteX10-4655" fmla="*/ 8965 w 10000"/>
                  <a:gd name="connsiteY10-4656" fmla="*/ 5443 h 10000"/>
                  <a:gd name="connsiteX11-4657" fmla="*/ 8192 w 10000"/>
                  <a:gd name="connsiteY11-4658" fmla="*/ 3395 h 10000"/>
                  <a:gd name="connsiteX12-4659" fmla="*/ 6868 w 10000"/>
                  <a:gd name="connsiteY12-4660" fmla="*/ 3473 h 10000"/>
                  <a:gd name="connsiteX13-4661" fmla="*/ 5662 w 10000"/>
                  <a:gd name="connsiteY13-4662" fmla="*/ 2495 h 10000"/>
                  <a:gd name="connsiteX14-4663" fmla="*/ 4622 w 10000"/>
                  <a:gd name="connsiteY14-4664" fmla="*/ 3248 h 10000"/>
                  <a:gd name="connsiteX15-4665" fmla="*/ 3823 w 10000"/>
                  <a:gd name="connsiteY15-4666" fmla="*/ 2723 h 10000"/>
                  <a:gd name="connsiteX16-4667" fmla="*/ 2748 w 10000"/>
                  <a:gd name="connsiteY16-4668" fmla="*/ 3783 h 10000"/>
                  <a:gd name="connsiteX17-4669" fmla="*/ 1982 w 10000"/>
                  <a:gd name="connsiteY17-4670" fmla="*/ 3693 h 10000"/>
                  <a:gd name="connsiteX18-4671" fmla="*/ 1115 w 10000"/>
                  <a:gd name="connsiteY18-4672" fmla="*/ 5465 h 10000"/>
                  <a:gd name="connsiteX19-4673" fmla="*/ 1 w 10000"/>
                  <a:gd name="connsiteY19-4674" fmla="*/ 8375 h 10000"/>
                  <a:gd name="connsiteX20-4675" fmla="*/ 998 w 10000"/>
                  <a:gd name="connsiteY20-4676" fmla="*/ 2995 h 10000"/>
                  <a:gd name="connsiteX0-4677" fmla="*/ 998 w 10000"/>
                  <a:gd name="connsiteY0-4678" fmla="*/ 2995 h 10000"/>
                  <a:gd name="connsiteX1-4679" fmla="*/ 1860 w 10000"/>
                  <a:gd name="connsiteY1-4680" fmla="*/ 2616 h 10000"/>
                  <a:gd name="connsiteX2-4681" fmla="*/ 2446 w 10000"/>
                  <a:gd name="connsiteY2-4682" fmla="*/ 292 h 10000"/>
                  <a:gd name="connsiteX3-4683" fmla="*/ 3493 w 10000"/>
                  <a:gd name="connsiteY3-4684" fmla="*/ 1600 h 10000"/>
                  <a:gd name="connsiteX4-4685" fmla="*/ 4616 w 10000"/>
                  <a:gd name="connsiteY4-4686" fmla="*/ 4 h 10000"/>
                  <a:gd name="connsiteX5-4687" fmla="*/ 5662 w 10000"/>
                  <a:gd name="connsiteY5-4688" fmla="*/ 1087 h 10000"/>
                  <a:gd name="connsiteX6-4689" fmla="*/ 7305 w 10000"/>
                  <a:gd name="connsiteY6-4690" fmla="*/ 199 h 10000"/>
                  <a:gd name="connsiteX7-4691" fmla="*/ 8495 w 10000"/>
                  <a:gd name="connsiteY7-4692" fmla="*/ 2594 h 10000"/>
                  <a:gd name="connsiteX8-4693" fmla="*/ 9396 w 10000"/>
                  <a:gd name="connsiteY8-4694" fmla="*/ 4622 h 10000"/>
                  <a:gd name="connsiteX9-4695" fmla="*/ 9998 w 10000"/>
                  <a:gd name="connsiteY9-4696" fmla="*/ 9983 h 10000"/>
                  <a:gd name="connsiteX10-4697" fmla="*/ 8965 w 10000"/>
                  <a:gd name="connsiteY10-4698" fmla="*/ 5443 h 10000"/>
                  <a:gd name="connsiteX11-4699" fmla="*/ 8192 w 10000"/>
                  <a:gd name="connsiteY11-4700" fmla="*/ 3395 h 10000"/>
                  <a:gd name="connsiteX12-4701" fmla="*/ 6868 w 10000"/>
                  <a:gd name="connsiteY12-4702" fmla="*/ 3473 h 10000"/>
                  <a:gd name="connsiteX13-4703" fmla="*/ 5662 w 10000"/>
                  <a:gd name="connsiteY13-4704" fmla="*/ 2495 h 10000"/>
                  <a:gd name="connsiteX14-4705" fmla="*/ 4622 w 10000"/>
                  <a:gd name="connsiteY14-4706" fmla="*/ 3248 h 10000"/>
                  <a:gd name="connsiteX15-4707" fmla="*/ 3823 w 10000"/>
                  <a:gd name="connsiteY15-4708" fmla="*/ 2723 h 10000"/>
                  <a:gd name="connsiteX16-4709" fmla="*/ 2748 w 10000"/>
                  <a:gd name="connsiteY16-4710" fmla="*/ 3783 h 10000"/>
                  <a:gd name="connsiteX17-4711" fmla="*/ 1982 w 10000"/>
                  <a:gd name="connsiteY17-4712" fmla="*/ 3693 h 10000"/>
                  <a:gd name="connsiteX18-4713" fmla="*/ 1115 w 10000"/>
                  <a:gd name="connsiteY18-4714" fmla="*/ 5465 h 10000"/>
                  <a:gd name="connsiteX19-4715" fmla="*/ 1 w 10000"/>
                  <a:gd name="connsiteY19-4716" fmla="*/ 8375 h 10000"/>
                  <a:gd name="connsiteX20-4717" fmla="*/ 998 w 10000"/>
                  <a:gd name="connsiteY20-4718" fmla="*/ 2995 h 10000"/>
                  <a:gd name="connsiteX0-4719" fmla="*/ 998 w 10000"/>
                  <a:gd name="connsiteY0-4720" fmla="*/ 2995 h 10000"/>
                  <a:gd name="connsiteX1-4721" fmla="*/ 1860 w 10000"/>
                  <a:gd name="connsiteY1-4722" fmla="*/ 2616 h 10000"/>
                  <a:gd name="connsiteX2-4723" fmla="*/ 2446 w 10000"/>
                  <a:gd name="connsiteY2-4724" fmla="*/ 292 h 10000"/>
                  <a:gd name="connsiteX3-4725" fmla="*/ 3493 w 10000"/>
                  <a:gd name="connsiteY3-4726" fmla="*/ 1600 h 10000"/>
                  <a:gd name="connsiteX4-4727" fmla="*/ 4616 w 10000"/>
                  <a:gd name="connsiteY4-4728" fmla="*/ 4 h 10000"/>
                  <a:gd name="connsiteX5-4729" fmla="*/ 5662 w 10000"/>
                  <a:gd name="connsiteY5-4730" fmla="*/ 1087 h 10000"/>
                  <a:gd name="connsiteX6-4731" fmla="*/ 7305 w 10000"/>
                  <a:gd name="connsiteY6-4732" fmla="*/ 199 h 10000"/>
                  <a:gd name="connsiteX7-4733" fmla="*/ 8495 w 10000"/>
                  <a:gd name="connsiteY7-4734" fmla="*/ 2594 h 10000"/>
                  <a:gd name="connsiteX8-4735" fmla="*/ 9396 w 10000"/>
                  <a:gd name="connsiteY8-4736" fmla="*/ 4622 h 10000"/>
                  <a:gd name="connsiteX9-4737" fmla="*/ 9998 w 10000"/>
                  <a:gd name="connsiteY9-4738" fmla="*/ 9983 h 10000"/>
                  <a:gd name="connsiteX10-4739" fmla="*/ 8965 w 10000"/>
                  <a:gd name="connsiteY10-4740" fmla="*/ 5443 h 10000"/>
                  <a:gd name="connsiteX11-4741" fmla="*/ 8192 w 10000"/>
                  <a:gd name="connsiteY11-4742" fmla="*/ 3395 h 10000"/>
                  <a:gd name="connsiteX12-4743" fmla="*/ 6868 w 10000"/>
                  <a:gd name="connsiteY12-4744" fmla="*/ 3473 h 10000"/>
                  <a:gd name="connsiteX13-4745" fmla="*/ 5662 w 10000"/>
                  <a:gd name="connsiteY13-4746" fmla="*/ 2495 h 10000"/>
                  <a:gd name="connsiteX14-4747" fmla="*/ 4622 w 10000"/>
                  <a:gd name="connsiteY14-4748" fmla="*/ 3248 h 10000"/>
                  <a:gd name="connsiteX15-4749" fmla="*/ 3823 w 10000"/>
                  <a:gd name="connsiteY15-4750" fmla="*/ 2723 h 10000"/>
                  <a:gd name="connsiteX16-4751" fmla="*/ 2748 w 10000"/>
                  <a:gd name="connsiteY16-4752" fmla="*/ 3783 h 10000"/>
                  <a:gd name="connsiteX17-4753" fmla="*/ 1982 w 10000"/>
                  <a:gd name="connsiteY17-4754" fmla="*/ 3693 h 10000"/>
                  <a:gd name="connsiteX18-4755" fmla="*/ 1115 w 10000"/>
                  <a:gd name="connsiteY18-4756" fmla="*/ 5465 h 10000"/>
                  <a:gd name="connsiteX19-4757" fmla="*/ 1 w 10000"/>
                  <a:gd name="connsiteY19-4758" fmla="*/ 8375 h 10000"/>
                  <a:gd name="connsiteX20-4759" fmla="*/ 998 w 10000"/>
                  <a:gd name="connsiteY20-4760" fmla="*/ 2995 h 10000"/>
                  <a:gd name="connsiteX0-4761" fmla="*/ 998 w 10001"/>
                  <a:gd name="connsiteY0-4762" fmla="*/ 2995 h 10004"/>
                  <a:gd name="connsiteX1-4763" fmla="*/ 1860 w 10001"/>
                  <a:gd name="connsiteY1-4764" fmla="*/ 2616 h 10004"/>
                  <a:gd name="connsiteX2-4765" fmla="*/ 2446 w 10001"/>
                  <a:gd name="connsiteY2-4766" fmla="*/ 292 h 10004"/>
                  <a:gd name="connsiteX3-4767" fmla="*/ 3493 w 10001"/>
                  <a:gd name="connsiteY3-4768" fmla="*/ 1600 h 10004"/>
                  <a:gd name="connsiteX4-4769" fmla="*/ 4616 w 10001"/>
                  <a:gd name="connsiteY4-4770" fmla="*/ 4 h 10004"/>
                  <a:gd name="connsiteX5-4771" fmla="*/ 5662 w 10001"/>
                  <a:gd name="connsiteY5-4772" fmla="*/ 1087 h 10004"/>
                  <a:gd name="connsiteX6-4773" fmla="*/ 7305 w 10001"/>
                  <a:gd name="connsiteY6-4774" fmla="*/ 199 h 10004"/>
                  <a:gd name="connsiteX7-4775" fmla="*/ 8495 w 10001"/>
                  <a:gd name="connsiteY7-4776" fmla="*/ 2594 h 10004"/>
                  <a:gd name="connsiteX8-4777" fmla="*/ 9396 w 10001"/>
                  <a:gd name="connsiteY8-4778" fmla="*/ 4622 h 10004"/>
                  <a:gd name="connsiteX9-4779" fmla="*/ 9998 w 10001"/>
                  <a:gd name="connsiteY9-4780" fmla="*/ 9983 h 10004"/>
                  <a:gd name="connsiteX10-4781" fmla="*/ 9233 w 10001"/>
                  <a:gd name="connsiteY10-4782" fmla="*/ 6233 h 10004"/>
                  <a:gd name="connsiteX11-4783" fmla="*/ 8192 w 10001"/>
                  <a:gd name="connsiteY11-4784" fmla="*/ 3395 h 10004"/>
                  <a:gd name="connsiteX12-4785" fmla="*/ 6868 w 10001"/>
                  <a:gd name="connsiteY12-4786" fmla="*/ 3473 h 10004"/>
                  <a:gd name="connsiteX13-4787" fmla="*/ 5662 w 10001"/>
                  <a:gd name="connsiteY13-4788" fmla="*/ 2495 h 10004"/>
                  <a:gd name="connsiteX14-4789" fmla="*/ 4622 w 10001"/>
                  <a:gd name="connsiteY14-4790" fmla="*/ 3248 h 10004"/>
                  <a:gd name="connsiteX15-4791" fmla="*/ 3823 w 10001"/>
                  <a:gd name="connsiteY15-4792" fmla="*/ 2723 h 10004"/>
                  <a:gd name="connsiteX16-4793" fmla="*/ 2748 w 10001"/>
                  <a:gd name="connsiteY16-4794" fmla="*/ 3783 h 10004"/>
                  <a:gd name="connsiteX17-4795" fmla="*/ 1982 w 10001"/>
                  <a:gd name="connsiteY17-4796" fmla="*/ 3693 h 10004"/>
                  <a:gd name="connsiteX18-4797" fmla="*/ 1115 w 10001"/>
                  <a:gd name="connsiteY18-4798" fmla="*/ 5465 h 10004"/>
                  <a:gd name="connsiteX19-4799" fmla="*/ 1 w 10001"/>
                  <a:gd name="connsiteY19-4800" fmla="*/ 8375 h 10004"/>
                  <a:gd name="connsiteX20-4801" fmla="*/ 998 w 10001"/>
                  <a:gd name="connsiteY20-4802" fmla="*/ 2995 h 10004"/>
                  <a:gd name="connsiteX0-4803" fmla="*/ 998 w 10000"/>
                  <a:gd name="connsiteY0-4804" fmla="*/ 2995 h 10006"/>
                  <a:gd name="connsiteX1-4805" fmla="*/ 1860 w 10000"/>
                  <a:gd name="connsiteY1-4806" fmla="*/ 2616 h 10006"/>
                  <a:gd name="connsiteX2-4807" fmla="*/ 2446 w 10000"/>
                  <a:gd name="connsiteY2-4808" fmla="*/ 292 h 10006"/>
                  <a:gd name="connsiteX3-4809" fmla="*/ 3493 w 10000"/>
                  <a:gd name="connsiteY3-4810" fmla="*/ 1600 h 10006"/>
                  <a:gd name="connsiteX4-4811" fmla="*/ 4616 w 10000"/>
                  <a:gd name="connsiteY4-4812" fmla="*/ 4 h 10006"/>
                  <a:gd name="connsiteX5-4813" fmla="*/ 5662 w 10000"/>
                  <a:gd name="connsiteY5-4814" fmla="*/ 1087 h 10006"/>
                  <a:gd name="connsiteX6-4815" fmla="*/ 7305 w 10000"/>
                  <a:gd name="connsiteY6-4816" fmla="*/ 199 h 10006"/>
                  <a:gd name="connsiteX7-4817" fmla="*/ 8495 w 10000"/>
                  <a:gd name="connsiteY7-4818" fmla="*/ 2594 h 10006"/>
                  <a:gd name="connsiteX8-4819" fmla="*/ 9396 w 10000"/>
                  <a:gd name="connsiteY8-4820" fmla="*/ 4622 h 10006"/>
                  <a:gd name="connsiteX9-4821" fmla="*/ 9998 w 10000"/>
                  <a:gd name="connsiteY9-4822" fmla="*/ 9983 h 10006"/>
                  <a:gd name="connsiteX10-4823" fmla="*/ 9233 w 10000"/>
                  <a:gd name="connsiteY10-4824" fmla="*/ 6233 h 10006"/>
                  <a:gd name="connsiteX11-4825" fmla="*/ 8192 w 10000"/>
                  <a:gd name="connsiteY11-4826" fmla="*/ 3395 h 10006"/>
                  <a:gd name="connsiteX12-4827" fmla="*/ 6868 w 10000"/>
                  <a:gd name="connsiteY12-4828" fmla="*/ 3473 h 10006"/>
                  <a:gd name="connsiteX13-4829" fmla="*/ 5662 w 10000"/>
                  <a:gd name="connsiteY13-4830" fmla="*/ 2495 h 10006"/>
                  <a:gd name="connsiteX14-4831" fmla="*/ 4622 w 10000"/>
                  <a:gd name="connsiteY14-4832" fmla="*/ 3248 h 10006"/>
                  <a:gd name="connsiteX15-4833" fmla="*/ 3823 w 10000"/>
                  <a:gd name="connsiteY15-4834" fmla="*/ 2723 h 10006"/>
                  <a:gd name="connsiteX16-4835" fmla="*/ 2748 w 10000"/>
                  <a:gd name="connsiteY16-4836" fmla="*/ 3783 h 10006"/>
                  <a:gd name="connsiteX17-4837" fmla="*/ 1982 w 10000"/>
                  <a:gd name="connsiteY17-4838" fmla="*/ 3693 h 10006"/>
                  <a:gd name="connsiteX18-4839" fmla="*/ 1115 w 10000"/>
                  <a:gd name="connsiteY18-4840" fmla="*/ 5465 h 10006"/>
                  <a:gd name="connsiteX19-4841" fmla="*/ 1 w 10000"/>
                  <a:gd name="connsiteY19-4842" fmla="*/ 8375 h 10006"/>
                  <a:gd name="connsiteX20-4843" fmla="*/ 998 w 10000"/>
                  <a:gd name="connsiteY20-4844" fmla="*/ 2995 h 10006"/>
                  <a:gd name="connsiteX0-4845" fmla="*/ 998 w 10000"/>
                  <a:gd name="connsiteY0-4846" fmla="*/ 2995 h 10006"/>
                  <a:gd name="connsiteX1-4847" fmla="*/ 1860 w 10000"/>
                  <a:gd name="connsiteY1-4848" fmla="*/ 2616 h 10006"/>
                  <a:gd name="connsiteX2-4849" fmla="*/ 2446 w 10000"/>
                  <a:gd name="connsiteY2-4850" fmla="*/ 292 h 10006"/>
                  <a:gd name="connsiteX3-4851" fmla="*/ 3493 w 10000"/>
                  <a:gd name="connsiteY3-4852" fmla="*/ 1600 h 10006"/>
                  <a:gd name="connsiteX4-4853" fmla="*/ 4616 w 10000"/>
                  <a:gd name="connsiteY4-4854" fmla="*/ 4 h 10006"/>
                  <a:gd name="connsiteX5-4855" fmla="*/ 5662 w 10000"/>
                  <a:gd name="connsiteY5-4856" fmla="*/ 1087 h 10006"/>
                  <a:gd name="connsiteX6-4857" fmla="*/ 7305 w 10000"/>
                  <a:gd name="connsiteY6-4858" fmla="*/ 199 h 10006"/>
                  <a:gd name="connsiteX7-4859" fmla="*/ 8495 w 10000"/>
                  <a:gd name="connsiteY7-4860" fmla="*/ 2594 h 10006"/>
                  <a:gd name="connsiteX8-4861" fmla="*/ 9396 w 10000"/>
                  <a:gd name="connsiteY8-4862" fmla="*/ 4622 h 10006"/>
                  <a:gd name="connsiteX9-4863" fmla="*/ 9998 w 10000"/>
                  <a:gd name="connsiteY9-4864" fmla="*/ 9983 h 10006"/>
                  <a:gd name="connsiteX10-4865" fmla="*/ 9233 w 10000"/>
                  <a:gd name="connsiteY10-4866" fmla="*/ 6233 h 10006"/>
                  <a:gd name="connsiteX11-4867" fmla="*/ 8192 w 10000"/>
                  <a:gd name="connsiteY11-4868" fmla="*/ 3395 h 10006"/>
                  <a:gd name="connsiteX12-4869" fmla="*/ 6868 w 10000"/>
                  <a:gd name="connsiteY12-4870" fmla="*/ 3473 h 10006"/>
                  <a:gd name="connsiteX13-4871" fmla="*/ 5662 w 10000"/>
                  <a:gd name="connsiteY13-4872" fmla="*/ 2495 h 10006"/>
                  <a:gd name="connsiteX14-4873" fmla="*/ 4622 w 10000"/>
                  <a:gd name="connsiteY14-4874" fmla="*/ 3248 h 10006"/>
                  <a:gd name="connsiteX15-4875" fmla="*/ 3823 w 10000"/>
                  <a:gd name="connsiteY15-4876" fmla="*/ 2723 h 10006"/>
                  <a:gd name="connsiteX16-4877" fmla="*/ 2748 w 10000"/>
                  <a:gd name="connsiteY16-4878" fmla="*/ 3783 h 10006"/>
                  <a:gd name="connsiteX17-4879" fmla="*/ 1982 w 10000"/>
                  <a:gd name="connsiteY17-4880" fmla="*/ 3693 h 10006"/>
                  <a:gd name="connsiteX18-4881" fmla="*/ 1115 w 10000"/>
                  <a:gd name="connsiteY18-4882" fmla="*/ 5465 h 10006"/>
                  <a:gd name="connsiteX19-4883" fmla="*/ 1 w 10000"/>
                  <a:gd name="connsiteY19-4884" fmla="*/ 8375 h 10006"/>
                  <a:gd name="connsiteX20-4885" fmla="*/ 998 w 10000"/>
                  <a:gd name="connsiteY20-4886" fmla="*/ 2995 h 10006"/>
                  <a:gd name="connsiteX0-4887" fmla="*/ 998 w 10000"/>
                  <a:gd name="connsiteY0-4888" fmla="*/ 2995 h 10006"/>
                  <a:gd name="connsiteX1-4889" fmla="*/ 1860 w 10000"/>
                  <a:gd name="connsiteY1-4890" fmla="*/ 2616 h 10006"/>
                  <a:gd name="connsiteX2-4891" fmla="*/ 2446 w 10000"/>
                  <a:gd name="connsiteY2-4892" fmla="*/ 292 h 10006"/>
                  <a:gd name="connsiteX3-4893" fmla="*/ 3493 w 10000"/>
                  <a:gd name="connsiteY3-4894" fmla="*/ 1600 h 10006"/>
                  <a:gd name="connsiteX4-4895" fmla="*/ 4616 w 10000"/>
                  <a:gd name="connsiteY4-4896" fmla="*/ 4 h 10006"/>
                  <a:gd name="connsiteX5-4897" fmla="*/ 5662 w 10000"/>
                  <a:gd name="connsiteY5-4898" fmla="*/ 1087 h 10006"/>
                  <a:gd name="connsiteX6-4899" fmla="*/ 7305 w 10000"/>
                  <a:gd name="connsiteY6-4900" fmla="*/ 199 h 10006"/>
                  <a:gd name="connsiteX7-4901" fmla="*/ 8495 w 10000"/>
                  <a:gd name="connsiteY7-4902" fmla="*/ 2594 h 10006"/>
                  <a:gd name="connsiteX8-4903" fmla="*/ 9396 w 10000"/>
                  <a:gd name="connsiteY8-4904" fmla="*/ 4622 h 10006"/>
                  <a:gd name="connsiteX9-4905" fmla="*/ 9998 w 10000"/>
                  <a:gd name="connsiteY9-4906" fmla="*/ 9983 h 10006"/>
                  <a:gd name="connsiteX10-4907" fmla="*/ 9233 w 10000"/>
                  <a:gd name="connsiteY10-4908" fmla="*/ 6233 h 10006"/>
                  <a:gd name="connsiteX11-4909" fmla="*/ 8192 w 10000"/>
                  <a:gd name="connsiteY11-4910" fmla="*/ 3395 h 10006"/>
                  <a:gd name="connsiteX12-4911" fmla="*/ 6868 w 10000"/>
                  <a:gd name="connsiteY12-4912" fmla="*/ 3473 h 10006"/>
                  <a:gd name="connsiteX13-4913" fmla="*/ 5662 w 10000"/>
                  <a:gd name="connsiteY13-4914" fmla="*/ 2495 h 10006"/>
                  <a:gd name="connsiteX14-4915" fmla="*/ 4622 w 10000"/>
                  <a:gd name="connsiteY14-4916" fmla="*/ 3248 h 10006"/>
                  <a:gd name="connsiteX15-4917" fmla="*/ 3823 w 10000"/>
                  <a:gd name="connsiteY15-4918" fmla="*/ 2723 h 10006"/>
                  <a:gd name="connsiteX16-4919" fmla="*/ 2748 w 10000"/>
                  <a:gd name="connsiteY16-4920" fmla="*/ 3783 h 10006"/>
                  <a:gd name="connsiteX17-4921" fmla="*/ 1982 w 10000"/>
                  <a:gd name="connsiteY17-4922" fmla="*/ 3693 h 10006"/>
                  <a:gd name="connsiteX18-4923" fmla="*/ 1115 w 10000"/>
                  <a:gd name="connsiteY18-4924" fmla="*/ 5465 h 10006"/>
                  <a:gd name="connsiteX19-4925" fmla="*/ 1 w 10000"/>
                  <a:gd name="connsiteY19-4926" fmla="*/ 8375 h 10006"/>
                  <a:gd name="connsiteX20-4927" fmla="*/ 998 w 10000"/>
                  <a:gd name="connsiteY20-4928" fmla="*/ 2995 h 10006"/>
                  <a:gd name="connsiteX0-4929" fmla="*/ 998 w 10000"/>
                  <a:gd name="connsiteY0-4930" fmla="*/ 2995 h 10006"/>
                  <a:gd name="connsiteX1-4931" fmla="*/ 1860 w 10000"/>
                  <a:gd name="connsiteY1-4932" fmla="*/ 2616 h 10006"/>
                  <a:gd name="connsiteX2-4933" fmla="*/ 2446 w 10000"/>
                  <a:gd name="connsiteY2-4934" fmla="*/ 292 h 10006"/>
                  <a:gd name="connsiteX3-4935" fmla="*/ 3493 w 10000"/>
                  <a:gd name="connsiteY3-4936" fmla="*/ 1600 h 10006"/>
                  <a:gd name="connsiteX4-4937" fmla="*/ 4616 w 10000"/>
                  <a:gd name="connsiteY4-4938" fmla="*/ 4 h 10006"/>
                  <a:gd name="connsiteX5-4939" fmla="*/ 5662 w 10000"/>
                  <a:gd name="connsiteY5-4940" fmla="*/ 1087 h 10006"/>
                  <a:gd name="connsiteX6-4941" fmla="*/ 7305 w 10000"/>
                  <a:gd name="connsiteY6-4942" fmla="*/ 199 h 10006"/>
                  <a:gd name="connsiteX7-4943" fmla="*/ 8495 w 10000"/>
                  <a:gd name="connsiteY7-4944" fmla="*/ 2594 h 10006"/>
                  <a:gd name="connsiteX8-4945" fmla="*/ 9396 w 10000"/>
                  <a:gd name="connsiteY8-4946" fmla="*/ 4622 h 10006"/>
                  <a:gd name="connsiteX9-4947" fmla="*/ 9998 w 10000"/>
                  <a:gd name="connsiteY9-4948" fmla="*/ 9983 h 10006"/>
                  <a:gd name="connsiteX10-4949" fmla="*/ 9233 w 10000"/>
                  <a:gd name="connsiteY10-4950" fmla="*/ 6233 h 10006"/>
                  <a:gd name="connsiteX11-4951" fmla="*/ 8192 w 10000"/>
                  <a:gd name="connsiteY11-4952" fmla="*/ 3395 h 10006"/>
                  <a:gd name="connsiteX12-4953" fmla="*/ 6868 w 10000"/>
                  <a:gd name="connsiteY12-4954" fmla="*/ 3473 h 10006"/>
                  <a:gd name="connsiteX13-4955" fmla="*/ 5662 w 10000"/>
                  <a:gd name="connsiteY13-4956" fmla="*/ 2495 h 10006"/>
                  <a:gd name="connsiteX14-4957" fmla="*/ 4622 w 10000"/>
                  <a:gd name="connsiteY14-4958" fmla="*/ 3248 h 10006"/>
                  <a:gd name="connsiteX15-4959" fmla="*/ 3823 w 10000"/>
                  <a:gd name="connsiteY15-4960" fmla="*/ 2723 h 10006"/>
                  <a:gd name="connsiteX16-4961" fmla="*/ 2748 w 10000"/>
                  <a:gd name="connsiteY16-4962" fmla="*/ 3783 h 10006"/>
                  <a:gd name="connsiteX17-4963" fmla="*/ 1982 w 10000"/>
                  <a:gd name="connsiteY17-4964" fmla="*/ 3693 h 10006"/>
                  <a:gd name="connsiteX18-4965" fmla="*/ 1115 w 10000"/>
                  <a:gd name="connsiteY18-4966" fmla="*/ 5465 h 10006"/>
                  <a:gd name="connsiteX19-4967" fmla="*/ 1 w 10000"/>
                  <a:gd name="connsiteY19-4968" fmla="*/ 8375 h 10006"/>
                  <a:gd name="connsiteX20-4969" fmla="*/ 998 w 10000"/>
                  <a:gd name="connsiteY20-4970" fmla="*/ 2995 h 10006"/>
                  <a:gd name="connsiteX0-4971" fmla="*/ 998 w 10000"/>
                  <a:gd name="connsiteY0-4972" fmla="*/ 2995 h 10006"/>
                  <a:gd name="connsiteX1-4973" fmla="*/ 1860 w 10000"/>
                  <a:gd name="connsiteY1-4974" fmla="*/ 2616 h 10006"/>
                  <a:gd name="connsiteX2-4975" fmla="*/ 2446 w 10000"/>
                  <a:gd name="connsiteY2-4976" fmla="*/ 292 h 10006"/>
                  <a:gd name="connsiteX3-4977" fmla="*/ 3493 w 10000"/>
                  <a:gd name="connsiteY3-4978" fmla="*/ 1600 h 10006"/>
                  <a:gd name="connsiteX4-4979" fmla="*/ 4616 w 10000"/>
                  <a:gd name="connsiteY4-4980" fmla="*/ 4 h 10006"/>
                  <a:gd name="connsiteX5-4981" fmla="*/ 5662 w 10000"/>
                  <a:gd name="connsiteY5-4982" fmla="*/ 1087 h 10006"/>
                  <a:gd name="connsiteX6-4983" fmla="*/ 7305 w 10000"/>
                  <a:gd name="connsiteY6-4984" fmla="*/ 199 h 10006"/>
                  <a:gd name="connsiteX7-4985" fmla="*/ 8495 w 10000"/>
                  <a:gd name="connsiteY7-4986" fmla="*/ 2594 h 10006"/>
                  <a:gd name="connsiteX8-4987" fmla="*/ 9396 w 10000"/>
                  <a:gd name="connsiteY8-4988" fmla="*/ 4622 h 10006"/>
                  <a:gd name="connsiteX9-4989" fmla="*/ 9998 w 10000"/>
                  <a:gd name="connsiteY9-4990" fmla="*/ 9983 h 10006"/>
                  <a:gd name="connsiteX10-4991" fmla="*/ 9233 w 10000"/>
                  <a:gd name="connsiteY10-4992" fmla="*/ 6233 h 10006"/>
                  <a:gd name="connsiteX11-4993" fmla="*/ 8192 w 10000"/>
                  <a:gd name="connsiteY11-4994" fmla="*/ 3395 h 10006"/>
                  <a:gd name="connsiteX12-4995" fmla="*/ 6868 w 10000"/>
                  <a:gd name="connsiteY12-4996" fmla="*/ 3473 h 10006"/>
                  <a:gd name="connsiteX13-4997" fmla="*/ 5662 w 10000"/>
                  <a:gd name="connsiteY13-4998" fmla="*/ 2495 h 10006"/>
                  <a:gd name="connsiteX14-4999" fmla="*/ 4622 w 10000"/>
                  <a:gd name="connsiteY14-5000" fmla="*/ 3248 h 10006"/>
                  <a:gd name="connsiteX15-5001" fmla="*/ 3823 w 10000"/>
                  <a:gd name="connsiteY15-5002" fmla="*/ 2723 h 10006"/>
                  <a:gd name="connsiteX16-5003" fmla="*/ 2748 w 10000"/>
                  <a:gd name="connsiteY16-5004" fmla="*/ 3783 h 10006"/>
                  <a:gd name="connsiteX17-5005" fmla="*/ 1982 w 10000"/>
                  <a:gd name="connsiteY17-5006" fmla="*/ 3693 h 10006"/>
                  <a:gd name="connsiteX18-5007" fmla="*/ 1115 w 10000"/>
                  <a:gd name="connsiteY18-5008" fmla="*/ 5465 h 10006"/>
                  <a:gd name="connsiteX19-5009" fmla="*/ 1 w 10000"/>
                  <a:gd name="connsiteY19-5010" fmla="*/ 8375 h 10006"/>
                  <a:gd name="connsiteX20-5011" fmla="*/ 998 w 10000"/>
                  <a:gd name="connsiteY20-5012" fmla="*/ 2995 h 10006"/>
                  <a:gd name="connsiteX0-5013" fmla="*/ 998 w 10000"/>
                  <a:gd name="connsiteY0-5014" fmla="*/ 2995 h 10006"/>
                  <a:gd name="connsiteX1-5015" fmla="*/ 1860 w 10000"/>
                  <a:gd name="connsiteY1-5016" fmla="*/ 2616 h 10006"/>
                  <a:gd name="connsiteX2-5017" fmla="*/ 2446 w 10000"/>
                  <a:gd name="connsiteY2-5018" fmla="*/ 292 h 10006"/>
                  <a:gd name="connsiteX3-5019" fmla="*/ 3493 w 10000"/>
                  <a:gd name="connsiteY3-5020" fmla="*/ 1600 h 10006"/>
                  <a:gd name="connsiteX4-5021" fmla="*/ 4616 w 10000"/>
                  <a:gd name="connsiteY4-5022" fmla="*/ 4 h 10006"/>
                  <a:gd name="connsiteX5-5023" fmla="*/ 5662 w 10000"/>
                  <a:gd name="connsiteY5-5024" fmla="*/ 1087 h 10006"/>
                  <a:gd name="connsiteX6-5025" fmla="*/ 7305 w 10000"/>
                  <a:gd name="connsiteY6-5026" fmla="*/ 199 h 10006"/>
                  <a:gd name="connsiteX7-5027" fmla="*/ 8495 w 10000"/>
                  <a:gd name="connsiteY7-5028" fmla="*/ 2594 h 10006"/>
                  <a:gd name="connsiteX8-5029" fmla="*/ 9396 w 10000"/>
                  <a:gd name="connsiteY8-5030" fmla="*/ 4622 h 10006"/>
                  <a:gd name="connsiteX9-5031" fmla="*/ 9998 w 10000"/>
                  <a:gd name="connsiteY9-5032" fmla="*/ 9983 h 10006"/>
                  <a:gd name="connsiteX10-5033" fmla="*/ 9233 w 10000"/>
                  <a:gd name="connsiteY10-5034" fmla="*/ 6233 h 10006"/>
                  <a:gd name="connsiteX11-5035" fmla="*/ 8192 w 10000"/>
                  <a:gd name="connsiteY11-5036" fmla="*/ 3395 h 10006"/>
                  <a:gd name="connsiteX12-5037" fmla="*/ 6868 w 10000"/>
                  <a:gd name="connsiteY12-5038" fmla="*/ 3473 h 10006"/>
                  <a:gd name="connsiteX13-5039" fmla="*/ 5662 w 10000"/>
                  <a:gd name="connsiteY13-5040" fmla="*/ 2495 h 10006"/>
                  <a:gd name="connsiteX14-5041" fmla="*/ 4622 w 10000"/>
                  <a:gd name="connsiteY14-5042" fmla="*/ 3248 h 10006"/>
                  <a:gd name="connsiteX15-5043" fmla="*/ 3823 w 10000"/>
                  <a:gd name="connsiteY15-5044" fmla="*/ 2723 h 10006"/>
                  <a:gd name="connsiteX16-5045" fmla="*/ 2748 w 10000"/>
                  <a:gd name="connsiteY16-5046" fmla="*/ 3783 h 10006"/>
                  <a:gd name="connsiteX17-5047" fmla="*/ 1982 w 10000"/>
                  <a:gd name="connsiteY17-5048" fmla="*/ 3693 h 10006"/>
                  <a:gd name="connsiteX18-5049" fmla="*/ 1115 w 10000"/>
                  <a:gd name="connsiteY18-5050" fmla="*/ 5465 h 10006"/>
                  <a:gd name="connsiteX19-5051" fmla="*/ 1 w 10000"/>
                  <a:gd name="connsiteY19-5052" fmla="*/ 8375 h 10006"/>
                  <a:gd name="connsiteX20-5053" fmla="*/ 998 w 10000"/>
                  <a:gd name="connsiteY20-5054" fmla="*/ 2995 h 10006"/>
                  <a:gd name="connsiteX0-5055" fmla="*/ 998 w 10000"/>
                  <a:gd name="connsiteY0-5056" fmla="*/ 2995 h 10006"/>
                  <a:gd name="connsiteX1-5057" fmla="*/ 1860 w 10000"/>
                  <a:gd name="connsiteY1-5058" fmla="*/ 2616 h 10006"/>
                  <a:gd name="connsiteX2-5059" fmla="*/ 2446 w 10000"/>
                  <a:gd name="connsiteY2-5060" fmla="*/ 292 h 10006"/>
                  <a:gd name="connsiteX3-5061" fmla="*/ 3493 w 10000"/>
                  <a:gd name="connsiteY3-5062" fmla="*/ 1600 h 10006"/>
                  <a:gd name="connsiteX4-5063" fmla="*/ 4616 w 10000"/>
                  <a:gd name="connsiteY4-5064" fmla="*/ 4 h 10006"/>
                  <a:gd name="connsiteX5-5065" fmla="*/ 5662 w 10000"/>
                  <a:gd name="connsiteY5-5066" fmla="*/ 1087 h 10006"/>
                  <a:gd name="connsiteX6-5067" fmla="*/ 7305 w 10000"/>
                  <a:gd name="connsiteY6-5068" fmla="*/ 199 h 10006"/>
                  <a:gd name="connsiteX7-5069" fmla="*/ 8495 w 10000"/>
                  <a:gd name="connsiteY7-5070" fmla="*/ 2594 h 10006"/>
                  <a:gd name="connsiteX8-5071" fmla="*/ 9396 w 10000"/>
                  <a:gd name="connsiteY8-5072" fmla="*/ 4622 h 10006"/>
                  <a:gd name="connsiteX9-5073" fmla="*/ 9998 w 10000"/>
                  <a:gd name="connsiteY9-5074" fmla="*/ 9983 h 10006"/>
                  <a:gd name="connsiteX10-5075" fmla="*/ 9233 w 10000"/>
                  <a:gd name="connsiteY10-5076" fmla="*/ 6233 h 10006"/>
                  <a:gd name="connsiteX11-5077" fmla="*/ 8192 w 10000"/>
                  <a:gd name="connsiteY11-5078" fmla="*/ 3395 h 10006"/>
                  <a:gd name="connsiteX12-5079" fmla="*/ 6868 w 10000"/>
                  <a:gd name="connsiteY12-5080" fmla="*/ 3473 h 10006"/>
                  <a:gd name="connsiteX13-5081" fmla="*/ 5662 w 10000"/>
                  <a:gd name="connsiteY13-5082" fmla="*/ 2495 h 10006"/>
                  <a:gd name="connsiteX14-5083" fmla="*/ 4622 w 10000"/>
                  <a:gd name="connsiteY14-5084" fmla="*/ 3248 h 10006"/>
                  <a:gd name="connsiteX15-5085" fmla="*/ 3823 w 10000"/>
                  <a:gd name="connsiteY15-5086" fmla="*/ 2723 h 10006"/>
                  <a:gd name="connsiteX16-5087" fmla="*/ 2748 w 10000"/>
                  <a:gd name="connsiteY16-5088" fmla="*/ 3783 h 10006"/>
                  <a:gd name="connsiteX17-5089" fmla="*/ 1982 w 10000"/>
                  <a:gd name="connsiteY17-5090" fmla="*/ 3693 h 10006"/>
                  <a:gd name="connsiteX18-5091" fmla="*/ 1115 w 10000"/>
                  <a:gd name="connsiteY18-5092" fmla="*/ 5465 h 10006"/>
                  <a:gd name="connsiteX19-5093" fmla="*/ 1 w 10000"/>
                  <a:gd name="connsiteY19-5094" fmla="*/ 8375 h 10006"/>
                  <a:gd name="connsiteX20-5095" fmla="*/ 998 w 10000"/>
                  <a:gd name="connsiteY20-5096" fmla="*/ 2995 h 10006"/>
                  <a:gd name="connsiteX0-5097" fmla="*/ 998 w 10000"/>
                  <a:gd name="connsiteY0-5098" fmla="*/ 2995 h 10006"/>
                  <a:gd name="connsiteX1-5099" fmla="*/ 1860 w 10000"/>
                  <a:gd name="connsiteY1-5100" fmla="*/ 2616 h 10006"/>
                  <a:gd name="connsiteX2-5101" fmla="*/ 2446 w 10000"/>
                  <a:gd name="connsiteY2-5102" fmla="*/ 292 h 10006"/>
                  <a:gd name="connsiteX3-5103" fmla="*/ 3493 w 10000"/>
                  <a:gd name="connsiteY3-5104" fmla="*/ 1600 h 10006"/>
                  <a:gd name="connsiteX4-5105" fmla="*/ 4616 w 10000"/>
                  <a:gd name="connsiteY4-5106" fmla="*/ 4 h 10006"/>
                  <a:gd name="connsiteX5-5107" fmla="*/ 5662 w 10000"/>
                  <a:gd name="connsiteY5-5108" fmla="*/ 1087 h 10006"/>
                  <a:gd name="connsiteX6-5109" fmla="*/ 7305 w 10000"/>
                  <a:gd name="connsiteY6-5110" fmla="*/ 199 h 10006"/>
                  <a:gd name="connsiteX7-5111" fmla="*/ 8495 w 10000"/>
                  <a:gd name="connsiteY7-5112" fmla="*/ 2594 h 10006"/>
                  <a:gd name="connsiteX8-5113" fmla="*/ 9396 w 10000"/>
                  <a:gd name="connsiteY8-5114" fmla="*/ 4622 h 10006"/>
                  <a:gd name="connsiteX9-5115" fmla="*/ 9998 w 10000"/>
                  <a:gd name="connsiteY9-5116" fmla="*/ 9983 h 10006"/>
                  <a:gd name="connsiteX10-5117" fmla="*/ 9233 w 10000"/>
                  <a:gd name="connsiteY10-5118" fmla="*/ 6233 h 10006"/>
                  <a:gd name="connsiteX11-5119" fmla="*/ 8192 w 10000"/>
                  <a:gd name="connsiteY11-5120" fmla="*/ 3395 h 10006"/>
                  <a:gd name="connsiteX12-5121" fmla="*/ 6868 w 10000"/>
                  <a:gd name="connsiteY12-5122" fmla="*/ 3473 h 10006"/>
                  <a:gd name="connsiteX13-5123" fmla="*/ 5662 w 10000"/>
                  <a:gd name="connsiteY13-5124" fmla="*/ 2495 h 10006"/>
                  <a:gd name="connsiteX14-5125" fmla="*/ 4622 w 10000"/>
                  <a:gd name="connsiteY14-5126" fmla="*/ 3248 h 10006"/>
                  <a:gd name="connsiteX15-5127" fmla="*/ 3823 w 10000"/>
                  <a:gd name="connsiteY15-5128" fmla="*/ 2723 h 10006"/>
                  <a:gd name="connsiteX16-5129" fmla="*/ 2748 w 10000"/>
                  <a:gd name="connsiteY16-5130" fmla="*/ 3783 h 10006"/>
                  <a:gd name="connsiteX17-5131" fmla="*/ 1982 w 10000"/>
                  <a:gd name="connsiteY17-5132" fmla="*/ 3693 h 10006"/>
                  <a:gd name="connsiteX18-5133" fmla="*/ 1115 w 10000"/>
                  <a:gd name="connsiteY18-5134" fmla="*/ 5465 h 10006"/>
                  <a:gd name="connsiteX19-5135" fmla="*/ 1 w 10000"/>
                  <a:gd name="connsiteY19-5136" fmla="*/ 8375 h 10006"/>
                  <a:gd name="connsiteX20-5137" fmla="*/ 998 w 10000"/>
                  <a:gd name="connsiteY20-5138" fmla="*/ 2995 h 10006"/>
                  <a:gd name="connsiteX0-5139" fmla="*/ 998 w 10000"/>
                  <a:gd name="connsiteY0-5140" fmla="*/ 2992 h 10003"/>
                  <a:gd name="connsiteX1-5141" fmla="*/ 1860 w 10000"/>
                  <a:gd name="connsiteY1-5142" fmla="*/ 2613 h 10003"/>
                  <a:gd name="connsiteX2-5143" fmla="*/ 2446 w 10000"/>
                  <a:gd name="connsiteY2-5144" fmla="*/ 289 h 10003"/>
                  <a:gd name="connsiteX3-5145" fmla="*/ 3404 w 10000"/>
                  <a:gd name="connsiteY3-5146" fmla="*/ 1033 h 10003"/>
                  <a:gd name="connsiteX4-5147" fmla="*/ 4616 w 10000"/>
                  <a:gd name="connsiteY4-5148" fmla="*/ 1 h 10003"/>
                  <a:gd name="connsiteX5-5149" fmla="*/ 5662 w 10000"/>
                  <a:gd name="connsiteY5-5150" fmla="*/ 1084 h 10003"/>
                  <a:gd name="connsiteX6-5151" fmla="*/ 7305 w 10000"/>
                  <a:gd name="connsiteY6-5152" fmla="*/ 196 h 10003"/>
                  <a:gd name="connsiteX7-5153" fmla="*/ 8495 w 10000"/>
                  <a:gd name="connsiteY7-5154" fmla="*/ 2591 h 10003"/>
                  <a:gd name="connsiteX8-5155" fmla="*/ 9396 w 10000"/>
                  <a:gd name="connsiteY8-5156" fmla="*/ 4619 h 10003"/>
                  <a:gd name="connsiteX9-5157" fmla="*/ 9998 w 10000"/>
                  <a:gd name="connsiteY9-5158" fmla="*/ 9980 h 10003"/>
                  <a:gd name="connsiteX10-5159" fmla="*/ 9233 w 10000"/>
                  <a:gd name="connsiteY10-5160" fmla="*/ 6230 h 10003"/>
                  <a:gd name="connsiteX11-5161" fmla="*/ 8192 w 10000"/>
                  <a:gd name="connsiteY11-5162" fmla="*/ 3392 h 10003"/>
                  <a:gd name="connsiteX12-5163" fmla="*/ 6868 w 10000"/>
                  <a:gd name="connsiteY12-5164" fmla="*/ 3470 h 10003"/>
                  <a:gd name="connsiteX13-5165" fmla="*/ 5662 w 10000"/>
                  <a:gd name="connsiteY13-5166" fmla="*/ 2492 h 10003"/>
                  <a:gd name="connsiteX14-5167" fmla="*/ 4622 w 10000"/>
                  <a:gd name="connsiteY14-5168" fmla="*/ 3245 h 10003"/>
                  <a:gd name="connsiteX15-5169" fmla="*/ 3823 w 10000"/>
                  <a:gd name="connsiteY15-5170" fmla="*/ 2720 h 10003"/>
                  <a:gd name="connsiteX16-5171" fmla="*/ 2748 w 10000"/>
                  <a:gd name="connsiteY16-5172" fmla="*/ 3780 h 10003"/>
                  <a:gd name="connsiteX17-5173" fmla="*/ 1982 w 10000"/>
                  <a:gd name="connsiteY17-5174" fmla="*/ 3690 h 10003"/>
                  <a:gd name="connsiteX18-5175" fmla="*/ 1115 w 10000"/>
                  <a:gd name="connsiteY18-5176" fmla="*/ 5462 h 10003"/>
                  <a:gd name="connsiteX19-5177" fmla="*/ 1 w 10000"/>
                  <a:gd name="connsiteY19-5178" fmla="*/ 8372 h 10003"/>
                  <a:gd name="connsiteX20-5179" fmla="*/ 998 w 10000"/>
                  <a:gd name="connsiteY20-5180" fmla="*/ 2992 h 10003"/>
                  <a:gd name="connsiteX0-5181" fmla="*/ 998 w 10000"/>
                  <a:gd name="connsiteY0-5182" fmla="*/ 2992 h 10003"/>
                  <a:gd name="connsiteX1-5183" fmla="*/ 1786 w 10000"/>
                  <a:gd name="connsiteY1-5184" fmla="*/ 2275 h 10003"/>
                  <a:gd name="connsiteX2-5185" fmla="*/ 2446 w 10000"/>
                  <a:gd name="connsiteY2-5186" fmla="*/ 289 h 10003"/>
                  <a:gd name="connsiteX3-5187" fmla="*/ 3404 w 10000"/>
                  <a:gd name="connsiteY3-5188" fmla="*/ 1033 h 10003"/>
                  <a:gd name="connsiteX4-5189" fmla="*/ 4616 w 10000"/>
                  <a:gd name="connsiteY4-5190" fmla="*/ 1 h 10003"/>
                  <a:gd name="connsiteX5-5191" fmla="*/ 5662 w 10000"/>
                  <a:gd name="connsiteY5-5192" fmla="*/ 1084 h 10003"/>
                  <a:gd name="connsiteX6-5193" fmla="*/ 7305 w 10000"/>
                  <a:gd name="connsiteY6-5194" fmla="*/ 196 h 10003"/>
                  <a:gd name="connsiteX7-5195" fmla="*/ 8495 w 10000"/>
                  <a:gd name="connsiteY7-5196" fmla="*/ 2591 h 10003"/>
                  <a:gd name="connsiteX8-5197" fmla="*/ 9396 w 10000"/>
                  <a:gd name="connsiteY8-5198" fmla="*/ 4619 h 10003"/>
                  <a:gd name="connsiteX9-5199" fmla="*/ 9998 w 10000"/>
                  <a:gd name="connsiteY9-5200" fmla="*/ 9980 h 10003"/>
                  <a:gd name="connsiteX10-5201" fmla="*/ 9233 w 10000"/>
                  <a:gd name="connsiteY10-5202" fmla="*/ 6230 h 10003"/>
                  <a:gd name="connsiteX11-5203" fmla="*/ 8192 w 10000"/>
                  <a:gd name="connsiteY11-5204" fmla="*/ 3392 h 10003"/>
                  <a:gd name="connsiteX12-5205" fmla="*/ 6868 w 10000"/>
                  <a:gd name="connsiteY12-5206" fmla="*/ 3470 h 10003"/>
                  <a:gd name="connsiteX13-5207" fmla="*/ 5662 w 10000"/>
                  <a:gd name="connsiteY13-5208" fmla="*/ 2492 h 10003"/>
                  <a:gd name="connsiteX14-5209" fmla="*/ 4622 w 10000"/>
                  <a:gd name="connsiteY14-5210" fmla="*/ 3245 h 10003"/>
                  <a:gd name="connsiteX15-5211" fmla="*/ 3823 w 10000"/>
                  <a:gd name="connsiteY15-5212" fmla="*/ 2720 h 10003"/>
                  <a:gd name="connsiteX16-5213" fmla="*/ 2748 w 10000"/>
                  <a:gd name="connsiteY16-5214" fmla="*/ 3780 h 10003"/>
                  <a:gd name="connsiteX17-5215" fmla="*/ 1982 w 10000"/>
                  <a:gd name="connsiteY17-5216" fmla="*/ 3690 h 10003"/>
                  <a:gd name="connsiteX18-5217" fmla="*/ 1115 w 10000"/>
                  <a:gd name="connsiteY18-5218" fmla="*/ 5462 h 10003"/>
                  <a:gd name="connsiteX19-5219" fmla="*/ 1 w 10000"/>
                  <a:gd name="connsiteY19-5220" fmla="*/ 8372 h 10003"/>
                  <a:gd name="connsiteX20-5221" fmla="*/ 998 w 10000"/>
                  <a:gd name="connsiteY20-5222" fmla="*/ 2992 h 10003"/>
                  <a:gd name="connsiteX0-5223" fmla="*/ 998 w 10000"/>
                  <a:gd name="connsiteY0-5224" fmla="*/ 2992 h 10003"/>
                  <a:gd name="connsiteX1-5225" fmla="*/ 1786 w 10000"/>
                  <a:gd name="connsiteY1-5226" fmla="*/ 2275 h 10003"/>
                  <a:gd name="connsiteX2-5227" fmla="*/ 2446 w 10000"/>
                  <a:gd name="connsiteY2-5228" fmla="*/ 289 h 10003"/>
                  <a:gd name="connsiteX3-5229" fmla="*/ 3404 w 10000"/>
                  <a:gd name="connsiteY3-5230" fmla="*/ 1033 h 10003"/>
                  <a:gd name="connsiteX4-5231" fmla="*/ 4616 w 10000"/>
                  <a:gd name="connsiteY4-5232" fmla="*/ 1 h 10003"/>
                  <a:gd name="connsiteX5-5233" fmla="*/ 5662 w 10000"/>
                  <a:gd name="connsiteY5-5234" fmla="*/ 1084 h 10003"/>
                  <a:gd name="connsiteX6-5235" fmla="*/ 7305 w 10000"/>
                  <a:gd name="connsiteY6-5236" fmla="*/ 196 h 10003"/>
                  <a:gd name="connsiteX7-5237" fmla="*/ 8495 w 10000"/>
                  <a:gd name="connsiteY7-5238" fmla="*/ 2591 h 10003"/>
                  <a:gd name="connsiteX8-5239" fmla="*/ 9396 w 10000"/>
                  <a:gd name="connsiteY8-5240" fmla="*/ 4619 h 10003"/>
                  <a:gd name="connsiteX9-5241" fmla="*/ 9998 w 10000"/>
                  <a:gd name="connsiteY9-5242" fmla="*/ 9980 h 10003"/>
                  <a:gd name="connsiteX10-5243" fmla="*/ 9233 w 10000"/>
                  <a:gd name="connsiteY10-5244" fmla="*/ 6230 h 10003"/>
                  <a:gd name="connsiteX11-5245" fmla="*/ 8192 w 10000"/>
                  <a:gd name="connsiteY11-5246" fmla="*/ 3392 h 10003"/>
                  <a:gd name="connsiteX12-5247" fmla="*/ 6868 w 10000"/>
                  <a:gd name="connsiteY12-5248" fmla="*/ 3470 h 10003"/>
                  <a:gd name="connsiteX13-5249" fmla="*/ 5662 w 10000"/>
                  <a:gd name="connsiteY13-5250" fmla="*/ 2492 h 10003"/>
                  <a:gd name="connsiteX14-5251" fmla="*/ 4622 w 10000"/>
                  <a:gd name="connsiteY14-5252" fmla="*/ 3245 h 10003"/>
                  <a:gd name="connsiteX15-5253" fmla="*/ 3823 w 10000"/>
                  <a:gd name="connsiteY15-5254" fmla="*/ 2720 h 10003"/>
                  <a:gd name="connsiteX16-5255" fmla="*/ 2837 w 10000"/>
                  <a:gd name="connsiteY16-5256" fmla="*/ 3630 h 10003"/>
                  <a:gd name="connsiteX17-5257" fmla="*/ 1982 w 10000"/>
                  <a:gd name="connsiteY17-5258" fmla="*/ 3690 h 10003"/>
                  <a:gd name="connsiteX18-5259" fmla="*/ 1115 w 10000"/>
                  <a:gd name="connsiteY18-5260" fmla="*/ 5462 h 10003"/>
                  <a:gd name="connsiteX19-5261" fmla="*/ 1 w 10000"/>
                  <a:gd name="connsiteY19-5262" fmla="*/ 8372 h 10003"/>
                  <a:gd name="connsiteX20-5263" fmla="*/ 998 w 10000"/>
                  <a:gd name="connsiteY20-5264" fmla="*/ 2992 h 10003"/>
                  <a:gd name="connsiteX0-5265" fmla="*/ 998 w 10000"/>
                  <a:gd name="connsiteY0-5266" fmla="*/ 2992 h 10003"/>
                  <a:gd name="connsiteX1-5267" fmla="*/ 1786 w 10000"/>
                  <a:gd name="connsiteY1-5268" fmla="*/ 2275 h 10003"/>
                  <a:gd name="connsiteX2-5269" fmla="*/ 2446 w 10000"/>
                  <a:gd name="connsiteY2-5270" fmla="*/ 289 h 10003"/>
                  <a:gd name="connsiteX3-5271" fmla="*/ 3404 w 10000"/>
                  <a:gd name="connsiteY3-5272" fmla="*/ 1033 h 10003"/>
                  <a:gd name="connsiteX4-5273" fmla="*/ 4616 w 10000"/>
                  <a:gd name="connsiteY4-5274" fmla="*/ 1 h 10003"/>
                  <a:gd name="connsiteX5-5275" fmla="*/ 5662 w 10000"/>
                  <a:gd name="connsiteY5-5276" fmla="*/ 1084 h 10003"/>
                  <a:gd name="connsiteX6-5277" fmla="*/ 7305 w 10000"/>
                  <a:gd name="connsiteY6-5278" fmla="*/ 196 h 10003"/>
                  <a:gd name="connsiteX7-5279" fmla="*/ 8495 w 10000"/>
                  <a:gd name="connsiteY7-5280" fmla="*/ 2591 h 10003"/>
                  <a:gd name="connsiteX8-5281" fmla="*/ 9396 w 10000"/>
                  <a:gd name="connsiteY8-5282" fmla="*/ 4619 h 10003"/>
                  <a:gd name="connsiteX9-5283" fmla="*/ 9998 w 10000"/>
                  <a:gd name="connsiteY9-5284" fmla="*/ 9980 h 10003"/>
                  <a:gd name="connsiteX10-5285" fmla="*/ 9233 w 10000"/>
                  <a:gd name="connsiteY10-5286" fmla="*/ 6230 h 10003"/>
                  <a:gd name="connsiteX11-5287" fmla="*/ 8192 w 10000"/>
                  <a:gd name="connsiteY11-5288" fmla="*/ 3392 h 10003"/>
                  <a:gd name="connsiteX12-5289" fmla="*/ 6868 w 10000"/>
                  <a:gd name="connsiteY12-5290" fmla="*/ 3470 h 10003"/>
                  <a:gd name="connsiteX13-5291" fmla="*/ 5662 w 10000"/>
                  <a:gd name="connsiteY13-5292" fmla="*/ 2492 h 10003"/>
                  <a:gd name="connsiteX14-5293" fmla="*/ 4622 w 10000"/>
                  <a:gd name="connsiteY14-5294" fmla="*/ 3245 h 10003"/>
                  <a:gd name="connsiteX15-5295" fmla="*/ 3734 w 10000"/>
                  <a:gd name="connsiteY15-5296" fmla="*/ 2231 h 10003"/>
                  <a:gd name="connsiteX16-5297" fmla="*/ 2837 w 10000"/>
                  <a:gd name="connsiteY16-5298" fmla="*/ 3630 h 10003"/>
                  <a:gd name="connsiteX17-5299" fmla="*/ 1982 w 10000"/>
                  <a:gd name="connsiteY17-5300" fmla="*/ 3690 h 10003"/>
                  <a:gd name="connsiteX18-5301" fmla="*/ 1115 w 10000"/>
                  <a:gd name="connsiteY18-5302" fmla="*/ 5462 h 10003"/>
                  <a:gd name="connsiteX19-5303" fmla="*/ 1 w 10000"/>
                  <a:gd name="connsiteY19-5304" fmla="*/ 8372 h 10003"/>
                  <a:gd name="connsiteX20-5305" fmla="*/ 998 w 10000"/>
                  <a:gd name="connsiteY20-5306" fmla="*/ 2992 h 10003"/>
                  <a:gd name="connsiteX0-5307" fmla="*/ 998 w 10000"/>
                  <a:gd name="connsiteY0-5308" fmla="*/ 2992 h 10003"/>
                  <a:gd name="connsiteX1-5309" fmla="*/ 1786 w 10000"/>
                  <a:gd name="connsiteY1-5310" fmla="*/ 2275 h 10003"/>
                  <a:gd name="connsiteX2-5311" fmla="*/ 2446 w 10000"/>
                  <a:gd name="connsiteY2-5312" fmla="*/ 289 h 10003"/>
                  <a:gd name="connsiteX3-5313" fmla="*/ 3404 w 10000"/>
                  <a:gd name="connsiteY3-5314" fmla="*/ 1033 h 10003"/>
                  <a:gd name="connsiteX4-5315" fmla="*/ 4616 w 10000"/>
                  <a:gd name="connsiteY4-5316" fmla="*/ 1 h 10003"/>
                  <a:gd name="connsiteX5-5317" fmla="*/ 5662 w 10000"/>
                  <a:gd name="connsiteY5-5318" fmla="*/ 1084 h 10003"/>
                  <a:gd name="connsiteX6-5319" fmla="*/ 7305 w 10000"/>
                  <a:gd name="connsiteY6-5320" fmla="*/ 196 h 10003"/>
                  <a:gd name="connsiteX7-5321" fmla="*/ 8495 w 10000"/>
                  <a:gd name="connsiteY7-5322" fmla="*/ 2591 h 10003"/>
                  <a:gd name="connsiteX8-5323" fmla="*/ 9396 w 10000"/>
                  <a:gd name="connsiteY8-5324" fmla="*/ 4619 h 10003"/>
                  <a:gd name="connsiteX9-5325" fmla="*/ 9998 w 10000"/>
                  <a:gd name="connsiteY9-5326" fmla="*/ 9980 h 10003"/>
                  <a:gd name="connsiteX10-5327" fmla="*/ 9233 w 10000"/>
                  <a:gd name="connsiteY10-5328" fmla="*/ 6230 h 10003"/>
                  <a:gd name="connsiteX11-5329" fmla="*/ 8192 w 10000"/>
                  <a:gd name="connsiteY11-5330" fmla="*/ 3392 h 10003"/>
                  <a:gd name="connsiteX12-5331" fmla="*/ 6868 w 10000"/>
                  <a:gd name="connsiteY12-5332" fmla="*/ 3470 h 10003"/>
                  <a:gd name="connsiteX13-5333" fmla="*/ 5662 w 10000"/>
                  <a:gd name="connsiteY13-5334" fmla="*/ 2492 h 10003"/>
                  <a:gd name="connsiteX14-5335" fmla="*/ 4622 w 10000"/>
                  <a:gd name="connsiteY14-5336" fmla="*/ 3245 h 10003"/>
                  <a:gd name="connsiteX15-5337" fmla="*/ 3734 w 10000"/>
                  <a:gd name="connsiteY15-5338" fmla="*/ 2231 h 10003"/>
                  <a:gd name="connsiteX16-5339" fmla="*/ 2837 w 10000"/>
                  <a:gd name="connsiteY16-5340" fmla="*/ 3630 h 10003"/>
                  <a:gd name="connsiteX17-5341" fmla="*/ 1982 w 10000"/>
                  <a:gd name="connsiteY17-5342" fmla="*/ 3690 h 10003"/>
                  <a:gd name="connsiteX18-5343" fmla="*/ 1115 w 10000"/>
                  <a:gd name="connsiteY18-5344" fmla="*/ 5462 h 10003"/>
                  <a:gd name="connsiteX19-5345" fmla="*/ 1 w 10000"/>
                  <a:gd name="connsiteY19-5346" fmla="*/ 8372 h 10003"/>
                  <a:gd name="connsiteX20-5347" fmla="*/ 998 w 10000"/>
                  <a:gd name="connsiteY20-5348" fmla="*/ 2992 h 10003"/>
                  <a:gd name="connsiteX0-5349" fmla="*/ 998 w 10000"/>
                  <a:gd name="connsiteY0-5350" fmla="*/ 2992 h 10003"/>
                  <a:gd name="connsiteX1-5351" fmla="*/ 1786 w 10000"/>
                  <a:gd name="connsiteY1-5352" fmla="*/ 2275 h 10003"/>
                  <a:gd name="connsiteX2-5353" fmla="*/ 2446 w 10000"/>
                  <a:gd name="connsiteY2-5354" fmla="*/ 289 h 10003"/>
                  <a:gd name="connsiteX3-5355" fmla="*/ 3404 w 10000"/>
                  <a:gd name="connsiteY3-5356" fmla="*/ 1033 h 10003"/>
                  <a:gd name="connsiteX4-5357" fmla="*/ 4616 w 10000"/>
                  <a:gd name="connsiteY4-5358" fmla="*/ 1 h 10003"/>
                  <a:gd name="connsiteX5-5359" fmla="*/ 5662 w 10000"/>
                  <a:gd name="connsiteY5-5360" fmla="*/ 1084 h 10003"/>
                  <a:gd name="connsiteX6-5361" fmla="*/ 7305 w 10000"/>
                  <a:gd name="connsiteY6-5362" fmla="*/ 196 h 10003"/>
                  <a:gd name="connsiteX7-5363" fmla="*/ 8495 w 10000"/>
                  <a:gd name="connsiteY7-5364" fmla="*/ 2591 h 10003"/>
                  <a:gd name="connsiteX8-5365" fmla="*/ 9396 w 10000"/>
                  <a:gd name="connsiteY8-5366" fmla="*/ 4619 h 10003"/>
                  <a:gd name="connsiteX9-5367" fmla="*/ 9998 w 10000"/>
                  <a:gd name="connsiteY9-5368" fmla="*/ 9980 h 10003"/>
                  <a:gd name="connsiteX10-5369" fmla="*/ 9233 w 10000"/>
                  <a:gd name="connsiteY10-5370" fmla="*/ 6230 h 10003"/>
                  <a:gd name="connsiteX11-5371" fmla="*/ 8192 w 10000"/>
                  <a:gd name="connsiteY11-5372" fmla="*/ 3392 h 10003"/>
                  <a:gd name="connsiteX12-5373" fmla="*/ 6868 w 10000"/>
                  <a:gd name="connsiteY12-5374" fmla="*/ 3470 h 10003"/>
                  <a:gd name="connsiteX13-5375" fmla="*/ 5662 w 10000"/>
                  <a:gd name="connsiteY13-5376" fmla="*/ 2492 h 10003"/>
                  <a:gd name="connsiteX14-5377" fmla="*/ 4622 w 10000"/>
                  <a:gd name="connsiteY14-5378" fmla="*/ 3245 h 10003"/>
                  <a:gd name="connsiteX15-5379" fmla="*/ 3734 w 10000"/>
                  <a:gd name="connsiteY15-5380" fmla="*/ 2231 h 10003"/>
                  <a:gd name="connsiteX16-5381" fmla="*/ 2837 w 10000"/>
                  <a:gd name="connsiteY16-5382" fmla="*/ 3630 h 10003"/>
                  <a:gd name="connsiteX17-5383" fmla="*/ 1982 w 10000"/>
                  <a:gd name="connsiteY17-5384" fmla="*/ 3690 h 10003"/>
                  <a:gd name="connsiteX18-5385" fmla="*/ 1115 w 10000"/>
                  <a:gd name="connsiteY18-5386" fmla="*/ 5462 h 10003"/>
                  <a:gd name="connsiteX19-5387" fmla="*/ 1 w 10000"/>
                  <a:gd name="connsiteY19-5388" fmla="*/ 8372 h 10003"/>
                  <a:gd name="connsiteX20-5389" fmla="*/ 998 w 10000"/>
                  <a:gd name="connsiteY20-5390" fmla="*/ 2992 h 10003"/>
                  <a:gd name="connsiteX0-5391" fmla="*/ 998 w 10000"/>
                  <a:gd name="connsiteY0-5392" fmla="*/ 2992 h 10003"/>
                  <a:gd name="connsiteX1-5393" fmla="*/ 1786 w 10000"/>
                  <a:gd name="connsiteY1-5394" fmla="*/ 2275 h 10003"/>
                  <a:gd name="connsiteX2-5395" fmla="*/ 2520 w 10000"/>
                  <a:gd name="connsiteY2-5396" fmla="*/ 627 h 10003"/>
                  <a:gd name="connsiteX3-5397" fmla="*/ 3404 w 10000"/>
                  <a:gd name="connsiteY3-5398" fmla="*/ 1033 h 10003"/>
                  <a:gd name="connsiteX4-5399" fmla="*/ 4616 w 10000"/>
                  <a:gd name="connsiteY4-5400" fmla="*/ 1 h 10003"/>
                  <a:gd name="connsiteX5-5401" fmla="*/ 5662 w 10000"/>
                  <a:gd name="connsiteY5-5402" fmla="*/ 1084 h 10003"/>
                  <a:gd name="connsiteX6-5403" fmla="*/ 7305 w 10000"/>
                  <a:gd name="connsiteY6-5404" fmla="*/ 196 h 10003"/>
                  <a:gd name="connsiteX7-5405" fmla="*/ 8495 w 10000"/>
                  <a:gd name="connsiteY7-5406" fmla="*/ 2591 h 10003"/>
                  <a:gd name="connsiteX8-5407" fmla="*/ 9396 w 10000"/>
                  <a:gd name="connsiteY8-5408" fmla="*/ 4619 h 10003"/>
                  <a:gd name="connsiteX9-5409" fmla="*/ 9998 w 10000"/>
                  <a:gd name="connsiteY9-5410" fmla="*/ 9980 h 10003"/>
                  <a:gd name="connsiteX10-5411" fmla="*/ 9233 w 10000"/>
                  <a:gd name="connsiteY10-5412" fmla="*/ 6230 h 10003"/>
                  <a:gd name="connsiteX11-5413" fmla="*/ 8192 w 10000"/>
                  <a:gd name="connsiteY11-5414" fmla="*/ 3392 h 10003"/>
                  <a:gd name="connsiteX12-5415" fmla="*/ 6868 w 10000"/>
                  <a:gd name="connsiteY12-5416" fmla="*/ 3470 h 10003"/>
                  <a:gd name="connsiteX13-5417" fmla="*/ 5662 w 10000"/>
                  <a:gd name="connsiteY13-5418" fmla="*/ 2492 h 10003"/>
                  <a:gd name="connsiteX14-5419" fmla="*/ 4622 w 10000"/>
                  <a:gd name="connsiteY14-5420" fmla="*/ 3245 h 10003"/>
                  <a:gd name="connsiteX15-5421" fmla="*/ 3734 w 10000"/>
                  <a:gd name="connsiteY15-5422" fmla="*/ 2231 h 10003"/>
                  <a:gd name="connsiteX16-5423" fmla="*/ 2837 w 10000"/>
                  <a:gd name="connsiteY16-5424" fmla="*/ 3630 h 10003"/>
                  <a:gd name="connsiteX17-5425" fmla="*/ 1982 w 10000"/>
                  <a:gd name="connsiteY17-5426" fmla="*/ 3690 h 10003"/>
                  <a:gd name="connsiteX18-5427" fmla="*/ 1115 w 10000"/>
                  <a:gd name="connsiteY18-5428" fmla="*/ 5462 h 10003"/>
                  <a:gd name="connsiteX19-5429" fmla="*/ 1 w 10000"/>
                  <a:gd name="connsiteY19-5430" fmla="*/ 8372 h 10003"/>
                  <a:gd name="connsiteX20-5431" fmla="*/ 998 w 10000"/>
                  <a:gd name="connsiteY20-5432" fmla="*/ 2992 h 10003"/>
                  <a:gd name="connsiteX0-5433" fmla="*/ 998 w 10000"/>
                  <a:gd name="connsiteY0-5434" fmla="*/ 3330 h 10003"/>
                  <a:gd name="connsiteX1-5435" fmla="*/ 1786 w 10000"/>
                  <a:gd name="connsiteY1-5436" fmla="*/ 2275 h 10003"/>
                  <a:gd name="connsiteX2-5437" fmla="*/ 2520 w 10000"/>
                  <a:gd name="connsiteY2-5438" fmla="*/ 627 h 10003"/>
                  <a:gd name="connsiteX3-5439" fmla="*/ 3404 w 10000"/>
                  <a:gd name="connsiteY3-5440" fmla="*/ 1033 h 10003"/>
                  <a:gd name="connsiteX4-5441" fmla="*/ 4616 w 10000"/>
                  <a:gd name="connsiteY4-5442" fmla="*/ 1 h 10003"/>
                  <a:gd name="connsiteX5-5443" fmla="*/ 5662 w 10000"/>
                  <a:gd name="connsiteY5-5444" fmla="*/ 1084 h 10003"/>
                  <a:gd name="connsiteX6-5445" fmla="*/ 7305 w 10000"/>
                  <a:gd name="connsiteY6-5446" fmla="*/ 196 h 10003"/>
                  <a:gd name="connsiteX7-5447" fmla="*/ 8495 w 10000"/>
                  <a:gd name="connsiteY7-5448" fmla="*/ 2591 h 10003"/>
                  <a:gd name="connsiteX8-5449" fmla="*/ 9396 w 10000"/>
                  <a:gd name="connsiteY8-5450" fmla="*/ 4619 h 10003"/>
                  <a:gd name="connsiteX9-5451" fmla="*/ 9998 w 10000"/>
                  <a:gd name="connsiteY9-5452" fmla="*/ 9980 h 10003"/>
                  <a:gd name="connsiteX10-5453" fmla="*/ 9233 w 10000"/>
                  <a:gd name="connsiteY10-5454" fmla="*/ 6230 h 10003"/>
                  <a:gd name="connsiteX11-5455" fmla="*/ 8192 w 10000"/>
                  <a:gd name="connsiteY11-5456" fmla="*/ 3392 h 10003"/>
                  <a:gd name="connsiteX12-5457" fmla="*/ 6868 w 10000"/>
                  <a:gd name="connsiteY12-5458" fmla="*/ 3470 h 10003"/>
                  <a:gd name="connsiteX13-5459" fmla="*/ 5662 w 10000"/>
                  <a:gd name="connsiteY13-5460" fmla="*/ 2492 h 10003"/>
                  <a:gd name="connsiteX14-5461" fmla="*/ 4622 w 10000"/>
                  <a:gd name="connsiteY14-5462" fmla="*/ 3245 h 10003"/>
                  <a:gd name="connsiteX15-5463" fmla="*/ 3734 w 10000"/>
                  <a:gd name="connsiteY15-5464" fmla="*/ 2231 h 10003"/>
                  <a:gd name="connsiteX16-5465" fmla="*/ 2837 w 10000"/>
                  <a:gd name="connsiteY16-5466" fmla="*/ 3630 h 10003"/>
                  <a:gd name="connsiteX17-5467" fmla="*/ 1982 w 10000"/>
                  <a:gd name="connsiteY17-5468" fmla="*/ 3690 h 10003"/>
                  <a:gd name="connsiteX18-5469" fmla="*/ 1115 w 10000"/>
                  <a:gd name="connsiteY18-5470" fmla="*/ 5462 h 10003"/>
                  <a:gd name="connsiteX19-5471" fmla="*/ 1 w 10000"/>
                  <a:gd name="connsiteY19-5472" fmla="*/ 8372 h 10003"/>
                  <a:gd name="connsiteX20-5473" fmla="*/ 998 w 10000"/>
                  <a:gd name="connsiteY20-5474" fmla="*/ 3330 h 10003"/>
                  <a:gd name="connsiteX0-5475" fmla="*/ 998 w 10000"/>
                  <a:gd name="connsiteY0-5476" fmla="*/ 3330 h 10003"/>
                  <a:gd name="connsiteX1-5477" fmla="*/ 1578 w 10000"/>
                  <a:gd name="connsiteY1-5478" fmla="*/ 2764 h 10003"/>
                  <a:gd name="connsiteX2-5479" fmla="*/ 2520 w 10000"/>
                  <a:gd name="connsiteY2-5480" fmla="*/ 627 h 10003"/>
                  <a:gd name="connsiteX3-5481" fmla="*/ 3404 w 10000"/>
                  <a:gd name="connsiteY3-5482" fmla="*/ 1033 h 10003"/>
                  <a:gd name="connsiteX4-5483" fmla="*/ 4616 w 10000"/>
                  <a:gd name="connsiteY4-5484" fmla="*/ 1 h 10003"/>
                  <a:gd name="connsiteX5-5485" fmla="*/ 5662 w 10000"/>
                  <a:gd name="connsiteY5-5486" fmla="*/ 1084 h 10003"/>
                  <a:gd name="connsiteX6-5487" fmla="*/ 7305 w 10000"/>
                  <a:gd name="connsiteY6-5488" fmla="*/ 196 h 10003"/>
                  <a:gd name="connsiteX7-5489" fmla="*/ 8495 w 10000"/>
                  <a:gd name="connsiteY7-5490" fmla="*/ 2591 h 10003"/>
                  <a:gd name="connsiteX8-5491" fmla="*/ 9396 w 10000"/>
                  <a:gd name="connsiteY8-5492" fmla="*/ 4619 h 10003"/>
                  <a:gd name="connsiteX9-5493" fmla="*/ 9998 w 10000"/>
                  <a:gd name="connsiteY9-5494" fmla="*/ 9980 h 10003"/>
                  <a:gd name="connsiteX10-5495" fmla="*/ 9233 w 10000"/>
                  <a:gd name="connsiteY10-5496" fmla="*/ 6230 h 10003"/>
                  <a:gd name="connsiteX11-5497" fmla="*/ 8192 w 10000"/>
                  <a:gd name="connsiteY11-5498" fmla="*/ 3392 h 10003"/>
                  <a:gd name="connsiteX12-5499" fmla="*/ 6868 w 10000"/>
                  <a:gd name="connsiteY12-5500" fmla="*/ 3470 h 10003"/>
                  <a:gd name="connsiteX13-5501" fmla="*/ 5662 w 10000"/>
                  <a:gd name="connsiteY13-5502" fmla="*/ 2492 h 10003"/>
                  <a:gd name="connsiteX14-5503" fmla="*/ 4622 w 10000"/>
                  <a:gd name="connsiteY14-5504" fmla="*/ 3245 h 10003"/>
                  <a:gd name="connsiteX15-5505" fmla="*/ 3734 w 10000"/>
                  <a:gd name="connsiteY15-5506" fmla="*/ 2231 h 10003"/>
                  <a:gd name="connsiteX16-5507" fmla="*/ 2837 w 10000"/>
                  <a:gd name="connsiteY16-5508" fmla="*/ 3630 h 10003"/>
                  <a:gd name="connsiteX17-5509" fmla="*/ 1982 w 10000"/>
                  <a:gd name="connsiteY17-5510" fmla="*/ 3690 h 10003"/>
                  <a:gd name="connsiteX18-5511" fmla="*/ 1115 w 10000"/>
                  <a:gd name="connsiteY18-5512" fmla="*/ 5462 h 10003"/>
                  <a:gd name="connsiteX19-5513" fmla="*/ 1 w 10000"/>
                  <a:gd name="connsiteY19-5514" fmla="*/ 8372 h 10003"/>
                  <a:gd name="connsiteX20-5515" fmla="*/ 998 w 10000"/>
                  <a:gd name="connsiteY20-5516" fmla="*/ 3330 h 10003"/>
                  <a:gd name="connsiteX0-5517" fmla="*/ 760 w 10000"/>
                  <a:gd name="connsiteY0-5518" fmla="*/ 4646 h 10003"/>
                  <a:gd name="connsiteX1-5519" fmla="*/ 1578 w 10000"/>
                  <a:gd name="connsiteY1-5520" fmla="*/ 2764 h 10003"/>
                  <a:gd name="connsiteX2-5521" fmla="*/ 2520 w 10000"/>
                  <a:gd name="connsiteY2-5522" fmla="*/ 627 h 10003"/>
                  <a:gd name="connsiteX3-5523" fmla="*/ 3404 w 10000"/>
                  <a:gd name="connsiteY3-5524" fmla="*/ 1033 h 10003"/>
                  <a:gd name="connsiteX4-5525" fmla="*/ 4616 w 10000"/>
                  <a:gd name="connsiteY4-5526" fmla="*/ 1 h 10003"/>
                  <a:gd name="connsiteX5-5527" fmla="*/ 5662 w 10000"/>
                  <a:gd name="connsiteY5-5528" fmla="*/ 1084 h 10003"/>
                  <a:gd name="connsiteX6-5529" fmla="*/ 7305 w 10000"/>
                  <a:gd name="connsiteY6-5530" fmla="*/ 196 h 10003"/>
                  <a:gd name="connsiteX7-5531" fmla="*/ 8495 w 10000"/>
                  <a:gd name="connsiteY7-5532" fmla="*/ 2591 h 10003"/>
                  <a:gd name="connsiteX8-5533" fmla="*/ 9396 w 10000"/>
                  <a:gd name="connsiteY8-5534" fmla="*/ 4619 h 10003"/>
                  <a:gd name="connsiteX9-5535" fmla="*/ 9998 w 10000"/>
                  <a:gd name="connsiteY9-5536" fmla="*/ 9980 h 10003"/>
                  <a:gd name="connsiteX10-5537" fmla="*/ 9233 w 10000"/>
                  <a:gd name="connsiteY10-5538" fmla="*/ 6230 h 10003"/>
                  <a:gd name="connsiteX11-5539" fmla="*/ 8192 w 10000"/>
                  <a:gd name="connsiteY11-5540" fmla="*/ 3392 h 10003"/>
                  <a:gd name="connsiteX12-5541" fmla="*/ 6868 w 10000"/>
                  <a:gd name="connsiteY12-5542" fmla="*/ 3470 h 10003"/>
                  <a:gd name="connsiteX13-5543" fmla="*/ 5662 w 10000"/>
                  <a:gd name="connsiteY13-5544" fmla="*/ 2492 h 10003"/>
                  <a:gd name="connsiteX14-5545" fmla="*/ 4622 w 10000"/>
                  <a:gd name="connsiteY14-5546" fmla="*/ 3245 h 10003"/>
                  <a:gd name="connsiteX15-5547" fmla="*/ 3734 w 10000"/>
                  <a:gd name="connsiteY15-5548" fmla="*/ 2231 h 10003"/>
                  <a:gd name="connsiteX16-5549" fmla="*/ 2837 w 10000"/>
                  <a:gd name="connsiteY16-5550" fmla="*/ 3630 h 10003"/>
                  <a:gd name="connsiteX17-5551" fmla="*/ 1982 w 10000"/>
                  <a:gd name="connsiteY17-5552" fmla="*/ 3690 h 10003"/>
                  <a:gd name="connsiteX18-5553" fmla="*/ 1115 w 10000"/>
                  <a:gd name="connsiteY18-5554" fmla="*/ 5462 h 10003"/>
                  <a:gd name="connsiteX19-5555" fmla="*/ 1 w 10000"/>
                  <a:gd name="connsiteY19-5556" fmla="*/ 8372 h 10003"/>
                  <a:gd name="connsiteX20-5557" fmla="*/ 760 w 10000"/>
                  <a:gd name="connsiteY20-5558" fmla="*/ 4646 h 10003"/>
                  <a:gd name="connsiteX0-5559" fmla="*/ 760 w 10000"/>
                  <a:gd name="connsiteY0-5560" fmla="*/ 4646 h 10003"/>
                  <a:gd name="connsiteX1-5561" fmla="*/ 1578 w 10000"/>
                  <a:gd name="connsiteY1-5562" fmla="*/ 2764 h 10003"/>
                  <a:gd name="connsiteX2-5563" fmla="*/ 2520 w 10000"/>
                  <a:gd name="connsiteY2-5564" fmla="*/ 627 h 10003"/>
                  <a:gd name="connsiteX3-5565" fmla="*/ 3404 w 10000"/>
                  <a:gd name="connsiteY3-5566" fmla="*/ 1033 h 10003"/>
                  <a:gd name="connsiteX4-5567" fmla="*/ 4616 w 10000"/>
                  <a:gd name="connsiteY4-5568" fmla="*/ 1 h 10003"/>
                  <a:gd name="connsiteX5-5569" fmla="*/ 5662 w 10000"/>
                  <a:gd name="connsiteY5-5570" fmla="*/ 1084 h 10003"/>
                  <a:gd name="connsiteX6-5571" fmla="*/ 7305 w 10000"/>
                  <a:gd name="connsiteY6-5572" fmla="*/ 196 h 10003"/>
                  <a:gd name="connsiteX7-5573" fmla="*/ 8495 w 10000"/>
                  <a:gd name="connsiteY7-5574" fmla="*/ 2591 h 10003"/>
                  <a:gd name="connsiteX8-5575" fmla="*/ 9396 w 10000"/>
                  <a:gd name="connsiteY8-5576" fmla="*/ 4619 h 10003"/>
                  <a:gd name="connsiteX9-5577" fmla="*/ 9998 w 10000"/>
                  <a:gd name="connsiteY9-5578" fmla="*/ 9980 h 10003"/>
                  <a:gd name="connsiteX10-5579" fmla="*/ 9233 w 10000"/>
                  <a:gd name="connsiteY10-5580" fmla="*/ 6230 h 10003"/>
                  <a:gd name="connsiteX11-5581" fmla="*/ 8192 w 10000"/>
                  <a:gd name="connsiteY11-5582" fmla="*/ 3392 h 10003"/>
                  <a:gd name="connsiteX12-5583" fmla="*/ 6868 w 10000"/>
                  <a:gd name="connsiteY12-5584" fmla="*/ 3470 h 10003"/>
                  <a:gd name="connsiteX13-5585" fmla="*/ 5662 w 10000"/>
                  <a:gd name="connsiteY13-5586" fmla="*/ 2492 h 10003"/>
                  <a:gd name="connsiteX14-5587" fmla="*/ 4622 w 10000"/>
                  <a:gd name="connsiteY14-5588" fmla="*/ 3245 h 10003"/>
                  <a:gd name="connsiteX15-5589" fmla="*/ 3734 w 10000"/>
                  <a:gd name="connsiteY15-5590" fmla="*/ 2231 h 10003"/>
                  <a:gd name="connsiteX16-5591" fmla="*/ 2837 w 10000"/>
                  <a:gd name="connsiteY16-5592" fmla="*/ 3630 h 10003"/>
                  <a:gd name="connsiteX17-5593" fmla="*/ 1982 w 10000"/>
                  <a:gd name="connsiteY17-5594" fmla="*/ 3690 h 10003"/>
                  <a:gd name="connsiteX18-5595" fmla="*/ 1115 w 10000"/>
                  <a:gd name="connsiteY18-5596" fmla="*/ 5462 h 10003"/>
                  <a:gd name="connsiteX19-5597" fmla="*/ 1 w 10000"/>
                  <a:gd name="connsiteY19-5598" fmla="*/ 8372 h 10003"/>
                  <a:gd name="connsiteX20-5599" fmla="*/ 760 w 10000"/>
                  <a:gd name="connsiteY20-5600" fmla="*/ 4646 h 10003"/>
                  <a:gd name="connsiteX0-5601" fmla="*/ 671 w 10000"/>
                  <a:gd name="connsiteY0-5602" fmla="*/ 4496 h 10003"/>
                  <a:gd name="connsiteX1-5603" fmla="*/ 1578 w 10000"/>
                  <a:gd name="connsiteY1-5604" fmla="*/ 2764 h 10003"/>
                  <a:gd name="connsiteX2-5605" fmla="*/ 2520 w 10000"/>
                  <a:gd name="connsiteY2-5606" fmla="*/ 627 h 10003"/>
                  <a:gd name="connsiteX3-5607" fmla="*/ 3404 w 10000"/>
                  <a:gd name="connsiteY3-5608" fmla="*/ 1033 h 10003"/>
                  <a:gd name="connsiteX4-5609" fmla="*/ 4616 w 10000"/>
                  <a:gd name="connsiteY4-5610" fmla="*/ 1 h 10003"/>
                  <a:gd name="connsiteX5-5611" fmla="*/ 5662 w 10000"/>
                  <a:gd name="connsiteY5-5612" fmla="*/ 1084 h 10003"/>
                  <a:gd name="connsiteX6-5613" fmla="*/ 7305 w 10000"/>
                  <a:gd name="connsiteY6-5614" fmla="*/ 196 h 10003"/>
                  <a:gd name="connsiteX7-5615" fmla="*/ 8495 w 10000"/>
                  <a:gd name="connsiteY7-5616" fmla="*/ 2591 h 10003"/>
                  <a:gd name="connsiteX8-5617" fmla="*/ 9396 w 10000"/>
                  <a:gd name="connsiteY8-5618" fmla="*/ 4619 h 10003"/>
                  <a:gd name="connsiteX9-5619" fmla="*/ 9998 w 10000"/>
                  <a:gd name="connsiteY9-5620" fmla="*/ 9980 h 10003"/>
                  <a:gd name="connsiteX10-5621" fmla="*/ 9233 w 10000"/>
                  <a:gd name="connsiteY10-5622" fmla="*/ 6230 h 10003"/>
                  <a:gd name="connsiteX11-5623" fmla="*/ 8192 w 10000"/>
                  <a:gd name="connsiteY11-5624" fmla="*/ 3392 h 10003"/>
                  <a:gd name="connsiteX12-5625" fmla="*/ 6868 w 10000"/>
                  <a:gd name="connsiteY12-5626" fmla="*/ 3470 h 10003"/>
                  <a:gd name="connsiteX13-5627" fmla="*/ 5662 w 10000"/>
                  <a:gd name="connsiteY13-5628" fmla="*/ 2492 h 10003"/>
                  <a:gd name="connsiteX14-5629" fmla="*/ 4622 w 10000"/>
                  <a:gd name="connsiteY14-5630" fmla="*/ 3245 h 10003"/>
                  <a:gd name="connsiteX15-5631" fmla="*/ 3734 w 10000"/>
                  <a:gd name="connsiteY15-5632" fmla="*/ 2231 h 10003"/>
                  <a:gd name="connsiteX16-5633" fmla="*/ 2837 w 10000"/>
                  <a:gd name="connsiteY16-5634" fmla="*/ 3630 h 10003"/>
                  <a:gd name="connsiteX17-5635" fmla="*/ 1982 w 10000"/>
                  <a:gd name="connsiteY17-5636" fmla="*/ 3690 h 10003"/>
                  <a:gd name="connsiteX18-5637" fmla="*/ 1115 w 10000"/>
                  <a:gd name="connsiteY18-5638" fmla="*/ 5462 h 10003"/>
                  <a:gd name="connsiteX19-5639" fmla="*/ 1 w 10000"/>
                  <a:gd name="connsiteY19-5640" fmla="*/ 8372 h 10003"/>
                  <a:gd name="connsiteX20-5641" fmla="*/ 671 w 10000"/>
                  <a:gd name="connsiteY20-5642" fmla="*/ 4496 h 10003"/>
                  <a:gd name="connsiteX0-5643" fmla="*/ 671 w 10000"/>
                  <a:gd name="connsiteY0-5644" fmla="*/ 4496 h 10003"/>
                  <a:gd name="connsiteX1-5645" fmla="*/ 1578 w 10000"/>
                  <a:gd name="connsiteY1-5646" fmla="*/ 2764 h 10003"/>
                  <a:gd name="connsiteX2-5647" fmla="*/ 2520 w 10000"/>
                  <a:gd name="connsiteY2-5648" fmla="*/ 627 h 10003"/>
                  <a:gd name="connsiteX3-5649" fmla="*/ 3404 w 10000"/>
                  <a:gd name="connsiteY3-5650" fmla="*/ 1033 h 10003"/>
                  <a:gd name="connsiteX4-5651" fmla="*/ 4616 w 10000"/>
                  <a:gd name="connsiteY4-5652" fmla="*/ 1 h 10003"/>
                  <a:gd name="connsiteX5-5653" fmla="*/ 5662 w 10000"/>
                  <a:gd name="connsiteY5-5654" fmla="*/ 1084 h 10003"/>
                  <a:gd name="connsiteX6-5655" fmla="*/ 7305 w 10000"/>
                  <a:gd name="connsiteY6-5656" fmla="*/ 196 h 10003"/>
                  <a:gd name="connsiteX7-5657" fmla="*/ 8495 w 10000"/>
                  <a:gd name="connsiteY7-5658" fmla="*/ 2591 h 10003"/>
                  <a:gd name="connsiteX8-5659" fmla="*/ 9396 w 10000"/>
                  <a:gd name="connsiteY8-5660" fmla="*/ 4619 h 10003"/>
                  <a:gd name="connsiteX9-5661" fmla="*/ 9998 w 10000"/>
                  <a:gd name="connsiteY9-5662" fmla="*/ 9980 h 10003"/>
                  <a:gd name="connsiteX10-5663" fmla="*/ 9233 w 10000"/>
                  <a:gd name="connsiteY10-5664" fmla="*/ 6230 h 10003"/>
                  <a:gd name="connsiteX11-5665" fmla="*/ 8192 w 10000"/>
                  <a:gd name="connsiteY11-5666" fmla="*/ 3392 h 10003"/>
                  <a:gd name="connsiteX12-5667" fmla="*/ 6868 w 10000"/>
                  <a:gd name="connsiteY12-5668" fmla="*/ 3470 h 10003"/>
                  <a:gd name="connsiteX13-5669" fmla="*/ 5662 w 10000"/>
                  <a:gd name="connsiteY13-5670" fmla="*/ 2492 h 10003"/>
                  <a:gd name="connsiteX14-5671" fmla="*/ 4622 w 10000"/>
                  <a:gd name="connsiteY14-5672" fmla="*/ 3245 h 10003"/>
                  <a:gd name="connsiteX15-5673" fmla="*/ 3734 w 10000"/>
                  <a:gd name="connsiteY15-5674" fmla="*/ 2231 h 10003"/>
                  <a:gd name="connsiteX16-5675" fmla="*/ 2837 w 10000"/>
                  <a:gd name="connsiteY16-5676" fmla="*/ 3630 h 10003"/>
                  <a:gd name="connsiteX17-5677" fmla="*/ 1982 w 10000"/>
                  <a:gd name="connsiteY17-5678" fmla="*/ 3690 h 10003"/>
                  <a:gd name="connsiteX18-5679" fmla="*/ 1115 w 10000"/>
                  <a:gd name="connsiteY18-5680" fmla="*/ 5462 h 10003"/>
                  <a:gd name="connsiteX19-5681" fmla="*/ 1 w 10000"/>
                  <a:gd name="connsiteY19-5682" fmla="*/ 8372 h 10003"/>
                  <a:gd name="connsiteX20-5683" fmla="*/ 671 w 10000"/>
                  <a:gd name="connsiteY20-5684" fmla="*/ 4496 h 10003"/>
                  <a:gd name="connsiteX0-5685" fmla="*/ 671 w 10000"/>
                  <a:gd name="connsiteY0-5686" fmla="*/ 4496 h 10003"/>
                  <a:gd name="connsiteX1-5687" fmla="*/ 1578 w 10000"/>
                  <a:gd name="connsiteY1-5688" fmla="*/ 2764 h 10003"/>
                  <a:gd name="connsiteX2-5689" fmla="*/ 2520 w 10000"/>
                  <a:gd name="connsiteY2-5690" fmla="*/ 627 h 10003"/>
                  <a:gd name="connsiteX3-5691" fmla="*/ 3404 w 10000"/>
                  <a:gd name="connsiteY3-5692" fmla="*/ 1033 h 10003"/>
                  <a:gd name="connsiteX4-5693" fmla="*/ 4616 w 10000"/>
                  <a:gd name="connsiteY4-5694" fmla="*/ 1 h 10003"/>
                  <a:gd name="connsiteX5-5695" fmla="*/ 5662 w 10000"/>
                  <a:gd name="connsiteY5-5696" fmla="*/ 1084 h 10003"/>
                  <a:gd name="connsiteX6-5697" fmla="*/ 7305 w 10000"/>
                  <a:gd name="connsiteY6-5698" fmla="*/ 196 h 10003"/>
                  <a:gd name="connsiteX7-5699" fmla="*/ 8495 w 10000"/>
                  <a:gd name="connsiteY7-5700" fmla="*/ 2591 h 10003"/>
                  <a:gd name="connsiteX8-5701" fmla="*/ 9396 w 10000"/>
                  <a:gd name="connsiteY8-5702" fmla="*/ 4619 h 10003"/>
                  <a:gd name="connsiteX9-5703" fmla="*/ 9998 w 10000"/>
                  <a:gd name="connsiteY9-5704" fmla="*/ 9980 h 10003"/>
                  <a:gd name="connsiteX10-5705" fmla="*/ 9233 w 10000"/>
                  <a:gd name="connsiteY10-5706" fmla="*/ 6230 h 10003"/>
                  <a:gd name="connsiteX11-5707" fmla="*/ 8192 w 10000"/>
                  <a:gd name="connsiteY11-5708" fmla="*/ 3392 h 10003"/>
                  <a:gd name="connsiteX12-5709" fmla="*/ 7240 w 10000"/>
                  <a:gd name="connsiteY12-5710" fmla="*/ 3470 h 10003"/>
                  <a:gd name="connsiteX13-5711" fmla="*/ 5662 w 10000"/>
                  <a:gd name="connsiteY13-5712" fmla="*/ 2492 h 10003"/>
                  <a:gd name="connsiteX14-5713" fmla="*/ 4622 w 10000"/>
                  <a:gd name="connsiteY14-5714" fmla="*/ 3245 h 10003"/>
                  <a:gd name="connsiteX15-5715" fmla="*/ 3734 w 10000"/>
                  <a:gd name="connsiteY15-5716" fmla="*/ 2231 h 10003"/>
                  <a:gd name="connsiteX16-5717" fmla="*/ 2837 w 10000"/>
                  <a:gd name="connsiteY16-5718" fmla="*/ 3630 h 10003"/>
                  <a:gd name="connsiteX17-5719" fmla="*/ 1982 w 10000"/>
                  <a:gd name="connsiteY17-5720" fmla="*/ 3690 h 10003"/>
                  <a:gd name="connsiteX18-5721" fmla="*/ 1115 w 10000"/>
                  <a:gd name="connsiteY18-5722" fmla="*/ 5462 h 10003"/>
                  <a:gd name="connsiteX19-5723" fmla="*/ 1 w 10000"/>
                  <a:gd name="connsiteY19-5724" fmla="*/ 8372 h 10003"/>
                  <a:gd name="connsiteX20-5725" fmla="*/ 671 w 10000"/>
                  <a:gd name="connsiteY20-5726" fmla="*/ 4496 h 10003"/>
                  <a:gd name="connsiteX0-5727" fmla="*/ 671 w 10000"/>
                  <a:gd name="connsiteY0-5728" fmla="*/ 4496 h 10003"/>
                  <a:gd name="connsiteX1-5729" fmla="*/ 1578 w 10000"/>
                  <a:gd name="connsiteY1-5730" fmla="*/ 2764 h 10003"/>
                  <a:gd name="connsiteX2-5731" fmla="*/ 2520 w 10000"/>
                  <a:gd name="connsiteY2-5732" fmla="*/ 627 h 10003"/>
                  <a:gd name="connsiteX3-5733" fmla="*/ 3404 w 10000"/>
                  <a:gd name="connsiteY3-5734" fmla="*/ 1033 h 10003"/>
                  <a:gd name="connsiteX4-5735" fmla="*/ 4616 w 10000"/>
                  <a:gd name="connsiteY4-5736" fmla="*/ 1 h 10003"/>
                  <a:gd name="connsiteX5-5737" fmla="*/ 5662 w 10000"/>
                  <a:gd name="connsiteY5-5738" fmla="*/ 1084 h 10003"/>
                  <a:gd name="connsiteX6-5739" fmla="*/ 7305 w 10000"/>
                  <a:gd name="connsiteY6-5740" fmla="*/ 196 h 10003"/>
                  <a:gd name="connsiteX7-5741" fmla="*/ 8495 w 10000"/>
                  <a:gd name="connsiteY7-5742" fmla="*/ 2591 h 10003"/>
                  <a:gd name="connsiteX8-5743" fmla="*/ 9396 w 10000"/>
                  <a:gd name="connsiteY8-5744" fmla="*/ 4619 h 10003"/>
                  <a:gd name="connsiteX9-5745" fmla="*/ 9998 w 10000"/>
                  <a:gd name="connsiteY9-5746" fmla="*/ 9980 h 10003"/>
                  <a:gd name="connsiteX10-5747" fmla="*/ 9233 w 10000"/>
                  <a:gd name="connsiteY10-5748" fmla="*/ 6230 h 10003"/>
                  <a:gd name="connsiteX11-5749" fmla="*/ 8341 w 10000"/>
                  <a:gd name="connsiteY11-5750" fmla="*/ 3843 h 10003"/>
                  <a:gd name="connsiteX12-5751" fmla="*/ 7240 w 10000"/>
                  <a:gd name="connsiteY12-5752" fmla="*/ 3470 h 10003"/>
                  <a:gd name="connsiteX13-5753" fmla="*/ 5662 w 10000"/>
                  <a:gd name="connsiteY13-5754" fmla="*/ 2492 h 10003"/>
                  <a:gd name="connsiteX14-5755" fmla="*/ 4622 w 10000"/>
                  <a:gd name="connsiteY14-5756" fmla="*/ 3245 h 10003"/>
                  <a:gd name="connsiteX15-5757" fmla="*/ 3734 w 10000"/>
                  <a:gd name="connsiteY15-5758" fmla="*/ 2231 h 10003"/>
                  <a:gd name="connsiteX16-5759" fmla="*/ 2837 w 10000"/>
                  <a:gd name="connsiteY16-5760" fmla="*/ 3630 h 10003"/>
                  <a:gd name="connsiteX17-5761" fmla="*/ 1982 w 10000"/>
                  <a:gd name="connsiteY17-5762" fmla="*/ 3690 h 10003"/>
                  <a:gd name="connsiteX18-5763" fmla="*/ 1115 w 10000"/>
                  <a:gd name="connsiteY18-5764" fmla="*/ 5462 h 10003"/>
                  <a:gd name="connsiteX19-5765" fmla="*/ 1 w 10000"/>
                  <a:gd name="connsiteY19-5766" fmla="*/ 8372 h 10003"/>
                  <a:gd name="connsiteX20-5767" fmla="*/ 671 w 10000"/>
                  <a:gd name="connsiteY20-5768" fmla="*/ 4496 h 10003"/>
                  <a:gd name="connsiteX0-5769" fmla="*/ 671 w 10000"/>
                  <a:gd name="connsiteY0-5770" fmla="*/ 4496 h 10003"/>
                  <a:gd name="connsiteX1-5771" fmla="*/ 1578 w 10000"/>
                  <a:gd name="connsiteY1-5772" fmla="*/ 2764 h 10003"/>
                  <a:gd name="connsiteX2-5773" fmla="*/ 2520 w 10000"/>
                  <a:gd name="connsiteY2-5774" fmla="*/ 627 h 10003"/>
                  <a:gd name="connsiteX3-5775" fmla="*/ 3404 w 10000"/>
                  <a:gd name="connsiteY3-5776" fmla="*/ 1033 h 10003"/>
                  <a:gd name="connsiteX4-5777" fmla="*/ 4616 w 10000"/>
                  <a:gd name="connsiteY4-5778" fmla="*/ 1 h 10003"/>
                  <a:gd name="connsiteX5-5779" fmla="*/ 5662 w 10000"/>
                  <a:gd name="connsiteY5-5780" fmla="*/ 1084 h 10003"/>
                  <a:gd name="connsiteX6-5781" fmla="*/ 7305 w 10000"/>
                  <a:gd name="connsiteY6-5782" fmla="*/ 196 h 10003"/>
                  <a:gd name="connsiteX7-5783" fmla="*/ 8495 w 10000"/>
                  <a:gd name="connsiteY7-5784" fmla="*/ 2591 h 10003"/>
                  <a:gd name="connsiteX8-5785" fmla="*/ 9396 w 10000"/>
                  <a:gd name="connsiteY8-5786" fmla="*/ 4619 h 10003"/>
                  <a:gd name="connsiteX9-5787" fmla="*/ 9998 w 10000"/>
                  <a:gd name="connsiteY9-5788" fmla="*/ 9980 h 10003"/>
                  <a:gd name="connsiteX10-5789" fmla="*/ 9233 w 10000"/>
                  <a:gd name="connsiteY10-5790" fmla="*/ 6230 h 10003"/>
                  <a:gd name="connsiteX11-5791" fmla="*/ 8341 w 10000"/>
                  <a:gd name="connsiteY11-5792" fmla="*/ 3843 h 10003"/>
                  <a:gd name="connsiteX12-5793" fmla="*/ 7240 w 10000"/>
                  <a:gd name="connsiteY12-5794" fmla="*/ 3470 h 10003"/>
                  <a:gd name="connsiteX13-5795" fmla="*/ 5662 w 10000"/>
                  <a:gd name="connsiteY13-5796" fmla="*/ 2492 h 10003"/>
                  <a:gd name="connsiteX14-5797" fmla="*/ 4622 w 10000"/>
                  <a:gd name="connsiteY14-5798" fmla="*/ 3245 h 10003"/>
                  <a:gd name="connsiteX15-5799" fmla="*/ 3734 w 10000"/>
                  <a:gd name="connsiteY15-5800" fmla="*/ 2231 h 10003"/>
                  <a:gd name="connsiteX16-5801" fmla="*/ 2837 w 10000"/>
                  <a:gd name="connsiteY16-5802" fmla="*/ 3630 h 10003"/>
                  <a:gd name="connsiteX17-5803" fmla="*/ 1982 w 10000"/>
                  <a:gd name="connsiteY17-5804" fmla="*/ 3690 h 10003"/>
                  <a:gd name="connsiteX18-5805" fmla="*/ 1115 w 10000"/>
                  <a:gd name="connsiteY18-5806" fmla="*/ 5462 h 10003"/>
                  <a:gd name="connsiteX19-5807" fmla="*/ 1 w 10000"/>
                  <a:gd name="connsiteY19-5808" fmla="*/ 8372 h 10003"/>
                  <a:gd name="connsiteX20-5809" fmla="*/ 671 w 10000"/>
                  <a:gd name="connsiteY20-5810" fmla="*/ 4496 h 10003"/>
                  <a:gd name="connsiteX0-5811" fmla="*/ 671 w 10000"/>
                  <a:gd name="connsiteY0-5812" fmla="*/ 4496 h 10003"/>
                  <a:gd name="connsiteX1-5813" fmla="*/ 1578 w 10000"/>
                  <a:gd name="connsiteY1-5814" fmla="*/ 2764 h 10003"/>
                  <a:gd name="connsiteX2-5815" fmla="*/ 2520 w 10000"/>
                  <a:gd name="connsiteY2-5816" fmla="*/ 627 h 10003"/>
                  <a:gd name="connsiteX3-5817" fmla="*/ 3404 w 10000"/>
                  <a:gd name="connsiteY3-5818" fmla="*/ 1033 h 10003"/>
                  <a:gd name="connsiteX4-5819" fmla="*/ 4616 w 10000"/>
                  <a:gd name="connsiteY4-5820" fmla="*/ 1 h 10003"/>
                  <a:gd name="connsiteX5-5821" fmla="*/ 5662 w 10000"/>
                  <a:gd name="connsiteY5-5822" fmla="*/ 1084 h 10003"/>
                  <a:gd name="connsiteX6-5823" fmla="*/ 7305 w 10000"/>
                  <a:gd name="connsiteY6-5824" fmla="*/ 196 h 10003"/>
                  <a:gd name="connsiteX7-5825" fmla="*/ 8495 w 10000"/>
                  <a:gd name="connsiteY7-5826" fmla="*/ 2591 h 10003"/>
                  <a:gd name="connsiteX8-5827" fmla="*/ 9396 w 10000"/>
                  <a:gd name="connsiteY8-5828" fmla="*/ 4619 h 10003"/>
                  <a:gd name="connsiteX9-5829" fmla="*/ 9998 w 10000"/>
                  <a:gd name="connsiteY9-5830" fmla="*/ 9980 h 10003"/>
                  <a:gd name="connsiteX10-5831" fmla="*/ 9233 w 10000"/>
                  <a:gd name="connsiteY10-5832" fmla="*/ 6230 h 10003"/>
                  <a:gd name="connsiteX11-5833" fmla="*/ 8341 w 10000"/>
                  <a:gd name="connsiteY11-5834" fmla="*/ 3843 h 10003"/>
                  <a:gd name="connsiteX12-5835" fmla="*/ 7240 w 10000"/>
                  <a:gd name="connsiteY12-5836" fmla="*/ 3470 h 10003"/>
                  <a:gd name="connsiteX13-5837" fmla="*/ 5662 w 10000"/>
                  <a:gd name="connsiteY13-5838" fmla="*/ 2492 h 10003"/>
                  <a:gd name="connsiteX14-5839" fmla="*/ 4622 w 10000"/>
                  <a:gd name="connsiteY14-5840" fmla="*/ 3245 h 10003"/>
                  <a:gd name="connsiteX15-5841" fmla="*/ 3734 w 10000"/>
                  <a:gd name="connsiteY15-5842" fmla="*/ 2231 h 10003"/>
                  <a:gd name="connsiteX16-5843" fmla="*/ 2837 w 10000"/>
                  <a:gd name="connsiteY16-5844" fmla="*/ 3630 h 10003"/>
                  <a:gd name="connsiteX17-5845" fmla="*/ 1982 w 10000"/>
                  <a:gd name="connsiteY17-5846" fmla="*/ 3690 h 10003"/>
                  <a:gd name="connsiteX18-5847" fmla="*/ 1115 w 10000"/>
                  <a:gd name="connsiteY18-5848" fmla="*/ 5462 h 10003"/>
                  <a:gd name="connsiteX19-5849" fmla="*/ 1 w 10000"/>
                  <a:gd name="connsiteY19-5850" fmla="*/ 8372 h 10003"/>
                  <a:gd name="connsiteX20-5851" fmla="*/ 671 w 10000"/>
                  <a:gd name="connsiteY20-5852" fmla="*/ 4496 h 10003"/>
                  <a:gd name="connsiteX0-5853" fmla="*/ 671 w 10000"/>
                  <a:gd name="connsiteY0-5854" fmla="*/ 4496 h 10004"/>
                  <a:gd name="connsiteX1-5855" fmla="*/ 1578 w 10000"/>
                  <a:gd name="connsiteY1-5856" fmla="*/ 2764 h 10004"/>
                  <a:gd name="connsiteX2-5857" fmla="*/ 2520 w 10000"/>
                  <a:gd name="connsiteY2-5858" fmla="*/ 627 h 10004"/>
                  <a:gd name="connsiteX3-5859" fmla="*/ 3404 w 10000"/>
                  <a:gd name="connsiteY3-5860" fmla="*/ 1033 h 10004"/>
                  <a:gd name="connsiteX4-5861" fmla="*/ 4616 w 10000"/>
                  <a:gd name="connsiteY4-5862" fmla="*/ 1 h 10004"/>
                  <a:gd name="connsiteX5-5863" fmla="*/ 5662 w 10000"/>
                  <a:gd name="connsiteY5-5864" fmla="*/ 1084 h 10004"/>
                  <a:gd name="connsiteX6-5865" fmla="*/ 7305 w 10000"/>
                  <a:gd name="connsiteY6-5866" fmla="*/ 196 h 10004"/>
                  <a:gd name="connsiteX7-5867" fmla="*/ 8495 w 10000"/>
                  <a:gd name="connsiteY7-5868" fmla="*/ 2591 h 10004"/>
                  <a:gd name="connsiteX8-5869" fmla="*/ 9396 w 10000"/>
                  <a:gd name="connsiteY8-5870" fmla="*/ 4619 h 10004"/>
                  <a:gd name="connsiteX9-5871" fmla="*/ 9998 w 10000"/>
                  <a:gd name="connsiteY9-5872" fmla="*/ 9980 h 10004"/>
                  <a:gd name="connsiteX10-5873" fmla="*/ 9218 w 10000"/>
                  <a:gd name="connsiteY10-5874" fmla="*/ 6343 h 10004"/>
                  <a:gd name="connsiteX11-5875" fmla="*/ 8341 w 10000"/>
                  <a:gd name="connsiteY11-5876" fmla="*/ 3843 h 10004"/>
                  <a:gd name="connsiteX12-5877" fmla="*/ 7240 w 10000"/>
                  <a:gd name="connsiteY12-5878" fmla="*/ 3470 h 10004"/>
                  <a:gd name="connsiteX13-5879" fmla="*/ 5662 w 10000"/>
                  <a:gd name="connsiteY13-5880" fmla="*/ 2492 h 10004"/>
                  <a:gd name="connsiteX14-5881" fmla="*/ 4622 w 10000"/>
                  <a:gd name="connsiteY14-5882" fmla="*/ 3245 h 10004"/>
                  <a:gd name="connsiteX15-5883" fmla="*/ 3734 w 10000"/>
                  <a:gd name="connsiteY15-5884" fmla="*/ 2231 h 10004"/>
                  <a:gd name="connsiteX16-5885" fmla="*/ 2837 w 10000"/>
                  <a:gd name="connsiteY16-5886" fmla="*/ 3630 h 10004"/>
                  <a:gd name="connsiteX17-5887" fmla="*/ 1982 w 10000"/>
                  <a:gd name="connsiteY17-5888" fmla="*/ 3690 h 10004"/>
                  <a:gd name="connsiteX18-5889" fmla="*/ 1115 w 10000"/>
                  <a:gd name="connsiteY18-5890" fmla="*/ 5462 h 10004"/>
                  <a:gd name="connsiteX19-5891" fmla="*/ 1 w 10000"/>
                  <a:gd name="connsiteY19-5892" fmla="*/ 8372 h 10004"/>
                  <a:gd name="connsiteX20-5893" fmla="*/ 671 w 10000"/>
                  <a:gd name="connsiteY20-5894" fmla="*/ 4496 h 10004"/>
                  <a:gd name="connsiteX0-5895" fmla="*/ 671 w 10000"/>
                  <a:gd name="connsiteY0-5896" fmla="*/ 4496 h 10003"/>
                  <a:gd name="connsiteX1-5897" fmla="*/ 1578 w 10000"/>
                  <a:gd name="connsiteY1-5898" fmla="*/ 2764 h 10003"/>
                  <a:gd name="connsiteX2-5899" fmla="*/ 2520 w 10000"/>
                  <a:gd name="connsiteY2-5900" fmla="*/ 627 h 10003"/>
                  <a:gd name="connsiteX3-5901" fmla="*/ 3404 w 10000"/>
                  <a:gd name="connsiteY3-5902" fmla="*/ 1033 h 10003"/>
                  <a:gd name="connsiteX4-5903" fmla="*/ 4616 w 10000"/>
                  <a:gd name="connsiteY4-5904" fmla="*/ 1 h 10003"/>
                  <a:gd name="connsiteX5-5905" fmla="*/ 5662 w 10000"/>
                  <a:gd name="connsiteY5-5906" fmla="*/ 1084 h 10003"/>
                  <a:gd name="connsiteX6-5907" fmla="*/ 7305 w 10000"/>
                  <a:gd name="connsiteY6-5908" fmla="*/ 196 h 10003"/>
                  <a:gd name="connsiteX7-5909" fmla="*/ 8495 w 10000"/>
                  <a:gd name="connsiteY7-5910" fmla="*/ 2591 h 10003"/>
                  <a:gd name="connsiteX8-5911" fmla="*/ 9396 w 10000"/>
                  <a:gd name="connsiteY8-5912" fmla="*/ 4619 h 10003"/>
                  <a:gd name="connsiteX9-5913" fmla="*/ 9998 w 10000"/>
                  <a:gd name="connsiteY9-5914" fmla="*/ 9980 h 10003"/>
                  <a:gd name="connsiteX10-5915" fmla="*/ 9263 w 10000"/>
                  <a:gd name="connsiteY10-5916" fmla="*/ 6230 h 10003"/>
                  <a:gd name="connsiteX11-5917" fmla="*/ 8341 w 10000"/>
                  <a:gd name="connsiteY11-5918" fmla="*/ 3843 h 10003"/>
                  <a:gd name="connsiteX12-5919" fmla="*/ 7240 w 10000"/>
                  <a:gd name="connsiteY12-5920" fmla="*/ 3470 h 10003"/>
                  <a:gd name="connsiteX13-5921" fmla="*/ 5662 w 10000"/>
                  <a:gd name="connsiteY13-5922" fmla="*/ 2492 h 10003"/>
                  <a:gd name="connsiteX14-5923" fmla="*/ 4622 w 10000"/>
                  <a:gd name="connsiteY14-5924" fmla="*/ 3245 h 10003"/>
                  <a:gd name="connsiteX15-5925" fmla="*/ 3734 w 10000"/>
                  <a:gd name="connsiteY15-5926" fmla="*/ 2231 h 10003"/>
                  <a:gd name="connsiteX16-5927" fmla="*/ 2837 w 10000"/>
                  <a:gd name="connsiteY16-5928" fmla="*/ 3630 h 10003"/>
                  <a:gd name="connsiteX17-5929" fmla="*/ 1982 w 10000"/>
                  <a:gd name="connsiteY17-5930" fmla="*/ 3690 h 10003"/>
                  <a:gd name="connsiteX18-5931" fmla="*/ 1115 w 10000"/>
                  <a:gd name="connsiteY18-5932" fmla="*/ 5462 h 10003"/>
                  <a:gd name="connsiteX19-5933" fmla="*/ 1 w 10000"/>
                  <a:gd name="connsiteY19-5934" fmla="*/ 8372 h 10003"/>
                  <a:gd name="connsiteX20-5935" fmla="*/ 671 w 10000"/>
                  <a:gd name="connsiteY20-5936" fmla="*/ 4496 h 10003"/>
                  <a:gd name="connsiteX0-5937" fmla="*/ 671 w 10000"/>
                  <a:gd name="connsiteY0-5938" fmla="*/ 4496 h 10003"/>
                  <a:gd name="connsiteX1-5939" fmla="*/ 1578 w 10000"/>
                  <a:gd name="connsiteY1-5940" fmla="*/ 2764 h 10003"/>
                  <a:gd name="connsiteX2-5941" fmla="*/ 2520 w 10000"/>
                  <a:gd name="connsiteY2-5942" fmla="*/ 627 h 10003"/>
                  <a:gd name="connsiteX3-5943" fmla="*/ 3404 w 10000"/>
                  <a:gd name="connsiteY3-5944" fmla="*/ 1033 h 10003"/>
                  <a:gd name="connsiteX4-5945" fmla="*/ 4616 w 10000"/>
                  <a:gd name="connsiteY4-5946" fmla="*/ 1 h 10003"/>
                  <a:gd name="connsiteX5-5947" fmla="*/ 5662 w 10000"/>
                  <a:gd name="connsiteY5-5948" fmla="*/ 1084 h 10003"/>
                  <a:gd name="connsiteX6-5949" fmla="*/ 7305 w 10000"/>
                  <a:gd name="connsiteY6-5950" fmla="*/ 196 h 10003"/>
                  <a:gd name="connsiteX7-5951" fmla="*/ 8495 w 10000"/>
                  <a:gd name="connsiteY7-5952" fmla="*/ 2591 h 10003"/>
                  <a:gd name="connsiteX8-5953" fmla="*/ 9396 w 10000"/>
                  <a:gd name="connsiteY8-5954" fmla="*/ 4619 h 10003"/>
                  <a:gd name="connsiteX9-5955" fmla="*/ 9998 w 10000"/>
                  <a:gd name="connsiteY9-5956" fmla="*/ 9980 h 10003"/>
                  <a:gd name="connsiteX10-5957" fmla="*/ 9263 w 10000"/>
                  <a:gd name="connsiteY10-5958" fmla="*/ 6230 h 10003"/>
                  <a:gd name="connsiteX11-5959" fmla="*/ 8341 w 10000"/>
                  <a:gd name="connsiteY11-5960" fmla="*/ 3843 h 10003"/>
                  <a:gd name="connsiteX12-5961" fmla="*/ 7002 w 10000"/>
                  <a:gd name="connsiteY12-5962" fmla="*/ 3395 h 10003"/>
                  <a:gd name="connsiteX13-5963" fmla="*/ 5662 w 10000"/>
                  <a:gd name="connsiteY13-5964" fmla="*/ 2492 h 10003"/>
                  <a:gd name="connsiteX14-5965" fmla="*/ 4622 w 10000"/>
                  <a:gd name="connsiteY14-5966" fmla="*/ 3245 h 10003"/>
                  <a:gd name="connsiteX15-5967" fmla="*/ 3734 w 10000"/>
                  <a:gd name="connsiteY15-5968" fmla="*/ 2231 h 10003"/>
                  <a:gd name="connsiteX16-5969" fmla="*/ 2837 w 10000"/>
                  <a:gd name="connsiteY16-5970" fmla="*/ 3630 h 10003"/>
                  <a:gd name="connsiteX17-5971" fmla="*/ 1982 w 10000"/>
                  <a:gd name="connsiteY17-5972" fmla="*/ 3690 h 10003"/>
                  <a:gd name="connsiteX18-5973" fmla="*/ 1115 w 10000"/>
                  <a:gd name="connsiteY18-5974" fmla="*/ 5462 h 10003"/>
                  <a:gd name="connsiteX19-5975" fmla="*/ 1 w 10000"/>
                  <a:gd name="connsiteY19-5976" fmla="*/ 8372 h 10003"/>
                  <a:gd name="connsiteX20-5977" fmla="*/ 671 w 10000"/>
                  <a:gd name="connsiteY20-5978" fmla="*/ 4496 h 10003"/>
                  <a:gd name="connsiteX0-5979" fmla="*/ 671 w 10000"/>
                  <a:gd name="connsiteY0-5980" fmla="*/ 4496 h 10003"/>
                  <a:gd name="connsiteX1-5981" fmla="*/ 1578 w 10000"/>
                  <a:gd name="connsiteY1-5982" fmla="*/ 2764 h 10003"/>
                  <a:gd name="connsiteX2-5983" fmla="*/ 2520 w 10000"/>
                  <a:gd name="connsiteY2-5984" fmla="*/ 627 h 10003"/>
                  <a:gd name="connsiteX3-5985" fmla="*/ 3404 w 10000"/>
                  <a:gd name="connsiteY3-5986" fmla="*/ 1033 h 10003"/>
                  <a:gd name="connsiteX4-5987" fmla="*/ 4616 w 10000"/>
                  <a:gd name="connsiteY4-5988" fmla="*/ 1 h 10003"/>
                  <a:gd name="connsiteX5-5989" fmla="*/ 5662 w 10000"/>
                  <a:gd name="connsiteY5-5990" fmla="*/ 1084 h 10003"/>
                  <a:gd name="connsiteX6-5991" fmla="*/ 7305 w 10000"/>
                  <a:gd name="connsiteY6-5992" fmla="*/ 196 h 10003"/>
                  <a:gd name="connsiteX7-5993" fmla="*/ 8495 w 10000"/>
                  <a:gd name="connsiteY7-5994" fmla="*/ 2591 h 10003"/>
                  <a:gd name="connsiteX8-5995" fmla="*/ 9396 w 10000"/>
                  <a:gd name="connsiteY8-5996" fmla="*/ 4619 h 10003"/>
                  <a:gd name="connsiteX9-5997" fmla="*/ 9998 w 10000"/>
                  <a:gd name="connsiteY9-5998" fmla="*/ 9980 h 10003"/>
                  <a:gd name="connsiteX10-5999" fmla="*/ 9263 w 10000"/>
                  <a:gd name="connsiteY10-6000" fmla="*/ 6230 h 10003"/>
                  <a:gd name="connsiteX11-6001" fmla="*/ 8341 w 10000"/>
                  <a:gd name="connsiteY11-6002" fmla="*/ 3843 h 10003"/>
                  <a:gd name="connsiteX12-6003" fmla="*/ 7002 w 10000"/>
                  <a:gd name="connsiteY12-6004" fmla="*/ 3395 h 10003"/>
                  <a:gd name="connsiteX13-6005" fmla="*/ 5826 w 10000"/>
                  <a:gd name="connsiteY13-6006" fmla="*/ 2191 h 10003"/>
                  <a:gd name="connsiteX14-6007" fmla="*/ 4622 w 10000"/>
                  <a:gd name="connsiteY14-6008" fmla="*/ 3245 h 10003"/>
                  <a:gd name="connsiteX15-6009" fmla="*/ 3734 w 10000"/>
                  <a:gd name="connsiteY15-6010" fmla="*/ 2231 h 10003"/>
                  <a:gd name="connsiteX16-6011" fmla="*/ 2837 w 10000"/>
                  <a:gd name="connsiteY16-6012" fmla="*/ 3630 h 10003"/>
                  <a:gd name="connsiteX17-6013" fmla="*/ 1982 w 10000"/>
                  <a:gd name="connsiteY17-6014" fmla="*/ 3690 h 10003"/>
                  <a:gd name="connsiteX18-6015" fmla="*/ 1115 w 10000"/>
                  <a:gd name="connsiteY18-6016" fmla="*/ 5462 h 10003"/>
                  <a:gd name="connsiteX19-6017" fmla="*/ 1 w 10000"/>
                  <a:gd name="connsiteY19-6018" fmla="*/ 8372 h 10003"/>
                  <a:gd name="connsiteX20-6019" fmla="*/ 671 w 10000"/>
                  <a:gd name="connsiteY20-6020" fmla="*/ 4496 h 10003"/>
                  <a:gd name="connsiteX0-6021" fmla="*/ 671 w 10000"/>
                  <a:gd name="connsiteY0-6022" fmla="*/ 4496 h 10003"/>
                  <a:gd name="connsiteX1-6023" fmla="*/ 1578 w 10000"/>
                  <a:gd name="connsiteY1-6024" fmla="*/ 2764 h 10003"/>
                  <a:gd name="connsiteX2-6025" fmla="*/ 2520 w 10000"/>
                  <a:gd name="connsiteY2-6026" fmla="*/ 627 h 10003"/>
                  <a:gd name="connsiteX3-6027" fmla="*/ 3404 w 10000"/>
                  <a:gd name="connsiteY3-6028" fmla="*/ 1033 h 10003"/>
                  <a:gd name="connsiteX4-6029" fmla="*/ 4616 w 10000"/>
                  <a:gd name="connsiteY4-6030" fmla="*/ 1 h 10003"/>
                  <a:gd name="connsiteX5-6031" fmla="*/ 5662 w 10000"/>
                  <a:gd name="connsiteY5-6032" fmla="*/ 1084 h 10003"/>
                  <a:gd name="connsiteX6-6033" fmla="*/ 7305 w 10000"/>
                  <a:gd name="connsiteY6-6034" fmla="*/ 196 h 10003"/>
                  <a:gd name="connsiteX7-6035" fmla="*/ 8495 w 10000"/>
                  <a:gd name="connsiteY7-6036" fmla="*/ 2591 h 10003"/>
                  <a:gd name="connsiteX8-6037" fmla="*/ 9396 w 10000"/>
                  <a:gd name="connsiteY8-6038" fmla="*/ 4619 h 10003"/>
                  <a:gd name="connsiteX9-6039" fmla="*/ 9998 w 10000"/>
                  <a:gd name="connsiteY9-6040" fmla="*/ 9980 h 10003"/>
                  <a:gd name="connsiteX10-6041" fmla="*/ 9263 w 10000"/>
                  <a:gd name="connsiteY10-6042" fmla="*/ 6230 h 10003"/>
                  <a:gd name="connsiteX11-6043" fmla="*/ 8341 w 10000"/>
                  <a:gd name="connsiteY11-6044" fmla="*/ 3843 h 10003"/>
                  <a:gd name="connsiteX12-6045" fmla="*/ 7002 w 10000"/>
                  <a:gd name="connsiteY12-6046" fmla="*/ 3395 h 10003"/>
                  <a:gd name="connsiteX13-6047" fmla="*/ 5826 w 10000"/>
                  <a:gd name="connsiteY13-6048" fmla="*/ 2191 h 10003"/>
                  <a:gd name="connsiteX14-6049" fmla="*/ 4637 w 10000"/>
                  <a:gd name="connsiteY14-6050" fmla="*/ 2831 h 10003"/>
                  <a:gd name="connsiteX15-6051" fmla="*/ 3734 w 10000"/>
                  <a:gd name="connsiteY15-6052" fmla="*/ 2231 h 10003"/>
                  <a:gd name="connsiteX16-6053" fmla="*/ 2837 w 10000"/>
                  <a:gd name="connsiteY16-6054" fmla="*/ 3630 h 10003"/>
                  <a:gd name="connsiteX17-6055" fmla="*/ 1982 w 10000"/>
                  <a:gd name="connsiteY17-6056" fmla="*/ 3690 h 10003"/>
                  <a:gd name="connsiteX18-6057" fmla="*/ 1115 w 10000"/>
                  <a:gd name="connsiteY18-6058" fmla="*/ 5462 h 10003"/>
                  <a:gd name="connsiteX19-6059" fmla="*/ 1 w 10000"/>
                  <a:gd name="connsiteY19-6060" fmla="*/ 8372 h 10003"/>
                  <a:gd name="connsiteX20-6061" fmla="*/ 671 w 10000"/>
                  <a:gd name="connsiteY20-6062" fmla="*/ 4496 h 10003"/>
                  <a:gd name="connsiteX0-6063" fmla="*/ 671 w 10000"/>
                  <a:gd name="connsiteY0-6064" fmla="*/ 4496 h 10003"/>
                  <a:gd name="connsiteX1-6065" fmla="*/ 1578 w 10000"/>
                  <a:gd name="connsiteY1-6066" fmla="*/ 2764 h 10003"/>
                  <a:gd name="connsiteX2-6067" fmla="*/ 2520 w 10000"/>
                  <a:gd name="connsiteY2-6068" fmla="*/ 627 h 10003"/>
                  <a:gd name="connsiteX3-6069" fmla="*/ 3404 w 10000"/>
                  <a:gd name="connsiteY3-6070" fmla="*/ 1033 h 10003"/>
                  <a:gd name="connsiteX4-6071" fmla="*/ 4616 w 10000"/>
                  <a:gd name="connsiteY4-6072" fmla="*/ 1 h 10003"/>
                  <a:gd name="connsiteX5-6073" fmla="*/ 5662 w 10000"/>
                  <a:gd name="connsiteY5-6074" fmla="*/ 1084 h 10003"/>
                  <a:gd name="connsiteX6-6075" fmla="*/ 7305 w 10000"/>
                  <a:gd name="connsiteY6-6076" fmla="*/ 196 h 10003"/>
                  <a:gd name="connsiteX7-6077" fmla="*/ 8495 w 10000"/>
                  <a:gd name="connsiteY7-6078" fmla="*/ 2591 h 10003"/>
                  <a:gd name="connsiteX8-6079" fmla="*/ 9396 w 10000"/>
                  <a:gd name="connsiteY8-6080" fmla="*/ 4619 h 10003"/>
                  <a:gd name="connsiteX9-6081" fmla="*/ 9998 w 10000"/>
                  <a:gd name="connsiteY9-6082" fmla="*/ 9980 h 10003"/>
                  <a:gd name="connsiteX10-6083" fmla="*/ 9263 w 10000"/>
                  <a:gd name="connsiteY10-6084" fmla="*/ 6230 h 10003"/>
                  <a:gd name="connsiteX11-6085" fmla="*/ 8341 w 10000"/>
                  <a:gd name="connsiteY11-6086" fmla="*/ 3843 h 10003"/>
                  <a:gd name="connsiteX12-6087" fmla="*/ 7002 w 10000"/>
                  <a:gd name="connsiteY12-6088" fmla="*/ 3395 h 10003"/>
                  <a:gd name="connsiteX13-6089" fmla="*/ 5826 w 10000"/>
                  <a:gd name="connsiteY13-6090" fmla="*/ 2191 h 10003"/>
                  <a:gd name="connsiteX14-6091" fmla="*/ 4637 w 10000"/>
                  <a:gd name="connsiteY14-6092" fmla="*/ 2831 h 10003"/>
                  <a:gd name="connsiteX15-6093" fmla="*/ 3734 w 10000"/>
                  <a:gd name="connsiteY15-6094" fmla="*/ 2231 h 10003"/>
                  <a:gd name="connsiteX16-6095" fmla="*/ 2837 w 10000"/>
                  <a:gd name="connsiteY16-6096" fmla="*/ 3630 h 10003"/>
                  <a:gd name="connsiteX17-6097" fmla="*/ 1982 w 10000"/>
                  <a:gd name="connsiteY17-6098" fmla="*/ 3690 h 10003"/>
                  <a:gd name="connsiteX18-6099" fmla="*/ 1115 w 10000"/>
                  <a:gd name="connsiteY18-6100" fmla="*/ 5462 h 10003"/>
                  <a:gd name="connsiteX19-6101" fmla="*/ 1 w 10000"/>
                  <a:gd name="connsiteY19-6102" fmla="*/ 8372 h 10003"/>
                  <a:gd name="connsiteX20-6103" fmla="*/ 671 w 10000"/>
                  <a:gd name="connsiteY20-6104" fmla="*/ 4496 h 10003"/>
                  <a:gd name="connsiteX0-6105" fmla="*/ 671 w 10000"/>
                  <a:gd name="connsiteY0-6106" fmla="*/ 4496 h 10003"/>
                  <a:gd name="connsiteX1-6107" fmla="*/ 1578 w 10000"/>
                  <a:gd name="connsiteY1-6108" fmla="*/ 2764 h 10003"/>
                  <a:gd name="connsiteX2-6109" fmla="*/ 2520 w 10000"/>
                  <a:gd name="connsiteY2-6110" fmla="*/ 627 h 10003"/>
                  <a:gd name="connsiteX3-6111" fmla="*/ 3404 w 10000"/>
                  <a:gd name="connsiteY3-6112" fmla="*/ 1033 h 10003"/>
                  <a:gd name="connsiteX4-6113" fmla="*/ 4616 w 10000"/>
                  <a:gd name="connsiteY4-6114" fmla="*/ 1 h 10003"/>
                  <a:gd name="connsiteX5-6115" fmla="*/ 5662 w 10000"/>
                  <a:gd name="connsiteY5-6116" fmla="*/ 1084 h 10003"/>
                  <a:gd name="connsiteX6-6117" fmla="*/ 7305 w 10000"/>
                  <a:gd name="connsiteY6-6118" fmla="*/ 196 h 10003"/>
                  <a:gd name="connsiteX7-6119" fmla="*/ 8495 w 10000"/>
                  <a:gd name="connsiteY7-6120" fmla="*/ 2591 h 10003"/>
                  <a:gd name="connsiteX8-6121" fmla="*/ 9396 w 10000"/>
                  <a:gd name="connsiteY8-6122" fmla="*/ 4619 h 10003"/>
                  <a:gd name="connsiteX9-6123" fmla="*/ 9998 w 10000"/>
                  <a:gd name="connsiteY9-6124" fmla="*/ 9980 h 10003"/>
                  <a:gd name="connsiteX10-6125" fmla="*/ 9263 w 10000"/>
                  <a:gd name="connsiteY10-6126" fmla="*/ 6230 h 10003"/>
                  <a:gd name="connsiteX11-6127" fmla="*/ 8341 w 10000"/>
                  <a:gd name="connsiteY11-6128" fmla="*/ 3843 h 10003"/>
                  <a:gd name="connsiteX12-6129" fmla="*/ 7002 w 10000"/>
                  <a:gd name="connsiteY12-6130" fmla="*/ 3395 h 10003"/>
                  <a:gd name="connsiteX13-6131" fmla="*/ 5826 w 10000"/>
                  <a:gd name="connsiteY13-6132" fmla="*/ 2191 h 10003"/>
                  <a:gd name="connsiteX14-6133" fmla="*/ 4637 w 10000"/>
                  <a:gd name="connsiteY14-6134" fmla="*/ 2831 h 10003"/>
                  <a:gd name="connsiteX15-6135" fmla="*/ 3734 w 10000"/>
                  <a:gd name="connsiteY15-6136" fmla="*/ 2231 h 10003"/>
                  <a:gd name="connsiteX16-6137" fmla="*/ 2837 w 10000"/>
                  <a:gd name="connsiteY16-6138" fmla="*/ 3630 h 10003"/>
                  <a:gd name="connsiteX17-6139" fmla="*/ 1982 w 10000"/>
                  <a:gd name="connsiteY17-6140" fmla="*/ 3690 h 10003"/>
                  <a:gd name="connsiteX18-6141" fmla="*/ 1115 w 10000"/>
                  <a:gd name="connsiteY18-6142" fmla="*/ 5462 h 10003"/>
                  <a:gd name="connsiteX19-6143" fmla="*/ 1 w 10000"/>
                  <a:gd name="connsiteY19-6144" fmla="*/ 8372 h 10003"/>
                  <a:gd name="connsiteX20-6145" fmla="*/ 671 w 10000"/>
                  <a:gd name="connsiteY20-6146" fmla="*/ 4496 h 10003"/>
                  <a:gd name="connsiteX0-6147" fmla="*/ 671 w 10000"/>
                  <a:gd name="connsiteY0-6148" fmla="*/ 4496 h 10003"/>
                  <a:gd name="connsiteX1-6149" fmla="*/ 1578 w 10000"/>
                  <a:gd name="connsiteY1-6150" fmla="*/ 2764 h 10003"/>
                  <a:gd name="connsiteX2-6151" fmla="*/ 2520 w 10000"/>
                  <a:gd name="connsiteY2-6152" fmla="*/ 627 h 10003"/>
                  <a:gd name="connsiteX3-6153" fmla="*/ 3404 w 10000"/>
                  <a:gd name="connsiteY3-6154" fmla="*/ 1033 h 10003"/>
                  <a:gd name="connsiteX4-6155" fmla="*/ 4616 w 10000"/>
                  <a:gd name="connsiteY4-6156" fmla="*/ 1 h 10003"/>
                  <a:gd name="connsiteX5-6157" fmla="*/ 5662 w 10000"/>
                  <a:gd name="connsiteY5-6158" fmla="*/ 1084 h 10003"/>
                  <a:gd name="connsiteX6-6159" fmla="*/ 7305 w 10000"/>
                  <a:gd name="connsiteY6-6160" fmla="*/ 196 h 10003"/>
                  <a:gd name="connsiteX7-6161" fmla="*/ 8495 w 10000"/>
                  <a:gd name="connsiteY7-6162" fmla="*/ 2591 h 10003"/>
                  <a:gd name="connsiteX8-6163" fmla="*/ 9396 w 10000"/>
                  <a:gd name="connsiteY8-6164" fmla="*/ 4619 h 10003"/>
                  <a:gd name="connsiteX9-6165" fmla="*/ 9998 w 10000"/>
                  <a:gd name="connsiteY9-6166" fmla="*/ 9980 h 10003"/>
                  <a:gd name="connsiteX10-6167" fmla="*/ 9263 w 10000"/>
                  <a:gd name="connsiteY10-6168" fmla="*/ 6230 h 10003"/>
                  <a:gd name="connsiteX11-6169" fmla="*/ 8341 w 10000"/>
                  <a:gd name="connsiteY11-6170" fmla="*/ 3843 h 10003"/>
                  <a:gd name="connsiteX12-6171" fmla="*/ 7002 w 10000"/>
                  <a:gd name="connsiteY12-6172" fmla="*/ 3395 h 10003"/>
                  <a:gd name="connsiteX13-6173" fmla="*/ 5826 w 10000"/>
                  <a:gd name="connsiteY13-6174" fmla="*/ 2191 h 10003"/>
                  <a:gd name="connsiteX14-6175" fmla="*/ 4815 w 10000"/>
                  <a:gd name="connsiteY14-6176" fmla="*/ 2643 h 10003"/>
                  <a:gd name="connsiteX15-6177" fmla="*/ 3734 w 10000"/>
                  <a:gd name="connsiteY15-6178" fmla="*/ 2231 h 10003"/>
                  <a:gd name="connsiteX16-6179" fmla="*/ 2837 w 10000"/>
                  <a:gd name="connsiteY16-6180" fmla="*/ 3630 h 10003"/>
                  <a:gd name="connsiteX17-6181" fmla="*/ 1982 w 10000"/>
                  <a:gd name="connsiteY17-6182" fmla="*/ 3690 h 10003"/>
                  <a:gd name="connsiteX18-6183" fmla="*/ 1115 w 10000"/>
                  <a:gd name="connsiteY18-6184" fmla="*/ 5462 h 10003"/>
                  <a:gd name="connsiteX19-6185" fmla="*/ 1 w 10000"/>
                  <a:gd name="connsiteY19-6186" fmla="*/ 8372 h 10003"/>
                  <a:gd name="connsiteX20-6187" fmla="*/ 671 w 10000"/>
                  <a:gd name="connsiteY20-6188" fmla="*/ 4496 h 10003"/>
                  <a:gd name="connsiteX0-6189" fmla="*/ 671 w 10000"/>
                  <a:gd name="connsiteY0-6190" fmla="*/ 4497 h 10004"/>
                  <a:gd name="connsiteX1-6191" fmla="*/ 1578 w 10000"/>
                  <a:gd name="connsiteY1-6192" fmla="*/ 2765 h 10004"/>
                  <a:gd name="connsiteX2-6193" fmla="*/ 2520 w 10000"/>
                  <a:gd name="connsiteY2-6194" fmla="*/ 628 h 10004"/>
                  <a:gd name="connsiteX3-6195" fmla="*/ 3404 w 10000"/>
                  <a:gd name="connsiteY3-6196" fmla="*/ 1034 h 10004"/>
                  <a:gd name="connsiteX4-6197" fmla="*/ 4616 w 10000"/>
                  <a:gd name="connsiteY4-6198" fmla="*/ 2 h 10004"/>
                  <a:gd name="connsiteX5-6199" fmla="*/ 5692 w 10000"/>
                  <a:gd name="connsiteY5-6200" fmla="*/ 709 h 10004"/>
                  <a:gd name="connsiteX6-6201" fmla="*/ 7305 w 10000"/>
                  <a:gd name="connsiteY6-6202" fmla="*/ 197 h 10004"/>
                  <a:gd name="connsiteX7-6203" fmla="*/ 8495 w 10000"/>
                  <a:gd name="connsiteY7-6204" fmla="*/ 2592 h 10004"/>
                  <a:gd name="connsiteX8-6205" fmla="*/ 9396 w 10000"/>
                  <a:gd name="connsiteY8-6206" fmla="*/ 4620 h 10004"/>
                  <a:gd name="connsiteX9-6207" fmla="*/ 9998 w 10000"/>
                  <a:gd name="connsiteY9-6208" fmla="*/ 9981 h 10004"/>
                  <a:gd name="connsiteX10-6209" fmla="*/ 9263 w 10000"/>
                  <a:gd name="connsiteY10-6210" fmla="*/ 6231 h 10004"/>
                  <a:gd name="connsiteX11-6211" fmla="*/ 8341 w 10000"/>
                  <a:gd name="connsiteY11-6212" fmla="*/ 3844 h 10004"/>
                  <a:gd name="connsiteX12-6213" fmla="*/ 7002 w 10000"/>
                  <a:gd name="connsiteY12-6214" fmla="*/ 3396 h 10004"/>
                  <a:gd name="connsiteX13-6215" fmla="*/ 5826 w 10000"/>
                  <a:gd name="connsiteY13-6216" fmla="*/ 2192 h 10004"/>
                  <a:gd name="connsiteX14-6217" fmla="*/ 4815 w 10000"/>
                  <a:gd name="connsiteY14-6218" fmla="*/ 2644 h 10004"/>
                  <a:gd name="connsiteX15-6219" fmla="*/ 3734 w 10000"/>
                  <a:gd name="connsiteY15-6220" fmla="*/ 2232 h 10004"/>
                  <a:gd name="connsiteX16-6221" fmla="*/ 2837 w 10000"/>
                  <a:gd name="connsiteY16-6222" fmla="*/ 3631 h 10004"/>
                  <a:gd name="connsiteX17-6223" fmla="*/ 1982 w 10000"/>
                  <a:gd name="connsiteY17-6224" fmla="*/ 3691 h 10004"/>
                  <a:gd name="connsiteX18-6225" fmla="*/ 1115 w 10000"/>
                  <a:gd name="connsiteY18-6226" fmla="*/ 5463 h 10004"/>
                  <a:gd name="connsiteX19-6227" fmla="*/ 1 w 10000"/>
                  <a:gd name="connsiteY19-6228" fmla="*/ 8373 h 10004"/>
                  <a:gd name="connsiteX20-6229" fmla="*/ 671 w 10000"/>
                  <a:gd name="connsiteY20-6230" fmla="*/ 4497 h 10004"/>
                  <a:gd name="connsiteX0-6231" fmla="*/ 671 w 10000"/>
                  <a:gd name="connsiteY0-6232" fmla="*/ 4498 h 10005"/>
                  <a:gd name="connsiteX1-6233" fmla="*/ 1578 w 10000"/>
                  <a:gd name="connsiteY1-6234" fmla="*/ 2766 h 10005"/>
                  <a:gd name="connsiteX2-6235" fmla="*/ 2520 w 10000"/>
                  <a:gd name="connsiteY2-6236" fmla="*/ 629 h 10005"/>
                  <a:gd name="connsiteX3-6237" fmla="*/ 3404 w 10000"/>
                  <a:gd name="connsiteY3-6238" fmla="*/ 1035 h 10005"/>
                  <a:gd name="connsiteX4-6239" fmla="*/ 4616 w 10000"/>
                  <a:gd name="connsiteY4-6240" fmla="*/ 3 h 10005"/>
                  <a:gd name="connsiteX5-6241" fmla="*/ 5692 w 10000"/>
                  <a:gd name="connsiteY5-6242" fmla="*/ 710 h 10005"/>
                  <a:gd name="connsiteX6-6243" fmla="*/ 7305 w 10000"/>
                  <a:gd name="connsiteY6-6244" fmla="*/ 198 h 10005"/>
                  <a:gd name="connsiteX7-6245" fmla="*/ 8495 w 10000"/>
                  <a:gd name="connsiteY7-6246" fmla="*/ 2593 h 10005"/>
                  <a:gd name="connsiteX8-6247" fmla="*/ 9396 w 10000"/>
                  <a:gd name="connsiteY8-6248" fmla="*/ 4621 h 10005"/>
                  <a:gd name="connsiteX9-6249" fmla="*/ 9998 w 10000"/>
                  <a:gd name="connsiteY9-6250" fmla="*/ 9982 h 10005"/>
                  <a:gd name="connsiteX10-6251" fmla="*/ 9263 w 10000"/>
                  <a:gd name="connsiteY10-6252" fmla="*/ 6232 h 10005"/>
                  <a:gd name="connsiteX11-6253" fmla="*/ 8341 w 10000"/>
                  <a:gd name="connsiteY11-6254" fmla="*/ 3845 h 10005"/>
                  <a:gd name="connsiteX12-6255" fmla="*/ 7002 w 10000"/>
                  <a:gd name="connsiteY12-6256" fmla="*/ 3397 h 10005"/>
                  <a:gd name="connsiteX13-6257" fmla="*/ 5826 w 10000"/>
                  <a:gd name="connsiteY13-6258" fmla="*/ 2193 h 10005"/>
                  <a:gd name="connsiteX14-6259" fmla="*/ 4815 w 10000"/>
                  <a:gd name="connsiteY14-6260" fmla="*/ 2645 h 10005"/>
                  <a:gd name="connsiteX15-6261" fmla="*/ 3734 w 10000"/>
                  <a:gd name="connsiteY15-6262" fmla="*/ 2233 h 10005"/>
                  <a:gd name="connsiteX16-6263" fmla="*/ 2837 w 10000"/>
                  <a:gd name="connsiteY16-6264" fmla="*/ 3632 h 10005"/>
                  <a:gd name="connsiteX17-6265" fmla="*/ 1982 w 10000"/>
                  <a:gd name="connsiteY17-6266" fmla="*/ 3692 h 10005"/>
                  <a:gd name="connsiteX18-6267" fmla="*/ 1115 w 10000"/>
                  <a:gd name="connsiteY18-6268" fmla="*/ 5464 h 10005"/>
                  <a:gd name="connsiteX19-6269" fmla="*/ 1 w 10000"/>
                  <a:gd name="connsiteY19-6270" fmla="*/ 8374 h 10005"/>
                  <a:gd name="connsiteX20-6271" fmla="*/ 671 w 10000"/>
                  <a:gd name="connsiteY20-6272" fmla="*/ 4498 h 10005"/>
                  <a:gd name="connsiteX0-6273" fmla="*/ 671 w 10000"/>
                  <a:gd name="connsiteY0-6274" fmla="*/ 4498 h 10005"/>
                  <a:gd name="connsiteX1-6275" fmla="*/ 1578 w 10000"/>
                  <a:gd name="connsiteY1-6276" fmla="*/ 2766 h 10005"/>
                  <a:gd name="connsiteX2-6277" fmla="*/ 2520 w 10000"/>
                  <a:gd name="connsiteY2-6278" fmla="*/ 629 h 10005"/>
                  <a:gd name="connsiteX3-6279" fmla="*/ 3404 w 10000"/>
                  <a:gd name="connsiteY3-6280" fmla="*/ 1035 h 10005"/>
                  <a:gd name="connsiteX4-6281" fmla="*/ 4616 w 10000"/>
                  <a:gd name="connsiteY4-6282" fmla="*/ 3 h 10005"/>
                  <a:gd name="connsiteX5-6283" fmla="*/ 5692 w 10000"/>
                  <a:gd name="connsiteY5-6284" fmla="*/ 710 h 10005"/>
                  <a:gd name="connsiteX6-6285" fmla="*/ 7305 w 10000"/>
                  <a:gd name="connsiteY6-6286" fmla="*/ 198 h 10005"/>
                  <a:gd name="connsiteX7-6287" fmla="*/ 8495 w 10000"/>
                  <a:gd name="connsiteY7-6288" fmla="*/ 2593 h 10005"/>
                  <a:gd name="connsiteX8-6289" fmla="*/ 9396 w 10000"/>
                  <a:gd name="connsiteY8-6290" fmla="*/ 4621 h 10005"/>
                  <a:gd name="connsiteX9-6291" fmla="*/ 9998 w 10000"/>
                  <a:gd name="connsiteY9-6292" fmla="*/ 9982 h 10005"/>
                  <a:gd name="connsiteX10-6293" fmla="*/ 9263 w 10000"/>
                  <a:gd name="connsiteY10-6294" fmla="*/ 6232 h 10005"/>
                  <a:gd name="connsiteX11-6295" fmla="*/ 8341 w 10000"/>
                  <a:gd name="connsiteY11-6296" fmla="*/ 3845 h 10005"/>
                  <a:gd name="connsiteX12-6297" fmla="*/ 7002 w 10000"/>
                  <a:gd name="connsiteY12-6298" fmla="*/ 3397 h 10005"/>
                  <a:gd name="connsiteX13-6299" fmla="*/ 5826 w 10000"/>
                  <a:gd name="connsiteY13-6300" fmla="*/ 2193 h 10005"/>
                  <a:gd name="connsiteX14-6301" fmla="*/ 4815 w 10000"/>
                  <a:gd name="connsiteY14-6302" fmla="*/ 2645 h 10005"/>
                  <a:gd name="connsiteX15-6303" fmla="*/ 3734 w 10000"/>
                  <a:gd name="connsiteY15-6304" fmla="*/ 2233 h 10005"/>
                  <a:gd name="connsiteX16-6305" fmla="*/ 2837 w 10000"/>
                  <a:gd name="connsiteY16-6306" fmla="*/ 3632 h 10005"/>
                  <a:gd name="connsiteX17-6307" fmla="*/ 1982 w 10000"/>
                  <a:gd name="connsiteY17-6308" fmla="*/ 3692 h 10005"/>
                  <a:gd name="connsiteX18-6309" fmla="*/ 1115 w 10000"/>
                  <a:gd name="connsiteY18-6310" fmla="*/ 5464 h 10005"/>
                  <a:gd name="connsiteX19-6311" fmla="*/ 1 w 10000"/>
                  <a:gd name="connsiteY19-6312" fmla="*/ 8374 h 10005"/>
                  <a:gd name="connsiteX20-6313" fmla="*/ 671 w 10000"/>
                  <a:gd name="connsiteY20-6314" fmla="*/ 4498 h 10005"/>
                  <a:gd name="connsiteX0-6315" fmla="*/ 671 w 10000"/>
                  <a:gd name="connsiteY0-6316" fmla="*/ 4500 h 10007"/>
                  <a:gd name="connsiteX1-6317" fmla="*/ 1578 w 10000"/>
                  <a:gd name="connsiteY1-6318" fmla="*/ 2768 h 10007"/>
                  <a:gd name="connsiteX2-6319" fmla="*/ 2520 w 10000"/>
                  <a:gd name="connsiteY2-6320" fmla="*/ 631 h 10007"/>
                  <a:gd name="connsiteX3-6321" fmla="*/ 3404 w 10000"/>
                  <a:gd name="connsiteY3-6322" fmla="*/ 1037 h 10007"/>
                  <a:gd name="connsiteX4-6323" fmla="*/ 4616 w 10000"/>
                  <a:gd name="connsiteY4-6324" fmla="*/ 5 h 10007"/>
                  <a:gd name="connsiteX5-6325" fmla="*/ 5811 w 10000"/>
                  <a:gd name="connsiteY5-6326" fmla="*/ 637 h 10007"/>
                  <a:gd name="connsiteX6-6327" fmla="*/ 7305 w 10000"/>
                  <a:gd name="connsiteY6-6328" fmla="*/ 200 h 10007"/>
                  <a:gd name="connsiteX7-6329" fmla="*/ 8495 w 10000"/>
                  <a:gd name="connsiteY7-6330" fmla="*/ 2595 h 10007"/>
                  <a:gd name="connsiteX8-6331" fmla="*/ 9396 w 10000"/>
                  <a:gd name="connsiteY8-6332" fmla="*/ 4623 h 10007"/>
                  <a:gd name="connsiteX9-6333" fmla="*/ 9998 w 10000"/>
                  <a:gd name="connsiteY9-6334" fmla="*/ 9984 h 10007"/>
                  <a:gd name="connsiteX10-6335" fmla="*/ 9263 w 10000"/>
                  <a:gd name="connsiteY10-6336" fmla="*/ 6234 h 10007"/>
                  <a:gd name="connsiteX11-6337" fmla="*/ 8341 w 10000"/>
                  <a:gd name="connsiteY11-6338" fmla="*/ 3847 h 10007"/>
                  <a:gd name="connsiteX12-6339" fmla="*/ 7002 w 10000"/>
                  <a:gd name="connsiteY12-6340" fmla="*/ 3399 h 10007"/>
                  <a:gd name="connsiteX13-6341" fmla="*/ 5826 w 10000"/>
                  <a:gd name="connsiteY13-6342" fmla="*/ 2195 h 10007"/>
                  <a:gd name="connsiteX14-6343" fmla="*/ 4815 w 10000"/>
                  <a:gd name="connsiteY14-6344" fmla="*/ 2647 h 10007"/>
                  <a:gd name="connsiteX15-6345" fmla="*/ 3734 w 10000"/>
                  <a:gd name="connsiteY15-6346" fmla="*/ 2235 h 10007"/>
                  <a:gd name="connsiteX16-6347" fmla="*/ 2837 w 10000"/>
                  <a:gd name="connsiteY16-6348" fmla="*/ 3634 h 10007"/>
                  <a:gd name="connsiteX17-6349" fmla="*/ 1982 w 10000"/>
                  <a:gd name="connsiteY17-6350" fmla="*/ 3694 h 10007"/>
                  <a:gd name="connsiteX18-6351" fmla="*/ 1115 w 10000"/>
                  <a:gd name="connsiteY18-6352" fmla="*/ 5466 h 10007"/>
                  <a:gd name="connsiteX19-6353" fmla="*/ 1 w 10000"/>
                  <a:gd name="connsiteY19-6354" fmla="*/ 8376 h 10007"/>
                  <a:gd name="connsiteX20-6355" fmla="*/ 671 w 10000"/>
                  <a:gd name="connsiteY20-6356" fmla="*/ 4500 h 10007"/>
                  <a:gd name="connsiteX0-6357" fmla="*/ 671 w 10000"/>
                  <a:gd name="connsiteY0-6358" fmla="*/ 4500 h 10007"/>
                  <a:gd name="connsiteX1-6359" fmla="*/ 1578 w 10000"/>
                  <a:gd name="connsiteY1-6360" fmla="*/ 2768 h 10007"/>
                  <a:gd name="connsiteX2-6361" fmla="*/ 2520 w 10000"/>
                  <a:gd name="connsiteY2-6362" fmla="*/ 631 h 10007"/>
                  <a:gd name="connsiteX3-6363" fmla="*/ 3404 w 10000"/>
                  <a:gd name="connsiteY3-6364" fmla="*/ 1037 h 10007"/>
                  <a:gd name="connsiteX4-6365" fmla="*/ 4616 w 10000"/>
                  <a:gd name="connsiteY4-6366" fmla="*/ 5 h 10007"/>
                  <a:gd name="connsiteX5-6367" fmla="*/ 5811 w 10000"/>
                  <a:gd name="connsiteY5-6368" fmla="*/ 637 h 10007"/>
                  <a:gd name="connsiteX6-6369" fmla="*/ 7305 w 10000"/>
                  <a:gd name="connsiteY6-6370" fmla="*/ 200 h 10007"/>
                  <a:gd name="connsiteX7-6371" fmla="*/ 8733 w 10000"/>
                  <a:gd name="connsiteY7-6372" fmla="*/ 3272 h 10007"/>
                  <a:gd name="connsiteX8-6373" fmla="*/ 9396 w 10000"/>
                  <a:gd name="connsiteY8-6374" fmla="*/ 4623 h 10007"/>
                  <a:gd name="connsiteX9-6375" fmla="*/ 9998 w 10000"/>
                  <a:gd name="connsiteY9-6376" fmla="*/ 9984 h 10007"/>
                  <a:gd name="connsiteX10-6377" fmla="*/ 9263 w 10000"/>
                  <a:gd name="connsiteY10-6378" fmla="*/ 6234 h 10007"/>
                  <a:gd name="connsiteX11-6379" fmla="*/ 8341 w 10000"/>
                  <a:gd name="connsiteY11-6380" fmla="*/ 3847 h 10007"/>
                  <a:gd name="connsiteX12-6381" fmla="*/ 7002 w 10000"/>
                  <a:gd name="connsiteY12-6382" fmla="*/ 3399 h 10007"/>
                  <a:gd name="connsiteX13-6383" fmla="*/ 5826 w 10000"/>
                  <a:gd name="connsiteY13-6384" fmla="*/ 2195 h 10007"/>
                  <a:gd name="connsiteX14-6385" fmla="*/ 4815 w 10000"/>
                  <a:gd name="connsiteY14-6386" fmla="*/ 2647 h 10007"/>
                  <a:gd name="connsiteX15-6387" fmla="*/ 3734 w 10000"/>
                  <a:gd name="connsiteY15-6388" fmla="*/ 2235 h 10007"/>
                  <a:gd name="connsiteX16-6389" fmla="*/ 2837 w 10000"/>
                  <a:gd name="connsiteY16-6390" fmla="*/ 3634 h 10007"/>
                  <a:gd name="connsiteX17-6391" fmla="*/ 1982 w 10000"/>
                  <a:gd name="connsiteY17-6392" fmla="*/ 3694 h 10007"/>
                  <a:gd name="connsiteX18-6393" fmla="*/ 1115 w 10000"/>
                  <a:gd name="connsiteY18-6394" fmla="*/ 5466 h 10007"/>
                  <a:gd name="connsiteX19-6395" fmla="*/ 1 w 10000"/>
                  <a:gd name="connsiteY19-6396" fmla="*/ 8376 h 10007"/>
                  <a:gd name="connsiteX20-6397" fmla="*/ 671 w 10000"/>
                  <a:gd name="connsiteY20-6398" fmla="*/ 4500 h 10007"/>
                  <a:gd name="connsiteX0-6399" fmla="*/ 671 w 10000"/>
                  <a:gd name="connsiteY0-6400" fmla="*/ 4500 h 10007"/>
                  <a:gd name="connsiteX1-6401" fmla="*/ 1578 w 10000"/>
                  <a:gd name="connsiteY1-6402" fmla="*/ 2768 h 10007"/>
                  <a:gd name="connsiteX2-6403" fmla="*/ 2520 w 10000"/>
                  <a:gd name="connsiteY2-6404" fmla="*/ 631 h 10007"/>
                  <a:gd name="connsiteX3-6405" fmla="*/ 3404 w 10000"/>
                  <a:gd name="connsiteY3-6406" fmla="*/ 1037 h 10007"/>
                  <a:gd name="connsiteX4-6407" fmla="*/ 4616 w 10000"/>
                  <a:gd name="connsiteY4-6408" fmla="*/ 5 h 10007"/>
                  <a:gd name="connsiteX5-6409" fmla="*/ 5811 w 10000"/>
                  <a:gd name="connsiteY5-6410" fmla="*/ 637 h 10007"/>
                  <a:gd name="connsiteX6-6411" fmla="*/ 7305 w 10000"/>
                  <a:gd name="connsiteY6-6412" fmla="*/ 200 h 10007"/>
                  <a:gd name="connsiteX7-6413" fmla="*/ 8733 w 10000"/>
                  <a:gd name="connsiteY7-6414" fmla="*/ 3272 h 10007"/>
                  <a:gd name="connsiteX8-6415" fmla="*/ 9396 w 10000"/>
                  <a:gd name="connsiteY8-6416" fmla="*/ 4623 h 10007"/>
                  <a:gd name="connsiteX9-6417" fmla="*/ 9998 w 10000"/>
                  <a:gd name="connsiteY9-6418" fmla="*/ 9984 h 10007"/>
                  <a:gd name="connsiteX10-6419" fmla="*/ 9263 w 10000"/>
                  <a:gd name="connsiteY10-6420" fmla="*/ 6234 h 10007"/>
                  <a:gd name="connsiteX11-6421" fmla="*/ 8341 w 10000"/>
                  <a:gd name="connsiteY11-6422" fmla="*/ 3847 h 10007"/>
                  <a:gd name="connsiteX12-6423" fmla="*/ 7002 w 10000"/>
                  <a:gd name="connsiteY12-6424" fmla="*/ 3399 h 10007"/>
                  <a:gd name="connsiteX13-6425" fmla="*/ 5826 w 10000"/>
                  <a:gd name="connsiteY13-6426" fmla="*/ 2195 h 10007"/>
                  <a:gd name="connsiteX14-6427" fmla="*/ 4815 w 10000"/>
                  <a:gd name="connsiteY14-6428" fmla="*/ 2647 h 10007"/>
                  <a:gd name="connsiteX15-6429" fmla="*/ 3734 w 10000"/>
                  <a:gd name="connsiteY15-6430" fmla="*/ 2235 h 10007"/>
                  <a:gd name="connsiteX16-6431" fmla="*/ 2837 w 10000"/>
                  <a:gd name="connsiteY16-6432" fmla="*/ 3634 h 10007"/>
                  <a:gd name="connsiteX17-6433" fmla="*/ 1982 w 10000"/>
                  <a:gd name="connsiteY17-6434" fmla="*/ 3694 h 10007"/>
                  <a:gd name="connsiteX18-6435" fmla="*/ 1115 w 10000"/>
                  <a:gd name="connsiteY18-6436" fmla="*/ 5466 h 10007"/>
                  <a:gd name="connsiteX19-6437" fmla="*/ 1 w 10000"/>
                  <a:gd name="connsiteY19-6438" fmla="*/ 8376 h 10007"/>
                  <a:gd name="connsiteX20-6439" fmla="*/ 671 w 10000"/>
                  <a:gd name="connsiteY20-6440" fmla="*/ 4500 h 10007"/>
                  <a:gd name="connsiteX0-6441" fmla="*/ 671 w 10000"/>
                  <a:gd name="connsiteY0-6442" fmla="*/ 4500 h 10007"/>
                  <a:gd name="connsiteX1-6443" fmla="*/ 1578 w 10000"/>
                  <a:gd name="connsiteY1-6444" fmla="*/ 2768 h 10007"/>
                  <a:gd name="connsiteX2-6445" fmla="*/ 2520 w 10000"/>
                  <a:gd name="connsiteY2-6446" fmla="*/ 631 h 10007"/>
                  <a:gd name="connsiteX3-6447" fmla="*/ 3404 w 10000"/>
                  <a:gd name="connsiteY3-6448" fmla="*/ 1037 h 10007"/>
                  <a:gd name="connsiteX4-6449" fmla="*/ 4616 w 10000"/>
                  <a:gd name="connsiteY4-6450" fmla="*/ 5 h 10007"/>
                  <a:gd name="connsiteX5-6451" fmla="*/ 5811 w 10000"/>
                  <a:gd name="connsiteY5-6452" fmla="*/ 637 h 10007"/>
                  <a:gd name="connsiteX6-6453" fmla="*/ 7305 w 10000"/>
                  <a:gd name="connsiteY6-6454" fmla="*/ 200 h 10007"/>
                  <a:gd name="connsiteX7-6455" fmla="*/ 8733 w 10000"/>
                  <a:gd name="connsiteY7-6456" fmla="*/ 3272 h 10007"/>
                  <a:gd name="connsiteX8-6457" fmla="*/ 9396 w 10000"/>
                  <a:gd name="connsiteY8-6458" fmla="*/ 4623 h 10007"/>
                  <a:gd name="connsiteX9-6459" fmla="*/ 9998 w 10000"/>
                  <a:gd name="connsiteY9-6460" fmla="*/ 9984 h 10007"/>
                  <a:gd name="connsiteX10-6461" fmla="*/ 9263 w 10000"/>
                  <a:gd name="connsiteY10-6462" fmla="*/ 6234 h 10007"/>
                  <a:gd name="connsiteX11-6463" fmla="*/ 8341 w 10000"/>
                  <a:gd name="connsiteY11-6464" fmla="*/ 3847 h 10007"/>
                  <a:gd name="connsiteX12-6465" fmla="*/ 7002 w 10000"/>
                  <a:gd name="connsiteY12-6466" fmla="*/ 3399 h 10007"/>
                  <a:gd name="connsiteX13-6467" fmla="*/ 5826 w 10000"/>
                  <a:gd name="connsiteY13-6468" fmla="*/ 2195 h 10007"/>
                  <a:gd name="connsiteX14-6469" fmla="*/ 4815 w 10000"/>
                  <a:gd name="connsiteY14-6470" fmla="*/ 2647 h 10007"/>
                  <a:gd name="connsiteX15-6471" fmla="*/ 3734 w 10000"/>
                  <a:gd name="connsiteY15-6472" fmla="*/ 2235 h 10007"/>
                  <a:gd name="connsiteX16-6473" fmla="*/ 2837 w 10000"/>
                  <a:gd name="connsiteY16-6474" fmla="*/ 3634 h 10007"/>
                  <a:gd name="connsiteX17-6475" fmla="*/ 1982 w 10000"/>
                  <a:gd name="connsiteY17-6476" fmla="*/ 3694 h 10007"/>
                  <a:gd name="connsiteX18-6477" fmla="*/ 1115 w 10000"/>
                  <a:gd name="connsiteY18-6478" fmla="*/ 5466 h 10007"/>
                  <a:gd name="connsiteX19-6479" fmla="*/ 1 w 10000"/>
                  <a:gd name="connsiteY19-6480" fmla="*/ 8376 h 10007"/>
                  <a:gd name="connsiteX20-6481" fmla="*/ 671 w 10000"/>
                  <a:gd name="connsiteY20-6482" fmla="*/ 4500 h 10007"/>
                  <a:gd name="connsiteX0-6483" fmla="*/ 671 w 10000"/>
                  <a:gd name="connsiteY0-6484" fmla="*/ 4500 h 10007"/>
                  <a:gd name="connsiteX1-6485" fmla="*/ 1578 w 10000"/>
                  <a:gd name="connsiteY1-6486" fmla="*/ 2768 h 10007"/>
                  <a:gd name="connsiteX2-6487" fmla="*/ 2520 w 10000"/>
                  <a:gd name="connsiteY2-6488" fmla="*/ 631 h 10007"/>
                  <a:gd name="connsiteX3-6489" fmla="*/ 3404 w 10000"/>
                  <a:gd name="connsiteY3-6490" fmla="*/ 1037 h 10007"/>
                  <a:gd name="connsiteX4-6491" fmla="*/ 4616 w 10000"/>
                  <a:gd name="connsiteY4-6492" fmla="*/ 5 h 10007"/>
                  <a:gd name="connsiteX5-6493" fmla="*/ 5811 w 10000"/>
                  <a:gd name="connsiteY5-6494" fmla="*/ 637 h 10007"/>
                  <a:gd name="connsiteX6-6495" fmla="*/ 7305 w 10000"/>
                  <a:gd name="connsiteY6-6496" fmla="*/ 200 h 10007"/>
                  <a:gd name="connsiteX7-6497" fmla="*/ 8733 w 10000"/>
                  <a:gd name="connsiteY7-6498" fmla="*/ 3272 h 10007"/>
                  <a:gd name="connsiteX8-6499" fmla="*/ 9396 w 10000"/>
                  <a:gd name="connsiteY8-6500" fmla="*/ 4623 h 10007"/>
                  <a:gd name="connsiteX9-6501" fmla="*/ 9998 w 10000"/>
                  <a:gd name="connsiteY9-6502" fmla="*/ 9984 h 10007"/>
                  <a:gd name="connsiteX10-6503" fmla="*/ 9263 w 10000"/>
                  <a:gd name="connsiteY10-6504" fmla="*/ 6234 h 10007"/>
                  <a:gd name="connsiteX11-6505" fmla="*/ 8341 w 10000"/>
                  <a:gd name="connsiteY11-6506" fmla="*/ 3847 h 10007"/>
                  <a:gd name="connsiteX12-6507" fmla="*/ 7002 w 10000"/>
                  <a:gd name="connsiteY12-6508" fmla="*/ 3399 h 10007"/>
                  <a:gd name="connsiteX13-6509" fmla="*/ 5826 w 10000"/>
                  <a:gd name="connsiteY13-6510" fmla="*/ 2195 h 10007"/>
                  <a:gd name="connsiteX14-6511" fmla="*/ 4815 w 10000"/>
                  <a:gd name="connsiteY14-6512" fmla="*/ 2647 h 10007"/>
                  <a:gd name="connsiteX15-6513" fmla="*/ 3734 w 10000"/>
                  <a:gd name="connsiteY15-6514" fmla="*/ 2235 h 10007"/>
                  <a:gd name="connsiteX16-6515" fmla="*/ 2837 w 10000"/>
                  <a:gd name="connsiteY16-6516" fmla="*/ 3634 h 10007"/>
                  <a:gd name="connsiteX17-6517" fmla="*/ 1982 w 10000"/>
                  <a:gd name="connsiteY17-6518" fmla="*/ 3694 h 10007"/>
                  <a:gd name="connsiteX18-6519" fmla="*/ 1115 w 10000"/>
                  <a:gd name="connsiteY18-6520" fmla="*/ 5466 h 10007"/>
                  <a:gd name="connsiteX19-6521" fmla="*/ 1 w 10000"/>
                  <a:gd name="connsiteY19-6522" fmla="*/ 8376 h 10007"/>
                  <a:gd name="connsiteX20-6523" fmla="*/ 671 w 10000"/>
                  <a:gd name="connsiteY20-6524" fmla="*/ 4500 h 10007"/>
                  <a:gd name="connsiteX0-6525" fmla="*/ 671 w 10008"/>
                  <a:gd name="connsiteY0-6526" fmla="*/ 4500 h 10007"/>
                  <a:gd name="connsiteX1-6527" fmla="*/ 1578 w 10008"/>
                  <a:gd name="connsiteY1-6528" fmla="*/ 2768 h 10007"/>
                  <a:gd name="connsiteX2-6529" fmla="*/ 2520 w 10008"/>
                  <a:gd name="connsiteY2-6530" fmla="*/ 631 h 10007"/>
                  <a:gd name="connsiteX3-6531" fmla="*/ 3404 w 10008"/>
                  <a:gd name="connsiteY3-6532" fmla="*/ 1037 h 10007"/>
                  <a:gd name="connsiteX4-6533" fmla="*/ 4616 w 10008"/>
                  <a:gd name="connsiteY4-6534" fmla="*/ 5 h 10007"/>
                  <a:gd name="connsiteX5-6535" fmla="*/ 5811 w 10008"/>
                  <a:gd name="connsiteY5-6536" fmla="*/ 637 h 10007"/>
                  <a:gd name="connsiteX6-6537" fmla="*/ 7305 w 10008"/>
                  <a:gd name="connsiteY6-6538" fmla="*/ 200 h 10007"/>
                  <a:gd name="connsiteX7-6539" fmla="*/ 8733 w 10008"/>
                  <a:gd name="connsiteY7-6540" fmla="*/ 3272 h 10007"/>
                  <a:gd name="connsiteX8-6541" fmla="*/ 9396 w 10008"/>
                  <a:gd name="connsiteY8-6542" fmla="*/ 4623 h 10007"/>
                  <a:gd name="connsiteX9-6543" fmla="*/ 9634 w 10008"/>
                  <a:gd name="connsiteY9-6544" fmla="*/ 6684 h 10007"/>
                  <a:gd name="connsiteX10-6545" fmla="*/ 9998 w 10008"/>
                  <a:gd name="connsiteY10-6546" fmla="*/ 9984 h 10007"/>
                  <a:gd name="connsiteX11-6547" fmla="*/ 9263 w 10008"/>
                  <a:gd name="connsiteY11-6548" fmla="*/ 6234 h 10007"/>
                  <a:gd name="connsiteX12-6549" fmla="*/ 8341 w 10008"/>
                  <a:gd name="connsiteY12-6550" fmla="*/ 3847 h 10007"/>
                  <a:gd name="connsiteX13-6551" fmla="*/ 7002 w 10008"/>
                  <a:gd name="connsiteY13-6552" fmla="*/ 3399 h 10007"/>
                  <a:gd name="connsiteX14-6553" fmla="*/ 5826 w 10008"/>
                  <a:gd name="connsiteY14-6554" fmla="*/ 2195 h 10007"/>
                  <a:gd name="connsiteX15-6555" fmla="*/ 4815 w 10008"/>
                  <a:gd name="connsiteY15-6556" fmla="*/ 2647 h 10007"/>
                  <a:gd name="connsiteX16-6557" fmla="*/ 3734 w 10008"/>
                  <a:gd name="connsiteY16-6558" fmla="*/ 2235 h 10007"/>
                  <a:gd name="connsiteX17-6559" fmla="*/ 2837 w 10008"/>
                  <a:gd name="connsiteY17-6560" fmla="*/ 3634 h 10007"/>
                  <a:gd name="connsiteX18-6561" fmla="*/ 1982 w 10008"/>
                  <a:gd name="connsiteY18-6562" fmla="*/ 3694 h 10007"/>
                  <a:gd name="connsiteX19-6563" fmla="*/ 1115 w 10008"/>
                  <a:gd name="connsiteY19-6564" fmla="*/ 5466 h 10007"/>
                  <a:gd name="connsiteX20-6565" fmla="*/ 1 w 10008"/>
                  <a:gd name="connsiteY20-6566" fmla="*/ 8376 h 10007"/>
                  <a:gd name="connsiteX21" fmla="*/ 671 w 10008"/>
                  <a:gd name="connsiteY21" fmla="*/ 4500 h 10007"/>
                  <a:gd name="connsiteX0-6567" fmla="*/ 671 w 10008"/>
                  <a:gd name="connsiteY0-6568" fmla="*/ 4500 h 10007"/>
                  <a:gd name="connsiteX1-6569" fmla="*/ 1578 w 10008"/>
                  <a:gd name="connsiteY1-6570" fmla="*/ 2768 h 10007"/>
                  <a:gd name="connsiteX2-6571" fmla="*/ 2520 w 10008"/>
                  <a:gd name="connsiteY2-6572" fmla="*/ 631 h 10007"/>
                  <a:gd name="connsiteX3-6573" fmla="*/ 3404 w 10008"/>
                  <a:gd name="connsiteY3-6574" fmla="*/ 1037 h 10007"/>
                  <a:gd name="connsiteX4-6575" fmla="*/ 4616 w 10008"/>
                  <a:gd name="connsiteY4-6576" fmla="*/ 5 h 10007"/>
                  <a:gd name="connsiteX5-6577" fmla="*/ 5811 w 10008"/>
                  <a:gd name="connsiteY5-6578" fmla="*/ 637 h 10007"/>
                  <a:gd name="connsiteX6-6579" fmla="*/ 7305 w 10008"/>
                  <a:gd name="connsiteY6-6580" fmla="*/ 200 h 10007"/>
                  <a:gd name="connsiteX7-6581" fmla="*/ 8733 w 10008"/>
                  <a:gd name="connsiteY7-6582" fmla="*/ 3272 h 10007"/>
                  <a:gd name="connsiteX8-6583" fmla="*/ 9396 w 10008"/>
                  <a:gd name="connsiteY8-6584" fmla="*/ 4623 h 10007"/>
                  <a:gd name="connsiteX9-6585" fmla="*/ 9634 w 10008"/>
                  <a:gd name="connsiteY9-6586" fmla="*/ 6684 h 10007"/>
                  <a:gd name="connsiteX10-6587" fmla="*/ 9998 w 10008"/>
                  <a:gd name="connsiteY10-6588" fmla="*/ 9984 h 10007"/>
                  <a:gd name="connsiteX11-6589" fmla="*/ 9263 w 10008"/>
                  <a:gd name="connsiteY11-6590" fmla="*/ 6234 h 10007"/>
                  <a:gd name="connsiteX12-6591" fmla="*/ 8341 w 10008"/>
                  <a:gd name="connsiteY12-6592" fmla="*/ 3847 h 10007"/>
                  <a:gd name="connsiteX13-6593" fmla="*/ 7002 w 10008"/>
                  <a:gd name="connsiteY13-6594" fmla="*/ 3399 h 10007"/>
                  <a:gd name="connsiteX14-6595" fmla="*/ 5826 w 10008"/>
                  <a:gd name="connsiteY14-6596" fmla="*/ 2195 h 10007"/>
                  <a:gd name="connsiteX15-6597" fmla="*/ 4815 w 10008"/>
                  <a:gd name="connsiteY15-6598" fmla="*/ 2647 h 10007"/>
                  <a:gd name="connsiteX16-6599" fmla="*/ 3734 w 10008"/>
                  <a:gd name="connsiteY16-6600" fmla="*/ 2235 h 10007"/>
                  <a:gd name="connsiteX17-6601" fmla="*/ 2837 w 10008"/>
                  <a:gd name="connsiteY17-6602" fmla="*/ 3634 h 10007"/>
                  <a:gd name="connsiteX18-6603" fmla="*/ 1982 w 10008"/>
                  <a:gd name="connsiteY18-6604" fmla="*/ 3694 h 10007"/>
                  <a:gd name="connsiteX19-6605" fmla="*/ 1115 w 10008"/>
                  <a:gd name="connsiteY19-6606" fmla="*/ 5466 h 10007"/>
                  <a:gd name="connsiteX20-6607" fmla="*/ 1 w 10008"/>
                  <a:gd name="connsiteY20-6608" fmla="*/ 8376 h 10007"/>
                  <a:gd name="connsiteX21-6609" fmla="*/ 671 w 10008"/>
                  <a:gd name="connsiteY21-6610" fmla="*/ 4500 h 10007"/>
                  <a:gd name="connsiteX0-6611" fmla="*/ 671 w 10008"/>
                  <a:gd name="connsiteY0-6612" fmla="*/ 4500 h 10007"/>
                  <a:gd name="connsiteX1-6613" fmla="*/ 1578 w 10008"/>
                  <a:gd name="connsiteY1-6614" fmla="*/ 2768 h 10007"/>
                  <a:gd name="connsiteX2-6615" fmla="*/ 2520 w 10008"/>
                  <a:gd name="connsiteY2-6616" fmla="*/ 631 h 10007"/>
                  <a:gd name="connsiteX3-6617" fmla="*/ 3404 w 10008"/>
                  <a:gd name="connsiteY3-6618" fmla="*/ 1037 h 10007"/>
                  <a:gd name="connsiteX4-6619" fmla="*/ 4616 w 10008"/>
                  <a:gd name="connsiteY4-6620" fmla="*/ 5 h 10007"/>
                  <a:gd name="connsiteX5-6621" fmla="*/ 5811 w 10008"/>
                  <a:gd name="connsiteY5-6622" fmla="*/ 637 h 10007"/>
                  <a:gd name="connsiteX6-6623" fmla="*/ 7305 w 10008"/>
                  <a:gd name="connsiteY6-6624" fmla="*/ 200 h 10007"/>
                  <a:gd name="connsiteX7-6625" fmla="*/ 8733 w 10008"/>
                  <a:gd name="connsiteY7-6626" fmla="*/ 3272 h 10007"/>
                  <a:gd name="connsiteX8-6627" fmla="*/ 9396 w 10008"/>
                  <a:gd name="connsiteY8-6628" fmla="*/ 4623 h 10007"/>
                  <a:gd name="connsiteX9-6629" fmla="*/ 9634 w 10008"/>
                  <a:gd name="connsiteY9-6630" fmla="*/ 6684 h 10007"/>
                  <a:gd name="connsiteX10-6631" fmla="*/ 9998 w 10008"/>
                  <a:gd name="connsiteY10-6632" fmla="*/ 9984 h 10007"/>
                  <a:gd name="connsiteX11-6633" fmla="*/ 9263 w 10008"/>
                  <a:gd name="connsiteY11-6634" fmla="*/ 6234 h 10007"/>
                  <a:gd name="connsiteX12-6635" fmla="*/ 8341 w 10008"/>
                  <a:gd name="connsiteY12-6636" fmla="*/ 3847 h 10007"/>
                  <a:gd name="connsiteX13-6637" fmla="*/ 7002 w 10008"/>
                  <a:gd name="connsiteY13-6638" fmla="*/ 3399 h 10007"/>
                  <a:gd name="connsiteX14-6639" fmla="*/ 5826 w 10008"/>
                  <a:gd name="connsiteY14-6640" fmla="*/ 2195 h 10007"/>
                  <a:gd name="connsiteX15-6641" fmla="*/ 4815 w 10008"/>
                  <a:gd name="connsiteY15-6642" fmla="*/ 2647 h 10007"/>
                  <a:gd name="connsiteX16-6643" fmla="*/ 3734 w 10008"/>
                  <a:gd name="connsiteY16-6644" fmla="*/ 2235 h 10007"/>
                  <a:gd name="connsiteX17-6645" fmla="*/ 2837 w 10008"/>
                  <a:gd name="connsiteY17-6646" fmla="*/ 3634 h 10007"/>
                  <a:gd name="connsiteX18-6647" fmla="*/ 1982 w 10008"/>
                  <a:gd name="connsiteY18-6648" fmla="*/ 3694 h 10007"/>
                  <a:gd name="connsiteX19-6649" fmla="*/ 1115 w 10008"/>
                  <a:gd name="connsiteY19-6650" fmla="*/ 5466 h 10007"/>
                  <a:gd name="connsiteX20-6651" fmla="*/ 1 w 10008"/>
                  <a:gd name="connsiteY20-6652" fmla="*/ 8376 h 10007"/>
                  <a:gd name="connsiteX21-6653" fmla="*/ 671 w 10008"/>
                  <a:gd name="connsiteY21-6654" fmla="*/ 4500 h 10007"/>
                  <a:gd name="connsiteX0-6655" fmla="*/ 671 w 10008"/>
                  <a:gd name="connsiteY0-6656" fmla="*/ 4500 h 10007"/>
                  <a:gd name="connsiteX1-6657" fmla="*/ 1578 w 10008"/>
                  <a:gd name="connsiteY1-6658" fmla="*/ 2768 h 10007"/>
                  <a:gd name="connsiteX2-6659" fmla="*/ 2520 w 10008"/>
                  <a:gd name="connsiteY2-6660" fmla="*/ 631 h 10007"/>
                  <a:gd name="connsiteX3-6661" fmla="*/ 3404 w 10008"/>
                  <a:gd name="connsiteY3-6662" fmla="*/ 1037 h 10007"/>
                  <a:gd name="connsiteX4-6663" fmla="*/ 4616 w 10008"/>
                  <a:gd name="connsiteY4-6664" fmla="*/ 5 h 10007"/>
                  <a:gd name="connsiteX5-6665" fmla="*/ 5811 w 10008"/>
                  <a:gd name="connsiteY5-6666" fmla="*/ 637 h 10007"/>
                  <a:gd name="connsiteX6-6667" fmla="*/ 7305 w 10008"/>
                  <a:gd name="connsiteY6-6668" fmla="*/ 200 h 10007"/>
                  <a:gd name="connsiteX7-6669" fmla="*/ 8540 w 10008"/>
                  <a:gd name="connsiteY7-6670" fmla="*/ 2858 h 10007"/>
                  <a:gd name="connsiteX8-6671" fmla="*/ 9396 w 10008"/>
                  <a:gd name="connsiteY8-6672" fmla="*/ 4623 h 10007"/>
                  <a:gd name="connsiteX9-6673" fmla="*/ 9634 w 10008"/>
                  <a:gd name="connsiteY9-6674" fmla="*/ 6684 h 10007"/>
                  <a:gd name="connsiteX10-6675" fmla="*/ 9998 w 10008"/>
                  <a:gd name="connsiteY10-6676" fmla="*/ 9984 h 10007"/>
                  <a:gd name="connsiteX11-6677" fmla="*/ 9263 w 10008"/>
                  <a:gd name="connsiteY11-6678" fmla="*/ 6234 h 10007"/>
                  <a:gd name="connsiteX12-6679" fmla="*/ 8341 w 10008"/>
                  <a:gd name="connsiteY12-6680" fmla="*/ 3847 h 10007"/>
                  <a:gd name="connsiteX13-6681" fmla="*/ 7002 w 10008"/>
                  <a:gd name="connsiteY13-6682" fmla="*/ 3399 h 10007"/>
                  <a:gd name="connsiteX14-6683" fmla="*/ 5826 w 10008"/>
                  <a:gd name="connsiteY14-6684" fmla="*/ 2195 h 10007"/>
                  <a:gd name="connsiteX15-6685" fmla="*/ 4815 w 10008"/>
                  <a:gd name="connsiteY15-6686" fmla="*/ 2647 h 10007"/>
                  <a:gd name="connsiteX16-6687" fmla="*/ 3734 w 10008"/>
                  <a:gd name="connsiteY16-6688" fmla="*/ 2235 h 10007"/>
                  <a:gd name="connsiteX17-6689" fmla="*/ 2837 w 10008"/>
                  <a:gd name="connsiteY17-6690" fmla="*/ 3634 h 10007"/>
                  <a:gd name="connsiteX18-6691" fmla="*/ 1982 w 10008"/>
                  <a:gd name="connsiteY18-6692" fmla="*/ 3694 h 10007"/>
                  <a:gd name="connsiteX19-6693" fmla="*/ 1115 w 10008"/>
                  <a:gd name="connsiteY19-6694" fmla="*/ 5466 h 10007"/>
                  <a:gd name="connsiteX20-6695" fmla="*/ 1 w 10008"/>
                  <a:gd name="connsiteY20-6696" fmla="*/ 8376 h 10007"/>
                  <a:gd name="connsiteX21-6697" fmla="*/ 671 w 10008"/>
                  <a:gd name="connsiteY21-6698" fmla="*/ 4500 h 10007"/>
                  <a:gd name="connsiteX0-6699" fmla="*/ 671 w 10008"/>
                  <a:gd name="connsiteY0-6700" fmla="*/ 4500 h 10007"/>
                  <a:gd name="connsiteX1-6701" fmla="*/ 1578 w 10008"/>
                  <a:gd name="connsiteY1-6702" fmla="*/ 2768 h 10007"/>
                  <a:gd name="connsiteX2-6703" fmla="*/ 2520 w 10008"/>
                  <a:gd name="connsiteY2-6704" fmla="*/ 631 h 10007"/>
                  <a:gd name="connsiteX3-6705" fmla="*/ 3404 w 10008"/>
                  <a:gd name="connsiteY3-6706" fmla="*/ 1037 h 10007"/>
                  <a:gd name="connsiteX4-6707" fmla="*/ 4616 w 10008"/>
                  <a:gd name="connsiteY4-6708" fmla="*/ 5 h 10007"/>
                  <a:gd name="connsiteX5-6709" fmla="*/ 5811 w 10008"/>
                  <a:gd name="connsiteY5-6710" fmla="*/ 637 h 10007"/>
                  <a:gd name="connsiteX6-6711" fmla="*/ 7305 w 10008"/>
                  <a:gd name="connsiteY6-6712" fmla="*/ 200 h 10007"/>
                  <a:gd name="connsiteX7-6713" fmla="*/ 8540 w 10008"/>
                  <a:gd name="connsiteY7-6714" fmla="*/ 2858 h 10007"/>
                  <a:gd name="connsiteX8-6715" fmla="*/ 9396 w 10008"/>
                  <a:gd name="connsiteY8-6716" fmla="*/ 4623 h 10007"/>
                  <a:gd name="connsiteX9-6717" fmla="*/ 9634 w 10008"/>
                  <a:gd name="connsiteY9-6718" fmla="*/ 6684 h 10007"/>
                  <a:gd name="connsiteX10-6719" fmla="*/ 9998 w 10008"/>
                  <a:gd name="connsiteY10-6720" fmla="*/ 9984 h 10007"/>
                  <a:gd name="connsiteX11-6721" fmla="*/ 9263 w 10008"/>
                  <a:gd name="connsiteY11-6722" fmla="*/ 6234 h 10007"/>
                  <a:gd name="connsiteX12-6723" fmla="*/ 8341 w 10008"/>
                  <a:gd name="connsiteY12-6724" fmla="*/ 3847 h 10007"/>
                  <a:gd name="connsiteX13-6725" fmla="*/ 7002 w 10008"/>
                  <a:gd name="connsiteY13-6726" fmla="*/ 3399 h 10007"/>
                  <a:gd name="connsiteX14-6727" fmla="*/ 5826 w 10008"/>
                  <a:gd name="connsiteY14-6728" fmla="*/ 2195 h 10007"/>
                  <a:gd name="connsiteX15-6729" fmla="*/ 4696 w 10008"/>
                  <a:gd name="connsiteY15-6730" fmla="*/ 2722 h 10007"/>
                  <a:gd name="connsiteX16-6731" fmla="*/ 3734 w 10008"/>
                  <a:gd name="connsiteY16-6732" fmla="*/ 2235 h 10007"/>
                  <a:gd name="connsiteX17-6733" fmla="*/ 2837 w 10008"/>
                  <a:gd name="connsiteY17-6734" fmla="*/ 3634 h 10007"/>
                  <a:gd name="connsiteX18-6735" fmla="*/ 1982 w 10008"/>
                  <a:gd name="connsiteY18-6736" fmla="*/ 3694 h 10007"/>
                  <a:gd name="connsiteX19-6737" fmla="*/ 1115 w 10008"/>
                  <a:gd name="connsiteY19-6738" fmla="*/ 5466 h 10007"/>
                  <a:gd name="connsiteX20-6739" fmla="*/ 1 w 10008"/>
                  <a:gd name="connsiteY20-6740" fmla="*/ 8376 h 10007"/>
                  <a:gd name="connsiteX21-6741" fmla="*/ 671 w 10008"/>
                  <a:gd name="connsiteY21-6742" fmla="*/ 4500 h 10007"/>
                  <a:gd name="connsiteX0-6743" fmla="*/ 671 w 10008"/>
                  <a:gd name="connsiteY0-6744" fmla="*/ 4500 h 10007"/>
                  <a:gd name="connsiteX1-6745" fmla="*/ 1578 w 10008"/>
                  <a:gd name="connsiteY1-6746" fmla="*/ 2768 h 10007"/>
                  <a:gd name="connsiteX2-6747" fmla="*/ 2520 w 10008"/>
                  <a:gd name="connsiteY2-6748" fmla="*/ 631 h 10007"/>
                  <a:gd name="connsiteX3-6749" fmla="*/ 3404 w 10008"/>
                  <a:gd name="connsiteY3-6750" fmla="*/ 1037 h 10007"/>
                  <a:gd name="connsiteX4-6751" fmla="*/ 4616 w 10008"/>
                  <a:gd name="connsiteY4-6752" fmla="*/ 5 h 10007"/>
                  <a:gd name="connsiteX5-6753" fmla="*/ 5811 w 10008"/>
                  <a:gd name="connsiteY5-6754" fmla="*/ 637 h 10007"/>
                  <a:gd name="connsiteX6-6755" fmla="*/ 7691 w 10008"/>
                  <a:gd name="connsiteY6-6756" fmla="*/ 877 h 10007"/>
                  <a:gd name="connsiteX7-6757" fmla="*/ 8540 w 10008"/>
                  <a:gd name="connsiteY7-6758" fmla="*/ 2858 h 10007"/>
                  <a:gd name="connsiteX8-6759" fmla="*/ 9396 w 10008"/>
                  <a:gd name="connsiteY8-6760" fmla="*/ 4623 h 10007"/>
                  <a:gd name="connsiteX9-6761" fmla="*/ 9634 w 10008"/>
                  <a:gd name="connsiteY9-6762" fmla="*/ 6684 h 10007"/>
                  <a:gd name="connsiteX10-6763" fmla="*/ 9998 w 10008"/>
                  <a:gd name="connsiteY10-6764" fmla="*/ 9984 h 10007"/>
                  <a:gd name="connsiteX11-6765" fmla="*/ 9263 w 10008"/>
                  <a:gd name="connsiteY11-6766" fmla="*/ 6234 h 10007"/>
                  <a:gd name="connsiteX12-6767" fmla="*/ 8341 w 10008"/>
                  <a:gd name="connsiteY12-6768" fmla="*/ 3847 h 10007"/>
                  <a:gd name="connsiteX13-6769" fmla="*/ 7002 w 10008"/>
                  <a:gd name="connsiteY13-6770" fmla="*/ 3399 h 10007"/>
                  <a:gd name="connsiteX14-6771" fmla="*/ 5826 w 10008"/>
                  <a:gd name="connsiteY14-6772" fmla="*/ 2195 h 10007"/>
                  <a:gd name="connsiteX15-6773" fmla="*/ 4696 w 10008"/>
                  <a:gd name="connsiteY15-6774" fmla="*/ 2722 h 10007"/>
                  <a:gd name="connsiteX16-6775" fmla="*/ 3734 w 10008"/>
                  <a:gd name="connsiteY16-6776" fmla="*/ 2235 h 10007"/>
                  <a:gd name="connsiteX17-6777" fmla="*/ 2837 w 10008"/>
                  <a:gd name="connsiteY17-6778" fmla="*/ 3634 h 10007"/>
                  <a:gd name="connsiteX18-6779" fmla="*/ 1982 w 10008"/>
                  <a:gd name="connsiteY18-6780" fmla="*/ 3694 h 10007"/>
                  <a:gd name="connsiteX19-6781" fmla="*/ 1115 w 10008"/>
                  <a:gd name="connsiteY19-6782" fmla="*/ 5466 h 10007"/>
                  <a:gd name="connsiteX20-6783" fmla="*/ 1 w 10008"/>
                  <a:gd name="connsiteY20-6784" fmla="*/ 8376 h 10007"/>
                  <a:gd name="connsiteX21-6785" fmla="*/ 671 w 10008"/>
                  <a:gd name="connsiteY21-6786" fmla="*/ 4500 h 10007"/>
                  <a:gd name="connsiteX0-6787" fmla="*/ 671 w 10008"/>
                  <a:gd name="connsiteY0-6788" fmla="*/ 4500 h 10007"/>
                  <a:gd name="connsiteX1-6789" fmla="*/ 1578 w 10008"/>
                  <a:gd name="connsiteY1-6790" fmla="*/ 2768 h 10007"/>
                  <a:gd name="connsiteX2-6791" fmla="*/ 2520 w 10008"/>
                  <a:gd name="connsiteY2-6792" fmla="*/ 631 h 10007"/>
                  <a:gd name="connsiteX3-6793" fmla="*/ 3404 w 10008"/>
                  <a:gd name="connsiteY3-6794" fmla="*/ 1037 h 10007"/>
                  <a:gd name="connsiteX4-6795" fmla="*/ 4616 w 10008"/>
                  <a:gd name="connsiteY4-6796" fmla="*/ 5 h 10007"/>
                  <a:gd name="connsiteX5-6797" fmla="*/ 5811 w 10008"/>
                  <a:gd name="connsiteY5-6798" fmla="*/ 637 h 10007"/>
                  <a:gd name="connsiteX6-6799" fmla="*/ 6824 w 10008"/>
                  <a:gd name="connsiteY6-6800" fmla="*/ 894 h 10007"/>
                  <a:gd name="connsiteX7-6801" fmla="*/ 7691 w 10008"/>
                  <a:gd name="connsiteY7-6802" fmla="*/ 877 h 10007"/>
                  <a:gd name="connsiteX8-6803" fmla="*/ 8540 w 10008"/>
                  <a:gd name="connsiteY8-6804" fmla="*/ 2858 h 10007"/>
                  <a:gd name="connsiteX9-6805" fmla="*/ 9396 w 10008"/>
                  <a:gd name="connsiteY9-6806" fmla="*/ 4623 h 10007"/>
                  <a:gd name="connsiteX10-6807" fmla="*/ 9634 w 10008"/>
                  <a:gd name="connsiteY10-6808" fmla="*/ 6684 h 10007"/>
                  <a:gd name="connsiteX11-6809" fmla="*/ 9998 w 10008"/>
                  <a:gd name="connsiteY11-6810" fmla="*/ 9984 h 10007"/>
                  <a:gd name="connsiteX12-6811" fmla="*/ 9263 w 10008"/>
                  <a:gd name="connsiteY12-6812" fmla="*/ 6234 h 10007"/>
                  <a:gd name="connsiteX13-6813" fmla="*/ 8341 w 10008"/>
                  <a:gd name="connsiteY13-6814" fmla="*/ 3847 h 10007"/>
                  <a:gd name="connsiteX14-6815" fmla="*/ 7002 w 10008"/>
                  <a:gd name="connsiteY14-6816" fmla="*/ 3399 h 10007"/>
                  <a:gd name="connsiteX15-6817" fmla="*/ 5826 w 10008"/>
                  <a:gd name="connsiteY15-6818" fmla="*/ 2195 h 10007"/>
                  <a:gd name="connsiteX16-6819" fmla="*/ 4696 w 10008"/>
                  <a:gd name="connsiteY16-6820" fmla="*/ 2722 h 10007"/>
                  <a:gd name="connsiteX17-6821" fmla="*/ 3734 w 10008"/>
                  <a:gd name="connsiteY17-6822" fmla="*/ 2235 h 10007"/>
                  <a:gd name="connsiteX18-6823" fmla="*/ 2837 w 10008"/>
                  <a:gd name="connsiteY18-6824" fmla="*/ 3634 h 10007"/>
                  <a:gd name="connsiteX19-6825" fmla="*/ 1982 w 10008"/>
                  <a:gd name="connsiteY19-6826" fmla="*/ 3694 h 10007"/>
                  <a:gd name="connsiteX20-6827" fmla="*/ 1115 w 10008"/>
                  <a:gd name="connsiteY20-6828" fmla="*/ 5466 h 10007"/>
                  <a:gd name="connsiteX21-6829" fmla="*/ 1 w 10008"/>
                  <a:gd name="connsiteY21-6830" fmla="*/ 8376 h 10007"/>
                  <a:gd name="connsiteX22" fmla="*/ 671 w 10008"/>
                  <a:gd name="connsiteY22" fmla="*/ 4500 h 10007"/>
                  <a:gd name="connsiteX0-6831" fmla="*/ 671 w 10008"/>
                  <a:gd name="connsiteY0-6832" fmla="*/ 4547 h 10054"/>
                  <a:gd name="connsiteX1-6833" fmla="*/ 1578 w 10008"/>
                  <a:gd name="connsiteY1-6834" fmla="*/ 2815 h 10054"/>
                  <a:gd name="connsiteX2-6835" fmla="*/ 2520 w 10008"/>
                  <a:gd name="connsiteY2-6836" fmla="*/ 678 h 10054"/>
                  <a:gd name="connsiteX3-6837" fmla="*/ 3404 w 10008"/>
                  <a:gd name="connsiteY3-6838" fmla="*/ 1084 h 10054"/>
                  <a:gd name="connsiteX4-6839" fmla="*/ 4616 w 10008"/>
                  <a:gd name="connsiteY4-6840" fmla="*/ 52 h 10054"/>
                  <a:gd name="connsiteX5-6841" fmla="*/ 5811 w 10008"/>
                  <a:gd name="connsiteY5-6842" fmla="*/ 684 h 10054"/>
                  <a:gd name="connsiteX6-6843" fmla="*/ 6155 w 10008"/>
                  <a:gd name="connsiteY6-6844" fmla="*/ 1 h 10054"/>
                  <a:gd name="connsiteX7-6845" fmla="*/ 6824 w 10008"/>
                  <a:gd name="connsiteY7-6846" fmla="*/ 941 h 10054"/>
                  <a:gd name="connsiteX8-6847" fmla="*/ 7691 w 10008"/>
                  <a:gd name="connsiteY8-6848" fmla="*/ 924 h 10054"/>
                  <a:gd name="connsiteX9-6849" fmla="*/ 8540 w 10008"/>
                  <a:gd name="connsiteY9-6850" fmla="*/ 2905 h 10054"/>
                  <a:gd name="connsiteX10-6851" fmla="*/ 9396 w 10008"/>
                  <a:gd name="connsiteY10-6852" fmla="*/ 4670 h 10054"/>
                  <a:gd name="connsiteX11-6853" fmla="*/ 9634 w 10008"/>
                  <a:gd name="connsiteY11-6854" fmla="*/ 6731 h 10054"/>
                  <a:gd name="connsiteX12-6855" fmla="*/ 9998 w 10008"/>
                  <a:gd name="connsiteY12-6856" fmla="*/ 10031 h 10054"/>
                  <a:gd name="connsiteX13-6857" fmla="*/ 9263 w 10008"/>
                  <a:gd name="connsiteY13-6858" fmla="*/ 6281 h 10054"/>
                  <a:gd name="connsiteX14-6859" fmla="*/ 8341 w 10008"/>
                  <a:gd name="connsiteY14-6860" fmla="*/ 3894 h 10054"/>
                  <a:gd name="connsiteX15-6861" fmla="*/ 7002 w 10008"/>
                  <a:gd name="connsiteY15-6862" fmla="*/ 3446 h 10054"/>
                  <a:gd name="connsiteX16-6863" fmla="*/ 5826 w 10008"/>
                  <a:gd name="connsiteY16-6864" fmla="*/ 2242 h 10054"/>
                  <a:gd name="connsiteX17-6865" fmla="*/ 4696 w 10008"/>
                  <a:gd name="connsiteY17-6866" fmla="*/ 2769 h 10054"/>
                  <a:gd name="connsiteX18-6867" fmla="*/ 3734 w 10008"/>
                  <a:gd name="connsiteY18-6868" fmla="*/ 2282 h 10054"/>
                  <a:gd name="connsiteX19-6869" fmla="*/ 2837 w 10008"/>
                  <a:gd name="connsiteY19-6870" fmla="*/ 3681 h 10054"/>
                  <a:gd name="connsiteX20-6871" fmla="*/ 1982 w 10008"/>
                  <a:gd name="connsiteY20-6872" fmla="*/ 3741 h 10054"/>
                  <a:gd name="connsiteX21-6873" fmla="*/ 1115 w 10008"/>
                  <a:gd name="connsiteY21-6874" fmla="*/ 5513 h 10054"/>
                  <a:gd name="connsiteX22-6875" fmla="*/ 1 w 10008"/>
                  <a:gd name="connsiteY22-6876" fmla="*/ 8423 h 10054"/>
                  <a:gd name="connsiteX23" fmla="*/ 671 w 10008"/>
                  <a:gd name="connsiteY23" fmla="*/ 4547 h 10054"/>
                  <a:gd name="connsiteX0-6877" fmla="*/ 671 w 10008"/>
                  <a:gd name="connsiteY0-6878" fmla="*/ 4548 h 10055"/>
                  <a:gd name="connsiteX1-6879" fmla="*/ 1578 w 10008"/>
                  <a:gd name="connsiteY1-6880" fmla="*/ 2816 h 10055"/>
                  <a:gd name="connsiteX2-6881" fmla="*/ 2520 w 10008"/>
                  <a:gd name="connsiteY2-6882" fmla="*/ 679 h 10055"/>
                  <a:gd name="connsiteX3-6883" fmla="*/ 3404 w 10008"/>
                  <a:gd name="connsiteY3-6884" fmla="*/ 1085 h 10055"/>
                  <a:gd name="connsiteX4-6885" fmla="*/ 4616 w 10008"/>
                  <a:gd name="connsiteY4-6886" fmla="*/ 53 h 10055"/>
                  <a:gd name="connsiteX5-6887" fmla="*/ 5365 w 10008"/>
                  <a:gd name="connsiteY5-6888" fmla="*/ 309 h 10055"/>
                  <a:gd name="connsiteX6-6889" fmla="*/ 6155 w 10008"/>
                  <a:gd name="connsiteY6-6890" fmla="*/ 2 h 10055"/>
                  <a:gd name="connsiteX7-6891" fmla="*/ 6824 w 10008"/>
                  <a:gd name="connsiteY7-6892" fmla="*/ 942 h 10055"/>
                  <a:gd name="connsiteX8-6893" fmla="*/ 7691 w 10008"/>
                  <a:gd name="connsiteY8-6894" fmla="*/ 925 h 10055"/>
                  <a:gd name="connsiteX9-6895" fmla="*/ 8540 w 10008"/>
                  <a:gd name="connsiteY9-6896" fmla="*/ 2906 h 10055"/>
                  <a:gd name="connsiteX10-6897" fmla="*/ 9396 w 10008"/>
                  <a:gd name="connsiteY10-6898" fmla="*/ 4671 h 10055"/>
                  <a:gd name="connsiteX11-6899" fmla="*/ 9634 w 10008"/>
                  <a:gd name="connsiteY11-6900" fmla="*/ 6732 h 10055"/>
                  <a:gd name="connsiteX12-6901" fmla="*/ 9998 w 10008"/>
                  <a:gd name="connsiteY12-6902" fmla="*/ 10032 h 10055"/>
                  <a:gd name="connsiteX13-6903" fmla="*/ 9263 w 10008"/>
                  <a:gd name="connsiteY13-6904" fmla="*/ 6282 h 10055"/>
                  <a:gd name="connsiteX14-6905" fmla="*/ 8341 w 10008"/>
                  <a:gd name="connsiteY14-6906" fmla="*/ 3895 h 10055"/>
                  <a:gd name="connsiteX15-6907" fmla="*/ 7002 w 10008"/>
                  <a:gd name="connsiteY15-6908" fmla="*/ 3447 h 10055"/>
                  <a:gd name="connsiteX16-6909" fmla="*/ 5826 w 10008"/>
                  <a:gd name="connsiteY16-6910" fmla="*/ 2243 h 10055"/>
                  <a:gd name="connsiteX17-6911" fmla="*/ 4696 w 10008"/>
                  <a:gd name="connsiteY17-6912" fmla="*/ 2770 h 10055"/>
                  <a:gd name="connsiteX18-6913" fmla="*/ 3734 w 10008"/>
                  <a:gd name="connsiteY18-6914" fmla="*/ 2283 h 10055"/>
                  <a:gd name="connsiteX19-6915" fmla="*/ 2837 w 10008"/>
                  <a:gd name="connsiteY19-6916" fmla="*/ 3682 h 10055"/>
                  <a:gd name="connsiteX20-6917" fmla="*/ 1982 w 10008"/>
                  <a:gd name="connsiteY20-6918" fmla="*/ 3742 h 10055"/>
                  <a:gd name="connsiteX21-6919" fmla="*/ 1115 w 10008"/>
                  <a:gd name="connsiteY21-6920" fmla="*/ 5514 h 10055"/>
                  <a:gd name="connsiteX22-6921" fmla="*/ 1 w 10008"/>
                  <a:gd name="connsiteY22-6922" fmla="*/ 8424 h 10055"/>
                  <a:gd name="connsiteX23-6923" fmla="*/ 671 w 10008"/>
                  <a:gd name="connsiteY23-6924" fmla="*/ 4548 h 10055"/>
                  <a:gd name="connsiteX0-6925" fmla="*/ 671 w 10008"/>
                  <a:gd name="connsiteY0-6926" fmla="*/ 4548 h 10055"/>
                  <a:gd name="connsiteX1-6927" fmla="*/ 1578 w 10008"/>
                  <a:gd name="connsiteY1-6928" fmla="*/ 2816 h 10055"/>
                  <a:gd name="connsiteX2-6929" fmla="*/ 2520 w 10008"/>
                  <a:gd name="connsiteY2-6930" fmla="*/ 679 h 10055"/>
                  <a:gd name="connsiteX3-6931" fmla="*/ 3404 w 10008"/>
                  <a:gd name="connsiteY3-6932" fmla="*/ 1085 h 10055"/>
                  <a:gd name="connsiteX4-6933" fmla="*/ 4616 w 10008"/>
                  <a:gd name="connsiteY4-6934" fmla="*/ 53 h 10055"/>
                  <a:gd name="connsiteX5-6935" fmla="*/ 5365 w 10008"/>
                  <a:gd name="connsiteY5-6936" fmla="*/ 422 h 10055"/>
                  <a:gd name="connsiteX6-6937" fmla="*/ 6155 w 10008"/>
                  <a:gd name="connsiteY6-6938" fmla="*/ 2 h 10055"/>
                  <a:gd name="connsiteX7-6939" fmla="*/ 6824 w 10008"/>
                  <a:gd name="connsiteY7-6940" fmla="*/ 942 h 10055"/>
                  <a:gd name="connsiteX8-6941" fmla="*/ 7691 w 10008"/>
                  <a:gd name="connsiteY8-6942" fmla="*/ 925 h 10055"/>
                  <a:gd name="connsiteX9-6943" fmla="*/ 8540 w 10008"/>
                  <a:gd name="connsiteY9-6944" fmla="*/ 2906 h 10055"/>
                  <a:gd name="connsiteX10-6945" fmla="*/ 9396 w 10008"/>
                  <a:gd name="connsiteY10-6946" fmla="*/ 4671 h 10055"/>
                  <a:gd name="connsiteX11-6947" fmla="*/ 9634 w 10008"/>
                  <a:gd name="connsiteY11-6948" fmla="*/ 6732 h 10055"/>
                  <a:gd name="connsiteX12-6949" fmla="*/ 9998 w 10008"/>
                  <a:gd name="connsiteY12-6950" fmla="*/ 10032 h 10055"/>
                  <a:gd name="connsiteX13-6951" fmla="*/ 9263 w 10008"/>
                  <a:gd name="connsiteY13-6952" fmla="*/ 6282 h 10055"/>
                  <a:gd name="connsiteX14-6953" fmla="*/ 8341 w 10008"/>
                  <a:gd name="connsiteY14-6954" fmla="*/ 3895 h 10055"/>
                  <a:gd name="connsiteX15-6955" fmla="*/ 7002 w 10008"/>
                  <a:gd name="connsiteY15-6956" fmla="*/ 3447 h 10055"/>
                  <a:gd name="connsiteX16-6957" fmla="*/ 5826 w 10008"/>
                  <a:gd name="connsiteY16-6958" fmla="*/ 2243 h 10055"/>
                  <a:gd name="connsiteX17-6959" fmla="*/ 4696 w 10008"/>
                  <a:gd name="connsiteY17-6960" fmla="*/ 2770 h 10055"/>
                  <a:gd name="connsiteX18-6961" fmla="*/ 3734 w 10008"/>
                  <a:gd name="connsiteY18-6962" fmla="*/ 2283 h 10055"/>
                  <a:gd name="connsiteX19-6963" fmla="*/ 2837 w 10008"/>
                  <a:gd name="connsiteY19-6964" fmla="*/ 3682 h 10055"/>
                  <a:gd name="connsiteX20-6965" fmla="*/ 1982 w 10008"/>
                  <a:gd name="connsiteY20-6966" fmla="*/ 3742 h 10055"/>
                  <a:gd name="connsiteX21-6967" fmla="*/ 1115 w 10008"/>
                  <a:gd name="connsiteY21-6968" fmla="*/ 5514 h 10055"/>
                  <a:gd name="connsiteX22-6969" fmla="*/ 1 w 10008"/>
                  <a:gd name="connsiteY22-6970" fmla="*/ 8424 h 10055"/>
                  <a:gd name="connsiteX23-6971" fmla="*/ 671 w 10008"/>
                  <a:gd name="connsiteY23-6972" fmla="*/ 4548 h 10055"/>
                  <a:gd name="connsiteX0-6973" fmla="*/ 671 w 10008"/>
                  <a:gd name="connsiteY0-6974" fmla="*/ 4548 h 10055"/>
                  <a:gd name="connsiteX1-6975" fmla="*/ 1578 w 10008"/>
                  <a:gd name="connsiteY1-6976" fmla="*/ 2816 h 10055"/>
                  <a:gd name="connsiteX2-6977" fmla="*/ 2520 w 10008"/>
                  <a:gd name="connsiteY2-6978" fmla="*/ 679 h 10055"/>
                  <a:gd name="connsiteX3-6979" fmla="*/ 3404 w 10008"/>
                  <a:gd name="connsiteY3-6980" fmla="*/ 1085 h 10055"/>
                  <a:gd name="connsiteX4-6981" fmla="*/ 4616 w 10008"/>
                  <a:gd name="connsiteY4-6982" fmla="*/ 53 h 10055"/>
                  <a:gd name="connsiteX5-6983" fmla="*/ 5365 w 10008"/>
                  <a:gd name="connsiteY5-6984" fmla="*/ 422 h 10055"/>
                  <a:gd name="connsiteX6-6985" fmla="*/ 6155 w 10008"/>
                  <a:gd name="connsiteY6-6986" fmla="*/ 2 h 10055"/>
                  <a:gd name="connsiteX7-6987" fmla="*/ 6824 w 10008"/>
                  <a:gd name="connsiteY7-6988" fmla="*/ 942 h 10055"/>
                  <a:gd name="connsiteX8-6989" fmla="*/ 7691 w 10008"/>
                  <a:gd name="connsiteY8-6990" fmla="*/ 925 h 10055"/>
                  <a:gd name="connsiteX9-6991" fmla="*/ 8540 w 10008"/>
                  <a:gd name="connsiteY9-6992" fmla="*/ 2906 h 10055"/>
                  <a:gd name="connsiteX10-6993" fmla="*/ 9396 w 10008"/>
                  <a:gd name="connsiteY10-6994" fmla="*/ 4671 h 10055"/>
                  <a:gd name="connsiteX11-6995" fmla="*/ 9634 w 10008"/>
                  <a:gd name="connsiteY11-6996" fmla="*/ 6732 h 10055"/>
                  <a:gd name="connsiteX12-6997" fmla="*/ 9998 w 10008"/>
                  <a:gd name="connsiteY12-6998" fmla="*/ 10032 h 10055"/>
                  <a:gd name="connsiteX13-6999" fmla="*/ 9263 w 10008"/>
                  <a:gd name="connsiteY13-7000" fmla="*/ 6282 h 10055"/>
                  <a:gd name="connsiteX14-7001" fmla="*/ 8341 w 10008"/>
                  <a:gd name="connsiteY14-7002" fmla="*/ 3895 h 10055"/>
                  <a:gd name="connsiteX15-7003" fmla="*/ 7002 w 10008"/>
                  <a:gd name="connsiteY15-7004" fmla="*/ 3447 h 10055"/>
                  <a:gd name="connsiteX16-7005" fmla="*/ 5826 w 10008"/>
                  <a:gd name="connsiteY16-7006" fmla="*/ 2243 h 10055"/>
                  <a:gd name="connsiteX17-7007" fmla="*/ 4696 w 10008"/>
                  <a:gd name="connsiteY17-7008" fmla="*/ 2770 h 10055"/>
                  <a:gd name="connsiteX18-7009" fmla="*/ 3734 w 10008"/>
                  <a:gd name="connsiteY18-7010" fmla="*/ 2283 h 10055"/>
                  <a:gd name="connsiteX19-7011" fmla="*/ 2837 w 10008"/>
                  <a:gd name="connsiteY19-7012" fmla="*/ 3682 h 10055"/>
                  <a:gd name="connsiteX20-7013" fmla="*/ 1982 w 10008"/>
                  <a:gd name="connsiteY20-7014" fmla="*/ 3742 h 10055"/>
                  <a:gd name="connsiteX21-7015" fmla="*/ 1115 w 10008"/>
                  <a:gd name="connsiteY21-7016" fmla="*/ 5514 h 10055"/>
                  <a:gd name="connsiteX22-7017" fmla="*/ 1 w 10008"/>
                  <a:gd name="connsiteY22-7018" fmla="*/ 8424 h 10055"/>
                  <a:gd name="connsiteX23-7019" fmla="*/ 671 w 10008"/>
                  <a:gd name="connsiteY23-7020" fmla="*/ 4548 h 10055"/>
                  <a:gd name="connsiteX0-7021" fmla="*/ 671 w 10008"/>
                  <a:gd name="connsiteY0-7022" fmla="*/ 4553 h 10060"/>
                  <a:gd name="connsiteX1-7023" fmla="*/ 1578 w 10008"/>
                  <a:gd name="connsiteY1-7024" fmla="*/ 2821 h 10060"/>
                  <a:gd name="connsiteX2-7025" fmla="*/ 2520 w 10008"/>
                  <a:gd name="connsiteY2-7026" fmla="*/ 684 h 10060"/>
                  <a:gd name="connsiteX3-7027" fmla="*/ 3404 w 10008"/>
                  <a:gd name="connsiteY3-7028" fmla="*/ 1090 h 10060"/>
                  <a:gd name="connsiteX4-7029" fmla="*/ 4616 w 10008"/>
                  <a:gd name="connsiteY4-7030" fmla="*/ 58 h 10060"/>
                  <a:gd name="connsiteX5-7031" fmla="*/ 5365 w 10008"/>
                  <a:gd name="connsiteY5-7032" fmla="*/ 427 h 10060"/>
                  <a:gd name="connsiteX6-7033" fmla="*/ 6155 w 10008"/>
                  <a:gd name="connsiteY6-7034" fmla="*/ 7 h 10060"/>
                  <a:gd name="connsiteX7-7035" fmla="*/ 6824 w 10008"/>
                  <a:gd name="connsiteY7-7036" fmla="*/ 947 h 10060"/>
                  <a:gd name="connsiteX8-7037" fmla="*/ 7691 w 10008"/>
                  <a:gd name="connsiteY8-7038" fmla="*/ 930 h 10060"/>
                  <a:gd name="connsiteX9-7039" fmla="*/ 8540 w 10008"/>
                  <a:gd name="connsiteY9-7040" fmla="*/ 2911 h 10060"/>
                  <a:gd name="connsiteX10-7041" fmla="*/ 9396 w 10008"/>
                  <a:gd name="connsiteY10-7042" fmla="*/ 4676 h 10060"/>
                  <a:gd name="connsiteX11-7043" fmla="*/ 9634 w 10008"/>
                  <a:gd name="connsiteY11-7044" fmla="*/ 6737 h 10060"/>
                  <a:gd name="connsiteX12-7045" fmla="*/ 9998 w 10008"/>
                  <a:gd name="connsiteY12-7046" fmla="*/ 10037 h 10060"/>
                  <a:gd name="connsiteX13-7047" fmla="*/ 9263 w 10008"/>
                  <a:gd name="connsiteY13-7048" fmla="*/ 6287 h 10060"/>
                  <a:gd name="connsiteX14-7049" fmla="*/ 8341 w 10008"/>
                  <a:gd name="connsiteY14-7050" fmla="*/ 3900 h 10060"/>
                  <a:gd name="connsiteX15-7051" fmla="*/ 7002 w 10008"/>
                  <a:gd name="connsiteY15-7052" fmla="*/ 3452 h 10060"/>
                  <a:gd name="connsiteX16-7053" fmla="*/ 5826 w 10008"/>
                  <a:gd name="connsiteY16-7054" fmla="*/ 2248 h 10060"/>
                  <a:gd name="connsiteX17-7055" fmla="*/ 4696 w 10008"/>
                  <a:gd name="connsiteY17-7056" fmla="*/ 2775 h 10060"/>
                  <a:gd name="connsiteX18-7057" fmla="*/ 3734 w 10008"/>
                  <a:gd name="connsiteY18-7058" fmla="*/ 2288 h 10060"/>
                  <a:gd name="connsiteX19-7059" fmla="*/ 2837 w 10008"/>
                  <a:gd name="connsiteY19-7060" fmla="*/ 3687 h 10060"/>
                  <a:gd name="connsiteX20-7061" fmla="*/ 1982 w 10008"/>
                  <a:gd name="connsiteY20-7062" fmla="*/ 3747 h 10060"/>
                  <a:gd name="connsiteX21-7063" fmla="*/ 1115 w 10008"/>
                  <a:gd name="connsiteY21-7064" fmla="*/ 5519 h 10060"/>
                  <a:gd name="connsiteX22-7065" fmla="*/ 1 w 10008"/>
                  <a:gd name="connsiteY22-7066" fmla="*/ 8429 h 10060"/>
                  <a:gd name="connsiteX23-7067" fmla="*/ 671 w 10008"/>
                  <a:gd name="connsiteY23-7068" fmla="*/ 4553 h 10060"/>
                  <a:gd name="connsiteX0-7069" fmla="*/ 671 w 10008"/>
                  <a:gd name="connsiteY0-7070" fmla="*/ 4553 h 10060"/>
                  <a:gd name="connsiteX1-7071" fmla="*/ 1578 w 10008"/>
                  <a:gd name="connsiteY1-7072" fmla="*/ 2821 h 10060"/>
                  <a:gd name="connsiteX2-7073" fmla="*/ 2520 w 10008"/>
                  <a:gd name="connsiteY2-7074" fmla="*/ 684 h 10060"/>
                  <a:gd name="connsiteX3-7075" fmla="*/ 3404 w 10008"/>
                  <a:gd name="connsiteY3-7076" fmla="*/ 1090 h 10060"/>
                  <a:gd name="connsiteX4-7077" fmla="*/ 4616 w 10008"/>
                  <a:gd name="connsiteY4-7078" fmla="*/ 58 h 10060"/>
                  <a:gd name="connsiteX5-7079" fmla="*/ 5365 w 10008"/>
                  <a:gd name="connsiteY5-7080" fmla="*/ 427 h 10060"/>
                  <a:gd name="connsiteX6-7081" fmla="*/ 6155 w 10008"/>
                  <a:gd name="connsiteY6-7082" fmla="*/ 7 h 10060"/>
                  <a:gd name="connsiteX7-7083" fmla="*/ 6824 w 10008"/>
                  <a:gd name="connsiteY7-7084" fmla="*/ 947 h 10060"/>
                  <a:gd name="connsiteX8-7085" fmla="*/ 7706 w 10008"/>
                  <a:gd name="connsiteY8-7086" fmla="*/ 1591 h 10060"/>
                  <a:gd name="connsiteX9-7087" fmla="*/ 8540 w 10008"/>
                  <a:gd name="connsiteY9-7088" fmla="*/ 2911 h 10060"/>
                  <a:gd name="connsiteX10-7089" fmla="*/ 9396 w 10008"/>
                  <a:gd name="connsiteY10-7090" fmla="*/ 4676 h 10060"/>
                  <a:gd name="connsiteX11-7091" fmla="*/ 9634 w 10008"/>
                  <a:gd name="connsiteY11-7092" fmla="*/ 6737 h 10060"/>
                  <a:gd name="connsiteX12-7093" fmla="*/ 9998 w 10008"/>
                  <a:gd name="connsiteY12-7094" fmla="*/ 10037 h 10060"/>
                  <a:gd name="connsiteX13-7095" fmla="*/ 9263 w 10008"/>
                  <a:gd name="connsiteY13-7096" fmla="*/ 6287 h 10060"/>
                  <a:gd name="connsiteX14-7097" fmla="*/ 8341 w 10008"/>
                  <a:gd name="connsiteY14-7098" fmla="*/ 3900 h 10060"/>
                  <a:gd name="connsiteX15-7099" fmla="*/ 7002 w 10008"/>
                  <a:gd name="connsiteY15-7100" fmla="*/ 3452 h 10060"/>
                  <a:gd name="connsiteX16-7101" fmla="*/ 5826 w 10008"/>
                  <a:gd name="connsiteY16-7102" fmla="*/ 2248 h 10060"/>
                  <a:gd name="connsiteX17-7103" fmla="*/ 4696 w 10008"/>
                  <a:gd name="connsiteY17-7104" fmla="*/ 2775 h 10060"/>
                  <a:gd name="connsiteX18-7105" fmla="*/ 3734 w 10008"/>
                  <a:gd name="connsiteY18-7106" fmla="*/ 2288 h 10060"/>
                  <a:gd name="connsiteX19-7107" fmla="*/ 2837 w 10008"/>
                  <a:gd name="connsiteY19-7108" fmla="*/ 3687 h 10060"/>
                  <a:gd name="connsiteX20-7109" fmla="*/ 1982 w 10008"/>
                  <a:gd name="connsiteY20-7110" fmla="*/ 3747 h 10060"/>
                  <a:gd name="connsiteX21-7111" fmla="*/ 1115 w 10008"/>
                  <a:gd name="connsiteY21-7112" fmla="*/ 5519 h 10060"/>
                  <a:gd name="connsiteX22-7113" fmla="*/ 1 w 10008"/>
                  <a:gd name="connsiteY22-7114" fmla="*/ 8429 h 10060"/>
                  <a:gd name="connsiteX23-7115" fmla="*/ 671 w 10008"/>
                  <a:gd name="connsiteY23-7116" fmla="*/ 4553 h 10060"/>
                  <a:gd name="connsiteX0-7117" fmla="*/ 671 w 10008"/>
                  <a:gd name="connsiteY0-7118" fmla="*/ 4553 h 10060"/>
                  <a:gd name="connsiteX1-7119" fmla="*/ 1578 w 10008"/>
                  <a:gd name="connsiteY1-7120" fmla="*/ 2821 h 10060"/>
                  <a:gd name="connsiteX2-7121" fmla="*/ 2520 w 10008"/>
                  <a:gd name="connsiteY2-7122" fmla="*/ 684 h 10060"/>
                  <a:gd name="connsiteX3-7123" fmla="*/ 3404 w 10008"/>
                  <a:gd name="connsiteY3-7124" fmla="*/ 1090 h 10060"/>
                  <a:gd name="connsiteX4-7125" fmla="*/ 4616 w 10008"/>
                  <a:gd name="connsiteY4-7126" fmla="*/ 58 h 10060"/>
                  <a:gd name="connsiteX5-7127" fmla="*/ 5365 w 10008"/>
                  <a:gd name="connsiteY5-7128" fmla="*/ 427 h 10060"/>
                  <a:gd name="connsiteX6-7129" fmla="*/ 6155 w 10008"/>
                  <a:gd name="connsiteY6-7130" fmla="*/ 7 h 10060"/>
                  <a:gd name="connsiteX7-7131" fmla="*/ 6824 w 10008"/>
                  <a:gd name="connsiteY7-7132" fmla="*/ 947 h 10060"/>
                  <a:gd name="connsiteX8-7133" fmla="*/ 7587 w 10008"/>
                  <a:gd name="connsiteY8-7134" fmla="*/ 1839 h 10060"/>
                  <a:gd name="connsiteX9-7135" fmla="*/ 8540 w 10008"/>
                  <a:gd name="connsiteY9-7136" fmla="*/ 2911 h 10060"/>
                  <a:gd name="connsiteX10-7137" fmla="*/ 9396 w 10008"/>
                  <a:gd name="connsiteY10-7138" fmla="*/ 4676 h 10060"/>
                  <a:gd name="connsiteX11-7139" fmla="*/ 9634 w 10008"/>
                  <a:gd name="connsiteY11-7140" fmla="*/ 6737 h 10060"/>
                  <a:gd name="connsiteX12-7141" fmla="*/ 9998 w 10008"/>
                  <a:gd name="connsiteY12-7142" fmla="*/ 10037 h 10060"/>
                  <a:gd name="connsiteX13-7143" fmla="*/ 9263 w 10008"/>
                  <a:gd name="connsiteY13-7144" fmla="*/ 6287 h 10060"/>
                  <a:gd name="connsiteX14-7145" fmla="*/ 8341 w 10008"/>
                  <a:gd name="connsiteY14-7146" fmla="*/ 3900 h 10060"/>
                  <a:gd name="connsiteX15-7147" fmla="*/ 7002 w 10008"/>
                  <a:gd name="connsiteY15-7148" fmla="*/ 3452 h 10060"/>
                  <a:gd name="connsiteX16-7149" fmla="*/ 5826 w 10008"/>
                  <a:gd name="connsiteY16-7150" fmla="*/ 2248 h 10060"/>
                  <a:gd name="connsiteX17-7151" fmla="*/ 4696 w 10008"/>
                  <a:gd name="connsiteY17-7152" fmla="*/ 2775 h 10060"/>
                  <a:gd name="connsiteX18-7153" fmla="*/ 3734 w 10008"/>
                  <a:gd name="connsiteY18-7154" fmla="*/ 2288 h 10060"/>
                  <a:gd name="connsiteX19-7155" fmla="*/ 2837 w 10008"/>
                  <a:gd name="connsiteY19-7156" fmla="*/ 3687 h 10060"/>
                  <a:gd name="connsiteX20-7157" fmla="*/ 1982 w 10008"/>
                  <a:gd name="connsiteY20-7158" fmla="*/ 3747 h 10060"/>
                  <a:gd name="connsiteX21-7159" fmla="*/ 1115 w 10008"/>
                  <a:gd name="connsiteY21-7160" fmla="*/ 5519 h 10060"/>
                  <a:gd name="connsiteX22-7161" fmla="*/ 1 w 10008"/>
                  <a:gd name="connsiteY22-7162" fmla="*/ 8429 h 10060"/>
                  <a:gd name="connsiteX23-7163" fmla="*/ 671 w 10008"/>
                  <a:gd name="connsiteY23-7164" fmla="*/ 4553 h 10060"/>
                  <a:gd name="connsiteX0-7165" fmla="*/ 671 w 10008"/>
                  <a:gd name="connsiteY0-7166" fmla="*/ 4553 h 10060"/>
                  <a:gd name="connsiteX1-7167" fmla="*/ 1578 w 10008"/>
                  <a:gd name="connsiteY1-7168" fmla="*/ 2821 h 10060"/>
                  <a:gd name="connsiteX2-7169" fmla="*/ 2520 w 10008"/>
                  <a:gd name="connsiteY2-7170" fmla="*/ 684 h 10060"/>
                  <a:gd name="connsiteX3-7171" fmla="*/ 3404 w 10008"/>
                  <a:gd name="connsiteY3-7172" fmla="*/ 1090 h 10060"/>
                  <a:gd name="connsiteX4-7173" fmla="*/ 4616 w 10008"/>
                  <a:gd name="connsiteY4-7174" fmla="*/ 58 h 10060"/>
                  <a:gd name="connsiteX5-7175" fmla="*/ 5365 w 10008"/>
                  <a:gd name="connsiteY5-7176" fmla="*/ 427 h 10060"/>
                  <a:gd name="connsiteX6-7177" fmla="*/ 6155 w 10008"/>
                  <a:gd name="connsiteY6-7178" fmla="*/ 7 h 10060"/>
                  <a:gd name="connsiteX7-7179" fmla="*/ 6824 w 10008"/>
                  <a:gd name="connsiteY7-7180" fmla="*/ 947 h 10060"/>
                  <a:gd name="connsiteX8-7181" fmla="*/ 8540 w 10008"/>
                  <a:gd name="connsiteY8-7182" fmla="*/ 2911 h 10060"/>
                  <a:gd name="connsiteX9-7183" fmla="*/ 9396 w 10008"/>
                  <a:gd name="connsiteY9-7184" fmla="*/ 4676 h 10060"/>
                  <a:gd name="connsiteX10-7185" fmla="*/ 9634 w 10008"/>
                  <a:gd name="connsiteY10-7186" fmla="*/ 6737 h 10060"/>
                  <a:gd name="connsiteX11-7187" fmla="*/ 9998 w 10008"/>
                  <a:gd name="connsiteY11-7188" fmla="*/ 10037 h 10060"/>
                  <a:gd name="connsiteX12-7189" fmla="*/ 9263 w 10008"/>
                  <a:gd name="connsiteY12-7190" fmla="*/ 6287 h 10060"/>
                  <a:gd name="connsiteX13-7191" fmla="*/ 8341 w 10008"/>
                  <a:gd name="connsiteY13-7192" fmla="*/ 3900 h 10060"/>
                  <a:gd name="connsiteX14-7193" fmla="*/ 7002 w 10008"/>
                  <a:gd name="connsiteY14-7194" fmla="*/ 3452 h 10060"/>
                  <a:gd name="connsiteX15-7195" fmla="*/ 5826 w 10008"/>
                  <a:gd name="connsiteY15-7196" fmla="*/ 2248 h 10060"/>
                  <a:gd name="connsiteX16-7197" fmla="*/ 4696 w 10008"/>
                  <a:gd name="connsiteY16-7198" fmla="*/ 2775 h 10060"/>
                  <a:gd name="connsiteX17-7199" fmla="*/ 3734 w 10008"/>
                  <a:gd name="connsiteY17-7200" fmla="*/ 2288 h 10060"/>
                  <a:gd name="connsiteX18-7201" fmla="*/ 2837 w 10008"/>
                  <a:gd name="connsiteY18-7202" fmla="*/ 3687 h 10060"/>
                  <a:gd name="connsiteX19-7203" fmla="*/ 1982 w 10008"/>
                  <a:gd name="connsiteY19-7204" fmla="*/ 3747 h 10060"/>
                  <a:gd name="connsiteX20-7205" fmla="*/ 1115 w 10008"/>
                  <a:gd name="connsiteY20-7206" fmla="*/ 5519 h 10060"/>
                  <a:gd name="connsiteX21-7207" fmla="*/ 1 w 10008"/>
                  <a:gd name="connsiteY21-7208" fmla="*/ 8429 h 10060"/>
                  <a:gd name="connsiteX22-7209" fmla="*/ 671 w 10008"/>
                  <a:gd name="connsiteY22-7210" fmla="*/ 4553 h 10060"/>
                  <a:gd name="connsiteX0-7211" fmla="*/ 671 w 10008"/>
                  <a:gd name="connsiteY0-7212" fmla="*/ 4518 h 10025"/>
                  <a:gd name="connsiteX1-7213" fmla="*/ 1578 w 10008"/>
                  <a:gd name="connsiteY1-7214" fmla="*/ 2786 h 10025"/>
                  <a:gd name="connsiteX2-7215" fmla="*/ 2520 w 10008"/>
                  <a:gd name="connsiteY2-7216" fmla="*/ 649 h 10025"/>
                  <a:gd name="connsiteX3-7217" fmla="*/ 3404 w 10008"/>
                  <a:gd name="connsiteY3-7218" fmla="*/ 1055 h 10025"/>
                  <a:gd name="connsiteX4-7219" fmla="*/ 4616 w 10008"/>
                  <a:gd name="connsiteY4-7220" fmla="*/ 23 h 10025"/>
                  <a:gd name="connsiteX5-7221" fmla="*/ 5365 w 10008"/>
                  <a:gd name="connsiteY5-7222" fmla="*/ 392 h 10025"/>
                  <a:gd name="connsiteX6-7223" fmla="*/ 6824 w 10008"/>
                  <a:gd name="connsiteY6-7224" fmla="*/ 912 h 10025"/>
                  <a:gd name="connsiteX7-7225" fmla="*/ 8540 w 10008"/>
                  <a:gd name="connsiteY7-7226" fmla="*/ 2876 h 10025"/>
                  <a:gd name="connsiteX8-7227" fmla="*/ 9396 w 10008"/>
                  <a:gd name="connsiteY8-7228" fmla="*/ 4641 h 10025"/>
                  <a:gd name="connsiteX9-7229" fmla="*/ 9634 w 10008"/>
                  <a:gd name="connsiteY9-7230" fmla="*/ 6702 h 10025"/>
                  <a:gd name="connsiteX10-7231" fmla="*/ 9998 w 10008"/>
                  <a:gd name="connsiteY10-7232" fmla="*/ 10002 h 10025"/>
                  <a:gd name="connsiteX11-7233" fmla="*/ 9263 w 10008"/>
                  <a:gd name="connsiteY11-7234" fmla="*/ 6252 h 10025"/>
                  <a:gd name="connsiteX12-7235" fmla="*/ 8341 w 10008"/>
                  <a:gd name="connsiteY12-7236" fmla="*/ 3865 h 10025"/>
                  <a:gd name="connsiteX13-7237" fmla="*/ 7002 w 10008"/>
                  <a:gd name="connsiteY13-7238" fmla="*/ 3417 h 10025"/>
                  <a:gd name="connsiteX14-7239" fmla="*/ 5826 w 10008"/>
                  <a:gd name="connsiteY14-7240" fmla="*/ 2213 h 10025"/>
                  <a:gd name="connsiteX15-7241" fmla="*/ 4696 w 10008"/>
                  <a:gd name="connsiteY15-7242" fmla="*/ 2740 h 10025"/>
                  <a:gd name="connsiteX16-7243" fmla="*/ 3734 w 10008"/>
                  <a:gd name="connsiteY16-7244" fmla="*/ 2253 h 10025"/>
                  <a:gd name="connsiteX17-7245" fmla="*/ 2837 w 10008"/>
                  <a:gd name="connsiteY17-7246" fmla="*/ 3652 h 10025"/>
                  <a:gd name="connsiteX18-7247" fmla="*/ 1982 w 10008"/>
                  <a:gd name="connsiteY18-7248" fmla="*/ 3712 h 10025"/>
                  <a:gd name="connsiteX19-7249" fmla="*/ 1115 w 10008"/>
                  <a:gd name="connsiteY19-7250" fmla="*/ 5484 h 10025"/>
                  <a:gd name="connsiteX20-7251" fmla="*/ 1 w 10008"/>
                  <a:gd name="connsiteY20-7252" fmla="*/ 8394 h 10025"/>
                  <a:gd name="connsiteX21-7253" fmla="*/ 671 w 10008"/>
                  <a:gd name="connsiteY21-7254" fmla="*/ 4518 h 10025"/>
                  <a:gd name="connsiteX0-7255" fmla="*/ 671 w 10008"/>
                  <a:gd name="connsiteY0-7256" fmla="*/ 4126 h 9633"/>
                  <a:gd name="connsiteX1-7257" fmla="*/ 1578 w 10008"/>
                  <a:gd name="connsiteY1-7258" fmla="*/ 2394 h 9633"/>
                  <a:gd name="connsiteX2-7259" fmla="*/ 2520 w 10008"/>
                  <a:gd name="connsiteY2-7260" fmla="*/ 257 h 9633"/>
                  <a:gd name="connsiteX3-7261" fmla="*/ 3404 w 10008"/>
                  <a:gd name="connsiteY3-7262" fmla="*/ 663 h 9633"/>
                  <a:gd name="connsiteX4-7263" fmla="*/ 5365 w 10008"/>
                  <a:gd name="connsiteY4-7264" fmla="*/ 0 h 9633"/>
                  <a:gd name="connsiteX5-7265" fmla="*/ 6824 w 10008"/>
                  <a:gd name="connsiteY5-7266" fmla="*/ 520 h 9633"/>
                  <a:gd name="connsiteX6-7267" fmla="*/ 8540 w 10008"/>
                  <a:gd name="connsiteY6-7268" fmla="*/ 2484 h 9633"/>
                  <a:gd name="connsiteX7-7269" fmla="*/ 9396 w 10008"/>
                  <a:gd name="connsiteY7-7270" fmla="*/ 4249 h 9633"/>
                  <a:gd name="connsiteX8-7271" fmla="*/ 9634 w 10008"/>
                  <a:gd name="connsiteY8-7272" fmla="*/ 6310 h 9633"/>
                  <a:gd name="connsiteX9-7273" fmla="*/ 9998 w 10008"/>
                  <a:gd name="connsiteY9-7274" fmla="*/ 9610 h 9633"/>
                  <a:gd name="connsiteX10-7275" fmla="*/ 9263 w 10008"/>
                  <a:gd name="connsiteY10-7276" fmla="*/ 5860 h 9633"/>
                  <a:gd name="connsiteX11-7277" fmla="*/ 8341 w 10008"/>
                  <a:gd name="connsiteY11-7278" fmla="*/ 3473 h 9633"/>
                  <a:gd name="connsiteX12-7279" fmla="*/ 7002 w 10008"/>
                  <a:gd name="connsiteY12-7280" fmla="*/ 3025 h 9633"/>
                  <a:gd name="connsiteX13-7281" fmla="*/ 5826 w 10008"/>
                  <a:gd name="connsiteY13-7282" fmla="*/ 1821 h 9633"/>
                  <a:gd name="connsiteX14-7283" fmla="*/ 4696 w 10008"/>
                  <a:gd name="connsiteY14-7284" fmla="*/ 2348 h 9633"/>
                  <a:gd name="connsiteX15-7285" fmla="*/ 3734 w 10008"/>
                  <a:gd name="connsiteY15-7286" fmla="*/ 1861 h 9633"/>
                  <a:gd name="connsiteX16-7287" fmla="*/ 2837 w 10008"/>
                  <a:gd name="connsiteY16-7288" fmla="*/ 3260 h 9633"/>
                  <a:gd name="connsiteX17-7289" fmla="*/ 1982 w 10008"/>
                  <a:gd name="connsiteY17-7290" fmla="*/ 3320 h 9633"/>
                  <a:gd name="connsiteX18-7291" fmla="*/ 1115 w 10008"/>
                  <a:gd name="connsiteY18-7292" fmla="*/ 5092 h 9633"/>
                  <a:gd name="connsiteX19-7293" fmla="*/ 1 w 10008"/>
                  <a:gd name="connsiteY19-7294" fmla="*/ 8002 h 9633"/>
                  <a:gd name="connsiteX20-7295" fmla="*/ 671 w 10008"/>
                  <a:gd name="connsiteY20-7296" fmla="*/ 4126 h 9633"/>
                  <a:gd name="connsiteX0-7297" fmla="*/ 670 w 10000"/>
                  <a:gd name="connsiteY0-7298" fmla="*/ 4283 h 10000"/>
                  <a:gd name="connsiteX1-7299" fmla="*/ 1577 w 10000"/>
                  <a:gd name="connsiteY1-7300" fmla="*/ 2485 h 10000"/>
                  <a:gd name="connsiteX2-7301" fmla="*/ 3401 w 10000"/>
                  <a:gd name="connsiteY2-7302" fmla="*/ 688 h 10000"/>
                  <a:gd name="connsiteX3-7303" fmla="*/ 5361 w 10000"/>
                  <a:gd name="connsiteY3-7304" fmla="*/ 0 h 10000"/>
                  <a:gd name="connsiteX4-7305" fmla="*/ 6819 w 10000"/>
                  <a:gd name="connsiteY4-7306" fmla="*/ 540 h 10000"/>
                  <a:gd name="connsiteX5-7307" fmla="*/ 8533 w 10000"/>
                  <a:gd name="connsiteY5-7308" fmla="*/ 2579 h 10000"/>
                  <a:gd name="connsiteX6-7309" fmla="*/ 9388 w 10000"/>
                  <a:gd name="connsiteY6-7310" fmla="*/ 4411 h 10000"/>
                  <a:gd name="connsiteX7-7311" fmla="*/ 9626 w 10000"/>
                  <a:gd name="connsiteY7-7312" fmla="*/ 6550 h 10000"/>
                  <a:gd name="connsiteX8-7313" fmla="*/ 9990 w 10000"/>
                  <a:gd name="connsiteY8-7314" fmla="*/ 9976 h 10000"/>
                  <a:gd name="connsiteX9-7315" fmla="*/ 9256 w 10000"/>
                  <a:gd name="connsiteY9-7316" fmla="*/ 6083 h 10000"/>
                  <a:gd name="connsiteX10-7317" fmla="*/ 8334 w 10000"/>
                  <a:gd name="connsiteY10-7318" fmla="*/ 3605 h 10000"/>
                  <a:gd name="connsiteX11-7319" fmla="*/ 6996 w 10000"/>
                  <a:gd name="connsiteY11-7320" fmla="*/ 3140 h 10000"/>
                  <a:gd name="connsiteX12-7321" fmla="*/ 5821 w 10000"/>
                  <a:gd name="connsiteY12-7322" fmla="*/ 1890 h 10000"/>
                  <a:gd name="connsiteX13-7323" fmla="*/ 4692 w 10000"/>
                  <a:gd name="connsiteY13-7324" fmla="*/ 2437 h 10000"/>
                  <a:gd name="connsiteX14-7325" fmla="*/ 3731 w 10000"/>
                  <a:gd name="connsiteY14-7326" fmla="*/ 1932 h 10000"/>
                  <a:gd name="connsiteX15-7327" fmla="*/ 2835 w 10000"/>
                  <a:gd name="connsiteY15-7328" fmla="*/ 3384 h 10000"/>
                  <a:gd name="connsiteX16-7329" fmla="*/ 1980 w 10000"/>
                  <a:gd name="connsiteY16-7330" fmla="*/ 3446 h 10000"/>
                  <a:gd name="connsiteX17-7331" fmla="*/ 1114 w 10000"/>
                  <a:gd name="connsiteY17-7332" fmla="*/ 5286 h 10000"/>
                  <a:gd name="connsiteX18-7333" fmla="*/ 1 w 10000"/>
                  <a:gd name="connsiteY18-7334" fmla="*/ 8307 h 10000"/>
                  <a:gd name="connsiteX19-7335" fmla="*/ 670 w 10000"/>
                  <a:gd name="connsiteY19-7336" fmla="*/ 4283 h 10000"/>
                  <a:gd name="connsiteX0-7337" fmla="*/ 0 w 9999"/>
                  <a:gd name="connsiteY0-7338" fmla="*/ 8307 h 10000"/>
                  <a:gd name="connsiteX1-7339" fmla="*/ 1576 w 9999"/>
                  <a:gd name="connsiteY1-7340" fmla="*/ 2485 h 10000"/>
                  <a:gd name="connsiteX2-7341" fmla="*/ 3400 w 9999"/>
                  <a:gd name="connsiteY2-7342" fmla="*/ 688 h 10000"/>
                  <a:gd name="connsiteX3-7343" fmla="*/ 5360 w 9999"/>
                  <a:gd name="connsiteY3-7344" fmla="*/ 0 h 10000"/>
                  <a:gd name="connsiteX4-7345" fmla="*/ 6818 w 9999"/>
                  <a:gd name="connsiteY4-7346" fmla="*/ 540 h 10000"/>
                  <a:gd name="connsiteX5-7347" fmla="*/ 8532 w 9999"/>
                  <a:gd name="connsiteY5-7348" fmla="*/ 2579 h 10000"/>
                  <a:gd name="connsiteX6-7349" fmla="*/ 9387 w 9999"/>
                  <a:gd name="connsiteY6-7350" fmla="*/ 4411 h 10000"/>
                  <a:gd name="connsiteX7-7351" fmla="*/ 9625 w 9999"/>
                  <a:gd name="connsiteY7-7352" fmla="*/ 6550 h 10000"/>
                  <a:gd name="connsiteX8-7353" fmla="*/ 9989 w 9999"/>
                  <a:gd name="connsiteY8-7354" fmla="*/ 9976 h 10000"/>
                  <a:gd name="connsiteX9-7355" fmla="*/ 9255 w 9999"/>
                  <a:gd name="connsiteY9-7356" fmla="*/ 6083 h 10000"/>
                  <a:gd name="connsiteX10-7357" fmla="*/ 8333 w 9999"/>
                  <a:gd name="connsiteY10-7358" fmla="*/ 3605 h 10000"/>
                  <a:gd name="connsiteX11-7359" fmla="*/ 6995 w 9999"/>
                  <a:gd name="connsiteY11-7360" fmla="*/ 3140 h 10000"/>
                  <a:gd name="connsiteX12-7361" fmla="*/ 5820 w 9999"/>
                  <a:gd name="connsiteY12-7362" fmla="*/ 1890 h 10000"/>
                  <a:gd name="connsiteX13-7363" fmla="*/ 4691 w 9999"/>
                  <a:gd name="connsiteY13-7364" fmla="*/ 2437 h 10000"/>
                  <a:gd name="connsiteX14-7365" fmla="*/ 3730 w 9999"/>
                  <a:gd name="connsiteY14-7366" fmla="*/ 1932 h 10000"/>
                  <a:gd name="connsiteX15-7367" fmla="*/ 2834 w 9999"/>
                  <a:gd name="connsiteY15-7368" fmla="*/ 3384 h 10000"/>
                  <a:gd name="connsiteX16-7369" fmla="*/ 1979 w 9999"/>
                  <a:gd name="connsiteY16-7370" fmla="*/ 3446 h 10000"/>
                  <a:gd name="connsiteX17-7371" fmla="*/ 1113 w 9999"/>
                  <a:gd name="connsiteY17-7372" fmla="*/ 5286 h 10000"/>
                  <a:gd name="connsiteX18-7373" fmla="*/ 0 w 9999"/>
                  <a:gd name="connsiteY18-7374" fmla="*/ 8307 h 10000"/>
                  <a:gd name="connsiteX0-7375" fmla="*/ 0 w 10000"/>
                  <a:gd name="connsiteY0-7376" fmla="*/ 8307 h 10000"/>
                  <a:gd name="connsiteX1-7377" fmla="*/ 1576 w 10000"/>
                  <a:gd name="connsiteY1-7378" fmla="*/ 2628 h 10000"/>
                  <a:gd name="connsiteX2-7379" fmla="*/ 3400 w 10000"/>
                  <a:gd name="connsiteY2-7380" fmla="*/ 688 h 10000"/>
                  <a:gd name="connsiteX3-7381" fmla="*/ 5361 w 10000"/>
                  <a:gd name="connsiteY3-7382" fmla="*/ 0 h 10000"/>
                  <a:gd name="connsiteX4-7383" fmla="*/ 6819 w 10000"/>
                  <a:gd name="connsiteY4-7384" fmla="*/ 540 h 10000"/>
                  <a:gd name="connsiteX5-7385" fmla="*/ 8533 w 10000"/>
                  <a:gd name="connsiteY5-7386" fmla="*/ 2579 h 10000"/>
                  <a:gd name="connsiteX6-7387" fmla="*/ 9388 w 10000"/>
                  <a:gd name="connsiteY6-7388" fmla="*/ 4411 h 10000"/>
                  <a:gd name="connsiteX7-7389" fmla="*/ 9626 w 10000"/>
                  <a:gd name="connsiteY7-7390" fmla="*/ 6550 h 10000"/>
                  <a:gd name="connsiteX8-7391" fmla="*/ 9990 w 10000"/>
                  <a:gd name="connsiteY8-7392" fmla="*/ 9976 h 10000"/>
                  <a:gd name="connsiteX9-7393" fmla="*/ 9256 w 10000"/>
                  <a:gd name="connsiteY9-7394" fmla="*/ 6083 h 10000"/>
                  <a:gd name="connsiteX10-7395" fmla="*/ 8334 w 10000"/>
                  <a:gd name="connsiteY10-7396" fmla="*/ 3605 h 10000"/>
                  <a:gd name="connsiteX11-7397" fmla="*/ 6996 w 10000"/>
                  <a:gd name="connsiteY11-7398" fmla="*/ 3140 h 10000"/>
                  <a:gd name="connsiteX12-7399" fmla="*/ 5821 w 10000"/>
                  <a:gd name="connsiteY12-7400" fmla="*/ 1890 h 10000"/>
                  <a:gd name="connsiteX13-7401" fmla="*/ 4691 w 10000"/>
                  <a:gd name="connsiteY13-7402" fmla="*/ 2437 h 10000"/>
                  <a:gd name="connsiteX14-7403" fmla="*/ 3730 w 10000"/>
                  <a:gd name="connsiteY14-7404" fmla="*/ 1932 h 10000"/>
                  <a:gd name="connsiteX15-7405" fmla="*/ 2834 w 10000"/>
                  <a:gd name="connsiteY15-7406" fmla="*/ 3384 h 10000"/>
                  <a:gd name="connsiteX16-7407" fmla="*/ 1979 w 10000"/>
                  <a:gd name="connsiteY16-7408" fmla="*/ 3446 h 10000"/>
                  <a:gd name="connsiteX17-7409" fmla="*/ 1113 w 10000"/>
                  <a:gd name="connsiteY17-7410" fmla="*/ 5286 h 10000"/>
                  <a:gd name="connsiteX18-7411" fmla="*/ 0 w 10000"/>
                  <a:gd name="connsiteY18-7412" fmla="*/ 8307 h 10000"/>
                  <a:gd name="connsiteX0-7413" fmla="*/ 0 w 10000"/>
                  <a:gd name="connsiteY0-7414" fmla="*/ 8307 h 10000"/>
                  <a:gd name="connsiteX1-7415" fmla="*/ 1576 w 10000"/>
                  <a:gd name="connsiteY1-7416" fmla="*/ 2628 h 10000"/>
                  <a:gd name="connsiteX2-7417" fmla="*/ 3400 w 10000"/>
                  <a:gd name="connsiteY2-7418" fmla="*/ 688 h 10000"/>
                  <a:gd name="connsiteX3-7419" fmla="*/ 5361 w 10000"/>
                  <a:gd name="connsiteY3-7420" fmla="*/ 0 h 10000"/>
                  <a:gd name="connsiteX4-7421" fmla="*/ 6819 w 10000"/>
                  <a:gd name="connsiteY4-7422" fmla="*/ 540 h 10000"/>
                  <a:gd name="connsiteX5-7423" fmla="*/ 8533 w 10000"/>
                  <a:gd name="connsiteY5-7424" fmla="*/ 2579 h 10000"/>
                  <a:gd name="connsiteX6-7425" fmla="*/ 9626 w 10000"/>
                  <a:gd name="connsiteY6-7426" fmla="*/ 6550 h 10000"/>
                  <a:gd name="connsiteX7-7427" fmla="*/ 9990 w 10000"/>
                  <a:gd name="connsiteY7-7428" fmla="*/ 9976 h 10000"/>
                  <a:gd name="connsiteX8-7429" fmla="*/ 9256 w 10000"/>
                  <a:gd name="connsiteY8-7430" fmla="*/ 6083 h 10000"/>
                  <a:gd name="connsiteX9-7431" fmla="*/ 8334 w 10000"/>
                  <a:gd name="connsiteY9-7432" fmla="*/ 3605 h 10000"/>
                  <a:gd name="connsiteX10-7433" fmla="*/ 6996 w 10000"/>
                  <a:gd name="connsiteY10-7434" fmla="*/ 3140 h 10000"/>
                  <a:gd name="connsiteX11-7435" fmla="*/ 5821 w 10000"/>
                  <a:gd name="connsiteY11-7436" fmla="*/ 1890 h 10000"/>
                  <a:gd name="connsiteX12-7437" fmla="*/ 4691 w 10000"/>
                  <a:gd name="connsiteY12-7438" fmla="*/ 2437 h 10000"/>
                  <a:gd name="connsiteX13-7439" fmla="*/ 3730 w 10000"/>
                  <a:gd name="connsiteY13-7440" fmla="*/ 1932 h 10000"/>
                  <a:gd name="connsiteX14-7441" fmla="*/ 2834 w 10000"/>
                  <a:gd name="connsiteY14-7442" fmla="*/ 3384 h 10000"/>
                  <a:gd name="connsiteX15-7443" fmla="*/ 1979 w 10000"/>
                  <a:gd name="connsiteY15-7444" fmla="*/ 3446 h 10000"/>
                  <a:gd name="connsiteX16-7445" fmla="*/ 1113 w 10000"/>
                  <a:gd name="connsiteY16-7446" fmla="*/ 5286 h 10000"/>
                  <a:gd name="connsiteX17-7447" fmla="*/ 0 w 10000"/>
                  <a:gd name="connsiteY17-7448" fmla="*/ 8307 h 10000"/>
                  <a:gd name="connsiteX0-7449" fmla="*/ 0 w 10009"/>
                  <a:gd name="connsiteY0-7450" fmla="*/ 8307 h 10000"/>
                  <a:gd name="connsiteX1-7451" fmla="*/ 1576 w 10009"/>
                  <a:gd name="connsiteY1-7452" fmla="*/ 2628 h 10000"/>
                  <a:gd name="connsiteX2-7453" fmla="*/ 3400 w 10009"/>
                  <a:gd name="connsiteY2-7454" fmla="*/ 688 h 10000"/>
                  <a:gd name="connsiteX3-7455" fmla="*/ 5361 w 10009"/>
                  <a:gd name="connsiteY3-7456" fmla="*/ 0 h 10000"/>
                  <a:gd name="connsiteX4-7457" fmla="*/ 6819 w 10009"/>
                  <a:gd name="connsiteY4-7458" fmla="*/ 540 h 10000"/>
                  <a:gd name="connsiteX5-7459" fmla="*/ 8533 w 10009"/>
                  <a:gd name="connsiteY5-7460" fmla="*/ 2579 h 10000"/>
                  <a:gd name="connsiteX6-7461" fmla="*/ 9819 w 10009"/>
                  <a:gd name="connsiteY6-7462" fmla="*/ 7150 h 10000"/>
                  <a:gd name="connsiteX7-7463" fmla="*/ 9990 w 10009"/>
                  <a:gd name="connsiteY7-7464" fmla="*/ 9976 h 10000"/>
                  <a:gd name="connsiteX8-7465" fmla="*/ 9256 w 10009"/>
                  <a:gd name="connsiteY8-7466" fmla="*/ 6083 h 10000"/>
                  <a:gd name="connsiteX9-7467" fmla="*/ 8334 w 10009"/>
                  <a:gd name="connsiteY9-7468" fmla="*/ 3605 h 10000"/>
                  <a:gd name="connsiteX10-7469" fmla="*/ 6996 w 10009"/>
                  <a:gd name="connsiteY10-7470" fmla="*/ 3140 h 10000"/>
                  <a:gd name="connsiteX11-7471" fmla="*/ 5821 w 10009"/>
                  <a:gd name="connsiteY11-7472" fmla="*/ 1890 h 10000"/>
                  <a:gd name="connsiteX12-7473" fmla="*/ 4691 w 10009"/>
                  <a:gd name="connsiteY12-7474" fmla="*/ 2437 h 10000"/>
                  <a:gd name="connsiteX13-7475" fmla="*/ 3730 w 10009"/>
                  <a:gd name="connsiteY13-7476" fmla="*/ 1932 h 10000"/>
                  <a:gd name="connsiteX14-7477" fmla="*/ 2834 w 10009"/>
                  <a:gd name="connsiteY14-7478" fmla="*/ 3384 h 10000"/>
                  <a:gd name="connsiteX15-7479" fmla="*/ 1979 w 10009"/>
                  <a:gd name="connsiteY15-7480" fmla="*/ 3446 h 10000"/>
                  <a:gd name="connsiteX16-7481" fmla="*/ 1113 w 10009"/>
                  <a:gd name="connsiteY16-7482" fmla="*/ 5286 h 10000"/>
                  <a:gd name="connsiteX17-7483" fmla="*/ 0 w 10009"/>
                  <a:gd name="connsiteY17-7484" fmla="*/ 8307 h 10000"/>
                  <a:gd name="connsiteX0-7485" fmla="*/ 0 w 10020"/>
                  <a:gd name="connsiteY0-7486" fmla="*/ 8307 h 10000"/>
                  <a:gd name="connsiteX1-7487" fmla="*/ 1576 w 10020"/>
                  <a:gd name="connsiteY1-7488" fmla="*/ 2628 h 10000"/>
                  <a:gd name="connsiteX2-7489" fmla="*/ 3400 w 10020"/>
                  <a:gd name="connsiteY2-7490" fmla="*/ 688 h 10000"/>
                  <a:gd name="connsiteX3-7491" fmla="*/ 5361 w 10020"/>
                  <a:gd name="connsiteY3-7492" fmla="*/ 0 h 10000"/>
                  <a:gd name="connsiteX4-7493" fmla="*/ 6819 w 10020"/>
                  <a:gd name="connsiteY4-7494" fmla="*/ 540 h 10000"/>
                  <a:gd name="connsiteX5-7495" fmla="*/ 8533 w 10020"/>
                  <a:gd name="connsiteY5-7496" fmla="*/ 2579 h 10000"/>
                  <a:gd name="connsiteX6-7497" fmla="*/ 9819 w 10020"/>
                  <a:gd name="connsiteY6-7498" fmla="*/ 7150 h 10000"/>
                  <a:gd name="connsiteX7-7499" fmla="*/ 9990 w 10020"/>
                  <a:gd name="connsiteY7-7500" fmla="*/ 9976 h 10000"/>
                  <a:gd name="connsiteX8-7501" fmla="*/ 9256 w 10020"/>
                  <a:gd name="connsiteY8-7502" fmla="*/ 6083 h 10000"/>
                  <a:gd name="connsiteX9-7503" fmla="*/ 8334 w 10020"/>
                  <a:gd name="connsiteY9-7504" fmla="*/ 3605 h 10000"/>
                  <a:gd name="connsiteX10-7505" fmla="*/ 6996 w 10020"/>
                  <a:gd name="connsiteY10-7506" fmla="*/ 3140 h 10000"/>
                  <a:gd name="connsiteX11-7507" fmla="*/ 5821 w 10020"/>
                  <a:gd name="connsiteY11-7508" fmla="*/ 1890 h 10000"/>
                  <a:gd name="connsiteX12-7509" fmla="*/ 4691 w 10020"/>
                  <a:gd name="connsiteY12-7510" fmla="*/ 2437 h 10000"/>
                  <a:gd name="connsiteX13-7511" fmla="*/ 3730 w 10020"/>
                  <a:gd name="connsiteY13-7512" fmla="*/ 1932 h 10000"/>
                  <a:gd name="connsiteX14-7513" fmla="*/ 2834 w 10020"/>
                  <a:gd name="connsiteY14-7514" fmla="*/ 3384 h 10000"/>
                  <a:gd name="connsiteX15-7515" fmla="*/ 1979 w 10020"/>
                  <a:gd name="connsiteY15-7516" fmla="*/ 3446 h 10000"/>
                  <a:gd name="connsiteX16-7517" fmla="*/ 1113 w 10020"/>
                  <a:gd name="connsiteY16-7518" fmla="*/ 5286 h 10000"/>
                  <a:gd name="connsiteX17-7519" fmla="*/ 0 w 10020"/>
                  <a:gd name="connsiteY17-7520" fmla="*/ 8307 h 10000"/>
                  <a:gd name="connsiteX0-7521" fmla="*/ 0 w 10020"/>
                  <a:gd name="connsiteY0-7522" fmla="*/ 8307 h 10000"/>
                  <a:gd name="connsiteX1-7523" fmla="*/ 1576 w 10020"/>
                  <a:gd name="connsiteY1-7524" fmla="*/ 2628 h 10000"/>
                  <a:gd name="connsiteX2-7525" fmla="*/ 3400 w 10020"/>
                  <a:gd name="connsiteY2-7526" fmla="*/ 688 h 10000"/>
                  <a:gd name="connsiteX3-7527" fmla="*/ 5361 w 10020"/>
                  <a:gd name="connsiteY3-7528" fmla="*/ 0 h 10000"/>
                  <a:gd name="connsiteX4-7529" fmla="*/ 6819 w 10020"/>
                  <a:gd name="connsiteY4-7530" fmla="*/ 540 h 10000"/>
                  <a:gd name="connsiteX5-7531" fmla="*/ 8399 w 10020"/>
                  <a:gd name="connsiteY5-7532" fmla="*/ 2722 h 10000"/>
                  <a:gd name="connsiteX6-7533" fmla="*/ 9819 w 10020"/>
                  <a:gd name="connsiteY6-7534" fmla="*/ 7150 h 10000"/>
                  <a:gd name="connsiteX7-7535" fmla="*/ 9990 w 10020"/>
                  <a:gd name="connsiteY7-7536" fmla="*/ 9976 h 10000"/>
                  <a:gd name="connsiteX8-7537" fmla="*/ 9256 w 10020"/>
                  <a:gd name="connsiteY8-7538" fmla="*/ 6083 h 10000"/>
                  <a:gd name="connsiteX9-7539" fmla="*/ 8334 w 10020"/>
                  <a:gd name="connsiteY9-7540" fmla="*/ 3605 h 10000"/>
                  <a:gd name="connsiteX10-7541" fmla="*/ 6996 w 10020"/>
                  <a:gd name="connsiteY10-7542" fmla="*/ 3140 h 10000"/>
                  <a:gd name="connsiteX11-7543" fmla="*/ 5821 w 10020"/>
                  <a:gd name="connsiteY11-7544" fmla="*/ 1890 h 10000"/>
                  <a:gd name="connsiteX12-7545" fmla="*/ 4691 w 10020"/>
                  <a:gd name="connsiteY12-7546" fmla="*/ 2437 h 10000"/>
                  <a:gd name="connsiteX13-7547" fmla="*/ 3730 w 10020"/>
                  <a:gd name="connsiteY13-7548" fmla="*/ 1932 h 10000"/>
                  <a:gd name="connsiteX14-7549" fmla="*/ 2834 w 10020"/>
                  <a:gd name="connsiteY14-7550" fmla="*/ 3384 h 10000"/>
                  <a:gd name="connsiteX15-7551" fmla="*/ 1979 w 10020"/>
                  <a:gd name="connsiteY15-7552" fmla="*/ 3446 h 10000"/>
                  <a:gd name="connsiteX16-7553" fmla="*/ 1113 w 10020"/>
                  <a:gd name="connsiteY16-7554" fmla="*/ 5286 h 10000"/>
                  <a:gd name="connsiteX17-7555" fmla="*/ 0 w 10020"/>
                  <a:gd name="connsiteY17-7556" fmla="*/ 8307 h 10000"/>
                  <a:gd name="connsiteX0-7557" fmla="*/ 0 w 10020"/>
                  <a:gd name="connsiteY0-7558" fmla="*/ 8307 h 10000"/>
                  <a:gd name="connsiteX1-7559" fmla="*/ 1576 w 10020"/>
                  <a:gd name="connsiteY1-7560" fmla="*/ 2628 h 10000"/>
                  <a:gd name="connsiteX2-7561" fmla="*/ 3400 w 10020"/>
                  <a:gd name="connsiteY2-7562" fmla="*/ 688 h 10000"/>
                  <a:gd name="connsiteX3-7563" fmla="*/ 5361 w 10020"/>
                  <a:gd name="connsiteY3-7564" fmla="*/ 0 h 10000"/>
                  <a:gd name="connsiteX4-7565" fmla="*/ 6819 w 10020"/>
                  <a:gd name="connsiteY4-7566" fmla="*/ 540 h 10000"/>
                  <a:gd name="connsiteX5-7567" fmla="*/ 8325 w 10020"/>
                  <a:gd name="connsiteY5-7568" fmla="*/ 2808 h 10000"/>
                  <a:gd name="connsiteX6-7569" fmla="*/ 9819 w 10020"/>
                  <a:gd name="connsiteY6-7570" fmla="*/ 7150 h 10000"/>
                  <a:gd name="connsiteX7-7571" fmla="*/ 9990 w 10020"/>
                  <a:gd name="connsiteY7-7572" fmla="*/ 9976 h 10000"/>
                  <a:gd name="connsiteX8-7573" fmla="*/ 9256 w 10020"/>
                  <a:gd name="connsiteY8-7574" fmla="*/ 6083 h 10000"/>
                  <a:gd name="connsiteX9-7575" fmla="*/ 8334 w 10020"/>
                  <a:gd name="connsiteY9-7576" fmla="*/ 3605 h 10000"/>
                  <a:gd name="connsiteX10-7577" fmla="*/ 6996 w 10020"/>
                  <a:gd name="connsiteY10-7578" fmla="*/ 3140 h 10000"/>
                  <a:gd name="connsiteX11-7579" fmla="*/ 5821 w 10020"/>
                  <a:gd name="connsiteY11-7580" fmla="*/ 1890 h 10000"/>
                  <a:gd name="connsiteX12-7581" fmla="*/ 4691 w 10020"/>
                  <a:gd name="connsiteY12-7582" fmla="*/ 2437 h 10000"/>
                  <a:gd name="connsiteX13-7583" fmla="*/ 3730 w 10020"/>
                  <a:gd name="connsiteY13-7584" fmla="*/ 1932 h 10000"/>
                  <a:gd name="connsiteX14-7585" fmla="*/ 2834 w 10020"/>
                  <a:gd name="connsiteY14-7586" fmla="*/ 3384 h 10000"/>
                  <a:gd name="connsiteX15-7587" fmla="*/ 1979 w 10020"/>
                  <a:gd name="connsiteY15-7588" fmla="*/ 3446 h 10000"/>
                  <a:gd name="connsiteX16-7589" fmla="*/ 1113 w 10020"/>
                  <a:gd name="connsiteY16-7590" fmla="*/ 5286 h 10000"/>
                  <a:gd name="connsiteX17-7591" fmla="*/ 0 w 10020"/>
                  <a:gd name="connsiteY17-7592" fmla="*/ 8307 h 10000"/>
                  <a:gd name="connsiteX0-7593" fmla="*/ 0 w 10020"/>
                  <a:gd name="connsiteY0-7594" fmla="*/ 8307 h 10000"/>
                  <a:gd name="connsiteX1-7595" fmla="*/ 1576 w 10020"/>
                  <a:gd name="connsiteY1-7596" fmla="*/ 2628 h 10000"/>
                  <a:gd name="connsiteX2-7597" fmla="*/ 3400 w 10020"/>
                  <a:gd name="connsiteY2-7598" fmla="*/ 688 h 10000"/>
                  <a:gd name="connsiteX3-7599" fmla="*/ 5361 w 10020"/>
                  <a:gd name="connsiteY3-7600" fmla="*/ 0 h 10000"/>
                  <a:gd name="connsiteX4-7601" fmla="*/ 6819 w 10020"/>
                  <a:gd name="connsiteY4-7602" fmla="*/ 540 h 10000"/>
                  <a:gd name="connsiteX5-7603" fmla="*/ 8355 w 10020"/>
                  <a:gd name="connsiteY5-7604" fmla="*/ 2722 h 10000"/>
                  <a:gd name="connsiteX6-7605" fmla="*/ 9819 w 10020"/>
                  <a:gd name="connsiteY6-7606" fmla="*/ 7150 h 10000"/>
                  <a:gd name="connsiteX7-7607" fmla="*/ 9990 w 10020"/>
                  <a:gd name="connsiteY7-7608" fmla="*/ 9976 h 10000"/>
                  <a:gd name="connsiteX8-7609" fmla="*/ 9256 w 10020"/>
                  <a:gd name="connsiteY8-7610" fmla="*/ 6083 h 10000"/>
                  <a:gd name="connsiteX9-7611" fmla="*/ 8334 w 10020"/>
                  <a:gd name="connsiteY9-7612" fmla="*/ 3605 h 10000"/>
                  <a:gd name="connsiteX10-7613" fmla="*/ 6996 w 10020"/>
                  <a:gd name="connsiteY10-7614" fmla="*/ 3140 h 10000"/>
                  <a:gd name="connsiteX11-7615" fmla="*/ 5821 w 10020"/>
                  <a:gd name="connsiteY11-7616" fmla="*/ 1890 h 10000"/>
                  <a:gd name="connsiteX12-7617" fmla="*/ 4691 w 10020"/>
                  <a:gd name="connsiteY12-7618" fmla="*/ 2437 h 10000"/>
                  <a:gd name="connsiteX13-7619" fmla="*/ 3730 w 10020"/>
                  <a:gd name="connsiteY13-7620" fmla="*/ 1932 h 10000"/>
                  <a:gd name="connsiteX14-7621" fmla="*/ 2834 w 10020"/>
                  <a:gd name="connsiteY14-7622" fmla="*/ 3384 h 10000"/>
                  <a:gd name="connsiteX15-7623" fmla="*/ 1979 w 10020"/>
                  <a:gd name="connsiteY15-7624" fmla="*/ 3446 h 10000"/>
                  <a:gd name="connsiteX16-7625" fmla="*/ 1113 w 10020"/>
                  <a:gd name="connsiteY16-7626" fmla="*/ 5286 h 10000"/>
                  <a:gd name="connsiteX17-7627" fmla="*/ 0 w 10020"/>
                  <a:gd name="connsiteY17-7628" fmla="*/ 8307 h 10000"/>
                  <a:gd name="connsiteX0-7629" fmla="*/ 0 w 10020"/>
                  <a:gd name="connsiteY0-7630" fmla="*/ 8307 h 10000"/>
                  <a:gd name="connsiteX1-7631" fmla="*/ 1576 w 10020"/>
                  <a:gd name="connsiteY1-7632" fmla="*/ 2628 h 10000"/>
                  <a:gd name="connsiteX2-7633" fmla="*/ 3400 w 10020"/>
                  <a:gd name="connsiteY2-7634" fmla="*/ 688 h 10000"/>
                  <a:gd name="connsiteX3-7635" fmla="*/ 5361 w 10020"/>
                  <a:gd name="connsiteY3-7636" fmla="*/ 0 h 10000"/>
                  <a:gd name="connsiteX4-7637" fmla="*/ 6819 w 10020"/>
                  <a:gd name="connsiteY4-7638" fmla="*/ 540 h 10000"/>
                  <a:gd name="connsiteX5-7639" fmla="*/ 8355 w 10020"/>
                  <a:gd name="connsiteY5-7640" fmla="*/ 2722 h 10000"/>
                  <a:gd name="connsiteX6-7641" fmla="*/ 9819 w 10020"/>
                  <a:gd name="connsiteY6-7642" fmla="*/ 7150 h 10000"/>
                  <a:gd name="connsiteX7-7643" fmla="*/ 9990 w 10020"/>
                  <a:gd name="connsiteY7-7644" fmla="*/ 9976 h 10000"/>
                  <a:gd name="connsiteX8-7645" fmla="*/ 9256 w 10020"/>
                  <a:gd name="connsiteY8-7646" fmla="*/ 6083 h 10000"/>
                  <a:gd name="connsiteX9-7647" fmla="*/ 8334 w 10020"/>
                  <a:gd name="connsiteY9-7648" fmla="*/ 3605 h 10000"/>
                  <a:gd name="connsiteX10-7649" fmla="*/ 6996 w 10020"/>
                  <a:gd name="connsiteY10-7650" fmla="*/ 3140 h 10000"/>
                  <a:gd name="connsiteX11-7651" fmla="*/ 5821 w 10020"/>
                  <a:gd name="connsiteY11-7652" fmla="*/ 1890 h 10000"/>
                  <a:gd name="connsiteX12-7653" fmla="*/ 4691 w 10020"/>
                  <a:gd name="connsiteY12-7654" fmla="*/ 2437 h 10000"/>
                  <a:gd name="connsiteX13-7655" fmla="*/ 3730 w 10020"/>
                  <a:gd name="connsiteY13-7656" fmla="*/ 1932 h 10000"/>
                  <a:gd name="connsiteX14-7657" fmla="*/ 2834 w 10020"/>
                  <a:gd name="connsiteY14-7658" fmla="*/ 3384 h 10000"/>
                  <a:gd name="connsiteX15-7659" fmla="*/ 1979 w 10020"/>
                  <a:gd name="connsiteY15-7660" fmla="*/ 3446 h 10000"/>
                  <a:gd name="connsiteX16-7661" fmla="*/ 1113 w 10020"/>
                  <a:gd name="connsiteY16-7662" fmla="*/ 5286 h 10000"/>
                  <a:gd name="connsiteX17-7663" fmla="*/ 0 w 10020"/>
                  <a:gd name="connsiteY17-7664" fmla="*/ 8307 h 10000"/>
                  <a:gd name="connsiteX0-7665" fmla="*/ 0 w 10020"/>
                  <a:gd name="connsiteY0-7666" fmla="*/ 8307 h 10000"/>
                  <a:gd name="connsiteX1-7667" fmla="*/ 1576 w 10020"/>
                  <a:gd name="connsiteY1-7668" fmla="*/ 2628 h 10000"/>
                  <a:gd name="connsiteX2-7669" fmla="*/ 3400 w 10020"/>
                  <a:gd name="connsiteY2-7670" fmla="*/ 688 h 10000"/>
                  <a:gd name="connsiteX3-7671" fmla="*/ 5361 w 10020"/>
                  <a:gd name="connsiteY3-7672" fmla="*/ 0 h 10000"/>
                  <a:gd name="connsiteX4-7673" fmla="*/ 6685 w 10020"/>
                  <a:gd name="connsiteY4-7674" fmla="*/ 1112 h 10000"/>
                  <a:gd name="connsiteX5-7675" fmla="*/ 8355 w 10020"/>
                  <a:gd name="connsiteY5-7676" fmla="*/ 2722 h 10000"/>
                  <a:gd name="connsiteX6-7677" fmla="*/ 9819 w 10020"/>
                  <a:gd name="connsiteY6-7678" fmla="*/ 7150 h 10000"/>
                  <a:gd name="connsiteX7-7679" fmla="*/ 9990 w 10020"/>
                  <a:gd name="connsiteY7-7680" fmla="*/ 9976 h 10000"/>
                  <a:gd name="connsiteX8-7681" fmla="*/ 9256 w 10020"/>
                  <a:gd name="connsiteY8-7682" fmla="*/ 6083 h 10000"/>
                  <a:gd name="connsiteX9-7683" fmla="*/ 8334 w 10020"/>
                  <a:gd name="connsiteY9-7684" fmla="*/ 3605 h 10000"/>
                  <a:gd name="connsiteX10-7685" fmla="*/ 6996 w 10020"/>
                  <a:gd name="connsiteY10-7686" fmla="*/ 3140 h 10000"/>
                  <a:gd name="connsiteX11-7687" fmla="*/ 5821 w 10020"/>
                  <a:gd name="connsiteY11-7688" fmla="*/ 1890 h 10000"/>
                  <a:gd name="connsiteX12-7689" fmla="*/ 4691 w 10020"/>
                  <a:gd name="connsiteY12-7690" fmla="*/ 2437 h 10000"/>
                  <a:gd name="connsiteX13-7691" fmla="*/ 3730 w 10020"/>
                  <a:gd name="connsiteY13-7692" fmla="*/ 1932 h 10000"/>
                  <a:gd name="connsiteX14-7693" fmla="*/ 2834 w 10020"/>
                  <a:gd name="connsiteY14-7694" fmla="*/ 3384 h 10000"/>
                  <a:gd name="connsiteX15-7695" fmla="*/ 1979 w 10020"/>
                  <a:gd name="connsiteY15-7696" fmla="*/ 3446 h 10000"/>
                  <a:gd name="connsiteX16-7697" fmla="*/ 1113 w 10020"/>
                  <a:gd name="connsiteY16-7698" fmla="*/ 5286 h 10000"/>
                  <a:gd name="connsiteX17-7699" fmla="*/ 0 w 10020"/>
                  <a:gd name="connsiteY17-7700" fmla="*/ 8307 h 10000"/>
                  <a:gd name="connsiteX0-7701" fmla="*/ 0 w 10020"/>
                  <a:gd name="connsiteY0-7702" fmla="*/ 8307 h 10000"/>
                  <a:gd name="connsiteX1-7703" fmla="*/ 1576 w 10020"/>
                  <a:gd name="connsiteY1-7704" fmla="*/ 2628 h 10000"/>
                  <a:gd name="connsiteX2-7705" fmla="*/ 3400 w 10020"/>
                  <a:gd name="connsiteY2-7706" fmla="*/ 688 h 10000"/>
                  <a:gd name="connsiteX3-7707" fmla="*/ 5361 w 10020"/>
                  <a:gd name="connsiteY3-7708" fmla="*/ 0 h 10000"/>
                  <a:gd name="connsiteX4-7709" fmla="*/ 6759 w 10020"/>
                  <a:gd name="connsiteY4-7710" fmla="*/ 912 h 10000"/>
                  <a:gd name="connsiteX5-7711" fmla="*/ 8355 w 10020"/>
                  <a:gd name="connsiteY5-7712" fmla="*/ 2722 h 10000"/>
                  <a:gd name="connsiteX6-7713" fmla="*/ 9819 w 10020"/>
                  <a:gd name="connsiteY6-7714" fmla="*/ 7150 h 10000"/>
                  <a:gd name="connsiteX7-7715" fmla="*/ 9990 w 10020"/>
                  <a:gd name="connsiteY7-7716" fmla="*/ 9976 h 10000"/>
                  <a:gd name="connsiteX8-7717" fmla="*/ 9256 w 10020"/>
                  <a:gd name="connsiteY8-7718" fmla="*/ 6083 h 10000"/>
                  <a:gd name="connsiteX9-7719" fmla="*/ 8334 w 10020"/>
                  <a:gd name="connsiteY9-7720" fmla="*/ 3605 h 10000"/>
                  <a:gd name="connsiteX10-7721" fmla="*/ 6996 w 10020"/>
                  <a:gd name="connsiteY10-7722" fmla="*/ 3140 h 10000"/>
                  <a:gd name="connsiteX11-7723" fmla="*/ 5821 w 10020"/>
                  <a:gd name="connsiteY11-7724" fmla="*/ 1890 h 10000"/>
                  <a:gd name="connsiteX12-7725" fmla="*/ 4691 w 10020"/>
                  <a:gd name="connsiteY12-7726" fmla="*/ 2437 h 10000"/>
                  <a:gd name="connsiteX13-7727" fmla="*/ 3730 w 10020"/>
                  <a:gd name="connsiteY13-7728" fmla="*/ 1932 h 10000"/>
                  <a:gd name="connsiteX14-7729" fmla="*/ 2834 w 10020"/>
                  <a:gd name="connsiteY14-7730" fmla="*/ 3384 h 10000"/>
                  <a:gd name="connsiteX15-7731" fmla="*/ 1979 w 10020"/>
                  <a:gd name="connsiteY15-7732" fmla="*/ 3446 h 10000"/>
                  <a:gd name="connsiteX16-7733" fmla="*/ 1113 w 10020"/>
                  <a:gd name="connsiteY16-7734" fmla="*/ 5286 h 10000"/>
                  <a:gd name="connsiteX17-7735" fmla="*/ 0 w 10020"/>
                  <a:gd name="connsiteY17-7736" fmla="*/ 8307 h 10000"/>
                  <a:gd name="connsiteX0-7737" fmla="*/ 0 w 10020"/>
                  <a:gd name="connsiteY0-7738" fmla="*/ 8307 h 10000"/>
                  <a:gd name="connsiteX1-7739" fmla="*/ 1576 w 10020"/>
                  <a:gd name="connsiteY1-7740" fmla="*/ 2628 h 10000"/>
                  <a:gd name="connsiteX2-7741" fmla="*/ 3400 w 10020"/>
                  <a:gd name="connsiteY2-7742" fmla="*/ 688 h 10000"/>
                  <a:gd name="connsiteX3-7743" fmla="*/ 5361 w 10020"/>
                  <a:gd name="connsiteY3-7744" fmla="*/ 0 h 10000"/>
                  <a:gd name="connsiteX4-7745" fmla="*/ 6759 w 10020"/>
                  <a:gd name="connsiteY4-7746" fmla="*/ 912 h 10000"/>
                  <a:gd name="connsiteX5-7747" fmla="*/ 8355 w 10020"/>
                  <a:gd name="connsiteY5-7748" fmla="*/ 2722 h 10000"/>
                  <a:gd name="connsiteX6-7749" fmla="*/ 9819 w 10020"/>
                  <a:gd name="connsiteY6-7750" fmla="*/ 7150 h 10000"/>
                  <a:gd name="connsiteX7-7751" fmla="*/ 9990 w 10020"/>
                  <a:gd name="connsiteY7-7752" fmla="*/ 9976 h 10000"/>
                  <a:gd name="connsiteX8-7753" fmla="*/ 9256 w 10020"/>
                  <a:gd name="connsiteY8-7754" fmla="*/ 6083 h 10000"/>
                  <a:gd name="connsiteX9-7755" fmla="*/ 8334 w 10020"/>
                  <a:gd name="connsiteY9-7756" fmla="*/ 3605 h 10000"/>
                  <a:gd name="connsiteX10-7757" fmla="*/ 6996 w 10020"/>
                  <a:gd name="connsiteY10-7758" fmla="*/ 3140 h 10000"/>
                  <a:gd name="connsiteX11-7759" fmla="*/ 5821 w 10020"/>
                  <a:gd name="connsiteY11-7760" fmla="*/ 1890 h 10000"/>
                  <a:gd name="connsiteX12-7761" fmla="*/ 4691 w 10020"/>
                  <a:gd name="connsiteY12-7762" fmla="*/ 2437 h 10000"/>
                  <a:gd name="connsiteX13-7763" fmla="*/ 3730 w 10020"/>
                  <a:gd name="connsiteY13-7764" fmla="*/ 1932 h 10000"/>
                  <a:gd name="connsiteX14-7765" fmla="*/ 2834 w 10020"/>
                  <a:gd name="connsiteY14-7766" fmla="*/ 3384 h 10000"/>
                  <a:gd name="connsiteX15-7767" fmla="*/ 1979 w 10020"/>
                  <a:gd name="connsiteY15-7768" fmla="*/ 3446 h 10000"/>
                  <a:gd name="connsiteX16-7769" fmla="*/ 1113 w 10020"/>
                  <a:gd name="connsiteY16-7770" fmla="*/ 5286 h 10000"/>
                  <a:gd name="connsiteX17-7771" fmla="*/ 0 w 10020"/>
                  <a:gd name="connsiteY17-7772" fmla="*/ 8307 h 10000"/>
                  <a:gd name="connsiteX0-7773" fmla="*/ 0 w 10020"/>
                  <a:gd name="connsiteY0-7774" fmla="*/ 7821 h 9514"/>
                  <a:gd name="connsiteX1-7775" fmla="*/ 1576 w 10020"/>
                  <a:gd name="connsiteY1-7776" fmla="*/ 2142 h 9514"/>
                  <a:gd name="connsiteX2-7777" fmla="*/ 3400 w 10020"/>
                  <a:gd name="connsiteY2-7778" fmla="*/ 202 h 9514"/>
                  <a:gd name="connsiteX3-7779" fmla="*/ 5168 w 10020"/>
                  <a:gd name="connsiteY3-7780" fmla="*/ 0 h 9514"/>
                  <a:gd name="connsiteX4-7781" fmla="*/ 6759 w 10020"/>
                  <a:gd name="connsiteY4-7782" fmla="*/ 426 h 9514"/>
                  <a:gd name="connsiteX5-7783" fmla="*/ 8355 w 10020"/>
                  <a:gd name="connsiteY5-7784" fmla="*/ 2236 h 9514"/>
                  <a:gd name="connsiteX6-7785" fmla="*/ 9819 w 10020"/>
                  <a:gd name="connsiteY6-7786" fmla="*/ 6664 h 9514"/>
                  <a:gd name="connsiteX7-7787" fmla="*/ 9990 w 10020"/>
                  <a:gd name="connsiteY7-7788" fmla="*/ 9490 h 9514"/>
                  <a:gd name="connsiteX8-7789" fmla="*/ 9256 w 10020"/>
                  <a:gd name="connsiteY8-7790" fmla="*/ 5597 h 9514"/>
                  <a:gd name="connsiteX9-7791" fmla="*/ 8334 w 10020"/>
                  <a:gd name="connsiteY9-7792" fmla="*/ 3119 h 9514"/>
                  <a:gd name="connsiteX10-7793" fmla="*/ 6996 w 10020"/>
                  <a:gd name="connsiteY10-7794" fmla="*/ 2654 h 9514"/>
                  <a:gd name="connsiteX11-7795" fmla="*/ 5821 w 10020"/>
                  <a:gd name="connsiteY11-7796" fmla="*/ 1404 h 9514"/>
                  <a:gd name="connsiteX12-7797" fmla="*/ 4691 w 10020"/>
                  <a:gd name="connsiteY12-7798" fmla="*/ 1951 h 9514"/>
                  <a:gd name="connsiteX13-7799" fmla="*/ 3730 w 10020"/>
                  <a:gd name="connsiteY13-7800" fmla="*/ 1446 h 9514"/>
                  <a:gd name="connsiteX14-7801" fmla="*/ 2834 w 10020"/>
                  <a:gd name="connsiteY14-7802" fmla="*/ 2898 h 9514"/>
                  <a:gd name="connsiteX15-7803" fmla="*/ 1979 w 10020"/>
                  <a:gd name="connsiteY15-7804" fmla="*/ 2960 h 9514"/>
                  <a:gd name="connsiteX16-7805" fmla="*/ 1113 w 10020"/>
                  <a:gd name="connsiteY16-7806" fmla="*/ 4800 h 9514"/>
                  <a:gd name="connsiteX17-7807" fmla="*/ 0 w 10020"/>
                  <a:gd name="connsiteY17-7808" fmla="*/ 7821 h 9514"/>
                  <a:gd name="connsiteX0-7809" fmla="*/ 0 w 10000"/>
                  <a:gd name="connsiteY0-7810" fmla="*/ 8431 h 10210"/>
                  <a:gd name="connsiteX1-7811" fmla="*/ 1573 w 10000"/>
                  <a:gd name="connsiteY1-7812" fmla="*/ 2461 h 10210"/>
                  <a:gd name="connsiteX2-7813" fmla="*/ 3393 w 10000"/>
                  <a:gd name="connsiteY2-7814" fmla="*/ 422 h 10210"/>
                  <a:gd name="connsiteX3-7815" fmla="*/ 5202 w 10000"/>
                  <a:gd name="connsiteY3-7816" fmla="*/ 0 h 10210"/>
                  <a:gd name="connsiteX4-7817" fmla="*/ 6746 w 10000"/>
                  <a:gd name="connsiteY4-7818" fmla="*/ 658 h 10210"/>
                  <a:gd name="connsiteX5-7819" fmla="*/ 8338 w 10000"/>
                  <a:gd name="connsiteY5-7820" fmla="*/ 2560 h 10210"/>
                  <a:gd name="connsiteX6-7821" fmla="*/ 9799 w 10000"/>
                  <a:gd name="connsiteY6-7822" fmla="*/ 7214 h 10210"/>
                  <a:gd name="connsiteX7-7823" fmla="*/ 9970 w 10000"/>
                  <a:gd name="connsiteY7-7824" fmla="*/ 10185 h 10210"/>
                  <a:gd name="connsiteX8-7825" fmla="*/ 9238 w 10000"/>
                  <a:gd name="connsiteY8-7826" fmla="*/ 6093 h 10210"/>
                  <a:gd name="connsiteX9-7827" fmla="*/ 8317 w 10000"/>
                  <a:gd name="connsiteY9-7828" fmla="*/ 3488 h 10210"/>
                  <a:gd name="connsiteX10-7829" fmla="*/ 6982 w 10000"/>
                  <a:gd name="connsiteY10-7830" fmla="*/ 3000 h 10210"/>
                  <a:gd name="connsiteX11-7831" fmla="*/ 5809 w 10000"/>
                  <a:gd name="connsiteY11-7832" fmla="*/ 1686 h 10210"/>
                  <a:gd name="connsiteX12-7833" fmla="*/ 4682 w 10000"/>
                  <a:gd name="connsiteY12-7834" fmla="*/ 2261 h 10210"/>
                  <a:gd name="connsiteX13-7835" fmla="*/ 3723 w 10000"/>
                  <a:gd name="connsiteY13-7836" fmla="*/ 1730 h 10210"/>
                  <a:gd name="connsiteX14-7837" fmla="*/ 2828 w 10000"/>
                  <a:gd name="connsiteY14-7838" fmla="*/ 3256 h 10210"/>
                  <a:gd name="connsiteX15-7839" fmla="*/ 1975 w 10000"/>
                  <a:gd name="connsiteY15-7840" fmla="*/ 3321 h 10210"/>
                  <a:gd name="connsiteX16-7841" fmla="*/ 1111 w 10000"/>
                  <a:gd name="connsiteY16-7842" fmla="*/ 5255 h 10210"/>
                  <a:gd name="connsiteX17-7843" fmla="*/ 0 w 10000"/>
                  <a:gd name="connsiteY17-7844" fmla="*/ 8431 h 10210"/>
                  <a:gd name="connsiteX0-7845" fmla="*/ 0 w 10000"/>
                  <a:gd name="connsiteY0-7846" fmla="*/ 8431 h 10210"/>
                  <a:gd name="connsiteX1-7847" fmla="*/ 1573 w 10000"/>
                  <a:gd name="connsiteY1-7848" fmla="*/ 2461 h 10210"/>
                  <a:gd name="connsiteX2-7849" fmla="*/ 3393 w 10000"/>
                  <a:gd name="connsiteY2-7850" fmla="*/ 422 h 10210"/>
                  <a:gd name="connsiteX3-7851" fmla="*/ 5202 w 10000"/>
                  <a:gd name="connsiteY3-7852" fmla="*/ 0 h 10210"/>
                  <a:gd name="connsiteX4-7853" fmla="*/ 6746 w 10000"/>
                  <a:gd name="connsiteY4-7854" fmla="*/ 658 h 10210"/>
                  <a:gd name="connsiteX5-7855" fmla="*/ 8338 w 10000"/>
                  <a:gd name="connsiteY5-7856" fmla="*/ 2560 h 10210"/>
                  <a:gd name="connsiteX6-7857" fmla="*/ 9799 w 10000"/>
                  <a:gd name="connsiteY6-7858" fmla="*/ 7214 h 10210"/>
                  <a:gd name="connsiteX7-7859" fmla="*/ 9970 w 10000"/>
                  <a:gd name="connsiteY7-7860" fmla="*/ 10185 h 10210"/>
                  <a:gd name="connsiteX8-7861" fmla="*/ 9238 w 10000"/>
                  <a:gd name="connsiteY8-7862" fmla="*/ 6093 h 10210"/>
                  <a:gd name="connsiteX9-7863" fmla="*/ 8317 w 10000"/>
                  <a:gd name="connsiteY9-7864" fmla="*/ 3488 h 10210"/>
                  <a:gd name="connsiteX10-7865" fmla="*/ 6982 w 10000"/>
                  <a:gd name="connsiteY10-7866" fmla="*/ 3000 h 10210"/>
                  <a:gd name="connsiteX11-7867" fmla="*/ 5809 w 10000"/>
                  <a:gd name="connsiteY11-7868" fmla="*/ 1686 h 10210"/>
                  <a:gd name="connsiteX12-7869" fmla="*/ 4682 w 10000"/>
                  <a:gd name="connsiteY12-7870" fmla="*/ 2261 h 10210"/>
                  <a:gd name="connsiteX13-7871" fmla="*/ 3723 w 10000"/>
                  <a:gd name="connsiteY13-7872" fmla="*/ 1730 h 10210"/>
                  <a:gd name="connsiteX14-7873" fmla="*/ 2828 w 10000"/>
                  <a:gd name="connsiteY14-7874" fmla="*/ 3256 h 10210"/>
                  <a:gd name="connsiteX15-7875" fmla="*/ 1975 w 10000"/>
                  <a:gd name="connsiteY15-7876" fmla="*/ 3321 h 10210"/>
                  <a:gd name="connsiteX16-7877" fmla="*/ 1111 w 10000"/>
                  <a:gd name="connsiteY16-7878" fmla="*/ 5255 h 10210"/>
                  <a:gd name="connsiteX17-7879" fmla="*/ 0 w 10000"/>
                  <a:gd name="connsiteY17-7880" fmla="*/ 8431 h 10210"/>
                  <a:gd name="connsiteX0-7881" fmla="*/ 0 w 10000"/>
                  <a:gd name="connsiteY0-7882" fmla="*/ 8443 h 10222"/>
                  <a:gd name="connsiteX1-7883" fmla="*/ 1573 w 10000"/>
                  <a:gd name="connsiteY1-7884" fmla="*/ 2473 h 10222"/>
                  <a:gd name="connsiteX2-7885" fmla="*/ 3393 w 10000"/>
                  <a:gd name="connsiteY2-7886" fmla="*/ 434 h 10222"/>
                  <a:gd name="connsiteX3-7887" fmla="*/ 5202 w 10000"/>
                  <a:gd name="connsiteY3-7888" fmla="*/ 12 h 10222"/>
                  <a:gd name="connsiteX4-7889" fmla="*/ 6746 w 10000"/>
                  <a:gd name="connsiteY4-7890" fmla="*/ 670 h 10222"/>
                  <a:gd name="connsiteX5-7891" fmla="*/ 8338 w 10000"/>
                  <a:gd name="connsiteY5-7892" fmla="*/ 2572 h 10222"/>
                  <a:gd name="connsiteX6-7893" fmla="*/ 9799 w 10000"/>
                  <a:gd name="connsiteY6-7894" fmla="*/ 7226 h 10222"/>
                  <a:gd name="connsiteX7-7895" fmla="*/ 9970 w 10000"/>
                  <a:gd name="connsiteY7-7896" fmla="*/ 10197 h 10222"/>
                  <a:gd name="connsiteX8-7897" fmla="*/ 9238 w 10000"/>
                  <a:gd name="connsiteY8-7898" fmla="*/ 6105 h 10222"/>
                  <a:gd name="connsiteX9-7899" fmla="*/ 8317 w 10000"/>
                  <a:gd name="connsiteY9-7900" fmla="*/ 3500 h 10222"/>
                  <a:gd name="connsiteX10-7901" fmla="*/ 6982 w 10000"/>
                  <a:gd name="connsiteY10-7902" fmla="*/ 3012 h 10222"/>
                  <a:gd name="connsiteX11-7903" fmla="*/ 5809 w 10000"/>
                  <a:gd name="connsiteY11-7904" fmla="*/ 1698 h 10222"/>
                  <a:gd name="connsiteX12-7905" fmla="*/ 4682 w 10000"/>
                  <a:gd name="connsiteY12-7906" fmla="*/ 2273 h 10222"/>
                  <a:gd name="connsiteX13-7907" fmla="*/ 3723 w 10000"/>
                  <a:gd name="connsiteY13-7908" fmla="*/ 1742 h 10222"/>
                  <a:gd name="connsiteX14-7909" fmla="*/ 2828 w 10000"/>
                  <a:gd name="connsiteY14-7910" fmla="*/ 3268 h 10222"/>
                  <a:gd name="connsiteX15-7911" fmla="*/ 1975 w 10000"/>
                  <a:gd name="connsiteY15-7912" fmla="*/ 3333 h 10222"/>
                  <a:gd name="connsiteX16-7913" fmla="*/ 1111 w 10000"/>
                  <a:gd name="connsiteY16-7914" fmla="*/ 5267 h 10222"/>
                  <a:gd name="connsiteX17-7915" fmla="*/ 0 w 10000"/>
                  <a:gd name="connsiteY17-7916" fmla="*/ 8443 h 10222"/>
                  <a:gd name="connsiteX0-7917" fmla="*/ 0 w 10000"/>
                  <a:gd name="connsiteY0-7918" fmla="*/ 8440 h 10219"/>
                  <a:gd name="connsiteX1-7919" fmla="*/ 1573 w 10000"/>
                  <a:gd name="connsiteY1-7920" fmla="*/ 2470 h 10219"/>
                  <a:gd name="connsiteX2-7921" fmla="*/ 3378 w 10000"/>
                  <a:gd name="connsiteY2-7922" fmla="*/ 701 h 10219"/>
                  <a:gd name="connsiteX3-7923" fmla="*/ 5202 w 10000"/>
                  <a:gd name="connsiteY3-7924" fmla="*/ 9 h 10219"/>
                  <a:gd name="connsiteX4-7925" fmla="*/ 6746 w 10000"/>
                  <a:gd name="connsiteY4-7926" fmla="*/ 667 h 10219"/>
                  <a:gd name="connsiteX5-7927" fmla="*/ 8338 w 10000"/>
                  <a:gd name="connsiteY5-7928" fmla="*/ 2569 h 10219"/>
                  <a:gd name="connsiteX6-7929" fmla="*/ 9799 w 10000"/>
                  <a:gd name="connsiteY6-7930" fmla="*/ 7223 h 10219"/>
                  <a:gd name="connsiteX7-7931" fmla="*/ 9970 w 10000"/>
                  <a:gd name="connsiteY7-7932" fmla="*/ 10194 h 10219"/>
                  <a:gd name="connsiteX8-7933" fmla="*/ 9238 w 10000"/>
                  <a:gd name="connsiteY8-7934" fmla="*/ 6102 h 10219"/>
                  <a:gd name="connsiteX9-7935" fmla="*/ 8317 w 10000"/>
                  <a:gd name="connsiteY9-7936" fmla="*/ 3497 h 10219"/>
                  <a:gd name="connsiteX10-7937" fmla="*/ 6982 w 10000"/>
                  <a:gd name="connsiteY10-7938" fmla="*/ 3009 h 10219"/>
                  <a:gd name="connsiteX11-7939" fmla="*/ 5809 w 10000"/>
                  <a:gd name="connsiteY11-7940" fmla="*/ 1695 h 10219"/>
                  <a:gd name="connsiteX12-7941" fmla="*/ 4682 w 10000"/>
                  <a:gd name="connsiteY12-7942" fmla="*/ 2270 h 10219"/>
                  <a:gd name="connsiteX13-7943" fmla="*/ 3723 w 10000"/>
                  <a:gd name="connsiteY13-7944" fmla="*/ 1739 h 10219"/>
                  <a:gd name="connsiteX14-7945" fmla="*/ 2828 w 10000"/>
                  <a:gd name="connsiteY14-7946" fmla="*/ 3265 h 10219"/>
                  <a:gd name="connsiteX15-7947" fmla="*/ 1975 w 10000"/>
                  <a:gd name="connsiteY15-7948" fmla="*/ 3330 h 10219"/>
                  <a:gd name="connsiteX16-7949" fmla="*/ 1111 w 10000"/>
                  <a:gd name="connsiteY16-7950" fmla="*/ 5264 h 10219"/>
                  <a:gd name="connsiteX17-7951" fmla="*/ 0 w 10000"/>
                  <a:gd name="connsiteY17-7952" fmla="*/ 8440 h 10219"/>
                  <a:gd name="connsiteX0-7953" fmla="*/ 0 w 10000"/>
                  <a:gd name="connsiteY0-7954" fmla="*/ 8440 h 10219"/>
                  <a:gd name="connsiteX1-7955" fmla="*/ 1573 w 10000"/>
                  <a:gd name="connsiteY1-7956" fmla="*/ 2470 h 10219"/>
                  <a:gd name="connsiteX2-7957" fmla="*/ 3363 w 10000"/>
                  <a:gd name="connsiteY2-7958" fmla="*/ 611 h 10219"/>
                  <a:gd name="connsiteX3-7959" fmla="*/ 5202 w 10000"/>
                  <a:gd name="connsiteY3-7960" fmla="*/ 9 h 10219"/>
                  <a:gd name="connsiteX4-7961" fmla="*/ 6746 w 10000"/>
                  <a:gd name="connsiteY4-7962" fmla="*/ 667 h 10219"/>
                  <a:gd name="connsiteX5-7963" fmla="*/ 8338 w 10000"/>
                  <a:gd name="connsiteY5-7964" fmla="*/ 2569 h 10219"/>
                  <a:gd name="connsiteX6-7965" fmla="*/ 9799 w 10000"/>
                  <a:gd name="connsiteY6-7966" fmla="*/ 7223 h 10219"/>
                  <a:gd name="connsiteX7-7967" fmla="*/ 9970 w 10000"/>
                  <a:gd name="connsiteY7-7968" fmla="*/ 10194 h 10219"/>
                  <a:gd name="connsiteX8-7969" fmla="*/ 9238 w 10000"/>
                  <a:gd name="connsiteY8-7970" fmla="*/ 6102 h 10219"/>
                  <a:gd name="connsiteX9-7971" fmla="*/ 8317 w 10000"/>
                  <a:gd name="connsiteY9-7972" fmla="*/ 3497 h 10219"/>
                  <a:gd name="connsiteX10-7973" fmla="*/ 6982 w 10000"/>
                  <a:gd name="connsiteY10-7974" fmla="*/ 3009 h 10219"/>
                  <a:gd name="connsiteX11-7975" fmla="*/ 5809 w 10000"/>
                  <a:gd name="connsiteY11-7976" fmla="*/ 1695 h 10219"/>
                  <a:gd name="connsiteX12-7977" fmla="*/ 4682 w 10000"/>
                  <a:gd name="connsiteY12-7978" fmla="*/ 2270 h 10219"/>
                  <a:gd name="connsiteX13-7979" fmla="*/ 3723 w 10000"/>
                  <a:gd name="connsiteY13-7980" fmla="*/ 1739 h 10219"/>
                  <a:gd name="connsiteX14-7981" fmla="*/ 2828 w 10000"/>
                  <a:gd name="connsiteY14-7982" fmla="*/ 3265 h 10219"/>
                  <a:gd name="connsiteX15-7983" fmla="*/ 1975 w 10000"/>
                  <a:gd name="connsiteY15-7984" fmla="*/ 3330 h 10219"/>
                  <a:gd name="connsiteX16-7985" fmla="*/ 1111 w 10000"/>
                  <a:gd name="connsiteY16-7986" fmla="*/ 5264 h 10219"/>
                  <a:gd name="connsiteX17-7987" fmla="*/ 0 w 10000"/>
                  <a:gd name="connsiteY17-7988" fmla="*/ 8440 h 10219"/>
                  <a:gd name="connsiteX0-7989" fmla="*/ 0 w 10000"/>
                  <a:gd name="connsiteY0-7990" fmla="*/ 8445 h 10224"/>
                  <a:gd name="connsiteX1-7991" fmla="*/ 1573 w 10000"/>
                  <a:gd name="connsiteY1-7992" fmla="*/ 2475 h 10224"/>
                  <a:gd name="connsiteX2-7993" fmla="*/ 3363 w 10000"/>
                  <a:gd name="connsiteY2-7994" fmla="*/ 616 h 10224"/>
                  <a:gd name="connsiteX3-7995" fmla="*/ 5202 w 10000"/>
                  <a:gd name="connsiteY3-7996" fmla="*/ 14 h 10224"/>
                  <a:gd name="connsiteX4-7997" fmla="*/ 6746 w 10000"/>
                  <a:gd name="connsiteY4-7998" fmla="*/ 672 h 10224"/>
                  <a:gd name="connsiteX5-7999" fmla="*/ 8338 w 10000"/>
                  <a:gd name="connsiteY5-8000" fmla="*/ 2574 h 10224"/>
                  <a:gd name="connsiteX6-8001" fmla="*/ 9799 w 10000"/>
                  <a:gd name="connsiteY6-8002" fmla="*/ 7228 h 10224"/>
                  <a:gd name="connsiteX7-8003" fmla="*/ 9970 w 10000"/>
                  <a:gd name="connsiteY7-8004" fmla="*/ 10199 h 10224"/>
                  <a:gd name="connsiteX8-8005" fmla="*/ 9238 w 10000"/>
                  <a:gd name="connsiteY8-8006" fmla="*/ 6107 h 10224"/>
                  <a:gd name="connsiteX9-8007" fmla="*/ 8317 w 10000"/>
                  <a:gd name="connsiteY9-8008" fmla="*/ 3502 h 10224"/>
                  <a:gd name="connsiteX10-8009" fmla="*/ 6982 w 10000"/>
                  <a:gd name="connsiteY10-8010" fmla="*/ 3014 h 10224"/>
                  <a:gd name="connsiteX11-8011" fmla="*/ 5809 w 10000"/>
                  <a:gd name="connsiteY11-8012" fmla="*/ 1700 h 10224"/>
                  <a:gd name="connsiteX12-8013" fmla="*/ 4682 w 10000"/>
                  <a:gd name="connsiteY12-8014" fmla="*/ 2275 h 10224"/>
                  <a:gd name="connsiteX13-8015" fmla="*/ 3723 w 10000"/>
                  <a:gd name="connsiteY13-8016" fmla="*/ 1744 h 10224"/>
                  <a:gd name="connsiteX14-8017" fmla="*/ 2828 w 10000"/>
                  <a:gd name="connsiteY14-8018" fmla="*/ 3270 h 10224"/>
                  <a:gd name="connsiteX15-8019" fmla="*/ 1975 w 10000"/>
                  <a:gd name="connsiteY15-8020" fmla="*/ 3335 h 10224"/>
                  <a:gd name="connsiteX16-8021" fmla="*/ 1111 w 10000"/>
                  <a:gd name="connsiteY16-8022" fmla="*/ 5269 h 10224"/>
                  <a:gd name="connsiteX17-8023" fmla="*/ 0 w 10000"/>
                  <a:gd name="connsiteY17-8024" fmla="*/ 8445 h 10224"/>
                  <a:gd name="connsiteX0-8025" fmla="*/ 0 w 10000"/>
                  <a:gd name="connsiteY0-8026" fmla="*/ 8445 h 10224"/>
                  <a:gd name="connsiteX1-8027" fmla="*/ 1721 w 10000"/>
                  <a:gd name="connsiteY1-8028" fmla="*/ 2926 h 10224"/>
                  <a:gd name="connsiteX2-8029" fmla="*/ 3363 w 10000"/>
                  <a:gd name="connsiteY2-8030" fmla="*/ 616 h 10224"/>
                  <a:gd name="connsiteX3-8031" fmla="*/ 5202 w 10000"/>
                  <a:gd name="connsiteY3-8032" fmla="*/ 14 h 10224"/>
                  <a:gd name="connsiteX4-8033" fmla="*/ 6746 w 10000"/>
                  <a:gd name="connsiteY4-8034" fmla="*/ 672 h 10224"/>
                  <a:gd name="connsiteX5-8035" fmla="*/ 8338 w 10000"/>
                  <a:gd name="connsiteY5-8036" fmla="*/ 2574 h 10224"/>
                  <a:gd name="connsiteX6-8037" fmla="*/ 9799 w 10000"/>
                  <a:gd name="connsiteY6-8038" fmla="*/ 7228 h 10224"/>
                  <a:gd name="connsiteX7-8039" fmla="*/ 9970 w 10000"/>
                  <a:gd name="connsiteY7-8040" fmla="*/ 10199 h 10224"/>
                  <a:gd name="connsiteX8-8041" fmla="*/ 9238 w 10000"/>
                  <a:gd name="connsiteY8-8042" fmla="*/ 6107 h 10224"/>
                  <a:gd name="connsiteX9-8043" fmla="*/ 8317 w 10000"/>
                  <a:gd name="connsiteY9-8044" fmla="*/ 3502 h 10224"/>
                  <a:gd name="connsiteX10-8045" fmla="*/ 6982 w 10000"/>
                  <a:gd name="connsiteY10-8046" fmla="*/ 3014 h 10224"/>
                  <a:gd name="connsiteX11-8047" fmla="*/ 5809 w 10000"/>
                  <a:gd name="connsiteY11-8048" fmla="*/ 1700 h 10224"/>
                  <a:gd name="connsiteX12-8049" fmla="*/ 4682 w 10000"/>
                  <a:gd name="connsiteY12-8050" fmla="*/ 2275 h 10224"/>
                  <a:gd name="connsiteX13-8051" fmla="*/ 3723 w 10000"/>
                  <a:gd name="connsiteY13-8052" fmla="*/ 1744 h 10224"/>
                  <a:gd name="connsiteX14-8053" fmla="*/ 2828 w 10000"/>
                  <a:gd name="connsiteY14-8054" fmla="*/ 3270 h 10224"/>
                  <a:gd name="connsiteX15-8055" fmla="*/ 1975 w 10000"/>
                  <a:gd name="connsiteY15-8056" fmla="*/ 3335 h 10224"/>
                  <a:gd name="connsiteX16-8057" fmla="*/ 1111 w 10000"/>
                  <a:gd name="connsiteY16-8058" fmla="*/ 5269 h 10224"/>
                  <a:gd name="connsiteX17-8059" fmla="*/ 0 w 10000"/>
                  <a:gd name="connsiteY17-8060" fmla="*/ 8445 h 10224"/>
                  <a:gd name="connsiteX0-8061" fmla="*/ 0 w 10000"/>
                  <a:gd name="connsiteY0-8062" fmla="*/ 8445 h 10224"/>
                  <a:gd name="connsiteX1-8063" fmla="*/ 1573 w 10000"/>
                  <a:gd name="connsiteY1-8064" fmla="*/ 2776 h 10224"/>
                  <a:gd name="connsiteX2-8065" fmla="*/ 3363 w 10000"/>
                  <a:gd name="connsiteY2-8066" fmla="*/ 616 h 10224"/>
                  <a:gd name="connsiteX3-8067" fmla="*/ 5202 w 10000"/>
                  <a:gd name="connsiteY3-8068" fmla="*/ 14 h 10224"/>
                  <a:gd name="connsiteX4-8069" fmla="*/ 6746 w 10000"/>
                  <a:gd name="connsiteY4-8070" fmla="*/ 672 h 10224"/>
                  <a:gd name="connsiteX5-8071" fmla="*/ 8338 w 10000"/>
                  <a:gd name="connsiteY5-8072" fmla="*/ 2574 h 10224"/>
                  <a:gd name="connsiteX6-8073" fmla="*/ 9799 w 10000"/>
                  <a:gd name="connsiteY6-8074" fmla="*/ 7228 h 10224"/>
                  <a:gd name="connsiteX7-8075" fmla="*/ 9970 w 10000"/>
                  <a:gd name="connsiteY7-8076" fmla="*/ 10199 h 10224"/>
                  <a:gd name="connsiteX8-8077" fmla="*/ 9238 w 10000"/>
                  <a:gd name="connsiteY8-8078" fmla="*/ 6107 h 10224"/>
                  <a:gd name="connsiteX9-8079" fmla="*/ 8317 w 10000"/>
                  <a:gd name="connsiteY9-8080" fmla="*/ 3502 h 10224"/>
                  <a:gd name="connsiteX10-8081" fmla="*/ 6982 w 10000"/>
                  <a:gd name="connsiteY10-8082" fmla="*/ 3014 h 10224"/>
                  <a:gd name="connsiteX11-8083" fmla="*/ 5809 w 10000"/>
                  <a:gd name="connsiteY11-8084" fmla="*/ 1700 h 10224"/>
                  <a:gd name="connsiteX12-8085" fmla="*/ 4682 w 10000"/>
                  <a:gd name="connsiteY12-8086" fmla="*/ 2275 h 10224"/>
                  <a:gd name="connsiteX13-8087" fmla="*/ 3723 w 10000"/>
                  <a:gd name="connsiteY13-8088" fmla="*/ 1744 h 10224"/>
                  <a:gd name="connsiteX14-8089" fmla="*/ 2828 w 10000"/>
                  <a:gd name="connsiteY14-8090" fmla="*/ 3270 h 10224"/>
                  <a:gd name="connsiteX15-8091" fmla="*/ 1975 w 10000"/>
                  <a:gd name="connsiteY15-8092" fmla="*/ 3335 h 10224"/>
                  <a:gd name="connsiteX16-8093" fmla="*/ 1111 w 10000"/>
                  <a:gd name="connsiteY16-8094" fmla="*/ 5269 h 10224"/>
                  <a:gd name="connsiteX17-8095" fmla="*/ 0 w 10000"/>
                  <a:gd name="connsiteY17-8096" fmla="*/ 8445 h 10224"/>
                  <a:gd name="connsiteX0-8097" fmla="*/ 0 w 10000"/>
                  <a:gd name="connsiteY0-8098" fmla="*/ 8445 h 10224"/>
                  <a:gd name="connsiteX1-8099" fmla="*/ 1573 w 10000"/>
                  <a:gd name="connsiteY1-8100" fmla="*/ 2776 h 10224"/>
                  <a:gd name="connsiteX2-8101" fmla="*/ 3363 w 10000"/>
                  <a:gd name="connsiteY2-8102" fmla="*/ 616 h 10224"/>
                  <a:gd name="connsiteX3-8103" fmla="*/ 5202 w 10000"/>
                  <a:gd name="connsiteY3-8104" fmla="*/ 14 h 10224"/>
                  <a:gd name="connsiteX4-8105" fmla="*/ 6746 w 10000"/>
                  <a:gd name="connsiteY4-8106" fmla="*/ 672 h 10224"/>
                  <a:gd name="connsiteX5-8107" fmla="*/ 8338 w 10000"/>
                  <a:gd name="connsiteY5-8108" fmla="*/ 2574 h 10224"/>
                  <a:gd name="connsiteX6-8109" fmla="*/ 9799 w 10000"/>
                  <a:gd name="connsiteY6-8110" fmla="*/ 7228 h 10224"/>
                  <a:gd name="connsiteX7-8111" fmla="*/ 9970 w 10000"/>
                  <a:gd name="connsiteY7-8112" fmla="*/ 10199 h 10224"/>
                  <a:gd name="connsiteX8-8113" fmla="*/ 9238 w 10000"/>
                  <a:gd name="connsiteY8-8114" fmla="*/ 6107 h 10224"/>
                  <a:gd name="connsiteX9-8115" fmla="*/ 8317 w 10000"/>
                  <a:gd name="connsiteY9-8116" fmla="*/ 3502 h 10224"/>
                  <a:gd name="connsiteX10-8117" fmla="*/ 6982 w 10000"/>
                  <a:gd name="connsiteY10-8118" fmla="*/ 3014 h 10224"/>
                  <a:gd name="connsiteX11-8119" fmla="*/ 5809 w 10000"/>
                  <a:gd name="connsiteY11-8120" fmla="*/ 1700 h 10224"/>
                  <a:gd name="connsiteX12-8121" fmla="*/ 4682 w 10000"/>
                  <a:gd name="connsiteY12-8122" fmla="*/ 2275 h 10224"/>
                  <a:gd name="connsiteX13-8123" fmla="*/ 3723 w 10000"/>
                  <a:gd name="connsiteY13-8124" fmla="*/ 1744 h 10224"/>
                  <a:gd name="connsiteX14-8125" fmla="*/ 2828 w 10000"/>
                  <a:gd name="connsiteY14-8126" fmla="*/ 3270 h 10224"/>
                  <a:gd name="connsiteX15-8127" fmla="*/ 1975 w 10000"/>
                  <a:gd name="connsiteY15-8128" fmla="*/ 3335 h 10224"/>
                  <a:gd name="connsiteX16-8129" fmla="*/ 1111 w 10000"/>
                  <a:gd name="connsiteY16-8130" fmla="*/ 5269 h 10224"/>
                  <a:gd name="connsiteX17-8131" fmla="*/ 0 w 10000"/>
                  <a:gd name="connsiteY17-8132" fmla="*/ 8445 h 10224"/>
                  <a:gd name="connsiteX0-8133" fmla="*/ 0 w 10000"/>
                  <a:gd name="connsiteY0-8134" fmla="*/ 8445 h 10224"/>
                  <a:gd name="connsiteX1-8135" fmla="*/ 1573 w 10000"/>
                  <a:gd name="connsiteY1-8136" fmla="*/ 2776 h 10224"/>
                  <a:gd name="connsiteX2-8137" fmla="*/ 3363 w 10000"/>
                  <a:gd name="connsiteY2-8138" fmla="*/ 616 h 10224"/>
                  <a:gd name="connsiteX3-8139" fmla="*/ 5202 w 10000"/>
                  <a:gd name="connsiteY3-8140" fmla="*/ 14 h 10224"/>
                  <a:gd name="connsiteX4-8141" fmla="*/ 6746 w 10000"/>
                  <a:gd name="connsiteY4-8142" fmla="*/ 672 h 10224"/>
                  <a:gd name="connsiteX5-8143" fmla="*/ 8338 w 10000"/>
                  <a:gd name="connsiteY5-8144" fmla="*/ 2574 h 10224"/>
                  <a:gd name="connsiteX6-8145" fmla="*/ 9799 w 10000"/>
                  <a:gd name="connsiteY6-8146" fmla="*/ 7228 h 10224"/>
                  <a:gd name="connsiteX7-8147" fmla="*/ 9970 w 10000"/>
                  <a:gd name="connsiteY7-8148" fmla="*/ 10199 h 10224"/>
                  <a:gd name="connsiteX8-8149" fmla="*/ 9238 w 10000"/>
                  <a:gd name="connsiteY8-8150" fmla="*/ 6107 h 10224"/>
                  <a:gd name="connsiteX9-8151" fmla="*/ 8317 w 10000"/>
                  <a:gd name="connsiteY9-8152" fmla="*/ 3502 h 10224"/>
                  <a:gd name="connsiteX10-8153" fmla="*/ 6982 w 10000"/>
                  <a:gd name="connsiteY10-8154" fmla="*/ 3014 h 10224"/>
                  <a:gd name="connsiteX11-8155" fmla="*/ 5809 w 10000"/>
                  <a:gd name="connsiteY11-8156" fmla="*/ 1700 h 10224"/>
                  <a:gd name="connsiteX12-8157" fmla="*/ 4682 w 10000"/>
                  <a:gd name="connsiteY12-8158" fmla="*/ 2275 h 10224"/>
                  <a:gd name="connsiteX13-8159" fmla="*/ 3723 w 10000"/>
                  <a:gd name="connsiteY13-8160" fmla="*/ 1744 h 10224"/>
                  <a:gd name="connsiteX14-8161" fmla="*/ 2828 w 10000"/>
                  <a:gd name="connsiteY14-8162" fmla="*/ 3270 h 10224"/>
                  <a:gd name="connsiteX15-8163" fmla="*/ 1975 w 10000"/>
                  <a:gd name="connsiteY15-8164" fmla="*/ 3335 h 10224"/>
                  <a:gd name="connsiteX16-8165" fmla="*/ 1111 w 10000"/>
                  <a:gd name="connsiteY16-8166" fmla="*/ 5269 h 10224"/>
                  <a:gd name="connsiteX17-8167" fmla="*/ 0 w 10000"/>
                  <a:gd name="connsiteY17-8168" fmla="*/ 8445 h 10224"/>
                  <a:gd name="connsiteX0-8169" fmla="*/ 0 w 10000"/>
                  <a:gd name="connsiteY0-8170" fmla="*/ 9046 h 10224"/>
                  <a:gd name="connsiteX1-8171" fmla="*/ 1573 w 10000"/>
                  <a:gd name="connsiteY1-8172" fmla="*/ 2776 h 10224"/>
                  <a:gd name="connsiteX2-8173" fmla="*/ 3363 w 10000"/>
                  <a:gd name="connsiteY2-8174" fmla="*/ 616 h 10224"/>
                  <a:gd name="connsiteX3-8175" fmla="*/ 5202 w 10000"/>
                  <a:gd name="connsiteY3-8176" fmla="*/ 14 h 10224"/>
                  <a:gd name="connsiteX4-8177" fmla="*/ 6746 w 10000"/>
                  <a:gd name="connsiteY4-8178" fmla="*/ 672 h 10224"/>
                  <a:gd name="connsiteX5-8179" fmla="*/ 8338 w 10000"/>
                  <a:gd name="connsiteY5-8180" fmla="*/ 2574 h 10224"/>
                  <a:gd name="connsiteX6-8181" fmla="*/ 9799 w 10000"/>
                  <a:gd name="connsiteY6-8182" fmla="*/ 7228 h 10224"/>
                  <a:gd name="connsiteX7-8183" fmla="*/ 9970 w 10000"/>
                  <a:gd name="connsiteY7-8184" fmla="*/ 10199 h 10224"/>
                  <a:gd name="connsiteX8-8185" fmla="*/ 9238 w 10000"/>
                  <a:gd name="connsiteY8-8186" fmla="*/ 6107 h 10224"/>
                  <a:gd name="connsiteX9-8187" fmla="*/ 8317 w 10000"/>
                  <a:gd name="connsiteY9-8188" fmla="*/ 3502 h 10224"/>
                  <a:gd name="connsiteX10-8189" fmla="*/ 6982 w 10000"/>
                  <a:gd name="connsiteY10-8190" fmla="*/ 3014 h 10224"/>
                  <a:gd name="connsiteX11-8191" fmla="*/ 5809 w 10000"/>
                  <a:gd name="connsiteY11-8192" fmla="*/ 1700 h 10224"/>
                  <a:gd name="connsiteX12-8193" fmla="*/ 4682 w 10000"/>
                  <a:gd name="connsiteY12-8194" fmla="*/ 2275 h 10224"/>
                  <a:gd name="connsiteX13-8195" fmla="*/ 3723 w 10000"/>
                  <a:gd name="connsiteY13-8196" fmla="*/ 1744 h 10224"/>
                  <a:gd name="connsiteX14-8197" fmla="*/ 2828 w 10000"/>
                  <a:gd name="connsiteY14-8198" fmla="*/ 3270 h 10224"/>
                  <a:gd name="connsiteX15-8199" fmla="*/ 1975 w 10000"/>
                  <a:gd name="connsiteY15-8200" fmla="*/ 3335 h 10224"/>
                  <a:gd name="connsiteX16-8201" fmla="*/ 1111 w 10000"/>
                  <a:gd name="connsiteY16-8202" fmla="*/ 5269 h 10224"/>
                  <a:gd name="connsiteX17-8203" fmla="*/ 0 w 10000"/>
                  <a:gd name="connsiteY17-8204" fmla="*/ 9046 h 10224"/>
                  <a:gd name="connsiteX0-8205" fmla="*/ 0 w 10000"/>
                  <a:gd name="connsiteY0-8206" fmla="*/ 9046 h 10224"/>
                  <a:gd name="connsiteX1-8207" fmla="*/ 1573 w 10000"/>
                  <a:gd name="connsiteY1-8208" fmla="*/ 2776 h 10224"/>
                  <a:gd name="connsiteX2-8209" fmla="*/ 3363 w 10000"/>
                  <a:gd name="connsiteY2-8210" fmla="*/ 616 h 10224"/>
                  <a:gd name="connsiteX3-8211" fmla="*/ 5202 w 10000"/>
                  <a:gd name="connsiteY3-8212" fmla="*/ 14 h 10224"/>
                  <a:gd name="connsiteX4-8213" fmla="*/ 6746 w 10000"/>
                  <a:gd name="connsiteY4-8214" fmla="*/ 672 h 10224"/>
                  <a:gd name="connsiteX5-8215" fmla="*/ 8338 w 10000"/>
                  <a:gd name="connsiteY5-8216" fmla="*/ 2574 h 10224"/>
                  <a:gd name="connsiteX6-8217" fmla="*/ 9799 w 10000"/>
                  <a:gd name="connsiteY6-8218" fmla="*/ 7228 h 10224"/>
                  <a:gd name="connsiteX7-8219" fmla="*/ 9970 w 10000"/>
                  <a:gd name="connsiteY7-8220" fmla="*/ 10199 h 10224"/>
                  <a:gd name="connsiteX8-8221" fmla="*/ 9238 w 10000"/>
                  <a:gd name="connsiteY8-8222" fmla="*/ 6107 h 10224"/>
                  <a:gd name="connsiteX9-8223" fmla="*/ 8317 w 10000"/>
                  <a:gd name="connsiteY9-8224" fmla="*/ 3502 h 10224"/>
                  <a:gd name="connsiteX10-8225" fmla="*/ 6982 w 10000"/>
                  <a:gd name="connsiteY10-8226" fmla="*/ 3014 h 10224"/>
                  <a:gd name="connsiteX11-8227" fmla="*/ 5809 w 10000"/>
                  <a:gd name="connsiteY11-8228" fmla="*/ 1700 h 10224"/>
                  <a:gd name="connsiteX12-8229" fmla="*/ 4682 w 10000"/>
                  <a:gd name="connsiteY12-8230" fmla="*/ 2275 h 10224"/>
                  <a:gd name="connsiteX13-8231" fmla="*/ 3723 w 10000"/>
                  <a:gd name="connsiteY13-8232" fmla="*/ 1744 h 10224"/>
                  <a:gd name="connsiteX14-8233" fmla="*/ 2828 w 10000"/>
                  <a:gd name="connsiteY14-8234" fmla="*/ 3270 h 10224"/>
                  <a:gd name="connsiteX15-8235" fmla="*/ 1975 w 10000"/>
                  <a:gd name="connsiteY15-8236" fmla="*/ 3335 h 10224"/>
                  <a:gd name="connsiteX16-8237" fmla="*/ 1111 w 10000"/>
                  <a:gd name="connsiteY16-8238" fmla="*/ 5269 h 10224"/>
                  <a:gd name="connsiteX17-8239" fmla="*/ 0 w 10000"/>
                  <a:gd name="connsiteY17-8240" fmla="*/ 9046 h 10224"/>
                  <a:gd name="connsiteX0-8241" fmla="*/ 0 w 10000"/>
                  <a:gd name="connsiteY0-8242" fmla="*/ 9046 h 10224"/>
                  <a:gd name="connsiteX1-8243" fmla="*/ 1573 w 10000"/>
                  <a:gd name="connsiteY1-8244" fmla="*/ 2776 h 10224"/>
                  <a:gd name="connsiteX2-8245" fmla="*/ 3363 w 10000"/>
                  <a:gd name="connsiteY2-8246" fmla="*/ 616 h 10224"/>
                  <a:gd name="connsiteX3-8247" fmla="*/ 5202 w 10000"/>
                  <a:gd name="connsiteY3-8248" fmla="*/ 14 h 10224"/>
                  <a:gd name="connsiteX4-8249" fmla="*/ 6746 w 10000"/>
                  <a:gd name="connsiteY4-8250" fmla="*/ 672 h 10224"/>
                  <a:gd name="connsiteX5-8251" fmla="*/ 8338 w 10000"/>
                  <a:gd name="connsiteY5-8252" fmla="*/ 2574 h 10224"/>
                  <a:gd name="connsiteX6-8253" fmla="*/ 9799 w 10000"/>
                  <a:gd name="connsiteY6-8254" fmla="*/ 7228 h 10224"/>
                  <a:gd name="connsiteX7-8255" fmla="*/ 9970 w 10000"/>
                  <a:gd name="connsiteY7-8256" fmla="*/ 10199 h 10224"/>
                  <a:gd name="connsiteX8-8257" fmla="*/ 9238 w 10000"/>
                  <a:gd name="connsiteY8-8258" fmla="*/ 6107 h 10224"/>
                  <a:gd name="connsiteX9-8259" fmla="*/ 8317 w 10000"/>
                  <a:gd name="connsiteY9-8260" fmla="*/ 3502 h 10224"/>
                  <a:gd name="connsiteX10-8261" fmla="*/ 6982 w 10000"/>
                  <a:gd name="connsiteY10-8262" fmla="*/ 3014 h 10224"/>
                  <a:gd name="connsiteX11-8263" fmla="*/ 5913 w 10000"/>
                  <a:gd name="connsiteY11-8264" fmla="*/ 1610 h 10224"/>
                  <a:gd name="connsiteX12-8265" fmla="*/ 4682 w 10000"/>
                  <a:gd name="connsiteY12-8266" fmla="*/ 2275 h 10224"/>
                  <a:gd name="connsiteX13-8267" fmla="*/ 3723 w 10000"/>
                  <a:gd name="connsiteY13-8268" fmla="*/ 1744 h 10224"/>
                  <a:gd name="connsiteX14-8269" fmla="*/ 2828 w 10000"/>
                  <a:gd name="connsiteY14-8270" fmla="*/ 3270 h 10224"/>
                  <a:gd name="connsiteX15-8271" fmla="*/ 1975 w 10000"/>
                  <a:gd name="connsiteY15-8272" fmla="*/ 3335 h 10224"/>
                  <a:gd name="connsiteX16-8273" fmla="*/ 1111 w 10000"/>
                  <a:gd name="connsiteY16-8274" fmla="*/ 5269 h 10224"/>
                  <a:gd name="connsiteX17-8275" fmla="*/ 0 w 10000"/>
                  <a:gd name="connsiteY17-8276" fmla="*/ 9046 h 10224"/>
                  <a:gd name="connsiteX0-8277" fmla="*/ 0 w 10000"/>
                  <a:gd name="connsiteY0-8278" fmla="*/ 9046 h 10224"/>
                  <a:gd name="connsiteX1-8279" fmla="*/ 1573 w 10000"/>
                  <a:gd name="connsiteY1-8280" fmla="*/ 2776 h 10224"/>
                  <a:gd name="connsiteX2-8281" fmla="*/ 3363 w 10000"/>
                  <a:gd name="connsiteY2-8282" fmla="*/ 616 h 10224"/>
                  <a:gd name="connsiteX3-8283" fmla="*/ 5202 w 10000"/>
                  <a:gd name="connsiteY3-8284" fmla="*/ 14 h 10224"/>
                  <a:gd name="connsiteX4-8285" fmla="*/ 6746 w 10000"/>
                  <a:gd name="connsiteY4-8286" fmla="*/ 672 h 10224"/>
                  <a:gd name="connsiteX5-8287" fmla="*/ 8338 w 10000"/>
                  <a:gd name="connsiteY5-8288" fmla="*/ 2574 h 10224"/>
                  <a:gd name="connsiteX6-8289" fmla="*/ 9799 w 10000"/>
                  <a:gd name="connsiteY6-8290" fmla="*/ 7228 h 10224"/>
                  <a:gd name="connsiteX7-8291" fmla="*/ 9970 w 10000"/>
                  <a:gd name="connsiteY7-8292" fmla="*/ 10199 h 10224"/>
                  <a:gd name="connsiteX8-8293" fmla="*/ 9238 w 10000"/>
                  <a:gd name="connsiteY8-8294" fmla="*/ 6107 h 10224"/>
                  <a:gd name="connsiteX9-8295" fmla="*/ 8317 w 10000"/>
                  <a:gd name="connsiteY9-8296" fmla="*/ 3502 h 10224"/>
                  <a:gd name="connsiteX10-8297" fmla="*/ 7071 w 10000"/>
                  <a:gd name="connsiteY10-8298" fmla="*/ 2984 h 10224"/>
                  <a:gd name="connsiteX11-8299" fmla="*/ 5913 w 10000"/>
                  <a:gd name="connsiteY11-8300" fmla="*/ 1610 h 10224"/>
                  <a:gd name="connsiteX12-8301" fmla="*/ 4682 w 10000"/>
                  <a:gd name="connsiteY12-8302" fmla="*/ 2275 h 10224"/>
                  <a:gd name="connsiteX13-8303" fmla="*/ 3723 w 10000"/>
                  <a:gd name="connsiteY13-8304" fmla="*/ 1744 h 10224"/>
                  <a:gd name="connsiteX14-8305" fmla="*/ 2828 w 10000"/>
                  <a:gd name="connsiteY14-8306" fmla="*/ 3270 h 10224"/>
                  <a:gd name="connsiteX15-8307" fmla="*/ 1975 w 10000"/>
                  <a:gd name="connsiteY15-8308" fmla="*/ 3335 h 10224"/>
                  <a:gd name="connsiteX16-8309" fmla="*/ 1111 w 10000"/>
                  <a:gd name="connsiteY16-8310" fmla="*/ 5269 h 10224"/>
                  <a:gd name="connsiteX17-8311" fmla="*/ 0 w 10000"/>
                  <a:gd name="connsiteY17-8312" fmla="*/ 9046 h 10224"/>
                  <a:gd name="connsiteX0-8313" fmla="*/ 0 w 10000"/>
                  <a:gd name="connsiteY0-8314" fmla="*/ 9046 h 10224"/>
                  <a:gd name="connsiteX1-8315" fmla="*/ 1573 w 10000"/>
                  <a:gd name="connsiteY1-8316" fmla="*/ 2776 h 10224"/>
                  <a:gd name="connsiteX2-8317" fmla="*/ 3363 w 10000"/>
                  <a:gd name="connsiteY2-8318" fmla="*/ 616 h 10224"/>
                  <a:gd name="connsiteX3-8319" fmla="*/ 5202 w 10000"/>
                  <a:gd name="connsiteY3-8320" fmla="*/ 14 h 10224"/>
                  <a:gd name="connsiteX4-8321" fmla="*/ 6746 w 10000"/>
                  <a:gd name="connsiteY4-8322" fmla="*/ 672 h 10224"/>
                  <a:gd name="connsiteX5-8323" fmla="*/ 8338 w 10000"/>
                  <a:gd name="connsiteY5-8324" fmla="*/ 2574 h 10224"/>
                  <a:gd name="connsiteX6-8325" fmla="*/ 9799 w 10000"/>
                  <a:gd name="connsiteY6-8326" fmla="*/ 7228 h 10224"/>
                  <a:gd name="connsiteX7-8327" fmla="*/ 9970 w 10000"/>
                  <a:gd name="connsiteY7-8328" fmla="*/ 10199 h 10224"/>
                  <a:gd name="connsiteX8-8329" fmla="*/ 9238 w 10000"/>
                  <a:gd name="connsiteY8-8330" fmla="*/ 6107 h 10224"/>
                  <a:gd name="connsiteX9-8331" fmla="*/ 8317 w 10000"/>
                  <a:gd name="connsiteY9-8332" fmla="*/ 3502 h 10224"/>
                  <a:gd name="connsiteX10-8333" fmla="*/ 7071 w 10000"/>
                  <a:gd name="connsiteY10-8334" fmla="*/ 2984 h 10224"/>
                  <a:gd name="connsiteX11-8335" fmla="*/ 5913 w 10000"/>
                  <a:gd name="connsiteY11-8336" fmla="*/ 1610 h 10224"/>
                  <a:gd name="connsiteX12-8337" fmla="*/ 4786 w 10000"/>
                  <a:gd name="connsiteY12-8338" fmla="*/ 2155 h 10224"/>
                  <a:gd name="connsiteX13-8339" fmla="*/ 3723 w 10000"/>
                  <a:gd name="connsiteY13-8340" fmla="*/ 1744 h 10224"/>
                  <a:gd name="connsiteX14-8341" fmla="*/ 2828 w 10000"/>
                  <a:gd name="connsiteY14-8342" fmla="*/ 3270 h 10224"/>
                  <a:gd name="connsiteX15-8343" fmla="*/ 1975 w 10000"/>
                  <a:gd name="connsiteY15-8344" fmla="*/ 3335 h 10224"/>
                  <a:gd name="connsiteX16-8345" fmla="*/ 1111 w 10000"/>
                  <a:gd name="connsiteY16-8346" fmla="*/ 5269 h 10224"/>
                  <a:gd name="connsiteX17-8347" fmla="*/ 0 w 10000"/>
                  <a:gd name="connsiteY17-8348" fmla="*/ 9046 h 10224"/>
                  <a:gd name="connsiteX0-8349" fmla="*/ 0 w 10000"/>
                  <a:gd name="connsiteY0-8350" fmla="*/ 9046 h 10224"/>
                  <a:gd name="connsiteX1-8351" fmla="*/ 1573 w 10000"/>
                  <a:gd name="connsiteY1-8352" fmla="*/ 2776 h 10224"/>
                  <a:gd name="connsiteX2-8353" fmla="*/ 3363 w 10000"/>
                  <a:gd name="connsiteY2-8354" fmla="*/ 616 h 10224"/>
                  <a:gd name="connsiteX3-8355" fmla="*/ 5202 w 10000"/>
                  <a:gd name="connsiteY3-8356" fmla="*/ 14 h 10224"/>
                  <a:gd name="connsiteX4-8357" fmla="*/ 6746 w 10000"/>
                  <a:gd name="connsiteY4-8358" fmla="*/ 672 h 10224"/>
                  <a:gd name="connsiteX5-8359" fmla="*/ 8338 w 10000"/>
                  <a:gd name="connsiteY5-8360" fmla="*/ 2574 h 10224"/>
                  <a:gd name="connsiteX6-8361" fmla="*/ 9799 w 10000"/>
                  <a:gd name="connsiteY6-8362" fmla="*/ 7228 h 10224"/>
                  <a:gd name="connsiteX7-8363" fmla="*/ 9970 w 10000"/>
                  <a:gd name="connsiteY7-8364" fmla="*/ 10199 h 10224"/>
                  <a:gd name="connsiteX8-8365" fmla="*/ 9238 w 10000"/>
                  <a:gd name="connsiteY8-8366" fmla="*/ 6107 h 10224"/>
                  <a:gd name="connsiteX9-8367" fmla="*/ 8317 w 10000"/>
                  <a:gd name="connsiteY9-8368" fmla="*/ 3502 h 10224"/>
                  <a:gd name="connsiteX10-8369" fmla="*/ 7071 w 10000"/>
                  <a:gd name="connsiteY10-8370" fmla="*/ 2984 h 10224"/>
                  <a:gd name="connsiteX11-8371" fmla="*/ 5913 w 10000"/>
                  <a:gd name="connsiteY11-8372" fmla="*/ 1610 h 10224"/>
                  <a:gd name="connsiteX12-8373" fmla="*/ 4786 w 10000"/>
                  <a:gd name="connsiteY12-8374" fmla="*/ 2155 h 10224"/>
                  <a:gd name="connsiteX13-8375" fmla="*/ 3723 w 10000"/>
                  <a:gd name="connsiteY13-8376" fmla="*/ 1744 h 10224"/>
                  <a:gd name="connsiteX14-8377" fmla="*/ 2843 w 10000"/>
                  <a:gd name="connsiteY14-8378" fmla="*/ 3060 h 10224"/>
                  <a:gd name="connsiteX15-8379" fmla="*/ 1975 w 10000"/>
                  <a:gd name="connsiteY15-8380" fmla="*/ 3335 h 10224"/>
                  <a:gd name="connsiteX16-8381" fmla="*/ 1111 w 10000"/>
                  <a:gd name="connsiteY16-8382" fmla="*/ 5269 h 10224"/>
                  <a:gd name="connsiteX17-8383" fmla="*/ 0 w 10000"/>
                  <a:gd name="connsiteY17-8384" fmla="*/ 9046 h 10224"/>
                  <a:gd name="connsiteX0-8385" fmla="*/ 0 w 10000"/>
                  <a:gd name="connsiteY0-8386" fmla="*/ 9046 h 10224"/>
                  <a:gd name="connsiteX1-8387" fmla="*/ 1573 w 10000"/>
                  <a:gd name="connsiteY1-8388" fmla="*/ 2776 h 10224"/>
                  <a:gd name="connsiteX2-8389" fmla="*/ 3363 w 10000"/>
                  <a:gd name="connsiteY2-8390" fmla="*/ 616 h 10224"/>
                  <a:gd name="connsiteX3-8391" fmla="*/ 5202 w 10000"/>
                  <a:gd name="connsiteY3-8392" fmla="*/ 14 h 10224"/>
                  <a:gd name="connsiteX4-8393" fmla="*/ 6746 w 10000"/>
                  <a:gd name="connsiteY4-8394" fmla="*/ 672 h 10224"/>
                  <a:gd name="connsiteX5-8395" fmla="*/ 8338 w 10000"/>
                  <a:gd name="connsiteY5-8396" fmla="*/ 2574 h 10224"/>
                  <a:gd name="connsiteX6-8397" fmla="*/ 9799 w 10000"/>
                  <a:gd name="connsiteY6-8398" fmla="*/ 7228 h 10224"/>
                  <a:gd name="connsiteX7-8399" fmla="*/ 9970 w 10000"/>
                  <a:gd name="connsiteY7-8400" fmla="*/ 10199 h 10224"/>
                  <a:gd name="connsiteX8-8401" fmla="*/ 9238 w 10000"/>
                  <a:gd name="connsiteY8-8402" fmla="*/ 6107 h 10224"/>
                  <a:gd name="connsiteX9-8403" fmla="*/ 8317 w 10000"/>
                  <a:gd name="connsiteY9-8404" fmla="*/ 3502 h 10224"/>
                  <a:gd name="connsiteX10-8405" fmla="*/ 7071 w 10000"/>
                  <a:gd name="connsiteY10-8406" fmla="*/ 2984 h 10224"/>
                  <a:gd name="connsiteX11-8407" fmla="*/ 5913 w 10000"/>
                  <a:gd name="connsiteY11-8408" fmla="*/ 1610 h 10224"/>
                  <a:gd name="connsiteX12-8409" fmla="*/ 4786 w 10000"/>
                  <a:gd name="connsiteY12-8410" fmla="*/ 2155 h 10224"/>
                  <a:gd name="connsiteX13-8411" fmla="*/ 3723 w 10000"/>
                  <a:gd name="connsiteY13-8412" fmla="*/ 1744 h 10224"/>
                  <a:gd name="connsiteX14-8413" fmla="*/ 2843 w 10000"/>
                  <a:gd name="connsiteY14-8414" fmla="*/ 3060 h 10224"/>
                  <a:gd name="connsiteX15-8415" fmla="*/ 1975 w 10000"/>
                  <a:gd name="connsiteY15-8416" fmla="*/ 3335 h 10224"/>
                  <a:gd name="connsiteX16-8417" fmla="*/ 1111 w 10000"/>
                  <a:gd name="connsiteY16-8418" fmla="*/ 5269 h 10224"/>
                  <a:gd name="connsiteX17-8419" fmla="*/ 0 w 10000"/>
                  <a:gd name="connsiteY17-8420" fmla="*/ 9046 h 10224"/>
                  <a:gd name="connsiteX0-8421" fmla="*/ 0 w 10000"/>
                  <a:gd name="connsiteY0-8422" fmla="*/ 9046 h 10224"/>
                  <a:gd name="connsiteX1-8423" fmla="*/ 1573 w 10000"/>
                  <a:gd name="connsiteY1-8424" fmla="*/ 2776 h 10224"/>
                  <a:gd name="connsiteX2-8425" fmla="*/ 3363 w 10000"/>
                  <a:gd name="connsiteY2-8426" fmla="*/ 616 h 10224"/>
                  <a:gd name="connsiteX3-8427" fmla="*/ 5202 w 10000"/>
                  <a:gd name="connsiteY3-8428" fmla="*/ 14 h 10224"/>
                  <a:gd name="connsiteX4-8429" fmla="*/ 6746 w 10000"/>
                  <a:gd name="connsiteY4-8430" fmla="*/ 672 h 10224"/>
                  <a:gd name="connsiteX5-8431" fmla="*/ 8338 w 10000"/>
                  <a:gd name="connsiteY5-8432" fmla="*/ 2574 h 10224"/>
                  <a:gd name="connsiteX6-8433" fmla="*/ 9799 w 10000"/>
                  <a:gd name="connsiteY6-8434" fmla="*/ 7228 h 10224"/>
                  <a:gd name="connsiteX7-8435" fmla="*/ 9970 w 10000"/>
                  <a:gd name="connsiteY7-8436" fmla="*/ 10199 h 10224"/>
                  <a:gd name="connsiteX8-8437" fmla="*/ 9238 w 10000"/>
                  <a:gd name="connsiteY8-8438" fmla="*/ 6107 h 10224"/>
                  <a:gd name="connsiteX9-8439" fmla="*/ 8317 w 10000"/>
                  <a:gd name="connsiteY9-8440" fmla="*/ 3502 h 10224"/>
                  <a:gd name="connsiteX10-8441" fmla="*/ 7071 w 10000"/>
                  <a:gd name="connsiteY10-8442" fmla="*/ 2984 h 10224"/>
                  <a:gd name="connsiteX11-8443" fmla="*/ 5913 w 10000"/>
                  <a:gd name="connsiteY11-8444" fmla="*/ 1610 h 10224"/>
                  <a:gd name="connsiteX12-8445" fmla="*/ 4786 w 10000"/>
                  <a:gd name="connsiteY12-8446" fmla="*/ 2155 h 10224"/>
                  <a:gd name="connsiteX13-8447" fmla="*/ 3723 w 10000"/>
                  <a:gd name="connsiteY13-8448" fmla="*/ 1744 h 10224"/>
                  <a:gd name="connsiteX14-8449" fmla="*/ 2843 w 10000"/>
                  <a:gd name="connsiteY14-8450" fmla="*/ 3060 h 10224"/>
                  <a:gd name="connsiteX15-8451" fmla="*/ 1975 w 10000"/>
                  <a:gd name="connsiteY15-8452" fmla="*/ 3335 h 10224"/>
                  <a:gd name="connsiteX16-8453" fmla="*/ 1111 w 10000"/>
                  <a:gd name="connsiteY16-8454" fmla="*/ 5269 h 10224"/>
                  <a:gd name="connsiteX17-8455" fmla="*/ 0 w 10000"/>
                  <a:gd name="connsiteY17-8456" fmla="*/ 9046 h 10224"/>
                  <a:gd name="connsiteX0-8457" fmla="*/ 0 w 10000"/>
                  <a:gd name="connsiteY0-8458" fmla="*/ 9046 h 10224"/>
                  <a:gd name="connsiteX1-8459" fmla="*/ 1573 w 10000"/>
                  <a:gd name="connsiteY1-8460" fmla="*/ 2776 h 10224"/>
                  <a:gd name="connsiteX2-8461" fmla="*/ 3363 w 10000"/>
                  <a:gd name="connsiteY2-8462" fmla="*/ 616 h 10224"/>
                  <a:gd name="connsiteX3-8463" fmla="*/ 5202 w 10000"/>
                  <a:gd name="connsiteY3-8464" fmla="*/ 14 h 10224"/>
                  <a:gd name="connsiteX4-8465" fmla="*/ 6746 w 10000"/>
                  <a:gd name="connsiteY4-8466" fmla="*/ 672 h 10224"/>
                  <a:gd name="connsiteX5-8467" fmla="*/ 8338 w 10000"/>
                  <a:gd name="connsiteY5-8468" fmla="*/ 2574 h 10224"/>
                  <a:gd name="connsiteX6-8469" fmla="*/ 9799 w 10000"/>
                  <a:gd name="connsiteY6-8470" fmla="*/ 7228 h 10224"/>
                  <a:gd name="connsiteX7-8471" fmla="*/ 9970 w 10000"/>
                  <a:gd name="connsiteY7-8472" fmla="*/ 10199 h 10224"/>
                  <a:gd name="connsiteX8-8473" fmla="*/ 9238 w 10000"/>
                  <a:gd name="connsiteY8-8474" fmla="*/ 6107 h 10224"/>
                  <a:gd name="connsiteX9-8475" fmla="*/ 8317 w 10000"/>
                  <a:gd name="connsiteY9-8476" fmla="*/ 3502 h 10224"/>
                  <a:gd name="connsiteX10-8477" fmla="*/ 7071 w 10000"/>
                  <a:gd name="connsiteY10-8478" fmla="*/ 2984 h 10224"/>
                  <a:gd name="connsiteX11-8479" fmla="*/ 5913 w 10000"/>
                  <a:gd name="connsiteY11-8480" fmla="*/ 1610 h 10224"/>
                  <a:gd name="connsiteX12-8481" fmla="*/ 4786 w 10000"/>
                  <a:gd name="connsiteY12-8482" fmla="*/ 2155 h 10224"/>
                  <a:gd name="connsiteX13-8483" fmla="*/ 3723 w 10000"/>
                  <a:gd name="connsiteY13-8484" fmla="*/ 1744 h 10224"/>
                  <a:gd name="connsiteX14-8485" fmla="*/ 2843 w 10000"/>
                  <a:gd name="connsiteY14-8486" fmla="*/ 3060 h 10224"/>
                  <a:gd name="connsiteX15-8487" fmla="*/ 1916 w 10000"/>
                  <a:gd name="connsiteY15-8488" fmla="*/ 3515 h 10224"/>
                  <a:gd name="connsiteX16-8489" fmla="*/ 1111 w 10000"/>
                  <a:gd name="connsiteY16-8490" fmla="*/ 5269 h 10224"/>
                  <a:gd name="connsiteX17-8491" fmla="*/ 0 w 10000"/>
                  <a:gd name="connsiteY17-8492" fmla="*/ 9046 h 10224"/>
                  <a:gd name="connsiteX0-8493" fmla="*/ 0 w 10000"/>
                  <a:gd name="connsiteY0-8494" fmla="*/ 9046 h 10224"/>
                  <a:gd name="connsiteX1-8495" fmla="*/ 1573 w 10000"/>
                  <a:gd name="connsiteY1-8496" fmla="*/ 2776 h 10224"/>
                  <a:gd name="connsiteX2-8497" fmla="*/ 3363 w 10000"/>
                  <a:gd name="connsiteY2-8498" fmla="*/ 616 h 10224"/>
                  <a:gd name="connsiteX3-8499" fmla="*/ 5202 w 10000"/>
                  <a:gd name="connsiteY3-8500" fmla="*/ 14 h 10224"/>
                  <a:gd name="connsiteX4-8501" fmla="*/ 6746 w 10000"/>
                  <a:gd name="connsiteY4-8502" fmla="*/ 672 h 10224"/>
                  <a:gd name="connsiteX5-8503" fmla="*/ 8338 w 10000"/>
                  <a:gd name="connsiteY5-8504" fmla="*/ 2574 h 10224"/>
                  <a:gd name="connsiteX6-8505" fmla="*/ 9799 w 10000"/>
                  <a:gd name="connsiteY6-8506" fmla="*/ 7228 h 10224"/>
                  <a:gd name="connsiteX7-8507" fmla="*/ 9970 w 10000"/>
                  <a:gd name="connsiteY7-8508" fmla="*/ 10199 h 10224"/>
                  <a:gd name="connsiteX8-8509" fmla="*/ 9238 w 10000"/>
                  <a:gd name="connsiteY8-8510" fmla="*/ 6107 h 10224"/>
                  <a:gd name="connsiteX9-8511" fmla="*/ 8317 w 10000"/>
                  <a:gd name="connsiteY9-8512" fmla="*/ 3502 h 10224"/>
                  <a:gd name="connsiteX10-8513" fmla="*/ 7071 w 10000"/>
                  <a:gd name="connsiteY10-8514" fmla="*/ 2984 h 10224"/>
                  <a:gd name="connsiteX11-8515" fmla="*/ 5913 w 10000"/>
                  <a:gd name="connsiteY11-8516" fmla="*/ 1610 h 10224"/>
                  <a:gd name="connsiteX12-8517" fmla="*/ 4786 w 10000"/>
                  <a:gd name="connsiteY12-8518" fmla="*/ 2155 h 10224"/>
                  <a:gd name="connsiteX13-8519" fmla="*/ 3723 w 10000"/>
                  <a:gd name="connsiteY13-8520" fmla="*/ 1744 h 10224"/>
                  <a:gd name="connsiteX14-8521" fmla="*/ 2843 w 10000"/>
                  <a:gd name="connsiteY14-8522" fmla="*/ 3060 h 10224"/>
                  <a:gd name="connsiteX15-8523" fmla="*/ 1916 w 10000"/>
                  <a:gd name="connsiteY15-8524" fmla="*/ 3515 h 10224"/>
                  <a:gd name="connsiteX16-8525" fmla="*/ 1155 w 10000"/>
                  <a:gd name="connsiteY16-8526" fmla="*/ 5329 h 10224"/>
                  <a:gd name="connsiteX17-8527" fmla="*/ 0 w 10000"/>
                  <a:gd name="connsiteY17-8528" fmla="*/ 9046 h 10224"/>
                  <a:gd name="connsiteX0-8529" fmla="*/ 0 w 10000"/>
                  <a:gd name="connsiteY0-8530" fmla="*/ 9046 h 10224"/>
                  <a:gd name="connsiteX1-8531" fmla="*/ 1573 w 10000"/>
                  <a:gd name="connsiteY1-8532" fmla="*/ 2776 h 10224"/>
                  <a:gd name="connsiteX2-8533" fmla="*/ 3363 w 10000"/>
                  <a:gd name="connsiteY2-8534" fmla="*/ 616 h 10224"/>
                  <a:gd name="connsiteX3-8535" fmla="*/ 5202 w 10000"/>
                  <a:gd name="connsiteY3-8536" fmla="*/ 14 h 10224"/>
                  <a:gd name="connsiteX4-8537" fmla="*/ 6746 w 10000"/>
                  <a:gd name="connsiteY4-8538" fmla="*/ 672 h 10224"/>
                  <a:gd name="connsiteX5-8539" fmla="*/ 8338 w 10000"/>
                  <a:gd name="connsiteY5-8540" fmla="*/ 2574 h 10224"/>
                  <a:gd name="connsiteX6-8541" fmla="*/ 9799 w 10000"/>
                  <a:gd name="connsiteY6-8542" fmla="*/ 7228 h 10224"/>
                  <a:gd name="connsiteX7-8543" fmla="*/ 9970 w 10000"/>
                  <a:gd name="connsiteY7-8544" fmla="*/ 10199 h 10224"/>
                  <a:gd name="connsiteX8-8545" fmla="*/ 9238 w 10000"/>
                  <a:gd name="connsiteY8-8546" fmla="*/ 6107 h 10224"/>
                  <a:gd name="connsiteX9-8547" fmla="*/ 8317 w 10000"/>
                  <a:gd name="connsiteY9-8548" fmla="*/ 3502 h 10224"/>
                  <a:gd name="connsiteX10-8549" fmla="*/ 7071 w 10000"/>
                  <a:gd name="connsiteY10-8550" fmla="*/ 2984 h 10224"/>
                  <a:gd name="connsiteX11-8551" fmla="*/ 5913 w 10000"/>
                  <a:gd name="connsiteY11-8552" fmla="*/ 1610 h 10224"/>
                  <a:gd name="connsiteX12-8553" fmla="*/ 4786 w 10000"/>
                  <a:gd name="connsiteY12-8554" fmla="*/ 2155 h 10224"/>
                  <a:gd name="connsiteX13-8555" fmla="*/ 3723 w 10000"/>
                  <a:gd name="connsiteY13-8556" fmla="*/ 1744 h 10224"/>
                  <a:gd name="connsiteX14-8557" fmla="*/ 2843 w 10000"/>
                  <a:gd name="connsiteY14-8558" fmla="*/ 3060 h 10224"/>
                  <a:gd name="connsiteX15-8559" fmla="*/ 1916 w 10000"/>
                  <a:gd name="connsiteY15-8560" fmla="*/ 3515 h 10224"/>
                  <a:gd name="connsiteX16-8561" fmla="*/ 1155 w 10000"/>
                  <a:gd name="connsiteY16-8562" fmla="*/ 5329 h 10224"/>
                  <a:gd name="connsiteX17-8563" fmla="*/ 0 w 10000"/>
                  <a:gd name="connsiteY17-8564" fmla="*/ 9046 h 10224"/>
                  <a:gd name="connsiteX0-8565" fmla="*/ 32 w 10032"/>
                  <a:gd name="connsiteY0-8566" fmla="*/ 9046 h 10224"/>
                  <a:gd name="connsiteX1-8567" fmla="*/ 1605 w 10032"/>
                  <a:gd name="connsiteY1-8568" fmla="*/ 2776 h 10224"/>
                  <a:gd name="connsiteX2-8569" fmla="*/ 3395 w 10032"/>
                  <a:gd name="connsiteY2-8570" fmla="*/ 616 h 10224"/>
                  <a:gd name="connsiteX3-8571" fmla="*/ 5234 w 10032"/>
                  <a:gd name="connsiteY3-8572" fmla="*/ 14 h 10224"/>
                  <a:gd name="connsiteX4-8573" fmla="*/ 6778 w 10032"/>
                  <a:gd name="connsiteY4-8574" fmla="*/ 672 h 10224"/>
                  <a:gd name="connsiteX5-8575" fmla="*/ 8370 w 10032"/>
                  <a:gd name="connsiteY5-8576" fmla="*/ 2574 h 10224"/>
                  <a:gd name="connsiteX6-8577" fmla="*/ 9831 w 10032"/>
                  <a:gd name="connsiteY6-8578" fmla="*/ 7228 h 10224"/>
                  <a:gd name="connsiteX7-8579" fmla="*/ 10002 w 10032"/>
                  <a:gd name="connsiteY7-8580" fmla="*/ 10199 h 10224"/>
                  <a:gd name="connsiteX8-8581" fmla="*/ 9270 w 10032"/>
                  <a:gd name="connsiteY8-8582" fmla="*/ 6107 h 10224"/>
                  <a:gd name="connsiteX9-8583" fmla="*/ 8349 w 10032"/>
                  <a:gd name="connsiteY9-8584" fmla="*/ 3502 h 10224"/>
                  <a:gd name="connsiteX10-8585" fmla="*/ 7103 w 10032"/>
                  <a:gd name="connsiteY10-8586" fmla="*/ 2984 h 10224"/>
                  <a:gd name="connsiteX11-8587" fmla="*/ 5945 w 10032"/>
                  <a:gd name="connsiteY11-8588" fmla="*/ 1610 h 10224"/>
                  <a:gd name="connsiteX12-8589" fmla="*/ 4818 w 10032"/>
                  <a:gd name="connsiteY12-8590" fmla="*/ 2155 h 10224"/>
                  <a:gd name="connsiteX13-8591" fmla="*/ 3755 w 10032"/>
                  <a:gd name="connsiteY13-8592" fmla="*/ 1744 h 10224"/>
                  <a:gd name="connsiteX14-8593" fmla="*/ 2875 w 10032"/>
                  <a:gd name="connsiteY14-8594" fmla="*/ 3060 h 10224"/>
                  <a:gd name="connsiteX15-8595" fmla="*/ 1948 w 10032"/>
                  <a:gd name="connsiteY15-8596" fmla="*/ 3515 h 10224"/>
                  <a:gd name="connsiteX16-8597" fmla="*/ 1187 w 10032"/>
                  <a:gd name="connsiteY16-8598" fmla="*/ 5329 h 10224"/>
                  <a:gd name="connsiteX17-8599" fmla="*/ 492 w 10032"/>
                  <a:gd name="connsiteY17-8600" fmla="*/ 6758 h 10224"/>
                  <a:gd name="connsiteX18-8601" fmla="*/ 32 w 10032"/>
                  <a:gd name="connsiteY18-8602" fmla="*/ 9046 h 10224"/>
                  <a:gd name="connsiteX0-8603" fmla="*/ 32 w 10032"/>
                  <a:gd name="connsiteY0-8604" fmla="*/ 9046 h 10224"/>
                  <a:gd name="connsiteX1-8605" fmla="*/ 1605 w 10032"/>
                  <a:gd name="connsiteY1-8606" fmla="*/ 2776 h 10224"/>
                  <a:gd name="connsiteX2-8607" fmla="*/ 3395 w 10032"/>
                  <a:gd name="connsiteY2-8608" fmla="*/ 616 h 10224"/>
                  <a:gd name="connsiteX3-8609" fmla="*/ 5234 w 10032"/>
                  <a:gd name="connsiteY3-8610" fmla="*/ 14 h 10224"/>
                  <a:gd name="connsiteX4-8611" fmla="*/ 6778 w 10032"/>
                  <a:gd name="connsiteY4-8612" fmla="*/ 672 h 10224"/>
                  <a:gd name="connsiteX5-8613" fmla="*/ 8370 w 10032"/>
                  <a:gd name="connsiteY5-8614" fmla="*/ 2574 h 10224"/>
                  <a:gd name="connsiteX6-8615" fmla="*/ 9831 w 10032"/>
                  <a:gd name="connsiteY6-8616" fmla="*/ 7228 h 10224"/>
                  <a:gd name="connsiteX7-8617" fmla="*/ 10002 w 10032"/>
                  <a:gd name="connsiteY7-8618" fmla="*/ 10199 h 10224"/>
                  <a:gd name="connsiteX8-8619" fmla="*/ 9270 w 10032"/>
                  <a:gd name="connsiteY8-8620" fmla="*/ 6107 h 10224"/>
                  <a:gd name="connsiteX9-8621" fmla="*/ 8349 w 10032"/>
                  <a:gd name="connsiteY9-8622" fmla="*/ 3502 h 10224"/>
                  <a:gd name="connsiteX10-8623" fmla="*/ 7103 w 10032"/>
                  <a:gd name="connsiteY10-8624" fmla="*/ 2984 h 10224"/>
                  <a:gd name="connsiteX11-8625" fmla="*/ 5945 w 10032"/>
                  <a:gd name="connsiteY11-8626" fmla="*/ 1610 h 10224"/>
                  <a:gd name="connsiteX12-8627" fmla="*/ 4818 w 10032"/>
                  <a:gd name="connsiteY12-8628" fmla="*/ 2155 h 10224"/>
                  <a:gd name="connsiteX13-8629" fmla="*/ 3755 w 10032"/>
                  <a:gd name="connsiteY13-8630" fmla="*/ 1744 h 10224"/>
                  <a:gd name="connsiteX14-8631" fmla="*/ 2875 w 10032"/>
                  <a:gd name="connsiteY14-8632" fmla="*/ 3060 h 10224"/>
                  <a:gd name="connsiteX15-8633" fmla="*/ 1948 w 10032"/>
                  <a:gd name="connsiteY15-8634" fmla="*/ 3515 h 10224"/>
                  <a:gd name="connsiteX16-8635" fmla="*/ 1187 w 10032"/>
                  <a:gd name="connsiteY16-8636" fmla="*/ 5329 h 10224"/>
                  <a:gd name="connsiteX17-8637" fmla="*/ 492 w 10032"/>
                  <a:gd name="connsiteY17-8638" fmla="*/ 6758 h 10224"/>
                  <a:gd name="connsiteX18-8639" fmla="*/ 32 w 10032"/>
                  <a:gd name="connsiteY18-8640" fmla="*/ 9046 h 10224"/>
                  <a:gd name="connsiteX0-8641" fmla="*/ 32 w 10032"/>
                  <a:gd name="connsiteY0-8642" fmla="*/ 9046 h 10224"/>
                  <a:gd name="connsiteX1-8643" fmla="*/ 1605 w 10032"/>
                  <a:gd name="connsiteY1-8644" fmla="*/ 2776 h 10224"/>
                  <a:gd name="connsiteX2-8645" fmla="*/ 3395 w 10032"/>
                  <a:gd name="connsiteY2-8646" fmla="*/ 616 h 10224"/>
                  <a:gd name="connsiteX3-8647" fmla="*/ 5234 w 10032"/>
                  <a:gd name="connsiteY3-8648" fmla="*/ 14 h 10224"/>
                  <a:gd name="connsiteX4-8649" fmla="*/ 6778 w 10032"/>
                  <a:gd name="connsiteY4-8650" fmla="*/ 672 h 10224"/>
                  <a:gd name="connsiteX5-8651" fmla="*/ 8370 w 10032"/>
                  <a:gd name="connsiteY5-8652" fmla="*/ 2574 h 10224"/>
                  <a:gd name="connsiteX6-8653" fmla="*/ 9831 w 10032"/>
                  <a:gd name="connsiteY6-8654" fmla="*/ 7228 h 10224"/>
                  <a:gd name="connsiteX7-8655" fmla="*/ 10002 w 10032"/>
                  <a:gd name="connsiteY7-8656" fmla="*/ 10199 h 10224"/>
                  <a:gd name="connsiteX8-8657" fmla="*/ 9270 w 10032"/>
                  <a:gd name="connsiteY8-8658" fmla="*/ 6107 h 10224"/>
                  <a:gd name="connsiteX9-8659" fmla="*/ 8349 w 10032"/>
                  <a:gd name="connsiteY9-8660" fmla="*/ 3502 h 10224"/>
                  <a:gd name="connsiteX10-8661" fmla="*/ 7103 w 10032"/>
                  <a:gd name="connsiteY10-8662" fmla="*/ 2984 h 10224"/>
                  <a:gd name="connsiteX11-8663" fmla="*/ 5945 w 10032"/>
                  <a:gd name="connsiteY11-8664" fmla="*/ 1610 h 10224"/>
                  <a:gd name="connsiteX12-8665" fmla="*/ 4818 w 10032"/>
                  <a:gd name="connsiteY12-8666" fmla="*/ 2155 h 10224"/>
                  <a:gd name="connsiteX13-8667" fmla="*/ 3755 w 10032"/>
                  <a:gd name="connsiteY13-8668" fmla="*/ 1744 h 10224"/>
                  <a:gd name="connsiteX14-8669" fmla="*/ 2875 w 10032"/>
                  <a:gd name="connsiteY14-8670" fmla="*/ 3060 h 10224"/>
                  <a:gd name="connsiteX15-8671" fmla="*/ 1948 w 10032"/>
                  <a:gd name="connsiteY15-8672" fmla="*/ 3515 h 10224"/>
                  <a:gd name="connsiteX16-8673" fmla="*/ 1187 w 10032"/>
                  <a:gd name="connsiteY16-8674" fmla="*/ 5329 h 10224"/>
                  <a:gd name="connsiteX17-8675" fmla="*/ 492 w 10032"/>
                  <a:gd name="connsiteY17-8676" fmla="*/ 6758 h 10224"/>
                  <a:gd name="connsiteX18-8677" fmla="*/ 32 w 10032"/>
                  <a:gd name="connsiteY18-8678" fmla="*/ 9046 h 10224"/>
                  <a:gd name="connsiteX0-8679" fmla="*/ 38 w 9964"/>
                  <a:gd name="connsiteY0-8680" fmla="*/ 9046 h 10224"/>
                  <a:gd name="connsiteX1-8681" fmla="*/ 1537 w 9964"/>
                  <a:gd name="connsiteY1-8682" fmla="*/ 2776 h 10224"/>
                  <a:gd name="connsiteX2-8683" fmla="*/ 3327 w 9964"/>
                  <a:gd name="connsiteY2-8684" fmla="*/ 616 h 10224"/>
                  <a:gd name="connsiteX3-8685" fmla="*/ 5166 w 9964"/>
                  <a:gd name="connsiteY3-8686" fmla="*/ 14 h 10224"/>
                  <a:gd name="connsiteX4-8687" fmla="*/ 6710 w 9964"/>
                  <a:gd name="connsiteY4-8688" fmla="*/ 672 h 10224"/>
                  <a:gd name="connsiteX5-8689" fmla="*/ 8302 w 9964"/>
                  <a:gd name="connsiteY5-8690" fmla="*/ 2574 h 10224"/>
                  <a:gd name="connsiteX6-8691" fmla="*/ 9763 w 9964"/>
                  <a:gd name="connsiteY6-8692" fmla="*/ 7228 h 10224"/>
                  <a:gd name="connsiteX7-8693" fmla="*/ 9934 w 9964"/>
                  <a:gd name="connsiteY7-8694" fmla="*/ 10199 h 10224"/>
                  <a:gd name="connsiteX8-8695" fmla="*/ 9202 w 9964"/>
                  <a:gd name="connsiteY8-8696" fmla="*/ 6107 h 10224"/>
                  <a:gd name="connsiteX9-8697" fmla="*/ 8281 w 9964"/>
                  <a:gd name="connsiteY9-8698" fmla="*/ 3502 h 10224"/>
                  <a:gd name="connsiteX10-8699" fmla="*/ 7035 w 9964"/>
                  <a:gd name="connsiteY10-8700" fmla="*/ 2984 h 10224"/>
                  <a:gd name="connsiteX11-8701" fmla="*/ 5877 w 9964"/>
                  <a:gd name="connsiteY11-8702" fmla="*/ 1610 h 10224"/>
                  <a:gd name="connsiteX12-8703" fmla="*/ 4750 w 9964"/>
                  <a:gd name="connsiteY12-8704" fmla="*/ 2155 h 10224"/>
                  <a:gd name="connsiteX13-8705" fmla="*/ 3687 w 9964"/>
                  <a:gd name="connsiteY13-8706" fmla="*/ 1744 h 10224"/>
                  <a:gd name="connsiteX14-8707" fmla="*/ 2807 w 9964"/>
                  <a:gd name="connsiteY14-8708" fmla="*/ 3060 h 10224"/>
                  <a:gd name="connsiteX15-8709" fmla="*/ 1880 w 9964"/>
                  <a:gd name="connsiteY15-8710" fmla="*/ 3515 h 10224"/>
                  <a:gd name="connsiteX16-8711" fmla="*/ 1119 w 9964"/>
                  <a:gd name="connsiteY16-8712" fmla="*/ 5329 h 10224"/>
                  <a:gd name="connsiteX17-8713" fmla="*/ 424 w 9964"/>
                  <a:gd name="connsiteY17-8714" fmla="*/ 6758 h 10224"/>
                  <a:gd name="connsiteX18-8715" fmla="*/ 38 w 9964"/>
                  <a:gd name="connsiteY18-8716" fmla="*/ 9046 h 10224"/>
                  <a:gd name="connsiteX0-8717" fmla="*/ 32 w 10054"/>
                  <a:gd name="connsiteY0-8718" fmla="*/ 8877 h 10000"/>
                  <a:gd name="connsiteX1-8719" fmla="*/ 1597 w 10054"/>
                  <a:gd name="connsiteY1-8720" fmla="*/ 2715 h 10000"/>
                  <a:gd name="connsiteX2-8721" fmla="*/ 3393 w 10054"/>
                  <a:gd name="connsiteY2-8722" fmla="*/ 603 h 10000"/>
                  <a:gd name="connsiteX3-8723" fmla="*/ 5239 w 10054"/>
                  <a:gd name="connsiteY3-8724" fmla="*/ 14 h 10000"/>
                  <a:gd name="connsiteX4-8725" fmla="*/ 6788 w 10054"/>
                  <a:gd name="connsiteY4-8726" fmla="*/ 657 h 10000"/>
                  <a:gd name="connsiteX5-8727" fmla="*/ 8386 w 10054"/>
                  <a:gd name="connsiteY5-8728" fmla="*/ 2518 h 10000"/>
                  <a:gd name="connsiteX6-8729" fmla="*/ 9852 w 10054"/>
                  <a:gd name="connsiteY6-8730" fmla="*/ 7070 h 10000"/>
                  <a:gd name="connsiteX7-8731" fmla="*/ 10024 w 10054"/>
                  <a:gd name="connsiteY7-8732" fmla="*/ 9976 h 10000"/>
                  <a:gd name="connsiteX8-8733" fmla="*/ 9289 w 10054"/>
                  <a:gd name="connsiteY8-8734" fmla="*/ 5973 h 10000"/>
                  <a:gd name="connsiteX9-8735" fmla="*/ 8365 w 10054"/>
                  <a:gd name="connsiteY9-8736" fmla="*/ 3425 h 10000"/>
                  <a:gd name="connsiteX10-8737" fmla="*/ 7114 w 10054"/>
                  <a:gd name="connsiteY10-8738" fmla="*/ 2919 h 10000"/>
                  <a:gd name="connsiteX11-8739" fmla="*/ 5952 w 10054"/>
                  <a:gd name="connsiteY11-8740" fmla="*/ 1575 h 10000"/>
                  <a:gd name="connsiteX12-8741" fmla="*/ 4821 w 10054"/>
                  <a:gd name="connsiteY12-8742" fmla="*/ 2108 h 10000"/>
                  <a:gd name="connsiteX13-8743" fmla="*/ 3754 w 10054"/>
                  <a:gd name="connsiteY13-8744" fmla="*/ 1706 h 10000"/>
                  <a:gd name="connsiteX14-8745" fmla="*/ 2871 w 10054"/>
                  <a:gd name="connsiteY14-8746" fmla="*/ 2993 h 10000"/>
                  <a:gd name="connsiteX15-8747" fmla="*/ 1941 w 10054"/>
                  <a:gd name="connsiteY15-8748" fmla="*/ 3438 h 10000"/>
                  <a:gd name="connsiteX16-8749" fmla="*/ 1177 w 10054"/>
                  <a:gd name="connsiteY16-8750" fmla="*/ 5212 h 10000"/>
                  <a:gd name="connsiteX17-8751" fmla="*/ 480 w 10054"/>
                  <a:gd name="connsiteY17-8752" fmla="*/ 6610 h 10000"/>
                  <a:gd name="connsiteX18-8753" fmla="*/ 32 w 10054"/>
                  <a:gd name="connsiteY18-8754" fmla="*/ 8877 h 10000"/>
                  <a:gd name="connsiteX0-8755" fmla="*/ 1 w 10023"/>
                  <a:gd name="connsiteY0-8756" fmla="*/ 8877 h 10000"/>
                  <a:gd name="connsiteX1-8757" fmla="*/ 1566 w 10023"/>
                  <a:gd name="connsiteY1-8758" fmla="*/ 2715 h 10000"/>
                  <a:gd name="connsiteX2-8759" fmla="*/ 3362 w 10023"/>
                  <a:gd name="connsiteY2-8760" fmla="*/ 603 h 10000"/>
                  <a:gd name="connsiteX3-8761" fmla="*/ 5208 w 10023"/>
                  <a:gd name="connsiteY3-8762" fmla="*/ 14 h 10000"/>
                  <a:gd name="connsiteX4-8763" fmla="*/ 6757 w 10023"/>
                  <a:gd name="connsiteY4-8764" fmla="*/ 657 h 10000"/>
                  <a:gd name="connsiteX5-8765" fmla="*/ 8355 w 10023"/>
                  <a:gd name="connsiteY5-8766" fmla="*/ 2518 h 10000"/>
                  <a:gd name="connsiteX6-8767" fmla="*/ 9821 w 10023"/>
                  <a:gd name="connsiteY6-8768" fmla="*/ 7070 h 10000"/>
                  <a:gd name="connsiteX7-8769" fmla="*/ 9993 w 10023"/>
                  <a:gd name="connsiteY7-8770" fmla="*/ 9976 h 10000"/>
                  <a:gd name="connsiteX8-8771" fmla="*/ 9258 w 10023"/>
                  <a:gd name="connsiteY8-8772" fmla="*/ 5973 h 10000"/>
                  <a:gd name="connsiteX9-8773" fmla="*/ 8334 w 10023"/>
                  <a:gd name="connsiteY9-8774" fmla="*/ 3425 h 10000"/>
                  <a:gd name="connsiteX10-8775" fmla="*/ 7083 w 10023"/>
                  <a:gd name="connsiteY10-8776" fmla="*/ 2919 h 10000"/>
                  <a:gd name="connsiteX11-8777" fmla="*/ 5921 w 10023"/>
                  <a:gd name="connsiteY11-8778" fmla="*/ 1575 h 10000"/>
                  <a:gd name="connsiteX12-8779" fmla="*/ 4790 w 10023"/>
                  <a:gd name="connsiteY12-8780" fmla="*/ 2108 h 10000"/>
                  <a:gd name="connsiteX13-8781" fmla="*/ 3723 w 10023"/>
                  <a:gd name="connsiteY13-8782" fmla="*/ 1706 h 10000"/>
                  <a:gd name="connsiteX14-8783" fmla="*/ 2840 w 10023"/>
                  <a:gd name="connsiteY14-8784" fmla="*/ 2993 h 10000"/>
                  <a:gd name="connsiteX15-8785" fmla="*/ 1910 w 10023"/>
                  <a:gd name="connsiteY15-8786" fmla="*/ 3438 h 10000"/>
                  <a:gd name="connsiteX16-8787" fmla="*/ 1146 w 10023"/>
                  <a:gd name="connsiteY16-8788" fmla="*/ 5212 h 10000"/>
                  <a:gd name="connsiteX17-8789" fmla="*/ 449 w 10023"/>
                  <a:gd name="connsiteY17-8790" fmla="*/ 6610 h 10000"/>
                  <a:gd name="connsiteX18-8791" fmla="*/ 1 w 10023"/>
                  <a:gd name="connsiteY18-8792" fmla="*/ 8877 h 10000"/>
                  <a:gd name="connsiteX0-8793" fmla="*/ 1 w 10023"/>
                  <a:gd name="connsiteY0-8794" fmla="*/ 8877 h 9999"/>
                  <a:gd name="connsiteX1-8795" fmla="*/ 1566 w 10023"/>
                  <a:gd name="connsiteY1-8796" fmla="*/ 2715 h 9999"/>
                  <a:gd name="connsiteX2-8797" fmla="*/ 3362 w 10023"/>
                  <a:gd name="connsiteY2-8798" fmla="*/ 603 h 9999"/>
                  <a:gd name="connsiteX3-8799" fmla="*/ 5208 w 10023"/>
                  <a:gd name="connsiteY3-8800" fmla="*/ 14 h 9999"/>
                  <a:gd name="connsiteX4-8801" fmla="*/ 6757 w 10023"/>
                  <a:gd name="connsiteY4-8802" fmla="*/ 657 h 9999"/>
                  <a:gd name="connsiteX5-8803" fmla="*/ 8355 w 10023"/>
                  <a:gd name="connsiteY5-8804" fmla="*/ 2518 h 9999"/>
                  <a:gd name="connsiteX6-8805" fmla="*/ 9821 w 10023"/>
                  <a:gd name="connsiteY6-8806" fmla="*/ 7070 h 9999"/>
                  <a:gd name="connsiteX7-8807" fmla="*/ 9993 w 10023"/>
                  <a:gd name="connsiteY7-8808" fmla="*/ 9976 h 9999"/>
                  <a:gd name="connsiteX8-8809" fmla="*/ 9867 w 10023"/>
                  <a:gd name="connsiteY8-8810" fmla="*/ 8284 h 9999"/>
                  <a:gd name="connsiteX9-8811" fmla="*/ 9258 w 10023"/>
                  <a:gd name="connsiteY9-8812" fmla="*/ 5973 h 9999"/>
                  <a:gd name="connsiteX10-8813" fmla="*/ 8334 w 10023"/>
                  <a:gd name="connsiteY10-8814" fmla="*/ 3425 h 9999"/>
                  <a:gd name="connsiteX11-8815" fmla="*/ 7083 w 10023"/>
                  <a:gd name="connsiteY11-8816" fmla="*/ 2919 h 9999"/>
                  <a:gd name="connsiteX12-8817" fmla="*/ 5921 w 10023"/>
                  <a:gd name="connsiteY12-8818" fmla="*/ 1575 h 9999"/>
                  <a:gd name="connsiteX13-8819" fmla="*/ 4790 w 10023"/>
                  <a:gd name="connsiteY13-8820" fmla="*/ 2108 h 9999"/>
                  <a:gd name="connsiteX14-8821" fmla="*/ 3723 w 10023"/>
                  <a:gd name="connsiteY14-8822" fmla="*/ 1706 h 9999"/>
                  <a:gd name="connsiteX15-8823" fmla="*/ 2840 w 10023"/>
                  <a:gd name="connsiteY15-8824" fmla="*/ 2993 h 9999"/>
                  <a:gd name="connsiteX16-8825" fmla="*/ 1910 w 10023"/>
                  <a:gd name="connsiteY16-8826" fmla="*/ 3438 h 9999"/>
                  <a:gd name="connsiteX17-8827" fmla="*/ 1146 w 10023"/>
                  <a:gd name="connsiteY17-8828" fmla="*/ 5212 h 9999"/>
                  <a:gd name="connsiteX18-8829" fmla="*/ 449 w 10023"/>
                  <a:gd name="connsiteY18-8830" fmla="*/ 6610 h 9999"/>
                  <a:gd name="connsiteX19-8831" fmla="*/ 1 w 10023"/>
                  <a:gd name="connsiteY19-8832" fmla="*/ 8877 h 9999"/>
                  <a:gd name="connsiteX0-8833" fmla="*/ 1 w 10000"/>
                  <a:gd name="connsiteY0-8834" fmla="*/ 8878 h 10000"/>
                  <a:gd name="connsiteX1-8835" fmla="*/ 1562 w 10000"/>
                  <a:gd name="connsiteY1-8836" fmla="*/ 2715 h 10000"/>
                  <a:gd name="connsiteX2-8837" fmla="*/ 3354 w 10000"/>
                  <a:gd name="connsiteY2-8838" fmla="*/ 603 h 10000"/>
                  <a:gd name="connsiteX3-8839" fmla="*/ 5196 w 10000"/>
                  <a:gd name="connsiteY3-8840" fmla="*/ 14 h 10000"/>
                  <a:gd name="connsiteX4-8841" fmla="*/ 6741 w 10000"/>
                  <a:gd name="connsiteY4-8842" fmla="*/ 657 h 10000"/>
                  <a:gd name="connsiteX5-8843" fmla="*/ 8336 w 10000"/>
                  <a:gd name="connsiteY5-8844" fmla="*/ 2518 h 10000"/>
                  <a:gd name="connsiteX6-8845" fmla="*/ 9798 w 10000"/>
                  <a:gd name="connsiteY6-8846" fmla="*/ 7071 h 10000"/>
                  <a:gd name="connsiteX7-8847" fmla="*/ 9970 w 10000"/>
                  <a:gd name="connsiteY7-8848" fmla="*/ 9977 h 10000"/>
                  <a:gd name="connsiteX8-8849" fmla="*/ 9844 w 10000"/>
                  <a:gd name="connsiteY8-8850" fmla="*/ 8285 h 10000"/>
                  <a:gd name="connsiteX9-8851" fmla="*/ 9237 w 10000"/>
                  <a:gd name="connsiteY9-8852" fmla="*/ 5974 h 10000"/>
                  <a:gd name="connsiteX10-8853" fmla="*/ 8315 w 10000"/>
                  <a:gd name="connsiteY10-8854" fmla="*/ 3425 h 10000"/>
                  <a:gd name="connsiteX11-8855" fmla="*/ 7319 w 10000"/>
                  <a:gd name="connsiteY11-8856" fmla="*/ 2978 h 10000"/>
                  <a:gd name="connsiteX12-8857" fmla="*/ 5907 w 10000"/>
                  <a:gd name="connsiteY12-8858" fmla="*/ 1575 h 10000"/>
                  <a:gd name="connsiteX13-8859" fmla="*/ 4779 w 10000"/>
                  <a:gd name="connsiteY13-8860" fmla="*/ 2108 h 10000"/>
                  <a:gd name="connsiteX14-8861" fmla="*/ 3714 w 10000"/>
                  <a:gd name="connsiteY14-8862" fmla="*/ 1706 h 10000"/>
                  <a:gd name="connsiteX15-8863" fmla="*/ 2833 w 10000"/>
                  <a:gd name="connsiteY15-8864" fmla="*/ 2993 h 10000"/>
                  <a:gd name="connsiteX16-8865" fmla="*/ 1906 w 10000"/>
                  <a:gd name="connsiteY16-8866" fmla="*/ 3438 h 10000"/>
                  <a:gd name="connsiteX17-8867" fmla="*/ 1143 w 10000"/>
                  <a:gd name="connsiteY17-8868" fmla="*/ 5213 h 10000"/>
                  <a:gd name="connsiteX18-8869" fmla="*/ 448 w 10000"/>
                  <a:gd name="connsiteY18-8870" fmla="*/ 6611 h 10000"/>
                  <a:gd name="connsiteX19-8871" fmla="*/ 1 w 10000"/>
                  <a:gd name="connsiteY19-8872" fmla="*/ 8878 h 10000"/>
                  <a:gd name="connsiteX0-8873" fmla="*/ 1 w 10000"/>
                  <a:gd name="connsiteY0-8874" fmla="*/ 8878 h 10000"/>
                  <a:gd name="connsiteX1-8875" fmla="*/ 1562 w 10000"/>
                  <a:gd name="connsiteY1-8876" fmla="*/ 2715 h 10000"/>
                  <a:gd name="connsiteX2-8877" fmla="*/ 3354 w 10000"/>
                  <a:gd name="connsiteY2-8878" fmla="*/ 603 h 10000"/>
                  <a:gd name="connsiteX3-8879" fmla="*/ 5196 w 10000"/>
                  <a:gd name="connsiteY3-8880" fmla="*/ 14 h 10000"/>
                  <a:gd name="connsiteX4-8881" fmla="*/ 6741 w 10000"/>
                  <a:gd name="connsiteY4-8882" fmla="*/ 657 h 10000"/>
                  <a:gd name="connsiteX5-8883" fmla="*/ 8336 w 10000"/>
                  <a:gd name="connsiteY5-8884" fmla="*/ 2518 h 10000"/>
                  <a:gd name="connsiteX6-8885" fmla="*/ 9798 w 10000"/>
                  <a:gd name="connsiteY6-8886" fmla="*/ 7071 h 10000"/>
                  <a:gd name="connsiteX7-8887" fmla="*/ 9970 w 10000"/>
                  <a:gd name="connsiteY7-8888" fmla="*/ 9977 h 10000"/>
                  <a:gd name="connsiteX8-8889" fmla="*/ 9844 w 10000"/>
                  <a:gd name="connsiteY8-8890" fmla="*/ 8285 h 10000"/>
                  <a:gd name="connsiteX9-8891" fmla="*/ 9237 w 10000"/>
                  <a:gd name="connsiteY9-8892" fmla="*/ 5974 h 10000"/>
                  <a:gd name="connsiteX10-8893" fmla="*/ 8538 w 10000"/>
                  <a:gd name="connsiteY10-8894" fmla="*/ 3925 h 10000"/>
                  <a:gd name="connsiteX11-8895" fmla="*/ 7319 w 10000"/>
                  <a:gd name="connsiteY11-8896" fmla="*/ 2978 h 10000"/>
                  <a:gd name="connsiteX12-8897" fmla="*/ 5907 w 10000"/>
                  <a:gd name="connsiteY12-8898" fmla="*/ 1575 h 10000"/>
                  <a:gd name="connsiteX13-8899" fmla="*/ 4779 w 10000"/>
                  <a:gd name="connsiteY13-8900" fmla="*/ 2108 h 10000"/>
                  <a:gd name="connsiteX14-8901" fmla="*/ 3714 w 10000"/>
                  <a:gd name="connsiteY14-8902" fmla="*/ 1706 h 10000"/>
                  <a:gd name="connsiteX15-8903" fmla="*/ 2833 w 10000"/>
                  <a:gd name="connsiteY15-8904" fmla="*/ 2993 h 10000"/>
                  <a:gd name="connsiteX16-8905" fmla="*/ 1906 w 10000"/>
                  <a:gd name="connsiteY16-8906" fmla="*/ 3438 h 10000"/>
                  <a:gd name="connsiteX17-8907" fmla="*/ 1143 w 10000"/>
                  <a:gd name="connsiteY17-8908" fmla="*/ 5213 h 10000"/>
                  <a:gd name="connsiteX18-8909" fmla="*/ 448 w 10000"/>
                  <a:gd name="connsiteY18-8910" fmla="*/ 6611 h 10000"/>
                  <a:gd name="connsiteX19-8911" fmla="*/ 1 w 10000"/>
                  <a:gd name="connsiteY19-8912" fmla="*/ 8878 h 10000"/>
                  <a:gd name="connsiteX0-8913" fmla="*/ 1 w 10000"/>
                  <a:gd name="connsiteY0-8914" fmla="*/ 8878 h 10000"/>
                  <a:gd name="connsiteX1-8915" fmla="*/ 1562 w 10000"/>
                  <a:gd name="connsiteY1-8916" fmla="*/ 2715 h 10000"/>
                  <a:gd name="connsiteX2-8917" fmla="*/ 3354 w 10000"/>
                  <a:gd name="connsiteY2-8918" fmla="*/ 603 h 10000"/>
                  <a:gd name="connsiteX3-8919" fmla="*/ 5196 w 10000"/>
                  <a:gd name="connsiteY3-8920" fmla="*/ 14 h 10000"/>
                  <a:gd name="connsiteX4-8921" fmla="*/ 6741 w 10000"/>
                  <a:gd name="connsiteY4-8922" fmla="*/ 657 h 10000"/>
                  <a:gd name="connsiteX5-8923" fmla="*/ 8336 w 10000"/>
                  <a:gd name="connsiteY5-8924" fmla="*/ 2518 h 10000"/>
                  <a:gd name="connsiteX6-8925" fmla="*/ 9798 w 10000"/>
                  <a:gd name="connsiteY6-8926" fmla="*/ 7071 h 10000"/>
                  <a:gd name="connsiteX7-8927" fmla="*/ 9970 w 10000"/>
                  <a:gd name="connsiteY7-8928" fmla="*/ 9977 h 10000"/>
                  <a:gd name="connsiteX8-8929" fmla="*/ 9844 w 10000"/>
                  <a:gd name="connsiteY8-8930" fmla="*/ 8285 h 10000"/>
                  <a:gd name="connsiteX9-8931" fmla="*/ 9237 w 10000"/>
                  <a:gd name="connsiteY9-8932" fmla="*/ 5974 h 10000"/>
                  <a:gd name="connsiteX10-8933" fmla="*/ 8538 w 10000"/>
                  <a:gd name="connsiteY10-8934" fmla="*/ 3925 h 10000"/>
                  <a:gd name="connsiteX11-8935" fmla="*/ 7200 w 10000"/>
                  <a:gd name="connsiteY11-8936" fmla="*/ 2978 h 10000"/>
                  <a:gd name="connsiteX12-8937" fmla="*/ 5907 w 10000"/>
                  <a:gd name="connsiteY12-8938" fmla="*/ 1575 h 10000"/>
                  <a:gd name="connsiteX13-8939" fmla="*/ 4779 w 10000"/>
                  <a:gd name="connsiteY13-8940" fmla="*/ 2108 h 10000"/>
                  <a:gd name="connsiteX14-8941" fmla="*/ 3714 w 10000"/>
                  <a:gd name="connsiteY14-8942" fmla="*/ 1706 h 10000"/>
                  <a:gd name="connsiteX15-8943" fmla="*/ 2833 w 10000"/>
                  <a:gd name="connsiteY15-8944" fmla="*/ 2993 h 10000"/>
                  <a:gd name="connsiteX16-8945" fmla="*/ 1906 w 10000"/>
                  <a:gd name="connsiteY16-8946" fmla="*/ 3438 h 10000"/>
                  <a:gd name="connsiteX17-8947" fmla="*/ 1143 w 10000"/>
                  <a:gd name="connsiteY17-8948" fmla="*/ 5213 h 10000"/>
                  <a:gd name="connsiteX18-8949" fmla="*/ 448 w 10000"/>
                  <a:gd name="connsiteY18-8950" fmla="*/ 6611 h 10000"/>
                  <a:gd name="connsiteX19-8951" fmla="*/ 1 w 10000"/>
                  <a:gd name="connsiteY19-8952" fmla="*/ 8878 h 10000"/>
                  <a:gd name="connsiteX0-8953" fmla="*/ 1 w 10000"/>
                  <a:gd name="connsiteY0-8954" fmla="*/ 8878 h 10000"/>
                  <a:gd name="connsiteX1-8955" fmla="*/ 1562 w 10000"/>
                  <a:gd name="connsiteY1-8956" fmla="*/ 2715 h 10000"/>
                  <a:gd name="connsiteX2-8957" fmla="*/ 3354 w 10000"/>
                  <a:gd name="connsiteY2-8958" fmla="*/ 603 h 10000"/>
                  <a:gd name="connsiteX3-8959" fmla="*/ 5196 w 10000"/>
                  <a:gd name="connsiteY3-8960" fmla="*/ 14 h 10000"/>
                  <a:gd name="connsiteX4-8961" fmla="*/ 6741 w 10000"/>
                  <a:gd name="connsiteY4-8962" fmla="*/ 657 h 10000"/>
                  <a:gd name="connsiteX5-8963" fmla="*/ 8336 w 10000"/>
                  <a:gd name="connsiteY5-8964" fmla="*/ 2518 h 10000"/>
                  <a:gd name="connsiteX6-8965" fmla="*/ 9798 w 10000"/>
                  <a:gd name="connsiteY6-8966" fmla="*/ 7071 h 10000"/>
                  <a:gd name="connsiteX7-8967" fmla="*/ 9970 w 10000"/>
                  <a:gd name="connsiteY7-8968" fmla="*/ 9977 h 10000"/>
                  <a:gd name="connsiteX8-8969" fmla="*/ 9844 w 10000"/>
                  <a:gd name="connsiteY8-8970" fmla="*/ 8285 h 10000"/>
                  <a:gd name="connsiteX9-8971" fmla="*/ 9237 w 10000"/>
                  <a:gd name="connsiteY9-8972" fmla="*/ 5974 h 10000"/>
                  <a:gd name="connsiteX10-8973" fmla="*/ 8449 w 10000"/>
                  <a:gd name="connsiteY10-8974" fmla="*/ 3543 h 10000"/>
                  <a:gd name="connsiteX11-8975" fmla="*/ 7200 w 10000"/>
                  <a:gd name="connsiteY11-8976" fmla="*/ 2978 h 10000"/>
                  <a:gd name="connsiteX12-8977" fmla="*/ 5907 w 10000"/>
                  <a:gd name="connsiteY12-8978" fmla="*/ 1575 h 10000"/>
                  <a:gd name="connsiteX13-8979" fmla="*/ 4779 w 10000"/>
                  <a:gd name="connsiteY13-8980" fmla="*/ 2108 h 10000"/>
                  <a:gd name="connsiteX14-8981" fmla="*/ 3714 w 10000"/>
                  <a:gd name="connsiteY14-8982" fmla="*/ 1706 h 10000"/>
                  <a:gd name="connsiteX15-8983" fmla="*/ 2833 w 10000"/>
                  <a:gd name="connsiteY15-8984" fmla="*/ 2993 h 10000"/>
                  <a:gd name="connsiteX16-8985" fmla="*/ 1906 w 10000"/>
                  <a:gd name="connsiteY16-8986" fmla="*/ 3438 h 10000"/>
                  <a:gd name="connsiteX17-8987" fmla="*/ 1143 w 10000"/>
                  <a:gd name="connsiteY17-8988" fmla="*/ 5213 h 10000"/>
                  <a:gd name="connsiteX18-8989" fmla="*/ 448 w 10000"/>
                  <a:gd name="connsiteY18-8990" fmla="*/ 6611 h 10000"/>
                  <a:gd name="connsiteX19-8991" fmla="*/ 1 w 10000"/>
                  <a:gd name="connsiteY19-8992" fmla="*/ 8878 h 10000"/>
                  <a:gd name="connsiteX0-8993" fmla="*/ 1 w 10000"/>
                  <a:gd name="connsiteY0-8994" fmla="*/ 8878 h 10000"/>
                  <a:gd name="connsiteX1-8995" fmla="*/ 1562 w 10000"/>
                  <a:gd name="connsiteY1-8996" fmla="*/ 2715 h 10000"/>
                  <a:gd name="connsiteX2-8997" fmla="*/ 3354 w 10000"/>
                  <a:gd name="connsiteY2-8998" fmla="*/ 603 h 10000"/>
                  <a:gd name="connsiteX3-8999" fmla="*/ 5196 w 10000"/>
                  <a:gd name="connsiteY3-9000" fmla="*/ 14 h 10000"/>
                  <a:gd name="connsiteX4-9001" fmla="*/ 6741 w 10000"/>
                  <a:gd name="connsiteY4-9002" fmla="*/ 657 h 10000"/>
                  <a:gd name="connsiteX5-9003" fmla="*/ 8336 w 10000"/>
                  <a:gd name="connsiteY5-9004" fmla="*/ 2518 h 10000"/>
                  <a:gd name="connsiteX6-9005" fmla="*/ 9798 w 10000"/>
                  <a:gd name="connsiteY6-9006" fmla="*/ 7071 h 10000"/>
                  <a:gd name="connsiteX7-9007" fmla="*/ 9970 w 10000"/>
                  <a:gd name="connsiteY7-9008" fmla="*/ 9977 h 10000"/>
                  <a:gd name="connsiteX8-9009" fmla="*/ 9844 w 10000"/>
                  <a:gd name="connsiteY8-9010" fmla="*/ 8285 h 10000"/>
                  <a:gd name="connsiteX9-9011" fmla="*/ 9237 w 10000"/>
                  <a:gd name="connsiteY9-9012" fmla="*/ 5974 h 10000"/>
                  <a:gd name="connsiteX10-9013" fmla="*/ 8449 w 10000"/>
                  <a:gd name="connsiteY10-9014" fmla="*/ 3543 h 10000"/>
                  <a:gd name="connsiteX11-9015" fmla="*/ 7215 w 10000"/>
                  <a:gd name="connsiteY11-9016" fmla="*/ 2743 h 10000"/>
                  <a:gd name="connsiteX12-9017" fmla="*/ 5907 w 10000"/>
                  <a:gd name="connsiteY12-9018" fmla="*/ 1575 h 10000"/>
                  <a:gd name="connsiteX13-9019" fmla="*/ 4779 w 10000"/>
                  <a:gd name="connsiteY13-9020" fmla="*/ 2108 h 10000"/>
                  <a:gd name="connsiteX14-9021" fmla="*/ 3714 w 10000"/>
                  <a:gd name="connsiteY14-9022" fmla="*/ 1706 h 10000"/>
                  <a:gd name="connsiteX15-9023" fmla="*/ 2833 w 10000"/>
                  <a:gd name="connsiteY15-9024" fmla="*/ 2993 h 10000"/>
                  <a:gd name="connsiteX16-9025" fmla="*/ 1906 w 10000"/>
                  <a:gd name="connsiteY16-9026" fmla="*/ 3438 h 10000"/>
                  <a:gd name="connsiteX17-9027" fmla="*/ 1143 w 10000"/>
                  <a:gd name="connsiteY17-9028" fmla="*/ 5213 h 10000"/>
                  <a:gd name="connsiteX18-9029" fmla="*/ 448 w 10000"/>
                  <a:gd name="connsiteY18-9030" fmla="*/ 6611 h 10000"/>
                  <a:gd name="connsiteX19-9031" fmla="*/ 1 w 10000"/>
                  <a:gd name="connsiteY19-9032" fmla="*/ 8878 h 10000"/>
                  <a:gd name="connsiteX0-9033" fmla="*/ 1 w 10000"/>
                  <a:gd name="connsiteY0-9034" fmla="*/ 8878 h 10000"/>
                  <a:gd name="connsiteX1-9035" fmla="*/ 1562 w 10000"/>
                  <a:gd name="connsiteY1-9036" fmla="*/ 2715 h 10000"/>
                  <a:gd name="connsiteX2-9037" fmla="*/ 3354 w 10000"/>
                  <a:gd name="connsiteY2-9038" fmla="*/ 603 h 10000"/>
                  <a:gd name="connsiteX3-9039" fmla="*/ 5196 w 10000"/>
                  <a:gd name="connsiteY3-9040" fmla="*/ 14 h 10000"/>
                  <a:gd name="connsiteX4-9041" fmla="*/ 6741 w 10000"/>
                  <a:gd name="connsiteY4-9042" fmla="*/ 657 h 10000"/>
                  <a:gd name="connsiteX5-9043" fmla="*/ 8336 w 10000"/>
                  <a:gd name="connsiteY5-9044" fmla="*/ 2518 h 10000"/>
                  <a:gd name="connsiteX6-9045" fmla="*/ 9798 w 10000"/>
                  <a:gd name="connsiteY6-9046" fmla="*/ 7071 h 10000"/>
                  <a:gd name="connsiteX7-9047" fmla="*/ 9970 w 10000"/>
                  <a:gd name="connsiteY7-9048" fmla="*/ 9977 h 10000"/>
                  <a:gd name="connsiteX8-9049" fmla="*/ 9844 w 10000"/>
                  <a:gd name="connsiteY8-9050" fmla="*/ 8285 h 10000"/>
                  <a:gd name="connsiteX9-9051" fmla="*/ 9237 w 10000"/>
                  <a:gd name="connsiteY9-9052" fmla="*/ 5974 h 10000"/>
                  <a:gd name="connsiteX10-9053" fmla="*/ 8449 w 10000"/>
                  <a:gd name="connsiteY10-9054" fmla="*/ 3543 h 10000"/>
                  <a:gd name="connsiteX11-9055" fmla="*/ 7215 w 10000"/>
                  <a:gd name="connsiteY11-9056" fmla="*/ 2743 h 10000"/>
                  <a:gd name="connsiteX12-9057" fmla="*/ 5966 w 10000"/>
                  <a:gd name="connsiteY12-9058" fmla="*/ 1134 h 10000"/>
                  <a:gd name="connsiteX13-9059" fmla="*/ 4779 w 10000"/>
                  <a:gd name="connsiteY13-9060" fmla="*/ 2108 h 10000"/>
                  <a:gd name="connsiteX14-9061" fmla="*/ 3714 w 10000"/>
                  <a:gd name="connsiteY14-9062" fmla="*/ 1706 h 10000"/>
                  <a:gd name="connsiteX15-9063" fmla="*/ 2833 w 10000"/>
                  <a:gd name="connsiteY15-9064" fmla="*/ 2993 h 10000"/>
                  <a:gd name="connsiteX16-9065" fmla="*/ 1906 w 10000"/>
                  <a:gd name="connsiteY16-9066" fmla="*/ 3438 h 10000"/>
                  <a:gd name="connsiteX17-9067" fmla="*/ 1143 w 10000"/>
                  <a:gd name="connsiteY17-9068" fmla="*/ 5213 h 10000"/>
                  <a:gd name="connsiteX18-9069" fmla="*/ 448 w 10000"/>
                  <a:gd name="connsiteY18-9070" fmla="*/ 6611 h 10000"/>
                  <a:gd name="connsiteX19-9071" fmla="*/ 1 w 10000"/>
                  <a:gd name="connsiteY19-9072" fmla="*/ 8878 h 10000"/>
                  <a:gd name="connsiteX0-9073" fmla="*/ 1 w 10000"/>
                  <a:gd name="connsiteY0-9074" fmla="*/ 8878 h 10000"/>
                  <a:gd name="connsiteX1-9075" fmla="*/ 1562 w 10000"/>
                  <a:gd name="connsiteY1-9076" fmla="*/ 2715 h 10000"/>
                  <a:gd name="connsiteX2-9077" fmla="*/ 3354 w 10000"/>
                  <a:gd name="connsiteY2-9078" fmla="*/ 603 h 10000"/>
                  <a:gd name="connsiteX3-9079" fmla="*/ 5196 w 10000"/>
                  <a:gd name="connsiteY3-9080" fmla="*/ 14 h 10000"/>
                  <a:gd name="connsiteX4-9081" fmla="*/ 6741 w 10000"/>
                  <a:gd name="connsiteY4-9082" fmla="*/ 657 h 10000"/>
                  <a:gd name="connsiteX5-9083" fmla="*/ 8336 w 10000"/>
                  <a:gd name="connsiteY5-9084" fmla="*/ 2518 h 10000"/>
                  <a:gd name="connsiteX6-9085" fmla="*/ 9798 w 10000"/>
                  <a:gd name="connsiteY6-9086" fmla="*/ 7071 h 10000"/>
                  <a:gd name="connsiteX7-9087" fmla="*/ 9970 w 10000"/>
                  <a:gd name="connsiteY7-9088" fmla="*/ 9977 h 10000"/>
                  <a:gd name="connsiteX8-9089" fmla="*/ 9844 w 10000"/>
                  <a:gd name="connsiteY8-9090" fmla="*/ 8285 h 10000"/>
                  <a:gd name="connsiteX9-9091" fmla="*/ 9237 w 10000"/>
                  <a:gd name="connsiteY9-9092" fmla="*/ 5974 h 10000"/>
                  <a:gd name="connsiteX10-9093" fmla="*/ 8449 w 10000"/>
                  <a:gd name="connsiteY10-9094" fmla="*/ 3543 h 10000"/>
                  <a:gd name="connsiteX11-9095" fmla="*/ 7215 w 10000"/>
                  <a:gd name="connsiteY11-9096" fmla="*/ 2743 h 10000"/>
                  <a:gd name="connsiteX12-9097" fmla="*/ 5966 w 10000"/>
                  <a:gd name="connsiteY12-9098" fmla="*/ 1134 h 10000"/>
                  <a:gd name="connsiteX13-9099" fmla="*/ 4764 w 10000"/>
                  <a:gd name="connsiteY13-9100" fmla="*/ 1755 h 10000"/>
                  <a:gd name="connsiteX14-9101" fmla="*/ 3714 w 10000"/>
                  <a:gd name="connsiteY14-9102" fmla="*/ 1706 h 10000"/>
                  <a:gd name="connsiteX15-9103" fmla="*/ 2833 w 10000"/>
                  <a:gd name="connsiteY15-9104" fmla="*/ 2993 h 10000"/>
                  <a:gd name="connsiteX16-9105" fmla="*/ 1906 w 10000"/>
                  <a:gd name="connsiteY16-9106" fmla="*/ 3438 h 10000"/>
                  <a:gd name="connsiteX17-9107" fmla="*/ 1143 w 10000"/>
                  <a:gd name="connsiteY17-9108" fmla="*/ 5213 h 10000"/>
                  <a:gd name="connsiteX18-9109" fmla="*/ 448 w 10000"/>
                  <a:gd name="connsiteY18-9110" fmla="*/ 6611 h 10000"/>
                  <a:gd name="connsiteX19-9111" fmla="*/ 1 w 10000"/>
                  <a:gd name="connsiteY19-9112" fmla="*/ 8878 h 10000"/>
                  <a:gd name="connsiteX0-9113" fmla="*/ 1 w 10000"/>
                  <a:gd name="connsiteY0-9114" fmla="*/ 8878 h 10000"/>
                  <a:gd name="connsiteX1-9115" fmla="*/ 1562 w 10000"/>
                  <a:gd name="connsiteY1-9116" fmla="*/ 2715 h 10000"/>
                  <a:gd name="connsiteX2-9117" fmla="*/ 3354 w 10000"/>
                  <a:gd name="connsiteY2-9118" fmla="*/ 603 h 10000"/>
                  <a:gd name="connsiteX3-9119" fmla="*/ 5196 w 10000"/>
                  <a:gd name="connsiteY3-9120" fmla="*/ 14 h 10000"/>
                  <a:gd name="connsiteX4-9121" fmla="*/ 6741 w 10000"/>
                  <a:gd name="connsiteY4-9122" fmla="*/ 657 h 10000"/>
                  <a:gd name="connsiteX5-9123" fmla="*/ 8336 w 10000"/>
                  <a:gd name="connsiteY5-9124" fmla="*/ 2518 h 10000"/>
                  <a:gd name="connsiteX6-9125" fmla="*/ 9798 w 10000"/>
                  <a:gd name="connsiteY6-9126" fmla="*/ 7071 h 10000"/>
                  <a:gd name="connsiteX7-9127" fmla="*/ 9970 w 10000"/>
                  <a:gd name="connsiteY7-9128" fmla="*/ 9977 h 10000"/>
                  <a:gd name="connsiteX8-9129" fmla="*/ 9844 w 10000"/>
                  <a:gd name="connsiteY8-9130" fmla="*/ 8285 h 10000"/>
                  <a:gd name="connsiteX9-9131" fmla="*/ 9237 w 10000"/>
                  <a:gd name="connsiteY9-9132" fmla="*/ 5974 h 10000"/>
                  <a:gd name="connsiteX10-9133" fmla="*/ 8449 w 10000"/>
                  <a:gd name="connsiteY10-9134" fmla="*/ 3543 h 10000"/>
                  <a:gd name="connsiteX11-9135" fmla="*/ 7215 w 10000"/>
                  <a:gd name="connsiteY11-9136" fmla="*/ 2743 h 10000"/>
                  <a:gd name="connsiteX12-9137" fmla="*/ 5966 w 10000"/>
                  <a:gd name="connsiteY12-9138" fmla="*/ 1134 h 10000"/>
                  <a:gd name="connsiteX13-9139" fmla="*/ 4764 w 10000"/>
                  <a:gd name="connsiteY13-9140" fmla="*/ 1755 h 10000"/>
                  <a:gd name="connsiteX14-9141" fmla="*/ 3610 w 10000"/>
                  <a:gd name="connsiteY14-9142" fmla="*/ 1442 h 10000"/>
                  <a:gd name="connsiteX15-9143" fmla="*/ 2833 w 10000"/>
                  <a:gd name="connsiteY15-9144" fmla="*/ 2993 h 10000"/>
                  <a:gd name="connsiteX16-9145" fmla="*/ 1906 w 10000"/>
                  <a:gd name="connsiteY16-9146" fmla="*/ 3438 h 10000"/>
                  <a:gd name="connsiteX17-9147" fmla="*/ 1143 w 10000"/>
                  <a:gd name="connsiteY17-9148" fmla="*/ 5213 h 10000"/>
                  <a:gd name="connsiteX18-9149" fmla="*/ 448 w 10000"/>
                  <a:gd name="connsiteY18-9150" fmla="*/ 6611 h 10000"/>
                  <a:gd name="connsiteX19-9151" fmla="*/ 1 w 10000"/>
                  <a:gd name="connsiteY19-9152" fmla="*/ 8878 h 10000"/>
                  <a:gd name="connsiteX0-9153" fmla="*/ 1 w 10000"/>
                  <a:gd name="connsiteY0-9154" fmla="*/ 8878 h 10000"/>
                  <a:gd name="connsiteX1-9155" fmla="*/ 1562 w 10000"/>
                  <a:gd name="connsiteY1-9156" fmla="*/ 2715 h 10000"/>
                  <a:gd name="connsiteX2-9157" fmla="*/ 3354 w 10000"/>
                  <a:gd name="connsiteY2-9158" fmla="*/ 603 h 10000"/>
                  <a:gd name="connsiteX3-9159" fmla="*/ 5196 w 10000"/>
                  <a:gd name="connsiteY3-9160" fmla="*/ 14 h 10000"/>
                  <a:gd name="connsiteX4-9161" fmla="*/ 6741 w 10000"/>
                  <a:gd name="connsiteY4-9162" fmla="*/ 657 h 10000"/>
                  <a:gd name="connsiteX5-9163" fmla="*/ 8336 w 10000"/>
                  <a:gd name="connsiteY5-9164" fmla="*/ 2518 h 10000"/>
                  <a:gd name="connsiteX6-9165" fmla="*/ 9798 w 10000"/>
                  <a:gd name="connsiteY6-9166" fmla="*/ 7071 h 10000"/>
                  <a:gd name="connsiteX7-9167" fmla="*/ 9970 w 10000"/>
                  <a:gd name="connsiteY7-9168" fmla="*/ 9977 h 10000"/>
                  <a:gd name="connsiteX8-9169" fmla="*/ 9844 w 10000"/>
                  <a:gd name="connsiteY8-9170" fmla="*/ 8285 h 10000"/>
                  <a:gd name="connsiteX9-9171" fmla="*/ 9237 w 10000"/>
                  <a:gd name="connsiteY9-9172" fmla="*/ 5974 h 10000"/>
                  <a:gd name="connsiteX10-9173" fmla="*/ 8449 w 10000"/>
                  <a:gd name="connsiteY10-9174" fmla="*/ 3543 h 10000"/>
                  <a:gd name="connsiteX11-9175" fmla="*/ 7215 w 10000"/>
                  <a:gd name="connsiteY11-9176" fmla="*/ 2743 h 10000"/>
                  <a:gd name="connsiteX12-9177" fmla="*/ 5966 w 10000"/>
                  <a:gd name="connsiteY12-9178" fmla="*/ 1134 h 10000"/>
                  <a:gd name="connsiteX13-9179" fmla="*/ 4764 w 10000"/>
                  <a:gd name="connsiteY13-9180" fmla="*/ 1755 h 10000"/>
                  <a:gd name="connsiteX14-9181" fmla="*/ 3610 w 10000"/>
                  <a:gd name="connsiteY14-9182" fmla="*/ 1442 h 10000"/>
                  <a:gd name="connsiteX15-9183" fmla="*/ 2699 w 10000"/>
                  <a:gd name="connsiteY15-9184" fmla="*/ 2758 h 10000"/>
                  <a:gd name="connsiteX16-9185" fmla="*/ 1906 w 10000"/>
                  <a:gd name="connsiteY16-9186" fmla="*/ 3438 h 10000"/>
                  <a:gd name="connsiteX17-9187" fmla="*/ 1143 w 10000"/>
                  <a:gd name="connsiteY17-9188" fmla="*/ 5213 h 10000"/>
                  <a:gd name="connsiteX18-9189" fmla="*/ 448 w 10000"/>
                  <a:gd name="connsiteY18-9190" fmla="*/ 6611 h 10000"/>
                  <a:gd name="connsiteX19-9191" fmla="*/ 1 w 10000"/>
                  <a:gd name="connsiteY19-9192" fmla="*/ 8878 h 10000"/>
                  <a:gd name="connsiteX0-9193" fmla="*/ 1 w 10000"/>
                  <a:gd name="connsiteY0-9194" fmla="*/ 8878 h 10000"/>
                  <a:gd name="connsiteX1-9195" fmla="*/ 1562 w 10000"/>
                  <a:gd name="connsiteY1-9196" fmla="*/ 2715 h 10000"/>
                  <a:gd name="connsiteX2-9197" fmla="*/ 3354 w 10000"/>
                  <a:gd name="connsiteY2-9198" fmla="*/ 603 h 10000"/>
                  <a:gd name="connsiteX3-9199" fmla="*/ 5196 w 10000"/>
                  <a:gd name="connsiteY3-9200" fmla="*/ 14 h 10000"/>
                  <a:gd name="connsiteX4-9201" fmla="*/ 6741 w 10000"/>
                  <a:gd name="connsiteY4-9202" fmla="*/ 657 h 10000"/>
                  <a:gd name="connsiteX5-9203" fmla="*/ 8336 w 10000"/>
                  <a:gd name="connsiteY5-9204" fmla="*/ 2518 h 10000"/>
                  <a:gd name="connsiteX6-9205" fmla="*/ 9798 w 10000"/>
                  <a:gd name="connsiteY6-9206" fmla="*/ 7071 h 10000"/>
                  <a:gd name="connsiteX7-9207" fmla="*/ 9970 w 10000"/>
                  <a:gd name="connsiteY7-9208" fmla="*/ 9977 h 10000"/>
                  <a:gd name="connsiteX8-9209" fmla="*/ 9844 w 10000"/>
                  <a:gd name="connsiteY8-9210" fmla="*/ 8285 h 10000"/>
                  <a:gd name="connsiteX9-9211" fmla="*/ 9237 w 10000"/>
                  <a:gd name="connsiteY9-9212" fmla="*/ 5974 h 10000"/>
                  <a:gd name="connsiteX10-9213" fmla="*/ 8449 w 10000"/>
                  <a:gd name="connsiteY10-9214" fmla="*/ 3543 h 10000"/>
                  <a:gd name="connsiteX11-9215" fmla="*/ 7215 w 10000"/>
                  <a:gd name="connsiteY11-9216" fmla="*/ 2743 h 10000"/>
                  <a:gd name="connsiteX12-9217" fmla="*/ 5966 w 10000"/>
                  <a:gd name="connsiteY12-9218" fmla="*/ 1134 h 10000"/>
                  <a:gd name="connsiteX13-9219" fmla="*/ 4764 w 10000"/>
                  <a:gd name="connsiteY13-9220" fmla="*/ 1755 h 10000"/>
                  <a:gd name="connsiteX14-9221" fmla="*/ 3610 w 10000"/>
                  <a:gd name="connsiteY14-9222" fmla="*/ 1442 h 10000"/>
                  <a:gd name="connsiteX15-9223" fmla="*/ 2699 w 10000"/>
                  <a:gd name="connsiteY15-9224" fmla="*/ 2758 h 10000"/>
                  <a:gd name="connsiteX16-9225" fmla="*/ 1861 w 10000"/>
                  <a:gd name="connsiteY16-9226" fmla="*/ 3320 h 10000"/>
                  <a:gd name="connsiteX17-9227" fmla="*/ 1143 w 10000"/>
                  <a:gd name="connsiteY17-9228" fmla="*/ 5213 h 10000"/>
                  <a:gd name="connsiteX18-9229" fmla="*/ 448 w 10000"/>
                  <a:gd name="connsiteY18-9230" fmla="*/ 6611 h 10000"/>
                  <a:gd name="connsiteX19-9231" fmla="*/ 1 w 10000"/>
                  <a:gd name="connsiteY19-9232" fmla="*/ 8878 h 10000"/>
                  <a:gd name="connsiteX0-9233" fmla="*/ 1 w 10000"/>
                  <a:gd name="connsiteY0-9234" fmla="*/ 8878 h 10000"/>
                  <a:gd name="connsiteX1-9235" fmla="*/ 1562 w 10000"/>
                  <a:gd name="connsiteY1-9236" fmla="*/ 2715 h 10000"/>
                  <a:gd name="connsiteX2-9237" fmla="*/ 3354 w 10000"/>
                  <a:gd name="connsiteY2-9238" fmla="*/ 603 h 10000"/>
                  <a:gd name="connsiteX3-9239" fmla="*/ 5196 w 10000"/>
                  <a:gd name="connsiteY3-9240" fmla="*/ 14 h 10000"/>
                  <a:gd name="connsiteX4-9241" fmla="*/ 6741 w 10000"/>
                  <a:gd name="connsiteY4-9242" fmla="*/ 657 h 10000"/>
                  <a:gd name="connsiteX5-9243" fmla="*/ 8336 w 10000"/>
                  <a:gd name="connsiteY5-9244" fmla="*/ 2518 h 10000"/>
                  <a:gd name="connsiteX6-9245" fmla="*/ 9798 w 10000"/>
                  <a:gd name="connsiteY6-9246" fmla="*/ 7071 h 10000"/>
                  <a:gd name="connsiteX7-9247" fmla="*/ 9970 w 10000"/>
                  <a:gd name="connsiteY7-9248" fmla="*/ 9977 h 10000"/>
                  <a:gd name="connsiteX8-9249" fmla="*/ 9844 w 10000"/>
                  <a:gd name="connsiteY8-9250" fmla="*/ 8285 h 10000"/>
                  <a:gd name="connsiteX9-9251" fmla="*/ 9237 w 10000"/>
                  <a:gd name="connsiteY9-9252" fmla="*/ 5974 h 10000"/>
                  <a:gd name="connsiteX10-9253" fmla="*/ 8449 w 10000"/>
                  <a:gd name="connsiteY10-9254" fmla="*/ 3543 h 10000"/>
                  <a:gd name="connsiteX11-9255" fmla="*/ 7215 w 10000"/>
                  <a:gd name="connsiteY11-9256" fmla="*/ 2743 h 10000"/>
                  <a:gd name="connsiteX12-9257" fmla="*/ 5966 w 10000"/>
                  <a:gd name="connsiteY12-9258" fmla="*/ 1134 h 10000"/>
                  <a:gd name="connsiteX13-9259" fmla="*/ 4764 w 10000"/>
                  <a:gd name="connsiteY13-9260" fmla="*/ 1755 h 10000"/>
                  <a:gd name="connsiteX14-9261" fmla="*/ 3610 w 10000"/>
                  <a:gd name="connsiteY14-9262" fmla="*/ 1442 h 10000"/>
                  <a:gd name="connsiteX15-9263" fmla="*/ 2699 w 10000"/>
                  <a:gd name="connsiteY15-9264" fmla="*/ 2758 h 10000"/>
                  <a:gd name="connsiteX16-9265" fmla="*/ 1861 w 10000"/>
                  <a:gd name="connsiteY16-9266" fmla="*/ 3320 h 10000"/>
                  <a:gd name="connsiteX17-9267" fmla="*/ 1143 w 10000"/>
                  <a:gd name="connsiteY17-9268" fmla="*/ 5213 h 10000"/>
                  <a:gd name="connsiteX18-9269" fmla="*/ 448 w 10000"/>
                  <a:gd name="connsiteY18-9270" fmla="*/ 6611 h 10000"/>
                  <a:gd name="connsiteX19-9271" fmla="*/ 1 w 10000"/>
                  <a:gd name="connsiteY19-9272" fmla="*/ 8878 h 10000"/>
                  <a:gd name="connsiteX0-9273" fmla="*/ 1 w 10000"/>
                  <a:gd name="connsiteY0-9274" fmla="*/ 8878 h 10000"/>
                  <a:gd name="connsiteX1-9275" fmla="*/ 1562 w 10000"/>
                  <a:gd name="connsiteY1-9276" fmla="*/ 2715 h 10000"/>
                  <a:gd name="connsiteX2-9277" fmla="*/ 3354 w 10000"/>
                  <a:gd name="connsiteY2-9278" fmla="*/ 603 h 10000"/>
                  <a:gd name="connsiteX3-9279" fmla="*/ 5196 w 10000"/>
                  <a:gd name="connsiteY3-9280" fmla="*/ 14 h 10000"/>
                  <a:gd name="connsiteX4-9281" fmla="*/ 6741 w 10000"/>
                  <a:gd name="connsiteY4-9282" fmla="*/ 657 h 10000"/>
                  <a:gd name="connsiteX5-9283" fmla="*/ 8336 w 10000"/>
                  <a:gd name="connsiteY5-9284" fmla="*/ 2518 h 10000"/>
                  <a:gd name="connsiteX6-9285" fmla="*/ 9798 w 10000"/>
                  <a:gd name="connsiteY6-9286" fmla="*/ 7071 h 10000"/>
                  <a:gd name="connsiteX7-9287" fmla="*/ 9970 w 10000"/>
                  <a:gd name="connsiteY7-9288" fmla="*/ 9977 h 10000"/>
                  <a:gd name="connsiteX8-9289" fmla="*/ 9844 w 10000"/>
                  <a:gd name="connsiteY8-9290" fmla="*/ 8285 h 10000"/>
                  <a:gd name="connsiteX9-9291" fmla="*/ 9237 w 10000"/>
                  <a:gd name="connsiteY9-9292" fmla="*/ 5974 h 10000"/>
                  <a:gd name="connsiteX10-9293" fmla="*/ 8449 w 10000"/>
                  <a:gd name="connsiteY10-9294" fmla="*/ 3543 h 10000"/>
                  <a:gd name="connsiteX11-9295" fmla="*/ 7215 w 10000"/>
                  <a:gd name="connsiteY11-9296" fmla="*/ 2743 h 10000"/>
                  <a:gd name="connsiteX12-9297" fmla="*/ 5996 w 10000"/>
                  <a:gd name="connsiteY12-9298" fmla="*/ 1016 h 10000"/>
                  <a:gd name="connsiteX13-9299" fmla="*/ 4764 w 10000"/>
                  <a:gd name="connsiteY13-9300" fmla="*/ 1755 h 10000"/>
                  <a:gd name="connsiteX14-9301" fmla="*/ 3610 w 10000"/>
                  <a:gd name="connsiteY14-9302" fmla="*/ 1442 h 10000"/>
                  <a:gd name="connsiteX15-9303" fmla="*/ 2699 w 10000"/>
                  <a:gd name="connsiteY15-9304" fmla="*/ 2758 h 10000"/>
                  <a:gd name="connsiteX16-9305" fmla="*/ 1861 w 10000"/>
                  <a:gd name="connsiteY16-9306" fmla="*/ 3320 h 10000"/>
                  <a:gd name="connsiteX17-9307" fmla="*/ 1143 w 10000"/>
                  <a:gd name="connsiteY17-9308" fmla="*/ 5213 h 10000"/>
                  <a:gd name="connsiteX18-9309" fmla="*/ 448 w 10000"/>
                  <a:gd name="connsiteY18-9310" fmla="*/ 6611 h 10000"/>
                  <a:gd name="connsiteX19-9311" fmla="*/ 1 w 10000"/>
                  <a:gd name="connsiteY19-9312" fmla="*/ 8878 h 10000"/>
                  <a:gd name="connsiteX0-9313" fmla="*/ 1 w 10000"/>
                  <a:gd name="connsiteY0-9314" fmla="*/ 8878 h 10000"/>
                  <a:gd name="connsiteX1-9315" fmla="*/ 1562 w 10000"/>
                  <a:gd name="connsiteY1-9316" fmla="*/ 2715 h 10000"/>
                  <a:gd name="connsiteX2-9317" fmla="*/ 3354 w 10000"/>
                  <a:gd name="connsiteY2-9318" fmla="*/ 603 h 10000"/>
                  <a:gd name="connsiteX3-9319" fmla="*/ 5196 w 10000"/>
                  <a:gd name="connsiteY3-9320" fmla="*/ 14 h 10000"/>
                  <a:gd name="connsiteX4-9321" fmla="*/ 6741 w 10000"/>
                  <a:gd name="connsiteY4-9322" fmla="*/ 657 h 10000"/>
                  <a:gd name="connsiteX5-9323" fmla="*/ 8336 w 10000"/>
                  <a:gd name="connsiteY5-9324" fmla="*/ 2518 h 10000"/>
                  <a:gd name="connsiteX6-9325" fmla="*/ 9798 w 10000"/>
                  <a:gd name="connsiteY6-9326" fmla="*/ 7071 h 10000"/>
                  <a:gd name="connsiteX7-9327" fmla="*/ 9970 w 10000"/>
                  <a:gd name="connsiteY7-9328" fmla="*/ 9977 h 10000"/>
                  <a:gd name="connsiteX8-9329" fmla="*/ 9844 w 10000"/>
                  <a:gd name="connsiteY8-9330" fmla="*/ 8285 h 10000"/>
                  <a:gd name="connsiteX9-9331" fmla="*/ 9237 w 10000"/>
                  <a:gd name="connsiteY9-9332" fmla="*/ 5974 h 10000"/>
                  <a:gd name="connsiteX10-9333" fmla="*/ 8449 w 10000"/>
                  <a:gd name="connsiteY10-9334" fmla="*/ 3543 h 10000"/>
                  <a:gd name="connsiteX11-9335" fmla="*/ 7215 w 10000"/>
                  <a:gd name="connsiteY11-9336" fmla="*/ 2743 h 10000"/>
                  <a:gd name="connsiteX12-9337" fmla="*/ 5996 w 10000"/>
                  <a:gd name="connsiteY12-9338" fmla="*/ 1016 h 10000"/>
                  <a:gd name="connsiteX13-9339" fmla="*/ 4749 w 10000"/>
                  <a:gd name="connsiteY13-9340" fmla="*/ 1549 h 10000"/>
                  <a:gd name="connsiteX14-9341" fmla="*/ 3610 w 10000"/>
                  <a:gd name="connsiteY14-9342" fmla="*/ 1442 h 10000"/>
                  <a:gd name="connsiteX15-9343" fmla="*/ 2699 w 10000"/>
                  <a:gd name="connsiteY15-9344" fmla="*/ 2758 h 10000"/>
                  <a:gd name="connsiteX16-9345" fmla="*/ 1861 w 10000"/>
                  <a:gd name="connsiteY16-9346" fmla="*/ 3320 h 10000"/>
                  <a:gd name="connsiteX17-9347" fmla="*/ 1143 w 10000"/>
                  <a:gd name="connsiteY17-9348" fmla="*/ 5213 h 10000"/>
                  <a:gd name="connsiteX18-9349" fmla="*/ 448 w 10000"/>
                  <a:gd name="connsiteY18-9350" fmla="*/ 6611 h 10000"/>
                  <a:gd name="connsiteX19-9351" fmla="*/ 1 w 10000"/>
                  <a:gd name="connsiteY19-9352" fmla="*/ 8878 h 10000"/>
                  <a:gd name="connsiteX0-9353" fmla="*/ 1 w 10000"/>
                  <a:gd name="connsiteY0-9354" fmla="*/ 8878 h 10000"/>
                  <a:gd name="connsiteX1-9355" fmla="*/ 1562 w 10000"/>
                  <a:gd name="connsiteY1-9356" fmla="*/ 2715 h 10000"/>
                  <a:gd name="connsiteX2-9357" fmla="*/ 3354 w 10000"/>
                  <a:gd name="connsiteY2-9358" fmla="*/ 603 h 10000"/>
                  <a:gd name="connsiteX3-9359" fmla="*/ 5196 w 10000"/>
                  <a:gd name="connsiteY3-9360" fmla="*/ 14 h 10000"/>
                  <a:gd name="connsiteX4-9361" fmla="*/ 6741 w 10000"/>
                  <a:gd name="connsiteY4-9362" fmla="*/ 657 h 10000"/>
                  <a:gd name="connsiteX5-9363" fmla="*/ 8336 w 10000"/>
                  <a:gd name="connsiteY5-9364" fmla="*/ 2518 h 10000"/>
                  <a:gd name="connsiteX6-9365" fmla="*/ 9798 w 10000"/>
                  <a:gd name="connsiteY6-9366" fmla="*/ 7071 h 10000"/>
                  <a:gd name="connsiteX7-9367" fmla="*/ 9970 w 10000"/>
                  <a:gd name="connsiteY7-9368" fmla="*/ 9977 h 10000"/>
                  <a:gd name="connsiteX8-9369" fmla="*/ 9844 w 10000"/>
                  <a:gd name="connsiteY8-9370" fmla="*/ 8285 h 10000"/>
                  <a:gd name="connsiteX9-9371" fmla="*/ 9237 w 10000"/>
                  <a:gd name="connsiteY9-9372" fmla="*/ 5974 h 10000"/>
                  <a:gd name="connsiteX10-9373" fmla="*/ 8449 w 10000"/>
                  <a:gd name="connsiteY10-9374" fmla="*/ 3543 h 10000"/>
                  <a:gd name="connsiteX11-9375" fmla="*/ 7200 w 10000"/>
                  <a:gd name="connsiteY11-9376" fmla="*/ 2537 h 10000"/>
                  <a:gd name="connsiteX12-9377" fmla="*/ 5996 w 10000"/>
                  <a:gd name="connsiteY12-9378" fmla="*/ 1016 h 10000"/>
                  <a:gd name="connsiteX13-9379" fmla="*/ 4749 w 10000"/>
                  <a:gd name="connsiteY13-9380" fmla="*/ 1549 h 10000"/>
                  <a:gd name="connsiteX14-9381" fmla="*/ 3610 w 10000"/>
                  <a:gd name="connsiteY14-9382" fmla="*/ 1442 h 10000"/>
                  <a:gd name="connsiteX15-9383" fmla="*/ 2699 w 10000"/>
                  <a:gd name="connsiteY15-9384" fmla="*/ 2758 h 10000"/>
                  <a:gd name="connsiteX16-9385" fmla="*/ 1861 w 10000"/>
                  <a:gd name="connsiteY16-9386" fmla="*/ 3320 h 10000"/>
                  <a:gd name="connsiteX17-9387" fmla="*/ 1143 w 10000"/>
                  <a:gd name="connsiteY17-9388" fmla="*/ 5213 h 10000"/>
                  <a:gd name="connsiteX18-9389" fmla="*/ 448 w 10000"/>
                  <a:gd name="connsiteY18-9390" fmla="*/ 6611 h 10000"/>
                  <a:gd name="connsiteX19-9391" fmla="*/ 1 w 10000"/>
                  <a:gd name="connsiteY19-9392" fmla="*/ 8878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</a:cxnLst>
                <a:rect l="l" t="t" r="r" b="b"/>
                <a:pathLst>
                  <a:path w="10000" h="10000">
                    <a:moveTo>
                      <a:pt x="1" y="8878"/>
                    </a:moveTo>
                    <a:cubicBezTo>
                      <a:pt x="78" y="8398"/>
                      <a:pt x="149" y="5432"/>
                      <a:pt x="1562" y="2715"/>
                    </a:cubicBezTo>
                    <a:cubicBezTo>
                      <a:pt x="2016" y="1924"/>
                      <a:pt x="2724" y="1028"/>
                      <a:pt x="3354" y="603"/>
                    </a:cubicBezTo>
                    <a:cubicBezTo>
                      <a:pt x="3828" y="293"/>
                      <a:pt x="4462" y="-78"/>
                      <a:pt x="5196" y="14"/>
                    </a:cubicBezTo>
                    <a:cubicBezTo>
                      <a:pt x="5711" y="113"/>
                      <a:pt x="6213" y="215"/>
                      <a:pt x="6741" y="657"/>
                    </a:cubicBezTo>
                    <a:cubicBezTo>
                      <a:pt x="7360" y="1114"/>
                      <a:pt x="7908" y="1854"/>
                      <a:pt x="8336" y="2518"/>
                    </a:cubicBezTo>
                    <a:cubicBezTo>
                      <a:pt x="9235" y="4283"/>
                      <a:pt x="9556" y="5803"/>
                      <a:pt x="9798" y="7071"/>
                    </a:cubicBezTo>
                    <a:cubicBezTo>
                      <a:pt x="9988" y="8641"/>
                      <a:pt x="10042" y="10023"/>
                      <a:pt x="9970" y="9977"/>
                    </a:cubicBezTo>
                    <a:cubicBezTo>
                      <a:pt x="9955" y="10184"/>
                      <a:pt x="9967" y="8952"/>
                      <a:pt x="9844" y="8285"/>
                    </a:cubicBezTo>
                    <a:cubicBezTo>
                      <a:pt x="9723" y="7618"/>
                      <a:pt x="9469" y="6789"/>
                      <a:pt x="9237" y="5974"/>
                    </a:cubicBezTo>
                    <a:cubicBezTo>
                      <a:pt x="8499" y="4567"/>
                      <a:pt x="8922" y="4267"/>
                      <a:pt x="8449" y="3543"/>
                    </a:cubicBezTo>
                    <a:cubicBezTo>
                      <a:pt x="7890" y="2775"/>
                      <a:pt x="7609" y="2958"/>
                      <a:pt x="7200" y="2537"/>
                    </a:cubicBezTo>
                    <a:cubicBezTo>
                      <a:pt x="6791" y="2116"/>
                      <a:pt x="6404" y="1181"/>
                      <a:pt x="5996" y="1016"/>
                    </a:cubicBezTo>
                    <a:cubicBezTo>
                      <a:pt x="5588" y="851"/>
                      <a:pt x="5229" y="1622"/>
                      <a:pt x="4749" y="1549"/>
                    </a:cubicBezTo>
                    <a:cubicBezTo>
                      <a:pt x="4213" y="1556"/>
                      <a:pt x="3946" y="1328"/>
                      <a:pt x="3610" y="1442"/>
                    </a:cubicBezTo>
                    <a:cubicBezTo>
                      <a:pt x="3278" y="1554"/>
                      <a:pt x="3049" y="2494"/>
                      <a:pt x="2699" y="2758"/>
                    </a:cubicBezTo>
                    <a:cubicBezTo>
                      <a:pt x="2337" y="3083"/>
                      <a:pt x="2228" y="3119"/>
                      <a:pt x="1861" y="3320"/>
                    </a:cubicBezTo>
                    <a:cubicBezTo>
                      <a:pt x="1267" y="4014"/>
                      <a:pt x="1404" y="4618"/>
                      <a:pt x="1143" y="5213"/>
                    </a:cubicBezTo>
                    <a:cubicBezTo>
                      <a:pt x="891" y="5742"/>
                      <a:pt x="640" y="6005"/>
                      <a:pt x="448" y="6611"/>
                    </a:cubicBezTo>
                    <a:cubicBezTo>
                      <a:pt x="255" y="7216"/>
                      <a:pt x="-16" y="9645"/>
                      <a:pt x="1" y="8878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6" name="流程图: 资料带 2"/>
              <p:cNvSpPr/>
              <p:nvPr/>
            </p:nvSpPr>
            <p:spPr>
              <a:xfrm rot="5400000">
                <a:off x="5256691" y="2393485"/>
                <a:ext cx="3856882" cy="1582851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5"/>
                  <a:gd name="connsiteY0-3368" fmla="*/ 4788 h 10727"/>
                  <a:gd name="connsiteX1-3369" fmla="*/ 1979 w 10005"/>
                  <a:gd name="connsiteY1-3370" fmla="*/ 4702 h 10727"/>
                  <a:gd name="connsiteX2-3371" fmla="*/ 2549 w 10005"/>
                  <a:gd name="connsiteY2-3372" fmla="*/ 1955 h 10727"/>
                  <a:gd name="connsiteX3-3373" fmla="*/ 3505 w 10005"/>
                  <a:gd name="connsiteY3-3374" fmla="*/ 4070 h 10727"/>
                  <a:gd name="connsiteX4-3375" fmla="*/ 4492 w 10005"/>
                  <a:gd name="connsiteY4-3376" fmla="*/ 246 h 10727"/>
                  <a:gd name="connsiteX5-3377" fmla="*/ 5566 w 10005"/>
                  <a:gd name="connsiteY5-3378" fmla="*/ 2282 h 10727"/>
                  <a:gd name="connsiteX6-3379" fmla="*/ 6538 w 10005"/>
                  <a:gd name="connsiteY6-3380" fmla="*/ 24 h 10727"/>
                  <a:gd name="connsiteX7-3381" fmla="*/ 7711 w 10005"/>
                  <a:gd name="connsiteY7-3382" fmla="*/ 4026 h 10727"/>
                  <a:gd name="connsiteX8-3383" fmla="*/ 8967 w 10005"/>
                  <a:gd name="connsiteY8-3384" fmla="*/ 3941 h 10727"/>
                  <a:gd name="connsiteX9-3385" fmla="*/ 9998 w 10005"/>
                  <a:gd name="connsiteY9-3386" fmla="*/ 10539 h 10727"/>
                  <a:gd name="connsiteX10-3387" fmla="*/ 9502 w 10005"/>
                  <a:gd name="connsiteY10-3388" fmla="*/ 9058 h 10727"/>
                  <a:gd name="connsiteX11-3389" fmla="*/ 8077 w 10005"/>
                  <a:gd name="connsiteY11-3390" fmla="*/ 6970 h 10727"/>
                  <a:gd name="connsiteX12-3391" fmla="*/ 6770 w 10005"/>
                  <a:gd name="connsiteY12-3392" fmla="*/ 8317 h 10727"/>
                  <a:gd name="connsiteX13-3393" fmla="*/ 5774 w 10005"/>
                  <a:gd name="connsiteY13-3394" fmla="*/ 5555 h 10727"/>
                  <a:gd name="connsiteX14-3395" fmla="*/ 4662 w 10005"/>
                  <a:gd name="connsiteY14-3396" fmla="*/ 8400 h 10727"/>
                  <a:gd name="connsiteX15-3397" fmla="*/ 3894 w 10005"/>
                  <a:gd name="connsiteY15-3398" fmla="*/ 6428 h 10727"/>
                  <a:gd name="connsiteX16-3399" fmla="*/ 2866 w 10005"/>
                  <a:gd name="connsiteY16-3400" fmla="*/ 8968 h 10727"/>
                  <a:gd name="connsiteX17-3401" fmla="*/ 2101 w 10005"/>
                  <a:gd name="connsiteY17-3402" fmla="*/ 7438 h 10727"/>
                  <a:gd name="connsiteX18-3403" fmla="*/ 1043 w 10005"/>
                  <a:gd name="connsiteY18-3404" fmla="*/ 7920 h 10727"/>
                  <a:gd name="connsiteX19-3405" fmla="*/ 1015 w 10005"/>
                  <a:gd name="connsiteY19-3406" fmla="*/ 4788 h 10727"/>
                  <a:gd name="connsiteX0-3407" fmla="*/ 1015 w 10005"/>
                  <a:gd name="connsiteY0-3408" fmla="*/ 4788 h 19489"/>
                  <a:gd name="connsiteX1-3409" fmla="*/ 1979 w 10005"/>
                  <a:gd name="connsiteY1-3410" fmla="*/ 4702 h 19489"/>
                  <a:gd name="connsiteX2-3411" fmla="*/ 2549 w 10005"/>
                  <a:gd name="connsiteY2-3412" fmla="*/ 1955 h 19489"/>
                  <a:gd name="connsiteX3-3413" fmla="*/ 3505 w 10005"/>
                  <a:gd name="connsiteY3-3414" fmla="*/ 4070 h 19489"/>
                  <a:gd name="connsiteX4-3415" fmla="*/ 4492 w 10005"/>
                  <a:gd name="connsiteY4-3416" fmla="*/ 246 h 19489"/>
                  <a:gd name="connsiteX5-3417" fmla="*/ 5566 w 10005"/>
                  <a:gd name="connsiteY5-3418" fmla="*/ 2282 h 19489"/>
                  <a:gd name="connsiteX6-3419" fmla="*/ 6538 w 10005"/>
                  <a:gd name="connsiteY6-3420" fmla="*/ 24 h 19489"/>
                  <a:gd name="connsiteX7-3421" fmla="*/ 7711 w 10005"/>
                  <a:gd name="connsiteY7-3422" fmla="*/ 4026 h 19489"/>
                  <a:gd name="connsiteX8-3423" fmla="*/ 8967 w 10005"/>
                  <a:gd name="connsiteY8-3424" fmla="*/ 3941 h 19489"/>
                  <a:gd name="connsiteX9-3425" fmla="*/ 9998 w 10005"/>
                  <a:gd name="connsiteY9-3426" fmla="*/ 19457 h 19489"/>
                  <a:gd name="connsiteX10-3427" fmla="*/ 9502 w 10005"/>
                  <a:gd name="connsiteY10-3428" fmla="*/ 9058 h 19489"/>
                  <a:gd name="connsiteX11-3429" fmla="*/ 8077 w 10005"/>
                  <a:gd name="connsiteY11-3430" fmla="*/ 6970 h 19489"/>
                  <a:gd name="connsiteX12-3431" fmla="*/ 6770 w 10005"/>
                  <a:gd name="connsiteY12-3432" fmla="*/ 8317 h 19489"/>
                  <a:gd name="connsiteX13-3433" fmla="*/ 5774 w 10005"/>
                  <a:gd name="connsiteY13-3434" fmla="*/ 5555 h 19489"/>
                  <a:gd name="connsiteX14-3435" fmla="*/ 4662 w 10005"/>
                  <a:gd name="connsiteY14-3436" fmla="*/ 8400 h 19489"/>
                  <a:gd name="connsiteX15-3437" fmla="*/ 3894 w 10005"/>
                  <a:gd name="connsiteY15-3438" fmla="*/ 6428 h 19489"/>
                  <a:gd name="connsiteX16-3439" fmla="*/ 2866 w 10005"/>
                  <a:gd name="connsiteY16-3440" fmla="*/ 8968 h 19489"/>
                  <a:gd name="connsiteX17-3441" fmla="*/ 2101 w 10005"/>
                  <a:gd name="connsiteY17-3442" fmla="*/ 7438 h 19489"/>
                  <a:gd name="connsiteX18-3443" fmla="*/ 1043 w 10005"/>
                  <a:gd name="connsiteY18-3444" fmla="*/ 7920 h 19489"/>
                  <a:gd name="connsiteX19-3445" fmla="*/ 1015 w 10005"/>
                  <a:gd name="connsiteY19-3446" fmla="*/ 4788 h 19489"/>
                  <a:gd name="connsiteX0-3447" fmla="*/ 1015 w 10000"/>
                  <a:gd name="connsiteY0-3448" fmla="*/ 4788 h 19489"/>
                  <a:gd name="connsiteX1-3449" fmla="*/ 1979 w 10000"/>
                  <a:gd name="connsiteY1-3450" fmla="*/ 4702 h 19489"/>
                  <a:gd name="connsiteX2-3451" fmla="*/ 2549 w 10000"/>
                  <a:gd name="connsiteY2-3452" fmla="*/ 1955 h 19489"/>
                  <a:gd name="connsiteX3-3453" fmla="*/ 3505 w 10000"/>
                  <a:gd name="connsiteY3-3454" fmla="*/ 4070 h 19489"/>
                  <a:gd name="connsiteX4-3455" fmla="*/ 4492 w 10000"/>
                  <a:gd name="connsiteY4-3456" fmla="*/ 246 h 19489"/>
                  <a:gd name="connsiteX5-3457" fmla="*/ 5566 w 10000"/>
                  <a:gd name="connsiteY5-3458" fmla="*/ 2282 h 19489"/>
                  <a:gd name="connsiteX6-3459" fmla="*/ 6538 w 10000"/>
                  <a:gd name="connsiteY6-3460" fmla="*/ 24 h 19489"/>
                  <a:gd name="connsiteX7-3461" fmla="*/ 7711 w 10000"/>
                  <a:gd name="connsiteY7-3462" fmla="*/ 4026 h 19489"/>
                  <a:gd name="connsiteX8-3463" fmla="*/ 8967 w 10000"/>
                  <a:gd name="connsiteY8-3464" fmla="*/ 3941 h 19489"/>
                  <a:gd name="connsiteX9-3465" fmla="*/ 9998 w 10000"/>
                  <a:gd name="connsiteY9-3466" fmla="*/ 19457 h 19489"/>
                  <a:gd name="connsiteX10-3467" fmla="*/ 9101 w 10000"/>
                  <a:gd name="connsiteY10-3468" fmla="*/ 9058 h 19489"/>
                  <a:gd name="connsiteX11-3469" fmla="*/ 8077 w 10000"/>
                  <a:gd name="connsiteY11-3470" fmla="*/ 6970 h 19489"/>
                  <a:gd name="connsiteX12-3471" fmla="*/ 6770 w 10000"/>
                  <a:gd name="connsiteY12-3472" fmla="*/ 8317 h 19489"/>
                  <a:gd name="connsiteX13-3473" fmla="*/ 5774 w 10000"/>
                  <a:gd name="connsiteY13-3474" fmla="*/ 5555 h 19489"/>
                  <a:gd name="connsiteX14-3475" fmla="*/ 4662 w 10000"/>
                  <a:gd name="connsiteY14-3476" fmla="*/ 8400 h 19489"/>
                  <a:gd name="connsiteX15-3477" fmla="*/ 3894 w 10000"/>
                  <a:gd name="connsiteY15-3478" fmla="*/ 6428 h 19489"/>
                  <a:gd name="connsiteX16-3479" fmla="*/ 2866 w 10000"/>
                  <a:gd name="connsiteY16-3480" fmla="*/ 8968 h 19489"/>
                  <a:gd name="connsiteX17-3481" fmla="*/ 2101 w 10000"/>
                  <a:gd name="connsiteY17-3482" fmla="*/ 7438 h 19489"/>
                  <a:gd name="connsiteX18-3483" fmla="*/ 1043 w 10000"/>
                  <a:gd name="connsiteY18-3484" fmla="*/ 7920 h 19489"/>
                  <a:gd name="connsiteX19-3485" fmla="*/ 1015 w 10000"/>
                  <a:gd name="connsiteY19-3486" fmla="*/ 4788 h 19489"/>
                  <a:gd name="connsiteX0-3487" fmla="*/ 1015 w 10000"/>
                  <a:gd name="connsiteY0-3488" fmla="*/ 4788 h 19489"/>
                  <a:gd name="connsiteX1-3489" fmla="*/ 1979 w 10000"/>
                  <a:gd name="connsiteY1-3490" fmla="*/ 4702 h 19489"/>
                  <a:gd name="connsiteX2-3491" fmla="*/ 2549 w 10000"/>
                  <a:gd name="connsiteY2-3492" fmla="*/ 1955 h 19489"/>
                  <a:gd name="connsiteX3-3493" fmla="*/ 3505 w 10000"/>
                  <a:gd name="connsiteY3-3494" fmla="*/ 4070 h 19489"/>
                  <a:gd name="connsiteX4-3495" fmla="*/ 4492 w 10000"/>
                  <a:gd name="connsiteY4-3496" fmla="*/ 246 h 19489"/>
                  <a:gd name="connsiteX5-3497" fmla="*/ 5566 w 10000"/>
                  <a:gd name="connsiteY5-3498" fmla="*/ 2282 h 19489"/>
                  <a:gd name="connsiteX6-3499" fmla="*/ 6538 w 10000"/>
                  <a:gd name="connsiteY6-3500" fmla="*/ 24 h 19489"/>
                  <a:gd name="connsiteX7-3501" fmla="*/ 7711 w 10000"/>
                  <a:gd name="connsiteY7-3502" fmla="*/ 4026 h 19489"/>
                  <a:gd name="connsiteX8-3503" fmla="*/ 9397 w 10000"/>
                  <a:gd name="connsiteY8-3504" fmla="*/ 8203 h 19489"/>
                  <a:gd name="connsiteX9-3505" fmla="*/ 9998 w 10000"/>
                  <a:gd name="connsiteY9-3506" fmla="*/ 19457 h 19489"/>
                  <a:gd name="connsiteX10-3507" fmla="*/ 9101 w 10000"/>
                  <a:gd name="connsiteY10-3508" fmla="*/ 9058 h 19489"/>
                  <a:gd name="connsiteX11-3509" fmla="*/ 8077 w 10000"/>
                  <a:gd name="connsiteY11-3510" fmla="*/ 6970 h 19489"/>
                  <a:gd name="connsiteX12-3511" fmla="*/ 6770 w 10000"/>
                  <a:gd name="connsiteY12-3512" fmla="*/ 8317 h 19489"/>
                  <a:gd name="connsiteX13-3513" fmla="*/ 5774 w 10000"/>
                  <a:gd name="connsiteY13-3514" fmla="*/ 5555 h 19489"/>
                  <a:gd name="connsiteX14-3515" fmla="*/ 4662 w 10000"/>
                  <a:gd name="connsiteY14-3516" fmla="*/ 8400 h 19489"/>
                  <a:gd name="connsiteX15-3517" fmla="*/ 3894 w 10000"/>
                  <a:gd name="connsiteY15-3518" fmla="*/ 6428 h 19489"/>
                  <a:gd name="connsiteX16-3519" fmla="*/ 2866 w 10000"/>
                  <a:gd name="connsiteY16-3520" fmla="*/ 8968 h 19489"/>
                  <a:gd name="connsiteX17-3521" fmla="*/ 2101 w 10000"/>
                  <a:gd name="connsiteY17-3522" fmla="*/ 7438 h 19489"/>
                  <a:gd name="connsiteX18-3523" fmla="*/ 1043 w 10000"/>
                  <a:gd name="connsiteY18-3524" fmla="*/ 7920 h 19489"/>
                  <a:gd name="connsiteX19-3525" fmla="*/ 1015 w 10000"/>
                  <a:gd name="connsiteY19-3526" fmla="*/ 4788 h 19489"/>
                  <a:gd name="connsiteX0-3527" fmla="*/ 1015 w 10000"/>
                  <a:gd name="connsiteY0-3528" fmla="*/ 4788 h 19489"/>
                  <a:gd name="connsiteX1-3529" fmla="*/ 1979 w 10000"/>
                  <a:gd name="connsiteY1-3530" fmla="*/ 4702 h 19489"/>
                  <a:gd name="connsiteX2-3531" fmla="*/ 2549 w 10000"/>
                  <a:gd name="connsiteY2-3532" fmla="*/ 1955 h 19489"/>
                  <a:gd name="connsiteX3-3533" fmla="*/ 3505 w 10000"/>
                  <a:gd name="connsiteY3-3534" fmla="*/ 4070 h 19489"/>
                  <a:gd name="connsiteX4-3535" fmla="*/ 4492 w 10000"/>
                  <a:gd name="connsiteY4-3536" fmla="*/ 246 h 19489"/>
                  <a:gd name="connsiteX5-3537" fmla="*/ 5566 w 10000"/>
                  <a:gd name="connsiteY5-3538" fmla="*/ 2282 h 19489"/>
                  <a:gd name="connsiteX6-3539" fmla="*/ 6538 w 10000"/>
                  <a:gd name="connsiteY6-3540" fmla="*/ 24 h 19489"/>
                  <a:gd name="connsiteX7-3541" fmla="*/ 7711 w 10000"/>
                  <a:gd name="connsiteY7-3542" fmla="*/ 4026 h 19489"/>
                  <a:gd name="connsiteX8-3543" fmla="*/ 9397 w 10000"/>
                  <a:gd name="connsiteY8-3544" fmla="*/ 8203 h 19489"/>
                  <a:gd name="connsiteX9-3545" fmla="*/ 9998 w 10000"/>
                  <a:gd name="connsiteY9-3546" fmla="*/ 19457 h 19489"/>
                  <a:gd name="connsiteX10-3547" fmla="*/ 9101 w 10000"/>
                  <a:gd name="connsiteY10-3548" fmla="*/ 9058 h 19489"/>
                  <a:gd name="connsiteX11-3549" fmla="*/ 8077 w 10000"/>
                  <a:gd name="connsiteY11-3550" fmla="*/ 6970 h 19489"/>
                  <a:gd name="connsiteX12-3551" fmla="*/ 6770 w 10000"/>
                  <a:gd name="connsiteY12-3552" fmla="*/ 8317 h 19489"/>
                  <a:gd name="connsiteX13-3553" fmla="*/ 5774 w 10000"/>
                  <a:gd name="connsiteY13-3554" fmla="*/ 5555 h 19489"/>
                  <a:gd name="connsiteX14-3555" fmla="*/ 4662 w 10000"/>
                  <a:gd name="connsiteY14-3556" fmla="*/ 8400 h 19489"/>
                  <a:gd name="connsiteX15-3557" fmla="*/ 3894 w 10000"/>
                  <a:gd name="connsiteY15-3558" fmla="*/ 6428 h 19489"/>
                  <a:gd name="connsiteX16-3559" fmla="*/ 2866 w 10000"/>
                  <a:gd name="connsiteY16-3560" fmla="*/ 8968 h 19489"/>
                  <a:gd name="connsiteX17-3561" fmla="*/ 2101 w 10000"/>
                  <a:gd name="connsiteY17-3562" fmla="*/ 7438 h 19489"/>
                  <a:gd name="connsiteX18-3563" fmla="*/ 1043 w 10000"/>
                  <a:gd name="connsiteY18-3564" fmla="*/ 7920 h 19489"/>
                  <a:gd name="connsiteX19-3565" fmla="*/ 1015 w 10000"/>
                  <a:gd name="connsiteY19-3566" fmla="*/ 4788 h 19489"/>
                  <a:gd name="connsiteX0-3567" fmla="*/ 1015 w 10000"/>
                  <a:gd name="connsiteY0-3568" fmla="*/ 4788 h 19489"/>
                  <a:gd name="connsiteX1-3569" fmla="*/ 1979 w 10000"/>
                  <a:gd name="connsiteY1-3570" fmla="*/ 4702 h 19489"/>
                  <a:gd name="connsiteX2-3571" fmla="*/ 2549 w 10000"/>
                  <a:gd name="connsiteY2-3572" fmla="*/ 1955 h 19489"/>
                  <a:gd name="connsiteX3-3573" fmla="*/ 3505 w 10000"/>
                  <a:gd name="connsiteY3-3574" fmla="*/ 4070 h 19489"/>
                  <a:gd name="connsiteX4-3575" fmla="*/ 4492 w 10000"/>
                  <a:gd name="connsiteY4-3576" fmla="*/ 246 h 19489"/>
                  <a:gd name="connsiteX5-3577" fmla="*/ 5566 w 10000"/>
                  <a:gd name="connsiteY5-3578" fmla="*/ 2282 h 19489"/>
                  <a:gd name="connsiteX6-3579" fmla="*/ 6538 w 10000"/>
                  <a:gd name="connsiteY6-3580" fmla="*/ 24 h 19489"/>
                  <a:gd name="connsiteX7-3581" fmla="*/ 7711 w 10000"/>
                  <a:gd name="connsiteY7-3582" fmla="*/ 4026 h 19489"/>
                  <a:gd name="connsiteX8-3583" fmla="*/ 9397 w 10000"/>
                  <a:gd name="connsiteY8-3584" fmla="*/ 8203 h 19489"/>
                  <a:gd name="connsiteX9-3585" fmla="*/ 9998 w 10000"/>
                  <a:gd name="connsiteY9-3586" fmla="*/ 19457 h 19489"/>
                  <a:gd name="connsiteX10-3587" fmla="*/ 9101 w 10000"/>
                  <a:gd name="connsiteY10-3588" fmla="*/ 9058 h 19489"/>
                  <a:gd name="connsiteX11-3589" fmla="*/ 8077 w 10000"/>
                  <a:gd name="connsiteY11-3590" fmla="*/ 6970 h 19489"/>
                  <a:gd name="connsiteX12-3591" fmla="*/ 6770 w 10000"/>
                  <a:gd name="connsiteY12-3592" fmla="*/ 8317 h 19489"/>
                  <a:gd name="connsiteX13-3593" fmla="*/ 5774 w 10000"/>
                  <a:gd name="connsiteY13-3594" fmla="*/ 5555 h 19489"/>
                  <a:gd name="connsiteX14-3595" fmla="*/ 4662 w 10000"/>
                  <a:gd name="connsiteY14-3596" fmla="*/ 8400 h 19489"/>
                  <a:gd name="connsiteX15-3597" fmla="*/ 3894 w 10000"/>
                  <a:gd name="connsiteY15-3598" fmla="*/ 6428 h 19489"/>
                  <a:gd name="connsiteX16-3599" fmla="*/ 2866 w 10000"/>
                  <a:gd name="connsiteY16-3600" fmla="*/ 8968 h 19489"/>
                  <a:gd name="connsiteX17-3601" fmla="*/ 2101 w 10000"/>
                  <a:gd name="connsiteY17-3602" fmla="*/ 7438 h 19489"/>
                  <a:gd name="connsiteX18-3603" fmla="*/ 1043 w 10000"/>
                  <a:gd name="connsiteY18-3604" fmla="*/ 7920 h 19489"/>
                  <a:gd name="connsiteX19-3605" fmla="*/ 1015 w 10000"/>
                  <a:gd name="connsiteY19-3606" fmla="*/ 4788 h 19489"/>
                  <a:gd name="connsiteX0-3607" fmla="*/ 1015 w 10000"/>
                  <a:gd name="connsiteY0-3608" fmla="*/ 4788 h 19491"/>
                  <a:gd name="connsiteX1-3609" fmla="*/ 1979 w 10000"/>
                  <a:gd name="connsiteY1-3610" fmla="*/ 4702 h 19491"/>
                  <a:gd name="connsiteX2-3611" fmla="*/ 2549 w 10000"/>
                  <a:gd name="connsiteY2-3612" fmla="*/ 1955 h 19491"/>
                  <a:gd name="connsiteX3-3613" fmla="*/ 3505 w 10000"/>
                  <a:gd name="connsiteY3-3614" fmla="*/ 4070 h 19491"/>
                  <a:gd name="connsiteX4-3615" fmla="*/ 4492 w 10000"/>
                  <a:gd name="connsiteY4-3616" fmla="*/ 246 h 19491"/>
                  <a:gd name="connsiteX5-3617" fmla="*/ 5566 w 10000"/>
                  <a:gd name="connsiteY5-3618" fmla="*/ 2282 h 19491"/>
                  <a:gd name="connsiteX6-3619" fmla="*/ 6538 w 10000"/>
                  <a:gd name="connsiteY6-3620" fmla="*/ 24 h 19491"/>
                  <a:gd name="connsiteX7-3621" fmla="*/ 7711 w 10000"/>
                  <a:gd name="connsiteY7-3622" fmla="*/ 4026 h 19491"/>
                  <a:gd name="connsiteX8-3623" fmla="*/ 9397 w 10000"/>
                  <a:gd name="connsiteY8-3624" fmla="*/ 8203 h 19491"/>
                  <a:gd name="connsiteX9-3625" fmla="*/ 9998 w 10000"/>
                  <a:gd name="connsiteY9-3626" fmla="*/ 19457 h 19491"/>
                  <a:gd name="connsiteX10-3627" fmla="*/ 8967 w 10000"/>
                  <a:gd name="connsiteY10-3628" fmla="*/ 9926 h 19491"/>
                  <a:gd name="connsiteX11-3629" fmla="*/ 8077 w 10000"/>
                  <a:gd name="connsiteY11-3630" fmla="*/ 6970 h 19491"/>
                  <a:gd name="connsiteX12-3631" fmla="*/ 6770 w 10000"/>
                  <a:gd name="connsiteY12-3632" fmla="*/ 8317 h 19491"/>
                  <a:gd name="connsiteX13-3633" fmla="*/ 5774 w 10000"/>
                  <a:gd name="connsiteY13-3634" fmla="*/ 5555 h 19491"/>
                  <a:gd name="connsiteX14-3635" fmla="*/ 4662 w 10000"/>
                  <a:gd name="connsiteY14-3636" fmla="*/ 8400 h 19491"/>
                  <a:gd name="connsiteX15-3637" fmla="*/ 3894 w 10000"/>
                  <a:gd name="connsiteY15-3638" fmla="*/ 6428 h 19491"/>
                  <a:gd name="connsiteX16-3639" fmla="*/ 2866 w 10000"/>
                  <a:gd name="connsiteY16-3640" fmla="*/ 8968 h 19491"/>
                  <a:gd name="connsiteX17-3641" fmla="*/ 2101 w 10000"/>
                  <a:gd name="connsiteY17-3642" fmla="*/ 7438 h 19491"/>
                  <a:gd name="connsiteX18-3643" fmla="*/ 1043 w 10000"/>
                  <a:gd name="connsiteY18-3644" fmla="*/ 7920 h 19491"/>
                  <a:gd name="connsiteX19-3645" fmla="*/ 1015 w 10000"/>
                  <a:gd name="connsiteY19-3646" fmla="*/ 4788 h 19491"/>
                  <a:gd name="connsiteX0-3647" fmla="*/ 1015 w 10000"/>
                  <a:gd name="connsiteY0-3648" fmla="*/ 4788 h 19494"/>
                  <a:gd name="connsiteX1-3649" fmla="*/ 1979 w 10000"/>
                  <a:gd name="connsiteY1-3650" fmla="*/ 4702 h 19494"/>
                  <a:gd name="connsiteX2-3651" fmla="*/ 2549 w 10000"/>
                  <a:gd name="connsiteY2-3652" fmla="*/ 1955 h 19494"/>
                  <a:gd name="connsiteX3-3653" fmla="*/ 3505 w 10000"/>
                  <a:gd name="connsiteY3-3654" fmla="*/ 4070 h 19494"/>
                  <a:gd name="connsiteX4-3655" fmla="*/ 4492 w 10000"/>
                  <a:gd name="connsiteY4-3656" fmla="*/ 246 h 19494"/>
                  <a:gd name="connsiteX5-3657" fmla="*/ 5566 w 10000"/>
                  <a:gd name="connsiteY5-3658" fmla="*/ 2282 h 19494"/>
                  <a:gd name="connsiteX6-3659" fmla="*/ 6538 w 10000"/>
                  <a:gd name="connsiteY6-3660" fmla="*/ 24 h 19494"/>
                  <a:gd name="connsiteX7-3661" fmla="*/ 7711 w 10000"/>
                  <a:gd name="connsiteY7-3662" fmla="*/ 4026 h 19494"/>
                  <a:gd name="connsiteX8-3663" fmla="*/ 9397 w 10000"/>
                  <a:gd name="connsiteY8-3664" fmla="*/ 8203 h 19494"/>
                  <a:gd name="connsiteX9-3665" fmla="*/ 9998 w 10000"/>
                  <a:gd name="connsiteY9-3666" fmla="*/ 19457 h 19494"/>
                  <a:gd name="connsiteX10-3667" fmla="*/ 8967 w 10000"/>
                  <a:gd name="connsiteY10-3668" fmla="*/ 9926 h 19494"/>
                  <a:gd name="connsiteX11-3669" fmla="*/ 8077 w 10000"/>
                  <a:gd name="connsiteY11-3670" fmla="*/ 6970 h 19494"/>
                  <a:gd name="connsiteX12-3671" fmla="*/ 6770 w 10000"/>
                  <a:gd name="connsiteY12-3672" fmla="*/ 8317 h 19494"/>
                  <a:gd name="connsiteX13-3673" fmla="*/ 5774 w 10000"/>
                  <a:gd name="connsiteY13-3674" fmla="*/ 5555 h 19494"/>
                  <a:gd name="connsiteX14-3675" fmla="*/ 4662 w 10000"/>
                  <a:gd name="connsiteY14-3676" fmla="*/ 8400 h 19494"/>
                  <a:gd name="connsiteX15-3677" fmla="*/ 3894 w 10000"/>
                  <a:gd name="connsiteY15-3678" fmla="*/ 6428 h 19494"/>
                  <a:gd name="connsiteX16-3679" fmla="*/ 2866 w 10000"/>
                  <a:gd name="connsiteY16-3680" fmla="*/ 8968 h 19494"/>
                  <a:gd name="connsiteX17-3681" fmla="*/ 2101 w 10000"/>
                  <a:gd name="connsiteY17-3682" fmla="*/ 7438 h 19494"/>
                  <a:gd name="connsiteX18-3683" fmla="*/ 1043 w 10000"/>
                  <a:gd name="connsiteY18-3684" fmla="*/ 7920 h 19494"/>
                  <a:gd name="connsiteX19-3685" fmla="*/ 1015 w 10000"/>
                  <a:gd name="connsiteY19-3686" fmla="*/ 4788 h 19494"/>
                  <a:gd name="connsiteX0-3687" fmla="*/ 1015 w 10000"/>
                  <a:gd name="connsiteY0-3688" fmla="*/ 4809 h 19515"/>
                  <a:gd name="connsiteX1-3689" fmla="*/ 1979 w 10000"/>
                  <a:gd name="connsiteY1-3690" fmla="*/ 4723 h 19515"/>
                  <a:gd name="connsiteX2-3691" fmla="*/ 2549 w 10000"/>
                  <a:gd name="connsiteY2-3692" fmla="*/ 1976 h 19515"/>
                  <a:gd name="connsiteX3-3693" fmla="*/ 3505 w 10000"/>
                  <a:gd name="connsiteY3-3694" fmla="*/ 4091 h 19515"/>
                  <a:gd name="connsiteX4-3695" fmla="*/ 4492 w 10000"/>
                  <a:gd name="connsiteY4-3696" fmla="*/ 267 h 19515"/>
                  <a:gd name="connsiteX5-3697" fmla="*/ 5566 w 10000"/>
                  <a:gd name="connsiteY5-3698" fmla="*/ 2303 h 19515"/>
                  <a:gd name="connsiteX6-3699" fmla="*/ 6538 w 10000"/>
                  <a:gd name="connsiteY6-3700" fmla="*/ 45 h 19515"/>
                  <a:gd name="connsiteX7-3701" fmla="*/ 8186 w 10000"/>
                  <a:gd name="connsiteY7-3702" fmla="*/ 4757 h 19515"/>
                  <a:gd name="connsiteX8-3703" fmla="*/ 9397 w 10000"/>
                  <a:gd name="connsiteY8-3704" fmla="*/ 8224 h 19515"/>
                  <a:gd name="connsiteX9-3705" fmla="*/ 9998 w 10000"/>
                  <a:gd name="connsiteY9-3706" fmla="*/ 19478 h 19515"/>
                  <a:gd name="connsiteX10-3707" fmla="*/ 8967 w 10000"/>
                  <a:gd name="connsiteY10-3708" fmla="*/ 9947 h 19515"/>
                  <a:gd name="connsiteX11-3709" fmla="*/ 8077 w 10000"/>
                  <a:gd name="connsiteY11-3710" fmla="*/ 6991 h 19515"/>
                  <a:gd name="connsiteX12-3711" fmla="*/ 6770 w 10000"/>
                  <a:gd name="connsiteY12-3712" fmla="*/ 8338 h 19515"/>
                  <a:gd name="connsiteX13-3713" fmla="*/ 5774 w 10000"/>
                  <a:gd name="connsiteY13-3714" fmla="*/ 5576 h 19515"/>
                  <a:gd name="connsiteX14-3715" fmla="*/ 4662 w 10000"/>
                  <a:gd name="connsiteY14-3716" fmla="*/ 8421 h 19515"/>
                  <a:gd name="connsiteX15-3717" fmla="*/ 3894 w 10000"/>
                  <a:gd name="connsiteY15-3718" fmla="*/ 6449 h 19515"/>
                  <a:gd name="connsiteX16-3719" fmla="*/ 2866 w 10000"/>
                  <a:gd name="connsiteY16-3720" fmla="*/ 8989 h 19515"/>
                  <a:gd name="connsiteX17-3721" fmla="*/ 2101 w 10000"/>
                  <a:gd name="connsiteY17-3722" fmla="*/ 7459 h 19515"/>
                  <a:gd name="connsiteX18-3723" fmla="*/ 1043 w 10000"/>
                  <a:gd name="connsiteY18-3724" fmla="*/ 7941 h 19515"/>
                  <a:gd name="connsiteX19-3725" fmla="*/ 1015 w 10000"/>
                  <a:gd name="connsiteY19-3726" fmla="*/ 4809 h 19515"/>
                  <a:gd name="connsiteX0-3727" fmla="*/ 1015 w 10000"/>
                  <a:gd name="connsiteY0-3728" fmla="*/ 4567 h 19273"/>
                  <a:gd name="connsiteX1-3729" fmla="*/ 1979 w 10000"/>
                  <a:gd name="connsiteY1-3730" fmla="*/ 4481 h 19273"/>
                  <a:gd name="connsiteX2-3731" fmla="*/ 2549 w 10000"/>
                  <a:gd name="connsiteY2-3732" fmla="*/ 1734 h 19273"/>
                  <a:gd name="connsiteX3-3733" fmla="*/ 3505 w 10000"/>
                  <a:gd name="connsiteY3-3734" fmla="*/ 3849 h 19273"/>
                  <a:gd name="connsiteX4-3735" fmla="*/ 4492 w 10000"/>
                  <a:gd name="connsiteY4-3736" fmla="*/ 25 h 19273"/>
                  <a:gd name="connsiteX5-3737" fmla="*/ 5566 w 10000"/>
                  <a:gd name="connsiteY5-3738" fmla="*/ 2061 h 19273"/>
                  <a:gd name="connsiteX6-3739" fmla="*/ 7280 w 10000"/>
                  <a:gd name="connsiteY6-3740" fmla="*/ 513 h 19273"/>
                  <a:gd name="connsiteX7-3741" fmla="*/ 8186 w 10000"/>
                  <a:gd name="connsiteY7-3742" fmla="*/ 4515 h 19273"/>
                  <a:gd name="connsiteX8-3743" fmla="*/ 9397 w 10000"/>
                  <a:gd name="connsiteY8-3744" fmla="*/ 7982 h 19273"/>
                  <a:gd name="connsiteX9-3745" fmla="*/ 9998 w 10000"/>
                  <a:gd name="connsiteY9-3746" fmla="*/ 19236 h 19273"/>
                  <a:gd name="connsiteX10-3747" fmla="*/ 8967 w 10000"/>
                  <a:gd name="connsiteY10-3748" fmla="*/ 9705 h 19273"/>
                  <a:gd name="connsiteX11-3749" fmla="*/ 8077 w 10000"/>
                  <a:gd name="connsiteY11-3750" fmla="*/ 6749 h 19273"/>
                  <a:gd name="connsiteX12-3751" fmla="*/ 6770 w 10000"/>
                  <a:gd name="connsiteY12-3752" fmla="*/ 8096 h 19273"/>
                  <a:gd name="connsiteX13-3753" fmla="*/ 5774 w 10000"/>
                  <a:gd name="connsiteY13-3754" fmla="*/ 5334 h 19273"/>
                  <a:gd name="connsiteX14-3755" fmla="*/ 4662 w 10000"/>
                  <a:gd name="connsiteY14-3756" fmla="*/ 8179 h 19273"/>
                  <a:gd name="connsiteX15-3757" fmla="*/ 3894 w 10000"/>
                  <a:gd name="connsiteY15-3758" fmla="*/ 6207 h 19273"/>
                  <a:gd name="connsiteX16-3759" fmla="*/ 2866 w 10000"/>
                  <a:gd name="connsiteY16-3760" fmla="*/ 8747 h 19273"/>
                  <a:gd name="connsiteX17-3761" fmla="*/ 2101 w 10000"/>
                  <a:gd name="connsiteY17-3762" fmla="*/ 7217 h 19273"/>
                  <a:gd name="connsiteX18-3763" fmla="*/ 1043 w 10000"/>
                  <a:gd name="connsiteY18-3764" fmla="*/ 7699 h 19273"/>
                  <a:gd name="connsiteX19-3765" fmla="*/ 1015 w 10000"/>
                  <a:gd name="connsiteY19-3766" fmla="*/ 4567 h 19273"/>
                  <a:gd name="connsiteX0-3767" fmla="*/ 1015 w 10000"/>
                  <a:gd name="connsiteY0-3768" fmla="*/ 6292 h 20998"/>
                  <a:gd name="connsiteX1-3769" fmla="*/ 1979 w 10000"/>
                  <a:gd name="connsiteY1-3770" fmla="*/ 6206 h 20998"/>
                  <a:gd name="connsiteX2-3771" fmla="*/ 2549 w 10000"/>
                  <a:gd name="connsiteY2-3772" fmla="*/ 3459 h 20998"/>
                  <a:gd name="connsiteX3-3773" fmla="*/ 3505 w 10000"/>
                  <a:gd name="connsiteY3-3774" fmla="*/ 5574 h 20998"/>
                  <a:gd name="connsiteX4-3775" fmla="*/ 4626 w 10000"/>
                  <a:gd name="connsiteY4-3776" fmla="*/ 14 h 20998"/>
                  <a:gd name="connsiteX5-3777" fmla="*/ 5566 w 10000"/>
                  <a:gd name="connsiteY5-3778" fmla="*/ 3786 h 20998"/>
                  <a:gd name="connsiteX6-3779" fmla="*/ 7280 w 10000"/>
                  <a:gd name="connsiteY6-3780" fmla="*/ 2238 h 20998"/>
                  <a:gd name="connsiteX7-3781" fmla="*/ 8186 w 10000"/>
                  <a:gd name="connsiteY7-3782" fmla="*/ 6240 h 20998"/>
                  <a:gd name="connsiteX8-3783" fmla="*/ 9397 w 10000"/>
                  <a:gd name="connsiteY8-3784" fmla="*/ 9707 h 20998"/>
                  <a:gd name="connsiteX9-3785" fmla="*/ 9998 w 10000"/>
                  <a:gd name="connsiteY9-3786" fmla="*/ 20961 h 20998"/>
                  <a:gd name="connsiteX10-3787" fmla="*/ 8967 w 10000"/>
                  <a:gd name="connsiteY10-3788" fmla="*/ 11430 h 20998"/>
                  <a:gd name="connsiteX11-3789" fmla="*/ 8077 w 10000"/>
                  <a:gd name="connsiteY11-3790" fmla="*/ 8474 h 20998"/>
                  <a:gd name="connsiteX12-3791" fmla="*/ 6770 w 10000"/>
                  <a:gd name="connsiteY12-3792" fmla="*/ 9821 h 20998"/>
                  <a:gd name="connsiteX13-3793" fmla="*/ 5774 w 10000"/>
                  <a:gd name="connsiteY13-3794" fmla="*/ 7059 h 20998"/>
                  <a:gd name="connsiteX14-3795" fmla="*/ 4662 w 10000"/>
                  <a:gd name="connsiteY14-3796" fmla="*/ 9904 h 20998"/>
                  <a:gd name="connsiteX15-3797" fmla="*/ 3894 w 10000"/>
                  <a:gd name="connsiteY15-3798" fmla="*/ 7932 h 20998"/>
                  <a:gd name="connsiteX16-3799" fmla="*/ 2866 w 10000"/>
                  <a:gd name="connsiteY16-3800" fmla="*/ 10472 h 20998"/>
                  <a:gd name="connsiteX17-3801" fmla="*/ 2101 w 10000"/>
                  <a:gd name="connsiteY17-3802" fmla="*/ 8942 h 20998"/>
                  <a:gd name="connsiteX18-3803" fmla="*/ 1043 w 10000"/>
                  <a:gd name="connsiteY18-3804" fmla="*/ 9424 h 20998"/>
                  <a:gd name="connsiteX19-3805" fmla="*/ 1015 w 10000"/>
                  <a:gd name="connsiteY19-3806" fmla="*/ 6292 h 20998"/>
                  <a:gd name="connsiteX0-3807" fmla="*/ 1015 w 10000"/>
                  <a:gd name="connsiteY0-3808" fmla="*/ 6344 h 21050"/>
                  <a:gd name="connsiteX1-3809" fmla="*/ 1979 w 10000"/>
                  <a:gd name="connsiteY1-3810" fmla="*/ 6258 h 21050"/>
                  <a:gd name="connsiteX2-3811" fmla="*/ 2549 w 10000"/>
                  <a:gd name="connsiteY2-3812" fmla="*/ 3511 h 21050"/>
                  <a:gd name="connsiteX3-3813" fmla="*/ 3505 w 10000"/>
                  <a:gd name="connsiteY3-3814" fmla="*/ 5626 h 21050"/>
                  <a:gd name="connsiteX4-3815" fmla="*/ 4626 w 10000"/>
                  <a:gd name="connsiteY4-3816" fmla="*/ 66 h 21050"/>
                  <a:gd name="connsiteX5-3817" fmla="*/ 5670 w 10000"/>
                  <a:gd name="connsiteY5-3818" fmla="*/ 2339 h 21050"/>
                  <a:gd name="connsiteX6-3819" fmla="*/ 7280 w 10000"/>
                  <a:gd name="connsiteY6-3820" fmla="*/ 2290 h 21050"/>
                  <a:gd name="connsiteX7-3821" fmla="*/ 8186 w 10000"/>
                  <a:gd name="connsiteY7-3822" fmla="*/ 6292 h 21050"/>
                  <a:gd name="connsiteX8-3823" fmla="*/ 9397 w 10000"/>
                  <a:gd name="connsiteY8-3824" fmla="*/ 9759 h 21050"/>
                  <a:gd name="connsiteX9-3825" fmla="*/ 9998 w 10000"/>
                  <a:gd name="connsiteY9-3826" fmla="*/ 21013 h 21050"/>
                  <a:gd name="connsiteX10-3827" fmla="*/ 8967 w 10000"/>
                  <a:gd name="connsiteY10-3828" fmla="*/ 11482 h 21050"/>
                  <a:gd name="connsiteX11-3829" fmla="*/ 8077 w 10000"/>
                  <a:gd name="connsiteY11-3830" fmla="*/ 8526 h 21050"/>
                  <a:gd name="connsiteX12-3831" fmla="*/ 6770 w 10000"/>
                  <a:gd name="connsiteY12-3832" fmla="*/ 9873 h 21050"/>
                  <a:gd name="connsiteX13-3833" fmla="*/ 5774 w 10000"/>
                  <a:gd name="connsiteY13-3834" fmla="*/ 7111 h 21050"/>
                  <a:gd name="connsiteX14-3835" fmla="*/ 4662 w 10000"/>
                  <a:gd name="connsiteY14-3836" fmla="*/ 9956 h 21050"/>
                  <a:gd name="connsiteX15-3837" fmla="*/ 3894 w 10000"/>
                  <a:gd name="connsiteY15-3838" fmla="*/ 7984 h 21050"/>
                  <a:gd name="connsiteX16-3839" fmla="*/ 2866 w 10000"/>
                  <a:gd name="connsiteY16-3840" fmla="*/ 10524 h 21050"/>
                  <a:gd name="connsiteX17-3841" fmla="*/ 2101 w 10000"/>
                  <a:gd name="connsiteY17-3842" fmla="*/ 8994 h 21050"/>
                  <a:gd name="connsiteX18-3843" fmla="*/ 1043 w 10000"/>
                  <a:gd name="connsiteY18-3844" fmla="*/ 9476 h 21050"/>
                  <a:gd name="connsiteX19-3845" fmla="*/ 1015 w 10000"/>
                  <a:gd name="connsiteY19-3846" fmla="*/ 6344 h 21050"/>
                  <a:gd name="connsiteX0-3847" fmla="*/ 1015 w 10000"/>
                  <a:gd name="connsiteY0-3848" fmla="*/ 6344 h 21050"/>
                  <a:gd name="connsiteX1-3849" fmla="*/ 1979 w 10000"/>
                  <a:gd name="connsiteY1-3850" fmla="*/ 6258 h 21050"/>
                  <a:gd name="connsiteX2-3851" fmla="*/ 2549 w 10000"/>
                  <a:gd name="connsiteY2-3852" fmla="*/ 3511 h 21050"/>
                  <a:gd name="connsiteX3-3853" fmla="*/ 3505 w 10000"/>
                  <a:gd name="connsiteY3-3854" fmla="*/ 5626 h 21050"/>
                  <a:gd name="connsiteX4-3855" fmla="*/ 4626 w 10000"/>
                  <a:gd name="connsiteY4-3856" fmla="*/ 66 h 21050"/>
                  <a:gd name="connsiteX5-3857" fmla="*/ 5670 w 10000"/>
                  <a:gd name="connsiteY5-3858" fmla="*/ 2339 h 21050"/>
                  <a:gd name="connsiteX6-3859" fmla="*/ 7310 w 10000"/>
                  <a:gd name="connsiteY6-3860" fmla="*/ 475 h 21050"/>
                  <a:gd name="connsiteX7-3861" fmla="*/ 8186 w 10000"/>
                  <a:gd name="connsiteY7-3862" fmla="*/ 6292 h 21050"/>
                  <a:gd name="connsiteX8-3863" fmla="*/ 9397 w 10000"/>
                  <a:gd name="connsiteY8-3864" fmla="*/ 9759 h 21050"/>
                  <a:gd name="connsiteX9-3865" fmla="*/ 9998 w 10000"/>
                  <a:gd name="connsiteY9-3866" fmla="*/ 21013 h 21050"/>
                  <a:gd name="connsiteX10-3867" fmla="*/ 8967 w 10000"/>
                  <a:gd name="connsiteY10-3868" fmla="*/ 11482 h 21050"/>
                  <a:gd name="connsiteX11-3869" fmla="*/ 8077 w 10000"/>
                  <a:gd name="connsiteY11-3870" fmla="*/ 8526 h 21050"/>
                  <a:gd name="connsiteX12-3871" fmla="*/ 6770 w 10000"/>
                  <a:gd name="connsiteY12-3872" fmla="*/ 9873 h 21050"/>
                  <a:gd name="connsiteX13-3873" fmla="*/ 5774 w 10000"/>
                  <a:gd name="connsiteY13-3874" fmla="*/ 7111 h 21050"/>
                  <a:gd name="connsiteX14-3875" fmla="*/ 4662 w 10000"/>
                  <a:gd name="connsiteY14-3876" fmla="*/ 9956 h 21050"/>
                  <a:gd name="connsiteX15-3877" fmla="*/ 3894 w 10000"/>
                  <a:gd name="connsiteY15-3878" fmla="*/ 7984 h 21050"/>
                  <a:gd name="connsiteX16-3879" fmla="*/ 2866 w 10000"/>
                  <a:gd name="connsiteY16-3880" fmla="*/ 10524 h 21050"/>
                  <a:gd name="connsiteX17-3881" fmla="*/ 2101 w 10000"/>
                  <a:gd name="connsiteY17-3882" fmla="*/ 8994 h 21050"/>
                  <a:gd name="connsiteX18-3883" fmla="*/ 1043 w 10000"/>
                  <a:gd name="connsiteY18-3884" fmla="*/ 9476 h 21050"/>
                  <a:gd name="connsiteX19-3885" fmla="*/ 1015 w 10000"/>
                  <a:gd name="connsiteY19-3886" fmla="*/ 6344 h 21050"/>
                  <a:gd name="connsiteX0-3887" fmla="*/ 1015 w 10000"/>
                  <a:gd name="connsiteY0-3888" fmla="*/ 6344 h 21050"/>
                  <a:gd name="connsiteX1-3889" fmla="*/ 1979 w 10000"/>
                  <a:gd name="connsiteY1-3890" fmla="*/ 6258 h 21050"/>
                  <a:gd name="connsiteX2-3891" fmla="*/ 2460 w 10000"/>
                  <a:gd name="connsiteY2-3892" fmla="*/ 670 h 21050"/>
                  <a:gd name="connsiteX3-3893" fmla="*/ 3505 w 10000"/>
                  <a:gd name="connsiteY3-3894" fmla="*/ 5626 h 21050"/>
                  <a:gd name="connsiteX4-3895" fmla="*/ 4626 w 10000"/>
                  <a:gd name="connsiteY4-3896" fmla="*/ 66 h 21050"/>
                  <a:gd name="connsiteX5-3897" fmla="*/ 5670 w 10000"/>
                  <a:gd name="connsiteY5-3898" fmla="*/ 2339 h 21050"/>
                  <a:gd name="connsiteX6-3899" fmla="*/ 7310 w 10000"/>
                  <a:gd name="connsiteY6-3900" fmla="*/ 475 h 21050"/>
                  <a:gd name="connsiteX7-3901" fmla="*/ 8186 w 10000"/>
                  <a:gd name="connsiteY7-3902" fmla="*/ 6292 h 21050"/>
                  <a:gd name="connsiteX8-3903" fmla="*/ 9397 w 10000"/>
                  <a:gd name="connsiteY8-3904" fmla="*/ 9759 h 21050"/>
                  <a:gd name="connsiteX9-3905" fmla="*/ 9998 w 10000"/>
                  <a:gd name="connsiteY9-3906" fmla="*/ 21013 h 21050"/>
                  <a:gd name="connsiteX10-3907" fmla="*/ 8967 w 10000"/>
                  <a:gd name="connsiteY10-3908" fmla="*/ 11482 h 21050"/>
                  <a:gd name="connsiteX11-3909" fmla="*/ 8077 w 10000"/>
                  <a:gd name="connsiteY11-3910" fmla="*/ 8526 h 21050"/>
                  <a:gd name="connsiteX12-3911" fmla="*/ 6770 w 10000"/>
                  <a:gd name="connsiteY12-3912" fmla="*/ 9873 h 21050"/>
                  <a:gd name="connsiteX13-3913" fmla="*/ 5774 w 10000"/>
                  <a:gd name="connsiteY13-3914" fmla="*/ 7111 h 21050"/>
                  <a:gd name="connsiteX14-3915" fmla="*/ 4662 w 10000"/>
                  <a:gd name="connsiteY14-3916" fmla="*/ 9956 h 21050"/>
                  <a:gd name="connsiteX15-3917" fmla="*/ 3894 w 10000"/>
                  <a:gd name="connsiteY15-3918" fmla="*/ 7984 h 21050"/>
                  <a:gd name="connsiteX16-3919" fmla="*/ 2866 w 10000"/>
                  <a:gd name="connsiteY16-3920" fmla="*/ 10524 h 21050"/>
                  <a:gd name="connsiteX17-3921" fmla="*/ 2101 w 10000"/>
                  <a:gd name="connsiteY17-3922" fmla="*/ 8994 h 21050"/>
                  <a:gd name="connsiteX18-3923" fmla="*/ 1043 w 10000"/>
                  <a:gd name="connsiteY18-3924" fmla="*/ 9476 h 21050"/>
                  <a:gd name="connsiteX19-3925" fmla="*/ 1015 w 10000"/>
                  <a:gd name="connsiteY19-3926" fmla="*/ 6344 h 21050"/>
                  <a:gd name="connsiteX0-3927" fmla="*/ 1015 w 10000"/>
                  <a:gd name="connsiteY0-3928" fmla="*/ 6287 h 20993"/>
                  <a:gd name="connsiteX1-3929" fmla="*/ 1979 w 10000"/>
                  <a:gd name="connsiteY1-3930" fmla="*/ 6201 h 20993"/>
                  <a:gd name="connsiteX2-3931" fmla="*/ 2460 w 10000"/>
                  <a:gd name="connsiteY2-3932" fmla="*/ 613 h 20993"/>
                  <a:gd name="connsiteX3-3933" fmla="*/ 3505 w 10000"/>
                  <a:gd name="connsiteY3-3934" fmla="*/ 3359 h 20993"/>
                  <a:gd name="connsiteX4-3935" fmla="*/ 4626 w 10000"/>
                  <a:gd name="connsiteY4-3936" fmla="*/ 9 h 20993"/>
                  <a:gd name="connsiteX5-3937" fmla="*/ 5670 w 10000"/>
                  <a:gd name="connsiteY5-3938" fmla="*/ 2282 h 20993"/>
                  <a:gd name="connsiteX6-3939" fmla="*/ 7310 w 10000"/>
                  <a:gd name="connsiteY6-3940" fmla="*/ 418 h 20993"/>
                  <a:gd name="connsiteX7-3941" fmla="*/ 8186 w 10000"/>
                  <a:gd name="connsiteY7-3942" fmla="*/ 6235 h 20993"/>
                  <a:gd name="connsiteX8-3943" fmla="*/ 9397 w 10000"/>
                  <a:gd name="connsiteY8-3944" fmla="*/ 9702 h 20993"/>
                  <a:gd name="connsiteX9-3945" fmla="*/ 9998 w 10000"/>
                  <a:gd name="connsiteY9-3946" fmla="*/ 20956 h 20993"/>
                  <a:gd name="connsiteX10-3947" fmla="*/ 8967 w 10000"/>
                  <a:gd name="connsiteY10-3948" fmla="*/ 11425 h 20993"/>
                  <a:gd name="connsiteX11-3949" fmla="*/ 8077 w 10000"/>
                  <a:gd name="connsiteY11-3950" fmla="*/ 8469 h 20993"/>
                  <a:gd name="connsiteX12-3951" fmla="*/ 6770 w 10000"/>
                  <a:gd name="connsiteY12-3952" fmla="*/ 9816 h 20993"/>
                  <a:gd name="connsiteX13-3953" fmla="*/ 5774 w 10000"/>
                  <a:gd name="connsiteY13-3954" fmla="*/ 7054 h 20993"/>
                  <a:gd name="connsiteX14-3955" fmla="*/ 4662 w 10000"/>
                  <a:gd name="connsiteY14-3956" fmla="*/ 9899 h 20993"/>
                  <a:gd name="connsiteX15-3957" fmla="*/ 3894 w 10000"/>
                  <a:gd name="connsiteY15-3958" fmla="*/ 7927 h 20993"/>
                  <a:gd name="connsiteX16-3959" fmla="*/ 2866 w 10000"/>
                  <a:gd name="connsiteY16-3960" fmla="*/ 10467 h 20993"/>
                  <a:gd name="connsiteX17-3961" fmla="*/ 2101 w 10000"/>
                  <a:gd name="connsiteY17-3962" fmla="*/ 8937 h 20993"/>
                  <a:gd name="connsiteX18-3963" fmla="*/ 1043 w 10000"/>
                  <a:gd name="connsiteY18-3964" fmla="*/ 9419 h 20993"/>
                  <a:gd name="connsiteX19-3965" fmla="*/ 1015 w 10000"/>
                  <a:gd name="connsiteY19-3966" fmla="*/ 6287 h 20993"/>
                  <a:gd name="connsiteX0-3967" fmla="*/ 1015 w 10000"/>
                  <a:gd name="connsiteY0-3968" fmla="*/ 6287 h 20993"/>
                  <a:gd name="connsiteX1-3969" fmla="*/ 1875 w 10000"/>
                  <a:gd name="connsiteY1-3970" fmla="*/ 5491 h 20993"/>
                  <a:gd name="connsiteX2-3971" fmla="*/ 2460 w 10000"/>
                  <a:gd name="connsiteY2-3972" fmla="*/ 613 h 20993"/>
                  <a:gd name="connsiteX3-3973" fmla="*/ 3505 w 10000"/>
                  <a:gd name="connsiteY3-3974" fmla="*/ 3359 h 20993"/>
                  <a:gd name="connsiteX4-3975" fmla="*/ 4626 w 10000"/>
                  <a:gd name="connsiteY4-3976" fmla="*/ 9 h 20993"/>
                  <a:gd name="connsiteX5-3977" fmla="*/ 5670 w 10000"/>
                  <a:gd name="connsiteY5-3978" fmla="*/ 2282 h 20993"/>
                  <a:gd name="connsiteX6-3979" fmla="*/ 7310 w 10000"/>
                  <a:gd name="connsiteY6-3980" fmla="*/ 418 h 20993"/>
                  <a:gd name="connsiteX7-3981" fmla="*/ 8186 w 10000"/>
                  <a:gd name="connsiteY7-3982" fmla="*/ 6235 h 20993"/>
                  <a:gd name="connsiteX8-3983" fmla="*/ 9397 w 10000"/>
                  <a:gd name="connsiteY8-3984" fmla="*/ 9702 h 20993"/>
                  <a:gd name="connsiteX9-3985" fmla="*/ 9998 w 10000"/>
                  <a:gd name="connsiteY9-3986" fmla="*/ 20956 h 20993"/>
                  <a:gd name="connsiteX10-3987" fmla="*/ 8967 w 10000"/>
                  <a:gd name="connsiteY10-3988" fmla="*/ 11425 h 20993"/>
                  <a:gd name="connsiteX11-3989" fmla="*/ 8077 w 10000"/>
                  <a:gd name="connsiteY11-3990" fmla="*/ 8469 h 20993"/>
                  <a:gd name="connsiteX12-3991" fmla="*/ 6770 w 10000"/>
                  <a:gd name="connsiteY12-3992" fmla="*/ 9816 h 20993"/>
                  <a:gd name="connsiteX13-3993" fmla="*/ 5774 w 10000"/>
                  <a:gd name="connsiteY13-3994" fmla="*/ 7054 h 20993"/>
                  <a:gd name="connsiteX14-3995" fmla="*/ 4662 w 10000"/>
                  <a:gd name="connsiteY14-3996" fmla="*/ 9899 h 20993"/>
                  <a:gd name="connsiteX15-3997" fmla="*/ 3894 w 10000"/>
                  <a:gd name="connsiteY15-3998" fmla="*/ 7927 h 20993"/>
                  <a:gd name="connsiteX16-3999" fmla="*/ 2866 w 10000"/>
                  <a:gd name="connsiteY16-4000" fmla="*/ 10467 h 20993"/>
                  <a:gd name="connsiteX17-4001" fmla="*/ 2101 w 10000"/>
                  <a:gd name="connsiteY17-4002" fmla="*/ 8937 h 20993"/>
                  <a:gd name="connsiteX18-4003" fmla="*/ 1043 w 10000"/>
                  <a:gd name="connsiteY18-4004" fmla="*/ 9419 h 20993"/>
                  <a:gd name="connsiteX19-4005" fmla="*/ 1015 w 10000"/>
                  <a:gd name="connsiteY19-4006" fmla="*/ 6287 h 20993"/>
                  <a:gd name="connsiteX0-4007" fmla="*/ 996 w 9981"/>
                  <a:gd name="connsiteY0-4008" fmla="*/ 6287 h 20993"/>
                  <a:gd name="connsiteX1-4009" fmla="*/ 1856 w 9981"/>
                  <a:gd name="connsiteY1-4010" fmla="*/ 5491 h 20993"/>
                  <a:gd name="connsiteX2-4011" fmla="*/ 2441 w 9981"/>
                  <a:gd name="connsiteY2-4012" fmla="*/ 613 h 20993"/>
                  <a:gd name="connsiteX3-4013" fmla="*/ 3486 w 9981"/>
                  <a:gd name="connsiteY3-4014" fmla="*/ 3359 h 20993"/>
                  <a:gd name="connsiteX4-4015" fmla="*/ 4607 w 9981"/>
                  <a:gd name="connsiteY4-4016" fmla="*/ 9 h 20993"/>
                  <a:gd name="connsiteX5-4017" fmla="*/ 5651 w 9981"/>
                  <a:gd name="connsiteY5-4018" fmla="*/ 2282 h 20993"/>
                  <a:gd name="connsiteX6-4019" fmla="*/ 7291 w 9981"/>
                  <a:gd name="connsiteY6-4020" fmla="*/ 418 h 20993"/>
                  <a:gd name="connsiteX7-4021" fmla="*/ 8167 w 9981"/>
                  <a:gd name="connsiteY7-4022" fmla="*/ 6235 h 20993"/>
                  <a:gd name="connsiteX8-4023" fmla="*/ 9378 w 9981"/>
                  <a:gd name="connsiteY8-4024" fmla="*/ 9702 h 20993"/>
                  <a:gd name="connsiteX9-4025" fmla="*/ 9979 w 9981"/>
                  <a:gd name="connsiteY9-4026" fmla="*/ 20956 h 20993"/>
                  <a:gd name="connsiteX10-4027" fmla="*/ 8948 w 9981"/>
                  <a:gd name="connsiteY10-4028" fmla="*/ 11425 h 20993"/>
                  <a:gd name="connsiteX11-4029" fmla="*/ 8058 w 9981"/>
                  <a:gd name="connsiteY11-4030" fmla="*/ 8469 h 20993"/>
                  <a:gd name="connsiteX12-4031" fmla="*/ 6751 w 9981"/>
                  <a:gd name="connsiteY12-4032" fmla="*/ 9816 h 20993"/>
                  <a:gd name="connsiteX13-4033" fmla="*/ 5755 w 9981"/>
                  <a:gd name="connsiteY13-4034" fmla="*/ 7054 h 20993"/>
                  <a:gd name="connsiteX14-4035" fmla="*/ 4643 w 9981"/>
                  <a:gd name="connsiteY14-4036" fmla="*/ 9899 h 20993"/>
                  <a:gd name="connsiteX15-4037" fmla="*/ 3875 w 9981"/>
                  <a:gd name="connsiteY15-4038" fmla="*/ 7927 h 20993"/>
                  <a:gd name="connsiteX16-4039" fmla="*/ 2847 w 9981"/>
                  <a:gd name="connsiteY16-4040" fmla="*/ 10467 h 20993"/>
                  <a:gd name="connsiteX17-4041" fmla="*/ 2082 w 9981"/>
                  <a:gd name="connsiteY17-4042" fmla="*/ 8937 h 20993"/>
                  <a:gd name="connsiteX18-4043" fmla="*/ 1024 w 9981"/>
                  <a:gd name="connsiteY18-4044" fmla="*/ 9419 h 20993"/>
                  <a:gd name="connsiteX19-4045" fmla="*/ 1 w 9981"/>
                  <a:gd name="connsiteY19-4046" fmla="*/ 17579 h 20993"/>
                  <a:gd name="connsiteX20" fmla="*/ 996 w 9981"/>
                  <a:gd name="connsiteY20" fmla="*/ 6287 h 20993"/>
                  <a:gd name="connsiteX0-4047" fmla="*/ 998 w 10000"/>
                  <a:gd name="connsiteY0-4048" fmla="*/ 2995 h 9999"/>
                  <a:gd name="connsiteX1-4049" fmla="*/ 1860 w 10000"/>
                  <a:gd name="connsiteY1-4050" fmla="*/ 2616 h 9999"/>
                  <a:gd name="connsiteX2-4051" fmla="*/ 2446 w 10000"/>
                  <a:gd name="connsiteY2-4052" fmla="*/ 292 h 9999"/>
                  <a:gd name="connsiteX3-4053" fmla="*/ 3493 w 10000"/>
                  <a:gd name="connsiteY3-4054" fmla="*/ 1600 h 9999"/>
                  <a:gd name="connsiteX4-4055" fmla="*/ 4616 w 10000"/>
                  <a:gd name="connsiteY4-4056" fmla="*/ 4 h 9999"/>
                  <a:gd name="connsiteX5-4057" fmla="*/ 5662 w 10000"/>
                  <a:gd name="connsiteY5-4058" fmla="*/ 1087 h 9999"/>
                  <a:gd name="connsiteX6-4059" fmla="*/ 7305 w 10000"/>
                  <a:gd name="connsiteY6-4060" fmla="*/ 199 h 9999"/>
                  <a:gd name="connsiteX7-4061" fmla="*/ 8183 w 10000"/>
                  <a:gd name="connsiteY7-4062" fmla="*/ 2970 h 9999"/>
                  <a:gd name="connsiteX8-4063" fmla="*/ 9396 w 10000"/>
                  <a:gd name="connsiteY8-4064" fmla="*/ 4622 h 9999"/>
                  <a:gd name="connsiteX9-4065" fmla="*/ 9998 w 10000"/>
                  <a:gd name="connsiteY9-4066" fmla="*/ 9982 h 9999"/>
                  <a:gd name="connsiteX10-4067" fmla="*/ 8965 w 10000"/>
                  <a:gd name="connsiteY10-4068" fmla="*/ 5442 h 9999"/>
                  <a:gd name="connsiteX11-4069" fmla="*/ 8073 w 10000"/>
                  <a:gd name="connsiteY11-4070" fmla="*/ 4034 h 9999"/>
                  <a:gd name="connsiteX12-4071" fmla="*/ 6764 w 10000"/>
                  <a:gd name="connsiteY12-4072" fmla="*/ 4676 h 9999"/>
                  <a:gd name="connsiteX13-4073" fmla="*/ 5766 w 10000"/>
                  <a:gd name="connsiteY13-4074" fmla="*/ 3360 h 9999"/>
                  <a:gd name="connsiteX14-4075" fmla="*/ 4652 w 10000"/>
                  <a:gd name="connsiteY14-4076" fmla="*/ 4715 h 9999"/>
                  <a:gd name="connsiteX15-4077" fmla="*/ 3882 w 10000"/>
                  <a:gd name="connsiteY15-4078" fmla="*/ 3776 h 9999"/>
                  <a:gd name="connsiteX16-4079" fmla="*/ 2852 w 10000"/>
                  <a:gd name="connsiteY16-4080" fmla="*/ 4986 h 9999"/>
                  <a:gd name="connsiteX17-4081" fmla="*/ 2086 w 10000"/>
                  <a:gd name="connsiteY17-4082" fmla="*/ 4257 h 9999"/>
                  <a:gd name="connsiteX18-4083" fmla="*/ 1115 w 10000"/>
                  <a:gd name="connsiteY18-4084" fmla="*/ 5464 h 9999"/>
                  <a:gd name="connsiteX19-4085" fmla="*/ 1 w 10000"/>
                  <a:gd name="connsiteY19-4086" fmla="*/ 8374 h 9999"/>
                  <a:gd name="connsiteX20-4087" fmla="*/ 998 w 10000"/>
                  <a:gd name="connsiteY20-4088" fmla="*/ 2995 h 9999"/>
                  <a:gd name="connsiteX0-4089" fmla="*/ 998 w 10000"/>
                  <a:gd name="connsiteY0-4090" fmla="*/ 2995 h 10000"/>
                  <a:gd name="connsiteX1-4091" fmla="*/ 1860 w 10000"/>
                  <a:gd name="connsiteY1-4092" fmla="*/ 2616 h 10000"/>
                  <a:gd name="connsiteX2-4093" fmla="*/ 2446 w 10000"/>
                  <a:gd name="connsiteY2-4094" fmla="*/ 292 h 10000"/>
                  <a:gd name="connsiteX3-4095" fmla="*/ 3493 w 10000"/>
                  <a:gd name="connsiteY3-4096" fmla="*/ 1600 h 10000"/>
                  <a:gd name="connsiteX4-4097" fmla="*/ 4616 w 10000"/>
                  <a:gd name="connsiteY4-4098" fmla="*/ 4 h 10000"/>
                  <a:gd name="connsiteX5-4099" fmla="*/ 5662 w 10000"/>
                  <a:gd name="connsiteY5-4100" fmla="*/ 1087 h 10000"/>
                  <a:gd name="connsiteX6-4101" fmla="*/ 7305 w 10000"/>
                  <a:gd name="connsiteY6-4102" fmla="*/ 199 h 10000"/>
                  <a:gd name="connsiteX7-4103" fmla="*/ 8183 w 10000"/>
                  <a:gd name="connsiteY7-4104" fmla="*/ 2970 h 10000"/>
                  <a:gd name="connsiteX8-4105" fmla="*/ 9396 w 10000"/>
                  <a:gd name="connsiteY8-4106" fmla="*/ 4622 h 10000"/>
                  <a:gd name="connsiteX9-4107" fmla="*/ 9998 w 10000"/>
                  <a:gd name="connsiteY9-4108" fmla="*/ 9983 h 10000"/>
                  <a:gd name="connsiteX10-4109" fmla="*/ 8965 w 10000"/>
                  <a:gd name="connsiteY10-4110" fmla="*/ 5443 h 10000"/>
                  <a:gd name="connsiteX11-4111" fmla="*/ 8073 w 10000"/>
                  <a:gd name="connsiteY11-4112" fmla="*/ 4034 h 10000"/>
                  <a:gd name="connsiteX12-4113" fmla="*/ 6764 w 10000"/>
                  <a:gd name="connsiteY12-4114" fmla="*/ 4676 h 10000"/>
                  <a:gd name="connsiteX13-4115" fmla="*/ 5766 w 10000"/>
                  <a:gd name="connsiteY13-4116" fmla="*/ 3360 h 10000"/>
                  <a:gd name="connsiteX14-4117" fmla="*/ 4652 w 10000"/>
                  <a:gd name="connsiteY14-4118" fmla="*/ 4715 h 10000"/>
                  <a:gd name="connsiteX15-4119" fmla="*/ 3882 w 10000"/>
                  <a:gd name="connsiteY15-4120" fmla="*/ 3776 h 10000"/>
                  <a:gd name="connsiteX16-4121" fmla="*/ 2852 w 10000"/>
                  <a:gd name="connsiteY16-4122" fmla="*/ 4986 h 10000"/>
                  <a:gd name="connsiteX17-4123" fmla="*/ 2086 w 10000"/>
                  <a:gd name="connsiteY17-4124" fmla="*/ 4257 h 10000"/>
                  <a:gd name="connsiteX18-4125" fmla="*/ 1115 w 10000"/>
                  <a:gd name="connsiteY18-4126" fmla="*/ 5465 h 10000"/>
                  <a:gd name="connsiteX19-4127" fmla="*/ 1 w 10000"/>
                  <a:gd name="connsiteY19-4128" fmla="*/ 8375 h 10000"/>
                  <a:gd name="connsiteX20-4129" fmla="*/ 998 w 10000"/>
                  <a:gd name="connsiteY20-4130" fmla="*/ 2995 h 10000"/>
                  <a:gd name="connsiteX0-4131" fmla="*/ 998 w 10000"/>
                  <a:gd name="connsiteY0-4132" fmla="*/ 2995 h 10000"/>
                  <a:gd name="connsiteX1-4133" fmla="*/ 1860 w 10000"/>
                  <a:gd name="connsiteY1-4134" fmla="*/ 2616 h 10000"/>
                  <a:gd name="connsiteX2-4135" fmla="*/ 2446 w 10000"/>
                  <a:gd name="connsiteY2-4136" fmla="*/ 292 h 10000"/>
                  <a:gd name="connsiteX3-4137" fmla="*/ 3493 w 10000"/>
                  <a:gd name="connsiteY3-4138" fmla="*/ 1600 h 10000"/>
                  <a:gd name="connsiteX4-4139" fmla="*/ 4616 w 10000"/>
                  <a:gd name="connsiteY4-4140" fmla="*/ 4 h 10000"/>
                  <a:gd name="connsiteX5-4141" fmla="*/ 5662 w 10000"/>
                  <a:gd name="connsiteY5-4142" fmla="*/ 1087 h 10000"/>
                  <a:gd name="connsiteX6-4143" fmla="*/ 7305 w 10000"/>
                  <a:gd name="connsiteY6-4144" fmla="*/ 199 h 10000"/>
                  <a:gd name="connsiteX7-4145" fmla="*/ 8183 w 10000"/>
                  <a:gd name="connsiteY7-4146" fmla="*/ 2970 h 10000"/>
                  <a:gd name="connsiteX8-4147" fmla="*/ 9396 w 10000"/>
                  <a:gd name="connsiteY8-4148" fmla="*/ 4622 h 10000"/>
                  <a:gd name="connsiteX9-4149" fmla="*/ 9998 w 10000"/>
                  <a:gd name="connsiteY9-4150" fmla="*/ 9983 h 10000"/>
                  <a:gd name="connsiteX10-4151" fmla="*/ 8965 w 10000"/>
                  <a:gd name="connsiteY10-4152" fmla="*/ 5443 h 10000"/>
                  <a:gd name="connsiteX11-4153" fmla="*/ 8073 w 10000"/>
                  <a:gd name="connsiteY11-4154" fmla="*/ 4034 h 10000"/>
                  <a:gd name="connsiteX12-4155" fmla="*/ 6764 w 10000"/>
                  <a:gd name="connsiteY12-4156" fmla="*/ 4676 h 10000"/>
                  <a:gd name="connsiteX13-4157" fmla="*/ 5766 w 10000"/>
                  <a:gd name="connsiteY13-4158" fmla="*/ 3360 h 10000"/>
                  <a:gd name="connsiteX14-4159" fmla="*/ 4652 w 10000"/>
                  <a:gd name="connsiteY14-4160" fmla="*/ 4715 h 10000"/>
                  <a:gd name="connsiteX15-4161" fmla="*/ 3882 w 10000"/>
                  <a:gd name="connsiteY15-4162" fmla="*/ 3776 h 10000"/>
                  <a:gd name="connsiteX16-4163" fmla="*/ 2852 w 10000"/>
                  <a:gd name="connsiteY16-4164" fmla="*/ 4986 h 10000"/>
                  <a:gd name="connsiteX17-4165" fmla="*/ 2086 w 10000"/>
                  <a:gd name="connsiteY17-4166" fmla="*/ 4257 h 10000"/>
                  <a:gd name="connsiteX18-4167" fmla="*/ 1115 w 10000"/>
                  <a:gd name="connsiteY18-4168" fmla="*/ 5465 h 10000"/>
                  <a:gd name="connsiteX19-4169" fmla="*/ 1 w 10000"/>
                  <a:gd name="connsiteY19-4170" fmla="*/ 8375 h 10000"/>
                  <a:gd name="connsiteX20-4171" fmla="*/ 998 w 10000"/>
                  <a:gd name="connsiteY20-4172" fmla="*/ 2995 h 10000"/>
                  <a:gd name="connsiteX0-4173" fmla="*/ 998 w 10000"/>
                  <a:gd name="connsiteY0-4174" fmla="*/ 2995 h 10000"/>
                  <a:gd name="connsiteX1-4175" fmla="*/ 1860 w 10000"/>
                  <a:gd name="connsiteY1-4176" fmla="*/ 2616 h 10000"/>
                  <a:gd name="connsiteX2-4177" fmla="*/ 2446 w 10000"/>
                  <a:gd name="connsiteY2-4178" fmla="*/ 292 h 10000"/>
                  <a:gd name="connsiteX3-4179" fmla="*/ 3493 w 10000"/>
                  <a:gd name="connsiteY3-4180" fmla="*/ 1600 h 10000"/>
                  <a:gd name="connsiteX4-4181" fmla="*/ 4616 w 10000"/>
                  <a:gd name="connsiteY4-4182" fmla="*/ 4 h 10000"/>
                  <a:gd name="connsiteX5-4183" fmla="*/ 5662 w 10000"/>
                  <a:gd name="connsiteY5-4184" fmla="*/ 1087 h 10000"/>
                  <a:gd name="connsiteX6-4185" fmla="*/ 7305 w 10000"/>
                  <a:gd name="connsiteY6-4186" fmla="*/ 199 h 10000"/>
                  <a:gd name="connsiteX7-4187" fmla="*/ 8183 w 10000"/>
                  <a:gd name="connsiteY7-4188" fmla="*/ 2970 h 10000"/>
                  <a:gd name="connsiteX8-4189" fmla="*/ 9396 w 10000"/>
                  <a:gd name="connsiteY8-4190" fmla="*/ 4622 h 10000"/>
                  <a:gd name="connsiteX9-4191" fmla="*/ 9998 w 10000"/>
                  <a:gd name="connsiteY9-4192" fmla="*/ 9983 h 10000"/>
                  <a:gd name="connsiteX10-4193" fmla="*/ 8965 w 10000"/>
                  <a:gd name="connsiteY10-4194" fmla="*/ 5443 h 10000"/>
                  <a:gd name="connsiteX11-4195" fmla="*/ 8073 w 10000"/>
                  <a:gd name="connsiteY11-4196" fmla="*/ 4034 h 10000"/>
                  <a:gd name="connsiteX12-4197" fmla="*/ 6764 w 10000"/>
                  <a:gd name="connsiteY12-4198" fmla="*/ 4676 h 10000"/>
                  <a:gd name="connsiteX13-4199" fmla="*/ 5766 w 10000"/>
                  <a:gd name="connsiteY13-4200" fmla="*/ 3360 h 10000"/>
                  <a:gd name="connsiteX14-4201" fmla="*/ 4652 w 10000"/>
                  <a:gd name="connsiteY14-4202" fmla="*/ 4715 h 10000"/>
                  <a:gd name="connsiteX15-4203" fmla="*/ 3882 w 10000"/>
                  <a:gd name="connsiteY15-4204" fmla="*/ 3776 h 10000"/>
                  <a:gd name="connsiteX16-4205" fmla="*/ 2778 w 10000"/>
                  <a:gd name="connsiteY16-4206" fmla="*/ 4422 h 10000"/>
                  <a:gd name="connsiteX17-4207" fmla="*/ 2086 w 10000"/>
                  <a:gd name="connsiteY17-4208" fmla="*/ 4257 h 10000"/>
                  <a:gd name="connsiteX18-4209" fmla="*/ 1115 w 10000"/>
                  <a:gd name="connsiteY18-4210" fmla="*/ 5465 h 10000"/>
                  <a:gd name="connsiteX19-4211" fmla="*/ 1 w 10000"/>
                  <a:gd name="connsiteY19-4212" fmla="*/ 8375 h 10000"/>
                  <a:gd name="connsiteX20-4213" fmla="*/ 998 w 10000"/>
                  <a:gd name="connsiteY20-4214" fmla="*/ 2995 h 10000"/>
                  <a:gd name="connsiteX0-4215" fmla="*/ 998 w 10000"/>
                  <a:gd name="connsiteY0-4216" fmla="*/ 2995 h 10000"/>
                  <a:gd name="connsiteX1-4217" fmla="*/ 1860 w 10000"/>
                  <a:gd name="connsiteY1-4218" fmla="*/ 2616 h 10000"/>
                  <a:gd name="connsiteX2-4219" fmla="*/ 2446 w 10000"/>
                  <a:gd name="connsiteY2-4220" fmla="*/ 292 h 10000"/>
                  <a:gd name="connsiteX3-4221" fmla="*/ 3493 w 10000"/>
                  <a:gd name="connsiteY3-4222" fmla="*/ 1600 h 10000"/>
                  <a:gd name="connsiteX4-4223" fmla="*/ 4616 w 10000"/>
                  <a:gd name="connsiteY4-4224" fmla="*/ 4 h 10000"/>
                  <a:gd name="connsiteX5-4225" fmla="*/ 5662 w 10000"/>
                  <a:gd name="connsiteY5-4226" fmla="*/ 1087 h 10000"/>
                  <a:gd name="connsiteX6-4227" fmla="*/ 7305 w 10000"/>
                  <a:gd name="connsiteY6-4228" fmla="*/ 199 h 10000"/>
                  <a:gd name="connsiteX7-4229" fmla="*/ 8183 w 10000"/>
                  <a:gd name="connsiteY7-4230" fmla="*/ 2970 h 10000"/>
                  <a:gd name="connsiteX8-4231" fmla="*/ 9396 w 10000"/>
                  <a:gd name="connsiteY8-4232" fmla="*/ 4622 h 10000"/>
                  <a:gd name="connsiteX9-4233" fmla="*/ 9998 w 10000"/>
                  <a:gd name="connsiteY9-4234" fmla="*/ 9983 h 10000"/>
                  <a:gd name="connsiteX10-4235" fmla="*/ 8965 w 10000"/>
                  <a:gd name="connsiteY10-4236" fmla="*/ 5443 h 10000"/>
                  <a:gd name="connsiteX11-4237" fmla="*/ 8073 w 10000"/>
                  <a:gd name="connsiteY11-4238" fmla="*/ 4034 h 10000"/>
                  <a:gd name="connsiteX12-4239" fmla="*/ 6764 w 10000"/>
                  <a:gd name="connsiteY12-4240" fmla="*/ 4676 h 10000"/>
                  <a:gd name="connsiteX13-4241" fmla="*/ 5766 w 10000"/>
                  <a:gd name="connsiteY13-4242" fmla="*/ 3360 h 10000"/>
                  <a:gd name="connsiteX14-4243" fmla="*/ 4652 w 10000"/>
                  <a:gd name="connsiteY14-4244" fmla="*/ 4715 h 10000"/>
                  <a:gd name="connsiteX15-4245" fmla="*/ 3882 w 10000"/>
                  <a:gd name="connsiteY15-4246" fmla="*/ 3776 h 10000"/>
                  <a:gd name="connsiteX16-4247" fmla="*/ 2778 w 10000"/>
                  <a:gd name="connsiteY16-4248" fmla="*/ 4422 h 10000"/>
                  <a:gd name="connsiteX17-4249" fmla="*/ 1982 w 10000"/>
                  <a:gd name="connsiteY17-4250" fmla="*/ 3693 h 10000"/>
                  <a:gd name="connsiteX18-4251" fmla="*/ 1115 w 10000"/>
                  <a:gd name="connsiteY18-4252" fmla="*/ 5465 h 10000"/>
                  <a:gd name="connsiteX19-4253" fmla="*/ 1 w 10000"/>
                  <a:gd name="connsiteY19-4254" fmla="*/ 8375 h 10000"/>
                  <a:gd name="connsiteX20-4255" fmla="*/ 998 w 10000"/>
                  <a:gd name="connsiteY20-4256" fmla="*/ 2995 h 10000"/>
                  <a:gd name="connsiteX0-4257" fmla="*/ 998 w 10000"/>
                  <a:gd name="connsiteY0-4258" fmla="*/ 2995 h 10000"/>
                  <a:gd name="connsiteX1-4259" fmla="*/ 1860 w 10000"/>
                  <a:gd name="connsiteY1-4260" fmla="*/ 2616 h 10000"/>
                  <a:gd name="connsiteX2-4261" fmla="*/ 2446 w 10000"/>
                  <a:gd name="connsiteY2-4262" fmla="*/ 292 h 10000"/>
                  <a:gd name="connsiteX3-4263" fmla="*/ 3493 w 10000"/>
                  <a:gd name="connsiteY3-4264" fmla="*/ 1600 h 10000"/>
                  <a:gd name="connsiteX4-4265" fmla="*/ 4616 w 10000"/>
                  <a:gd name="connsiteY4-4266" fmla="*/ 4 h 10000"/>
                  <a:gd name="connsiteX5-4267" fmla="*/ 5662 w 10000"/>
                  <a:gd name="connsiteY5-4268" fmla="*/ 1087 h 10000"/>
                  <a:gd name="connsiteX6-4269" fmla="*/ 7305 w 10000"/>
                  <a:gd name="connsiteY6-4270" fmla="*/ 199 h 10000"/>
                  <a:gd name="connsiteX7-4271" fmla="*/ 8183 w 10000"/>
                  <a:gd name="connsiteY7-4272" fmla="*/ 2970 h 10000"/>
                  <a:gd name="connsiteX8-4273" fmla="*/ 9396 w 10000"/>
                  <a:gd name="connsiteY8-4274" fmla="*/ 4622 h 10000"/>
                  <a:gd name="connsiteX9-4275" fmla="*/ 9998 w 10000"/>
                  <a:gd name="connsiteY9-4276" fmla="*/ 9983 h 10000"/>
                  <a:gd name="connsiteX10-4277" fmla="*/ 8965 w 10000"/>
                  <a:gd name="connsiteY10-4278" fmla="*/ 5443 h 10000"/>
                  <a:gd name="connsiteX11-4279" fmla="*/ 8073 w 10000"/>
                  <a:gd name="connsiteY11-4280" fmla="*/ 4034 h 10000"/>
                  <a:gd name="connsiteX12-4281" fmla="*/ 6764 w 10000"/>
                  <a:gd name="connsiteY12-4282" fmla="*/ 4676 h 10000"/>
                  <a:gd name="connsiteX13-4283" fmla="*/ 5766 w 10000"/>
                  <a:gd name="connsiteY13-4284" fmla="*/ 3360 h 10000"/>
                  <a:gd name="connsiteX14-4285" fmla="*/ 4637 w 10000"/>
                  <a:gd name="connsiteY14-4286" fmla="*/ 3850 h 10000"/>
                  <a:gd name="connsiteX15-4287" fmla="*/ 3882 w 10000"/>
                  <a:gd name="connsiteY15-4288" fmla="*/ 3776 h 10000"/>
                  <a:gd name="connsiteX16-4289" fmla="*/ 2778 w 10000"/>
                  <a:gd name="connsiteY16-4290" fmla="*/ 4422 h 10000"/>
                  <a:gd name="connsiteX17-4291" fmla="*/ 1982 w 10000"/>
                  <a:gd name="connsiteY17-4292" fmla="*/ 3693 h 10000"/>
                  <a:gd name="connsiteX18-4293" fmla="*/ 1115 w 10000"/>
                  <a:gd name="connsiteY18-4294" fmla="*/ 5465 h 10000"/>
                  <a:gd name="connsiteX19-4295" fmla="*/ 1 w 10000"/>
                  <a:gd name="connsiteY19-4296" fmla="*/ 8375 h 10000"/>
                  <a:gd name="connsiteX20-4297" fmla="*/ 998 w 10000"/>
                  <a:gd name="connsiteY20-4298" fmla="*/ 2995 h 10000"/>
                  <a:gd name="connsiteX0-4299" fmla="*/ 998 w 10000"/>
                  <a:gd name="connsiteY0-4300" fmla="*/ 2995 h 10000"/>
                  <a:gd name="connsiteX1-4301" fmla="*/ 1860 w 10000"/>
                  <a:gd name="connsiteY1-4302" fmla="*/ 2616 h 10000"/>
                  <a:gd name="connsiteX2-4303" fmla="*/ 2446 w 10000"/>
                  <a:gd name="connsiteY2-4304" fmla="*/ 292 h 10000"/>
                  <a:gd name="connsiteX3-4305" fmla="*/ 3493 w 10000"/>
                  <a:gd name="connsiteY3-4306" fmla="*/ 1600 h 10000"/>
                  <a:gd name="connsiteX4-4307" fmla="*/ 4616 w 10000"/>
                  <a:gd name="connsiteY4-4308" fmla="*/ 4 h 10000"/>
                  <a:gd name="connsiteX5-4309" fmla="*/ 5662 w 10000"/>
                  <a:gd name="connsiteY5-4310" fmla="*/ 1087 h 10000"/>
                  <a:gd name="connsiteX6-4311" fmla="*/ 7305 w 10000"/>
                  <a:gd name="connsiteY6-4312" fmla="*/ 199 h 10000"/>
                  <a:gd name="connsiteX7-4313" fmla="*/ 8183 w 10000"/>
                  <a:gd name="connsiteY7-4314" fmla="*/ 2970 h 10000"/>
                  <a:gd name="connsiteX8-4315" fmla="*/ 9396 w 10000"/>
                  <a:gd name="connsiteY8-4316" fmla="*/ 4622 h 10000"/>
                  <a:gd name="connsiteX9-4317" fmla="*/ 9998 w 10000"/>
                  <a:gd name="connsiteY9-4318" fmla="*/ 9983 h 10000"/>
                  <a:gd name="connsiteX10-4319" fmla="*/ 8965 w 10000"/>
                  <a:gd name="connsiteY10-4320" fmla="*/ 5443 h 10000"/>
                  <a:gd name="connsiteX11-4321" fmla="*/ 8073 w 10000"/>
                  <a:gd name="connsiteY11-4322" fmla="*/ 4034 h 10000"/>
                  <a:gd name="connsiteX12-4323" fmla="*/ 6764 w 10000"/>
                  <a:gd name="connsiteY12-4324" fmla="*/ 4676 h 10000"/>
                  <a:gd name="connsiteX13-4325" fmla="*/ 5766 w 10000"/>
                  <a:gd name="connsiteY13-4326" fmla="*/ 3360 h 10000"/>
                  <a:gd name="connsiteX14-4327" fmla="*/ 4637 w 10000"/>
                  <a:gd name="connsiteY14-4328" fmla="*/ 3850 h 10000"/>
                  <a:gd name="connsiteX15-4329" fmla="*/ 3823 w 10000"/>
                  <a:gd name="connsiteY15-4330" fmla="*/ 2723 h 10000"/>
                  <a:gd name="connsiteX16-4331" fmla="*/ 2778 w 10000"/>
                  <a:gd name="connsiteY16-4332" fmla="*/ 4422 h 10000"/>
                  <a:gd name="connsiteX17-4333" fmla="*/ 1982 w 10000"/>
                  <a:gd name="connsiteY17-4334" fmla="*/ 3693 h 10000"/>
                  <a:gd name="connsiteX18-4335" fmla="*/ 1115 w 10000"/>
                  <a:gd name="connsiteY18-4336" fmla="*/ 5465 h 10000"/>
                  <a:gd name="connsiteX19-4337" fmla="*/ 1 w 10000"/>
                  <a:gd name="connsiteY19-4338" fmla="*/ 8375 h 10000"/>
                  <a:gd name="connsiteX20-4339" fmla="*/ 998 w 10000"/>
                  <a:gd name="connsiteY20-4340" fmla="*/ 2995 h 10000"/>
                  <a:gd name="connsiteX0-4341" fmla="*/ 998 w 10000"/>
                  <a:gd name="connsiteY0-4342" fmla="*/ 2995 h 10000"/>
                  <a:gd name="connsiteX1-4343" fmla="*/ 1860 w 10000"/>
                  <a:gd name="connsiteY1-4344" fmla="*/ 2616 h 10000"/>
                  <a:gd name="connsiteX2-4345" fmla="*/ 2446 w 10000"/>
                  <a:gd name="connsiteY2-4346" fmla="*/ 292 h 10000"/>
                  <a:gd name="connsiteX3-4347" fmla="*/ 3493 w 10000"/>
                  <a:gd name="connsiteY3-4348" fmla="*/ 1600 h 10000"/>
                  <a:gd name="connsiteX4-4349" fmla="*/ 4616 w 10000"/>
                  <a:gd name="connsiteY4-4350" fmla="*/ 4 h 10000"/>
                  <a:gd name="connsiteX5-4351" fmla="*/ 5662 w 10000"/>
                  <a:gd name="connsiteY5-4352" fmla="*/ 1087 h 10000"/>
                  <a:gd name="connsiteX6-4353" fmla="*/ 7305 w 10000"/>
                  <a:gd name="connsiteY6-4354" fmla="*/ 199 h 10000"/>
                  <a:gd name="connsiteX7-4355" fmla="*/ 8183 w 10000"/>
                  <a:gd name="connsiteY7-4356" fmla="*/ 2970 h 10000"/>
                  <a:gd name="connsiteX8-4357" fmla="*/ 9396 w 10000"/>
                  <a:gd name="connsiteY8-4358" fmla="*/ 4622 h 10000"/>
                  <a:gd name="connsiteX9-4359" fmla="*/ 9998 w 10000"/>
                  <a:gd name="connsiteY9-4360" fmla="*/ 9983 h 10000"/>
                  <a:gd name="connsiteX10-4361" fmla="*/ 8965 w 10000"/>
                  <a:gd name="connsiteY10-4362" fmla="*/ 5443 h 10000"/>
                  <a:gd name="connsiteX11-4363" fmla="*/ 8073 w 10000"/>
                  <a:gd name="connsiteY11-4364" fmla="*/ 4034 h 10000"/>
                  <a:gd name="connsiteX12-4365" fmla="*/ 6764 w 10000"/>
                  <a:gd name="connsiteY12-4366" fmla="*/ 4676 h 10000"/>
                  <a:gd name="connsiteX13-4367" fmla="*/ 5766 w 10000"/>
                  <a:gd name="connsiteY13-4368" fmla="*/ 3360 h 10000"/>
                  <a:gd name="connsiteX14-4369" fmla="*/ 4637 w 10000"/>
                  <a:gd name="connsiteY14-4370" fmla="*/ 3850 h 10000"/>
                  <a:gd name="connsiteX15-4371" fmla="*/ 3823 w 10000"/>
                  <a:gd name="connsiteY15-4372" fmla="*/ 2723 h 10000"/>
                  <a:gd name="connsiteX16-4373" fmla="*/ 2748 w 10000"/>
                  <a:gd name="connsiteY16-4374" fmla="*/ 3783 h 10000"/>
                  <a:gd name="connsiteX17-4375" fmla="*/ 1982 w 10000"/>
                  <a:gd name="connsiteY17-4376" fmla="*/ 3693 h 10000"/>
                  <a:gd name="connsiteX18-4377" fmla="*/ 1115 w 10000"/>
                  <a:gd name="connsiteY18-4378" fmla="*/ 5465 h 10000"/>
                  <a:gd name="connsiteX19-4379" fmla="*/ 1 w 10000"/>
                  <a:gd name="connsiteY19-4380" fmla="*/ 8375 h 10000"/>
                  <a:gd name="connsiteX20-4381" fmla="*/ 998 w 10000"/>
                  <a:gd name="connsiteY20-4382" fmla="*/ 2995 h 10000"/>
                  <a:gd name="connsiteX0-4383" fmla="*/ 998 w 10000"/>
                  <a:gd name="connsiteY0-4384" fmla="*/ 2995 h 10000"/>
                  <a:gd name="connsiteX1-4385" fmla="*/ 1860 w 10000"/>
                  <a:gd name="connsiteY1-4386" fmla="*/ 2616 h 10000"/>
                  <a:gd name="connsiteX2-4387" fmla="*/ 2446 w 10000"/>
                  <a:gd name="connsiteY2-4388" fmla="*/ 292 h 10000"/>
                  <a:gd name="connsiteX3-4389" fmla="*/ 3493 w 10000"/>
                  <a:gd name="connsiteY3-4390" fmla="*/ 1600 h 10000"/>
                  <a:gd name="connsiteX4-4391" fmla="*/ 4616 w 10000"/>
                  <a:gd name="connsiteY4-4392" fmla="*/ 4 h 10000"/>
                  <a:gd name="connsiteX5-4393" fmla="*/ 5662 w 10000"/>
                  <a:gd name="connsiteY5-4394" fmla="*/ 1087 h 10000"/>
                  <a:gd name="connsiteX6-4395" fmla="*/ 7305 w 10000"/>
                  <a:gd name="connsiteY6-4396" fmla="*/ 199 h 10000"/>
                  <a:gd name="connsiteX7-4397" fmla="*/ 8183 w 10000"/>
                  <a:gd name="connsiteY7-4398" fmla="*/ 2970 h 10000"/>
                  <a:gd name="connsiteX8-4399" fmla="*/ 9396 w 10000"/>
                  <a:gd name="connsiteY8-4400" fmla="*/ 4622 h 10000"/>
                  <a:gd name="connsiteX9-4401" fmla="*/ 9998 w 10000"/>
                  <a:gd name="connsiteY9-4402" fmla="*/ 9983 h 10000"/>
                  <a:gd name="connsiteX10-4403" fmla="*/ 8965 w 10000"/>
                  <a:gd name="connsiteY10-4404" fmla="*/ 5443 h 10000"/>
                  <a:gd name="connsiteX11-4405" fmla="*/ 8073 w 10000"/>
                  <a:gd name="connsiteY11-4406" fmla="*/ 4034 h 10000"/>
                  <a:gd name="connsiteX12-4407" fmla="*/ 6853 w 10000"/>
                  <a:gd name="connsiteY12-4408" fmla="*/ 4187 h 10000"/>
                  <a:gd name="connsiteX13-4409" fmla="*/ 5766 w 10000"/>
                  <a:gd name="connsiteY13-4410" fmla="*/ 3360 h 10000"/>
                  <a:gd name="connsiteX14-4411" fmla="*/ 4637 w 10000"/>
                  <a:gd name="connsiteY14-4412" fmla="*/ 3850 h 10000"/>
                  <a:gd name="connsiteX15-4413" fmla="*/ 3823 w 10000"/>
                  <a:gd name="connsiteY15-4414" fmla="*/ 2723 h 10000"/>
                  <a:gd name="connsiteX16-4415" fmla="*/ 2748 w 10000"/>
                  <a:gd name="connsiteY16-4416" fmla="*/ 3783 h 10000"/>
                  <a:gd name="connsiteX17-4417" fmla="*/ 1982 w 10000"/>
                  <a:gd name="connsiteY17-4418" fmla="*/ 3693 h 10000"/>
                  <a:gd name="connsiteX18-4419" fmla="*/ 1115 w 10000"/>
                  <a:gd name="connsiteY18-4420" fmla="*/ 5465 h 10000"/>
                  <a:gd name="connsiteX19-4421" fmla="*/ 1 w 10000"/>
                  <a:gd name="connsiteY19-4422" fmla="*/ 8375 h 10000"/>
                  <a:gd name="connsiteX20-4423" fmla="*/ 998 w 10000"/>
                  <a:gd name="connsiteY20-4424" fmla="*/ 2995 h 10000"/>
                  <a:gd name="connsiteX0-4425" fmla="*/ 998 w 10000"/>
                  <a:gd name="connsiteY0-4426" fmla="*/ 2995 h 10000"/>
                  <a:gd name="connsiteX1-4427" fmla="*/ 1860 w 10000"/>
                  <a:gd name="connsiteY1-4428" fmla="*/ 2616 h 10000"/>
                  <a:gd name="connsiteX2-4429" fmla="*/ 2446 w 10000"/>
                  <a:gd name="connsiteY2-4430" fmla="*/ 292 h 10000"/>
                  <a:gd name="connsiteX3-4431" fmla="*/ 3493 w 10000"/>
                  <a:gd name="connsiteY3-4432" fmla="*/ 1600 h 10000"/>
                  <a:gd name="connsiteX4-4433" fmla="*/ 4616 w 10000"/>
                  <a:gd name="connsiteY4-4434" fmla="*/ 4 h 10000"/>
                  <a:gd name="connsiteX5-4435" fmla="*/ 5662 w 10000"/>
                  <a:gd name="connsiteY5-4436" fmla="*/ 1087 h 10000"/>
                  <a:gd name="connsiteX6-4437" fmla="*/ 7305 w 10000"/>
                  <a:gd name="connsiteY6-4438" fmla="*/ 199 h 10000"/>
                  <a:gd name="connsiteX7-4439" fmla="*/ 8183 w 10000"/>
                  <a:gd name="connsiteY7-4440" fmla="*/ 2970 h 10000"/>
                  <a:gd name="connsiteX8-4441" fmla="*/ 9396 w 10000"/>
                  <a:gd name="connsiteY8-4442" fmla="*/ 4622 h 10000"/>
                  <a:gd name="connsiteX9-4443" fmla="*/ 9998 w 10000"/>
                  <a:gd name="connsiteY9-4444" fmla="*/ 9983 h 10000"/>
                  <a:gd name="connsiteX10-4445" fmla="*/ 8965 w 10000"/>
                  <a:gd name="connsiteY10-4446" fmla="*/ 5443 h 10000"/>
                  <a:gd name="connsiteX11-4447" fmla="*/ 8073 w 10000"/>
                  <a:gd name="connsiteY11-4448" fmla="*/ 4034 h 10000"/>
                  <a:gd name="connsiteX12-4449" fmla="*/ 6853 w 10000"/>
                  <a:gd name="connsiteY12-4450" fmla="*/ 4187 h 10000"/>
                  <a:gd name="connsiteX13-4451" fmla="*/ 5662 w 10000"/>
                  <a:gd name="connsiteY13-4452" fmla="*/ 2495 h 10000"/>
                  <a:gd name="connsiteX14-4453" fmla="*/ 4637 w 10000"/>
                  <a:gd name="connsiteY14-4454" fmla="*/ 3850 h 10000"/>
                  <a:gd name="connsiteX15-4455" fmla="*/ 3823 w 10000"/>
                  <a:gd name="connsiteY15-4456" fmla="*/ 2723 h 10000"/>
                  <a:gd name="connsiteX16-4457" fmla="*/ 2748 w 10000"/>
                  <a:gd name="connsiteY16-4458" fmla="*/ 3783 h 10000"/>
                  <a:gd name="connsiteX17-4459" fmla="*/ 1982 w 10000"/>
                  <a:gd name="connsiteY17-4460" fmla="*/ 3693 h 10000"/>
                  <a:gd name="connsiteX18-4461" fmla="*/ 1115 w 10000"/>
                  <a:gd name="connsiteY18-4462" fmla="*/ 5465 h 10000"/>
                  <a:gd name="connsiteX19-4463" fmla="*/ 1 w 10000"/>
                  <a:gd name="connsiteY19-4464" fmla="*/ 8375 h 10000"/>
                  <a:gd name="connsiteX20-4465" fmla="*/ 998 w 10000"/>
                  <a:gd name="connsiteY20-4466" fmla="*/ 2995 h 10000"/>
                  <a:gd name="connsiteX0-4467" fmla="*/ 998 w 10000"/>
                  <a:gd name="connsiteY0-4468" fmla="*/ 2995 h 10000"/>
                  <a:gd name="connsiteX1-4469" fmla="*/ 1860 w 10000"/>
                  <a:gd name="connsiteY1-4470" fmla="*/ 2616 h 10000"/>
                  <a:gd name="connsiteX2-4471" fmla="*/ 2446 w 10000"/>
                  <a:gd name="connsiteY2-4472" fmla="*/ 292 h 10000"/>
                  <a:gd name="connsiteX3-4473" fmla="*/ 3493 w 10000"/>
                  <a:gd name="connsiteY3-4474" fmla="*/ 1600 h 10000"/>
                  <a:gd name="connsiteX4-4475" fmla="*/ 4616 w 10000"/>
                  <a:gd name="connsiteY4-4476" fmla="*/ 4 h 10000"/>
                  <a:gd name="connsiteX5-4477" fmla="*/ 5662 w 10000"/>
                  <a:gd name="connsiteY5-4478" fmla="*/ 1087 h 10000"/>
                  <a:gd name="connsiteX6-4479" fmla="*/ 7305 w 10000"/>
                  <a:gd name="connsiteY6-4480" fmla="*/ 199 h 10000"/>
                  <a:gd name="connsiteX7-4481" fmla="*/ 8183 w 10000"/>
                  <a:gd name="connsiteY7-4482" fmla="*/ 2970 h 10000"/>
                  <a:gd name="connsiteX8-4483" fmla="*/ 9396 w 10000"/>
                  <a:gd name="connsiteY8-4484" fmla="*/ 4622 h 10000"/>
                  <a:gd name="connsiteX9-4485" fmla="*/ 9998 w 10000"/>
                  <a:gd name="connsiteY9-4486" fmla="*/ 9983 h 10000"/>
                  <a:gd name="connsiteX10-4487" fmla="*/ 8965 w 10000"/>
                  <a:gd name="connsiteY10-4488" fmla="*/ 5443 h 10000"/>
                  <a:gd name="connsiteX11-4489" fmla="*/ 8073 w 10000"/>
                  <a:gd name="connsiteY11-4490" fmla="*/ 4034 h 10000"/>
                  <a:gd name="connsiteX12-4491" fmla="*/ 6853 w 10000"/>
                  <a:gd name="connsiteY12-4492" fmla="*/ 4187 h 10000"/>
                  <a:gd name="connsiteX13-4493" fmla="*/ 5662 w 10000"/>
                  <a:gd name="connsiteY13-4494" fmla="*/ 2495 h 10000"/>
                  <a:gd name="connsiteX14-4495" fmla="*/ 4622 w 10000"/>
                  <a:gd name="connsiteY14-4496" fmla="*/ 3248 h 10000"/>
                  <a:gd name="connsiteX15-4497" fmla="*/ 3823 w 10000"/>
                  <a:gd name="connsiteY15-4498" fmla="*/ 2723 h 10000"/>
                  <a:gd name="connsiteX16-4499" fmla="*/ 2748 w 10000"/>
                  <a:gd name="connsiteY16-4500" fmla="*/ 3783 h 10000"/>
                  <a:gd name="connsiteX17-4501" fmla="*/ 1982 w 10000"/>
                  <a:gd name="connsiteY17-4502" fmla="*/ 3693 h 10000"/>
                  <a:gd name="connsiteX18-4503" fmla="*/ 1115 w 10000"/>
                  <a:gd name="connsiteY18-4504" fmla="*/ 5465 h 10000"/>
                  <a:gd name="connsiteX19-4505" fmla="*/ 1 w 10000"/>
                  <a:gd name="connsiteY19-4506" fmla="*/ 8375 h 10000"/>
                  <a:gd name="connsiteX20-4507" fmla="*/ 998 w 10000"/>
                  <a:gd name="connsiteY20-4508" fmla="*/ 2995 h 10000"/>
                  <a:gd name="connsiteX0-4509" fmla="*/ 998 w 10000"/>
                  <a:gd name="connsiteY0-4510" fmla="*/ 2995 h 10000"/>
                  <a:gd name="connsiteX1-4511" fmla="*/ 1860 w 10000"/>
                  <a:gd name="connsiteY1-4512" fmla="*/ 2616 h 10000"/>
                  <a:gd name="connsiteX2-4513" fmla="*/ 2446 w 10000"/>
                  <a:gd name="connsiteY2-4514" fmla="*/ 292 h 10000"/>
                  <a:gd name="connsiteX3-4515" fmla="*/ 3493 w 10000"/>
                  <a:gd name="connsiteY3-4516" fmla="*/ 1600 h 10000"/>
                  <a:gd name="connsiteX4-4517" fmla="*/ 4616 w 10000"/>
                  <a:gd name="connsiteY4-4518" fmla="*/ 4 h 10000"/>
                  <a:gd name="connsiteX5-4519" fmla="*/ 5662 w 10000"/>
                  <a:gd name="connsiteY5-4520" fmla="*/ 1087 h 10000"/>
                  <a:gd name="connsiteX6-4521" fmla="*/ 7305 w 10000"/>
                  <a:gd name="connsiteY6-4522" fmla="*/ 199 h 10000"/>
                  <a:gd name="connsiteX7-4523" fmla="*/ 8495 w 10000"/>
                  <a:gd name="connsiteY7-4524" fmla="*/ 2594 h 10000"/>
                  <a:gd name="connsiteX8-4525" fmla="*/ 9396 w 10000"/>
                  <a:gd name="connsiteY8-4526" fmla="*/ 4622 h 10000"/>
                  <a:gd name="connsiteX9-4527" fmla="*/ 9998 w 10000"/>
                  <a:gd name="connsiteY9-4528" fmla="*/ 9983 h 10000"/>
                  <a:gd name="connsiteX10-4529" fmla="*/ 8965 w 10000"/>
                  <a:gd name="connsiteY10-4530" fmla="*/ 5443 h 10000"/>
                  <a:gd name="connsiteX11-4531" fmla="*/ 8073 w 10000"/>
                  <a:gd name="connsiteY11-4532" fmla="*/ 4034 h 10000"/>
                  <a:gd name="connsiteX12-4533" fmla="*/ 6853 w 10000"/>
                  <a:gd name="connsiteY12-4534" fmla="*/ 4187 h 10000"/>
                  <a:gd name="connsiteX13-4535" fmla="*/ 5662 w 10000"/>
                  <a:gd name="connsiteY13-4536" fmla="*/ 2495 h 10000"/>
                  <a:gd name="connsiteX14-4537" fmla="*/ 4622 w 10000"/>
                  <a:gd name="connsiteY14-4538" fmla="*/ 3248 h 10000"/>
                  <a:gd name="connsiteX15-4539" fmla="*/ 3823 w 10000"/>
                  <a:gd name="connsiteY15-4540" fmla="*/ 2723 h 10000"/>
                  <a:gd name="connsiteX16-4541" fmla="*/ 2748 w 10000"/>
                  <a:gd name="connsiteY16-4542" fmla="*/ 3783 h 10000"/>
                  <a:gd name="connsiteX17-4543" fmla="*/ 1982 w 10000"/>
                  <a:gd name="connsiteY17-4544" fmla="*/ 3693 h 10000"/>
                  <a:gd name="connsiteX18-4545" fmla="*/ 1115 w 10000"/>
                  <a:gd name="connsiteY18-4546" fmla="*/ 5465 h 10000"/>
                  <a:gd name="connsiteX19-4547" fmla="*/ 1 w 10000"/>
                  <a:gd name="connsiteY19-4548" fmla="*/ 8375 h 10000"/>
                  <a:gd name="connsiteX20-4549" fmla="*/ 998 w 10000"/>
                  <a:gd name="connsiteY20-4550" fmla="*/ 2995 h 10000"/>
                  <a:gd name="connsiteX0-4551" fmla="*/ 998 w 10000"/>
                  <a:gd name="connsiteY0-4552" fmla="*/ 2995 h 10000"/>
                  <a:gd name="connsiteX1-4553" fmla="*/ 1860 w 10000"/>
                  <a:gd name="connsiteY1-4554" fmla="*/ 2616 h 10000"/>
                  <a:gd name="connsiteX2-4555" fmla="*/ 2446 w 10000"/>
                  <a:gd name="connsiteY2-4556" fmla="*/ 292 h 10000"/>
                  <a:gd name="connsiteX3-4557" fmla="*/ 3493 w 10000"/>
                  <a:gd name="connsiteY3-4558" fmla="*/ 1600 h 10000"/>
                  <a:gd name="connsiteX4-4559" fmla="*/ 4616 w 10000"/>
                  <a:gd name="connsiteY4-4560" fmla="*/ 4 h 10000"/>
                  <a:gd name="connsiteX5-4561" fmla="*/ 5662 w 10000"/>
                  <a:gd name="connsiteY5-4562" fmla="*/ 1087 h 10000"/>
                  <a:gd name="connsiteX6-4563" fmla="*/ 7305 w 10000"/>
                  <a:gd name="connsiteY6-4564" fmla="*/ 199 h 10000"/>
                  <a:gd name="connsiteX7-4565" fmla="*/ 8495 w 10000"/>
                  <a:gd name="connsiteY7-4566" fmla="*/ 2594 h 10000"/>
                  <a:gd name="connsiteX8-4567" fmla="*/ 9396 w 10000"/>
                  <a:gd name="connsiteY8-4568" fmla="*/ 4622 h 10000"/>
                  <a:gd name="connsiteX9-4569" fmla="*/ 9998 w 10000"/>
                  <a:gd name="connsiteY9-4570" fmla="*/ 9983 h 10000"/>
                  <a:gd name="connsiteX10-4571" fmla="*/ 8965 w 10000"/>
                  <a:gd name="connsiteY10-4572" fmla="*/ 5443 h 10000"/>
                  <a:gd name="connsiteX11-4573" fmla="*/ 8073 w 10000"/>
                  <a:gd name="connsiteY11-4574" fmla="*/ 4034 h 10000"/>
                  <a:gd name="connsiteX12-4575" fmla="*/ 6853 w 10000"/>
                  <a:gd name="connsiteY12-4576" fmla="*/ 4187 h 10000"/>
                  <a:gd name="connsiteX13-4577" fmla="*/ 5662 w 10000"/>
                  <a:gd name="connsiteY13-4578" fmla="*/ 2495 h 10000"/>
                  <a:gd name="connsiteX14-4579" fmla="*/ 4622 w 10000"/>
                  <a:gd name="connsiteY14-4580" fmla="*/ 3248 h 10000"/>
                  <a:gd name="connsiteX15-4581" fmla="*/ 3823 w 10000"/>
                  <a:gd name="connsiteY15-4582" fmla="*/ 2723 h 10000"/>
                  <a:gd name="connsiteX16-4583" fmla="*/ 2748 w 10000"/>
                  <a:gd name="connsiteY16-4584" fmla="*/ 3783 h 10000"/>
                  <a:gd name="connsiteX17-4585" fmla="*/ 1982 w 10000"/>
                  <a:gd name="connsiteY17-4586" fmla="*/ 3693 h 10000"/>
                  <a:gd name="connsiteX18-4587" fmla="*/ 1115 w 10000"/>
                  <a:gd name="connsiteY18-4588" fmla="*/ 5465 h 10000"/>
                  <a:gd name="connsiteX19-4589" fmla="*/ 1 w 10000"/>
                  <a:gd name="connsiteY19-4590" fmla="*/ 8375 h 10000"/>
                  <a:gd name="connsiteX20-4591" fmla="*/ 998 w 10000"/>
                  <a:gd name="connsiteY20-4592" fmla="*/ 2995 h 10000"/>
                  <a:gd name="connsiteX0-4593" fmla="*/ 998 w 10000"/>
                  <a:gd name="connsiteY0-4594" fmla="*/ 2995 h 10000"/>
                  <a:gd name="connsiteX1-4595" fmla="*/ 1860 w 10000"/>
                  <a:gd name="connsiteY1-4596" fmla="*/ 2616 h 10000"/>
                  <a:gd name="connsiteX2-4597" fmla="*/ 2446 w 10000"/>
                  <a:gd name="connsiteY2-4598" fmla="*/ 292 h 10000"/>
                  <a:gd name="connsiteX3-4599" fmla="*/ 3493 w 10000"/>
                  <a:gd name="connsiteY3-4600" fmla="*/ 1600 h 10000"/>
                  <a:gd name="connsiteX4-4601" fmla="*/ 4616 w 10000"/>
                  <a:gd name="connsiteY4-4602" fmla="*/ 4 h 10000"/>
                  <a:gd name="connsiteX5-4603" fmla="*/ 5662 w 10000"/>
                  <a:gd name="connsiteY5-4604" fmla="*/ 1087 h 10000"/>
                  <a:gd name="connsiteX6-4605" fmla="*/ 7305 w 10000"/>
                  <a:gd name="connsiteY6-4606" fmla="*/ 199 h 10000"/>
                  <a:gd name="connsiteX7-4607" fmla="*/ 8495 w 10000"/>
                  <a:gd name="connsiteY7-4608" fmla="*/ 2594 h 10000"/>
                  <a:gd name="connsiteX8-4609" fmla="*/ 9396 w 10000"/>
                  <a:gd name="connsiteY8-4610" fmla="*/ 4622 h 10000"/>
                  <a:gd name="connsiteX9-4611" fmla="*/ 9998 w 10000"/>
                  <a:gd name="connsiteY9-4612" fmla="*/ 9983 h 10000"/>
                  <a:gd name="connsiteX10-4613" fmla="*/ 8965 w 10000"/>
                  <a:gd name="connsiteY10-4614" fmla="*/ 5443 h 10000"/>
                  <a:gd name="connsiteX11-4615" fmla="*/ 8073 w 10000"/>
                  <a:gd name="connsiteY11-4616" fmla="*/ 4034 h 10000"/>
                  <a:gd name="connsiteX12-4617" fmla="*/ 6868 w 10000"/>
                  <a:gd name="connsiteY12-4618" fmla="*/ 3473 h 10000"/>
                  <a:gd name="connsiteX13-4619" fmla="*/ 5662 w 10000"/>
                  <a:gd name="connsiteY13-4620" fmla="*/ 2495 h 10000"/>
                  <a:gd name="connsiteX14-4621" fmla="*/ 4622 w 10000"/>
                  <a:gd name="connsiteY14-4622" fmla="*/ 3248 h 10000"/>
                  <a:gd name="connsiteX15-4623" fmla="*/ 3823 w 10000"/>
                  <a:gd name="connsiteY15-4624" fmla="*/ 2723 h 10000"/>
                  <a:gd name="connsiteX16-4625" fmla="*/ 2748 w 10000"/>
                  <a:gd name="connsiteY16-4626" fmla="*/ 3783 h 10000"/>
                  <a:gd name="connsiteX17-4627" fmla="*/ 1982 w 10000"/>
                  <a:gd name="connsiteY17-4628" fmla="*/ 3693 h 10000"/>
                  <a:gd name="connsiteX18-4629" fmla="*/ 1115 w 10000"/>
                  <a:gd name="connsiteY18-4630" fmla="*/ 5465 h 10000"/>
                  <a:gd name="connsiteX19-4631" fmla="*/ 1 w 10000"/>
                  <a:gd name="connsiteY19-4632" fmla="*/ 8375 h 10000"/>
                  <a:gd name="connsiteX20-4633" fmla="*/ 998 w 10000"/>
                  <a:gd name="connsiteY20-4634" fmla="*/ 2995 h 10000"/>
                  <a:gd name="connsiteX0-4635" fmla="*/ 998 w 10000"/>
                  <a:gd name="connsiteY0-4636" fmla="*/ 2995 h 10000"/>
                  <a:gd name="connsiteX1-4637" fmla="*/ 1860 w 10000"/>
                  <a:gd name="connsiteY1-4638" fmla="*/ 2616 h 10000"/>
                  <a:gd name="connsiteX2-4639" fmla="*/ 2446 w 10000"/>
                  <a:gd name="connsiteY2-4640" fmla="*/ 292 h 10000"/>
                  <a:gd name="connsiteX3-4641" fmla="*/ 3493 w 10000"/>
                  <a:gd name="connsiteY3-4642" fmla="*/ 1600 h 10000"/>
                  <a:gd name="connsiteX4-4643" fmla="*/ 4616 w 10000"/>
                  <a:gd name="connsiteY4-4644" fmla="*/ 4 h 10000"/>
                  <a:gd name="connsiteX5-4645" fmla="*/ 5662 w 10000"/>
                  <a:gd name="connsiteY5-4646" fmla="*/ 1087 h 10000"/>
                  <a:gd name="connsiteX6-4647" fmla="*/ 7305 w 10000"/>
                  <a:gd name="connsiteY6-4648" fmla="*/ 199 h 10000"/>
                  <a:gd name="connsiteX7-4649" fmla="*/ 8495 w 10000"/>
                  <a:gd name="connsiteY7-4650" fmla="*/ 2594 h 10000"/>
                  <a:gd name="connsiteX8-4651" fmla="*/ 9396 w 10000"/>
                  <a:gd name="connsiteY8-4652" fmla="*/ 4622 h 10000"/>
                  <a:gd name="connsiteX9-4653" fmla="*/ 9998 w 10000"/>
                  <a:gd name="connsiteY9-4654" fmla="*/ 9983 h 10000"/>
                  <a:gd name="connsiteX10-4655" fmla="*/ 8965 w 10000"/>
                  <a:gd name="connsiteY10-4656" fmla="*/ 5443 h 10000"/>
                  <a:gd name="connsiteX11-4657" fmla="*/ 8192 w 10000"/>
                  <a:gd name="connsiteY11-4658" fmla="*/ 3395 h 10000"/>
                  <a:gd name="connsiteX12-4659" fmla="*/ 6868 w 10000"/>
                  <a:gd name="connsiteY12-4660" fmla="*/ 3473 h 10000"/>
                  <a:gd name="connsiteX13-4661" fmla="*/ 5662 w 10000"/>
                  <a:gd name="connsiteY13-4662" fmla="*/ 2495 h 10000"/>
                  <a:gd name="connsiteX14-4663" fmla="*/ 4622 w 10000"/>
                  <a:gd name="connsiteY14-4664" fmla="*/ 3248 h 10000"/>
                  <a:gd name="connsiteX15-4665" fmla="*/ 3823 w 10000"/>
                  <a:gd name="connsiteY15-4666" fmla="*/ 2723 h 10000"/>
                  <a:gd name="connsiteX16-4667" fmla="*/ 2748 w 10000"/>
                  <a:gd name="connsiteY16-4668" fmla="*/ 3783 h 10000"/>
                  <a:gd name="connsiteX17-4669" fmla="*/ 1982 w 10000"/>
                  <a:gd name="connsiteY17-4670" fmla="*/ 3693 h 10000"/>
                  <a:gd name="connsiteX18-4671" fmla="*/ 1115 w 10000"/>
                  <a:gd name="connsiteY18-4672" fmla="*/ 5465 h 10000"/>
                  <a:gd name="connsiteX19-4673" fmla="*/ 1 w 10000"/>
                  <a:gd name="connsiteY19-4674" fmla="*/ 8375 h 10000"/>
                  <a:gd name="connsiteX20-4675" fmla="*/ 998 w 10000"/>
                  <a:gd name="connsiteY20-4676" fmla="*/ 2995 h 10000"/>
                  <a:gd name="connsiteX0-4677" fmla="*/ 998 w 10000"/>
                  <a:gd name="connsiteY0-4678" fmla="*/ 2995 h 10000"/>
                  <a:gd name="connsiteX1-4679" fmla="*/ 1860 w 10000"/>
                  <a:gd name="connsiteY1-4680" fmla="*/ 2616 h 10000"/>
                  <a:gd name="connsiteX2-4681" fmla="*/ 2446 w 10000"/>
                  <a:gd name="connsiteY2-4682" fmla="*/ 292 h 10000"/>
                  <a:gd name="connsiteX3-4683" fmla="*/ 3493 w 10000"/>
                  <a:gd name="connsiteY3-4684" fmla="*/ 1600 h 10000"/>
                  <a:gd name="connsiteX4-4685" fmla="*/ 4616 w 10000"/>
                  <a:gd name="connsiteY4-4686" fmla="*/ 4 h 10000"/>
                  <a:gd name="connsiteX5-4687" fmla="*/ 5662 w 10000"/>
                  <a:gd name="connsiteY5-4688" fmla="*/ 1087 h 10000"/>
                  <a:gd name="connsiteX6-4689" fmla="*/ 7305 w 10000"/>
                  <a:gd name="connsiteY6-4690" fmla="*/ 199 h 10000"/>
                  <a:gd name="connsiteX7-4691" fmla="*/ 8495 w 10000"/>
                  <a:gd name="connsiteY7-4692" fmla="*/ 2594 h 10000"/>
                  <a:gd name="connsiteX8-4693" fmla="*/ 9396 w 10000"/>
                  <a:gd name="connsiteY8-4694" fmla="*/ 4622 h 10000"/>
                  <a:gd name="connsiteX9-4695" fmla="*/ 9998 w 10000"/>
                  <a:gd name="connsiteY9-4696" fmla="*/ 9983 h 10000"/>
                  <a:gd name="connsiteX10-4697" fmla="*/ 8965 w 10000"/>
                  <a:gd name="connsiteY10-4698" fmla="*/ 5443 h 10000"/>
                  <a:gd name="connsiteX11-4699" fmla="*/ 8192 w 10000"/>
                  <a:gd name="connsiteY11-4700" fmla="*/ 3395 h 10000"/>
                  <a:gd name="connsiteX12-4701" fmla="*/ 6868 w 10000"/>
                  <a:gd name="connsiteY12-4702" fmla="*/ 3473 h 10000"/>
                  <a:gd name="connsiteX13-4703" fmla="*/ 5662 w 10000"/>
                  <a:gd name="connsiteY13-4704" fmla="*/ 2495 h 10000"/>
                  <a:gd name="connsiteX14-4705" fmla="*/ 4622 w 10000"/>
                  <a:gd name="connsiteY14-4706" fmla="*/ 3248 h 10000"/>
                  <a:gd name="connsiteX15-4707" fmla="*/ 3823 w 10000"/>
                  <a:gd name="connsiteY15-4708" fmla="*/ 2723 h 10000"/>
                  <a:gd name="connsiteX16-4709" fmla="*/ 2748 w 10000"/>
                  <a:gd name="connsiteY16-4710" fmla="*/ 3783 h 10000"/>
                  <a:gd name="connsiteX17-4711" fmla="*/ 1982 w 10000"/>
                  <a:gd name="connsiteY17-4712" fmla="*/ 3693 h 10000"/>
                  <a:gd name="connsiteX18-4713" fmla="*/ 1115 w 10000"/>
                  <a:gd name="connsiteY18-4714" fmla="*/ 5465 h 10000"/>
                  <a:gd name="connsiteX19-4715" fmla="*/ 1 w 10000"/>
                  <a:gd name="connsiteY19-4716" fmla="*/ 8375 h 10000"/>
                  <a:gd name="connsiteX20-4717" fmla="*/ 998 w 10000"/>
                  <a:gd name="connsiteY20-4718" fmla="*/ 2995 h 10000"/>
                  <a:gd name="connsiteX0-4719" fmla="*/ 998 w 10000"/>
                  <a:gd name="connsiteY0-4720" fmla="*/ 2995 h 10000"/>
                  <a:gd name="connsiteX1-4721" fmla="*/ 1860 w 10000"/>
                  <a:gd name="connsiteY1-4722" fmla="*/ 2616 h 10000"/>
                  <a:gd name="connsiteX2-4723" fmla="*/ 2446 w 10000"/>
                  <a:gd name="connsiteY2-4724" fmla="*/ 292 h 10000"/>
                  <a:gd name="connsiteX3-4725" fmla="*/ 3493 w 10000"/>
                  <a:gd name="connsiteY3-4726" fmla="*/ 1600 h 10000"/>
                  <a:gd name="connsiteX4-4727" fmla="*/ 4616 w 10000"/>
                  <a:gd name="connsiteY4-4728" fmla="*/ 4 h 10000"/>
                  <a:gd name="connsiteX5-4729" fmla="*/ 5662 w 10000"/>
                  <a:gd name="connsiteY5-4730" fmla="*/ 1087 h 10000"/>
                  <a:gd name="connsiteX6-4731" fmla="*/ 7305 w 10000"/>
                  <a:gd name="connsiteY6-4732" fmla="*/ 199 h 10000"/>
                  <a:gd name="connsiteX7-4733" fmla="*/ 8495 w 10000"/>
                  <a:gd name="connsiteY7-4734" fmla="*/ 2594 h 10000"/>
                  <a:gd name="connsiteX8-4735" fmla="*/ 9396 w 10000"/>
                  <a:gd name="connsiteY8-4736" fmla="*/ 4622 h 10000"/>
                  <a:gd name="connsiteX9-4737" fmla="*/ 9998 w 10000"/>
                  <a:gd name="connsiteY9-4738" fmla="*/ 9983 h 10000"/>
                  <a:gd name="connsiteX10-4739" fmla="*/ 8965 w 10000"/>
                  <a:gd name="connsiteY10-4740" fmla="*/ 5443 h 10000"/>
                  <a:gd name="connsiteX11-4741" fmla="*/ 8192 w 10000"/>
                  <a:gd name="connsiteY11-4742" fmla="*/ 3395 h 10000"/>
                  <a:gd name="connsiteX12-4743" fmla="*/ 6868 w 10000"/>
                  <a:gd name="connsiteY12-4744" fmla="*/ 3473 h 10000"/>
                  <a:gd name="connsiteX13-4745" fmla="*/ 5662 w 10000"/>
                  <a:gd name="connsiteY13-4746" fmla="*/ 2495 h 10000"/>
                  <a:gd name="connsiteX14-4747" fmla="*/ 4622 w 10000"/>
                  <a:gd name="connsiteY14-4748" fmla="*/ 3248 h 10000"/>
                  <a:gd name="connsiteX15-4749" fmla="*/ 3823 w 10000"/>
                  <a:gd name="connsiteY15-4750" fmla="*/ 2723 h 10000"/>
                  <a:gd name="connsiteX16-4751" fmla="*/ 2748 w 10000"/>
                  <a:gd name="connsiteY16-4752" fmla="*/ 3783 h 10000"/>
                  <a:gd name="connsiteX17-4753" fmla="*/ 1982 w 10000"/>
                  <a:gd name="connsiteY17-4754" fmla="*/ 3693 h 10000"/>
                  <a:gd name="connsiteX18-4755" fmla="*/ 1115 w 10000"/>
                  <a:gd name="connsiteY18-4756" fmla="*/ 5465 h 10000"/>
                  <a:gd name="connsiteX19-4757" fmla="*/ 1 w 10000"/>
                  <a:gd name="connsiteY19-4758" fmla="*/ 8375 h 10000"/>
                  <a:gd name="connsiteX20-4759" fmla="*/ 998 w 10000"/>
                  <a:gd name="connsiteY20-4760" fmla="*/ 2995 h 10000"/>
                  <a:gd name="connsiteX0-4761" fmla="*/ 998 w 10001"/>
                  <a:gd name="connsiteY0-4762" fmla="*/ 2995 h 10004"/>
                  <a:gd name="connsiteX1-4763" fmla="*/ 1860 w 10001"/>
                  <a:gd name="connsiteY1-4764" fmla="*/ 2616 h 10004"/>
                  <a:gd name="connsiteX2-4765" fmla="*/ 2446 w 10001"/>
                  <a:gd name="connsiteY2-4766" fmla="*/ 292 h 10004"/>
                  <a:gd name="connsiteX3-4767" fmla="*/ 3493 w 10001"/>
                  <a:gd name="connsiteY3-4768" fmla="*/ 1600 h 10004"/>
                  <a:gd name="connsiteX4-4769" fmla="*/ 4616 w 10001"/>
                  <a:gd name="connsiteY4-4770" fmla="*/ 4 h 10004"/>
                  <a:gd name="connsiteX5-4771" fmla="*/ 5662 w 10001"/>
                  <a:gd name="connsiteY5-4772" fmla="*/ 1087 h 10004"/>
                  <a:gd name="connsiteX6-4773" fmla="*/ 7305 w 10001"/>
                  <a:gd name="connsiteY6-4774" fmla="*/ 199 h 10004"/>
                  <a:gd name="connsiteX7-4775" fmla="*/ 8495 w 10001"/>
                  <a:gd name="connsiteY7-4776" fmla="*/ 2594 h 10004"/>
                  <a:gd name="connsiteX8-4777" fmla="*/ 9396 w 10001"/>
                  <a:gd name="connsiteY8-4778" fmla="*/ 4622 h 10004"/>
                  <a:gd name="connsiteX9-4779" fmla="*/ 9998 w 10001"/>
                  <a:gd name="connsiteY9-4780" fmla="*/ 9983 h 10004"/>
                  <a:gd name="connsiteX10-4781" fmla="*/ 9233 w 10001"/>
                  <a:gd name="connsiteY10-4782" fmla="*/ 6233 h 10004"/>
                  <a:gd name="connsiteX11-4783" fmla="*/ 8192 w 10001"/>
                  <a:gd name="connsiteY11-4784" fmla="*/ 3395 h 10004"/>
                  <a:gd name="connsiteX12-4785" fmla="*/ 6868 w 10001"/>
                  <a:gd name="connsiteY12-4786" fmla="*/ 3473 h 10004"/>
                  <a:gd name="connsiteX13-4787" fmla="*/ 5662 w 10001"/>
                  <a:gd name="connsiteY13-4788" fmla="*/ 2495 h 10004"/>
                  <a:gd name="connsiteX14-4789" fmla="*/ 4622 w 10001"/>
                  <a:gd name="connsiteY14-4790" fmla="*/ 3248 h 10004"/>
                  <a:gd name="connsiteX15-4791" fmla="*/ 3823 w 10001"/>
                  <a:gd name="connsiteY15-4792" fmla="*/ 2723 h 10004"/>
                  <a:gd name="connsiteX16-4793" fmla="*/ 2748 w 10001"/>
                  <a:gd name="connsiteY16-4794" fmla="*/ 3783 h 10004"/>
                  <a:gd name="connsiteX17-4795" fmla="*/ 1982 w 10001"/>
                  <a:gd name="connsiteY17-4796" fmla="*/ 3693 h 10004"/>
                  <a:gd name="connsiteX18-4797" fmla="*/ 1115 w 10001"/>
                  <a:gd name="connsiteY18-4798" fmla="*/ 5465 h 10004"/>
                  <a:gd name="connsiteX19-4799" fmla="*/ 1 w 10001"/>
                  <a:gd name="connsiteY19-4800" fmla="*/ 8375 h 10004"/>
                  <a:gd name="connsiteX20-4801" fmla="*/ 998 w 10001"/>
                  <a:gd name="connsiteY20-4802" fmla="*/ 2995 h 10004"/>
                  <a:gd name="connsiteX0-4803" fmla="*/ 998 w 10000"/>
                  <a:gd name="connsiteY0-4804" fmla="*/ 2995 h 10006"/>
                  <a:gd name="connsiteX1-4805" fmla="*/ 1860 w 10000"/>
                  <a:gd name="connsiteY1-4806" fmla="*/ 2616 h 10006"/>
                  <a:gd name="connsiteX2-4807" fmla="*/ 2446 w 10000"/>
                  <a:gd name="connsiteY2-4808" fmla="*/ 292 h 10006"/>
                  <a:gd name="connsiteX3-4809" fmla="*/ 3493 w 10000"/>
                  <a:gd name="connsiteY3-4810" fmla="*/ 1600 h 10006"/>
                  <a:gd name="connsiteX4-4811" fmla="*/ 4616 w 10000"/>
                  <a:gd name="connsiteY4-4812" fmla="*/ 4 h 10006"/>
                  <a:gd name="connsiteX5-4813" fmla="*/ 5662 w 10000"/>
                  <a:gd name="connsiteY5-4814" fmla="*/ 1087 h 10006"/>
                  <a:gd name="connsiteX6-4815" fmla="*/ 7305 w 10000"/>
                  <a:gd name="connsiteY6-4816" fmla="*/ 199 h 10006"/>
                  <a:gd name="connsiteX7-4817" fmla="*/ 8495 w 10000"/>
                  <a:gd name="connsiteY7-4818" fmla="*/ 2594 h 10006"/>
                  <a:gd name="connsiteX8-4819" fmla="*/ 9396 w 10000"/>
                  <a:gd name="connsiteY8-4820" fmla="*/ 4622 h 10006"/>
                  <a:gd name="connsiteX9-4821" fmla="*/ 9998 w 10000"/>
                  <a:gd name="connsiteY9-4822" fmla="*/ 9983 h 10006"/>
                  <a:gd name="connsiteX10-4823" fmla="*/ 9233 w 10000"/>
                  <a:gd name="connsiteY10-4824" fmla="*/ 6233 h 10006"/>
                  <a:gd name="connsiteX11-4825" fmla="*/ 8192 w 10000"/>
                  <a:gd name="connsiteY11-4826" fmla="*/ 3395 h 10006"/>
                  <a:gd name="connsiteX12-4827" fmla="*/ 6868 w 10000"/>
                  <a:gd name="connsiteY12-4828" fmla="*/ 3473 h 10006"/>
                  <a:gd name="connsiteX13-4829" fmla="*/ 5662 w 10000"/>
                  <a:gd name="connsiteY13-4830" fmla="*/ 2495 h 10006"/>
                  <a:gd name="connsiteX14-4831" fmla="*/ 4622 w 10000"/>
                  <a:gd name="connsiteY14-4832" fmla="*/ 3248 h 10006"/>
                  <a:gd name="connsiteX15-4833" fmla="*/ 3823 w 10000"/>
                  <a:gd name="connsiteY15-4834" fmla="*/ 2723 h 10006"/>
                  <a:gd name="connsiteX16-4835" fmla="*/ 2748 w 10000"/>
                  <a:gd name="connsiteY16-4836" fmla="*/ 3783 h 10006"/>
                  <a:gd name="connsiteX17-4837" fmla="*/ 1982 w 10000"/>
                  <a:gd name="connsiteY17-4838" fmla="*/ 3693 h 10006"/>
                  <a:gd name="connsiteX18-4839" fmla="*/ 1115 w 10000"/>
                  <a:gd name="connsiteY18-4840" fmla="*/ 5465 h 10006"/>
                  <a:gd name="connsiteX19-4841" fmla="*/ 1 w 10000"/>
                  <a:gd name="connsiteY19-4842" fmla="*/ 8375 h 10006"/>
                  <a:gd name="connsiteX20-4843" fmla="*/ 998 w 10000"/>
                  <a:gd name="connsiteY20-4844" fmla="*/ 2995 h 10006"/>
                  <a:gd name="connsiteX0-4845" fmla="*/ 998 w 10000"/>
                  <a:gd name="connsiteY0-4846" fmla="*/ 2995 h 10006"/>
                  <a:gd name="connsiteX1-4847" fmla="*/ 1860 w 10000"/>
                  <a:gd name="connsiteY1-4848" fmla="*/ 2616 h 10006"/>
                  <a:gd name="connsiteX2-4849" fmla="*/ 2446 w 10000"/>
                  <a:gd name="connsiteY2-4850" fmla="*/ 292 h 10006"/>
                  <a:gd name="connsiteX3-4851" fmla="*/ 3493 w 10000"/>
                  <a:gd name="connsiteY3-4852" fmla="*/ 1600 h 10006"/>
                  <a:gd name="connsiteX4-4853" fmla="*/ 4616 w 10000"/>
                  <a:gd name="connsiteY4-4854" fmla="*/ 4 h 10006"/>
                  <a:gd name="connsiteX5-4855" fmla="*/ 5662 w 10000"/>
                  <a:gd name="connsiteY5-4856" fmla="*/ 1087 h 10006"/>
                  <a:gd name="connsiteX6-4857" fmla="*/ 7305 w 10000"/>
                  <a:gd name="connsiteY6-4858" fmla="*/ 199 h 10006"/>
                  <a:gd name="connsiteX7-4859" fmla="*/ 8495 w 10000"/>
                  <a:gd name="connsiteY7-4860" fmla="*/ 2594 h 10006"/>
                  <a:gd name="connsiteX8-4861" fmla="*/ 9396 w 10000"/>
                  <a:gd name="connsiteY8-4862" fmla="*/ 4622 h 10006"/>
                  <a:gd name="connsiteX9-4863" fmla="*/ 9998 w 10000"/>
                  <a:gd name="connsiteY9-4864" fmla="*/ 9983 h 10006"/>
                  <a:gd name="connsiteX10-4865" fmla="*/ 9233 w 10000"/>
                  <a:gd name="connsiteY10-4866" fmla="*/ 6233 h 10006"/>
                  <a:gd name="connsiteX11-4867" fmla="*/ 8192 w 10000"/>
                  <a:gd name="connsiteY11-4868" fmla="*/ 3395 h 10006"/>
                  <a:gd name="connsiteX12-4869" fmla="*/ 6868 w 10000"/>
                  <a:gd name="connsiteY12-4870" fmla="*/ 3473 h 10006"/>
                  <a:gd name="connsiteX13-4871" fmla="*/ 5662 w 10000"/>
                  <a:gd name="connsiteY13-4872" fmla="*/ 2495 h 10006"/>
                  <a:gd name="connsiteX14-4873" fmla="*/ 4622 w 10000"/>
                  <a:gd name="connsiteY14-4874" fmla="*/ 3248 h 10006"/>
                  <a:gd name="connsiteX15-4875" fmla="*/ 3823 w 10000"/>
                  <a:gd name="connsiteY15-4876" fmla="*/ 2723 h 10006"/>
                  <a:gd name="connsiteX16-4877" fmla="*/ 2748 w 10000"/>
                  <a:gd name="connsiteY16-4878" fmla="*/ 3783 h 10006"/>
                  <a:gd name="connsiteX17-4879" fmla="*/ 1982 w 10000"/>
                  <a:gd name="connsiteY17-4880" fmla="*/ 3693 h 10006"/>
                  <a:gd name="connsiteX18-4881" fmla="*/ 1115 w 10000"/>
                  <a:gd name="connsiteY18-4882" fmla="*/ 5465 h 10006"/>
                  <a:gd name="connsiteX19-4883" fmla="*/ 1 w 10000"/>
                  <a:gd name="connsiteY19-4884" fmla="*/ 8375 h 10006"/>
                  <a:gd name="connsiteX20-4885" fmla="*/ 998 w 10000"/>
                  <a:gd name="connsiteY20-4886" fmla="*/ 2995 h 10006"/>
                  <a:gd name="connsiteX0-4887" fmla="*/ 998 w 10000"/>
                  <a:gd name="connsiteY0-4888" fmla="*/ 2995 h 10006"/>
                  <a:gd name="connsiteX1-4889" fmla="*/ 1860 w 10000"/>
                  <a:gd name="connsiteY1-4890" fmla="*/ 2616 h 10006"/>
                  <a:gd name="connsiteX2-4891" fmla="*/ 2446 w 10000"/>
                  <a:gd name="connsiteY2-4892" fmla="*/ 292 h 10006"/>
                  <a:gd name="connsiteX3-4893" fmla="*/ 3493 w 10000"/>
                  <a:gd name="connsiteY3-4894" fmla="*/ 1600 h 10006"/>
                  <a:gd name="connsiteX4-4895" fmla="*/ 4616 w 10000"/>
                  <a:gd name="connsiteY4-4896" fmla="*/ 4 h 10006"/>
                  <a:gd name="connsiteX5-4897" fmla="*/ 5662 w 10000"/>
                  <a:gd name="connsiteY5-4898" fmla="*/ 1087 h 10006"/>
                  <a:gd name="connsiteX6-4899" fmla="*/ 7305 w 10000"/>
                  <a:gd name="connsiteY6-4900" fmla="*/ 199 h 10006"/>
                  <a:gd name="connsiteX7-4901" fmla="*/ 8495 w 10000"/>
                  <a:gd name="connsiteY7-4902" fmla="*/ 2594 h 10006"/>
                  <a:gd name="connsiteX8-4903" fmla="*/ 9396 w 10000"/>
                  <a:gd name="connsiteY8-4904" fmla="*/ 4622 h 10006"/>
                  <a:gd name="connsiteX9-4905" fmla="*/ 9998 w 10000"/>
                  <a:gd name="connsiteY9-4906" fmla="*/ 9983 h 10006"/>
                  <a:gd name="connsiteX10-4907" fmla="*/ 9233 w 10000"/>
                  <a:gd name="connsiteY10-4908" fmla="*/ 6233 h 10006"/>
                  <a:gd name="connsiteX11-4909" fmla="*/ 8192 w 10000"/>
                  <a:gd name="connsiteY11-4910" fmla="*/ 3395 h 10006"/>
                  <a:gd name="connsiteX12-4911" fmla="*/ 6868 w 10000"/>
                  <a:gd name="connsiteY12-4912" fmla="*/ 3473 h 10006"/>
                  <a:gd name="connsiteX13-4913" fmla="*/ 5662 w 10000"/>
                  <a:gd name="connsiteY13-4914" fmla="*/ 2495 h 10006"/>
                  <a:gd name="connsiteX14-4915" fmla="*/ 4622 w 10000"/>
                  <a:gd name="connsiteY14-4916" fmla="*/ 3248 h 10006"/>
                  <a:gd name="connsiteX15-4917" fmla="*/ 3823 w 10000"/>
                  <a:gd name="connsiteY15-4918" fmla="*/ 2723 h 10006"/>
                  <a:gd name="connsiteX16-4919" fmla="*/ 2748 w 10000"/>
                  <a:gd name="connsiteY16-4920" fmla="*/ 3783 h 10006"/>
                  <a:gd name="connsiteX17-4921" fmla="*/ 1982 w 10000"/>
                  <a:gd name="connsiteY17-4922" fmla="*/ 3693 h 10006"/>
                  <a:gd name="connsiteX18-4923" fmla="*/ 1115 w 10000"/>
                  <a:gd name="connsiteY18-4924" fmla="*/ 5465 h 10006"/>
                  <a:gd name="connsiteX19-4925" fmla="*/ 1 w 10000"/>
                  <a:gd name="connsiteY19-4926" fmla="*/ 8375 h 10006"/>
                  <a:gd name="connsiteX20-4927" fmla="*/ 998 w 10000"/>
                  <a:gd name="connsiteY20-4928" fmla="*/ 2995 h 10006"/>
                  <a:gd name="connsiteX0-4929" fmla="*/ 998 w 10000"/>
                  <a:gd name="connsiteY0-4930" fmla="*/ 2995 h 10006"/>
                  <a:gd name="connsiteX1-4931" fmla="*/ 1860 w 10000"/>
                  <a:gd name="connsiteY1-4932" fmla="*/ 2616 h 10006"/>
                  <a:gd name="connsiteX2-4933" fmla="*/ 2446 w 10000"/>
                  <a:gd name="connsiteY2-4934" fmla="*/ 292 h 10006"/>
                  <a:gd name="connsiteX3-4935" fmla="*/ 3493 w 10000"/>
                  <a:gd name="connsiteY3-4936" fmla="*/ 1600 h 10006"/>
                  <a:gd name="connsiteX4-4937" fmla="*/ 4616 w 10000"/>
                  <a:gd name="connsiteY4-4938" fmla="*/ 4 h 10006"/>
                  <a:gd name="connsiteX5-4939" fmla="*/ 5662 w 10000"/>
                  <a:gd name="connsiteY5-4940" fmla="*/ 1087 h 10006"/>
                  <a:gd name="connsiteX6-4941" fmla="*/ 7305 w 10000"/>
                  <a:gd name="connsiteY6-4942" fmla="*/ 199 h 10006"/>
                  <a:gd name="connsiteX7-4943" fmla="*/ 8495 w 10000"/>
                  <a:gd name="connsiteY7-4944" fmla="*/ 2594 h 10006"/>
                  <a:gd name="connsiteX8-4945" fmla="*/ 9396 w 10000"/>
                  <a:gd name="connsiteY8-4946" fmla="*/ 4622 h 10006"/>
                  <a:gd name="connsiteX9-4947" fmla="*/ 9998 w 10000"/>
                  <a:gd name="connsiteY9-4948" fmla="*/ 9983 h 10006"/>
                  <a:gd name="connsiteX10-4949" fmla="*/ 9233 w 10000"/>
                  <a:gd name="connsiteY10-4950" fmla="*/ 6233 h 10006"/>
                  <a:gd name="connsiteX11-4951" fmla="*/ 8192 w 10000"/>
                  <a:gd name="connsiteY11-4952" fmla="*/ 3395 h 10006"/>
                  <a:gd name="connsiteX12-4953" fmla="*/ 6868 w 10000"/>
                  <a:gd name="connsiteY12-4954" fmla="*/ 3473 h 10006"/>
                  <a:gd name="connsiteX13-4955" fmla="*/ 5662 w 10000"/>
                  <a:gd name="connsiteY13-4956" fmla="*/ 2495 h 10006"/>
                  <a:gd name="connsiteX14-4957" fmla="*/ 4622 w 10000"/>
                  <a:gd name="connsiteY14-4958" fmla="*/ 3248 h 10006"/>
                  <a:gd name="connsiteX15-4959" fmla="*/ 3823 w 10000"/>
                  <a:gd name="connsiteY15-4960" fmla="*/ 2723 h 10006"/>
                  <a:gd name="connsiteX16-4961" fmla="*/ 2748 w 10000"/>
                  <a:gd name="connsiteY16-4962" fmla="*/ 3783 h 10006"/>
                  <a:gd name="connsiteX17-4963" fmla="*/ 1982 w 10000"/>
                  <a:gd name="connsiteY17-4964" fmla="*/ 3693 h 10006"/>
                  <a:gd name="connsiteX18-4965" fmla="*/ 1115 w 10000"/>
                  <a:gd name="connsiteY18-4966" fmla="*/ 5465 h 10006"/>
                  <a:gd name="connsiteX19-4967" fmla="*/ 1 w 10000"/>
                  <a:gd name="connsiteY19-4968" fmla="*/ 8375 h 10006"/>
                  <a:gd name="connsiteX20-4969" fmla="*/ 998 w 10000"/>
                  <a:gd name="connsiteY20-4970" fmla="*/ 2995 h 10006"/>
                  <a:gd name="connsiteX0-4971" fmla="*/ 998 w 10000"/>
                  <a:gd name="connsiteY0-4972" fmla="*/ 2995 h 10006"/>
                  <a:gd name="connsiteX1-4973" fmla="*/ 1860 w 10000"/>
                  <a:gd name="connsiteY1-4974" fmla="*/ 2616 h 10006"/>
                  <a:gd name="connsiteX2-4975" fmla="*/ 2446 w 10000"/>
                  <a:gd name="connsiteY2-4976" fmla="*/ 292 h 10006"/>
                  <a:gd name="connsiteX3-4977" fmla="*/ 3493 w 10000"/>
                  <a:gd name="connsiteY3-4978" fmla="*/ 1600 h 10006"/>
                  <a:gd name="connsiteX4-4979" fmla="*/ 4616 w 10000"/>
                  <a:gd name="connsiteY4-4980" fmla="*/ 4 h 10006"/>
                  <a:gd name="connsiteX5-4981" fmla="*/ 5662 w 10000"/>
                  <a:gd name="connsiteY5-4982" fmla="*/ 1087 h 10006"/>
                  <a:gd name="connsiteX6-4983" fmla="*/ 7305 w 10000"/>
                  <a:gd name="connsiteY6-4984" fmla="*/ 199 h 10006"/>
                  <a:gd name="connsiteX7-4985" fmla="*/ 8495 w 10000"/>
                  <a:gd name="connsiteY7-4986" fmla="*/ 2594 h 10006"/>
                  <a:gd name="connsiteX8-4987" fmla="*/ 9396 w 10000"/>
                  <a:gd name="connsiteY8-4988" fmla="*/ 4622 h 10006"/>
                  <a:gd name="connsiteX9-4989" fmla="*/ 9998 w 10000"/>
                  <a:gd name="connsiteY9-4990" fmla="*/ 9983 h 10006"/>
                  <a:gd name="connsiteX10-4991" fmla="*/ 9233 w 10000"/>
                  <a:gd name="connsiteY10-4992" fmla="*/ 6233 h 10006"/>
                  <a:gd name="connsiteX11-4993" fmla="*/ 8192 w 10000"/>
                  <a:gd name="connsiteY11-4994" fmla="*/ 3395 h 10006"/>
                  <a:gd name="connsiteX12-4995" fmla="*/ 6868 w 10000"/>
                  <a:gd name="connsiteY12-4996" fmla="*/ 3473 h 10006"/>
                  <a:gd name="connsiteX13-4997" fmla="*/ 5662 w 10000"/>
                  <a:gd name="connsiteY13-4998" fmla="*/ 2495 h 10006"/>
                  <a:gd name="connsiteX14-4999" fmla="*/ 4622 w 10000"/>
                  <a:gd name="connsiteY14-5000" fmla="*/ 3248 h 10006"/>
                  <a:gd name="connsiteX15-5001" fmla="*/ 3823 w 10000"/>
                  <a:gd name="connsiteY15-5002" fmla="*/ 2723 h 10006"/>
                  <a:gd name="connsiteX16-5003" fmla="*/ 2748 w 10000"/>
                  <a:gd name="connsiteY16-5004" fmla="*/ 3783 h 10006"/>
                  <a:gd name="connsiteX17-5005" fmla="*/ 1982 w 10000"/>
                  <a:gd name="connsiteY17-5006" fmla="*/ 3693 h 10006"/>
                  <a:gd name="connsiteX18-5007" fmla="*/ 1115 w 10000"/>
                  <a:gd name="connsiteY18-5008" fmla="*/ 5465 h 10006"/>
                  <a:gd name="connsiteX19-5009" fmla="*/ 1 w 10000"/>
                  <a:gd name="connsiteY19-5010" fmla="*/ 8375 h 10006"/>
                  <a:gd name="connsiteX20-5011" fmla="*/ 998 w 10000"/>
                  <a:gd name="connsiteY20-5012" fmla="*/ 2995 h 10006"/>
                  <a:gd name="connsiteX0-5013" fmla="*/ 998 w 10000"/>
                  <a:gd name="connsiteY0-5014" fmla="*/ 2995 h 10006"/>
                  <a:gd name="connsiteX1-5015" fmla="*/ 1860 w 10000"/>
                  <a:gd name="connsiteY1-5016" fmla="*/ 2616 h 10006"/>
                  <a:gd name="connsiteX2-5017" fmla="*/ 2446 w 10000"/>
                  <a:gd name="connsiteY2-5018" fmla="*/ 292 h 10006"/>
                  <a:gd name="connsiteX3-5019" fmla="*/ 3493 w 10000"/>
                  <a:gd name="connsiteY3-5020" fmla="*/ 1600 h 10006"/>
                  <a:gd name="connsiteX4-5021" fmla="*/ 4616 w 10000"/>
                  <a:gd name="connsiteY4-5022" fmla="*/ 4 h 10006"/>
                  <a:gd name="connsiteX5-5023" fmla="*/ 5662 w 10000"/>
                  <a:gd name="connsiteY5-5024" fmla="*/ 1087 h 10006"/>
                  <a:gd name="connsiteX6-5025" fmla="*/ 7305 w 10000"/>
                  <a:gd name="connsiteY6-5026" fmla="*/ 199 h 10006"/>
                  <a:gd name="connsiteX7-5027" fmla="*/ 8495 w 10000"/>
                  <a:gd name="connsiteY7-5028" fmla="*/ 2594 h 10006"/>
                  <a:gd name="connsiteX8-5029" fmla="*/ 9396 w 10000"/>
                  <a:gd name="connsiteY8-5030" fmla="*/ 4622 h 10006"/>
                  <a:gd name="connsiteX9-5031" fmla="*/ 9998 w 10000"/>
                  <a:gd name="connsiteY9-5032" fmla="*/ 9983 h 10006"/>
                  <a:gd name="connsiteX10-5033" fmla="*/ 9233 w 10000"/>
                  <a:gd name="connsiteY10-5034" fmla="*/ 6233 h 10006"/>
                  <a:gd name="connsiteX11-5035" fmla="*/ 8192 w 10000"/>
                  <a:gd name="connsiteY11-5036" fmla="*/ 3395 h 10006"/>
                  <a:gd name="connsiteX12-5037" fmla="*/ 6868 w 10000"/>
                  <a:gd name="connsiteY12-5038" fmla="*/ 3473 h 10006"/>
                  <a:gd name="connsiteX13-5039" fmla="*/ 5662 w 10000"/>
                  <a:gd name="connsiteY13-5040" fmla="*/ 2495 h 10006"/>
                  <a:gd name="connsiteX14-5041" fmla="*/ 4622 w 10000"/>
                  <a:gd name="connsiteY14-5042" fmla="*/ 3248 h 10006"/>
                  <a:gd name="connsiteX15-5043" fmla="*/ 3823 w 10000"/>
                  <a:gd name="connsiteY15-5044" fmla="*/ 2723 h 10006"/>
                  <a:gd name="connsiteX16-5045" fmla="*/ 2748 w 10000"/>
                  <a:gd name="connsiteY16-5046" fmla="*/ 3783 h 10006"/>
                  <a:gd name="connsiteX17-5047" fmla="*/ 1982 w 10000"/>
                  <a:gd name="connsiteY17-5048" fmla="*/ 3693 h 10006"/>
                  <a:gd name="connsiteX18-5049" fmla="*/ 1115 w 10000"/>
                  <a:gd name="connsiteY18-5050" fmla="*/ 5465 h 10006"/>
                  <a:gd name="connsiteX19-5051" fmla="*/ 1 w 10000"/>
                  <a:gd name="connsiteY19-5052" fmla="*/ 8375 h 10006"/>
                  <a:gd name="connsiteX20-5053" fmla="*/ 998 w 10000"/>
                  <a:gd name="connsiteY20-5054" fmla="*/ 2995 h 10006"/>
                  <a:gd name="connsiteX0-5055" fmla="*/ 998 w 10000"/>
                  <a:gd name="connsiteY0-5056" fmla="*/ 2995 h 10006"/>
                  <a:gd name="connsiteX1-5057" fmla="*/ 1860 w 10000"/>
                  <a:gd name="connsiteY1-5058" fmla="*/ 2616 h 10006"/>
                  <a:gd name="connsiteX2-5059" fmla="*/ 2446 w 10000"/>
                  <a:gd name="connsiteY2-5060" fmla="*/ 292 h 10006"/>
                  <a:gd name="connsiteX3-5061" fmla="*/ 3493 w 10000"/>
                  <a:gd name="connsiteY3-5062" fmla="*/ 1600 h 10006"/>
                  <a:gd name="connsiteX4-5063" fmla="*/ 4616 w 10000"/>
                  <a:gd name="connsiteY4-5064" fmla="*/ 4 h 10006"/>
                  <a:gd name="connsiteX5-5065" fmla="*/ 5662 w 10000"/>
                  <a:gd name="connsiteY5-5066" fmla="*/ 1087 h 10006"/>
                  <a:gd name="connsiteX6-5067" fmla="*/ 7305 w 10000"/>
                  <a:gd name="connsiteY6-5068" fmla="*/ 199 h 10006"/>
                  <a:gd name="connsiteX7-5069" fmla="*/ 8495 w 10000"/>
                  <a:gd name="connsiteY7-5070" fmla="*/ 2594 h 10006"/>
                  <a:gd name="connsiteX8-5071" fmla="*/ 9396 w 10000"/>
                  <a:gd name="connsiteY8-5072" fmla="*/ 4622 h 10006"/>
                  <a:gd name="connsiteX9-5073" fmla="*/ 9998 w 10000"/>
                  <a:gd name="connsiteY9-5074" fmla="*/ 9983 h 10006"/>
                  <a:gd name="connsiteX10-5075" fmla="*/ 9233 w 10000"/>
                  <a:gd name="connsiteY10-5076" fmla="*/ 6233 h 10006"/>
                  <a:gd name="connsiteX11-5077" fmla="*/ 8192 w 10000"/>
                  <a:gd name="connsiteY11-5078" fmla="*/ 3395 h 10006"/>
                  <a:gd name="connsiteX12-5079" fmla="*/ 6868 w 10000"/>
                  <a:gd name="connsiteY12-5080" fmla="*/ 3473 h 10006"/>
                  <a:gd name="connsiteX13-5081" fmla="*/ 5662 w 10000"/>
                  <a:gd name="connsiteY13-5082" fmla="*/ 2495 h 10006"/>
                  <a:gd name="connsiteX14-5083" fmla="*/ 4622 w 10000"/>
                  <a:gd name="connsiteY14-5084" fmla="*/ 3248 h 10006"/>
                  <a:gd name="connsiteX15-5085" fmla="*/ 3823 w 10000"/>
                  <a:gd name="connsiteY15-5086" fmla="*/ 2723 h 10006"/>
                  <a:gd name="connsiteX16-5087" fmla="*/ 2748 w 10000"/>
                  <a:gd name="connsiteY16-5088" fmla="*/ 3783 h 10006"/>
                  <a:gd name="connsiteX17-5089" fmla="*/ 1982 w 10000"/>
                  <a:gd name="connsiteY17-5090" fmla="*/ 3693 h 10006"/>
                  <a:gd name="connsiteX18-5091" fmla="*/ 1115 w 10000"/>
                  <a:gd name="connsiteY18-5092" fmla="*/ 5465 h 10006"/>
                  <a:gd name="connsiteX19-5093" fmla="*/ 1 w 10000"/>
                  <a:gd name="connsiteY19-5094" fmla="*/ 8375 h 10006"/>
                  <a:gd name="connsiteX20-5095" fmla="*/ 998 w 10000"/>
                  <a:gd name="connsiteY20-5096" fmla="*/ 2995 h 10006"/>
                  <a:gd name="connsiteX0-5097" fmla="*/ 998 w 10000"/>
                  <a:gd name="connsiteY0-5098" fmla="*/ 2995 h 10006"/>
                  <a:gd name="connsiteX1-5099" fmla="*/ 1860 w 10000"/>
                  <a:gd name="connsiteY1-5100" fmla="*/ 2616 h 10006"/>
                  <a:gd name="connsiteX2-5101" fmla="*/ 2446 w 10000"/>
                  <a:gd name="connsiteY2-5102" fmla="*/ 292 h 10006"/>
                  <a:gd name="connsiteX3-5103" fmla="*/ 3493 w 10000"/>
                  <a:gd name="connsiteY3-5104" fmla="*/ 1600 h 10006"/>
                  <a:gd name="connsiteX4-5105" fmla="*/ 4616 w 10000"/>
                  <a:gd name="connsiteY4-5106" fmla="*/ 4 h 10006"/>
                  <a:gd name="connsiteX5-5107" fmla="*/ 5662 w 10000"/>
                  <a:gd name="connsiteY5-5108" fmla="*/ 1087 h 10006"/>
                  <a:gd name="connsiteX6-5109" fmla="*/ 7305 w 10000"/>
                  <a:gd name="connsiteY6-5110" fmla="*/ 199 h 10006"/>
                  <a:gd name="connsiteX7-5111" fmla="*/ 8495 w 10000"/>
                  <a:gd name="connsiteY7-5112" fmla="*/ 2594 h 10006"/>
                  <a:gd name="connsiteX8-5113" fmla="*/ 9396 w 10000"/>
                  <a:gd name="connsiteY8-5114" fmla="*/ 4622 h 10006"/>
                  <a:gd name="connsiteX9-5115" fmla="*/ 9998 w 10000"/>
                  <a:gd name="connsiteY9-5116" fmla="*/ 9983 h 10006"/>
                  <a:gd name="connsiteX10-5117" fmla="*/ 9233 w 10000"/>
                  <a:gd name="connsiteY10-5118" fmla="*/ 6233 h 10006"/>
                  <a:gd name="connsiteX11-5119" fmla="*/ 8192 w 10000"/>
                  <a:gd name="connsiteY11-5120" fmla="*/ 3395 h 10006"/>
                  <a:gd name="connsiteX12-5121" fmla="*/ 6868 w 10000"/>
                  <a:gd name="connsiteY12-5122" fmla="*/ 3473 h 10006"/>
                  <a:gd name="connsiteX13-5123" fmla="*/ 5662 w 10000"/>
                  <a:gd name="connsiteY13-5124" fmla="*/ 2495 h 10006"/>
                  <a:gd name="connsiteX14-5125" fmla="*/ 4622 w 10000"/>
                  <a:gd name="connsiteY14-5126" fmla="*/ 3248 h 10006"/>
                  <a:gd name="connsiteX15-5127" fmla="*/ 3823 w 10000"/>
                  <a:gd name="connsiteY15-5128" fmla="*/ 2723 h 10006"/>
                  <a:gd name="connsiteX16-5129" fmla="*/ 2748 w 10000"/>
                  <a:gd name="connsiteY16-5130" fmla="*/ 3783 h 10006"/>
                  <a:gd name="connsiteX17-5131" fmla="*/ 1982 w 10000"/>
                  <a:gd name="connsiteY17-5132" fmla="*/ 3693 h 10006"/>
                  <a:gd name="connsiteX18-5133" fmla="*/ 1115 w 10000"/>
                  <a:gd name="connsiteY18-5134" fmla="*/ 5465 h 10006"/>
                  <a:gd name="connsiteX19-5135" fmla="*/ 1 w 10000"/>
                  <a:gd name="connsiteY19-5136" fmla="*/ 8375 h 10006"/>
                  <a:gd name="connsiteX20-5137" fmla="*/ 998 w 10000"/>
                  <a:gd name="connsiteY20-5138" fmla="*/ 2995 h 10006"/>
                  <a:gd name="connsiteX0-5139" fmla="*/ 998 w 10000"/>
                  <a:gd name="connsiteY0-5140" fmla="*/ 2992 h 10003"/>
                  <a:gd name="connsiteX1-5141" fmla="*/ 1860 w 10000"/>
                  <a:gd name="connsiteY1-5142" fmla="*/ 2613 h 10003"/>
                  <a:gd name="connsiteX2-5143" fmla="*/ 2446 w 10000"/>
                  <a:gd name="connsiteY2-5144" fmla="*/ 289 h 10003"/>
                  <a:gd name="connsiteX3-5145" fmla="*/ 3404 w 10000"/>
                  <a:gd name="connsiteY3-5146" fmla="*/ 1033 h 10003"/>
                  <a:gd name="connsiteX4-5147" fmla="*/ 4616 w 10000"/>
                  <a:gd name="connsiteY4-5148" fmla="*/ 1 h 10003"/>
                  <a:gd name="connsiteX5-5149" fmla="*/ 5662 w 10000"/>
                  <a:gd name="connsiteY5-5150" fmla="*/ 1084 h 10003"/>
                  <a:gd name="connsiteX6-5151" fmla="*/ 7305 w 10000"/>
                  <a:gd name="connsiteY6-5152" fmla="*/ 196 h 10003"/>
                  <a:gd name="connsiteX7-5153" fmla="*/ 8495 w 10000"/>
                  <a:gd name="connsiteY7-5154" fmla="*/ 2591 h 10003"/>
                  <a:gd name="connsiteX8-5155" fmla="*/ 9396 w 10000"/>
                  <a:gd name="connsiteY8-5156" fmla="*/ 4619 h 10003"/>
                  <a:gd name="connsiteX9-5157" fmla="*/ 9998 w 10000"/>
                  <a:gd name="connsiteY9-5158" fmla="*/ 9980 h 10003"/>
                  <a:gd name="connsiteX10-5159" fmla="*/ 9233 w 10000"/>
                  <a:gd name="connsiteY10-5160" fmla="*/ 6230 h 10003"/>
                  <a:gd name="connsiteX11-5161" fmla="*/ 8192 w 10000"/>
                  <a:gd name="connsiteY11-5162" fmla="*/ 3392 h 10003"/>
                  <a:gd name="connsiteX12-5163" fmla="*/ 6868 w 10000"/>
                  <a:gd name="connsiteY12-5164" fmla="*/ 3470 h 10003"/>
                  <a:gd name="connsiteX13-5165" fmla="*/ 5662 w 10000"/>
                  <a:gd name="connsiteY13-5166" fmla="*/ 2492 h 10003"/>
                  <a:gd name="connsiteX14-5167" fmla="*/ 4622 w 10000"/>
                  <a:gd name="connsiteY14-5168" fmla="*/ 3245 h 10003"/>
                  <a:gd name="connsiteX15-5169" fmla="*/ 3823 w 10000"/>
                  <a:gd name="connsiteY15-5170" fmla="*/ 2720 h 10003"/>
                  <a:gd name="connsiteX16-5171" fmla="*/ 2748 w 10000"/>
                  <a:gd name="connsiteY16-5172" fmla="*/ 3780 h 10003"/>
                  <a:gd name="connsiteX17-5173" fmla="*/ 1982 w 10000"/>
                  <a:gd name="connsiteY17-5174" fmla="*/ 3690 h 10003"/>
                  <a:gd name="connsiteX18-5175" fmla="*/ 1115 w 10000"/>
                  <a:gd name="connsiteY18-5176" fmla="*/ 5462 h 10003"/>
                  <a:gd name="connsiteX19-5177" fmla="*/ 1 w 10000"/>
                  <a:gd name="connsiteY19-5178" fmla="*/ 8372 h 10003"/>
                  <a:gd name="connsiteX20-5179" fmla="*/ 998 w 10000"/>
                  <a:gd name="connsiteY20-5180" fmla="*/ 2992 h 10003"/>
                  <a:gd name="connsiteX0-5181" fmla="*/ 998 w 10000"/>
                  <a:gd name="connsiteY0-5182" fmla="*/ 2992 h 10003"/>
                  <a:gd name="connsiteX1-5183" fmla="*/ 1786 w 10000"/>
                  <a:gd name="connsiteY1-5184" fmla="*/ 2275 h 10003"/>
                  <a:gd name="connsiteX2-5185" fmla="*/ 2446 w 10000"/>
                  <a:gd name="connsiteY2-5186" fmla="*/ 289 h 10003"/>
                  <a:gd name="connsiteX3-5187" fmla="*/ 3404 w 10000"/>
                  <a:gd name="connsiteY3-5188" fmla="*/ 1033 h 10003"/>
                  <a:gd name="connsiteX4-5189" fmla="*/ 4616 w 10000"/>
                  <a:gd name="connsiteY4-5190" fmla="*/ 1 h 10003"/>
                  <a:gd name="connsiteX5-5191" fmla="*/ 5662 w 10000"/>
                  <a:gd name="connsiteY5-5192" fmla="*/ 1084 h 10003"/>
                  <a:gd name="connsiteX6-5193" fmla="*/ 7305 w 10000"/>
                  <a:gd name="connsiteY6-5194" fmla="*/ 196 h 10003"/>
                  <a:gd name="connsiteX7-5195" fmla="*/ 8495 w 10000"/>
                  <a:gd name="connsiteY7-5196" fmla="*/ 2591 h 10003"/>
                  <a:gd name="connsiteX8-5197" fmla="*/ 9396 w 10000"/>
                  <a:gd name="connsiteY8-5198" fmla="*/ 4619 h 10003"/>
                  <a:gd name="connsiteX9-5199" fmla="*/ 9998 w 10000"/>
                  <a:gd name="connsiteY9-5200" fmla="*/ 9980 h 10003"/>
                  <a:gd name="connsiteX10-5201" fmla="*/ 9233 w 10000"/>
                  <a:gd name="connsiteY10-5202" fmla="*/ 6230 h 10003"/>
                  <a:gd name="connsiteX11-5203" fmla="*/ 8192 w 10000"/>
                  <a:gd name="connsiteY11-5204" fmla="*/ 3392 h 10003"/>
                  <a:gd name="connsiteX12-5205" fmla="*/ 6868 w 10000"/>
                  <a:gd name="connsiteY12-5206" fmla="*/ 3470 h 10003"/>
                  <a:gd name="connsiteX13-5207" fmla="*/ 5662 w 10000"/>
                  <a:gd name="connsiteY13-5208" fmla="*/ 2492 h 10003"/>
                  <a:gd name="connsiteX14-5209" fmla="*/ 4622 w 10000"/>
                  <a:gd name="connsiteY14-5210" fmla="*/ 3245 h 10003"/>
                  <a:gd name="connsiteX15-5211" fmla="*/ 3823 w 10000"/>
                  <a:gd name="connsiteY15-5212" fmla="*/ 2720 h 10003"/>
                  <a:gd name="connsiteX16-5213" fmla="*/ 2748 w 10000"/>
                  <a:gd name="connsiteY16-5214" fmla="*/ 3780 h 10003"/>
                  <a:gd name="connsiteX17-5215" fmla="*/ 1982 w 10000"/>
                  <a:gd name="connsiteY17-5216" fmla="*/ 3690 h 10003"/>
                  <a:gd name="connsiteX18-5217" fmla="*/ 1115 w 10000"/>
                  <a:gd name="connsiteY18-5218" fmla="*/ 5462 h 10003"/>
                  <a:gd name="connsiteX19-5219" fmla="*/ 1 w 10000"/>
                  <a:gd name="connsiteY19-5220" fmla="*/ 8372 h 10003"/>
                  <a:gd name="connsiteX20-5221" fmla="*/ 998 w 10000"/>
                  <a:gd name="connsiteY20-5222" fmla="*/ 2992 h 10003"/>
                  <a:gd name="connsiteX0-5223" fmla="*/ 998 w 10000"/>
                  <a:gd name="connsiteY0-5224" fmla="*/ 2992 h 10003"/>
                  <a:gd name="connsiteX1-5225" fmla="*/ 1786 w 10000"/>
                  <a:gd name="connsiteY1-5226" fmla="*/ 2275 h 10003"/>
                  <a:gd name="connsiteX2-5227" fmla="*/ 2446 w 10000"/>
                  <a:gd name="connsiteY2-5228" fmla="*/ 289 h 10003"/>
                  <a:gd name="connsiteX3-5229" fmla="*/ 3404 w 10000"/>
                  <a:gd name="connsiteY3-5230" fmla="*/ 1033 h 10003"/>
                  <a:gd name="connsiteX4-5231" fmla="*/ 4616 w 10000"/>
                  <a:gd name="connsiteY4-5232" fmla="*/ 1 h 10003"/>
                  <a:gd name="connsiteX5-5233" fmla="*/ 5662 w 10000"/>
                  <a:gd name="connsiteY5-5234" fmla="*/ 1084 h 10003"/>
                  <a:gd name="connsiteX6-5235" fmla="*/ 7305 w 10000"/>
                  <a:gd name="connsiteY6-5236" fmla="*/ 196 h 10003"/>
                  <a:gd name="connsiteX7-5237" fmla="*/ 8495 w 10000"/>
                  <a:gd name="connsiteY7-5238" fmla="*/ 2591 h 10003"/>
                  <a:gd name="connsiteX8-5239" fmla="*/ 9396 w 10000"/>
                  <a:gd name="connsiteY8-5240" fmla="*/ 4619 h 10003"/>
                  <a:gd name="connsiteX9-5241" fmla="*/ 9998 w 10000"/>
                  <a:gd name="connsiteY9-5242" fmla="*/ 9980 h 10003"/>
                  <a:gd name="connsiteX10-5243" fmla="*/ 9233 w 10000"/>
                  <a:gd name="connsiteY10-5244" fmla="*/ 6230 h 10003"/>
                  <a:gd name="connsiteX11-5245" fmla="*/ 8192 w 10000"/>
                  <a:gd name="connsiteY11-5246" fmla="*/ 3392 h 10003"/>
                  <a:gd name="connsiteX12-5247" fmla="*/ 6868 w 10000"/>
                  <a:gd name="connsiteY12-5248" fmla="*/ 3470 h 10003"/>
                  <a:gd name="connsiteX13-5249" fmla="*/ 5662 w 10000"/>
                  <a:gd name="connsiteY13-5250" fmla="*/ 2492 h 10003"/>
                  <a:gd name="connsiteX14-5251" fmla="*/ 4622 w 10000"/>
                  <a:gd name="connsiteY14-5252" fmla="*/ 3245 h 10003"/>
                  <a:gd name="connsiteX15-5253" fmla="*/ 3823 w 10000"/>
                  <a:gd name="connsiteY15-5254" fmla="*/ 2720 h 10003"/>
                  <a:gd name="connsiteX16-5255" fmla="*/ 2837 w 10000"/>
                  <a:gd name="connsiteY16-5256" fmla="*/ 3630 h 10003"/>
                  <a:gd name="connsiteX17-5257" fmla="*/ 1982 w 10000"/>
                  <a:gd name="connsiteY17-5258" fmla="*/ 3690 h 10003"/>
                  <a:gd name="connsiteX18-5259" fmla="*/ 1115 w 10000"/>
                  <a:gd name="connsiteY18-5260" fmla="*/ 5462 h 10003"/>
                  <a:gd name="connsiteX19-5261" fmla="*/ 1 w 10000"/>
                  <a:gd name="connsiteY19-5262" fmla="*/ 8372 h 10003"/>
                  <a:gd name="connsiteX20-5263" fmla="*/ 998 w 10000"/>
                  <a:gd name="connsiteY20-5264" fmla="*/ 2992 h 10003"/>
                  <a:gd name="connsiteX0-5265" fmla="*/ 998 w 10000"/>
                  <a:gd name="connsiteY0-5266" fmla="*/ 2992 h 10003"/>
                  <a:gd name="connsiteX1-5267" fmla="*/ 1786 w 10000"/>
                  <a:gd name="connsiteY1-5268" fmla="*/ 2275 h 10003"/>
                  <a:gd name="connsiteX2-5269" fmla="*/ 2446 w 10000"/>
                  <a:gd name="connsiteY2-5270" fmla="*/ 289 h 10003"/>
                  <a:gd name="connsiteX3-5271" fmla="*/ 3404 w 10000"/>
                  <a:gd name="connsiteY3-5272" fmla="*/ 1033 h 10003"/>
                  <a:gd name="connsiteX4-5273" fmla="*/ 4616 w 10000"/>
                  <a:gd name="connsiteY4-5274" fmla="*/ 1 h 10003"/>
                  <a:gd name="connsiteX5-5275" fmla="*/ 5662 w 10000"/>
                  <a:gd name="connsiteY5-5276" fmla="*/ 1084 h 10003"/>
                  <a:gd name="connsiteX6-5277" fmla="*/ 7305 w 10000"/>
                  <a:gd name="connsiteY6-5278" fmla="*/ 196 h 10003"/>
                  <a:gd name="connsiteX7-5279" fmla="*/ 8495 w 10000"/>
                  <a:gd name="connsiteY7-5280" fmla="*/ 2591 h 10003"/>
                  <a:gd name="connsiteX8-5281" fmla="*/ 9396 w 10000"/>
                  <a:gd name="connsiteY8-5282" fmla="*/ 4619 h 10003"/>
                  <a:gd name="connsiteX9-5283" fmla="*/ 9998 w 10000"/>
                  <a:gd name="connsiteY9-5284" fmla="*/ 9980 h 10003"/>
                  <a:gd name="connsiteX10-5285" fmla="*/ 9233 w 10000"/>
                  <a:gd name="connsiteY10-5286" fmla="*/ 6230 h 10003"/>
                  <a:gd name="connsiteX11-5287" fmla="*/ 8192 w 10000"/>
                  <a:gd name="connsiteY11-5288" fmla="*/ 3392 h 10003"/>
                  <a:gd name="connsiteX12-5289" fmla="*/ 6868 w 10000"/>
                  <a:gd name="connsiteY12-5290" fmla="*/ 3470 h 10003"/>
                  <a:gd name="connsiteX13-5291" fmla="*/ 5662 w 10000"/>
                  <a:gd name="connsiteY13-5292" fmla="*/ 2492 h 10003"/>
                  <a:gd name="connsiteX14-5293" fmla="*/ 4622 w 10000"/>
                  <a:gd name="connsiteY14-5294" fmla="*/ 3245 h 10003"/>
                  <a:gd name="connsiteX15-5295" fmla="*/ 3734 w 10000"/>
                  <a:gd name="connsiteY15-5296" fmla="*/ 2231 h 10003"/>
                  <a:gd name="connsiteX16-5297" fmla="*/ 2837 w 10000"/>
                  <a:gd name="connsiteY16-5298" fmla="*/ 3630 h 10003"/>
                  <a:gd name="connsiteX17-5299" fmla="*/ 1982 w 10000"/>
                  <a:gd name="connsiteY17-5300" fmla="*/ 3690 h 10003"/>
                  <a:gd name="connsiteX18-5301" fmla="*/ 1115 w 10000"/>
                  <a:gd name="connsiteY18-5302" fmla="*/ 5462 h 10003"/>
                  <a:gd name="connsiteX19-5303" fmla="*/ 1 w 10000"/>
                  <a:gd name="connsiteY19-5304" fmla="*/ 8372 h 10003"/>
                  <a:gd name="connsiteX20-5305" fmla="*/ 998 w 10000"/>
                  <a:gd name="connsiteY20-5306" fmla="*/ 2992 h 10003"/>
                  <a:gd name="connsiteX0-5307" fmla="*/ 998 w 10000"/>
                  <a:gd name="connsiteY0-5308" fmla="*/ 2992 h 10003"/>
                  <a:gd name="connsiteX1-5309" fmla="*/ 1786 w 10000"/>
                  <a:gd name="connsiteY1-5310" fmla="*/ 2275 h 10003"/>
                  <a:gd name="connsiteX2-5311" fmla="*/ 2446 w 10000"/>
                  <a:gd name="connsiteY2-5312" fmla="*/ 289 h 10003"/>
                  <a:gd name="connsiteX3-5313" fmla="*/ 3404 w 10000"/>
                  <a:gd name="connsiteY3-5314" fmla="*/ 1033 h 10003"/>
                  <a:gd name="connsiteX4-5315" fmla="*/ 4616 w 10000"/>
                  <a:gd name="connsiteY4-5316" fmla="*/ 1 h 10003"/>
                  <a:gd name="connsiteX5-5317" fmla="*/ 5662 w 10000"/>
                  <a:gd name="connsiteY5-5318" fmla="*/ 1084 h 10003"/>
                  <a:gd name="connsiteX6-5319" fmla="*/ 7305 w 10000"/>
                  <a:gd name="connsiteY6-5320" fmla="*/ 196 h 10003"/>
                  <a:gd name="connsiteX7-5321" fmla="*/ 8495 w 10000"/>
                  <a:gd name="connsiteY7-5322" fmla="*/ 2591 h 10003"/>
                  <a:gd name="connsiteX8-5323" fmla="*/ 9396 w 10000"/>
                  <a:gd name="connsiteY8-5324" fmla="*/ 4619 h 10003"/>
                  <a:gd name="connsiteX9-5325" fmla="*/ 9998 w 10000"/>
                  <a:gd name="connsiteY9-5326" fmla="*/ 9980 h 10003"/>
                  <a:gd name="connsiteX10-5327" fmla="*/ 9233 w 10000"/>
                  <a:gd name="connsiteY10-5328" fmla="*/ 6230 h 10003"/>
                  <a:gd name="connsiteX11-5329" fmla="*/ 8192 w 10000"/>
                  <a:gd name="connsiteY11-5330" fmla="*/ 3392 h 10003"/>
                  <a:gd name="connsiteX12-5331" fmla="*/ 6868 w 10000"/>
                  <a:gd name="connsiteY12-5332" fmla="*/ 3470 h 10003"/>
                  <a:gd name="connsiteX13-5333" fmla="*/ 5662 w 10000"/>
                  <a:gd name="connsiteY13-5334" fmla="*/ 2492 h 10003"/>
                  <a:gd name="connsiteX14-5335" fmla="*/ 4622 w 10000"/>
                  <a:gd name="connsiteY14-5336" fmla="*/ 3245 h 10003"/>
                  <a:gd name="connsiteX15-5337" fmla="*/ 3734 w 10000"/>
                  <a:gd name="connsiteY15-5338" fmla="*/ 2231 h 10003"/>
                  <a:gd name="connsiteX16-5339" fmla="*/ 2837 w 10000"/>
                  <a:gd name="connsiteY16-5340" fmla="*/ 3630 h 10003"/>
                  <a:gd name="connsiteX17-5341" fmla="*/ 1982 w 10000"/>
                  <a:gd name="connsiteY17-5342" fmla="*/ 3690 h 10003"/>
                  <a:gd name="connsiteX18-5343" fmla="*/ 1115 w 10000"/>
                  <a:gd name="connsiteY18-5344" fmla="*/ 5462 h 10003"/>
                  <a:gd name="connsiteX19-5345" fmla="*/ 1 w 10000"/>
                  <a:gd name="connsiteY19-5346" fmla="*/ 8372 h 10003"/>
                  <a:gd name="connsiteX20-5347" fmla="*/ 998 w 10000"/>
                  <a:gd name="connsiteY20-5348" fmla="*/ 2992 h 10003"/>
                  <a:gd name="connsiteX0-5349" fmla="*/ 998 w 10000"/>
                  <a:gd name="connsiteY0-5350" fmla="*/ 2992 h 10003"/>
                  <a:gd name="connsiteX1-5351" fmla="*/ 1786 w 10000"/>
                  <a:gd name="connsiteY1-5352" fmla="*/ 2275 h 10003"/>
                  <a:gd name="connsiteX2-5353" fmla="*/ 2446 w 10000"/>
                  <a:gd name="connsiteY2-5354" fmla="*/ 289 h 10003"/>
                  <a:gd name="connsiteX3-5355" fmla="*/ 3404 w 10000"/>
                  <a:gd name="connsiteY3-5356" fmla="*/ 1033 h 10003"/>
                  <a:gd name="connsiteX4-5357" fmla="*/ 4616 w 10000"/>
                  <a:gd name="connsiteY4-5358" fmla="*/ 1 h 10003"/>
                  <a:gd name="connsiteX5-5359" fmla="*/ 5662 w 10000"/>
                  <a:gd name="connsiteY5-5360" fmla="*/ 1084 h 10003"/>
                  <a:gd name="connsiteX6-5361" fmla="*/ 7305 w 10000"/>
                  <a:gd name="connsiteY6-5362" fmla="*/ 196 h 10003"/>
                  <a:gd name="connsiteX7-5363" fmla="*/ 8495 w 10000"/>
                  <a:gd name="connsiteY7-5364" fmla="*/ 2591 h 10003"/>
                  <a:gd name="connsiteX8-5365" fmla="*/ 9396 w 10000"/>
                  <a:gd name="connsiteY8-5366" fmla="*/ 4619 h 10003"/>
                  <a:gd name="connsiteX9-5367" fmla="*/ 9998 w 10000"/>
                  <a:gd name="connsiteY9-5368" fmla="*/ 9980 h 10003"/>
                  <a:gd name="connsiteX10-5369" fmla="*/ 9233 w 10000"/>
                  <a:gd name="connsiteY10-5370" fmla="*/ 6230 h 10003"/>
                  <a:gd name="connsiteX11-5371" fmla="*/ 8192 w 10000"/>
                  <a:gd name="connsiteY11-5372" fmla="*/ 3392 h 10003"/>
                  <a:gd name="connsiteX12-5373" fmla="*/ 6868 w 10000"/>
                  <a:gd name="connsiteY12-5374" fmla="*/ 3470 h 10003"/>
                  <a:gd name="connsiteX13-5375" fmla="*/ 5662 w 10000"/>
                  <a:gd name="connsiteY13-5376" fmla="*/ 2492 h 10003"/>
                  <a:gd name="connsiteX14-5377" fmla="*/ 4622 w 10000"/>
                  <a:gd name="connsiteY14-5378" fmla="*/ 3245 h 10003"/>
                  <a:gd name="connsiteX15-5379" fmla="*/ 3734 w 10000"/>
                  <a:gd name="connsiteY15-5380" fmla="*/ 2231 h 10003"/>
                  <a:gd name="connsiteX16-5381" fmla="*/ 2837 w 10000"/>
                  <a:gd name="connsiteY16-5382" fmla="*/ 3630 h 10003"/>
                  <a:gd name="connsiteX17-5383" fmla="*/ 1982 w 10000"/>
                  <a:gd name="connsiteY17-5384" fmla="*/ 3690 h 10003"/>
                  <a:gd name="connsiteX18-5385" fmla="*/ 1115 w 10000"/>
                  <a:gd name="connsiteY18-5386" fmla="*/ 5462 h 10003"/>
                  <a:gd name="connsiteX19-5387" fmla="*/ 1 w 10000"/>
                  <a:gd name="connsiteY19-5388" fmla="*/ 8372 h 10003"/>
                  <a:gd name="connsiteX20-5389" fmla="*/ 998 w 10000"/>
                  <a:gd name="connsiteY20-5390" fmla="*/ 2992 h 10003"/>
                  <a:gd name="connsiteX0-5391" fmla="*/ 998 w 10000"/>
                  <a:gd name="connsiteY0-5392" fmla="*/ 2992 h 10003"/>
                  <a:gd name="connsiteX1-5393" fmla="*/ 1786 w 10000"/>
                  <a:gd name="connsiteY1-5394" fmla="*/ 2275 h 10003"/>
                  <a:gd name="connsiteX2-5395" fmla="*/ 2520 w 10000"/>
                  <a:gd name="connsiteY2-5396" fmla="*/ 627 h 10003"/>
                  <a:gd name="connsiteX3-5397" fmla="*/ 3404 w 10000"/>
                  <a:gd name="connsiteY3-5398" fmla="*/ 1033 h 10003"/>
                  <a:gd name="connsiteX4-5399" fmla="*/ 4616 w 10000"/>
                  <a:gd name="connsiteY4-5400" fmla="*/ 1 h 10003"/>
                  <a:gd name="connsiteX5-5401" fmla="*/ 5662 w 10000"/>
                  <a:gd name="connsiteY5-5402" fmla="*/ 1084 h 10003"/>
                  <a:gd name="connsiteX6-5403" fmla="*/ 7305 w 10000"/>
                  <a:gd name="connsiteY6-5404" fmla="*/ 196 h 10003"/>
                  <a:gd name="connsiteX7-5405" fmla="*/ 8495 w 10000"/>
                  <a:gd name="connsiteY7-5406" fmla="*/ 2591 h 10003"/>
                  <a:gd name="connsiteX8-5407" fmla="*/ 9396 w 10000"/>
                  <a:gd name="connsiteY8-5408" fmla="*/ 4619 h 10003"/>
                  <a:gd name="connsiteX9-5409" fmla="*/ 9998 w 10000"/>
                  <a:gd name="connsiteY9-5410" fmla="*/ 9980 h 10003"/>
                  <a:gd name="connsiteX10-5411" fmla="*/ 9233 w 10000"/>
                  <a:gd name="connsiteY10-5412" fmla="*/ 6230 h 10003"/>
                  <a:gd name="connsiteX11-5413" fmla="*/ 8192 w 10000"/>
                  <a:gd name="connsiteY11-5414" fmla="*/ 3392 h 10003"/>
                  <a:gd name="connsiteX12-5415" fmla="*/ 6868 w 10000"/>
                  <a:gd name="connsiteY12-5416" fmla="*/ 3470 h 10003"/>
                  <a:gd name="connsiteX13-5417" fmla="*/ 5662 w 10000"/>
                  <a:gd name="connsiteY13-5418" fmla="*/ 2492 h 10003"/>
                  <a:gd name="connsiteX14-5419" fmla="*/ 4622 w 10000"/>
                  <a:gd name="connsiteY14-5420" fmla="*/ 3245 h 10003"/>
                  <a:gd name="connsiteX15-5421" fmla="*/ 3734 w 10000"/>
                  <a:gd name="connsiteY15-5422" fmla="*/ 2231 h 10003"/>
                  <a:gd name="connsiteX16-5423" fmla="*/ 2837 w 10000"/>
                  <a:gd name="connsiteY16-5424" fmla="*/ 3630 h 10003"/>
                  <a:gd name="connsiteX17-5425" fmla="*/ 1982 w 10000"/>
                  <a:gd name="connsiteY17-5426" fmla="*/ 3690 h 10003"/>
                  <a:gd name="connsiteX18-5427" fmla="*/ 1115 w 10000"/>
                  <a:gd name="connsiteY18-5428" fmla="*/ 5462 h 10003"/>
                  <a:gd name="connsiteX19-5429" fmla="*/ 1 w 10000"/>
                  <a:gd name="connsiteY19-5430" fmla="*/ 8372 h 10003"/>
                  <a:gd name="connsiteX20-5431" fmla="*/ 998 w 10000"/>
                  <a:gd name="connsiteY20-5432" fmla="*/ 2992 h 10003"/>
                  <a:gd name="connsiteX0-5433" fmla="*/ 998 w 10000"/>
                  <a:gd name="connsiteY0-5434" fmla="*/ 3330 h 10003"/>
                  <a:gd name="connsiteX1-5435" fmla="*/ 1786 w 10000"/>
                  <a:gd name="connsiteY1-5436" fmla="*/ 2275 h 10003"/>
                  <a:gd name="connsiteX2-5437" fmla="*/ 2520 w 10000"/>
                  <a:gd name="connsiteY2-5438" fmla="*/ 627 h 10003"/>
                  <a:gd name="connsiteX3-5439" fmla="*/ 3404 w 10000"/>
                  <a:gd name="connsiteY3-5440" fmla="*/ 1033 h 10003"/>
                  <a:gd name="connsiteX4-5441" fmla="*/ 4616 w 10000"/>
                  <a:gd name="connsiteY4-5442" fmla="*/ 1 h 10003"/>
                  <a:gd name="connsiteX5-5443" fmla="*/ 5662 w 10000"/>
                  <a:gd name="connsiteY5-5444" fmla="*/ 1084 h 10003"/>
                  <a:gd name="connsiteX6-5445" fmla="*/ 7305 w 10000"/>
                  <a:gd name="connsiteY6-5446" fmla="*/ 196 h 10003"/>
                  <a:gd name="connsiteX7-5447" fmla="*/ 8495 w 10000"/>
                  <a:gd name="connsiteY7-5448" fmla="*/ 2591 h 10003"/>
                  <a:gd name="connsiteX8-5449" fmla="*/ 9396 w 10000"/>
                  <a:gd name="connsiteY8-5450" fmla="*/ 4619 h 10003"/>
                  <a:gd name="connsiteX9-5451" fmla="*/ 9998 w 10000"/>
                  <a:gd name="connsiteY9-5452" fmla="*/ 9980 h 10003"/>
                  <a:gd name="connsiteX10-5453" fmla="*/ 9233 w 10000"/>
                  <a:gd name="connsiteY10-5454" fmla="*/ 6230 h 10003"/>
                  <a:gd name="connsiteX11-5455" fmla="*/ 8192 w 10000"/>
                  <a:gd name="connsiteY11-5456" fmla="*/ 3392 h 10003"/>
                  <a:gd name="connsiteX12-5457" fmla="*/ 6868 w 10000"/>
                  <a:gd name="connsiteY12-5458" fmla="*/ 3470 h 10003"/>
                  <a:gd name="connsiteX13-5459" fmla="*/ 5662 w 10000"/>
                  <a:gd name="connsiteY13-5460" fmla="*/ 2492 h 10003"/>
                  <a:gd name="connsiteX14-5461" fmla="*/ 4622 w 10000"/>
                  <a:gd name="connsiteY14-5462" fmla="*/ 3245 h 10003"/>
                  <a:gd name="connsiteX15-5463" fmla="*/ 3734 w 10000"/>
                  <a:gd name="connsiteY15-5464" fmla="*/ 2231 h 10003"/>
                  <a:gd name="connsiteX16-5465" fmla="*/ 2837 w 10000"/>
                  <a:gd name="connsiteY16-5466" fmla="*/ 3630 h 10003"/>
                  <a:gd name="connsiteX17-5467" fmla="*/ 1982 w 10000"/>
                  <a:gd name="connsiteY17-5468" fmla="*/ 3690 h 10003"/>
                  <a:gd name="connsiteX18-5469" fmla="*/ 1115 w 10000"/>
                  <a:gd name="connsiteY18-5470" fmla="*/ 5462 h 10003"/>
                  <a:gd name="connsiteX19-5471" fmla="*/ 1 w 10000"/>
                  <a:gd name="connsiteY19-5472" fmla="*/ 8372 h 10003"/>
                  <a:gd name="connsiteX20-5473" fmla="*/ 998 w 10000"/>
                  <a:gd name="connsiteY20-5474" fmla="*/ 3330 h 10003"/>
                  <a:gd name="connsiteX0-5475" fmla="*/ 998 w 10000"/>
                  <a:gd name="connsiteY0-5476" fmla="*/ 3330 h 10003"/>
                  <a:gd name="connsiteX1-5477" fmla="*/ 1578 w 10000"/>
                  <a:gd name="connsiteY1-5478" fmla="*/ 2764 h 10003"/>
                  <a:gd name="connsiteX2-5479" fmla="*/ 2520 w 10000"/>
                  <a:gd name="connsiteY2-5480" fmla="*/ 627 h 10003"/>
                  <a:gd name="connsiteX3-5481" fmla="*/ 3404 w 10000"/>
                  <a:gd name="connsiteY3-5482" fmla="*/ 1033 h 10003"/>
                  <a:gd name="connsiteX4-5483" fmla="*/ 4616 w 10000"/>
                  <a:gd name="connsiteY4-5484" fmla="*/ 1 h 10003"/>
                  <a:gd name="connsiteX5-5485" fmla="*/ 5662 w 10000"/>
                  <a:gd name="connsiteY5-5486" fmla="*/ 1084 h 10003"/>
                  <a:gd name="connsiteX6-5487" fmla="*/ 7305 w 10000"/>
                  <a:gd name="connsiteY6-5488" fmla="*/ 196 h 10003"/>
                  <a:gd name="connsiteX7-5489" fmla="*/ 8495 w 10000"/>
                  <a:gd name="connsiteY7-5490" fmla="*/ 2591 h 10003"/>
                  <a:gd name="connsiteX8-5491" fmla="*/ 9396 w 10000"/>
                  <a:gd name="connsiteY8-5492" fmla="*/ 4619 h 10003"/>
                  <a:gd name="connsiteX9-5493" fmla="*/ 9998 w 10000"/>
                  <a:gd name="connsiteY9-5494" fmla="*/ 9980 h 10003"/>
                  <a:gd name="connsiteX10-5495" fmla="*/ 9233 w 10000"/>
                  <a:gd name="connsiteY10-5496" fmla="*/ 6230 h 10003"/>
                  <a:gd name="connsiteX11-5497" fmla="*/ 8192 w 10000"/>
                  <a:gd name="connsiteY11-5498" fmla="*/ 3392 h 10003"/>
                  <a:gd name="connsiteX12-5499" fmla="*/ 6868 w 10000"/>
                  <a:gd name="connsiteY12-5500" fmla="*/ 3470 h 10003"/>
                  <a:gd name="connsiteX13-5501" fmla="*/ 5662 w 10000"/>
                  <a:gd name="connsiteY13-5502" fmla="*/ 2492 h 10003"/>
                  <a:gd name="connsiteX14-5503" fmla="*/ 4622 w 10000"/>
                  <a:gd name="connsiteY14-5504" fmla="*/ 3245 h 10003"/>
                  <a:gd name="connsiteX15-5505" fmla="*/ 3734 w 10000"/>
                  <a:gd name="connsiteY15-5506" fmla="*/ 2231 h 10003"/>
                  <a:gd name="connsiteX16-5507" fmla="*/ 2837 w 10000"/>
                  <a:gd name="connsiteY16-5508" fmla="*/ 3630 h 10003"/>
                  <a:gd name="connsiteX17-5509" fmla="*/ 1982 w 10000"/>
                  <a:gd name="connsiteY17-5510" fmla="*/ 3690 h 10003"/>
                  <a:gd name="connsiteX18-5511" fmla="*/ 1115 w 10000"/>
                  <a:gd name="connsiteY18-5512" fmla="*/ 5462 h 10003"/>
                  <a:gd name="connsiteX19-5513" fmla="*/ 1 w 10000"/>
                  <a:gd name="connsiteY19-5514" fmla="*/ 8372 h 10003"/>
                  <a:gd name="connsiteX20-5515" fmla="*/ 998 w 10000"/>
                  <a:gd name="connsiteY20-5516" fmla="*/ 3330 h 10003"/>
                  <a:gd name="connsiteX0-5517" fmla="*/ 760 w 10000"/>
                  <a:gd name="connsiteY0-5518" fmla="*/ 4646 h 10003"/>
                  <a:gd name="connsiteX1-5519" fmla="*/ 1578 w 10000"/>
                  <a:gd name="connsiteY1-5520" fmla="*/ 2764 h 10003"/>
                  <a:gd name="connsiteX2-5521" fmla="*/ 2520 w 10000"/>
                  <a:gd name="connsiteY2-5522" fmla="*/ 627 h 10003"/>
                  <a:gd name="connsiteX3-5523" fmla="*/ 3404 w 10000"/>
                  <a:gd name="connsiteY3-5524" fmla="*/ 1033 h 10003"/>
                  <a:gd name="connsiteX4-5525" fmla="*/ 4616 w 10000"/>
                  <a:gd name="connsiteY4-5526" fmla="*/ 1 h 10003"/>
                  <a:gd name="connsiteX5-5527" fmla="*/ 5662 w 10000"/>
                  <a:gd name="connsiteY5-5528" fmla="*/ 1084 h 10003"/>
                  <a:gd name="connsiteX6-5529" fmla="*/ 7305 w 10000"/>
                  <a:gd name="connsiteY6-5530" fmla="*/ 196 h 10003"/>
                  <a:gd name="connsiteX7-5531" fmla="*/ 8495 w 10000"/>
                  <a:gd name="connsiteY7-5532" fmla="*/ 2591 h 10003"/>
                  <a:gd name="connsiteX8-5533" fmla="*/ 9396 w 10000"/>
                  <a:gd name="connsiteY8-5534" fmla="*/ 4619 h 10003"/>
                  <a:gd name="connsiteX9-5535" fmla="*/ 9998 w 10000"/>
                  <a:gd name="connsiteY9-5536" fmla="*/ 9980 h 10003"/>
                  <a:gd name="connsiteX10-5537" fmla="*/ 9233 w 10000"/>
                  <a:gd name="connsiteY10-5538" fmla="*/ 6230 h 10003"/>
                  <a:gd name="connsiteX11-5539" fmla="*/ 8192 w 10000"/>
                  <a:gd name="connsiteY11-5540" fmla="*/ 3392 h 10003"/>
                  <a:gd name="connsiteX12-5541" fmla="*/ 6868 w 10000"/>
                  <a:gd name="connsiteY12-5542" fmla="*/ 3470 h 10003"/>
                  <a:gd name="connsiteX13-5543" fmla="*/ 5662 w 10000"/>
                  <a:gd name="connsiteY13-5544" fmla="*/ 2492 h 10003"/>
                  <a:gd name="connsiteX14-5545" fmla="*/ 4622 w 10000"/>
                  <a:gd name="connsiteY14-5546" fmla="*/ 3245 h 10003"/>
                  <a:gd name="connsiteX15-5547" fmla="*/ 3734 w 10000"/>
                  <a:gd name="connsiteY15-5548" fmla="*/ 2231 h 10003"/>
                  <a:gd name="connsiteX16-5549" fmla="*/ 2837 w 10000"/>
                  <a:gd name="connsiteY16-5550" fmla="*/ 3630 h 10003"/>
                  <a:gd name="connsiteX17-5551" fmla="*/ 1982 w 10000"/>
                  <a:gd name="connsiteY17-5552" fmla="*/ 3690 h 10003"/>
                  <a:gd name="connsiteX18-5553" fmla="*/ 1115 w 10000"/>
                  <a:gd name="connsiteY18-5554" fmla="*/ 5462 h 10003"/>
                  <a:gd name="connsiteX19-5555" fmla="*/ 1 w 10000"/>
                  <a:gd name="connsiteY19-5556" fmla="*/ 8372 h 10003"/>
                  <a:gd name="connsiteX20-5557" fmla="*/ 760 w 10000"/>
                  <a:gd name="connsiteY20-5558" fmla="*/ 4646 h 10003"/>
                  <a:gd name="connsiteX0-5559" fmla="*/ 760 w 10000"/>
                  <a:gd name="connsiteY0-5560" fmla="*/ 4646 h 10003"/>
                  <a:gd name="connsiteX1-5561" fmla="*/ 1578 w 10000"/>
                  <a:gd name="connsiteY1-5562" fmla="*/ 2764 h 10003"/>
                  <a:gd name="connsiteX2-5563" fmla="*/ 2520 w 10000"/>
                  <a:gd name="connsiteY2-5564" fmla="*/ 627 h 10003"/>
                  <a:gd name="connsiteX3-5565" fmla="*/ 3404 w 10000"/>
                  <a:gd name="connsiteY3-5566" fmla="*/ 1033 h 10003"/>
                  <a:gd name="connsiteX4-5567" fmla="*/ 4616 w 10000"/>
                  <a:gd name="connsiteY4-5568" fmla="*/ 1 h 10003"/>
                  <a:gd name="connsiteX5-5569" fmla="*/ 5662 w 10000"/>
                  <a:gd name="connsiteY5-5570" fmla="*/ 1084 h 10003"/>
                  <a:gd name="connsiteX6-5571" fmla="*/ 7305 w 10000"/>
                  <a:gd name="connsiteY6-5572" fmla="*/ 196 h 10003"/>
                  <a:gd name="connsiteX7-5573" fmla="*/ 8495 w 10000"/>
                  <a:gd name="connsiteY7-5574" fmla="*/ 2591 h 10003"/>
                  <a:gd name="connsiteX8-5575" fmla="*/ 9396 w 10000"/>
                  <a:gd name="connsiteY8-5576" fmla="*/ 4619 h 10003"/>
                  <a:gd name="connsiteX9-5577" fmla="*/ 9998 w 10000"/>
                  <a:gd name="connsiteY9-5578" fmla="*/ 9980 h 10003"/>
                  <a:gd name="connsiteX10-5579" fmla="*/ 9233 w 10000"/>
                  <a:gd name="connsiteY10-5580" fmla="*/ 6230 h 10003"/>
                  <a:gd name="connsiteX11-5581" fmla="*/ 8192 w 10000"/>
                  <a:gd name="connsiteY11-5582" fmla="*/ 3392 h 10003"/>
                  <a:gd name="connsiteX12-5583" fmla="*/ 6868 w 10000"/>
                  <a:gd name="connsiteY12-5584" fmla="*/ 3470 h 10003"/>
                  <a:gd name="connsiteX13-5585" fmla="*/ 5662 w 10000"/>
                  <a:gd name="connsiteY13-5586" fmla="*/ 2492 h 10003"/>
                  <a:gd name="connsiteX14-5587" fmla="*/ 4622 w 10000"/>
                  <a:gd name="connsiteY14-5588" fmla="*/ 3245 h 10003"/>
                  <a:gd name="connsiteX15-5589" fmla="*/ 3734 w 10000"/>
                  <a:gd name="connsiteY15-5590" fmla="*/ 2231 h 10003"/>
                  <a:gd name="connsiteX16-5591" fmla="*/ 2837 w 10000"/>
                  <a:gd name="connsiteY16-5592" fmla="*/ 3630 h 10003"/>
                  <a:gd name="connsiteX17-5593" fmla="*/ 1982 w 10000"/>
                  <a:gd name="connsiteY17-5594" fmla="*/ 3690 h 10003"/>
                  <a:gd name="connsiteX18-5595" fmla="*/ 1115 w 10000"/>
                  <a:gd name="connsiteY18-5596" fmla="*/ 5462 h 10003"/>
                  <a:gd name="connsiteX19-5597" fmla="*/ 1 w 10000"/>
                  <a:gd name="connsiteY19-5598" fmla="*/ 8372 h 10003"/>
                  <a:gd name="connsiteX20-5599" fmla="*/ 760 w 10000"/>
                  <a:gd name="connsiteY20-5600" fmla="*/ 4646 h 10003"/>
                  <a:gd name="connsiteX0-5601" fmla="*/ 671 w 10000"/>
                  <a:gd name="connsiteY0-5602" fmla="*/ 4496 h 10003"/>
                  <a:gd name="connsiteX1-5603" fmla="*/ 1578 w 10000"/>
                  <a:gd name="connsiteY1-5604" fmla="*/ 2764 h 10003"/>
                  <a:gd name="connsiteX2-5605" fmla="*/ 2520 w 10000"/>
                  <a:gd name="connsiteY2-5606" fmla="*/ 627 h 10003"/>
                  <a:gd name="connsiteX3-5607" fmla="*/ 3404 w 10000"/>
                  <a:gd name="connsiteY3-5608" fmla="*/ 1033 h 10003"/>
                  <a:gd name="connsiteX4-5609" fmla="*/ 4616 w 10000"/>
                  <a:gd name="connsiteY4-5610" fmla="*/ 1 h 10003"/>
                  <a:gd name="connsiteX5-5611" fmla="*/ 5662 w 10000"/>
                  <a:gd name="connsiteY5-5612" fmla="*/ 1084 h 10003"/>
                  <a:gd name="connsiteX6-5613" fmla="*/ 7305 w 10000"/>
                  <a:gd name="connsiteY6-5614" fmla="*/ 196 h 10003"/>
                  <a:gd name="connsiteX7-5615" fmla="*/ 8495 w 10000"/>
                  <a:gd name="connsiteY7-5616" fmla="*/ 2591 h 10003"/>
                  <a:gd name="connsiteX8-5617" fmla="*/ 9396 w 10000"/>
                  <a:gd name="connsiteY8-5618" fmla="*/ 4619 h 10003"/>
                  <a:gd name="connsiteX9-5619" fmla="*/ 9998 w 10000"/>
                  <a:gd name="connsiteY9-5620" fmla="*/ 9980 h 10003"/>
                  <a:gd name="connsiteX10-5621" fmla="*/ 9233 w 10000"/>
                  <a:gd name="connsiteY10-5622" fmla="*/ 6230 h 10003"/>
                  <a:gd name="connsiteX11-5623" fmla="*/ 8192 w 10000"/>
                  <a:gd name="connsiteY11-5624" fmla="*/ 3392 h 10003"/>
                  <a:gd name="connsiteX12-5625" fmla="*/ 6868 w 10000"/>
                  <a:gd name="connsiteY12-5626" fmla="*/ 3470 h 10003"/>
                  <a:gd name="connsiteX13-5627" fmla="*/ 5662 w 10000"/>
                  <a:gd name="connsiteY13-5628" fmla="*/ 2492 h 10003"/>
                  <a:gd name="connsiteX14-5629" fmla="*/ 4622 w 10000"/>
                  <a:gd name="connsiteY14-5630" fmla="*/ 3245 h 10003"/>
                  <a:gd name="connsiteX15-5631" fmla="*/ 3734 w 10000"/>
                  <a:gd name="connsiteY15-5632" fmla="*/ 2231 h 10003"/>
                  <a:gd name="connsiteX16-5633" fmla="*/ 2837 w 10000"/>
                  <a:gd name="connsiteY16-5634" fmla="*/ 3630 h 10003"/>
                  <a:gd name="connsiteX17-5635" fmla="*/ 1982 w 10000"/>
                  <a:gd name="connsiteY17-5636" fmla="*/ 3690 h 10003"/>
                  <a:gd name="connsiteX18-5637" fmla="*/ 1115 w 10000"/>
                  <a:gd name="connsiteY18-5638" fmla="*/ 5462 h 10003"/>
                  <a:gd name="connsiteX19-5639" fmla="*/ 1 w 10000"/>
                  <a:gd name="connsiteY19-5640" fmla="*/ 8372 h 10003"/>
                  <a:gd name="connsiteX20-5641" fmla="*/ 671 w 10000"/>
                  <a:gd name="connsiteY20-5642" fmla="*/ 4496 h 10003"/>
                  <a:gd name="connsiteX0-5643" fmla="*/ 671 w 10000"/>
                  <a:gd name="connsiteY0-5644" fmla="*/ 4496 h 10003"/>
                  <a:gd name="connsiteX1-5645" fmla="*/ 1578 w 10000"/>
                  <a:gd name="connsiteY1-5646" fmla="*/ 2764 h 10003"/>
                  <a:gd name="connsiteX2-5647" fmla="*/ 2520 w 10000"/>
                  <a:gd name="connsiteY2-5648" fmla="*/ 627 h 10003"/>
                  <a:gd name="connsiteX3-5649" fmla="*/ 3404 w 10000"/>
                  <a:gd name="connsiteY3-5650" fmla="*/ 1033 h 10003"/>
                  <a:gd name="connsiteX4-5651" fmla="*/ 4616 w 10000"/>
                  <a:gd name="connsiteY4-5652" fmla="*/ 1 h 10003"/>
                  <a:gd name="connsiteX5-5653" fmla="*/ 5662 w 10000"/>
                  <a:gd name="connsiteY5-5654" fmla="*/ 1084 h 10003"/>
                  <a:gd name="connsiteX6-5655" fmla="*/ 7305 w 10000"/>
                  <a:gd name="connsiteY6-5656" fmla="*/ 196 h 10003"/>
                  <a:gd name="connsiteX7-5657" fmla="*/ 8495 w 10000"/>
                  <a:gd name="connsiteY7-5658" fmla="*/ 2591 h 10003"/>
                  <a:gd name="connsiteX8-5659" fmla="*/ 9396 w 10000"/>
                  <a:gd name="connsiteY8-5660" fmla="*/ 4619 h 10003"/>
                  <a:gd name="connsiteX9-5661" fmla="*/ 9998 w 10000"/>
                  <a:gd name="connsiteY9-5662" fmla="*/ 9980 h 10003"/>
                  <a:gd name="connsiteX10-5663" fmla="*/ 9233 w 10000"/>
                  <a:gd name="connsiteY10-5664" fmla="*/ 6230 h 10003"/>
                  <a:gd name="connsiteX11-5665" fmla="*/ 8192 w 10000"/>
                  <a:gd name="connsiteY11-5666" fmla="*/ 3392 h 10003"/>
                  <a:gd name="connsiteX12-5667" fmla="*/ 6868 w 10000"/>
                  <a:gd name="connsiteY12-5668" fmla="*/ 3470 h 10003"/>
                  <a:gd name="connsiteX13-5669" fmla="*/ 5662 w 10000"/>
                  <a:gd name="connsiteY13-5670" fmla="*/ 2492 h 10003"/>
                  <a:gd name="connsiteX14-5671" fmla="*/ 4622 w 10000"/>
                  <a:gd name="connsiteY14-5672" fmla="*/ 3245 h 10003"/>
                  <a:gd name="connsiteX15-5673" fmla="*/ 3734 w 10000"/>
                  <a:gd name="connsiteY15-5674" fmla="*/ 2231 h 10003"/>
                  <a:gd name="connsiteX16-5675" fmla="*/ 2837 w 10000"/>
                  <a:gd name="connsiteY16-5676" fmla="*/ 3630 h 10003"/>
                  <a:gd name="connsiteX17-5677" fmla="*/ 1982 w 10000"/>
                  <a:gd name="connsiteY17-5678" fmla="*/ 3690 h 10003"/>
                  <a:gd name="connsiteX18-5679" fmla="*/ 1115 w 10000"/>
                  <a:gd name="connsiteY18-5680" fmla="*/ 5462 h 10003"/>
                  <a:gd name="connsiteX19-5681" fmla="*/ 1 w 10000"/>
                  <a:gd name="connsiteY19-5682" fmla="*/ 8372 h 10003"/>
                  <a:gd name="connsiteX20-5683" fmla="*/ 671 w 10000"/>
                  <a:gd name="connsiteY20-5684" fmla="*/ 4496 h 10003"/>
                  <a:gd name="connsiteX0-5685" fmla="*/ 671 w 10000"/>
                  <a:gd name="connsiteY0-5686" fmla="*/ 4496 h 10003"/>
                  <a:gd name="connsiteX1-5687" fmla="*/ 1578 w 10000"/>
                  <a:gd name="connsiteY1-5688" fmla="*/ 2764 h 10003"/>
                  <a:gd name="connsiteX2-5689" fmla="*/ 2520 w 10000"/>
                  <a:gd name="connsiteY2-5690" fmla="*/ 627 h 10003"/>
                  <a:gd name="connsiteX3-5691" fmla="*/ 3404 w 10000"/>
                  <a:gd name="connsiteY3-5692" fmla="*/ 1033 h 10003"/>
                  <a:gd name="connsiteX4-5693" fmla="*/ 4616 w 10000"/>
                  <a:gd name="connsiteY4-5694" fmla="*/ 1 h 10003"/>
                  <a:gd name="connsiteX5-5695" fmla="*/ 5662 w 10000"/>
                  <a:gd name="connsiteY5-5696" fmla="*/ 1084 h 10003"/>
                  <a:gd name="connsiteX6-5697" fmla="*/ 7305 w 10000"/>
                  <a:gd name="connsiteY6-5698" fmla="*/ 196 h 10003"/>
                  <a:gd name="connsiteX7-5699" fmla="*/ 8495 w 10000"/>
                  <a:gd name="connsiteY7-5700" fmla="*/ 2591 h 10003"/>
                  <a:gd name="connsiteX8-5701" fmla="*/ 9396 w 10000"/>
                  <a:gd name="connsiteY8-5702" fmla="*/ 4619 h 10003"/>
                  <a:gd name="connsiteX9-5703" fmla="*/ 9998 w 10000"/>
                  <a:gd name="connsiteY9-5704" fmla="*/ 9980 h 10003"/>
                  <a:gd name="connsiteX10-5705" fmla="*/ 9233 w 10000"/>
                  <a:gd name="connsiteY10-5706" fmla="*/ 6230 h 10003"/>
                  <a:gd name="connsiteX11-5707" fmla="*/ 8192 w 10000"/>
                  <a:gd name="connsiteY11-5708" fmla="*/ 3392 h 10003"/>
                  <a:gd name="connsiteX12-5709" fmla="*/ 7240 w 10000"/>
                  <a:gd name="connsiteY12-5710" fmla="*/ 3470 h 10003"/>
                  <a:gd name="connsiteX13-5711" fmla="*/ 5662 w 10000"/>
                  <a:gd name="connsiteY13-5712" fmla="*/ 2492 h 10003"/>
                  <a:gd name="connsiteX14-5713" fmla="*/ 4622 w 10000"/>
                  <a:gd name="connsiteY14-5714" fmla="*/ 3245 h 10003"/>
                  <a:gd name="connsiteX15-5715" fmla="*/ 3734 w 10000"/>
                  <a:gd name="connsiteY15-5716" fmla="*/ 2231 h 10003"/>
                  <a:gd name="connsiteX16-5717" fmla="*/ 2837 w 10000"/>
                  <a:gd name="connsiteY16-5718" fmla="*/ 3630 h 10003"/>
                  <a:gd name="connsiteX17-5719" fmla="*/ 1982 w 10000"/>
                  <a:gd name="connsiteY17-5720" fmla="*/ 3690 h 10003"/>
                  <a:gd name="connsiteX18-5721" fmla="*/ 1115 w 10000"/>
                  <a:gd name="connsiteY18-5722" fmla="*/ 5462 h 10003"/>
                  <a:gd name="connsiteX19-5723" fmla="*/ 1 w 10000"/>
                  <a:gd name="connsiteY19-5724" fmla="*/ 8372 h 10003"/>
                  <a:gd name="connsiteX20-5725" fmla="*/ 671 w 10000"/>
                  <a:gd name="connsiteY20-5726" fmla="*/ 4496 h 10003"/>
                  <a:gd name="connsiteX0-5727" fmla="*/ 671 w 10000"/>
                  <a:gd name="connsiteY0-5728" fmla="*/ 4496 h 10003"/>
                  <a:gd name="connsiteX1-5729" fmla="*/ 1578 w 10000"/>
                  <a:gd name="connsiteY1-5730" fmla="*/ 2764 h 10003"/>
                  <a:gd name="connsiteX2-5731" fmla="*/ 2520 w 10000"/>
                  <a:gd name="connsiteY2-5732" fmla="*/ 627 h 10003"/>
                  <a:gd name="connsiteX3-5733" fmla="*/ 3404 w 10000"/>
                  <a:gd name="connsiteY3-5734" fmla="*/ 1033 h 10003"/>
                  <a:gd name="connsiteX4-5735" fmla="*/ 4616 w 10000"/>
                  <a:gd name="connsiteY4-5736" fmla="*/ 1 h 10003"/>
                  <a:gd name="connsiteX5-5737" fmla="*/ 5662 w 10000"/>
                  <a:gd name="connsiteY5-5738" fmla="*/ 1084 h 10003"/>
                  <a:gd name="connsiteX6-5739" fmla="*/ 7305 w 10000"/>
                  <a:gd name="connsiteY6-5740" fmla="*/ 196 h 10003"/>
                  <a:gd name="connsiteX7-5741" fmla="*/ 8495 w 10000"/>
                  <a:gd name="connsiteY7-5742" fmla="*/ 2591 h 10003"/>
                  <a:gd name="connsiteX8-5743" fmla="*/ 9396 w 10000"/>
                  <a:gd name="connsiteY8-5744" fmla="*/ 4619 h 10003"/>
                  <a:gd name="connsiteX9-5745" fmla="*/ 9998 w 10000"/>
                  <a:gd name="connsiteY9-5746" fmla="*/ 9980 h 10003"/>
                  <a:gd name="connsiteX10-5747" fmla="*/ 9233 w 10000"/>
                  <a:gd name="connsiteY10-5748" fmla="*/ 6230 h 10003"/>
                  <a:gd name="connsiteX11-5749" fmla="*/ 8341 w 10000"/>
                  <a:gd name="connsiteY11-5750" fmla="*/ 3843 h 10003"/>
                  <a:gd name="connsiteX12-5751" fmla="*/ 7240 w 10000"/>
                  <a:gd name="connsiteY12-5752" fmla="*/ 3470 h 10003"/>
                  <a:gd name="connsiteX13-5753" fmla="*/ 5662 w 10000"/>
                  <a:gd name="connsiteY13-5754" fmla="*/ 2492 h 10003"/>
                  <a:gd name="connsiteX14-5755" fmla="*/ 4622 w 10000"/>
                  <a:gd name="connsiteY14-5756" fmla="*/ 3245 h 10003"/>
                  <a:gd name="connsiteX15-5757" fmla="*/ 3734 w 10000"/>
                  <a:gd name="connsiteY15-5758" fmla="*/ 2231 h 10003"/>
                  <a:gd name="connsiteX16-5759" fmla="*/ 2837 w 10000"/>
                  <a:gd name="connsiteY16-5760" fmla="*/ 3630 h 10003"/>
                  <a:gd name="connsiteX17-5761" fmla="*/ 1982 w 10000"/>
                  <a:gd name="connsiteY17-5762" fmla="*/ 3690 h 10003"/>
                  <a:gd name="connsiteX18-5763" fmla="*/ 1115 w 10000"/>
                  <a:gd name="connsiteY18-5764" fmla="*/ 5462 h 10003"/>
                  <a:gd name="connsiteX19-5765" fmla="*/ 1 w 10000"/>
                  <a:gd name="connsiteY19-5766" fmla="*/ 8372 h 10003"/>
                  <a:gd name="connsiteX20-5767" fmla="*/ 671 w 10000"/>
                  <a:gd name="connsiteY20-5768" fmla="*/ 4496 h 10003"/>
                  <a:gd name="connsiteX0-5769" fmla="*/ 671 w 10000"/>
                  <a:gd name="connsiteY0-5770" fmla="*/ 4496 h 10003"/>
                  <a:gd name="connsiteX1-5771" fmla="*/ 1578 w 10000"/>
                  <a:gd name="connsiteY1-5772" fmla="*/ 2764 h 10003"/>
                  <a:gd name="connsiteX2-5773" fmla="*/ 2520 w 10000"/>
                  <a:gd name="connsiteY2-5774" fmla="*/ 627 h 10003"/>
                  <a:gd name="connsiteX3-5775" fmla="*/ 3404 w 10000"/>
                  <a:gd name="connsiteY3-5776" fmla="*/ 1033 h 10003"/>
                  <a:gd name="connsiteX4-5777" fmla="*/ 4616 w 10000"/>
                  <a:gd name="connsiteY4-5778" fmla="*/ 1 h 10003"/>
                  <a:gd name="connsiteX5-5779" fmla="*/ 5662 w 10000"/>
                  <a:gd name="connsiteY5-5780" fmla="*/ 1084 h 10003"/>
                  <a:gd name="connsiteX6-5781" fmla="*/ 7305 w 10000"/>
                  <a:gd name="connsiteY6-5782" fmla="*/ 196 h 10003"/>
                  <a:gd name="connsiteX7-5783" fmla="*/ 8495 w 10000"/>
                  <a:gd name="connsiteY7-5784" fmla="*/ 2591 h 10003"/>
                  <a:gd name="connsiteX8-5785" fmla="*/ 9396 w 10000"/>
                  <a:gd name="connsiteY8-5786" fmla="*/ 4619 h 10003"/>
                  <a:gd name="connsiteX9-5787" fmla="*/ 9998 w 10000"/>
                  <a:gd name="connsiteY9-5788" fmla="*/ 9980 h 10003"/>
                  <a:gd name="connsiteX10-5789" fmla="*/ 9233 w 10000"/>
                  <a:gd name="connsiteY10-5790" fmla="*/ 6230 h 10003"/>
                  <a:gd name="connsiteX11-5791" fmla="*/ 8341 w 10000"/>
                  <a:gd name="connsiteY11-5792" fmla="*/ 3843 h 10003"/>
                  <a:gd name="connsiteX12-5793" fmla="*/ 7240 w 10000"/>
                  <a:gd name="connsiteY12-5794" fmla="*/ 3470 h 10003"/>
                  <a:gd name="connsiteX13-5795" fmla="*/ 5662 w 10000"/>
                  <a:gd name="connsiteY13-5796" fmla="*/ 2492 h 10003"/>
                  <a:gd name="connsiteX14-5797" fmla="*/ 4622 w 10000"/>
                  <a:gd name="connsiteY14-5798" fmla="*/ 3245 h 10003"/>
                  <a:gd name="connsiteX15-5799" fmla="*/ 3734 w 10000"/>
                  <a:gd name="connsiteY15-5800" fmla="*/ 2231 h 10003"/>
                  <a:gd name="connsiteX16-5801" fmla="*/ 2837 w 10000"/>
                  <a:gd name="connsiteY16-5802" fmla="*/ 3630 h 10003"/>
                  <a:gd name="connsiteX17-5803" fmla="*/ 1982 w 10000"/>
                  <a:gd name="connsiteY17-5804" fmla="*/ 3690 h 10003"/>
                  <a:gd name="connsiteX18-5805" fmla="*/ 1115 w 10000"/>
                  <a:gd name="connsiteY18-5806" fmla="*/ 5462 h 10003"/>
                  <a:gd name="connsiteX19-5807" fmla="*/ 1 w 10000"/>
                  <a:gd name="connsiteY19-5808" fmla="*/ 8372 h 10003"/>
                  <a:gd name="connsiteX20-5809" fmla="*/ 671 w 10000"/>
                  <a:gd name="connsiteY20-5810" fmla="*/ 4496 h 10003"/>
                  <a:gd name="connsiteX0-5811" fmla="*/ 671 w 10000"/>
                  <a:gd name="connsiteY0-5812" fmla="*/ 4496 h 10003"/>
                  <a:gd name="connsiteX1-5813" fmla="*/ 1578 w 10000"/>
                  <a:gd name="connsiteY1-5814" fmla="*/ 2764 h 10003"/>
                  <a:gd name="connsiteX2-5815" fmla="*/ 2520 w 10000"/>
                  <a:gd name="connsiteY2-5816" fmla="*/ 627 h 10003"/>
                  <a:gd name="connsiteX3-5817" fmla="*/ 3404 w 10000"/>
                  <a:gd name="connsiteY3-5818" fmla="*/ 1033 h 10003"/>
                  <a:gd name="connsiteX4-5819" fmla="*/ 4616 w 10000"/>
                  <a:gd name="connsiteY4-5820" fmla="*/ 1 h 10003"/>
                  <a:gd name="connsiteX5-5821" fmla="*/ 5662 w 10000"/>
                  <a:gd name="connsiteY5-5822" fmla="*/ 1084 h 10003"/>
                  <a:gd name="connsiteX6-5823" fmla="*/ 7305 w 10000"/>
                  <a:gd name="connsiteY6-5824" fmla="*/ 196 h 10003"/>
                  <a:gd name="connsiteX7-5825" fmla="*/ 8495 w 10000"/>
                  <a:gd name="connsiteY7-5826" fmla="*/ 2591 h 10003"/>
                  <a:gd name="connsiteX8-5827" fmla="*/ 9396 w 10000"/>
                  <a:gd name="connsiteY8-5828" fmla="*/ 4619 h 10003"/>
                  <a:gd name="connsiteX9-5829" fmla="*/ 9998 w 10000"/>
                  <a:gd name="connsiteY9-5830" fmla="*/ 9980 h 10003"/>
                  <a:gd name="connsiteX10-5831" fmla="*/ 9233 w 10000"/>
                  <a:gd name="connsiteY10-5832" fmla="*/ 6230 h 10003"/>
                  <a:gd name="connsiteX11-5833" fmla="*/ 8341 w 10000"/>
                  <a:gd name="connsiteY11-5834" fmla="*/ 3843 h 10003"/>
                  <a:gd name="connsiteX12-5835" fmla="*/ 7240 w 10000"/>
                  <a:gd name="connsiteY12-5836" fmla="*/ 3470 h 10003"/>
                  <a:gd name="connsiteX13-5837" fmla="*/ 5662 w 10000"/>
                  <a:gd name="connsiteY13-5838" fmla="*/ 2492 h 10003"/>
                  <a:gd name="connsiteX14-5839" fmla="*/ 4622 w 10000"/>
                  <a:gd name="connsiteY14-5840" fmla="*/ 3245 h 10003"/>
                  <a:gd name="connsiteX15-5841" fmla="*/ 3734 w 10000"/>
                  <a:gd name="connsiteY15-5842" fmla="*/ 2231 h 10003"/>
                  <a:gd name="connsiteX16-5843" fmla="*/ 2837 w 10000"/>
                  <a:gd name="connsiteY16-5844" fmla="*/ 3630 h 10003"/>
                  <a:gd name="connsiteX17-5845" fmla="*/ 1982 w 10000"/>
                  <a:gd name="connsiteY17-5846" fmla="*/ 3690 h 10003"/>
                  <a:gd name="connsiteX18-5847" fmla="*/ 1115 w 10000"/>
                  <a:gd name="connsiteY18-5848" fmla="*/ 5462 h 10003"/>
                  <a:gd name="connsiteX19-5849" fmla="*/ 1 w 10000"/>
                  <a:gd name="connsiteY19-5850" fmla="*/ 8372 h 10003"/>
                  <a:gd name="connsiteX20-5851" fmla="*/ 671 w 10000"/>
                  <a:gd name="connsiteY20-5852" fmla="*/ 4496 h 10003"/>
                  <a:gd name="connsiteX0-5853" fmla="*/ 671 w 10000"/>
                  <a:gd name="connsiteY0-5854" fmla="*/ 4496 h 10004"/>
                  <a:gd name="connsiteX1-5855" fmla="*/ 1578 w 10000"/>
                  <a:gd name="connsiteY1-5856" fmla="*/ 2764 h 10004"/>
                  <a:gd name="connsiteX2-5857" fmla="*/ 2520 w 10000"/>
                  <a:gd name="connsiteY2-5858" fmla="*/ 627 h 10004"/>
                  <a:gd name="connsiteX3-5859" fmla="*/ 3404 w 10000"/>
                  <a:gd name="connsiteY3-5860" fmla="*/ 1033 h 10004"/>
                  <a:gd name="connsiteX4-5861" fmla="*/ 4616 w 10000"/>
                  <a:gd name="connsiteY4-5862" fmla="*/ 1 h 10004"/>
                  <a:gd name="connsiteX5-5863" fmla="*/ 5662 w 10000"/>
                  <a:gd name="connsiteY5-5864" fmla="*/ 1084 h 10004"/>
                  <a:gd name="connsiteX6-5865" fmla="*/ 7305 w 10000"/>
                  <a:gd name="connsiteY6-5866" fmla="*/ 196 h 10004"/>
                  <a:gd name="connsiteX7-5867" fmla="*/ 8495 w 10000"/>
                  <a:gd name="connsiteY7-5868" fmla="*/ 2591 h 10004"/>
                  <a:gd name="connsiteX8-5869" fmla="*/ 9396 w 10000"/>
                  <a:gd name="connsiteY8-5870" fmla="*/ 4619 h 10004"/>
                  <a:gd name="connsiteX9-5871" fmla="*/ 9998 w 10000"/>
                  <a:gd name="connsiteY9-5872" fmla="*/ 9980 h 10004"/>
                  <a:gd name="connsiteX10-5873" fmla="*/ 9218 w 10000"/>
                  <a:gd name="connsiteY10-5874" fmla="*/ 6343 h 10004"/>
                  <a:gd name="connsiteX11-5875" fmla="*/ 8341 w 10000"/>
                  <a:gd name="connsiteY11-5876" fmla="*/ 3843 h 10004"/>
                  <a:gd name="connsiteX12-5877" fmla="*/ 7240 w 10000"/>
                  <a:gd name="connsiteY12-5878" fmla="*/ 3470 h 10004"/>
                  <a:gd name="connsiteX13-5879" fmla="*/ 5662 w 10000"/>
                  <a:gd name="connsiteY13-5880" fmla="*/ 2492 h 10004"/>
                  <a:gd name="connsiteX14-5881" fmla="*/ 4622 w 10000"/>
                  <a:gd name="connsiteY14-5882" fmla="*/ 3245 h 10004"/>
                  <a:gd name="connsiteX15-5883" fmla="*/ 3734 w 10000"/>
                  <a:gd name="connsiteY15-5884" fmla="*/ 2231 h 10004"/>
                  <a:gd name="connsiteX16-5885" fmla="*/ 2837 w 10000"/>
                  <a:gd name="connsiteY16-5886" fmla="*/ 3630 h 10004"/>
                  <a:gd name="connsiteX17-5887" fmla="*/ 1982 w 10000"/>
                  <a:gd name="connsiteY17-5888" fmla="*/ 3690 h 10004"/>
                  <a:gd name="connsiteX18-5889" fmla="*/ 1115 w 10000"/>
                  <a:gd name="connsiteY18-5890" fmla="*/ 5462 h 10004"/>
                  <a:gd name="connsiteX19-5891" fmla="*/ 1 w 10000"/>
                  <a:gd name="connsiteY19-5892" fmla="*/ 8372 h 10004"/>
                  <a:gd name="connsiteX20-5893" fmla="*/ 671 w 10000"/>
                  <a:gd name="connsiteY20-5894" fmla="*/ 4496 h 10004"/>
                  <a:gd name="connsiteX0-5895" fmla="*/ 671 w 10000"/>
                  <a:gd name="connsiteY0-5896" fmla="*/ 4496 h 10003"/>
                  <a:gd name="connsiteX1-5897" fmla="*/ 1578 w 10000"/>
                  <a:gd name="connsiteY1-5898" fmla="*/ 2764 h 10003"/>
                  <a:gd name="connsiteX2-5899" fmla="*/ 2520 w 10000"/>
                  <a:gd name="connsiteY2-5900" fmla="*/ 627 h 10003"/>
                  <a:gd name="connsiteX3-5901" fmla="*/ 3404 w 10000"/>
                  <a:gd name="connsiteY3-5902" fmla="*/ 1033 h 10003"/>
                  <a:gd name="connsiteX4-5903" fmla="*/ 4616 w 10000"/>
                  <a:gd name="connsiteY4-5904" fmla="*/ 1 h 10003"/>
                  <a:gd name="connsiteX5-5905" fmla="*/ 5662 w 10000"/>
                  <a:gd name="connsiteY5-5906" fmla="*/ 1084 h 10003"/>
                  <a:gd name="connsiteX6-5907" fmla="*/ 7305 w 10000"/>
                  <a:gd name="connsiteY6-5908" fmla="*/ 196 h 10003"/>
                  <a:gd name="connsiteX7-5909" fmla="*/ 8495 w 10000"/>
                  <a:gd name="connsiteY7-5910" fmla="*/ 2591 h 10003"/>
                  <a:gd name="connsiteX8-5911" fmla="*/ 9396 w 10000"/>
                  <a:gd name="connsiteY8-5912" fmla="*/ 4619 h 10003"/>
                  <a:gd name="connsiteX9-5913" fmla="*/ 9998 w 10000"/>
                  <a:gd name="connsiteY9-5914" fmla="*/ 9980 h 10003"/>
                  <a:gd name="connsiteX10-5915" fmla="*/ 9263 w 10000"/>
                  <a:gd name="connsiteY10-5916" fmla="*/ 6230 h 10003"/>
                  <a:gd name="connsiteX11-5917" fmla="*/ 8341 w 10000"/>
                  <a:gd name="connsiteY11-5918" fmla="*/ 3843 h 10003"/>
                  <a:gd name="connsiteX12-5919" fmla="*/ 7240 w 10000"/>
                  <a:gd name="connsiteY12-5920" fmla="*/ 3470 h 10003"/>
                  <a:gd name="connsiteX13-5921" fmla="*/ 5662 w 10000"/>
                  <a:gd name="connsiteY13-5922" fmla="*/ 2492 h 10003"/>
                  <a:gd name="connsiteX14-5923" fmla="*/ 4622 w 10000"/>
                  <a:gd name="connsiteY14-5924" fmla="*/ 3245 h 10003"/>
                  <a:gd name="connsiteX15-5925" fmla="*/ 3734 w 10000"/>
                  <a:gd name="connsiteY15-5926" fmla="*/ 2231 h 10003"/>
                  <a:gd name="connsiteX16-5927" fmla="*/ 2837 w 10000"/>
                  <a:gd name="connsiteY16-5928" fmla="*/ 3630 h 10003"/>
                  <a:gd name="connsiteX17-5929" fmla="*/ 1982 w 10000"/>
                  <a:gd name="connsiteY17-5930" fmla="*/ 3690 h 10003"/>
                  <a:gd name="connsiteX18-5931" fmla="*/ 1115 w 10000"/>
                  <a:gd name="connsiteY18-5932" fmla="*/ 5462 h 10003"/>
                  <a:gd name="connsiteX19-5933" fmla="*/ 1 w 10000"/>
                  <a:gd name="connsiteY19-5934" fmla="*/ 8372 h 10003"/>
                  <a:gd name="connsiteX20-5935" fmla="*/ 671 w 10000"/>
                  <a:gd name="connsiteY20-5936" fmla="*/ 4496 h 10003"/>
                  <a:gd name="connsiteX0-5937" fmla="*/ 671 w 10000"/>
                  <a:gd name="connsiteY0-5938" fmla="*/ 4496 h 10003"/>
                  <a:gd name="connsiteX1-5939" fmla="*/ 1578 w 10000"/>
                  <a:gd name="connsiteY1-5940" fmla="*/ 2764 h 10003"/>
                  <a:gd name="connsiteX2-5941" fmla="*/ 2520 w 10000"/>
                  <a:gd name="connsiteY2-5942" fmla="*/ 627 h 10003"/>
                  <a:gd name="connsiteX3-5943" fmla="*/ 3404 w 10000"/>
                  <a:gd name="connsiteY3-5944" fmla="*/ 1033 h 10003"/>
                  <a:gd name="connsiteX4-5945" fmla="*/ 4616 w 10000"/>
                  <a:gd name="connsiteY4-5946" fmla="*/ 1 h 10003"/>
                  <a:gd name="connsiteX5-5947" fmla="*/ 5662 w 10000"/>
                  <a:gd name="connsiteY5-5948" fmla="*/ 1084 h 10003"/>
                  <a:gd name="connsiteX6-5949" fmla="*/ 7305 w 10000"/>
                  <a:gd name="connsiteY6-5950" fmla="*/ 196 h 10003"/>
                  <a:gd name="connsiteX7-5951" fmla="*/ 8495 w 10000"/>
                  <a:gd name="connsiteY7-5952" fmla="*/ 2591 h 10003"/>
                  <a:gd name="connsiteX8-5953" fmla="*/ 9396 w 10000"/>
                  <a:gd name="connsiteY8-5954" fmla="*/ 4619 h 10003"/>
                  <a:gd name="connsiteX9-5955" fmla="*/ 9998 w 10000"/>
                  <a:gd name="connsiteY9-5956" fmla="*/ 9980 h 10003"/>
                  <a:gd name="connsiteX10-5957" fmla="*/ 9263 w 10000"/>
                  <a:gd name="connsiteY10-5958" fmla="*/ 6230 h 10003"/>
                  <a:gd name="connsiteX11-5959" fmla="*/ 8341 w 10000"/>
                  <a:gd name="connsiteY11-5960" fmla="*/ 3843 h 10003"/>
                  <a:gd name="connsiteX12-5961" fmla="*/ 7002 w 10000"/>
                  <a:gd name="connsiteY12-5962" fmla="*/ 3395 h 10003"/>
                  <a:gd name="connsiteX13-5963" fmla="*/ 5662 w 10000"/>
                  <a:gd name="connsiteY13-5964" fmla="*/ 2492 h 10003"/>
                  <a:gd name="connsiteX14-5965" fmla="*/ 4622 w 10000"/>
                  <a:gd name="connsiteY14-5966" fmla="*/ 3245 h 10003"/>
                  <a:gd name="connsiteX15-5967" fmla="*/ 3734 w 10000"/>
                  <a:gd name="connsiteY15-5968" fmla="*/ 2231 h 10003"/>
                  <a:gd name="connsiteX16-5969" fmla="*/ 2837 w 10000"/>
                  <a:gd name="connsiteY16-5970" fmla="*/ 3630 h 10003"/>
                  <a:gd name="connsiteX17-5971" fmla="*/ 1982 w 10000"/>
                  <a:gd name="connsiteY17-5972" fmla="*/ 3690 h 10003"/>
                  <a:gd name="connsiteX18-5973" fmla="*/ 1115 w 10000"/>
                  <a:gd name="connsiteY18-5974" fmla="*/ 5462 h 10003"/>
                  <a:gd name="connsiteX19-5975" fmla="*/ 1 w 10000"/>
                  <a:gd name="connsiteY19-5976" fmla="*/ 8372 h 10003"/>
                  <a:gd name="connsiteX20-5977" fmla="*/ 671 w 10000"/>
                  <a:gd name="connsiteY20-5978" fmla="*/ 4496 h 10003"/>
                  <a:gd name="connsiteX0-5979" fmla="*/ 671 w 10000"/>
                  <a:gd name="connsiteY0-5980" fmla="*/ 4496 h 10003"/>
                  <a:gd name="connsiteX1-5981" fmla="*/ 1578 w 10000"/>
                  <a:gd name="connsiteY1-5982" fmla="*/ 2764 h 10003"/>
                  <a:gd name="connsiteX2-5983" fmla="*/ 2520 w 10000"/>
                  <a:gd name="connsiteY2-5984" fmla="*/ 627 h 10003"/>
                  <a:gd name="connsiteX3-5985" fmla="*/ 3404 w 10000"/>
                  <a:gd name="connsiteY3-5986" fmla="*/ 1033 h 10003"/>
                  <a:gd name="connsiteX4-5987" fmla="*/ 4616 w 10000"/>
                  <a:gd name="connsiteY4-5988" fmla="*/ 1 h 10003"/>
                  <a:gd name="connsiteX5-5989" fmla="*/ 5662 w 10000"/>
                  <a:gd name="connsiteY5-5990" fmla="*/ 1084 h 10003"/>
                  <a:gd name="connsiteX6-5991" fmla="*/ 7305 w 10000"/>
                  <a:gd name="connsiteY6-5992" fmla="*/ 196 h 10003"/>
                  <a:gd name="connsiteX7-5993" fmla="*/ 8495 w 10000"/>
                  <a:gd name="connsiteY7-5994" fmla="*/ 2591 h 10003"/>
                  <a:gd name="connsiteX8-5995" fmla="*/ 9396 w 10000"/>
                  <a:gd name="connsiteY8-5996" fmla="*/ 4619 h 10003"/>
                  <a:gd name="connsiteX9-5997" fmla="*/ 9998 w 10000"/>
                  <a:gd name="connsiteY9-5998" fmla="*/ 9980 h 10003"/>
                  <a:gd name="connsiteX10-5999" fmla="*/ 9263 w 10000"/>
                  <a:gd name="connsiteY10-6000" fmla="*/ 6230 h 10003"/>
                  <a:gd name="connsiteX11-6001" fmla="*/ 8341 w 10000"/>
                  <a:gd name="connsiteY11-6002" fmla="*/ 3843 h 10003"/>
                  <a:gd name="connsiteX12-6003" fmla="*/ 7002 w 10000"/>
                  <a:gd name="connsiteY12-6004" fmla="*/ 3395 h 10003"/>
                  <a:gd name="connsiteX13-6005" fmla="*/ 5826 w 10000"/>
                  <a:gd name="connsiteY13-6006" fmla="*/ 2191 h 10003"/>
                  <a:gd name="connsiteX14-6007" fmla="*/ 4622 w 10000"/>
                  <a:gd name="connsiteY14-6008" fmla="*/ 3245 h 10003"/>
                  <a:gd name="connsiteX15-6009" fmla="*/ 3734 w 10000"/>
                  <a:gd name="connsiteY15-6010" fmla="*/ 2231 h 10003"/>
                  <a:gd name="connsiteX16-6011" fmla="*/ 2837 w 10000"/>
                  <a:gd name="connsiteY16-6012" fmla="*/ 3630 h 10003"/>
                  <a:gd name="connsiteX17-6013" fmla="*/ 1982 w 10000"/>
                  <a:gd name="connsiteY17-6014" fmla="*/ 3690 h 10003"/>
                  <a:gd name="connsiteX18-6015" fmla="*/ 1115 w 10000"/>
                  <a:gd name="connsiteY18-6016" fmla="*/ 5462 h 10003"/>
                  <a:gd name="connsiteX19-6017" fmla="*/ 1 w 10000"/>
                  <a:gd name="connsiteY19-6018" fmla="*/ 8372 h 10003"/>
                  <a:gd name="connsiteX20-6019" fmla="*/ 671 w 10000"/>
                  <a:gd name="connsiteY20-6020" fmla="*/ 4496 h 10003"/>
                  <a:gd name="connsiteX0-6021" fmla="*/ 671 w 10000"/>
                  <a:gd name="connsiteY0-6022" fmla="*/ 4496 h 10003"/>
                  <a:gd name="connsiteX1-6023" fmla="*/ 1578 w 10000"/>
                  <a:gd name="connsiteY1-6024" fmla="*/ 2764 h 10003"/>
                  <a:gd name="connsiteX2-6025" fmla="*/ 2520 w 10000"/>
                  <a:gd name="connsiteY2-6026" fmla="*/ 627 h 10003"/>
                  <a:gd name="connsiteX3-6027" fmla="*/ 3404 w 10000"/>
                  <a:gd name="connsiteY3-6028" fmla="*/ 1033 h 10003"/>
                  <a:gd name="connsiteX4-6029" fmla="*/ 4616 w 10000"/>
                  <a:gd name="connsiteY4-6030" fmla="*/ 1 h 10003"/>
                  <a:gd name="connsiteX5-6031" fmla="*/ 5662 w 10000"/>
                  <a:gd name="connsiteY5-6032" fmla="*/ 1084 h 10003"/>
                  <a:gd name="connsiteX6-6033" fmla="*/ 7305 w 10000"/>
                  <a:gd name="connsiteY6-6034" fmla="*/ 196 h 10003"/>
                  <a:gd name="connsiteX7-6035" fmla="*/ 8495 w 10000"/>
                  <a:gd name="connsiteY7-6036" fmla="*/ 2591 h 10003"/>
                  <a:gd name="connsiteX8-6037" fmla="*/ 9396 w 10000"/>
                  <a:gd name="connsiteY8-6038" fmla="*/ 4619 h 10003"/>
                  <a:gd name="connsiteX9-6039" fmla="*/ 9998 w 10000"/>
                  <a:gd name="connsiteY9-6040" fmla="*/ 9980 h 10003"/>
                  <a:gd name="connsiteX10-6041" fmla="*/ 9263 w 10000"/>
                  <a:gd name="connsiteY10-6042" fmla="*/ 6230 h 10003"/>
                  <a:gd name="connsiteX11-6043" fmla="*/ 8341 w 10000"/>
                  <a:gd name="connsiteY11-6044" fmla="*/ 3843 h 10003"/>
                  <a:gd name="connsiteX12-6045" fmla="*/ 7002 w 10000"/>
                  <a:gd name="connsiteY12-6046" fmla="*/ 3395 h 10003"/>
                  <a:gd name="connsiteX13-6047" fmla="*/ 5826 w 10000"/>
                  <a:gd name="connsiteY13-6048" fmla="*/ 2191 h 10003"/>
                  <a:gd name="connsiteX14-6049" fmla="*/ 4637 w 10000"/>
                  <a:gd name="connsiteY14-6050" fmla="*/ 2831 h 10003"/>
                  <a:gd name="connsiteX15-6051" fmla="*/ 3734 w 10000"/>
                  <a:gd name="connsiteY15-6052" fmla="*/ 2231 h 10003"/>
                  <a:gd name="connsiteX16-6053" fmla="*/ 2837 w 10000"/>
                  <a:gd name="connsiteY16-6054" fmla="*/ 3630 h 10003"/>
                  <a:gd name="connsiteX17-6055" fmla="*/ 1982 w 10000"/>
                  <a:gd name="connsiteY17-6056" fmla="*/ 3690 h 10003"/>
                  <a:gd name="connsiteX18-6057" fmla="*/ 1115 w 10000"/>
                  <a:gd name="connsiteY18-6058" fmla="*/ 5462 h 10003"/>
                  <a:gd name="connsiteX19-6059" fmla="*/ 1 w 10000"/>
                  <a:gd name="connsiteY19-6060" fmla="*/ 8372 h 10003"/>
                  <a:gd name="connsiteX20-6061" fmla="*/ 671 w 10000"/>
                  <a:gd name="connsiteY20-6062" fmla="*/ 4496 h 10003"/>
                  <a:gd name="connsiteX0-6063" fmla="*/ 671 w 10000"/>
                  <a:gd name="connsiteY0-6064" fmla="*/ 4496 h 10003"/>
                  <a:gd name="connsiteX1-6065" fmla="*/ 1578 w 10000"/>
                  <a:gd name="connsiteY1-6066" fmla="*/ 2764 h 10003"/>
                  <a:gd name="connsiteX2-6067" fmla="*/ 2520 w 10000"/>
                  <a:gd name="connsiteY2-6068" fmla="*/ 627 h 10003"/>
                  <a:gd name="connsiteX3-6069" fmla="*/ 3404 w 10000"/>
                  <a:gd name="connsiteY3-6070" fmla="*/ 1033 h 10003"/>
                  <a:gd name="connsiteX4-6071" fmla="*/ 4616 w 10000"/>
                  <a:gd name="connsiteY4-6072" fmla="*/ 1 h 10003"/>
                  <a:gd name="connsiteX5-6073" fmla="*/ 5662 w 10000"/>
                  <a:gd name="connsiteY5-6074" fmla="*/ 1084 h 10003"/>
                  <a:gd name="connsiteX6-6075" fmla="*/ 7305 w 10000"/>
                  <a:gd name="connsiteY6-6076" fmla="*/ 196 h 10003"/>
                  <a:gd name="connsiteX7-6077" fmla="*/ 8495 w 10000"/>
                  <a:gd name="connsiteY7-6078" fmla="*/ 2591 h 10003"/>
                  <a:gd name="connsiteX8-6079" fmla="*/ 9396 w 10000"/>
                  <a:gd name="connsiteY8-6080" fmla="*/ 4619 h 10003"/>
                  <a:gd name="connsiteX9-6081" fmla="*/ 9998 w 10000"/>
                  <a:gd name="connsiteY9-6082" fmla="*/ 9980 h 10003"/>
                  <a:gd name="connsiteX10-6083" fmla="*/ 9263 w 10000"/>
                  <a:gd name="connsiteY10-6084" fmla="*/ 6230 h 10003"/>
                  <a:gd name="connsiteX11-6085" fmla="*/ 8341 w 10000"/>
                  <a:gd name="connsiteY11-6086" fmla="*/ 3843 h 10003"/>
                  <a:gd name="connsiteX12-6087" fmla="*/ 7002 w 10000"/>
                  <a:gd name="connsiteY12-6088" fmla="*/ 3395 h 10003"/>
                  <a:gd name="connsiteX13-6089" fmla="*/ 5826 w 10000"/>
                  <a:gd name="connsiteY13-6090" fmla="*/ 2191 h 10003"/>
                  <a:gd name="connsiteX14-6091" fmla="*/ 4637 w 10000"/>
                  <a:gd name="connsiteY14-6092" fmla="*/ 2831 h 10003"/>
                  <a:gd name="connsiteX15-6093" fmla="*/ 3734 w 10000"/>
                  <a:gd name="connsiteY15-6094" fmla="*/ 2231 h 10003"/>
                  <a:gd name="connsiteX16-6095" fmla="*/ 2837 w 10000"/>
                  <a:gd name="connsiteY16-6096" fmla="*/ 3630 h 10003"/>
                  <a:gd name="connsiteX17-6097" fmla="*/ 1982 w 10000"/>
                  <a:gd name="connsiteY17-6098" fmla="*/ 3690 h 10003"/>
                  <a:gd name="connsiteX18-6099" fmla="*/ 1115 w 10000"/>
                  <a:gd name="connsiteY18-6100" fmla="*/ 5462 h 10003"/>
                  <a:gd name="connsiteX19-6101" fmla="*/ 1 w 10000"/>
                  <a:gd name="connsiteY19-6102" fmla="*/ 8372 h 10003"/>
                  <a:gd name="connsiteX20-6103" fmla="*/ 671 w 10000"/>
                  <a:gd name="connsiteY20-6104" fmla="*/ 4496 h 10003"/>
                  <a:gd name="connsiteX0-6105" fmla="*/ 671 w 10000"/>
                  <a:gd name="connsiteY0-6106" fmla="*/ 4496 h 10003"/>
                  <a:gd name="connsiteX1-6107" fmla="*/ 1578 w 10000"/>
                  <a:gd name="connsiteY1-6108" fmla="*/ 2764 h 10003"/>
                  <a:gd name="connsiteX2-6109" fmla="*/ 2520 w 10000"/>
                  <a:gd name="connsiteY2-6110" fmla="*/ 627 h 10003"/>
                  <a:gd name="connsiteX3-6111" fmla="*/ 3404 w 10000"/>
                  <a:gd name="connsiteY3-6112" fmla="*/ 1033 h 10003"/>
                  <a:gd name="connsiteX4-6113" fmla="*/ 4616 w 10000"/>
                  <a:gd name="connsiteY4-6114" fmla="*/ 1 h 10003"/>
                  <a:gd name="connsiteX5-6115" fmla="*/ 5662 w 10000"/>
                  <a:gd name="connsiteY5-6116" fmla="*/ 1084 h 10003"/>
                  <a:gd name="connsiteX6-6117" fmla="*/ 7305 w 10000"/>
                  <a:gd name="connsiteY6-6118" fmla="*/ 196 h 10003"/>
                  <a:gd name="connsiteX7-6119" fmla="*/ 8495 w 10000"/>
                  <a:gd name="connsiteY7-6120" fmla="*/ 2591 h 10003"/>
                  <a:gd name="connsiteX8-6121" fmla="*/ 9396 w 10000"/>
                  <a:gd name="connsiteY8-6122" fmla="*/ 4619 h 10003"/>
                  <a:gd name="connsiteX9-6123" fmla="*/ 9998 w 10000"/>
                  <a:gd name="connsiteY9-6124" fmla="*/ 9980 h 10003"/>
                  <a:gd name="connsiteX10-6125" fmla="*/ 9263 w 10000"/>
                  <a:gd name="connsiteY10-6126" fmla="*/ 6230 h 10003"/>
                  <a:gd name="connsiteX11-6127" fmla="*/ 8341 w 10000"/>
                  <a:gd name="connsiteY11-6128" fmla="*/ 3843 h 10003"/>
                  <a:gd name="connsiteX12-6129" fmla="*/ 7002 w 10000"/>
                  <a:gd name="connsiteY12-6130" fmla="*/ 3395 h 10003"/>
                  <a:gd name="connsiteX13-6131" fmla="*/ 5826 w 10000"/>
                  <a:gd name="connsiteY13-6132" fmla="*/ 2191 h 10003"/>
                  <a:gd name="connsiteX14-6133" fmla="*/ 4637 w 10000"/>
                  <a:gd name="connsiteY14-6134" fmla="*/ 2831 h 10003"/>
                  <a:gd name="connsiteX15-6135" fmla="*/ 3734 w 10000"/>
                  <a:gd name="connsiteY15-6136" fmla="*/ 2231 h 10003"/>
                  <a:gd name="connsiteX16-6137" fmla="*/ 2837 w 10000"/>
                  <a:gd name="connsiteY16-6138" fmla="*/ 3630 h 10003"/>
                  <a:gd name="connsiteX17-6139" fmla="*/ 1982 w 10000"/>
                  <a:gd name="connsiteY17-6140" fmla="*/ 3690 h 10003"/>
                  <a:gd name="connsiteX18-6141" fmla="*/ 1115 w 10000"/>
                  <a:gd name="connsiteY18-6142" fmla="*/ 5462 h 10003"/>
                  <a:gd name="connsiteX19-6143" fmla="*/ 1 w 10000"/>
                  <a:gd name="connsiteY19-6144" fmla="*/ 8372 h 10003"/>
                  <a:gd name="connsiteX20-6145" fmla="*/ 671 w 10000"/>
                  <a:gd name="connsiteY20-6146" fmla="*/ 4496 h 10003"/>
                  <a:gd name="connsiteX0-6147" fmla="*/ 671 w 10000"/>
                  <a:gd name="connsiteY0-6148" fmla="*/ 4496 h 10003"/>
                  <a:gd name="connsiteX1-6149" fmla="*/ 1578 w 10000"/>
                  <a:gd name="connsiteY1-6150" fmla="*/ 2764 h 10003"/>
                  <a:gd name="connsiteX2-6151" fmla="*/ 2520 w 10000"/>
                  <a:gd name="connsiteY2-6152" fmla="*/ 627 h 10003"/>
                  <a:gd name="connsiteX3-6153" fmla="*/ 3404 w 10000"/>
                  <a:gd name="connsiteY3-6154" fmla="*/ 1033 h 10003"/>
                  <a:gd name="connsiteX4-6155" fmla="*/ 4616 w 10000"/>
                  <a:gd name="connsiteY4-6156" fmla="*/ 1 h 10003"/>
                  <a:gd name="connsiteX5-6157" fmla="*/ 5662 w 10000"/>
                  <a:gd name="connsiteY5-6158" fmla="*/ 1084 h 10003"/>
                  <a:gd name="connsiteX6-6159" fmla="*/ 7305 w 10000"/>
                  <a:gd name="connsiteY6-6160" fmla="*/ 196 h 10003"/>
                  <a:gd name="connsiteX7-6161" fmla="*/ 8495 w 10000"/>
                  <a:gd name="connsiteY7-6162" fmla="*/ 2591 h 10003"/>
                  <a:gd name="connsiteX8-6163" fmla="*/ 9396 w 10000"/>
                  <a:gd name="connsiteY8-6164" fmla="*/ 4619 h 10003"/>
                  <a:gd name="connsiteX9-6165" fmla="*/ 9998 w 10000"/>
                  <a:gd name="connsiteY9-6166" fmla="*/ 9980 h 10003"/>
                  <a:gd name="connsiteX10-6167" fmla="*/ 9263 w 10000"/>
                  <a:gd name="connsiteY10-6168" fmla="*/ 6230 h 10003"/>
                  <a:gd name="connsiteX11-6169" fmla="*/ 8341 w 10000"/>
                  <a:gd name="connsiteY11-6170" fmla="*/ 3843 h 10003"/>
                  <a:gd name="connsiteX12-6171" fmla="*/ 7002 w 10000"/>
                  <a:gd name="connsiteY12-6172" fmla="*/ 3395 h 10003"/>
                  <a:gd name="connsiteX13-6173" fmla="*/ 5826 w 10000"/>
                  <a:gd name="connsiteY13-6174" fmla="*/ 2191 h 10003"/>
                  <a:gd name="connsiteX14-6175" fmla="*/ 4815 w 10000"/>
                  <a:gd name="connsiteY14-6176" fmla="*/ 2643 h 10003"/>
                  <a:gd name="connsiteX15-6177" fmla="*/ 3734 w 10000"/>
                  <a:gd name="connsiteY15-6178" fmla="*/ 2231 h 10003"/>
                  <a:gd name="connsiteX16-6179" fmla="*/ 2837 w 10000"/>
                  <a:gd name="connsiteY16-6180" fmla="*/ 3630 h 10003"/>
                  <a:gd name="connsiteX17-6181" fmla="*/ 1982 w 10000"/>
                  <a:gd name="connsiteY17-6182" fmla="*/ 3690 h 10003"/>
                  <a:gd name="connsiteX18-6183" fmla="*/ 1115 w 10000"/>
                  <a:gd name="connsiteY18-6184" fmla="*/ 5462 h 10003"/>
                  <a:gd name="connsiteX19-6185" fmla="*/ 1 w 10000"/>
                  <a:gd name="connsiteY19-6186" fmla="*/ 8372 h 10003"/>
                  <a:gd name="connsiteX20-6187" fmla="*/ 671 w 10000"/>
                  <a:gd name="connsiteY20-6188" fmla="*/ 4496 h 10003"/>
                  <a:gd name="connsiteX0-6189" fmla="*/ 671 w 10000"/>
                  <a:gd name="connsiteY0-6190" fmla="*/ 4497 h 10004"/>
                  <a:gd name="connsiteX1-6191" fmla="*/ 1578 w 10000"/>
                  <a:gd name="connsiteY1-6192" fmla="*/ 2765 h 10004"/>
                  <a:gd name="connsiteX2-6193" fmla="*/ 2520 w 10000"/>
                  <a:gd name="connsiteY2-6194" fmla="*/ 628 h 10004"/>
                  <a:gd name="connsiteX3-6195" fmla="*/ 3404 w 10000"/>
                  <a:gd name="connsiteY3-6196" fmla="*/ 1034 h 10004"/>
                  <a:gd name="connsiteX4-6197" fmla="*/ 4616 w 10000"/>
                  <a:gd name="connsiteY4-6198" fmla="*/ 2 h 10004"/>
                  <a:gd name="connsiteX5-6199" fmla="*/ 5692 w 10000"/>
                  <a:gd name="connsiteY5-6200" fmla="*/ 709 h 10004"/>
                  <a:gd name="connsiteX6-6201" fmla="*/ 7305 w 10000"/>
                  <a:gd name="connsiteY6-6202" fmla="*/ 197 h 10004"/>
                  <a:gd name="connsiteX7-6203" fmla="*/ 8495 w 10000"/>
                  <a:gd name="connsiteY7-6204" fmla="*/ 2592 h 10004"/>
                  <a:gd name="connsiteX8-6205" fmla="*/ 9396 w 10000"/>
                  <a:gd name="connsiteY8-6206" fmla="*/ 4620 h 10004"/>
                  <a:gd name="connsiteX9-6207" fmla="*/ 9998 w 10000"/>
                  <a:gd name="connsiteY9-6208" fmla="*/ 9981 h 10004"/>
                  <a:gd name="connsiteX10-6209" fmla="*/ 9263 w 10000"/>
                  <a:gd name="connsiteY10-6210" fmla="*/ 6231 h 10004"/>
                  <a:gd name="connsiteX11-6211" fmla="*/ 8341 w 10000"/>
                  <a:gd name="connsiteY11-6212" fmla="*/ 3844 h 10004"/>
                  <a:gd name="connsiteX12-6213" fmla="*/ 7002 w 10000"/>
                  <a:gd name="connsiteY12-6214" fmla="*/ 3396 h 10004"/>
                  <a:gd name="connsiteX13-6215" fmla="*/ 5826 w 10000"/>
                  <a:gd name="connsiteY13-6216" fmla="*/ 2192 h 10004"/>
                  <a:gd name="connsiteX14-6217" fmla="*/ 4815 w 10000"/>
                  <a:gd name="connsiteY14-6218" fmla="*/ 2644 h 10004"/>
                  <a:gd name="connsiteX15-6219" fmla="*/ 3734 w 10000"/>
                  <a:gd name="connsiteY15-6220" fmla="*/ 2232 h 10004"/>
                  <a:gd name="connsiteX16-6221" fmla="*/ 2837 w 10000"/>
                  <a:gd name="connsiteY16-6222" fmla="*/ 3631 h 10004"/>
                  <a:gd name="connsiteX17-6223" fmla="*/ 1982 w 10000"/>
                  <a:gd name="connsiteY17-6224" fmla="*/ 3691 h 10004"/>
                  <a:gd name="connsiteX18-6225" fmla="*/ 1115 w 10000"/>
                  <a:gd name="connsiteY18-6226" fmla="*/ 5463 h 10004"/>
                  <a:gd name="connsiteX19-6227" fmla="*/ 1 w 10000"/>
                  <a:gd name="connsiteY19-6228" fmla="*/ 8373 h 10004"/>
                  <a:gd name="connsiteX20-6229" fmla="*/ 671 w 10000"/>
                  <a:gd name="connsiteY20-6230" fmla="*/ 4497 h 10004"/>
                  <a:gd name="connsiteX0-6231" fmla="*/ 671 w 10000"/>
                  <a:gd name="connsiteY0-6232" fmla="*/ 4498 h 10005"/>
                  <a:gd name="connsiteX1-6233" fmla="*/ 1578 w 10000"/>
                  <a:gd name="connsiteY1-6234" fmla="*/ 2766 h 10005"/>
                  <a:gd name="connsiteX2-6235" fmla="*/ 2520 w 10000"/>
                  <a:gd name="connsiteY2-6236" fmla="*/ 629 h 10005"/>
                  <a:gd name="connsiteX3-6237" fmla="*/ 3404 w 10000"/>
                  <a:gd name="connsiteY3-6238" fmla="*/ 1035 h 10005"/>
                  <a:gd name="connsiteX4-6239" fmla="*/ 4616 w 10000"/>
                  <a:gd name="connsiteY4-6240" fmla="*/ 3 h 10005"/>
                  <a:gd name="connsiteX5-6241" fmla="*/ 5692 w 10000"/>
                  <a:gd name="connsiteY5-6242" fmla="*/ 710 h 10005"/>
                  <a:gd name="connsiteX6-6243" fmla="*/ 7305 w 10000"/>
                  <a:gd name="connsiteY6-6244" fmla="*/ 198 h 10005"/>
                  <a:gd name="connsiteX7-6245" fmla="*/ 8495 w 10000"/>
                  <a:gd name="connsiteY7-6246" fmla="*/ 2593 h 10005"/>
                  <a:gd name="connsiteX8-6247" fmla="*/ 9396 w 10000"/>
                  <a:gd name="connsiteY8-6248" fmla="*/ 4621 h 10005"/>
                  <a:gd name="connsiteX9-6249" fmla="*/ 9998 w 10000"/>
                  <a:gd name="connsiteY9-6250" fmla="*/ 9982 h 10005"/>
                  <a:gd name="connsiteX10-6251" fmla="*/ 9263 w 10000"/>
                  <a:gd name="connsiteY10-6252" fmla="*/ 6232 h 10005"/>
                  <a:gd name="connsiteX11-6253" fmla="*/ 8341 w 10000"/>
                  <a:gd name="connsiteY11-6254" fmla="*/ 3845 h 10005"/>
                  <a:gd name="connsiteX12-6255" fmla="*/ 7002 w 10000"/>
                  <a:gd name="connsiteY12-6256" fmla="*/ 3397 h 10005"/>
                  <a:gd name="connsiteX13-6257" fmla="*/ 5826 w 10000"/>
                  <a:gd name="connsiteY13-6258" fmla="*/ 2193 h 10005"/>
                  <a:gd name="connsiteX14-6259" fmla="*/ 4815 w 10000"/>
                  <a:gd name="connsiteY14-6260" fmla="*/ 2645 h 10005"/>
                  <a:gd name="connsiteX15-6261" fmla="*/ 3734 w 10000"/>
                  <a:gd name="connsiteY15-6262" fmla="*/ 2233 h 10005"/>
                  <a:gd name="connsiteX16-6263" fmla="*/ 2837 w 10000"/>
                  <a:gd name="connsiteY16-6264" fmla="*/ 3632 h 10005"/>
                  <a:gd name="connsiteX17-6265" fmla="*/ 1982 w 10000"/>
                  <a:gd name="connsiteY17-6266" fmla="*/ 3692 h 10005"/>
                  <a:gd name="connsiteX18-6267" fmla="*/ 1115 w 10000"/>
                  <a:gd name="connsiteY18-6268" fmla="*/ 5464 h 10005"/>
                  <a:gd name="connsiteX19-6269" fmla="*/ 1 w 10000"/>
                  <a:gd name="connsiteY19-6270" fmla="*/ 8374 h 10005"/>
                  <a:gd name="connsiteX20-6271" fmla="*/ 671 w 10000"/>
                  <a:gd name="connsiteY20-6272" fmla="*/ 4498 h 10005"/>
                  <a:gd name="connsiteX0-6273" fmla="*/ 671 w 10000"/>
                  <a:gd name="connsiteY0-6274" fmla="*/ 4498 h 10005"/>
                  <a:gd name="connsiteX1-6275" fmla="*/ 1578 w 10000"/>
                  <a:gd name="connsiteY1-6276" fmla="*/ 2766 h 10005"/>
                  <a:gd name="connsiteX2-6277" fmla="*/ 2520 w 10000"/>
                  <a:gd name="connsiteY2-6278" fmla="*/ 629 h 10005"/>
                  <a:gd name="connsiteX3-6279" fmla="*/ 3404 w 10000"/>
                  <a:gd name="connsiteY3-6280" fmla="*/ 1035 h 10005"/>
                  <a:gd name="connsiteX4-6281" fmla="*/ 4616 w 10000"/>
                  <a:gd name="connsiteY4-6282" fmla="*/ 3 h 10005"/>
                  <a:gd name="connsiteX5-6283" fmla="*/ 5692 w 10000"/>
                  <a:gd name="connsiteY5-6284" fmla="*/ 710 h 10005"/>
                  <a:gd name="connsiteX6-6285" fmla="*/ 7305 w 10000"/>
                  <a:gd name="connsiteY6-6286" fmla="*/ 198 h 10005"/>
                  <a:gd name="connsiteX7-6287" fmla="*/ 8495 w 10000"/>
                  <a:gd name="connsiteY7-6288" fmla="*/ 2593 h 10005"/>
                  <a:gd name="connsiteX8-6289" fmla="*/ 9396 w 10000"/>
                  <a:gd name="connsiteY8-6290" fmla="*/ 4621 h 10005"/>
                  <a:gd name="connsiteX9-6291" fmla="*/ 9998 w 10000"/>
                  <a:gd name="connsiteY9-6292" fmla="*/ 9982 h 10005"/>
                  <a:gd name="connsiteX10-6293" fmla="*/ 9263 w 10000"/>
                  <a:gd name="connsiteY10-6294" fmla="*/ 6232 h 10005"/>
                  <a:gd name="connsiteX11-6295" fmla="*/ 8341 w 10000"/>
                  <a:gd name="connsiteY11-6296" fmla="*/ 3845 h 10005"/>
                  <a:gd name="connsiteX12-6297" fmla="*/ 7002 w 10000"/>
                  <a:gd name="connsiteY12-6298" fmla="*/ 3397 h 10005"/>
                  <a:gd name="connsiteX13-6299" fmla="*/ 5826 w 10000"/>
                  <a:gd name="connsiteY13-6300" fmla="*/ 2193 h 10005"/>
                  <a:gd name="connsiteX14-6301" fmla="*/ 4815 w 10000"/>
                  <a:gd name="connsiteY14-6302" fmla="*/ 2645 h 10005"/>
                  <a:gd name="connsiteX15-6303" fmla="*/ 3734 w 10000"/>
                  <a:gd name="connsiteY15-6304" fmla="*/ 2233 h 10005"/>
                  <a:gd name="connsiteX16-6305" fmla="*/ 2837 w 10000"/>
                  <a:gd name="connsiteY16-6306" fmla="*/ 3632 h 10005"/>
                  <a:gd name="connsiteX17-6307" fmla="*/ 1982 w 10000"/>
                  <a:gd name="connsiteY17-6308" fmla="*/ 3692 h 10005"/>
                  <a:gd name="connsiteX18-6309" fmla="*/ 1115 w 10000"/>
                  <a:gd name="connsiteY18-6310" fmla="*/ 5464 h 10005"/>
                  <a:gd name="connsiteX19-6311" fmla="*/ 1 w 10000"/>
                  <a:gd name="connsiteY19-6312" fmla="*/ 8374 h 10005"/>
                  <a:gd name="connsiteX20-6313" fmla="*/ 671 w 10000"/>
                  <a:gd name="connsiteY20-6314" fmla="*/ 4498 h 10005"/>
                  <a:gd name="connsiteX0-6315" fmla="*/ 671 w 10000"/>
                  <a:gd name="connsiteY0-6316" fmla="*/ 4500 h 10007"/>
                  <a:gd name="connsiteX1-6317" fmla="*/ 1578 w 10000"/>
                  <a:gd name="connsiteY1-6318" fmla="*/ 2768 h 10007"/>
                  <a:gd name="connsiteX2-6319" fmla="*/ 2520 w 10000"/>
                  <a:gd name="connsiteY2-6320" fmla="*/ 631 h 10007"/>
                  <a:gd name="connsiteX3-6321" fmla="*/ 3404 w 10000"/>
                  <a:gd name="connsiteY3-6322" fmla="*/ 1037 h 10007"/>
                  <a:gd name="connsiteX4-6323" fmla="*/ 4616 w 10000"/>
                  <a:gd name="connsiteY4-6324" fmla="*/ 5 h 10007"/>
                  <a:gd name="connsiteX5-6325" fmla="*/ 5811 w 10000"/>
                  <a:gd name="connsiteY5-6326" fmla="*/ 637 h 10007"/>
                  <a:gd name="connsiteX6-6327" fmla="*/ 7305 w 10000"/>
                  <a:gd name="connsiteY6-6328" fmla="*/ 200 h 10007"/>
                  <a:gd name="connsiteX7-6329" fmla="*/ 8495 w 10000"/>
                  <a:gd name="connsiteY7-6330" fmla="*/ 2595 h 10007"/>
                  <a:gd name="connsiteX8-6331" fmla="*/ 9396 w 10000"/>
                  <a:gd name="connsiteY8-6332" fmla="*/ 4623 h 10007"/>
                  <a:gd name="connsiteX9-6333" fmla="*/ 9998 w 10000"/>
                  <a:gd name="connsiteY9-6334" fmla="*/ 9984 h 10007"/>
                  <a:gd name="connsiteX10-6335" fmla="*/ 9263 w 10000"/>
                  <a:gd name="connsiteY10-6336" fmla="*/ 6234 h 10007"/>
                  <a:gd name="connsiteX11-6337" fmla="*/ 8341 w 10000"/>
                  <a:gd name="connsiteY11-6338" fmla="*/ 3847 h 10007"/>
                  <a:gd name="connsiteX12-6339" fmla="*/ 7002 w 10000"/>
                  <a:gd name="connsiteY12-6340" fmla="*/ 3399 h 10007"/>
                  <a:gd name="connsiteX13-6341" fmla="*/ 5826 w 10000"/>
                  <a:gd name="connsiteY13-6342" fmla="*/ 2195 h 10007"/>
                  <a:gd name="connsiteX14-6343" fmla="*/ 4815 w 10000"/>
                  <a:gd name="connsiteY14-6344" fmla="*/ 2647 h 10007"/>
                  <a:gd name="connsiteX15-6345" fmla="*/ 3734 w 10000"/>
                  <a:gd name="connsiteY15-6346" fmla="*/ 2235 h 10007"/>
                  <a:gd name="connsiteX16-6347" fmla="*/ 2837 w 10000"/>
                  <a:gd name="connsiteY16-6348" fmla="*/ 3634 h 10007"/>
                  <a:gd name="connsiteX17-6349" fmla="*/ 1982 w 10000"/>
                  <a:gd name="connsiteY17-6350" fmla="*/ 3694 h 10007"/>
                  <a:gd name="connsiteX18-6351" fmla="*/ 1115 w 10000"/>
                  <a:gd name="connsiteY18-6352" fmla="*/ 5466 h 10007"/>
                  <a:gd name="connsiteX19-6353" fmla="*/ 1 w 10000"/>
                  <a:gd name="connsiteY19-6354" fmla="*/ 8376 h 10007"/>
                  <a:gd name="connsiteX20-6355" fmla="*/ 671 w 10000"/>
                  <a:gd name="connsiteY20-6356" fmla="*/ 4500 h 10007"/>
                  <a:gd name="connsiteX0-6357" fmla="*/ 671 w 10000"/>
                  <a:gd name="connsiteY0-6358" fmla="*/ 4500 h 10007"/>
                  <a:gd name="connsiteX1-6359" fmla="*/ 1578 w 10000"/>
                  <a:gd name="connsiteY1-6360" fmla="*/ 2768 h 10007"/>
                  <a:gd name="connsiteX2-6361" fmla="*/ 2520 w 10000"/>
                  <a:gd name="connsiteY2-6362" fmla="*/ 631 h 10007"/>
                  <a:gd name="connsiteX3-6363" fmla="*/ 3404 w 10000"/>
                  <a:gd name="connsiteY3-6364" fmla="*/ 1037 h 10007"/>
                  <a:gd name="connsiteX4-6365" fmla="*/ 4616 w 10000"/>
                  <a:gd name="connsiteY4-6366" fmla="*/ 5 h 10007"/>
                  <a:gd name="connsiteX5-6367" fmla="*/ 5811 w 10000"/>
                  <a:gd name="connsiteY5-6368" fmla="*/ 637 h 10007"/>
                  <a:gd name="connsiteX6-6369" fmla="*/ 7305 w 10000"/>
                  <a:gd name="connsiteY6-6370" fmla="*/ 200 h 10007"/>
                  <a:gd name="connsiteX7-6371" fmla="*/ 8733 w 10000"/>
                  <a:gd name="connsiteY7-6372" fmla="*/ 3272 h 10007"/>
                  <a:gd name="connsiteX8-6373" fmla="*/ 9396 w 10000"/>
                  <a:gd name="connsiteY8-6374" fmla="*/ 4623 h 10007"/>
                  <a:gd name="connsiteX9-6375" fmla="*/ 9998 w 10000"/>
                  <a:gd name="connsiteY9-6376" fmla="*/ 9984 h 10007"/>
                  <a:gd name="connsiteX10-6377" fmla="*/ 9263 w 10000"/>
                  <a:gd name="connsiteY10-6378" fmla="*/ 6234 h 10007"/>
                  <a:gd name="connsiteX11-6379" fmla="*/ 8341 w 10000"/>
                  <a:gd name="connsiteY11-6380" fmla="*/ 3847 h 10007"/>
                  <a:gd name="connsiteX12-6381" fmla="*/ 7002 w 10000"/>
                  <a:gd name="connsiteY12-6382" fmla="*/ 3399 h 10007"/>
                  <a:gd name="connsiteX13-6383" fmla="*/ 5826 w 10000"/>
                  <a:gd name="connsiteY13-6384" fmla="*/ 2195 h 10007"/>
                  <a:gd name="connsiteX14-6385" fmla="*/ 4815 w 10000"/>
                  <a:gd name="connsiteY14-6386" fmla="*/ 2647 h 10007"/>
                  <a:gd name="connsiteX15-6387" fmla="*/ 3734 w 10000"/>
                  <a:gd name="connsiteY15-6388" fmla="*/ 2235 h 10007"/>
                  <a:gd name="connsiteX16-6389" fmla="*/ 2837 w 10000"/>
                  <a:gd name="connsiteY16-6390" fmla="*/ 3634 h 10007"/>
                  <a:gd name="connsiteX17-6391" fmla="*/ 1982 w 10000"/>
                  <a:gd name="connsiteY17-6392" fmla="*/ 3694 h 10007"/>
                  <a:gd name="connsiteX18-6393" fmla="*/ 1115 w 10000"/>
                  <a:gd name="connsiteY18-6394" fmla="*/ 5466 h 10007"/>
                  <a:gd name="connsiteX19-6395" fmla="*/ 1 w 10000"/>
                  <a:gd name="connsiteY19-6396" fmla="*/ 8376 h 10007"/>
                  <a:gd name="connsiteX20-6397" fmla="*/ 671 w 10000"/>
                  <a:gd name="connsiteY20-6398" fmla="*/ 4500 h 10007"/>
                  <a:gd name="connsiteX0-6399" fmla="*/ 671 w 10000"/>
                  <a:gd name="connsiteY0-6400" fmla="*/ 4500 h 10007"/>
                  <a:gd name="connsiteX1-6401" fmla="*/ 1578 w 10000"/>
                  <a:gd name="connsiteY1-6402" fmla="*/ 2768 h 10007"/>
                  <a:gd name="connsiteX2-6403" fmla="*/ 2520 w 10000"/>
                  <a:gd name="connsiteY2-6404" fmla="*/ 631 h 10007"/>
                  <a:gd name="connsiteX3-6405" fmla="*/ 3404 w 10000"/>
                  <a:gd name="connsiteY3-6406" fmla="*/ 1037 h 10007"/>
                  <a:gd name="connsiteX4-6407" fmla="*/ 4616 w 10000"/>
                  <a:gd name="connsiteY4-6408" fmla="*/ 5 h 10007"/>
                  <a:gd name="connsiteX5-6409" fmla="*/ 5811 w 10000"/>
                  <a:gd name="connsiteY5-6410" fmla="*/ 637 h 10007"/>
                  <a:gd name="connsiteX6-6411" fmla="*/ 7305 w 10000"/>
                  <a:gd name="connsiteY6-6412" fmla="*/ 200 h 10007"/>
                  <a:gd name="connsiteX7-6413" fmla="*/ 8733 w 10000"/>
                  <a:gd name="connsiteY7-6414" fmla="*/ 3272 h 10007"/>
                  <a:gd name="connsiteX8-6415" fmla="*/ 9396 w 10000"/>
                  <a:gd name="connsiteY8-6416" fmla="*/ 4623 h 10007"/>
                  <a:gd name="connsiteX9-6417" fmla="*/ 9998 w 10000"/>
                  <a:gd name="connsiteY9-6418" fmla="*/ 9984 h 10007"/>
                  <a:gd name="connsiteX10-6419" fmla="*/ 9263 w 10000"/>
                  <a:gd name="connsiteY10-6420" fmla="*/ 6234 h 10007"/>
                  <a:gd name="connsiteX11-6421" fmla="*/ 8341 w 10000"/>
                  <a:gd name="connsiteY11-6422" fmla="*/ 3847 h 10007"/>
                  <a:gd name="connsiteX12-6423" fmla="*/ 7002 w 10000"/>
                  <a:gd name="connsiteY12-6424" fmla="*/ 3399 h 10007"/>
                  <a:gd name="connsiteX13-6425" fmla="*/ 5826 w 10000"/>
                  <a:gd name="connsiteY13-6426" fmla="*/ 2195 h 10007"/>
                  <a:gd name="connsiteX14-6427" fmla="*/ 4815 w 10000"/>
                  <a:gd name="connsiteY14-6428" fmla="*/ 2647 h 10007"/>
                  <a:gd name="connsiteX15-6429" fmla="*/ 3734 w 10000"/>
                  <a:gd name="connsiteY15-6430" fmla="*/ 2235 h 10007"/>
                  <a:gd name="connsiteX16-6431" fmla="*/ 2837 w 10000"/>
                  <a:gd name="connsiteY16-6432" fmla="*/ 3634 h 10007"/>
                  <a:gd name="connsiteX17-6433" fmla="*/ 1982 w 10000"/>
                  <a:gd name="connsiteY17-6434" fmla="*/ 3694 h 10007"/>
                  <a:gd name="connsiteX18-6435" fmla="*/ 1115 w 10000"/>
                  <a:gd name="connsiteY18-6436" fmla="*/ 5466 h 10007"/>
                  <a:gd name="connsiteX19-6437" fmla="*/ 1 w 10000"/>
                  <a:gd name="connsiteY19-6438" fmla="*/ 8376 h 10007"/>
                  <a:gd name="connsiteX20-6439" fmla="*/ 671 w 10000"/>
                  <a:gd name="connsiteY20-6440" fmla="*/ 4500 h 10007"/>
                  <a:gd name="connsiteX0-6441" fmla="*/ 671 w 10000"/>
                  <a:gd name="connsiteY0-6442" fmla="*/ 4500 h 10007"/>
                  <a:gd name="connsiteX1-6443" fmla="*/ 1578 w 10000"/>
                  <a:gd name="connsiteY1-6444" fmla="*/ 2768 h 10007"/>
                  <a:gd name="connsiteX2-6445" fmla="*/ 2520 w 10000"/>
                  <a:gd name="connsiteY2-6446" fmla="*/ 631 h 10007"/>
                  <a:gd name="connsiteX3-6447" fmla="*/ 3404 w 10000"/>
                  <a:gd name="connsiteY3-6448" fmla="*/ 1037 h 10007"/>
                  <a:gd name="connsiteX4-6449" fmla="*/ 4616 w 10000"/>
                  <a:gd name="connsiteY4-6450" fmla="*/ 5 h 10007"/>
                  <a:gd name="connsiteX5-6451" fmla="*/ 5811 w 10000"/>
                  <a:gd name="connsiteY5-6452" fmla="*/ 637 h 10007"/>
                  <a:gd name="connsiteX6-6453" fmla="*/ 7305 w 10000"/>
                  <a:gd name="connsiteY6-6454" fmla="*/ 200 h 10007"/>
                  <a:gd name="connsiteX7-6455" fmla="*/ 8733 w 10000"/>
                  <a:gd name="connsiteY7-6456" fmla="*/ 3272 h 10007"/>
                  <a:gd name="connsiteX8-6457" fmla="*/ 9396 w 10000"/>
                  <a:gd name="connsiteY8-6458" fmla="*/ 4623 h 10007"/>
                  <a:gd name="connsiteX9-6459" fmla="*/ 9998 w 10000"/>
                  <a:gd name="connsiteY9-6460" fmla="*/ 9984 h 10007"/>
                  <a:gd name="connsiteX10-6461" fmla="*/ 9263 w 10000"/>
                  <a:gd name="connsiteY10-6462" fmla="*/ 6234 h 10007"/>
                  <a:gd name="connsiteX11-6463" fmla="*/ 8341 w 10000"/>
                  <a:gd name="connsiteY11-6464" fmla="*/ 3847 h 10007"/>
                  <a:gd name="connsiteX12-6465" fmla="*/ 7002 w 10000"/>
                  <a:gd name="connsiteY12-6466" fmla="*/ 3399 h 10007"/>
                  <a:gd name="connsiteX13-6467" fmla="*/ 5826 w 10000"/>
                  <a:gd name="connsiteY13-6468" fmla="*/ 2195 h 10007"/>
                  <a:gd name="connsiteX14-6469" fmla="*/ 4815 w 10000"/>
                  <a:gd name="connsiteY14-6470" fmla="*/ 2647 h 10007"/>
                  <a:gd name="connsiteX15-6471" fmla="*/ 3734 w 10000"/>
                  <a:gd name="connsiteY15-6472" fmla="*/ 2235 h 10007"/>
                  <a:gd name="connsiteX16-6473" fmla="*/ 2837 w 10000"/>
                  <a:gd name="connsiteY16-6474" fmla="*/ 3634 h 10007"/>
                  <a:gd name="connsiteX17-6475" fmla="*/ 1982 w 10000"/>
                  <a:gd name="connsiteY17-6476" fmla="*/ 3694 h 10007"/>
                  <a:gd name="connsiteX18-6477" fmla="*/ 1115 w 10000"/>
                  <a:gd name="connsiteY18-6478" fmla="*/ 5466 h 10007"/>
                  <a:gd name="connsiteX19-6479" fmla="*/ 1 w 10000"/>
                  <a:gd name="connsiteY19-6480" fmla="*/ 8376 h 10007"/>
                  <a:gd name="connsiteX20-6481" fmla="*/ 671 w 10000"/>
                  <a:gd name="connsiteY20-6482" fmla="*/ 4500 h 10007"/>
                  <a:gd name="connsiteX0-6483" fmla="*/ 671 w 10000"/>
                  <a:gd name="connsiteY0-6484" fmla="*/ 4500 h 10007"/>
                  <a:gd name="connsiteX1-6485" fmla="*/ 1578 w 10000"/>
                  <a:gd name="connsiteY1-6486" fmla="*/ 2768 h 10007"/>
                  <a:gd name="connsiteX2-6487" fmla="*/ 2520 w 10000"/>
                  <a:gd name="connsiteY2-6488" fmla="*/ 631 h 10007"/>
                  <a:gd name="connsiteX3-6489" fmla="*/ 3404 w 10000"/>
                  <a:gd name="connsiteY3-6490" fmla="*/ 1037 h 10007"/>
                  <a:gd name="connsiteX4-6491" fmla="*/ 4616 w 10000"/>
                  <a:gd name="connsiteY4-6492" fmla="*/ 5 h 10007"/>
                  <a:gd name="connsiteX5-6493" fmla="*/ 5811 w 10000"/>
                  <a:gd name="connsiteY5-6494" fmla="*/ 637 h 10007"/>
                  <a:gd name="connsiteX6-6495" fmla="*/ 7305 w 10000"/>
                  <a:gd name="connsiteY6-6496" fmla="*/ 200 h 10007"/>
                  <a:gd name="connsiteX7-6497" fmla="*/ 8733 w 10000"/>
                  <a:gd name="connsiteY7-6498" fmla="*/ 3272 h 10007"/>
                  <a:gd name="connsiteX8-6499" fmla="*/ 9396 w 10000"/>
                  <a:gd name="connsiteY8-6500" fmla="*/ 4623 h 10007"/>
                  <a:gd name="connsiteX9-6501" fmla="*/ 9998 w 10000"/>
                  <a:gd name="connsiteY9-6502" fmla="*/ 9984 h 10007"/>
                  <a:gd name="connsiteX10-6503" fmla="*/ 9263 w 10000"/>
                  <a:gd name="connsiteY10-6504" fmla="*/ 6234 h 10007"/>
                  <a:gd name="connsiteX11-6505" fmla="*/ 8341 w 10000"/>
                  <a:gd name="connsiteY11-6506" fmla="*/ 3847 h 10007"/>
                  <a:gd name="connsiteX12-6507" fmla="*/ 7002 w 10000"/>
                  <a:gd name="connsiteY12-6508" fmla="*/ 3399 h 10007"/>
                  <a:gd name="connsiteX13-6509" fmla="*/ 5826 w 10000"/>
                  <a:gd name="connsiteY13-6510" fmla="*/ 2195 h 10007"/>
                  <a:gd name="connsiteX14-6511" fmla="*/ 4815 w 10000"/>
                  <a:gd name="connsiteY14-6512" fmla="*/ 2647 h 10007"/>
                  <a:gd name="connsiteX15-6513" fmla="*/ 3734 w 10000"/>
                  <a:gd name="connsiteY15-6514" fmla="*/ 2235 h 10007"/>
                  <a:gd name="connsiteX16-6515" fmla="*/ 2837 w 10000"/>
                  <a:gd name="connsiteY16-6516" fmla="*/ 3634 h 10007"/>
                  <a:gd name="connsiteX17-6517" fmla="*/ 1982 w 10000"/>
                  <a:gd name="connsiteY17-6518" fmla="*/ 3694 h 10007"/>
                  <a:gd name="connsiteX18-6519" fmla="*/ 1115 w 10000"/>
                  <a:gd name="connsiteY18-6520" fmla="*/ 5466 h 10007"/>
                  <a:gd name="connsiteX19-6521" fmla="*/ 1 w 10000"/>
                  <a:gd name="connsiteY19-6522" fmla="*/ 8376 h 10007"/>
                  <a:gd name="connsiteX20-6523" fmla="*/ 671 w 10000"/>
                  <a:gd name="connsiteY20-6524" fmla="*/ 4500 h 10007"/>
                  <a:gd name="connsiteX0-6525" fmla="*/ 671 w 10008"/>
                  <a:gd name="connsiteY0-6526" fmla="*/ 4500 h 10007"/>
                  <a:gd name="connsiteX1-6527" fmla="*/ 1578 w 10008"/>
                  <a:gd name="connsiteY1-6528" fmla="*/ 2768 h 10007"/>
                  <a:gd name="connsiteX2-6529" fmla="*/ 2520 w 10008"/>
                  <a:gd name="connsiteY2-6530" fmla="*/ 631 h 10007"/>
                  <a:gd name="connsiteX3-6531" fmla="*/ 3404 w 10008"/>
                  <a:gd name="connsiteY3-6532" fmla="*/ 1037 h 10007"/>
                  <a:gd name="connsiteX4-6533" fmla="*/ 4616 w 10008"/>
                  <a:gd name="connsiteY4-6534" fmla="*/ 5 h 10007"/>
                  <a:gd name="connsiteX5-6535" fmla="*/ 5811 w 10008"/>
                  <a:gd name="connsiteY5-6536" fmla="*/ 637 h 10007"/>
                  <a:gd name="connsiteX6-6537" fmla="*/ 7305 w 10008"/>
                  <a:gd name="connsiteY6-6538" fmla="*/ 200 h 10007"/>
                  <a:gd name="connsiteX7-6539" fmla="*/ 8733 w 10008"/>
                  <a:gd name="connsiteY7-6540" fmla="*/ 3272 h 10007"/>
                  <a:gd name="connsiteX8-6541" fmla="*/ 9396 w 10008"/>
                  <a:gd name="connsiteY8-6542" fmla="*/ 4623 h 10007"/>
                  <a:gd name="connsiteX9-6543" fmla="*/ 9634 w 10008"/>
                  <a:gd name="connsiteY9-6544" fmla="*/ 6684 h 10007"/>
                  <a:gd name="connsiteX10-6545" fmla="*/ 9998 w 10008"/>
                  <a:gd name="connsiteY10-6546" fmla="*/ 9984 h 10007"/>
                  <a:gd name="connsiteX11-6547" fmla="*/ 9263 w 10008"/>
                  <a:gd name="connsiteY11-6548" fmla="*/ 6234 h 10007"/>
                  <a:gd name="connsiteX12-6549" fmla="*/ 8341 w 10008"/>
                  <a:gd name="connsiteY12-6550" fmla="*/ 3847 h 10007"/>
                  <a:gd name="connsiteX13-6551" fmla="*/ 7002 w 10008"/>
                  <a:gd name="connsiteY13-6552" fmla="*/ 3399 h 10007"/>
                  <a:gd name="connsiteX14-6553" fmla="*/ 5826 w 10008"/>
                  <a:gd name="connsiteY14-6554" fmla="*/ 2195 h 10007"/>
                  <a:gd name="connsiteX15-6555" fmla="*/ 4815 w 10008"/>
                  <a:gd name="connsiteY15-6556" fmla="*/ 2647 h 10007"/>
                  <a:gd name="connsiteX16-6557" fmla="*/ 3734 w 10008"/>
                  <a:gd name="connsiteY16-6558" fmla="*/ 2235 h 10007"/>
                  <a:gd name="connsiteX17-6559" fmla="*/ 2837 w 10008"/>
                  <a:gd name="connsiteY17-6560" fmla="*/ 3634 h 10007"/>
                  <a:gd name="connsiteX18-6561" fmla="*/ 1982 w 10008"/>
                  <a:gd name="connsiteY18-6562" fmla="*/ 3694 h 10007"/>
                  <a:gd name="connsiteX19-6563" fmla="*/ 1115 w 10008"/>
                  <a:gd name="connsiteY19-6564" fmla="*/ 5466 h 10007"/>
                  <a:gd name="connsiteX20-6565" fmla="*/ 1 w 10008"/>
                  <a:gd name="connsiteY20-6566" fmla="*/ 8376 h 10007"/>
                  <a:gd name="connsiteX21" fmla="*/ 671 w 10008"/>
                  <a:gd name="connsiteY21" fmla="*/ 4500 h 10007"/>
                  <a:gd name="connsiteX0-6567" fmla="*/ 671 w 10008"/>
                  <a:gd name="connsiteY0-6568" fmla="*/ 4500 h 10007"/>
                  <a:gd name="connsiteX1-6569" fmla="*/ 1578 w 10008"/>
                  <a:gd name="connsiteY1-6570" fmla="*/ 2768 h 10007"/>
                  <a:gd name="connsiteX2-6571" fmla="*/ 2520 w 10008"/>
                  <a:gd name="connsiteY2-6572" fmla="*/ 631 h 10007"/>
                  <a:gd name="connsiteX3-6573" fmla="*/ 3404 w 10008"/>
                  <a:gd name="connsiteY3-6574" fmla="*/ 1037 h 10007"/>
                  <a:gd name="connsiteX4-6575" fmla="*/ 4616 w 10008"/>
                  <a:gd name="connsiteY4-6576" fmla="*/ 5 h 10007"/>
                  <a:gd name="connsiteX5-6577" fmla="*/ 5811 w 10008"/>
                  <a:gd name="connsiteY5-6578" fmla="*/ 637 h 10007"/>
                  <a:gd name="connsiteX6-6579" fmla="*/ 7305 w 10008"/>
                  <a:gd name="connsiteY6-6580" fmla="*/ 200 h 10007"/>
                  <a:gd name="connsiteX7-6581" fmla="*/ 8733 w 10008"/>
                  <a:gd name="connsiteY7-6582" fmla="*/ 3272 h 10007"/>
                  <a:gd name="connsiteX8-6583" fmla="*/ 9396 w 10008"/>
                  <a:gd name="connsiteY8-6584" fmla="*/ 4623 h 10007"/>
                  <a:gd name="connsiteX9-6585" fmla="*/ 9634 w 10008"/>
                  <a:gd name="connsiteY9-6586" fmla="*/ 6684 h 10007"/>
                  <a:gd name="connsiteX10-6587" fmla="*/ 9998 w 10008"/>
                  <a:gd name="connsiteY10-6588" fmla="*/ 9984 h 10007"/>
                  <a:gd name="connsiteX11-6589" fmla="*/ 9263 w 10008"/>
                  <a:gd name="connsiteY11-6590" fmla="*/ 6234 h 10007"/>
                  <a:gd name="connsiteX12-6591" fmla="*/ 8341 w 10008"/>
                  <a:gd name="connsiteY12-6592" fmla="*/ 3847 h 10007"/>
                  <a:gd name="connsiteX13-6593" fmla="*/ 7002 w 10008"/>
                  <a:gd name="connsiteY13-6594" fmla="*/ 3399 h 10007"/>
                  <a:gd name="connsiteX14-6595" fmla="*/ 5826 w 10008"/>
                  <a:gd name="connsiteY14-6596" fmla="*/ 2195 h 10007"/>
                  <a:gd name="connsiteX15-6597" fmla="*/ 4815 w 10008"/>
                  <a:gd name="connsiteY15-6598" fmla="*/ 2647 h 10007"/>
                  <a:gd name="connsiteX16-6599" fmla="*/ 3734 w 10008"/>
                  <a:gd name="connsiteY16-6600" fmla="*/ 2235 h 10007"/>
                  <a:gd name="connsiteX17-6601" fmla="*/ 2837 w 10008"/>
                  <a:gd name="connsiteY17-6602" fmla="*/ 3634 h 10007"/>
                  <a:gd name="connsiteX18-6603" fmla="*/ 1982 w 10008"/>
                  <a:gd name="connsiteY18-6604" fmla="*/ 3694 h 10007"/>
                  <a:gd name="connsiteX19-6605" fmla="*/ 1115 w 10008"/>
                  <a:gd name="connsiteY19-6606" fmla="*/ 5466 h 10007"/>
                  <a:gd name="connsiteX20-6607" fmla="*/ 1 w 10008"/>
                  <a:gd name="connsiteY20-6608" fmla="*/ 8376 h 10007"/>
                  <a:gd name="connsiteX21-6609" fmla="*/ 671 w 10008"/>
                  <a:gd name="connsiteY21-6610" fmla="*/ 4500 h 10007"/>
                  <a:gd name="connsiteX0-6611" fmla="*/ 671 w 10008"/>
                  <a:gd name="connsiteY0-6612" fmla="*/ 4500 h 10007"/>
                  <a:gd name="connsiteX1-6613" fmla="*/ 1578 w 10008"/>
                  <a:gd name="connsiteY1-6614" fmla="*/ 2768 h 10007"/>
                  <a:gd name="connsiteX2-6615" fmla="*/ 2520 w 10008"/>
                  <a:gd name="connsiteY2-6616" fmla="*/ 631 h 10007"/>
                  <a:gd name="connsiteX3-6617" fmla="*/ 3404 w 10008"/>
                  <a:gd name="connsiteY3-6618" fmla="*/ 1037 h 10007"/>
                  <a:gd name="connsiteX4-6619" fmla="*/ 4616 w 10008"/>
                  <a:gd name="connsiteY4-6620" fmla="*/ 5 h 10007"/>
                  <a:gd name="connsiteX5-6621" fmla="*/ 5811 w 10008"/>
                  <a:gd name="connsiteY5-6622" fmla="*/ 637 h 10007"/>
                  <a:gd name="connsiteX6-6623" fmla="*/ 7305 w 10008"/>
                  <a:gd name="connsiteY6-6624" fmla="*/ 200 h 10007"/>
                  <a:gd name="connsiteX7-6625" fmla="*/ 8733 w 10008"/>
                  <a:gd name="connsiteY7-6626" fmla="*/ 3272 h 10007"/>
                  <a:gd name="connsiteX8-6627" fmla="*/ 9396 w 10008"/>
                  <a:gd name="connsiteY8-6628" fmla="*/ 4623 h 10007"/>
                  <a:gd name="connsiteX9-6629" fmla="*/ 9634 w 10008"/>
                  <a:gd name="connsiteY9-6630" fmla="*/ 6684 h 10007"/>
                  <a:gd name="connsiteX10-6631" fmla="*/ 9998 w 10008"/>
                  <a:gd name="connsiteY10-6632" fmla="*/ 9984 h 10007"/>
                  <a:gd name="connsiteX11-6633" fmla="*/ 9263 w 10008"/>
                  <a:gd name="connsiteY11-6634" fmla="*/ 6234 h 10007"/>
                  <a:gd name="connsiteX12-6635" fmla="*/ 8341 w 10008"/>
                  <a:gd name="connsiteY12-6636" fmla="*/ 3847 h 10007"/>
                  <a:gd name="connsiteX13-6637" fmla="*/ 7002 w 10008"/>
                  <a:gd name="connsiteY13-6638" fmla="*/ 3399 h 10007"/>
                  <a:gd name="connsiteX14-6639" fmla="*/ 5826 w 10008"/>
                  <a:gd name="connsiteY14-6640" fmla="*/ 2195 h 10007"/>
                  <a:gd name="connsiteX15-6641" fmla="*/ 4815 w 10008"/>
                  <a:gd name="connsiteY15-6642" fmla="*/ 2647 h 10007"/>
                  <a:gd name="connsiteX16-6643" fmla="*/ 3734 w 10008"/>
                  <a:gd name="connsiteY16-6644" fmla="*/ 2235 h 10007"/>
                  <a:gd name="connsiteX17-6645" fmla="*/ 2837 w 10008"/>
                  <a:gd name="connsiteY17-6646" fmla="*/ 3634 h 10007"/>
                  <a:gd name="connsiteX18-6647" fmla="*/ 1982 w 10008"/>
                  <a:gd name="connsiteY18-6648" fmla="*/ 3694 h 10007"/>
                  <a:gd name="connsiteX19-6649" fmla="*/ 1115 w 10008"/>
                  <a:gd name="connsiteY19-6650" fmla="*/ 5466 h 10007"/>
                  <a:gd name="connsiteX20-6651" fmla="*/ 1 w 10008"/>
                  <a:gd name="connsiteY20-6652" fmla="*/ 8376 h 10007"/>
                  <a:gd name="connsiteX21-6653" fmla="*/ 671 w 10008"/>
                  <a:gd name="connsiteY21-6654" fmla="*/ 4500 h 10007"/>
                  <a:gd name="connsiteX0-6655" fmla="*/ 671 w 10008"/>
                  <a:gd name="connsiteY0-6656" fmla="*/ 4500 h 10007"/>
                  <a:gd name="connsiteX1-6657" fmla="*/ 1578 w 10008"/>
                  <a:gd name="connsiteY1-6658" fmla="*/ 2768 h 10007"/>
                  <a:gd name="connsiteX2-6659" fmla="*/ 2520 w 10008"/>
                  <a:gd name="connsiteY2-6660" fmla="*/ 631 h 10007"/>
                  <a:gd name="connsiteX3-6661" fmla="*/ 3404 w 10008"/>
                  <a:gd name="connsiteY3-6662" fmla="*/ 1037 h 10007"/>
                  <a:gd name="connsiteX4-6663" fmla="*/ 4616 w 10008"/>
                  <a:gd name="connsiteY4-6664" fmla="*/ 5 h 10007"/>
                  <a:gd name="connsiteX5-6665" fmla="*/ 5811 w 10008"/>
                  <a:gd name="connsiteY5-6666" fmla="*/ 637 h 10007"/>
                  <a:gd name="connsiteX6-6667" fmla="*/ 7305 w 10008"/>
                  <a:gd name="connsiteY6-6668" fmla="*/ 200 h 10007"/>
                  <a:gd name="connsiteX7-6669" fmla="*/ 8540 w 10008"/>
                  <a:gd name="connsiteY7-6670" fmla="*/ 2858 h 10007"/>
                  <a:gd name="connsiteX8-6671" fmla="*/ 9396 w 10008"/>
                  <a:gd name="connsiteY8-6672" fmla="*/ 4623 h 10007"/>
                  <a:gd name="connsiteX9-6673" fmla="*/ 9634 w 10008"/>
                  <a:gd name="connsiteY9-6674" fmla="*/ 6684 h 10007"/>
                  <a:gd name="connsiteX10-6675" fmla="*/ 9998 w 10008"/>
                  <a:gd name="connsiteY10-6676" fmla="*/ 9984 h 10007"/>
                  <a:gd name="connsiteX11-6677" fmla="*/ 9263 w 10008"/>
                  <a:gd name="connsiteY11-6678" fmla="*/ 6234 h 10007"/>
                  <a:gd name="connsiteX12-6679" fmla="*/ 8341 w 10008"/>
                  <a:gd name="connsiteY12-6680" fmla="*/ 3847 h 10007"/>
                  <a:gd name="connsiteX13-6681" fmla="*/ 7002 w 10008"/>
                  <a:gd name="connsiteY13-6682" fmla="*/ 3399 h 10007"/>
                  <a:gd name="connsiteX14-6683" fmla="*/ 5826 w 10008"/>
                  <a:gd name="connsiteY14-6684" fmla="*/ 2195 h 10007"/>
                  <a:gd name="connsiteX15-6685" fmla="*/ 4815 w 10008"/>
                  <a:gd name="connsiteY15-6686" fmla="*/ 2647 h 10007"/>
                  <a:gd name="connsiteX16-6687" fmla="*/ 3734 w 10008"/>
                  <a:gd name="connsiteY16-6688" fmla="*/ 2235 h 10007"/>
                  <a:gd name="connsiteX17-6689" fmla="*/ 2837 w 10008"/>
                  <a:gd name="connsiteY17-6690" fmla="*/ 3634 h 10007"/>
                  <a:gd name="connsiteX18-6691" fmla="*/ 1982 w 10008"/>
                  <a:gd name="connsiteY18-6692" fmla="*/ 3694 h 10007"/>
                  <a:gd name="connsiteX19-6693" fmla="*/ 1115 w 10008"/>
                  <a:gd name="connsiteY19-6694" fmla="*/ 5466 h 10007"/>
                  <a:gd name="connsiteX20-6695" fmla="*/ 1 w 10008"/>
                  <a:gd name="connsiteY20-6696" fmla="*/ 8376 h 10007"/>
                  <a:gd name="connsiteX21-6697" fmla="*/ 671 w 10008"/>
                  <a:gd name="connsiteY21-6698" fmla="*/ 4500 h 10007"/>
                  <a:gd name="connsiteX0-6699" fmla="*/ 671 w 10008"/>
                  <a:gd name="connsiteY0-6700" fmla="*/ 4500 h 10007"/>
                  <a:gd name="connsiteX1-6701" fmla="*/ 1578 w 10008"/>
                  <a:gd name="connsiteY1-6702" fmla="*/ 2768 h 10007"/>
                  <a:gd name="connsiteX2-6703" fmla="*/ 2520 w 10008"/>
                  <a:gd name="connsiteY2-6704" fmla="*/ 631 h 10007"/>
                  <a:gd name="connsiteX3-6705" fmla="*/ 3404 w 10008"/>
                  <a:gd name="connsiteY3-6706" fmla="*/ 1037 h 10007"/>
                  <a:gd name="connsiteX4-6707" fmla="*/ 4616 w 10008"/>
                  <a:gd name="connsiteY4-6708" fmla="*/ 5 h 10007"/>
                  <a:gd name="connsiteX5-6709" fmla="*/ 5811 w 10008"/>
                  <a:gd name="connsiteY5-6710" fmla="*/ 637 h 10007"/>
                  <a:gd name="connsiteX6-6711" fmla="*/ 7305 w 10008"/>
                  <a:gd name="connsiteY6-6712" fmla="*/ 200 h 10007"/>
                  <a:gd name="connsiteX7-6713" fmla="*/ 8540 w 10008"/>
                  <a:gd name="connsiteY7-6714" fmla="*/ 2858 h 10007"/>
                  <a:gd name="connsiteX8-6715" fmla="*/ 9396 w 10008"/>
                  <a:gd name="connsiteY8-6716" fmla="*/ 4623 h 10007"/>
                  <a:gd name="connsiteX9-6717" fmla="*/ 9634 w 10008"/>
                  <a:gd name="connsiteY9-6718" fmla="*/ 6684 h 10007"/>
                  <a:gd name="connsiteX10-6719" fmla="*/ 9998 w 10008"/>
                  <a:gd name="connsiteY10-6720" fmla="*/ 9984 h 10007"/>
                  <a:gd name="connsiteX11-6721" fmla="*/ 9263 w 10008"/>
                  <a:gd name="connsiteY11-6722" fmla="*/ 6234 h 10007"/>
                  <a:gd name="connsiteX12-6723" fmla="*/ 8341 w 10008"/>
                  <a:gd name="connsiteY12-6724" fmla="*/ 3847 h 10007"/>
                  <a:gd name="connsiteX13-6725" fmla="*/ 7002 w 10008"/>
                  <a:gd name="connsiteY13-6726" fmla="*/ 3399 h 10007"/>
                  <a:gd name="connsiteX14-6727" fmla="*/ 5826 w 10008"/>
                  <a:gd name="connsiteY14-6728" fmla="*/ 2195 h 10007"/>
                  <a:gd name="connsiteX15-6729" fmla="*/ 4696 w 10008"/>
                  <a:gd name="connsiteY15-6730" fmla="*/ 2722 h 10007"/>
                  <a:gd name="connsiteX16-6731" fmla="*/ 3734 w 10008"/>
                  <a:gd name="connsiteY16-6732" fmla="*/ 2235 h 10007"/>
                  <a:gd name="connsiteX17-6733" fmla="*/ 2837 w 10008"/>
                  <a:gd name="connsiteY17-6734" fmla="*/ 3634 h 10007"/>
                  <a:gd name="connsiteX18-6735" fmla="*/ 1982 w 10008"/>
                  <a:gd name="connsiteY18-6736" fmla="*/ 3694 h 10007"/>
                  <a:gd name="connsiteX19-6737" fmla="*/ 1115 w 10008"/>
                  <a:gd name="connsiteY19-6738" fmla="*/ 5466 h 10007"/>
                  <a:gd name="connsiteX20-6739" fmla="*/ 1 w 10008"/>
                  <a:gd name="connsiteY20-6740" fmla="*/ 8376 h 10007"/>
                  <a:gd name="connsiteX21-6741" fmla="*/ 671 w 10008"/>
                  <a:gd name="connsiteY21-6742" fmla="*/ 4500 h 10007"/>
                  <a:gd name="connsiteX0-6743" fmla="*/ 671 w 10008"/>
                  <a:gd name="connsiteY0-6744" fmla="*/ 4500 h 10007"/>
                  <a:gd name="connsiteX1-6745" fmla="*/ 1578 w 10008"/>
                  <a:gd name="connsiteY1-6746" fmla="*/ 2768 h 10007"/>
                  <a:gd name="connsiteX2-6747" fmla="*/ 2520 w 10008"/>
                  <a:gd name="connsiteY2-6748" fmla="*/ 631 h 10007"/>
                  <a:gd name="connsiteX3-6749" fmla="*/ 3404 w 10008"/>
                  <a:gd name="connsiteY3-6750" fmla="*/ 1037 h 10007"/>
                  <a:gd name="connsiteX4-6751" fmla="*/ 4616 w 10008"/>
                  <a:gd name="connsiteY4-6752" fmla="*/ 5 h 10007"/>
                  <a:gd name="connsiteX5-6753" fmla="*/ 5811 w 10008"/>
                  <a:gd name="connsiteY5-6754" fmla="*/ 637 h 10007"/>
                  <a:gd name="connsiteX6-6755" fmla="*/ 7691 w 10008"/>
                  <a:gd name="connsiteY6-6756" fmla="*/ 877 h 10007"/>
                  <a:gd name="connsiteX7-6757" fmla="*/ 8540 w 10008"/>
                  <a:gd name="connsiteY7-6758" fmla="*/ 2858 h 10007"/>
                  <a:gd name="connsiteX8-6759" fmla="*/ 9396 w 10008"/>
                  <a:gd name="connsiteY8-6760" fmla="*/ 4623 h 10007"/>
                  <a:gd name="connsiteX9-6761" fmla="*/ 9634 w 10008"/>
                  <a:gd name="connsiteY9-6762" fmla="*/ 6684 h 10007"/>
                  <a:gd name="connsiteX10-6763" fmla="*/ 9998 w 10008"/>
                  <a:gd name="connsiteY10-6764" fmla="*/ 9984 h 10007"/>
                  <a:gd name="connsiteX11-6765" fmla="*/ 9263 w 10008"/>
                  <a:gd name="connsiteY11-6766" fmla="*/ 6234 h 10007"/>
                  <a:gd name="connsiteX12-6767" fmla="*/ 8341 w 10008"/>
                  <a:gd name="connsiteY12-6768" fmla="*/ 3847 h 10007"/>
                  <a:gd name="connsiteX13-6769" fmla="*/ 7002 w 10008"/>
                  <a:gd name="connsiteY13-6770" fmla="*/ 3399 h 10007"/>
                  <a:gd name="connsiteX14-6771" fmla="*/ 5826 w 10008"/>
                  <a:gd name="connsiteY14-6772" fmla="*/ 2195 h 10007"/>
                  <a:gd name="connsiteX15-6773" fmla="*/ 4696 w 10008"/>
                  <a:gd name="connsiteY15-6774" fmla="*/ 2722 h 10007"/>
                  <a:gd name="connsiteX16-6775" fmla="*/ 3734 w 10008"/>
                  <a:gd name="connsiteY16-6776" fmla="*/ 2235 h 10007"/>
                  <a:gd name="connsiteX17-6777" fmla="*/ 2837 w 10008"/>
                  <a:gd name="connsiteY17-6778" fmla="*/ 3634 h 10007"/>
                  <a:gd name="connsiteX18-6779" fmla="*/ 1982 w 10008"/>
                  <a:gd name="connsiteY18-6780" fmla="*/ 3694 h 10007"/>
                  <a:gd name="connsiteX19-6781" fmla="*/ 1115 w 10008"/>
                  <a:gd name="connsiteY19-6782" fmla="*/ 5466 h 10007"/>
                  <a:gd name="connsiteX20-6783" fmla="*/ 1 w 10008"/>
                  <a:gd name="connsiteY20-6784" fmla="*/ 8376 h 10007"/>
                  <a:gd name="connsiteX21-6785" fmla="*/ 671 w 10008"/>
                  <a:gd name="connsiteY21-6786" fmla="*/ 4500 h 10007"/>
                  <a:gd name="connsiteX0-6787" fmla="*/ 671 w 10008"/>
                  <a:gd name="connsiteY0-6788" fmla="*/ 4500 h 10007"/>
                  <a:gd name="connsiteX1-6789" fmla="*/ 1578 w 10008"/>
                  <a:gd name="connsiteY1-6790" fmla="*/ 2768 h 10007"/>
                  <a:gd name="connsiteX2-6791" fmla="*/ 2520 w 10008"/>
                  <a:gd name="connsiteY2-6792" fmla="*/ 631 h 10007"/>
                  <a:gd name="connsiteX3-6793" fmla="*/ 3404 w 10008"/>
                  <a:gd name="connsiteY3-6794" fmla="*/ 1037 h 10007"/>
                  <a:gd name="connsiteX4-6795" fmla="*/ 4616 w 10008"/>
                  <a:gd name="connsiteY4-6796" fmla="*/ 5 h 10007"/>
                  <a:gd name="connsiteX5-6797" fmla="*/ 5811 w 10008"/>
                  <a:gd name="connsiteY5-6798" fmla="*/ 637 h 10007"/>
                  <a:gd name="connsiteX6-6799" fmla="*/ 6824 w 10008"/>
                  <a:gd name="connsiteY6-6800" fmla="*/ 894 h 10007"/>
                  <a:gd name="connsiteX7-6801" fmla="*/ 7691 w 10008"/>
                  <a:gd name="connsiteY7-6802" fmla="*/ 877 h 10007"/>
                  <a:gd name="connsiteX8-6803" fmla="*/ 8540 w 10008"/>
                  <a:gd name="connsiteY8-6804" fmla="*/ 2858 h 10007"/>
                  <a:gd name="connsiteX9-6805" fmla="*/ 9396 w 10008"/>
                  <a:gd name="connsiteY9-6806" fmla="*/ 4623 h 10007"/>
                  <a:gd name="connsiteX10-6807" fmla="*/ 9634 w 10008"/>
                  <a:gd name="connsiteY10-6808" fmla="*/ 6684 h 10007"/>
                  <a:gd name="connsiteX11-6809" fmla="*/ 9998 w 10008"/>
                  <a:gd name="connsiteY11-6810" fmla="*/ 9984 h 10007"/>
                  <a:gd name="connsiteX12-6811" fmla="*/ 9263 w 10008"/>
                  <a:gd name="connsiteY12-6812" fmla="*/ 6234 h 10007"/>
                  <a:gd name="connsiteX13-6813" fmla="*/ 8341 w 10008"/>
                  <a:gd name="connsiteY13-6814" fmla="*/ 3847 h 10007"/>
                  <a:gd name="connsiteX14-6815" fmla="*/ 7002 w 10008"/>
                  <a:gd name="connsiteY14-6816" fmla="*/ 3399 h 10007"/>
                  <a:gd name="connsiteX15-6817" fmla="*/ 5826 w 10008"/>
                  <a:gd name="connsiteY15-6818" fmla="*/ 2195 h 10007"/>
                  <a:gd name="connsiteX16-6819" fmla="*/ 4696 w 10008"/>
                  <a:gd name="connsiteY16-6820" fmla="*/ 2722 h 10007"/>
                  <a:gd name="connsiteX17-6821" fmla="*/ 3734 w 10008"/>
                  <a:gd name="connsiteY17-6822" fmla="*/ 2235 h 10007"/>
                  <a:gd name="connsiteX18-6823" fmla="*/ 2837 w 10008"/>
                  <a:gd name="connsiteY18-6824" fmla="*/ 3634 h 10007"/>
                  <a:gd name="connsiteX19-6825" fmla="*/ 1982 w 10008"/>
                  <a:gd name="connsiteY19-6826" fmla="*/ 3694 h 10007"/>
                  <a:gd name="connsiteX20-6827" fmla="*/ 1115 w 10008"/>
                  <a:gd name="connsiteY20-6828" fmla="*/ 5466 h 10007"/>
                  <a:gd name="connsiteX21-6829" fmla="*/ 1 w 10008"/>
                  <a:gd name="connsiteY21-6830" fmla="*/ 8376 h 10007"/>
                  <a:gd name="connsiteX22" fmla="*/ 671 w 10008"/>
                  <a:gd name="connsiteY22" fmla="*/ 4500 h 10007"/>
                  <a:gd name="connsiteX0-6831" fmla="*/ 671 w 10008"/>
                  <a:gd name="connsiteY0-6832" fmla="*/ 4547 h 10054"/>
                  <a:gd name="connsiteX1-6833" fmla="*/ 1578 w 10008"/>
                  <a:gd name="connsiteY1-6834" fmla="*/ 2815 h 10054"/>
                  <a:gd name="connsiteX2-6835" fmla="*/ 2520 w 10008"/>
                  <a:gd name="connsiteY2-6836" fmla="*/ 678 h 10054"/>
                  <a:gd name="connsiteX3-6837" fmla="*/ 3404 w 10008"/>
                  <a:gd name="connsiteY3-6838" fmla="*/ 1084 h 10054"/>
                  <a:gd name="connsiteX4-6839" fmla="*/ 4616 w 10008"/>
                  <a:gd name="connsiteY4-6840" fmla="*/ 52 h 10054"/>
                  <a:gd name="connsiteX5-6841" fmla="*/ 5811 w 10008"/>
                  <a:gd name="connsiteY5-6842" fmla="*/ 684 h 10054"/>
                  <a:gd name="connsiteX6-6843" fmla="*/ 6155 w 10008"/>
                  <a:gd name="connsiteY6-6844" fmla="*/ 1 h 10054"/>
                  <a:gd name="connsiteX7-6845" fmla="*/ 6824 w 10008"/>
                  <a:gd name="connsiteY7-6846" fmla="*/ 941 h 10054"/>
                  <a:gd name="connsiteX8-6847" fmla="*/ 7691 w 10008"/>
                  <a:gd name="connsiteY8-6848" fmla="*/ 924 h 10054"/>
                  <a:gd name="connsiteX9-6849" fmla="*/ 8540 w 10008"/>
                  <a:gd name="connsiteY9-6850" fmla="*/ 2905 h 10054"/>
                  <a:gd name="connsiteX10-6851" fmla="*/ 9396 w 10008"/>
                  <a:gd name="connsiteY10-6852" fmla="*/ 4670 h 10054"/>
                  <a:gd name="connsiteX11-6853" fmla="*/ 9634 w 10008"/>
                  <a:gd name="connsiteY11-6854" fmla="*/ 6731 h 10054"/>
                  <a:gd name="connsiteX12-6855" fmla="*/ 9998 w 10008"/>
                  <a:gd name="connsiteY12-6856" fmla="*/ 10031 h 10054"/>
                  <a:gd name="connsiteX13-6857" fmla="*/ 9263 w 10008"/>
                  <a:gd name="connsiteY13-6858" fmla="*/ 6281 h 10054"/>
                  <a:gd name="connsiteX14-6859" fmla="*/ 8341 w 10008"/>
                  <a:gd name="connsiteY14-6860" fmla="*/ 3894 h 10054"/>
                  <a:gd name="connsiteX15-6861" fmla="*/ 7002 w 10008"/>
                  <a:gd name="connsiteY15-6862" fmla="*/ 3446 h 10054"/>
                  <a:gd name="connsiteX16-6863" fmla="*/ 5826 w 10008"/>
                  <a:gd name="connsiteY16-6864" fmla="*/ 2242 h 10054"/>
                  <a:gd name="connsiteX17-6865" fmla="*/ 4696 w 10008"/>
                  <a:gd name="connsiteY17-6866" fmla="*/ 2769 h 10054"/>
                  <a:gd name="connsiteX18-6867" fmla="*/ 3734 w 10008"/>
                  <a:gd name="connsiteY18-6868" fmla="*/ 2282 h 10054"/>
                  <a:gd name="connsiteX19-6869" fmla="*/ 2837 w 10008"/>
                  <a:gd name="connsiteY19-6870" fmla="*/ 3681 h 10054"/>
                  <a:gd name="connsiteX20-6871" fmla="*/ 1982 w 10008"/>
                  <a:gd name="connsiteY20-6872" fmla="*/ 3741 h 10054"/>
                  <a:gd name="connsiteX21-6873" fmla="*/ 1115 w 10008"/>
                  <a:gd name="connsiteY21-6874" fmla="*/ 5513 h 10054"/>
                  <a:gd name="connsiteX22-6875" fmla="*/ 1 w 10008"/>
                  <a:gd name="connsiteY22-6876" fmla="*/ 8423 h 10054"/>
                  <a:gd name="connsiteX23" fmla="*/ 671 w 10008"/>
                  <a:gd name="connsiteY23" fmla="*/ 4547 h 10054"/>
                  <a:gd name="connsiteX0-6877" fmla="*/ 671 w 10008"/>
                  <a:gd name="connsiteY0-6878" fmla="*/ 4548 h 10055"/>
                  <a:gd name="connsiteX1-6879" fmla="*/ 1578 w 10008"/>
                  <a:gd name="connsiteY1-6880" fmla="*/ 2816 h 10055"/>
                  <a:gd name="connsiteX2-6881" fmla="*/ 2520 w 10008"/>
                  <a:gd name="connsiteY2-6882" fmla="*/ 679 h 10055"/>
                  <a:gd name="connsiteX3-6883" fmla="*/ 3404 w 10008"/>
                  <a:gd name="connsiteY3-6884" fmla="*/ 1085 h 10055"/>
                  <a:gd name="connsiteX4-6885" fmla="*/ 4616 w 10008"/>
                  <a:gd name="connsiteY4-6886" fmla="*/ 53 h 10055"/>
                  <a:gd name="connsiteX5-6887" fmla="*/ 5365 w 10008"/>
                  <a:gd name="connsiteY5-6888" fmla="*/ 309 h 10055"/>
                  <a:gd name="connsiteX6-6889" fmla="*/ 6155 w 10008"/>
                  <a:gd name="connsiteY6-6890" fmla="*/ 2 h 10055"/>
                  <a:gd name="connsiteX7-6891" fmla="*/ 6824 w 10008"/>
                  <a:gd name="connsiteY7-6892" fmla="*/ 942 h 10055"/>
                  <a:gd name="connsiteX8-6893" fmla="*/ 7691 w 10008"/>
                  <a:gd name="connsiteY8-6894" fmla="*/ 925 h 10055"/>
                  <a:gd name="connsiteX9-6895" fmla="*/ 8540 w 10008"/>
                  <a:gd name="connsiteY9-6896" fmla="*/ 2906 h 10055"/>
                  <a:gd name="connsiteX10-6897" fmla="*/ 9396 w 10008"/>
                  <a:gd name="connsiteY10-6898" fmla="*/ 4671 h 10055"/>
                  <a:gd name="connsiteX11-6899" fmla="*/ 9634 w 10008"/>
                  <a:gd name="connsiteY11-6900" fmla="*/ 6732 h 10055"/>
                  <a:gd name="connsiteX12-6901" fmla="*/ 9998 w 10008"/>
                  <a:gd name="connsiteY12-6902" fmla="*/ 10032 h 10055"/>
                  <a:gd name="connsiteX13-6903" fmla="*/ 9263 w 10008"/>
                  <a:gd name="connsiteY13-6904" fmla="*/ 6282 h 10055"/>
                  <a:gd name="connsiteX14-6905" fmla="*/ 8341 w 10008"/>
                  <a:gd name="connsiteY14-6906" fmla="*/ 3895 h 10055"/>
                  <a:gd name="connsiteX15-6907" fmla="*/ 7002 w 10008"/>
                  <a:gd name="connsiteY15-6908" fmla="*/ 3447 h 10055"/>
                  <a:gd name="connsiteX16-6909" fmla="*/ 5826 w 10008"/>
                  <a:gd name="connsiteY16-6910" fmla="*/ 2243 h 10055"/>
                  <a:gd name="connsiteX17-6911" fmla="*/ 4696 w 10008"/>
                  <a:gd name="connsiteY17-6912" fmla="*/ 2770 h 10055"/>
                  <a:gd name="connsiteX18-6913" fmla="*/ 3734 w 10008"/>
                  <a:gd name="connsiteY18-6914" fmla="*/ 2283 h 10055"/>
                  <a:gd name="connsiteX19-6915" fmla="*/ 2837 w 10008"/>
                  <a:gd name="connsiteY19-6916" fmla="*/ 3682 h 10055"/>
                  <a:gd name="connsiteX20-6917" fmla="*/ 1982 w 10008"/>
                  <a:gd name="connsiteY20-6918" fmla="*/ 3742 h 10055"/>
                  <a:gd name="connsiteX21-6919" fmla="*/ 1115 w 10008"/>
                  <a:gd name="connsiteY21-6920" fmla="*/ 5514 h 10055"/>
                  <a:gd name="connsiteX22-6921" fmla="*/ 1 w 10008"/>
                  <a:gd name="connsiteY22-6922" fmla="*/ 8424 h 10055"/>
                  <a:gd name="connsiteX23-6923" fmla="*/ 671 w 10008"/>
                  <a:gd name="connsiteY23-6924" fmla="*/ 4548 h 10055"/>
                  <a:gd name="connsiteX0-6925" fmla="*/ 671 w 10008"/>
                  <a:gd name="connsiteY0-6926" fmla="*/ 4548 h 10055"/>
                  <a:gd name="connsiteX1-6927" fmla="*/ 1578 w 10008"/>
                  <a:gd name="connsiteY1-6928" fmla="*/ 2816 h 10055"/>
                  <a:gd name="connsiteX2-6929" fmla="*/ 2520 w 10008"/>
                  <a:gd name="connsiteY2-6930" fmla="*/ 679 h 10055"/>
                  <a:gd name="connsiteX3-6931" fmla="*/ 3404 w 10008"/>
                  <a:gd name="connsiteY3-6932" fmla="*/ 1085 h 10055"/>
                  <a:gd name="connsiteX4-6933" fmla="*/ 4616 w 10008"/>
                  <a:gd name="connsiteY4-6934" fmla="*/ 53 h 10055"/>
                  <a:gd name="connsiteX5-6935" fmla="*/ 5365 w 10008"/>
                  <a:gd name="connsiteY5-6936" fmla="*/ 422 h 10055"/>
                  <a:gd name="connsiteX6-6937" fmla="*/ 6155 w 10008"/>
                  <a:gd name="connsiteY6-6938" fmla="*/ 2 h 10055"/>
                  <a:gd name="connsiteX7-6939" fmla="*/ 6824 w 10008"/>
                  <a:gd name="connsiteY7-6940" fmla="*/ 942 h 10055"/>
                  <a:gd name="connsiteX8-6941" fmla="*/ 7691 w 10008"/>
                  <a:gd name="connsiteY8-6942" fmla="*/ 925 h 10055"/>
                  <a:gd name="connsiteX9-6943" fmla="*/ 8540 w 10008"/>
                  <a:gd name="connsiteY9-6944" fmla="*/ 2906 h 10055"/>
                  <a:gd name="connsiteX10-6945" fmla="*/ 9396 w 10008"/>
                  <a:gd name="connsiteY10-6946" fmla="*/ 4671 h 10055"/>
                  <a:gd name="connsiteX11-6947" fmla="*/ 9634 w 10008"/>
                  <a:gd name="connsiteY11-6948" fmla="*/ 6732 h 10055"/>
                  <a:gd name="connsiteX12-6949" fmla="*/ 9998 w 10008"/>
                  <a:gd name="connsiteY12-6950" fmla="*/ 10032 h 10055"/>
                  <a:gd name="connsiteX13-6951" fmla="*/ 9263 w 10008"/>
                  <a:gd name="connsiteY13-6952" fmla="*/ 6282 h 10055"/>
                  <a:gd name="connsiteX14-6953" fmla="*/ 8341 w 10008"/>
                  <a:gd name="connsiteY14-6954" fmla="*/ 3895 h 10055"/>
                  <a:gd name="connsiteX15-6955" fmla="*/ 7002 w 10008"/>
                  <a:gd name="connsiteY15-6956" fmla="*/ 3447 h 10055"/>
                  <a:gd name="connsiteX16-6957" fmla="*/ 5826 w 10008"/>
                  <a:gd name="connsiteY16-6958" fmla="*/ 2243 h 10055"/>
                  <a:gd name="connsiteX17-6959" fmla="*/ 4696 w 10008"/>
                  <a:gd name="connsiteY17-6960" fmla="*/ 2770 h 10055"/>
                  <a:gd name="connsiteX18-6961" fmla="*/ 3734 w 10008"/>
                  <a:gd name="connsiteY18-6962" fmla="*/ 2283 h 10055"/>
                  <a:gd name="connsiteX19-6963" fmla="*/ 2837 w 10008"/>
                  <a:gd name="connsiteY19-6964" fmla="*/ 3682 h 10055"/>
                  <a:gd name="connsiteX20-6965" fmla="*/ 1982 w 10008"/>
                  <a:gd name="connsiteY20-6966" fmla="*/ 3742 h 10055"/>
                  <a:gd name="connsiteX21-6967" fmla="*/ 1115 w 10008"/>
                  <a:gd name="connsiteY21-6968" fmla="*/ 5514 h 10055"/>
                  <a:gd name="connsiteX22-6969" fmla="*/ 1 w 10008"/>
                  <a:gd name="connsiteY22-6970" fmla="*/ 8424 h 10055"/>
                  <a:gd name="connsiteX23-6971" fmla="*/ 671 w 10008"/>
                  <a:gd name="connsiteY23-6972" fmla="*/ 4548 h 10055"/>
                  <a:gd name="connsiteX0-6973" fmla="*/ 671 w 10008"/>
                  <a:gd name="connsiteY0-6974" fmla="*/ 4548 h 10055"/>
                  <a:gd name="connsiteX1-6975" fmla="*/ 1578 w 10008"/>
                  <a:gd name="connsiteY1-6976" fmla="*/ 2816 h 10055"/>
                  <a:gd name="connsiteX2-6977" fmla="*/ 2520 w 10008"/>
                  <a:gd name="connsiteY2-6978" fmla="*/ 679 h 10055"/>
                  <a:gd name="connsiteX3-6979" fmla="*/ 3404 w 10008"/>
                  <a:gd name="connsiteY3-6980" fmla="*/ 1085 h 10055"/>
                  <a:gd name="connsiteX4-6981" fmla="*/ 4616 w 10008"/>
                  <a:gd name="connsiteY4-6982" fmla="*/ 53 h 10055"/>
                  <a:gd name="connsiteX5-6983" fmla="*/ 5365 w 10008"/>
                  <a:gd name="connsiteY5-6984" fmla="*/ 422 h 10055"/>
                  <a:gd name="connsiteX6-6985" fmla="*/ 6155 w 10008"/>
                  <a:gd name="connsiteY6-6986" fmla="*/ 2 h 10055"/>
                  <a:gd name="connsiteX7-6987" fmla="*/ 6824 w 10008"/>
                  <a:gd name="connsiteY7-6988" fmla="*/ 942 h 10055"/>
                  <a:gd name="connsiteX8-6989" fmla="*/ 7691 w 10008"/>
                  <a:gd name="connsiteY8-6990" fmla="*/ 925 h 10055"/>
                  <a:gd name="connsiteX9-6991" fmla="*/ 8540 w 10008"/>
                  <a:gd name="connsiteY9-6992" fmla="*/ 2906 h 10055"/>
                  <a:gd name="connsiteX10-6993" fmla="*/ 9396 w 10008"/>
                  <a:gd name="connsiteY10-6994" fmla="*/ 4671 h 10055"/>
                  <a:gd name="connsiteX11-6995" fmla="*/ 9634 w 10008"/>
                  <a:gd name="connsiteY11-6996" fmla="*/ 6732 h 10055"/>
                  <a:gd name="connsiteX12-6997" fmla="*/ 9998 w 10008"/>
                  <a:gd name="connsiteY12-6998" fmla="*/ 10032 h 10055"/>
                  <a:gd name="connsiteX13-6999" fmla="*/ 9263 w 10008"/>
                  <a:gd name="connsiteY13-7000" fmla="*/ 6282 h 10055"/>
                  <a:gd name="connsiteX14-7001" fmla="*/ 8341 w 10008"/>
                  <a:gd name="connsiteY14-7002" fmla="*/ 3895 h 10055"/>
                  <a:gd name="connsiteX15-7003" fmla="*/ 7002 w 10008"/>
                  <a:gd name="connsiteY15-7004" fmla="*/ 3447 h 10055"/>
                  <a:gd name="connsiteX16-7005" fmla="*/ 5826 w 10008"/>
                  <a:gd name="connsiteY16-7006" fmla="*/ 2243 h 10055"/>
                  <a:gd name="connsiteX17-7007" fmla="*/ 4696 w 10008"/>
                  <a:gd name="connsiteY17-7008" fmla="*/ 2770 h 10055"/>
                  <a:gd name="connsiteX18-7009" fmla="*/ 3734 w 10008"/>
                  <a:gd name="connsiteY18-7010" fmla="*/ 2283 h 10055"/>
                  <a:gd name="connsiteX19-7011" fmla="*/ 2837 w 10008"/>
                  <a:gd name="connsiteY19-7012" fmla="*/ 3682 h 10055"/>
                  <a:gd name="connsiteX20-7013" fmla="*/ 1982 w 10008"/>
                  <a:gd name="connsiteY20-7014" fmla="*/ 3742 h 10055"/>
                  <a:gd name="connsiteX21-7015" fmla="*/ 1115 w 10008"/>
                  <a:gd name="connsiteY21-7016" fmla="*/ 5514 h 10055"/>
                  <a:gd name="connsiteX22-7017" fmla="*/ 1 w 10008"/>
                  <a:gd name="connsiteY22-7018" fmla="*/ 8424 h 10055"/>
                  <a:gd name="connsiteX23-7019" fmla="*/ 671 w 10008"/>
                  <a:gd name="connsiteY23-7020" fmla="*/ 4548 h 10055"/>
                  <a:gd name="connsiteX0-7021" fmla="*/ 671 w 10008"/>
                  <a:gd name="connsiteY0-7022" fmla="*/ 4553 h 10060"/>
                  <a:gd name="connsiteX1-7023" fmla="*/ 1578 w 10008"/>
                  <a:gd name="connsiteY1-7024" fmla="*/ 2821 h 10060"/>
                  <a:gd name="connsiteX2-7025" fmla="*/ 2520 w 10008"/>
                  <a:gd name="connsiteY2-7026" fmla="*/ 684 h 10060"/>
                  <a:gd name="connsiteX3-7027" fmla="*/ 3404 w 10008"/>
                  <a:gd name="connsiteY3-7028" fmla="*/ 1090 h 10060"/>
                  <a:gd name="connsiteX4-7029" fmla="*/ 4616 w 10008"/>
                  <a:gd name="connsiteY4-7030" fmla="*/ 58 h 10060"/>
                  <a:gd name="connsiteX5-7031" fmla="*/ 5365 w 10008"/>
                  <a:gd name="connsiteY5-7032" fmla="*/ 427 h 10060"/>
                  <a:gd name="connsiteX6-7033" fmla="*/ 6155 w 10008"/>
                  <a:gd name="connsiteY6-7034" fmla="*/ 7 h 10060"/>
                  <a:gd name="connsiteX7-7035" fmla="*/ 6824 w 10008"/>
                  <a:gd name="connsiteY7-7036" fmla="*/ 947 h 10060"/>
                  <a:gd name="connsiteX8-7037" fmla="*/ 7691 w 10008"/>
                  <a:gd name="connsiteY8-7038" fmla="*/ 930 h 10060"/>
                  <a:gd name="connsiteX9-7039" fmla="*/ 8540 w 10008"/>
                  <a:gd name="connsiteY9-7040" fmla="*/ 2911 h 10060"/>
                  <a:gd name="connsiteX10-7041" fmla="*/ 9396 w 10008"/>
                  <a:gd name="connsiteY10-7042" fmla="*/ 4676 h 10060"/>
                  <a:gd name="connsiteX11-7043" fmla="*/ 9634 w 10008"/>
                  <a:gd name="connsiteY11-7044" fmla="*/ 6737 h 10060"/>
                  <a:gd name="connsiteX12-7045" fmla="*/ 9998 w 10008"/>
                  <a:gd name="connsiteY12-7046" fmla="*/ 10037 h 10060"/>
                  <a:gd name="connsiteX13-7047" fmla="*/ 9263 w 10008"/>
                  <a:gd name="connsiteY13-7048" fmla="*/ 6287 h 10060"/>
                  <a:gd name="connsiteX14-7049" fmla="*/ 8341 w 10008"/>
                  <a:gd name="connsiteY14-7050" fmla="*/ 3900 h 10060"/>
                  <a:gd name="connsiteX15-7051" fmla="*/ 7002 w 10008"/>
                  <a:gd name="connsiteY15-7052" fmla="*/ 3452 h 10060"/>
                  <a:gd name="connsiteX16-7053" fmla="*/ 5826 w 10008"/>
                  <a:gd name="connsiteY16-7054" fmla="*/ 2248 h 10060"/>
                  <a:gd name="connsiteX17-7055" fmla="*/ 4696 w 10008"/>
                  <a:gd name="connsiteY17-7056" fmla="*/ 2775 h 10060"/>
                  <a:gd name="connsiteX18-7057" fmla="*/ 3734 w 10008"/>
                  <a:gd name="connsiteY18-7058" fmla="*/ 2288 h 10060"/>
                  <a:gd name="connsiteX19-7059" fmla="*/ 2837 w 10008"/>
                  <a:gd name="connsiteY19-7060" fmla="*/ 3687 h 10060"/>
                  <a:gd name="connsiteX20-7061" fmla="*/ 1982 w 10008"/>
                  <a:gd name="connsiteY20-7062" fmla="*/ 3747 h 10060"/>
                  <a:gd name="connsiteX21-7063" fmla="*/ 1115 w 10008"/>
                  <a:gd name="connsiteY21-7064" fmla="*/ 5519 h 10060"/>
                  <a:gd name="connsiteX22-7065" fmla="*/ 1 w 10008"/>
                  <a:gd name="connsiteY22-7066" fmla="*/ 8429 h 10060"/>
                  <a:gd name="connsiteX23-7067" fmla="*/ 671 w 10008"/>
                  <a:gd name="connsiteY23-7068" fmla="*/ 4553 h 100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  <a:cxn ang="0">
                    <a:pos x="connsiteX20-4087" y="connsiteY20-4088"/>
                  </a:cxn>
                  <a:cxn ang="0">
                    <a:pos x="connsiteX21-6609" y="connsiteY21-6610"/>
                  </a:cxn>
                  <a:cxn ang="0">
                    <a:pos x="connsiteX22-6875" y="connsiteY22-6876"/>
                  </a:cxn>
                  <a:cxn ang="0">
                    <a:pos x="connsiteX23-6923" y="connsiteY23-6924"/>
                  </a:cxn>
                </a:cxnLst>
                <a:rect l="l" t="t" r="r" b="b"/>
                <a:pathLst>
                  <a:path w="10008" h="10060">
                    <a:moveTo>
                      <a:pt x="671" y="4553"/>
                    </a:moveTo>
                    <a:cubicBezTo>
                      <a:pt x="761" y="3929"/>
                      <a:pt x="1235" y="2960"/>
                      <a:pt x="1578" y="2821"/>
                    </a:cubicBezTo>
                    <a:cubicBezTo>
                      <a:pt x="1919" y="2681"/>
                      <a:pt x="2216" y="973"/>
                      <a:pt x="2520" y="684"/>
                    </a:cubicBezTo>
                    <a:cubicBezTo>
                      <a:pt x="2824" y="396"/>
                      <a:pt x="3045" y="950"/>
                      <a:pt x="3404" y="1090"/>
                    </a:cubicBezTo>
                    <a:cubicBezTo>
                      <a:pt x="3763" y="1229"/>
                      <a:pt x="4289" y="169"/>
                      <a:pt x="4616" y="58"/>
                    </a:cubicBezTo>
                    <a:cubicBezTo>
                      <a:pt x="4943" y="-53"/>
                      <a:pt x="5086" y="285"/>
                      <a:pt x="5365" y="427"/>
                    </a:cubicBezTo>
                    <a:cubicBezTo>
                      <a:pt x="5644" y="569"/>
                      <a:pt x="5718" y="-74"/>
                      <a:pt x="6155" y="7"/>
                    </a:cubicBezTo>
                    <a:cubicBezTo>
                      <a:pt x="6517" y="50"/>
                      <a:pt x="6590" y="944"/>
                      <a:pt x="6824" y="947"/>
                    </a:cubicBezTo>
                    <a:cubicBezTo>
                      <a:pt x="7058" y="951"/>
                      <a:pt x="7405" y="603"/>
                      <a:pt x="7691" y="930"/>
                    </a:cubicBezTo>
                    <a:cubicBezTo>
                      <a:pt x="7977" y="1257"/>
                      <a:pt x="7952" y="1807"/>
                      <a:pt x="8540" y="2911"/>
                    </a:cubicBezTo>
                    <a:cubicBezTo>
                      <a:pt x="8902" y="3790"/>
                      <a:pt x="9155" y="3562"/>
                      <a:pt x="9396" y="4676"/>
                    </a:cubicBezTo>
                    <a:cubicBezTo>
                      <a:pt x="9556" y="5213"/>
                      <a:pt x="9549" y="5994"/>
                      <a:pt x="9634" y="6737"/>
                    </a:cubicBezTo>
                    <a:cubicBezTo>
                      <a:pt x="9734" y="7631"/>
                      <a:pt x="10070" y="10081"/>
                      <a:pt x="9998" y="10037"/>
                    </a:cubicBezTo>
                    <a:cubicBezTo>
                      <a:pt x="10044" y="10359"/>
                      <a:pt x="9525" y="7263"/>
                      <a:pt x="9263" y="6287"/>
                    </a:cubicBezTo>
                    <a:cubicBezTo>
                      <a:pt x="8525" y="4969"/>
                      <a:pt x="8814" y="4578"/>
                      <a:pt x="8341" y="3900"/>
                    </a:cubicBezTo>
                    <a:cubicBezTo>
                      <a:pt x="7781" y="3180"/>
                      <a:pt x="7421" y="3727"/>
                      <a:pt x="7002" y="3452"/>
                    </a:cubicBezTo>
                    <a:cubicBezTo>
                      <a:pt x="6583" y="3177"/>
                      <a:pt x="6210" y="2361"/>
                      <a:pt x="5826" y="2248"/>
                    </a:cubicBezTo>
                    <a:cubicBezTo>
                      <a:pt x="5442" y="2135"/>
                      <a:pt x="5175" y="2844"/>
                      <a:pt x="4696" y="2775"/>
                    </a:cubicBezTo>
                    <a:cubicBezTo>
                      <a:pt x="4159" y="2781"/>
                      <a:pt x="4069" y="2182"/>
                      <a:pt x="3734" y="2288"/>
                    </a:cubicBezTo>
                    <a:cubicBezTo>
                      <a:pt x="3402" y="2394"/>
                      <a:pt x="3143" y="3659"/>
                      <a:pt x="2837" y="3687"/>
                    </a:cubicBezTo>
                    <a:cubicBezTo>
                      <a:pt x="2533" y="3716"/>
                      <a:pt x="2350" y="3558"/>
                      <a:pt x="1982" y="3747"/>
                    </a:cubicBezTo>
                    <a:cubicBezTo>
                      <a:pt x="1343" y="4011"/>
                      <a:pt x="1465" y="5127"/>
                      <a:pt x="1115" y="5519"/>
                    </a:cubicBezTo>
                    <a:cubicBezTo>
                      <a:pt x="735" y="5610"/>
                      <a:pt x="6" y="8677"/>
                      <a:pt x="1" y="8429"/>
                    </a:cubicBezTo>
                    <a:cubicBezTo>
                      <a:pt x="-4" y="8180"/>
                      <a:pt x="462" y="5181"/>
                      <a:pt x="671" y="4553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7" name="任意多边形 86"/>
              <p:cNvSpPr/>
              <p:nvPr/>
            </p:nvSpPr>
            <p:spPr>
              <a:xfrm>
                <a:off x="6311828" y="937405"/>
                <a:ext cx="255882" cy="307378"/>
              </a:xfrm>
              <a:custGeom>
                <a:avLst/>
                <a:gdLst>
                  <a:gd name="connsiteX0" fmla="*/ 33165 w 255882"/>
                  <a:gd name="connsiteY0" fmla="*/ 0 h 601703"/>
                  <a:gd name="connsiteX1" fmla="*/ 56854 w 255882"/>
                  <a:gd name="connsiteY1" fmla="*/ 4737 h 601703"/>
                  <a:gd name="connsiteX2" fmla="*/ 85281 w 255882"/>
                  <a:gd name="connsiteY2" fmla="*/ 9475 h 601703"/>
                  <a:gd name="connsiteX3" fmla="*/ 104232 w 255882"/>
                  <a:gd name="connsiteY3" fmla="*/ 14213 h 601703"/>
                  <a:gd name="connsiteX4" fmla="*/ 118446 w 255882"/>
                  <a:gd name="connsiteY4" fmla="*/ 23689 h 601703"/>
                  <a:gd name="connsiteX5" fmla="*/ 132659 w 255882"/>
                  <a:gd name="connsiteY5" fmla="*/ 28426 h 601703"/>
                  <a:gd name="connsiteX6" fmla="*/ 146873 w 255882"/>
                  <a:gd name="connsiteY6" fmla="*/ 56853 h 601703"/>
                  <a:gd name="connsiteX7" fmla="*/ 161086 w 255882"/>
                  <a:gd name="connsiteY7" fmla="*/ 71067 h 601703"/>
                  <a:gd name="connsiteX8" fmla="*/ 170562 w 255882"/>
                  <a:gd name="connsiteY8" fmla="*/ 85280 h 601703"/>
                  <a:gd name="connsiteX9" fmla="*/ 184775 w 255882"/>
                  <a:gd name="connsiteY9" fmla="*/ 99494 h 601703"/>
                  <a:gd name="connsiteX10" fmla="*/ 217940 w 255882"/>
                  <a:gd name="connsiteY10" fmla="*/ 142134 h 601703"/>
                  <a:gd name="connsiteX11" fmla="*/ 222678 w 255882"/>
                  <a:gd name="connsiteY11" fmla="*/ 156348 h 601703"/>
                  <a:gd name="connsiteX12" fmla="*/ 227416 w 255882"/>
                  <a:gd name="connsiteY12" fmla="*/ 175299 h 601703"/>
                  <a:gd name="connsiteX13" fmla="*/ 236891 w 255882"/>
                  <a:gd name="connsiteY13" fmla="*/ 203726 h 601703"/>
                  <a:gd name="connsiteX14" fmla="*/ 232154 w 255882"/>
                  <a:gd name="connsiteY14" fmla="*/ 246366 h 601703"/>
                  <a:gd name="connsiteX15" fmla="*/ 222678 w 255882"/>
                  <a:gd name="connsiteY15" fmla="*/ 260580 h 601703"/>
                  <a:gd name="connsiteX16" fmla="*/ 194251 w 255882"/>
                  <a:gd name="connsiteY16" fmla="*/ 289007 h 601703"/>
                  <a:gd name="connsiteX17" fmla="*/ 184775 w 255882"/>
                  <a:gd name="connsiteY17" fmla="*/ 303220 h 601703"/>
                  <a:gd name="connsiteX18" fmla="*/ 170562 w 255882"/>
                  <a:gd name="connsiteY18" fmla="*/ 312696 h 601703"/>
                  <a:gd name="connsiteX19" fmla="*/ 137397 w 255882"/>
                  <a:gd name="connsiteY19" fmla="*/ 336385 h 601703"/>
                  <a:gd name="connsiteX20" fmla="*/ 104232 w 255882"/>
                  <a:gd name="connsiteY20" fmla="*/ 345861 h 601703"/>
                  <a:gd name="connsiteX21" fmla="*/ 85281 w 255882"/>
                  <a:gd name="connsiteY21" fmla="*/ 355336 h 601703"/>
                  <a:gd name="connsiteX22" fmla="*/ 56854 w 255882"/>
                  <a:gd name="connsiteY22" fmla="*/ 364812 h 601703"/>
                  <a:gd name="connsiteX23" fmla="*/ 28427 w 255882"/>
                  <a:gd name="connsiteY23" fmla="*/ 360074 h 601703"/>
                  <a:gd name="connsiteX24" fmla="*/ 18951 w 255882"/>
                  <a:gd name="connsiteY24" fmla="*/ 345861 h 601703"/>
                  <a:gd name="connsiteX25" fmla="*/ 0 w 255882"/>
                  <a:gd name="connsiteY25" fmla="*/ 312696 h 601703"/>
                  <a:gd name="connsiteX26" fmla="*/ 4738 w 255882"/>
                  <a:gd name="connsiteY26" fmla="*/ 270055 h 601703"/>
                  <a:gd name="connsiteX27" fmla="*/ 18951 w 255882"/>
                  <a:gd name="connsiteY27" fmla="*/ 260580 h 601703"/>
                  <a:gd name="connsiteX28" fmla="*/ 165824 w 255882"/>
                  <a:gd name="connsiteY28" fmla="*/ 265318 h 601703"/>
                  <a:gd name="connsiteX29" fmla="*/ 194251 w 255882"/>
                  <a:gd name="connsiteY29" fmla="*/ 274793 h 601703"/>
                  <a:gd name="connsiteX30" fmla="*/ 208464 w 255882"/>
                  <a:gd name="connsiteY30" fmla="*/ 284269 h 601703"/>
                  <a:gd name="connsiteX31" fmla="*/ 246367 w 255882"/>
                  <a:gd name="connsiteY31" fmla="*/ 326909 h 601703"/>
                  <a:gd name="connsiteX32" fmla="*/ 255843 w 255882"/>
                  <a:gd name="connsiteY32" fmla="*/ 355336 h 601703"/>
                  <a:gd name="connsiteX33" fmla="*/ 251105 w 255882"/>
                  <a:gd name="connsiteY33" fmla="*/ 431141 h 601703"/>
                  <a:gd name="connsiteX34" fmla="*/ 246367 w 255882"/>
                  <a:gd name="connsiteY34" fmla="*/ 445355 h 601703"/>
                  <a:gd name="connsiteX35" fmla="*/ 232154 w 255882"/>
                  <a:gd name="connsiteY35" fmla="*/ 464306 h 601703"/>
                  <a:gd name="connsiteX36" fmla="*/ 217940 w 255882"/>
                  <a:gd name="connsiteY36" fmla="*/ 473782 h 601703"/>
                  <a:gd name="connsiteX37" fmla="*/ 208464 w 255882"/>
                  <a:gd name="connsiteY37" fmla="*/ 487995 h 601703"/>
                  <a:gd name="connsiteX38" fmla="*/ 180037 w 255882"/>
                  <a:gd name="connsiteY38" fmla="*/ 497471 h 601703"/>
                  <a:gd name="connsiteX39" fmla="*/ 151611 w 255882"/>
                  <a:gd name="connsiteY39" fmla="*/ 516422 h 601703"/>
                  <a:gd name="connsiteX40" fmla="*/ 108970 w 255882"/>
                  <a:gd name="connsiteY40" fmla="*/ 530636 h 601703"/>
                  <a:gd name="connsiteX41" fmla="*/ 94757 w 255882"/>
                  <a:gd name="connsiteY41" fmla="*/ 535374 h 601703"/>
                  <a:gd name="connsiteX42" fmla="*/ 80543 w 255882"/>
                  <a:gd name="connsiteY42" fmla="*/ 540111 h 601703"/>
                  <a:gd name="connsiteX43" fmla="*/ 33165 w 255882"/>
                  <a:gd name="connsiteY43" fmla="*/ 521160 h 601703"/>
                  <a:gd name="connsiteX44" fmla="*/ 28427 w 255882"/>
                  <a:gd name="connsiteY44" fmla="*/ 506947 h 601703"/>
                  <a:gd name="connsiteX45" fmla="*/ 33165 w 255882"/>
                  <a:gd name="connsiteY45" fmla="*/ 483258 h 601703"/>
                  <a:gd name="connsiteX46" fmla="*/ 47378 w 255882"/>
                  <a:gd name="connsiteY46" fmla="*/ 478520 h 601703"/>
                  <a:gd name="connsiteX47" fmla="*/ 71068 w 255882"/>
                  <a:gd name="connsiteY47" fmla="*/ 473782 h 601703"/>
                  <a:gd name="connsiteX48" fmla="*/ 142135 w 255882"/>
                  <a:gd name="connsiteY48" fmla="*/ 478520 h 601703"/>
                  <a:gd name="connsiteX49" fmla="*/ 170562 w 255882"/>
                  <a:gd name="connsiteY49" fmla="*/ 497471 h 601703"/>
                  <a:gd name="connsiteX50" fmla="*/ 180037 w 255882"/>
                  <a:gd name="connsiteY50" fmla="*/ 511684 h 601703"/>
                  <a:gd name="connsiteX51" fmla="*/ 180037 w 255882"/>
                  <a:gd name="connsiteY51" fmla="*/ 578014 h 601703"/>
                  <a:gd name="connsiteX52" fmla="*/ 151611 w 255882"/>
                  <a:gd name="connsiteY52" fmla="*/ 596965 h 601703"/>
                  <a:gd name="connsiteX53" fmla="*/ 146873 w 255882"/>
                  <a:gd name="connsiteY53" fmla="*/ 601703 h 60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55882" h="601703">
                    <a:moveTo>
                      <a:pt x="33165" y="0"/>
                    </a:moveTo>
                    <a:lnTo>
                      <a:pt x="56854" y="4737"/>
                    </a:lnTo>
                    <a:cubicBezTo>
                      <a:pt x="66305" y="6455"/>
                      <a:pt x="75861" y="7591"/>
                      <a:pt x="85281" y="9475"/>
                    </a:cubicBezTo>
                    <a:cubicBezTo>
                      <a:pt x="91666" y="10752"/>
                      <a:pt x="97915" y="12634"/>
                      <a:pt x="104232" y="14213"/>
                    </a:cubicBezTo>
                    <a:cubicBezTo>
                      <a:pt x="108970" y="17372"/>
                      <a:pt x="113353" y="21142"/>
                      <a:pt x="118446" y="23689"/>
                    </a:cubicBezTo>
                    <a:cubicBezTo>
                      <a:pt x="122913" y="25922"/>
                      <a:pt x="128759" y="25306"/>
                      <a:pt x="132659" y="28426"/>
                    </a:cubicBezTo>
                    <a:cubicBezTo>
                      <a:pt x="148633" y="41205"/>
                      <a:pt x="137065" y="42140"/>
                      <a:pt x="146873" y="56853"/>
                    </a:cubicBezTo>
                    <a:cubicBezTo>
                      <a:pt x="150590" y="62428"/>
                      <a:pt x="156797" y="65920"/>
                      <a:pt x="161086" y="71067"/>
                    </a:cubicBezTo>
                    <a:cubicBezTo>
                      <a:pt x="164731" y="75441"/>
                      <a:pt x="166917" y="80906"/>
                      <a:pt x="170562" y="85280"/>
                    </a:cubicBezTo>
                    <a:cubicBezTo>
                      <a:pt x="174851" y="90427"/>
                      <a:pt x="180661" y="94205"/>
                      <a:pt x="184775" y="99494"/>
                    </a:cubicBezTo>
                    <a:cubicBezTo>
                      <a:pt x="224440" y="150492"/>
                      <a:pt x="185675" y="109869"/>
                      <a:pt x="217940" y="142134"/>
                    </a:cubicBezTo>
                    <a:cubicBezTo>
                      <a:pt x="219519" y="146872"/>
                      <a:pt x="221306" y="151546"/>
                      <a:pt x="222678" y="156348"/>
                    </a:cubicBezTo>
                    <a:cubicBezTo>
                      <a:pt x="224467" y="162609"/>
                      <a:pt x="225545" y="169062"/>
                      <a:pt x="227416" y="175299"/>
                    </a:cubicBezTo>
                    <a:cubicBezTo>
                      <a:pt x="230286" y="184866"/>
                      <a:pt x="236891" y="203726"/>
                      <a:pt x="236891" y="203726"/>
                    </a:cubicBezTo>
                    <a:cubicBezTo>
                      <a:pt x="235312" y="217939"/>
                      <a:pt x="235622" y="232492"/>
                      <a:pt x="232154" y="246366"/>
                    </a:cubicBezTo>
                    <a:cubicBezTo>
                      <a:pt x="230773" y="251890"/>
                      <a:pt x="226461" y="256324"/>
                      <a:pt x="222678" y="260580"/>
                    </a:cubicBezTo>
                    <a:cubicBezTo>
                      <a:pt x="213775" y="270596"/>
                      <a:pt x="201685" y="277857"/>
                      <a:pt x="194251" y="289007"/>
                    </a:cubicBezTo>
                    <a:cubicBezTo>
                      <a:pt x="191092" y="293745"/>
                      <a:pt x="188801" y="299194"/>
                      <a:pt x="184775" y="303220"/>
                    </a:cubicBezTo>
                    <a:cubicBezTo>
                      <a:pt x="180749" y="307246"/>
                      <a:pt x="175195" y="309386"/>
                      <a:pt x="170562" y="312696"/>
                    </a:cubicBezTo>
                    <a:cubicBezTo>
                      <a:pt x="165555" y="316273"/>
                      <a:pt x="144840" y="332663"/>
                      <a:pt x="137397" y="336385"/>
                    </a:cubicBezTo>
                    <a:cubicBezTo>
                      <a:pt x="125943" y="342112"/>
                      <a:pt x="116377" y="341307"/>
                      <a:pt x="104232" y="345861"/>
                    </a:cubicBezTo>
                    <a:cubicBezTo>
                      <a:pt x="97619" y="348341"/>
                      <a:pt x="91838" y="352713"/>
                      <a:pt x="85281" y="355336"/>
                    </a:cubicBezTo>
                    <a:cubicBezTo>
                      <a:pt x="76007" y="359046"/>
                      <a:pt x="56854" y="364812"/>
                      <a:pt x="56854" y="364812"/>
                    </a:cubicBezTo>
                    <a:cubicBezTo>
                      <a:pt x="47378" y="363233"/>
                      <a:pt x="37019" y="364370"/>
                      <a:pt x="28427" y="360074"/>
                    </a:cubicBezTo>
                    <a:cubicBezTo>
                      <a:pt x="23334" y="357528"/>
                      <a:pt x="21776" y="350805"/>
                      <a:pt x="18951" y="345861"/>
                    </a:cubicBezTo>
                    <a:cubicBezTo>
                      <a:pt x="-5093" y="303783"/>
                      <a:pt x="23087" y="347323"/>
                      <a:pt x="0" y="312696"/>
                    </a:cubicBezTo>
                    <a:cubicBezTo>
                      <a:pt x="1579" y="298482"/>
                      <a:pt x="-149" y="283495"/>
                      <a:pt x="4738" y="270055"/>
                    </a:cubicBezTo>
                    <a:cubicBezTo>
                      <a:pt x="6684" y="264704"/>
                      <a:pt x="13260" y="260747"/>
                      <a:pt x="18951" y="260580"/>
                    </a:cubicBezTo>
                    <a:lnTo>
                      <a:pt x="165824" y="265318"/>
                    </a:lnTo>
                    <a:cubicBezTo>
                      <a:pt x="175300" y="268476"/>
                      <a:pt x="185941" y="269252"/>
                      <a:pt x="194251" y="274793"/>
                    </a:cubicBezTo>
                    <a:cubicBezTo>
                      <a:pt x="198989" y="277952"/>
                      <a:pt x="204208" y="280486"/>
                      <a:pt x="208464" y="284269"/>
                    </a:cubicBezTo>
                    <a:cubicBezTo>
                      <a:pt x="235016" y="307872"/>
                      <a:pt x="231965" y="305307"/>
                      <a:pt x="246367" y="326909"/>
                    </a:cubicBezTo>
                    <a:cubicBezTo>
                      <a:pt x="249526" y="336385"/>
                      <a:pt x="256466" y="345367"/>
                      <a:pt x="255843" y="355336"/>
                    </a:cubicBezTo>
                    <a:cubicBezTo>
                      <a:pt x="254264" y="380604"/>
                      <a:pt x="253755" y="405962"/>
                      <a:pt x="251105" y="431141"/>
                    </a:cubicBezTo>
                    <a:cubicBezTo>
                      <a:pt x="250582" y="436108"/>
                      <a:pt x="248845" y="441019"/>
                      <a:pt x="246367" y="445355"/>
                    </a:cubicBezTo>
                    <a:cubicBezTo>
                      <a:pt x="242449" y="452211"/>
                      <a:pt x="237737" y="458723"/>
                      <a:pt x="232154" y="464306"/>
                    </a:cubicBezTo>
                    <a:cubicBezTo>
                      <a:pt x="228127" y="468333"/>
                      <a:pt x="222678" y="470623"/>
                      <a:pt x="217940" y="473782"/>
                    </a:cubicBezTo>
                    <a:cubicBezTo>
                      <a:pt x="214781" y="478520"/>
                      <a:pt x="213293" y="484977"/>
                      <a:pt x="208464" y="487995"/>
                    </a:cubicBezTo>
                    <a:cubicBezTo>
                      <a:pt x="199994" y="493289"/>
                      <a:pt x="180037" y="497471"/>
                      <a:pt x="180037" y="497471"/>
                    </a:cubicBezTo>
                    <a:cubicBezTo>
                      <a:pt x="170562" y="503788"/>
                      <a:pt x="162415" y="512821"/>
                      <a:pt x="151611" y="516422"/>
                    </a:cubicBezTo>
                    <a:lnTo>
                      <a:pt x="108970" y="530636"/>
                    </a:lnTo>
                    <a:lnTo>
                      <a:pt x="94757" y="535374"/>
                    </a:lnTo>
                    <a:lnTo>
                      <a:pt x="80543" y="540111"/>
                    </a:lnTo>
                    <a:cubicBezTo>
                      <a:pt x="46851" y="535900"/>
                      <a:pt x="45294" y="545417"/>
                      <a:pt x="33165" y="521160"/>
                    </a:cubicBezTo>
                    <a:cubicBezTo>
                      <a:pt x="30932" y="516693"/>
                      <a:pt x="30006" y="511685"/>
                      <a:pt x="28427" y="506947"/>
                    </a:cubicBezTo>
                    <a:cubicBezTo>
                      <a:pt x="30006" y="499051"/>
                      <a:pt x="28698" y="489958"/>
                      <a:pt x="33165" y="483258"/>
                    </a:cubicBezTo>
                    <a:cubicBezTo>
                      <a:pt x="35935" y="479103"/>
                      <a:pt x="42533" y="479731"/>
                      <a:pt x="47378" y="478520"/>
                    </a:cubicBezTo>
                    <a:cubicBezTo>
                      <a:pt x="55191" y="476567"/>
                      <a:pt x="63171" y="475361"/>
                      <a:pt x="71068" y="473782"/>
                    </a:cubicBezTo>
                    <a:cubicBezTo>
                      <a:pt x="94757" y="475361"/>
                      <a:pt x="119039" y="473021"/>
                      <a:pt x="142135" y="478520"/>
                    </a:cubicBezTo>
                    <a:cubicBezTo>
                      <a:pt x="153214" y="481158"/>
                      <a:pt x="170562" y="497471"/>
                      <a:pt x="170562" y="497471"/>
                    </a:cubicBezTo>
                    <a:cubicBezTo>
                      <a:pt x="173720" y="502209"/>
                      <a:pt x="177491" y="506591"/>
                      <a:pt x="180037" y="511684"/>
                    </a:cubicBezTo>
                    <a:cubicBezTo>
                      <a:pt x="189589" y="530789"/>
                      <a:pt x="187678" y="561639"/>
                      <a:pt x="180037" y="578014"/>
                    </a:cubicBezTo>
                    <a:cubicBezTo>
                      <a:pt x="175221" y="588334"/>
                      <a:pt x="159664" y="588912"/>
                      <a:pt x="151611" y="596965"/>
                    </a:cubicBezTo>
                    <a:lnTo>
                      <a:pt x="146873" y="601703"/>
                    </a:lnTo>
                  </a:path>
                </a:pathLst>
              </a:custGeom>
              <a:noFill/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4" name="弧形 93"/>
          <p:cNvSpPr/>
          <p:nvPr/>
        </p:nvSpPr>
        <p:spPr>
          <a:xfrm rot="2679357">
            <a:off x="-1247110" y="383459"/>
            <a:ext cx="6186790" cy="6186790"/>
          </a:xfrm>
          <a:prstGeom prst="arc">
            <a:avLst/>
          </a:prstGeom>
          <a:ln>
            <a:solidFill>
              <a:srgbClr val="017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/>
          <p:cNvGrpSpPr/>
          <p:nvPr/>
        </p:nvGrpSpPr>
        <p:grpSpPr>
          <a:xfrm>
            <a:off x="4113300" y="1475107"/>
            <a:ext cx="1022490" cy="4018656"/>
            <a:chOff x="4113300" y="1475107"/>
            <a:chExt cx="1022490" cy="4018656"/>
          </a:xfrm>
        </p:grpSpPr>
        <p:sp>
          <p:nvSpPr>
            <p:cNvPr id="101" name="椭圆 100"/>
            <p:cNvSpPr/>
            <p:nvPr/>
          </p:nvSpPr>
          <p:spPr>
            <a:xfrm>
              <a:off x="4113300" y="1475107"/>
              <a:ext cx="536420" cy="536420"/>
            </a:xfrm>
            <a:prstGeom prst="ellipse">
              <a:avLst/>
            </a:prstGeom>
            <a:solidFill>
              <a:srgbClr val="7AC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4599370" y="2480726"/>
              <a:ext cx="536420" cy="536420"/>
            </a:xfrm>
            <a:prstGeom prst="ellipse">
              <a:avLst/>
            </a:prstGeom>
            <a:solidFill>
              <a:srgbClr val="7AC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4113300" y="4957343"/>
              <a:ext cx="536420" cy="536420"/>
            </a:xfrm>
            <a:prstGeom prst="ellipse">
              <a:avLst/>
            </a:prstGeom>
            <a:solidFill>
              <a:srgbClr val="7AC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4599370" y="3745855"/>
              <a:ext cx="536420" cy="536420"/>
            </a:xfrm>
            <a:prstGeom prst="ellipse">
              <a:avLst/>
            </a:prstGeom>
            <a:solidFill>
              <a:srgbClr val="7AC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08744" y="1574216"/>
            <a:ext cx="826719" cy="3832964"/>
            <a:chOff x="4208744" y="1574216"/>
            <a:chExt cx="826719" cy="3832964"/>
          </a:xfrm>
        </p:grpSpPr>
        <p:sp>
          <p:nvSpPr>
            <p:cNvPr id="95" name="椭圆 94"/>
            <p:cNvSpPr/>
            <p:nvPr/>
          </p:nvSpPr>
          <p:spPr>
            <a:xfrm>
              <a:off x="4208744" y="1574216"/>
              <a:ext cx="338203" cy="338203"/>
            </a:xfrm>
            <a:prstGeom prst="ellipse">
              <a:avLst/>
            </a:prstGeom>
            <a:solidFill>
              <a:srgbClr val="017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6" name="椭圆 95"/>
            <p:cNvSpPr/>
            <p:nvPr/>
          </p:nvSpPr>
          <p:spPr>
            <a:xfrm>
              <a:off x="4697260" y="2576298"/>
              <a:ext cx="338203" cy="338203"/>
            </a:xfrm>
            <a:prstGeom prst="ellipse">
              <a:avLst/>
            </a:prstGeom>
            <a:solidFill>
              <a:srgbClr val="61B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8" name="椭圆 97"/>
            <p:cNvSpPr/>
            <p:nvPr/>
          </p:nvSpPr>
          <p:spPr>
            <a:xfrm>
              <a:off x="4208744" y="5068977"/>
              <a:ext cx="338203" cy="338203"/>
            </a:xfrm>
            <a:prstGeom prst="ellipse">
              <a:avLst/>
            </a:prstGeom>
            <a:solidFill>
              <a:srgbClr val="61B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0" name="椭圆 99"/>
            <p:cNvSpPr/>
            <p:nvPr/>
          </p:nvSpPr>
          <p:spPr>
            <a:xfrm>
              <a:off x="4697260" y="3841427"/>
              <a:ext cx="338203" cy="338203"/>
            </a:xfrm>
            <a:prstGeom prst="ellipse">
              <a:avLst/>
            </a:prstGeom>
            <a:solidFill>
              <a:srgbClr val="017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591506" y="2910413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目 录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704772" y="3535182"/>
            <a:ext cx="139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+mj-ea"/>
              </a:rPr>
              <a:t>CONTENT</a:t>
            </a:r>
            <a:endParaRPr lang="zh-CN" altLang="en-US" sz="2400" dirty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 animBg="1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CC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 rot="2258985">
            <a:off x="267096" y="5933164"/>
            <a:ext cx="1074192" cy="542026"/>
            <a:chOff x="4355310" y="3073562"/>
            <a:chExt cx="3470988" cy="1751426"/>
          </a:xfrm>
        </p:grpSpPr>
        <p:sp>
          <p:nvSpPr>
            <p:cNvPr id="5" name="任意多边形 4"/>
            <p:cNvSpPr/>
            <p:nvPr/>
          </p:nvSpPr>
          <p:spPr>
            <a:xfrm rot="10800000">
              <a:off x="4355310" y="3073565"/>
              <a:ext cx="3470988" cy="1751423"/>
            </a:xfrm>
            <a:custGeom>
              <a:avLst/>
              <a:gdLst>
                <a:gd name="connsiteX0" fmla="*/ 1735494 w 3470988"/>
                <a:gd name="connsiteY0" fmla="*/ 0 h 1751423"/>
                <a:gd name="connsiteX1" fmla="*/ 3470988 w 3470988"/>
                <a:gd name="connsiteY1" fmla="*/ 1735494 h 1751423"/>
                <a:gd name="connsiteX2" fmla="*/ 3470184 w 3470988"/>
                <a:gd name="connsiteY2" fmla="*/ 1751423 h 1751423"/>
                <a:gd name="connsiteX3" fmla="*/ 805 w 3470988"/>
                <a:gd name="connsiteY3" fmla="*/ 1751423 h 1751423"/>
                <a:gd name="connsiteX4" fmla="*/ 0 w 3470988"/>
                <a:gd name="connsiteY4" fmla="*/ 1735494 h 1751423"/>
                <a:gd name="connsiteX5" fmla="*/ 1735494 w 3470988"/>
                <a:gd name="connsiteY5" fmla="*/ 0 h 175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0988" h="1751423">
                  <a:moveTo>
                    <a:pt x="1735494" y="0"/>
                  </a:moveTo>
                  <a:cubicBezTo>
                    <a:pt x="2693981" y="0"/>
                    <a:pt x="3470988" y="777007"/>
                    <a:pt x="3470988" y="1735494"/>
                  </a:cubicBezTo>
                  <a:lnTo>
                    <a:pt x="3470184" y="1751423"/>
                  </a:lnTo>
                  <a:lnTo>
                    <a:pt x="805" y="1751423"/>
                  </a:lnTo>
                  <a:lnTo>
                    <a:pt x="0" y="1735494"/>
                  </a:lnTo>
                  <a:cubicBezTo>
                    <a:pt x="0" y="777007"/>
                    <a:pt x="777007" y="0"/>
                    <a:pt x="1735494" y="0"/>
                  </a:cubicBezTo>
                  <a:close/>
                </a:path>
              </a:pathLst>
            </a:custGeom>
            <a:solidFill>
              <a:srgbClr val="61B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任意多边形 7"/>
            <p:cNvSpPr/>
            <p:nvPr/>
          </p:nvSpPr>
          <p:spPr>
            <a:xfrm rot="10800000">
              <a:off x="4549695" y="3073562"/>
              <a:ext cx="3055435" cy="1531892"/>
            </a:xfrm>
            <a:custGeom>
              <a:avLst/>
              <a:gdLst>
                <a:gd name="connsiteX0" fmla="*/ 1735494 w 3470988"/>
                <a:gd name="connsiteY0" fmla="*/ 0 h 1754913"/>
                <a:gd name="connsiteX1" fmla="*/ 3470988 w 3470988"/>
                <a:gd name="connsiteY1" fmla="*/ 1735494 h 1754913"/>
                <a:gd name="connsiteX2" fmla="*/ 3470007 w 3470988"/>
                <a:gd name="connsiteY2" fmla="*/ 1754913 h 1754913"/>
                <a:gd name="connsiteX3" fmla="*/ 981 w 3470988"/>
                <a:gd name="connsiteY3" fmla="*/ 1754913 h 1754913"/>
                <a:gd name="connsiteX4" fmla="*/ 0 w 3470988"/>
                <a:gd name="connsiteY4" fmla="*/ 1735494 h 1754913"/>
                <a:gd name="connsiteX5" fmla="*/ 1735494 w 3470988"/>
                <a:gd name="connsiteY5" fmla="*/ 0 h 17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0988" h="1754913">
                  <a:moveTo>
                    <a:pt x="1735494" y="0"/>
                  </a:moveTo>
                  <a:cubicBezTo>
                    <a:pt x="2693981" y="0"/>
                    <a:pt x="3470988" y="777007"/>
                    <a:pt x="3470988" y="1735494"/>
                  </a:cubicBezTo>
                  <a:lnTo>
                    <a:pt x="3470007" y="1754913"/>
                  </a:lnTo>
                  <a:lnTo>
                    <a:pt x="981" y="1754913"/>
                  </a:lnTo>
                  <a:lnTo>
                    <a:pt x="0" y="1735494"/>
                  </a:lnTo>
                  <a:cubicBezTo>
                    <a:pt x="0" y="777007"/>
                    <a:pt x="777007" y="0"/>
                    <a:pt x="1735494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泪滴形 12"/>
            <p:cNvSpPr/>
            <p:nvPr/>
          </p:nvSpPr>
          <p:spPr>
            <a:xfrm>
              <a:off x="4815512" y="3637405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2" name="泪滴形 12"/>
            <p:cNvSpPr/>
            <p:nvPr/>
          </p:nvSpPr>
          <p:spPr>
            <a:xfrm rot="20531963">
              <a:off x="5135863" y="3949276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3" name="泪滴形 12"/>
            <p:cNvSpPr/>
            <p:nvPr/>
          </p:nvSpPr>
          <p:spPr>
            <a:xfrm rot="20037654">
              <a:off x="5507503" y="4216704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4" name="泪滴形 12"/>
            <p:cNvSpPr/>
            <p:nvPr/>
          </p:nvSpPr>
          <p:spPr>
            <a:xfrm rot="18518226">
              <a:off x="5989634" y="4334131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5" name="泪滴形 12"/>
            <p:cNvSpPr/>
            <p:nvPr/>
          </p:nvSpPr>
          <p:spPr>
            <a:xfrm rot="15313657">
              <a:off x="7128493" y="3618442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6" name="泪滴形 12"/>
            <p:cNvSpPr/>
            <p:nvPr/>
          </p:nvSpPr>
          <p:spPr>
            <a:xfrm rot="15633427">
              <a:off x="6814363" y="3934790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7" name="泪滴形 12"/>
            <p:cNvSpPr/>
            <p:nvPr/>
          </p:nvSpPr>
          <p:spPr>
            <a:xfrm rot="16711497">
              <a:off x="6489857" y="4186683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28" name="组合 27"/>
          <p:cNvGrpSpPr/>
          <p:nvPr/>
        </p:nvGrpSpPr>
        <p:grpSpPr>
          <a:xfrm rot="13638658">
            <a:off x="10887378" y="335907"/>
            <a:ext cx="1173317" cy="592044"/>
            <a:chOff x="4355310" y="3073562"/>
            <a:chExt cx="3470988" cy="1751426"/>
          </a:xfrm>
        </p:grpSpPr>
        <p:sp>
          <p:nvSpPr>
            <p:cNvPr id="29" name="任意多边形 28"/>
            <p:cNvSpPr/>
            <p:nvPr/>
          </p:nvSpPr>
          <p:spPr>
            <a:xfrm rot="10800000">
              <a:off x="4355310" y="3073565"/>
              <a:ext cx="3470988" cy="1751423"/>
            </a:xfrm>
            <a:custGeom>
              <a:avLst/>
              <a:gdLst>
                <a:gd name="connsiteX0" fmla="*/ 1735494 w 3470988"/>
                <a:gd name="connsiteY0" fmla="*/ 0 h 1751423"/>
                <a:gd name="connsiteX1" fmla="*/ 3470988 w 3470988"/>
                <a:gd name="connsiteY1" fmla="*/ 1735494 h 1751423"/>
                <a:gd name="connsiteX2" fmla="*/ 3470184 w 3470988"/>
                <a:gd name="connsiteY2" fmla="*/ 1751423 h 1751423"/>
                <a:gd name="connsiteX3" fmla="*/ 805 w 3470988"/>
                <a:gd name="connsiteY3" fmla="*/ 1751423 h 1751423"/>
                <a:gd name="connsiteX4" fmla="*/ 0 w 3470988"/>
                <a:gd name="connsiteY4" fmla="*/ 1735494 h 1751423"/>
                <a:gd name="connsiteX5" fmla="*/ 1735494 w 3470988"/>
                <a:gd name="connsiteY5" fmla="*/ 0 h 175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0988" h="1751423">
                  <a:moveTo>
                    <a:pt x="1735494" y="0"/>
                  </a:moveTo>
                  <a:cubicBezTo>
                    <a:pt x="2693981" y="0"/>
                    <a:pt x="3470988" y="777007"/>
                    <a:pt x="3470988" y="1735494"/>
                  </a:cubicBezTo>
                  <a:lnTo>
                    <a:pt x="3470184" y="1751423"/>
                  </a:lnTo>
                  <a:lnTo>
                    <a:pt x="805" y="1751423"/>
                  </a:lnTo>
                  <a:lnTo>
                    <a:pt x="0" y="1735494"/>
                  </a:lnTo>
                  <a:cubicBezTo>
                    <a:pt x="0" y="777007"/>
                    <a:pt x="777007" y="0"/>
                    <a:pt x="1735494" y="0"/>
                  </a:cubicBezTo>
                  <a:close/>
                </a:path>
              </a:pathLst>
            </a:custGeom>
            <a:solidFill>
              <a:srgbClr val="61B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任意多边形 29"/>
            <p:cNvSpPr/>
            <p:nvPr/>
          </p:nvSpPr>
          <p:spPr>
            <a:xfrm rot="10800000">
              <a:off x="4549695" y="3073562"/>
              <a:ext cx="3055435" cy="1531892"/>
            </a:xfrm>
            <a:custGeom>
              <a:avLst/>
              <a:gdLst>
                <a:gd name="connsiteX0" fmla="*/ 1735494 w 3470988"/>
                <a:gd name="connsiteY0" fmla="*/ 0 h 1754913"/>
                <a:gd name="connsiteX1" fmla="*/ 3470988 w 3470988"/>
                <a:gd name="connsiteY1" fmla="*/ 1735494 h 1754913"/>
                <a:gd name="connsiteX2" fmla="*/ 3470007 w 3470988"/>
                <a:gd name="connsiteY2" fmla="*/ 1754913 h 1754913"/>
                <a:gd name="connsiteX3" fmla="*/ 981 w 3470988"/>
                <a:gd name="connsiteY3" fmla="*/ 1754913 h 1754913"/>
                <a:gd name="connsiteX4" fmla="*/ 0 w 3470988"/>
                <a:gd name="connsiteY4" fmla="*/ 1735494 h 1754913"/>
                <a:gd name="connsiteX5" fmla="*/ 1735494 w 3470988"/>
                <a:gd name="connsiteY5" fmla="*/ 0 h 17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0988" h="1754913">
                  <a:moveTo>
                    <a:pt x="1735494" y="0"/>
                  </a:moveTo>
                  <a:cubicBezTo>
                    <a:pt x="2693981" y="0"/>
                    <a:pt x="3470988" y="777007"/>
                    <a:pt x="3470988" y="1735494"/>
                  </a:cubicBezTo>
                  <a:lnTo>
                    <a:pt x="3470007" y="1754913"/>
                  </a:lnTo>
                  <a:lnTo>
                    <a:pt x="981" y="1754913"/>
                  </a:lnTo>
                  <a:lnTo>
                    <a:pt x="0" y="1735494"/>
                  </a:lnTo>
                  <a:cubicBezTo>
                    <a:pt x="0" y="777007"/>
                    <a:pt x="777007" y="0"/>
                    <a:pt x="1735494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泪滴形 12"/>
            <p:cNvSpPr/>
            <p:nvPr/>
          </p:nvSpPr>
          <p:spPr>
            <a:xfrm>
              <a:off x="4815512" y="3637405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2" name="泪滴形 12"/>
            <p:cNvSpPr/>
            <p:nvPr/>
          </p:nvSpPr>
          <p:spPr>
            <a:xfrm rot="20531963">
              <a:off x="5135863" y="3949276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3" name="泪滴形 12"/>
            <p:cNvSpPr/>
            <p:nvPr/>
          </p:nvSpPr>
          <p:spPr>
            <a:xfrm rot="20037654">
              <a:off x="5507503" y="4216704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4" name="泪滴形 12"/>
            <p:cNvSpPr/>
            <p:nvPr/>
          </p:nvSpPr>
          <p:spPr>
            <a:xfrm rot="18518226">
              <a:off x="5989634" y="4334131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5" name="泪滴形 12"/>
            <p:cNvSpPr/>
            <p:nvPr/>
          </p:nvSpPr>
          <p:spPr>
            <a:xfrm rot="15313657">
              <a:off x="7128493" y="3618442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6" name="泪滴形 12"/>
            <p:cNvSpPr/>
            <p:nvPr/>
          </p:nvSpPr>
          <p:spPr>
            <a:xfrm rot="15633427">
              <a:off x="6814363" y="3934790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7" name="泪滴形 12"/>
            <p:cNvSpPr/>
            <p:nvPr/>
          </p:nvSpPr>
          <p:spPr>
            <a:xfrm rot="16711497">
              <a:off x="6489857" y="4186683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2457090" y="1627864"/>
            <a:ext cx="3300707" cy="3391245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圆角矩形 39"/>
          <p:cNvSpPr/>
          <p:nvPr/>
        </p:nvSpPr>
        <p:spPr>
          <a:xfrm>
            <a:off x="6571606" y="2730674"/>
            <a:ext cx="3300707" cy="3198476"/>
          </a:xfrm>
          <a:prstGeom prst="roundRect">
            <a:avLst/>
          </a:prstGeom>
          <a:solidFill>
            <a:srgbClr val="7A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447356" y="321686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1723D"/>
                </a:solidFill>
                <a:cs typeface="Microsoft JhengHei UI Light" panose="020B0304030504040204" pitchFamily="34" charset="-122"/>
              </a:rPr>
              <a:t>第一部分</a:t>
            </a:r>
          </a:p>
        </p:txBody>
      </p:sp>
      <p:sp>
        <p:nvSpPr>
          <p:cNvPr id="44" name="矩形 43"/>
          <p:cNvSpPr/>
          <p:nvPr/>
        </p:nvSpPr>
        <p:spPr>
          <a:xfrm rot="5400000">
            <a:off x="1342023" y="-1347945"/>
            <a:ext cx="221465" cy="2905511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2661296" y="2670597"/>
            <a:ext cx="3008143" cy="1900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569458" y="2056786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500" dirty="0">
                <a:solidFill>
                  <a:srgbClr val="01723D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6795891" y="3552553"/>
            <a:ext cx="3008143" cy="1900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756449" y="2930247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500" dirty="0">
                <a:solidFill>
                  <a:srgbClr val="01723D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标题</a:t>
            </a:r>
          </a:p>
        </p:txBody>
      </p:sp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/>
      <p:bldP spid="44" grpId="0" animBg="1"/>
      <p:bldP spid="45" grpId="0"/>
      <p:bldP spid="46" grpId="0"/>
      <p:bldP spid="47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10236462" y="2984971"/>
            <a:ext cx="1536849" cy="1515650"/>
          </a:xfrm>
          <a:prstGeom prst="rect">
            <a:avLst/>
          </a:prstGeom>
          <a:solidFill>
            <a:srgbClr val="61BB6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6765909" y="4737839"/>
            <a:ext cx="1443826" cy="151565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6626268"/>
            <a:ext cx="12192001" cy="231732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9932359" y="5090732"/>
            <a:ext cx="411304" cy="411304"/>
          </a:xfrm>
          <a:prstGeom prst="ellipse">
            <a:avLst/>
          </a:prstGeom>
          <a:solidFill>
            <a:srgbClr val="7A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8" name="椭圆 147"/>
          <p:cNvSpPr/>
          <p:nvPr/>
        </p:nvSpPr>
        <p:spPr>
          <a:xfrm>
            <a:off x="988201" y="4704823"/>
            <a:ext cx="720328" cy="720328"/>
          </a:xfrm>
          <a:prstGeom prst="ellipse">
            <a:avLst/>
          </a:prstGeom>
          <a:solidFill>
            <a:srgbClr val="7A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4" name="文本框 153"/>
          <p:cNvSpPr txBox="1"/>
          <p:nvPr/>
        </p:nvSpPr>
        <p:spPr>
          <a:xfrm>
            <a:off x="447356" y="321686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Microsoft JhengHei UI Light" panose="020B0304030504040204" pitchFamily="34" charset="-122"/>
              </a:rPr>
              <a:t>第一部分</a:t>
            </a:r>
          </a:p>
        </p:txBody>
      </p:sp>
      <p:sp>
        <p:nvSpPr>
          <p:cNvPr id="157" name="矩形 156"/>
          <p:cNvSpPr/>
          <p:nvPr/>
        </p:nvSpPr>
        <p:spPr>
          <a:xfrm>
            <a:off x="1888144" y="2315812"/>
            <a:ext cx="45088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40986" y="1630611"/>
            <a:ext cx="815082" cy="445667"/>
            <a:chOff x="9607460" y="5349167"/>
            <a:chExt cx="1801445" cy="984986"/>
          </a:xfrm>
        </p:grpSpPr>
        <p:sp>
          <p:nvSpPr>
            <p:cNvPr id="160" name="椭圆 159"/>
            <p:cNvSpPr/>
            <p:nvPr/>
          </p:nvSpPr>
          <p:spPr>
            <a:xfrm flipH="1">
              <a:off x="9872191" y="6050411"/>
              <a:ext cx="1271982" cy="283742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900" dirty="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9607460" y="5349167"/>
              <a:ext cx="1801445" cy="908991"/>
              <a:chOff x="4355310" y="3073562"/>
              <a:chExt cx="3470988" cy="1751426"/>
            </a:xfrm>
          </p:grpSpPr>
          <p:sp>
            <p:nvSpPr>
              <p:cNvPr id="29" name="任意多边形 28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2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3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4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5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6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7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</p:grpSp>
      <p:sp>
        <p:nvSpPr>
          <p:cNvPr id="161" name="矩形 160"/>
          <p:cNvSpPr/>
          <p:nvPr/>
        </p:nvSpPr>
        <p:spPr>
          <a:xfrm rot="5400000">
            <a:off x="1342023" y="-1347945"/>
            <a:ext cx="221465" cy="2905511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10260854" y="4727274"/>
            <a:ext cx="1453019" cy="1515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8435964" y="2994114"/>
            <a:ext cx="1609846" cy="1501880"/>
          </a:xfrm>
          <a:prstGeom prst="rect">
            <a:avLst/>
          </a:prstGeom>
          <a:solidFill>
            <a:srgbClr val="FF77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0"/>
          <p:cNvSpPr/>
          <p:nvPr/>
        </p:nvSpPr>
        <p:spPr bwMode="auto">
          <a:xfrm>
            <a:off x="8797812" y="3280451"/>
            <a:ext cx="886150" cy="924689"/>
          </a:xfrm>
          <a:custGeom>
            <a:avLst/>
            <a:gdLst>
              <a:gd name="T0" fmla="*/ 33 w 66"/>
              <a:gd name="T1" fmla="*/ 22 h 66"/>
              <a:gd name="T2" fmla="*/ 33 w 66"/>
              <a:gd name="T3" fmla="*/ 22 h 66"/>
              <a:gd name="T4" fmla="*/ 33 w 66"/>
              <a:gd name="T5" fmla="*/ 22 h 66"/>
              <a:gd name="T6" fmla="*/ 0 w 66"/>
              <a:gd name="T7" fmla="*/ 26 h 66"/>
              <a:gd name="T8" fmla="*/ 33 w 66"/>
              <a:gd name="T9" fmla="*/ 66 h 66"/>
              <a:gd name="T10" fmla="*/ 33 w 66"/>
              <a:gd name="T11" fmla="*/ 66 h 66"/>
              <a:gd name="T12" fmla="*/ 33 w 66"/>
              <a:gd name="T13" fmla="*/ 66 h 66"/>
              <a:gd name="T14" fmla="*/ 66 w 66"/>
              <a:gd name="T15" fmla="*/ 26 h 66"/>
              <a:gd name="T16" fmla="*/ 33 w 66"/>
              <a:gd name="T17" fmla="*/ 2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66">
                <a:moveTo>
                  <a:pt x="33" y="22"/>
                </a:move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28" y="0"/>
                  <a:pt x="0" y="7"/>
                  <a:pt x="0" y="26"/>
                </a:cubicBezTo>
                <a:cubicBezTo>
                  <a:pt x="0" y="4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66" y="46"/>
                  <a:pt x="66" y="26"/>
                </a:cubicBezTo>
                <a:cubicBezTo>
                  <a:pt x="66" y="7"/>
                  <a:pt x="38" y="0"/>
                  <a:pt x="3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435963" y="4737839"/>
            <a:ext cx="1609847" cy="1515650"/>
          </a:xfrm>
          <a:prstGeom prst="rect">
            <a:avLst/>
          </a:prstGeom>
          <a:solidFill>
            <a:srgbClr val="01723D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2886719" y="1491503"/>
            <a:ext cx="113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500" dirty="0">
                <a:solidFill>
                  <a:srgbClr val="01723D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70081" y="4727274"/>
            <a:ext cx="1435482" cy="15352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227831" y="2994113"/>
            <a:ext cx="1545480" cy="1501881"/>
          </a:xfrm>
          <a:prstGeom prst="rect">
            <a:avLst/>
          </a:prstGeom>
        </p:spPr>
      </p:pic>
      <p:pic>
        <p:nvPicPr>
          <p:cNvPr id="14" name="图片 13" descr="D:\办公资源网录入\PPT录入素材\photo-1491841550275-ad7854e35ca6.jpgphoto-1491841550275-ad7854e35ca6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427620" y="1424417"/>
            <a:ext cx="1628509" cy="1220470"/>
          </a:xfrm>
          <a:prstGeom prst="rect">
            <a:avLst/>
          </a:prstGeom>
        </p:spPr>
      </p:pic>
      <p:sp>
        <p:nvSpPr>
          <p:cNvPr id="76" name="矩形 75"/>
          <p:cNvSpPr/>
          <p:nvPr/>
        </p:nvSpPr>
        <p:spPr>
          <a:xfrm>
            <a:off x="10260854" y="1262806"/>
            <a:ext cx="1465708" cy="15455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7" grpId="0"/>
      <p:bldP spid="161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流程图: 终止 158"/>
          <p:cNvSpPr/>
          <p:nvPr/>
        </p:nvSpPr>
        <p:spPr>
          <a:xfrm>
            <a:off x="7285822" y="1322172"/>
            <a:ext cx="4036606" cy="2900207"/>
          </a:xfrm>
          <a:prstGeom prst="flowChartTerminator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00" dirty="0"/>
          </a:p>
        </p:txBody>
      </p:sp>
      <p:sp>
        <p:nvSpPr>
          <p:cNvPr id="2" name="矩形 1"/>
          <p:cNvSpPr/>
          <p:nvPr/>
        </p:nvSpPr>
        <p:spPr>
          <a:xfrm>
            <a:off x="0" y="6626268"/>
            <a:ext cx="12192001" cy="231732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9932359" y="5090732"/>
            <a:ext cx="411304" cy="411304"/>
          </a:xfrm>
          <a:prstGeom prst="ellipse">
            <a:avLst/>
          </a:prstGeom>
          <a:solidFill>
            <a:srgbClr val="7A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8" name="组合 117"/>
          <p:cNvGrpSpPr/>
          <p:nvPr/>
        </p:nvGrpSpPr>
        <p:grpSpPr>
          <a:xfrm>
            <a:off x="5575081" y="2837070"/>
            <a:ext cx="1041836" cy="1183859"/>
            <a:chOff x="4979138" y="1765308"/>
            <a:chExt cx="2233724" cy="2538226"/>
          </a:xfrm>
        </p:grpSpPr>
        <p:sp>
          <p:nvSpPr>
            <p:cNvPr id="119" name="椭圆 118"/>
            <p:cNvSpPr/>
            <p:nvPr/>
          </p:nvSpPr>
          <p:spPr>
            <a:xfrm>
              <a:off x="5285806" y="3941350"/>
              <a:ext cx="1623626" cy="362184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4979138" y="1765308"/>
              <a:ext cx="2233724" cy="2403957"/>
              <a:chOff x="4445810" y="937405"/>
              <a:chExt cx="3892152" cy="4188775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449453" y="1237671"/>
                <a:ext cx="3888509" cy="3888509"/>
              </a:xfrm>
              <a:prstGeom prst="ellipse">
                <a:avLst/>
              </a:prstGeom>
              <a:solidFill>
                <a:srgbClr val="61B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2" name="流程图: 资料带 2"/>
              <p:cNvSpPr/>
              <p:nvPr/>
            </p:nvSpPr>
            <p:spPr>
              <a:xfrm rot="5400000">
                <a:off x="4718954" y="2814378"/>
                <a:ext cx="3876885" cy="723473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2"/>
                  <a:gd name="connsiteY0-3368" fmla="*/ 4788 h 10678"/>
                  <a:gd name="connsiteX1-3369" fmla="*/ 1979 w 10002"/>
                  <a:gd name="connsiteY1-3370" fmla="*/ 4702 h 10678"/>
                  <a:gd name="connsiteX2-3371" fmla="*/ 2549 w 10002"/>
                  <a:gd name="connsiteY2-3372" fmla="*/ 1955 h 10678"/>
                  <a:gd name="connsiteX3-3373" fmla="*/ 3505 w 10002"/>
                  <a:gd name="connsiteY3-3374" fmla="*/ 4070 h 10678"/>
                  <a:gd name="connsiteX4-3375" fmla="*/ 4492 w 10002"/>
                  <a:gd name="connsiteY4-3376" fmla="*/ 246 h 10678"/>
                  <a:gd name="connsiteX5-3377" fmla="*/ 5566 w 10002"/>
                  <a:gd name="connsiteY5-3378" fmla="*/ 2282 h 10678"/>
                  <a:gd name="connsiteX6-3379" fmla="*/ 6538 w 10002"/>
                  <a:gd name="connsiteY6-3380" fmla="*/ 24 h 10678"/>
                  <a:gd name="connsiteX7-3381" fmla="*/ 7711 w 10002"/>
                  <a:gd name="connsiteY7-3382" fmla="*/ 4026 h 10678"/>
                  <a:gd name="connsiteX8-3383" fmla="*/ 8967 w 10002"/>
                  <a:gd name="connsiteY8-3384" fmla="*/ 3941 h 10678"/>
                  <a:gd name="connsiteX9-3385" fmla="*/ 9998 w 10002"/>
                  <a:gd name="connsiteY9-3386" fmla="*/ 10539 h 10678"/>
                  <a:gd name="connsiteX10-3387" fmla="*/ 9339 w 10002"/>
                  <a:gd name="connsiteY10-3388" fmla="*/ 8406 h 10678"/>
                  <a:gd name="connsiteX11-3389" fmla="*/ 8077 w 10002"/>
                  <a:gd name="connsiteY11-3390" fmla="*/ 6970 h 10678"/>
                  <a:gd name="connsiteX12-3391" fmla="*/ 6770 w 10002"/>
                  <a:gd name="connsiteY12-3392" fmla="*/ 8317 h 10678"/>
                  <a:gd name="connsiteX13-3393" fmla="*/ 5774 w 10002"/>
                  <a:gd name="connsiteY13-3394" fmla="*/ 5555 h 10678"/>
                  <a:gd name="connsiteX14-3395" fmla="*/ 4662 w 10002"/>
                  <a:gd name="connsiteY14-3396" fmla="*/ 8400 h 10678"/>
                  <a:gd name="connsiteX15-3397" fmla="*/ 3894 w 10002"/>
                  <a:gd name="connsiteY15-3398" fmla="*/ 6428 h 10678"/>
                  <a:gd name="connsiteX16-3399" fmla="*/ 2866 w 10002"/>
                  <a:gd name="connsiteY16-3400" fmla="*/ 8968 h 10678"/>
                  <a:gd name="connsiteX17-3401" fmla="*/ 2101 w 10002"/>
                  <a:gd name="connsiteY17-3402" fmla="*/ 7438 h 10678"/>
                  <a:gd name="connsiteX18-3403" fmla="*/ 1043 w 10002"/>
                  <a:gd name="connsiteY18-3404" fmla="*/ 7920 h 10678"/>
                  <a:gd name="connsiteX19-3405" fmla="*/ 1015 w 10002"/>
                  <a:gd name="connsiteY19-3406" fmla="*/ 4788 h 106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</a:cxnLst>
                <a:rect l="l" t="t" r="r" b="b"/>
                <a:pathLst>
                  <a:path w="10002" h="10678">
                    <a:moveTo>
                      <a:pt x="1015" y="4788"/>
                    </a:moveTo>
                    <a:cubicBezTo>
                      <a:pt x="1179" y="3716"/>
                      <a:pt x="1637" y="4994"/>
                      <a:pt x="1979" y="4702"/>
                    </a:cubicBezTo>
                    <a:cubicBezTo>
                      <a:pt x="2320" y="4408"/>
                      <a:pt x="2295" y="2060"/>
                      <a:pt x="2549" y="1955"/>
                    </a:cubicBezTo>
                    <a:cubicBezTo>
                      <a:pt x="2803" y="1850"/>
                      <a:pt x="3147" y="3776"/>
                      <a:pt x="3505" y="4070"/>
                    </a:cubicBezTo>
                    <a:cubicBezTo>
                      <a:pt x="3864" y="4362"/>
                      <a:pt x="4149" y="544"/>
                      <a:pt x="4492" y="246"/>
                    </a:cubicBezTo>
                    <a:cubicBezTo>
                      <a:pt x="4836" y="-52"/>
                      <a:pt x="5275" y="2460"/>
                      <a:pt x="5566" y="2282"/>
                    </a:cubicBezTo>
                    <a:cubicBezTo>
                      <a:pt x="5856" y="2105"/>
                      <a:pt x="6181" y="-267"/>
                      <a:pt x="6538" y="24"/>
                    </a:cubicBezTo>
                    <a:cubicBezTo>
                      <a:pt x="6895" y="315"/>
                      <a:pt x="7422" y="3524"/>
                      <a:pt x="7711" y="4026"/>
                    </a:cubicBezTo>
                    <a:cubicBezTo>
                      <a:pt x="7999" y="4529"/>
                      <a:pt x="8712" y="3498"/>
                      <a:pt x="8967" y="3941"/>
                    </a:cubicBezTo>
                    <a:cubicBezTo>
                      <a:pt x="9220" y="4386"/>
                      <a:pt x="9976" y="9627"/>
                      <a:pt x="9998" y="10539"/>
                    </a:cubicBezTo>
                    <a:cubicBezTo>
                      <a:pt x="10044" y="11214"/>
                      <a:pt x="9719" y="9269"/>
                      <a:pt x="9339" y="8406"/>
                    </a:cubicBezTo>
                    <a:cubicBezTo>
                      <a:pt x="8944" y="7691"/>
                      <a:pt x="8489" y="6734"/>
                      <a:pt x="8077" y="6970"/>
                    </a:cubicBezTo>
                    <a:cubicBezTo>
                      <a:pt x="7666" y="7511"/>
                      <a:pt x="7154" y="8553"/>
                      <a:pt x="6770" y="8317"/>
                    </a:cubicBezTo>
                    <a:cubicBezTo>
                      <a:pt x="6386" y="8081"/>
                      <a:pt x="6125" y="5541"/>
                      <a:pt x="5774" y="5555"/>
                    </a:cubicBezTo>
                    <a:cubicBezTo>
                      <a:pt x="5423" y="5569"/>
                      <a:pt x="4873" y="8544"/>
                      <a:pt x="4662" y="8400"/>
                    </a:cubicBezTo>
                    <a:cubicBezTo>
                      <a:pt x="4453" y="8254"/>
                      <a:pt x="4228" y="6205"/>
                      <a:pt x="3894" y="6428"/>
                    </a:cubicBezTo>
                    <a:cubicBezTo>
                      <a:pt x="3562" y="6650"/>
                      <a:pt x="3171" y="8909"/>
                      <a:pt x="2866" y="8968"/>
                    </a:cubicBezTo>
                    <a:cubicBezTo>
                      <a:pt x="2562" y="9026"/>
                      <a:pt x="2365" y="8146"/>
                      <a:pt x="2101" y="7438"/>
                    </a:cubicBezTo>
                    <a:cubicBezTo>
                      <a:pt x="1835" y="6729"/>
                      <a:pt x="1361" y="8803"/>
                      <a:pt x="1043" y="7920"/>
                    </a:cubicBezTo>
                    <a:cubicBezTo>
                      <a:pt x="259" y="7221"/>
                      <a:pt x="-833" y="10441"/>
                      <a:pt x="1015" y="4788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                   </a:t>
                </a:r>
                <a:endParaRPr lang="zh-CN" altLang="en-US" dirty="0"/>
              </a:p>
            </p:txBody>
          </p:sp>
          <p:sp>
            <p:nvSpPr>
              <p:cNvPr id="123" name="流程图: 资料带 2"/>
              <p:cNvSpPr/>
              <p:nvPr/>
            </p:nvSpPr>
            <p:spPr>
              <a:xfrm rot="16200000">
                <a:off x="3897917" y="2576900"/>
                <a:ext cx="3888797" cy="1194906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5"/>
                  <a:gd name="connsiteY0-3368" fmla="*/ 4788 h 10727"/>
                  <a:gd name="connsiteX1-3369" fmla="*/ 1979 w 10005"/>
                  <a:gd name="connsiteY1-3370" fmla="*/ 4702 h 10727"/>
                  <a:gd name="connsiteX2-3371" fmla="*/ 2549 w 10005"/>
                  <a:gd name="connsiteY2-3372" fmla="*/ 1955 h 10727"/>
                  <a:gd name="connsiteX3-3373" fmla="*/ 3505 w 10005"/>
                  <a:gd name="connsiteY3-3374" fmla="*/ 4070 h 10727"/>
                  <a:gd name="connsiteX4-3375" fmla="*/ 4492 w 10005"/>
                  <a:gd name="connsiteY4-3376" fmla="*/ 246 h 10727"/>
                  <a:gd name="connsiteX5-3377" fmla="*/ 5566 w 10005"/>
                  <a:gd name="connsiteY5-3378" fmla="*/ 2282 h 10727"/>
                  <a:gd name="connsiteX6-3379" fmla="*/ 6538 w 10005"/>
                  <a:gd name="connsiteY6-3380" fmla="*/ 24 h 10727"/>
                  <a:gd name="connsiteX7-3381" fmla="*/ 7711 w 10005"/>
                  <a:gd name="connsiteY7-3382" fmla="*/ 4026 h 10727"/>
                  <a:gd name="connsiteX8-3383" fmla="*/ 8967 w 10005"/>
                  <a:gd name="connsiteY8-3384" fmla="*/ 3941 h 10727"/>
                  <a:gd name="connsiteX9-3385" fmla="*/ 9998 w 10005"/>
                  <a:gd name="connsiteY9-3386" fmla="*/ 10539 h 10727"/>
                  <a:gd name="connsiteX10-3387" fmla="*/ 9502 w 10005"/>
                  <a:gd name="connsiteY10-3388" fmla="*/ 9058 h 10727"/>
                  <a:gd name="connsiteX11-3389" fmla="*/ 8077 w 10005"/>
                  <a:gd name="connsiteY11-3390" fmla="*/ 6970 h 10727"/>
                  <a:gd name="connsiteX12-3391" fmla="*/ 6770 w 10005"/>
                  <a:gd name="connsiteY12-3392" fmla="*/ 8317 h 10727"/>
                  <a:gd name="connsiteX13-3393" fmla="*/ 5774 w 10005"/>
                  <a:gd name="connsiteY13-3394" fmla="*/ 5555 h 10727"/>
                  <a:gd name="connsiteX14-3395" fmla="*/ 4662 w 10005"/>
                  <a:gd name="connsiteY14-3396" fmla="*/ 8400 h 10727"/>
                  <a:gd name="connsiteX15-3397" fmla="*/ 3894 w 10005"/>
                  <a:gd name="connsiteY15-3398" fmla="*/ 6428 h 10727"/>
                  <a:gd name="connsiteX16-3399" fmla="*/ 2866 w 10005"/>
                  <a:gd name="connsiteY16-3400" fmla="*/ 8968 h 10727"/>
                  <a:gd name="connsiteX17-3401" fmla="*/ 2101 w 10005"/>
                  <a:gd name="connsiteY17-3402" fmla="*/ 7438 h 10727"/>
                  <a:gd name="connsiteX18-3403" fmla="*/ 1043 w 10005"/>
                  <a:gd name="connsiteY18-3404" fmla="*/ 7920 h 10727"/>
                  <a:gd name="connsiteX19-3405" fmla="*/ 1015 w 10005"/>
                  <a:gd name="connsiteY19-3406" fmla="*/ 4788 h 10727"/>
                  <a:gd name="connsiteX0-3407" fmla="*/ 1015 w 10005"/>
                  <a:gd name="connsiteY0-3408" fmla="*/ 4788 h 10727"/>
                  <a:gd name="connsiteX1-3409" fmla="*/ 1979 w 10005"/>
                  <a:gd name="connsiteY1-3410" fmla="*/ 4702 h 10727"/>
                  <a:gd name="connsiteX2-3411" fmla="*/ 2549 w 10005"/>
                  <a:gd name="connsiteY2-3412" fmla="*/ 1955 h 10727"/>
                  <a:gd name="connsiteX3-3413" fmla="*/ 3505 w 10005"/>
                  <a:gd name="connsiteY3-3414" fmla="*/ 4070 h 10727"/>
                  <a:gd name="connsiteX4-3415" fmla="*/ 4492 w 10005"/>
                  <a:gd name="connsiteY4-3416" fmla="*/ 246 h 10727"/>
                  <a:gd name="connsiteX5-3417" fmla="*/ 5566 w 10005"/>
                  <a:gd name="connsiteY5-3418" fmla="*/ 2282 h 10727"/>
                  <a:gd name="connsiteX6-3419" fmla="*/ 6538 w 10005"/>
                  <a:gd name="connsiteY6-3420" fmla="*/ 24 h 10727"/>
                  <a:gd name="connsiteX7-3421" fmla="*/ 7711 w 10005"/>
                  <a:gd name="connsiteY7-3422" fmla="*/ 4026 h 10727"/>
                  <a:gd name="connsiteX8-3423" fmla="*/ 8967 w 10005"/>
                  <a:gd name="connsiteY8-3424" fmla="*/ 3941 h 10727"/>
                  <a:gd name="connsiteX9-3425" fmla="*/ 9998 w 10005"/>
                  <a:gd name="connsiteY9-3426" fmla="*/ 10539 h 10727"/>
                  <a:gd name="connsiteX10-3427" fmla="*/ 9502 w 10005"/>
                  <a:gd name="connsiteY10-3428" fmla="*/ 9058 h 10727"/>
                  <a:gd name="connsiteX11-3429" fmla="*/ 8077 w 10005"/>
                  <a:gd name="connsiteY11-3430" fmla="*/ 6970 h 10727"/>
                  <a:gd name="connsiteX12-3431" fmla="*/ 6770 w 10005"/>
                  <a:gd name="connsiteY12-3432" fmla="*/ 7447 h 10727"/>
                  <a:gd name="connsiteX13-3433" fmla="*/ 5774 w 10005"/>
                  <a:gd name="connsiteY13-3434" fmla="*/ 5555 h 10727"/>
                  <a:gd name="connsiteX14-3435" fmla="*/ 4662 w 10005"/>
                  <a:gd name="connsiteY14-3436" fmla="*/ 8400 h 10727"/>
                  <a:gd name="connsiteX15-3437" fmla="*/ 3894 w 10005"/>
                  <a:gd name="connsiteY15-3438" fmla="*/ 6428 h 10727"/>
                  <a:gd name="connsiteX16-3439" fmla="*/ 2866 w 10005"/>
                  <a:gd name="connsiteY16-3440" fmla="*/ 8968 h 10727"/>
                  <a:gd name="connsiteX17-3441" fmla="*/ 2101 w 10005"/>
                  <a:gd name="connsiteY17-3442" fmla="*/ 7438 h 10727"/>
                  <a:gd name="connsiteX18-3443" fmla="*/ 1043 w 10005"/>
                  <a:gd name="connsiteY18-3444" fmla="*/ 7920 h 10727"/>
                  <a:gd name="connsiteX19-3445" fmla="*/ 1015 w 10005"/>
                  <a:gd name="connsiteY19-3446" fmla="*/ 4788 h 10727"/>
                  <a:gd name="connsiteX0-3447" fmla="*/ 1015 w 10005"/>
                  <a:gd name="connsiteY0-3448" fmla="*/ 4781 h 10720"/>
                  <a:gd name="connsiteX1-3449" fmla="*/ 1979 w 10005"/>
                  <a:gd name="connsiteY1-3450" fmla="*/ 4695 h 10720"/>
                  <a:gd name="connsiteX2-3451" fmla="*/ 2549 w 10005"/>
                  <a:gd name="connsiteY2-3452" fmla="*/ 1948 h 10720"/>
                  <a:gd name="connsiteX3-3453" fmla="*/ 3505 w 10005"/>
                  <a:gd name="connsiteY3-3454" fmla="*/ 4063 h 10720"/>
                  <a:gd name="connsiteX4-3455" fmla="*/ 4492 w 10005"/>
                  <a:gd name="connsiteY4-3456" fmla="*/ 239 h 10720"/>
                  <a:gd name="connsiteX5-3457" fmla="*/ 5566 w 10005"/>
                  <a:gd name="connsiteY5-3458" fmla="*/ 2275 h 10720"/>
                  <a:gd name="connsiteX6-3459" fmla="*/ 6538 w 10005"/>
                  <a:gd name="connsiteY6-3460" fmla="*/ 17 h 10720"/>
                  <a:gd name="connsiteX7-3461" fmla="*/ 7785 w 10005"/>
                  <a:gd name="connsiteY7-3462" fmla="*/ 3657 h 10720"/>
                  <a:gd name="connsiteX8-3463" fmla="*/ 8967 w 10005"/>
                  <a:gd name="connsiteY8-3464" fmla="*/ 3934 h 10720"/>
                  <a:gd name="connsiteX9-3465" fmla="*/ 9998 w 10005"/>
                  <a:gd name="connsiteY9-3466" fmla="*/ 10532 h 10720"/>
                  <a:gd name="connsiteX10-3467" fmla="*/ 9502 w 10005"/>
                  <a:gd name="connsiteY10-3468" fmla="*/ 9051 h 10720"/>
                  <a:gd name="connsiteX11-3469" fmla="*/ 8077 w 10005"/>
                  <a:gd name="connsiteY11-3470" fmla="*/ 6963 h 10720"/>
                  <a:gd name="connsiteX12-3471" fmla="*/ 6770 w 10005"/>
                  <a:gd name="connsiteY12-3472" fmla="*/ 7440 h 10720"/>
                  <a:gd name="connsiteX13-3473" fmla="*/ 5774 w 10005"/>
                  <a:gd name="connsiteY13-3474" fmla="*/ 5548 h 10720"/>
                  <a:gd name="connsiteX14-3475" fmla="*/ 4662 w 10005"/>
                  <a:gd name="connsiteY14-3476" fmla="*/ 8393 h 10720"/>
                  <a:gd name="connsiteX15-3477" fmla="*/ 3894 w 10005"/>
                  <a:gd name="connsiteY15-3478" fmla="*/ 6421 h 10720"/>
                  <a:gd name="connsiteX16-3479" fmla="*/ 2866 w 10005"/>
                  <a:gd name="connsiteY16-3480" fmla="*/ 8961 h 10720"/>
                  <a:gd name="connsiteX17-3481" fmla="*/ 2101 w 10005"/>
                  <a:gd name="connsiteY17-3482" fmla="*/ 7431 h 10720"/>
                  <a:gd name="connsiteX18-3483" fmla="*/ 1043 w 10005"/>
                  <a:gd name="connsiteY18-3484" fmla="*/ 7913 h 10720"/>
                  <a:gd name="connsiteX19-3485" fmla="*/ 1015 w 10005"/>
                  <a:gd name="connsiteY19-3486" fmla="*/ 4781 h 10720"/>
                  <a:gd name="connsiteX0-3487" fmla="*/ 1015 w 10005"/>
                  <a:gd name="connsiteY0-3488" fmla="*/ 4567 h 10506"/>
                  <a:gd name="connsiteX1-3489" fmla="*/ 1979 w 10005"/>
                  <a:gd name="connsiteY1-3490" fmla="*/ 4481 h 10506"/>
                  <a:gd name="connsiteX2-3491" fmla="*/ 2549 w 10005"/>
                  <a:gd name="connsiteY2-3492" fmla="*/ 1734 h 10506"/>
                  <a:gd name="connsiteX3-3493" fmla="*/ 3505 w 10005"/>
                  <a:gd name="connsiteY3-3494" fmla="*/ 3849 h 10506"/>
                  <a:gd name="connsiteX4-3495" fmla="*/ 4492 w 10005"/>
                  <a:gd name="connsiteY4-3496" fmla="*/ 25 h 10506"/>
                  <a:gd name="connsiteX5-3497" fmla="*/ 5566 w 10005"/>
                  <a:gd name="connsiteY5-3498" fmla="*/ 2061 h 10506"/>
                  <a:gd name="connsiteX6-3499" fmla="*/ 6627 w 10005"/>
                  <a:gd name="connsiteY6-3500" fmla="*/ 600 h 10506"/>
                  <a:gd name="connsiteX7-3501" fmla="*/ 7785 w 10005"/>
                  <a:gd name="connsiteY7-3502" fmla="*/ 3443 h 10506"/>
                  <a:gd name="connsiteX8-3503" fmla="*/ 8967 w 10005"/>
                  <a:gd name="connsiteY8-3504" fmla="*/ 3720 h 10506"/>
                  <a:gd name="connsiteX9-3505" fmla="*/ 9998 w 10005"/>
                  <a:gd name="connsiteY9-3506" fmla="*/ 10318 h 10506"/>
                  <a:gd name="connsiteX10-3507" fmla="*/ 9502 w 10005"/>
                  <a:gd name="connsiteY10-3508" fmla="*/ 8837 h 10506"/>
                  <a:gd name="connsiteX11-3509" fmla="*/ 8077 w 10005"/>
                  <a:gd name="connsiteY11-3510" fmla="*/ 6749 h 10506"/>
                  <a:gd name="connsiteX12-3511" fmla="*/ 6770 w 10005"/>
                  <a:gd name="connsiteY12-3512" fmla="*/ 7226 h 10506"/>
                  <a:gd name="connsiteX13-3513" fmla="*/ 5774 w 10005"/>
                  <a:gd name="connsiteY13-3514" fmla="*/ 5334 h 10506"/>
                  <a:gd name="connsiteX14-3515" fmla="*/ 4662 w 10005"/>
                  <a:gd name="connsiteY14-3516" fmla="*/ 8179 h 10506"/>
                  <a:gd name="connsiteX15-3517" fmla="*/ 3894 w 10005"/>
                  <a:gd name="connsiteY15-3518" fmla="*/ 6207 h 10506"/>
                  <a:gd name="connsiteX16-3519" fmla="*/ 2866 w 10005"/>
                  <a:gd name="connsiteY16-3520" fmla="*/ 8747 h 10506"/>
                  <a:gd name="connsiteX17-3521" fmla="*/ 2101 w 10005"/>
                  <a:gd name="connsiteY17-3522" fmla="*/ 7217 h 10506"/>
                  <a:gd name="connsiteX18-3523" fmla="*/ 1043 w 10005"/>
                  <a:gd name="connsiteY18-3524" fmla="*/ 7699 h 10506"/>
                  <a:gd name="connsiteX19-3525" fmla="*/ 1015 w 10005"/>
                  <a:gd name="connsiteY19-3526" fmla="*/ 4567 h 10506"/>
                  <a:gd name="connsiteX0-3527" fmla="*/ 1015 w 10005"/>
                  <a:gd name="connsiteY0-3528" fmla="*/ 4567 h 10506"/>
                  <a:gd name="connsiteX1-3529" fmla="*/ 1979 w 10005"/>
                  <a:gd name="connsiteY1-3530" fmla="*/ 4481 h 10506"/>
                  <a:gd name="connsiteX2-3531" fmla="*/ 2549 w 10005"/>
                  <a:gd name="connsiteY2-3532" fmla="*/ 1734 h 10506"/>
                  <a:gd name="connsiteX3-3533" fmla="*/ 3505 w 10005"/>
                  <a:gd name="connsiteY3-3534" fmla="*/ 3849 h 10506"/>
                  <a:gd name="connsiteX4-3535" fmla="*/ 4492 w 10005"/>
                  <a:gd name="connsiteY4-3536" fmla="*/ 25 h 10506"/>
                  <a:gd name="connsiteX5-3537" fmla="*/ 5566 w 10005"/>
                  <a:gd name="connsiteY5-3538" fmla="*/ 2061 h 10506"/>
                  <a:gd name="connsiteX6-3539" fmla="*/ 6627 w 10005"/>
                  <a:gd name="connsiteY6-3540" fmla="*/ 600 h 10506"/>
                  <a:gd name="connsiteX7-3541" fmla="*/ 7785 w 10005"/>
                  <a:gd name="connsiteY7-3542" fmla="*/ 3443 h 10506"/>
                  <a:gd name="connsiteX8-3543" fmla="*/ 8967 w 10005"/>
                  <a:gd name="connsiteY8-3544" fmla="*/ 3720 h 10506"/>
                  <a:gd name="connsiteX9-3545" fmla="*/ 9998 w 10005"/>
                  <a:gd name="connsiteY9-3546" fmla="*/ 10318 h 10506"/>
                  <a:gd name="connsiteX10-3547" fmla="*/ 9502 w 10005"/>
                  <a:gd name="connsiteY10-3548" fmla="*/ 8837 h 10506"/>
                  <a:gd name="connsiteX11-3549" fmla="*/ 8047 w 10005"/>
                  <a:gd name="connsiteY11-3550" fmla="*/ 6242 h 10506"/>
                  <a:gd name="connsiteX12-3551" fmla="*/ 6770 w 10005"/>
                  <a:gd name="connsiteY12-3552" fmla="*/ 7226 h 10506"/>
                  <a:gd name="connsiteX13-3553" fmla="*/ 5774 w 10005"/>
                  <a:gd name="connsiteY13-3554" fmla="*/ 5334 h 10506"/>
                  <a:gd name="connsiteX14-3555" fmla="*/ 4662 w 10005"/>
                  <a:gd name="connsiteY14-3556" fmla="*/ 8179 h 10506"/>
                  <a:gd name="connsiteX15-3557" fmla="*/ 3894 w 10005"/>
                  <a:gd name="connsiteY15-3558" fmla="*/ 6207 h 10506"/>
                  <a:gd name="connsiteX16-3559" fmla="*/ 2866 w 10005"/>
                  <a:gd name="connsiteY16-3560" fmla="*/ 8747 h 10506"/>
                  <a:gd name="connsiteX17-3561" fmla="*/ 2101 w 10005"/>
                  <a:gd name="connsiteY17-3562" fmla="*/ 7217 h 10506"/>
                  <a:gd name="connsiteX18-3563" fmla="*/ 1043 w 10005"/>
                  <a:gd name="connsiteY18-3564" fmla="*/ 7699 h 10506"/>
                  <a:gd name="connsiteX19-3565" fmla="*/ 1015 w 10005"/>
                  <a:gd name="connsiteY19-3566" fmla="*/ 4567 h 10506"/>
                  <a:gd name="connsiteX0-3567" fmla="*/ 1015 w 10005"/>
                  <a:gd name="connsiteY0-3568" fmla="*/ 4567 h 10506"/>
                  <a:gd name="connsiteX1-3569" fmla="*/ 1979 w 10005"/>
                  <a:gd name="connsiteY1-3570" fmla="*/ 4481 h 10506"/>
                  <a:gd name="connsiteX2-3571" fmla="*/ 2549 w 10005"/>
                  <a:gd name="connsiteY2-3572" fmla="*/ 1734 h 10506"/>
                  <a:gd name="connsiteX3-3573" fmla="*/ 3505 w 10005"/>
                  <a:gd name="connsiteY3-3574" fmla="*/ 3849 h 10506"/>
                  <a:gd name="connsiteX4-3575" fmla="*/ 4492 w 10005"/>
                  <a:gd name="connsiteY4-3576" fmla="*/ 25 h 10506"/>
                  <a:gd name="connsiteX5-3577" fmla="*/ 5566 w 10005"/>
                  <a:gd name="connsiteY5-3578" fmla="*/ 2061 h 10506"/>
                  <a:gd name="connsiteX6-3579" fmla="*/ 6627 w 10005"/>
                  <a:gd name="connsiteY6-3580" fmla="*/ 600 h 10506"/>
                  <a:gd name="connsiteX7-3581" fmla="*/ 7785 w 10005"/>
                  <a:gd name="connsiteY7-3582" fmla="*/ 3443 h 10506"/>
                  <a:gd name="connsiteX8-3583" fmla="*/ 8967 w 10005"/>
                  <a:gd name="connsiteY8-3584" fmla="*/ 3720 h 10506"/>
                  <a:gd name="connsiteX9-3585" fmla="*/ 9998 w 10005"/>
                  <a:gd name="connsiteY9-3586" fmla="*/ 10318 h 10506"/>
                  <a:gd name="connsiteX10-3587" fmla="*/ 9502 w 10005"/>
                  <a:gd name="connsiteY10-3588" fmla="*/ 8837 h 10506"/>
                  <a:gd name="connsiteX11-3589" fmla="*/ 8047 w 10005"/>
                  <a:gd name="connsiteY11-3590" fmla="*/ 6242 h 10506"/>
                  <a:gd name="connsiteX12-3591" fmla="*/ 6770 w 10005"/>
                  <a:gd name="connsiteY12-3592" fmla="*/ 7226 h 10506"/>
                  <a:gd name="connsiteX13-3593" fmla="*/ 5774 w 10005"/>
                  <a:gd name="connsiteY13-3594" fmla="*/ 5334 h 10506"/>
                  <a:gd name="connsiteX14-3595" fmla="*/ 4632 w 10005"/>
                  <a:gd name="connsiteY14-3596" fmla="*/ 7019 h 10506"/>
                  <a:gd name="connsiteX15-3597" fmla="*/ 3894 w 10005"/>
                  <a:gd name="connsiteY15-3598" fmla="*/ 6207 h 10506"/>
                  <a:gd name="connsiteX16-3599" fmla="*/ 2866 w 10005"/>
                  <a:gd name="connsiteY16-3600" fmla="*/ 8747 h 10506"/>
                  <a:gd name="connsiteX17-3601" fmla="*/ 2101 w 10005"/>
                  <a:gd name="connsiteY17-3602" fmla="*/ 7217 h 10506"/>
                  <a:gd name="connsiteX18-3603" fmla="*/ 1043 w 10005"/>
                  <a:gd name="connsiteY18-3604" fmla="*/ 7699 h 10506"/>
                  <a:gd name="connsiteX19-3605" fmla="*/ 1015 w 10005"/>
                  <a:gd name="connsiteY19-3606" fmla="*/ 4567 h 10506"/>
                  <a:gd name="connsiteX0-3607" fmla="*/ 1015 w 10005"/>
                  <a:gd name="connsiteY0-3608" fmla="*/ 4567 h 10506"/>
                  <a:gd name="connsiteX1-3609" fmla="*/ 1979 w 10005"/>
                  <a:gd name="connsiteY1-3610" fmla="*/ 4481 h 10506"/>
                  <a:gd name="connsiteX2-3611" fmla="*/ 2549 w 10005"/>
                  <a:gd name="connsiteY2-3612" fmla="*/ 1734 h 10506"/>
                  <a:gd name="connsiteX3-3613" fmla="*/ 3505 w 10005"/>
                  <a:gd name="connsiteY3-3614" fmla="*/ 3849 h 10506"/>
                  <a:gd name="connsiteX4-3615" fmla="*/ 4492 w 10005"/>
                  <a:gd name="connsiteY4-3616" fmla="*/ 25 h 10506"/>
                  <a:gd name="connsiteX5-3617" fmla="*/ 5566 w 10005"/>
                  <a:gd name="connsiteY5-3618" fmla="*/ 2061 h 10506"/>
                  <a:gd name="connsiteX6-3619" fmla="*/ 6627 w 10005"/>
                  <a:gd name="connsiteY6-3620" fmla="*/ 600 h 10506"/>
                  <a:gd name="connsiteX7-3621" fmla="*/ 7785 w 10005"/>
                  <a:gd name="connsiteY7-3622" fmla="*/ 3443 h 10506"/>
                  <a:gd name="connsiteX8-3623" fmla="*/ 8967 w 10005"/>
                  <a:gd name="connsiteY8-3624" fmla="*/ 3720 h 10506"/>
                  <a:gd name="connsiteX9-3625" fmla="*/ 9998 w 10005"/>
                  <a:gd name="connsiteY9-3626" fmla="*/ 10318 h 10506"/>
                  <a:gd name="connsiteX10-3627" fmla="*/ 9502 w 10005"/>
                  <a:gd name="connsiteY10-3628" fmla="*/ 8837 h 10506"/>
                  <a:gd name="connsiteX11-3629" fmla="*/ 8047 w 10005"/>
                  <a:gd name="connsiteY11-3630" fmla="*/ 6242 h 10506"/>
                  <a:gd name="connsiteX12-3631" fmla="*/ 6770 w 10005"/>
                  <a:gd name="connsiteY12-3632" fmla="*/ 7226 h 10506"/>
                  <a:gd name="connsiteX13-3633" fmla="*/ 5774 w 10005"/>
                  <a:gd name="connsiteY13-3634" fmla="*/ 5334 h 10506"/>
                  <a:gd name="connsiteX14-3635" fmla="*/ 4632 w 10005"/>
                  <a:gd name="connsiteY14-3636" fmla="*/ 7019 h 10506"/>
                  <a:gd name="connsiteX15-3637" fmla="*/ 3805 w 10005"/>
                  <a:gd name="connsiteY15-3638" fmla="*/ 5627 h 10506"/>
                  <a:gd name="connsiteX16-3639" fmla="*/ 2866 w 10005"/>
                  <a:gd name="connsiteY16-3640" fmla="*/ 8747 h 10506"/>
                  <a:gd name="connsiteX17-3641" fmla="*/ 2101 w 10005"/>
                  <a:gd name="connsiteY17-3642" fmla="*/ 7217 h 10506"/>
                  <a:gd name="connsiteX18-3643" fmla="*/ 1043 w 10005"/>
                  <a:gd name="connsiteY18-3644" fmla="*/ 7699 h 10506"/>
                  <a:gd name="connsiteX19-3645" fmla="*/ 1015 w 10005"/>
                  <a:gd name="connsiteY19-3646" fmla="*/ 4567 h 10506"/>
                  <a:gd name="connsiteX0-3647" fmla="*/ 1015 w 10005"/>
                  <a:gd name="connsiteY0-3648" fmla="*/ 4567 h 10506"/>
                  <a:gd name="connsiteX1-3649" fmla="*/ 1979 w 10005"/>
                  <a:gd name="connsiteY1-3650" fmla="*/ 4481 h 10506"/>
                  <a:gd name="connsiteX2-3651" fmla="*/ 2549 w 10005"/>
                  <a:gd name="connsiteY2-3652" fmla="*/ 1734 h 10506"/>
                  <a:gd name="connsiteX3-3653" fmla="*/ 3505 w 10005"/>
                  <a:gd name="connsiteY3-3654" fmla="*/ 3849 h 10506"/>
                  <a:gd name="connsiteX4-3655" fmla="*/ 4492 w 10005"/>
                  <a:gd name="connsiteY4-3656" fmla="*/ 25 h 10506"/>
                  <a:gd name="connsiteX5-3657" fmla="*/ 5566 w 10005"/>
                  <a:gd name="connsiteY5-3658" fmla="*/ 2061 h 10506"/>
                  <a:gd name="connsiteX6-3659" fmla="*/ 6627 w 10005"/>
                  <a:gd name="connsiteY6-3660" fmla="*/ 600 h 10506"/>
                  <a:gd name="connsiteX7-3661" fmla="*/ 7785 w 10005"/>
                  <a:gd name="connsiteY7-3662" fmla="*/ 3443 h 10506"/>
                  <a:gd name="connsiteX8-3663" fmla="*/ 8967 w 10005"/>
                  <a:gd name="connsiteY8-3664" fmla="*/ 3720 h 10506"/>
                  <a:gd name="connsiteX9-3665" fmla="*/ 9998 w 10005"/>
                  <a:gd name="connsiteY9-3666" fmla="*/ 10318 h 10506"/>
                  <a:gd name="connsiteX10-3667" fmla="*/ 9502 w 10005"/>
                  <a:gd name="connsiteY10-3668" fmla="*/ 8837 h 10506"/>
                  <a:gd name="connsiteX11-3669" fmla="*/ 8047 w 10005"/>
                  <a:gd name="connsiteY11-3670" fmla="*/ 6242 h 10506"/>
                  <a:gd name="connsiteX12-3671" fmla="*/ 6770 w 10005"/>
                  <a:gd name="connsiteY12-3672" fmla="*/ 7226 h 10506"/>
                  <a:gd name="connsiteX13-3673" fmla="*/ 5774 w 10005"/>
                  <a:gd name="connsiteY13-3674" fmla="*/ 5334 h 10506"/>
                  <a:gd name="connsiteX14-3675" fmla="*/ 4632 w 10005"/>
                  <a:gd name="connsiteY14-3676" fmla="*/ 7019 h 10506"/>
                  <a:gd name="connsiteX15-3677" fmla="*/ 3805 w 10005"/>
                  <a:gd name="connsiteY15-3678" fmla="*/ 5627 h 10506"/>
                  <a:gd name="connsiteX16-3679" fmla="*/ 2821 w 10005"/>
                  <a:gd name="connsiteY16-3680" fmla="*/ 8312 h 10506"/>
                  <a:gd name="connsiteX17-3681" fmla="*/ 2101 w 10005"/>
                  <a:gd name="connsiteY17-3682" fmla="*/ 7217 h 10506"/>
                  <a:gd name="connsiteX18-3683" fmla="*/ 1043 w 10005"/>
                  <a:gd name="connsiteY18-3684" fmla="*/ 7699 h 10506"/>
                  <a:gd name="connsiteX19-3685" fmla="*/ 1015 w 10005"/>
                  <a:gd name="connsiteY19-3686" fmla="*/ 4567 h 10506"/>
                  <a:gd name="connsiteX0-3687" fmla="*/ 1015 w 10005"/>
                  <a:gd name="connsiteY0-3688" fmla="*/ 4567 h 10506"/>
                  <a:gd name="connsiteX1-3689" fmla="*/ 1964 w 10005"/>
                  <a:gd name="connsiteY1-3690" fmla="*/ 4119 h 10506"/>
                  <a:gd name="connsiteX2-3691" fmla="*/ 2549 w 10005"/>
                  <a:gd name="connsiteY2-3692" fmla="*/ 1734 h 10506"/>
                  <a:gd name="connsiteX3-3693" fmla="*/ 3505 w 10005"/>
                  <a:gd name="connsiteY3-3694" fmla="*/ 3849 h 10506"/>
                  <a:gd name="connsiteX4-3695" fmla="*/ 4492 w 10005"/>
                  <a:gd name="connsiteY4-3696" fmla="*/ 25 h 10506"/>
                  <a:gd name="connsiteX5-3697" fmla="*/ 5566 w 10005"/>
                  <a:gd name="connsiteY5-3698" fmla="*/ 2061 h 10506"/>
                  <a:gd name="connsiteX6-3699" fmla="*/ 6627 w 10005"/>
                  <a:gd name="connsiteY6-3700" fmla="*/ 600 h 10506"/>
                  <a:gd name="connsiteX7-3701" fmla="*/ 7785 w 10005"/>
                  <a:gd name="connsiteY7-3702" fmla="*/ 3443 h 10506"/>
                  <a:gd name="connsiteX8-3703" fmla="*/ 8967 w 10005"/>
                  <a:gd name="connsiteY8-3704" fmla="*/ 3720 h 10506"/>
                  <a:gd name="connsiteX9-3705" fmla="*/ 9998 w 10005"/>
                  <a:gd name="connsiteY9-3706" fmla="*/ 10318 h 10506"/>
                  <a:gd name="connsiteX10-3707" fmla="*/ 9502 w 10005"/>
                  <a:gd name="connsiteY10-3708" fmla="*/ 8837 h 10506"/>
                  <a:gd name="connsiteX11-3709" fmla="*/ 8047 w 10005"/>
                  <a:gd name="connsiteY11-3710" fmla="*/ 6242 h 10506"/>
                  <a:gd name="connsiteX12-3711" fmla="*/ 6770 w 10005"/>
                  <a:gd name="connsiteY12-3712" fmla="*/ 7226 h 10506"/>
                  <a:gd name="connsiteX13-3713" fmla="*/ 5774 w 10005"/>
                  <a:gd name="connsiteY13-3714" fmla="*/ 5334 h 10506"/>
                  <a:gd name="connsiteX14-3715" fmla="*/ 4632 w 10005"/>
                  <a:gd name="connsiteY14-3716" fmla="*/ 7019 h 10506"/>
                  <a:gd name="connsiteX15-3717" fmla="*/ 3805 w 10005"/>
                  <a:gd name="connsiteY15-3718" fmla="*/ 5627 h 10506"/>
                  <a:gd name="connsiteX16-3719" fmla="*/ 2821 w 10005"/>
                  <a:gd name="connsiteY16-3720" fmla="*/ 8312 h 10506"/>
                  <a:gd name="connsiteX17-3721" fmla="*/ 2101 w 10005"/>
                  <a:gd name="connsiteY17-3722" fmla="*/ 7217 h 10506"/>
                  <a:gd name="connsiteX18-3723" fmla="*/ 1043 w 10005"/>
                  <a:gd name="connsiteY18-3724" fmla="*/ 7699 h 10506"/>
                  <a:gd name="connsiteX19-3725" fmla="*/ 1015 w 10005"/>
                  <a:gd name="connsiteY19-3726" fmla="*/ 4567 h 10506"/>
                  <a:gd name="connsiteX0-3727" fmla="*/ 1015 w 10005"/>
                  <a:gd name="connsiteY0-3728" fmla="*/ 6152 h 12091"/>
                  <a:gd name="connsiteX1-3729" fmla="*/ 1964 w 10005"/>
                  <a:gd name="connsiteY1-3730" fmla="*/ 5704 h 12091"/>
                  <a:gd name="connsiteX2-3731" fmla="*/ 2549 w 10005"/>
                  <a:gd name="connsiteY2-3732" fmla="*/ 3319 h 12091"/>
                  <a:gd name="connsiteX3-3733" fmla="*/ 3505 w 10005"/>
                  <a:gd name="connsiteY3-3734" fmla="*/ 5434 h 12091"/>
                  <a:gd name="connsiteX4-3735" fmla="*/ 4492 w 10005"/>
                  <a:gd name="connsiteY4-3736" fmla="*/ 1610 h 12091"/>
                  <a:gd name="connsiteX5-3737" fmla="*/ 5566 w 10005"/>
                  <a:gd name="connsiteY5-3738" fmla="*/ 3646 h 12091"/>
                  <a:gd name="connsiteX6-3739" fmla="*/ 6479 w 10005"/>
                  <a:gd name="connsiteY6-3740" fmla="*/ 10 h 12091"/>
                  <a:gd name="connsiteX7-3741" fmla="*/ 7785 w 10005"/>
                  <a:gd name="connsiteY7-3742" fmla="*/ 5028 h 12091"/>
                  <a:gd name="connsiteX8-3743" fmla="*/ 8967 w 10005"/>
                  <a:gd name="connsiteY8-3744" fmla="*/ 5305 h 12091"/>
                  <a:gd name="connsiteX9-3745" fmla="*/ 9998 w 10005"/>
                  <a:gd name="connsiteY9-3746" fmla="*/ 11903 h 12091"/>
                  <a:gd name="connsiteX10-3747" fmla="*/ 9502 w 10005"/>
                  <a:gd name="connsiteY10-3748" fmla="*/ 10422 h 12091"/>
                  <a:gd name="connsiteX11-3749" fmla="*/ 8047 w 10005"/>
                  <a:gd name="connsiteY11-3750" fmla="*/ 7827 h 12091"/>
                  <a:gd name="connsiteX12-3751" fmla="*/ 6770 w 10005"/>
                  <a:gd name="connsiteY12-3752" fmla="*/ 8811 h 12091"/>
                  <a:gd name="connsiteX13-3753" fmla="*/ 5774 w 10005"/>
                  <a:gd name="connsiteY13-3754" fmla="*/ 6919 h 12091"/>
                  <a:gd name="connsiteX14-3755" fmla="*/ 4632 w 10005"/>
                  <a:gd name="connsiteY14-3756" fmla="*/ 8604 h 12091"/>
                  <a:gd name="connsiteX15-3757" fmla="*/ 3805 w 10005"/>
                  <a:gd name="connsiteY15-3758" fmla="*/ 7212 h 12091"/>
                  <a:gd name="connsiteX16-3759" fmla="*/ 2821 w 10005"/>
                  <a:gd name="connsiteY16-3760" fmla="*/ 9897 h 12091"/>
                  <a:gd name="connsiteX17-3761" fmla="*/ 2101 w 10005"/>
                  <a:gd name="connsiteY17-3762" fmla="*/ 8802 h 12091"/>
                  <a:gd name="connsiteX18-3763" fmla="*/ 1043 w 10005"/>
                  <a:gd name="connsiteY18-3764" fmla="*/ 9284 h 12091"/>
                  <a:gd name="connsiteX19-3765" fmla="*/ 1015 w 10005"/>
                  <a:gd name="connsiteY19-3766" fmla="*/ 6152 h 12091"/>
                  <a:gd name="connsiteX0-3767" fmla="*/ 1015 w 10005"/>
                  <a:gd name="connsiteY0-3768" fmla="*/ 6150 h 12089"/>
                  <a:gd name="connsiteX1-3769" fmla="*/ 1964 w 10005"/>
                  <a:gd name="connsiteY1-3770" fmla="*/ 5702 h 12089"/>
                  <a:gd name="connsiteX2-3771" fmla="*/ 2549 w 10005"/>
                  <a:gd name="connsiteY2-3772" fmla="*/ 3317 h 12089"/>
                  <a:gd name="connsiteX3-3773" fmla="*/ 3505 w 10005"/>
                  <a:gd name="connsiteY3-3774" fmla="*/ 5432 h 12089"/>
                  <a:gd name="connsiteX4-3775" fmla="*/ 4492 w 10005"/>
                  <a:gd name="connsiteY4-3776" fmla="*/ 1608 h 12089"/>
                  <a:gd name="connsiteX5-3777" fmla="*/ 5566 w 10005"/>
                  <a:gd name="connsiteY5-3778" fmla="*/ 3644 h 12089"/>
                  <a:gd name="connsiteX6-3779" fmla="*/ 6479 w 10005"/>
                  <a:gd name="connsiteY6-3780" fmla="*/ 8 h 12089"/>
                  <a:gd name="connsiteX7-3781" fmla="*/ 7859 w 10005"/>
                  <a:gd name="connsiteY7-3782" fmla="*/ 2706 h 12089"/>
                  <a:gd name="connsiteX8-3783" fmla="*/ 8967 w 10005"/>
                  <a:gd name="connsiteY8-3784" fmla="*/ 5303 h 12089"/>
                  <a:gd name="connsiteX9-3785" fmla="*/ 9998 w 10005"/>
                  <a:gd name="connsiteY9-3786" fmla="*/ 11901 h 12089"/>
                  <a:gd name="connsiteX10-3787" fmla="*/ 9502 w 10005"/>
                  <a:gd name="connsiteY10-3788" fmla="*/ 10420 h 12089"/>
                  <a:gd name="connsiteX11-3789" fmla="*/ 8047 w 10005"/>
                  <a:gd name="connsiteY11-3790" fmla="*/ 7825 h 12089"/>
                  <a:gd name="connsiteX12-3791" fmla="*/ 6770 w 10005"/>
                  <a:gd name="connsiteY12-3792" fmla="*/ 8809 h 12089"/>
                  <a:gd name="connsiteX13-3793" fmla="*/ 5774 w 10005"/>
                  <a:gd name="connsiteY13-3794" fmla="*/ 6917 h 12089"/>
                  <a:gd name="connsiteX14-3795" fmla="*/ 4632 w 10005"/>
                  <a:gd name="connsiteY14-3796" fmla="*/ 8602 h 12089"/>
                  <a:gd name="connsiteX15-3797" fmla="*/ 3805 w 10005"/>
                  <a:gd name="connsiteY15-3798" fmla="*/ 7210 h 12089"/>
                  <a:gd name="connsiteX16-3799" fmla="*/ 2821 w 10005"/>
                  <a:gd name="connsiteY16-3800" fmla="*/ 9895 h 12089"/>
                  <a:gd name="connsiteX17-3801" fmla="*/ 2101 w 10005"/>
                  <a:gd name="connsiteY17-3802" fmla="*/ 8800 h 12089"/>
                  <a:gd name="connsiteX18-3803" fmla="*/ 1043 w 10005"/>
                  <a:gd name="connsiteY18-3804" fmla="*/ 9282 h 12089"/>
                  <a:gd name="connsiteX19-3805" fmla="*/ 1015 w 10005"/>
                  <a:gd name="connsiteY19-3806" fmla="*/ 6150 h 12089"/>
                  <a:gd name="connsiteX0-3807" fmla="*/ 1015 w 10005"/>
                  <a:gd name="connsiteY0-3808" fmla="*/ 6150 h 12089"/>
                  <a:gd name="connsiteX1-3809" fmla="*/ 1964 w 10005"/>
                  <a:gd name="connsiteY1-3810" fmla="*/ 5702 h 12089"/>
                  <a:gd name="connsiteX2-3811" fmla="*/ 2549 w 10005"/>
                  <a:gd name="connsiteY2-3812" fmla="*/ 3317 h 12089"/>
                  <a:gd name="connsiteX3-3813" fmla="*/ 3505 w 10005"/>
                  <a:gd name="connsiteY3-3814" fmla="*/ 5432 h 12089"/>
                  <a:gd name="connsiteX4-3815" fmla="*/ 4492 w 10005"/>
                  <a:gd name="connsiteY4-3816" fmla="*/ 1608 h 12089"/>
                  <a:gd name="connsiteX5-3817" fmla="*/ 5566 w 10005"/>
                  <a:gd name="connsiteY5-3818" fmla="*/ 3644 h 12089"/>
                  <a:gd name="connsiteX6-3819" fmla="*/ 6479 w 10005"/>
                  <a:gd name="connsiteY6-3820" fmla="*/ 8 h 12089"/>
                  <a:gd name="connsiteX7-3821" fmla="*/ 7859 w 10005"/>
                  <a:gd name="connsiteY7-3822" fmla="*/ 2706 h 12089"/>
                  <a:gd name="connsiteX8-3823" fmla="*/ 9115 w 10005"/>
                  <a:gd name="connsiteY8-3824" fmla="*/ 4288 h 12089"/>
                  <a:gd name="connsiteX9-3825" fmla="*/ 9998 w 10005"/>
                  <a:gd name="connsiteY9-3826" fmla="*/ 11901 h 12089"/>
                  <a:gd name="connsiteX10-3827" fmla="*/ 9502 w 10005"/>
                  <a:gd name="connsiteY10-3828" fmla="*/ 10420 h 12089"/>
                  <a:gd name="connsiteX11-3829" fmla="*/ 8047 w 10005"/>
                  <a:gd name="connsiteY11-3830" fmla="*/ 7825 h 12089"/>
                  <a:gd name="connsiteX12-3831" fmla="*/ 6770 w 10005"/>
                  <a:gd name="connsiteY12-3832" fmla="*/ 8809 h 12089"/>
                  <a:gd name="connsiteX13-3833" fmla="*/ 5774 w 10005"/>
                  <a:gd name="connsiteY13-3834" fmla="*/ 6917 h 12089"/>
                  <a:gd name="connsiteX14-3835" fmla="*/ 4632 w 10005"/>
                  <a:gd name="connsiteY14-3836" fmla="*/ 8602 h 12089"/>
                  <a:gd name="connsiteX15-3837" fmla="*/ 3805 w 10005"/>
                  <a:gd name="connsiteY15-3838" fmla="*/ 7210 h 12089"/>
                  <a:gd name="connsiteX16-3839" fmla="*/ 2821 w 10005"/>
                  <a:gd name="connsiteY16-3840" fmla="*/ 9895 h 12089"/>
                  <a:gd name="connsiteX17-3841" fmla="*/ 2101 w 10005"/>
                  <a:gd name="connsiteY17-3842" fmla="*/ 8800 h 12089"/>
                  <a:gd name="connsiteX18-3843" fmla="*/ 1043 w 10005"/>
                  <a:gd name="connsiteY18-3844" fmla="*/ 9282 h 12089"/>
                  <a:gd name="connsiteX19-3845" fmla="*/ 1015 w 10005"/>
                  <a:gd name="connsiteY19-3846" fmla="*/ 6150 h 12089"/>
                  <a:gd name="connsiteX0-3847" fmla="*/ 1015 w 10005"/>
                  <a:gd name="connsiteY0-3848" fmla="*/ 6148 h 12087"/>
                  <a:gd name="connsiteX1-3849" fmla="*/ 1964 w 10005"/>
                  <a:gd name="connsiteY1-3850" fmla="*/ 5700 h 12087"/>
                  <a:gd name="connsiteX2-3851" fmla="*/ 2549 w 10005"/>
                  <a:gd name="connsiteY2-3852" fmla="*/ 3315 h 12087"/>
                  <a:gd name="connsiteX3-3853" fmla="*/ 3505 w 10005"/>
                  <a:gd name="connsiteY3-3854" fmla="*/ 5430 h 12087"/>
                  <a:gd name="connsiteX4-3855" fmla="*/ 4492 w 10005"/>
                  <a:gd name="connsiteY4-3856" fmla="*/ 1606 h 12087"/>
                  <a:gd name="connsiteX5-3857" fmla="*/ 5655 w 10005"/>
                  <a:gd name="connsiteY5-3858" fmla="*/ 1975 h 12087"/>
                  <a:gd name="connsiteX6-3859" fmla="*/ 6479 w 10005"/>
                  <a:gd name="connsiteY6-3860" fmla="*/ 6 h 12087"/>
                  <a:gd name="connsiteX7-3861" fmla="*/ 7859 w 10005"/>
                  <a:gd name="connsiteY7-3862" fmla="*/ 2704 h 12087"/>
                  <a:gd name="connsiteX8-3863" fmla="*/ 9115 w 10005"/>
                  <a:gd name="connsiteY8-3864" fmla="*/ 4286 h 12087"/>
                  <a:gd name="connsiteX9-3865" fmla="*/ 9998 w 10005"/>
                  <a:gd name="connsiteY9-3866" fmla="*/ 11899 h 12087"/>
                  <a:gd name="connsiteX10-3867" fmla="*/ 9502 w 10005"/>
                  <a:gd name="connsiteY10-3868" fmla="*/ 10418 h 12087"/>
                  <a:gd name="connsiteX11-3869" fmla="*/ 8047 w 10005"/>
                  <a:gd name="connsiteY11-3870" fmla="*/ 7823 h 12087"/>
                  <a:gd name="connsiteX12-3871" fmla="*/ 6770 w 10005"/>
                  <a:gd name="connsiteY12-3872" fmla="*/ 8807 h 12087"/>
                  <a:gd name="connsiteX13-3873" fmla="*/ 5774 w 10005"/>
                  <a:gd name="connsiteY13-3874" fmla="*/ 6915 h 12087"/>
                  <a:gd name="connsiteX14-3875" fmla="*/ 4632 w 10005"/>
                  <a:gd name="connsiteY14-3876" fmla="*/ 8600 h 12087"/>
                  <a:gd name="connsiteX15-3877" fmla="*/ 3805 w 10005"/>
                  <a:gd name="connsiteY15-3878" fmla="*/ 7208 h 12087"/>
                  <a:gd name="connsiteX16-3879" fmla="*/ 2821 w 10005"/>
                  <a:gd name="connsiteY16-3880" fmla="*/ 9893 h 12087"/>
                  <a:gd name="connsiteX17-3881" fmla="*/ 2101 w 10005"/>
                  <a:gd name="connsiteY17-3882" fmla="*/ 8798 h 12087"/>
                  <a:gd name="connsiteX18-3883" fmla="*/ 1043 w 10005"/>
                  <a:gd name="connsiteY18-3884" fmla="*/ 9280 h 12087"/>
                  <a:gd name="connsiteX19-3885" fmla="*/ 1015 w 10005"/>
                  <a:gd name="connsiteY19-3886" fmla="*/ 6148 h 12087"/>
                  <a:gd name="connsiteX0-3887" fmla="*/ 1015 w 10005"/>
                  <a:gd name="connsiteY0-3888" fmla="*/ 6500 h 12439"/>
                  <a:gd name="connsiteX1-3889" fmla="*/ 1964 w 10005"/>
                  <a:gd name="connsiteY1-3890" fmla="*/ 6052 h 12439"/>
                  <a:gd name="connsiteX2-3891" fmla="*/ 2549 w 10005"/>
                  <a:gd name="connsiteY2-3892" fmla="*/ 3667 h 12439"/>
                  <a:gd name="connsiteX3-3893" fmla="*/ 3505 w 10005"/>
                  <a:gd name="connsiteY3-3894" fmla="*/ 5782 h 12439"/>
                  <a:gd name="connsiteX4-3895" fmla="*/ 4418 w 10005"/>
                  <a:gd name="connsiteY4-3896" fmla="*/ 73 h 12439"/>
                  <a:gd name="connsiteX5-3897" fmla="*/ 5655 w 10005"/>
                  <a:gd name="connsiteY5-3898" fmla="*/ 2327 h 12439"/>
                  <a:gd name="connsiteX6-3899" fmla="*/ 6479 w 10005"/>
                  <a:gd name="connsiteY6-3900" fmla="*/ 358 h 12439"/>
                  <a:gd name="connsiteX7-3901" fmla="*/ 7859 w 10005"/>
                  <a:gd name="connsiteY7-3902" fmla="*/ 3056 h 12439"/>
                  <a:gd name="connsiteX8-3903" fmla="*/ 9115 w 10005"/>
                  <a:gd name="connsiteY8-3904" fmla="*/ 4638 h 12439"/>
                  <a:gd name="connsiteX9-3905" fmla="*/ 9998 w 10005"/>
                  <a:gd name="connsiteY9-3906" fmla="*/ 12251 h 12439"/>
                  <a:gd name="connsiteX10-3907" fmla="*/ 9502 w 10005"/>
                  <a:gd name="connsiteY10-3908" fmla="*/ 10770 h 12439"/>
                  <a:gd name="connsiteX11-3909" fmla="*/ 8047 w 10005"/>
                  <a:gd name="connsiteY11-3910" fmla="*/ 8175 h 12439"/>
                  <a:gd name="connsiteX12-3911" fmla="*/ 6770 w 10005"/>
                  <a:gd name="connsiteY12-3912" fmla="*/ 9159 h 12439"/>
                  <a:gd name="connsiteX13-3913" fmla="*/ 5774 w 10005"/>
                  <a:gd name="connsiteY13-3914" fmla="*/ 7267 h 12439"/>
                  <a:gd name="connsiteX14-3915" fmla="*/ 4632 w 10005"/>
                  <a:gd name="connsiteY14-3916" fmla="*/ 8952 h 12439"/>
                  <a:gd name="connsiteX15-3917" fmla="*/ 3805 w 10005"/>
                  <a:gd name="connsiteY15-3918" fmla="*/ 7560 h 12439"/>
                  <a:gd name="connsiteX16-3919" fmla="*/ 2821 w 10005"/>
                  <a:gd name="connsiteY16-3920" fmla="*/ 10245 h 12439"/>
                  <a:gd name="connsiteX17-3921" fmla="*/ 2101 w 10005"/>
                  <a:gd name="connsiteY17-3922" fmla="*/ 9150 h 12439"/>
                  <a:gd name="connsiteX18-3923" fmla="*/ 1043 w 10005"/>
                  <a:gd name="connsiteY18-3924" fmla="*/ 9632 h 12439"/>
                  <a:gd name="connsiteX19-3925" fmla="*/ 1015 w 10005"/>
                  <a:gd name="connsiteY19-3926" fmla="*/ 6500 h 12439"/>
                  <a:gd name="connsiteX0-3927" fmla="*/ 1015 w 10005"/>
                  <a:gd name="connsiteY0-3928" fmla="*/ 6432 h 12371"/>
                  <a:gd name="connsiteX1-3929" fmla="*/ 1964 w 10005"/>
                  <a:gd name="connsiteY1-3930" fmla="*/ 5984 h 12371"/>
                  <a:gd name="connsiteX2-3931" fmla="*/ 2549 w 10005"/>
                  <a:gd name="connsiteY2-3932" fmla="*/ 3599 h 12371"/>
                  <a:gd name="connsiteX3-3933" fmla="*/ 3490 w 10005"/>
                  <a:gd name="connsiteY3-3934" fmla="*/ 3032 h 12371"/>
                  <a:gd name="connsiteX4-3935" fmla="*/ 4418 w 10005"/>
                  <a:gd name="connsiteY4-3936" fmla="*/ 5 h 12371"/>
                  <a:gd name="connsiteX5-3937" fmla="*/ 5655 w 10005"/>
                  <a:gd name="connsiteY5-3938" fmla="*/ 2259 h 12371"/>
                  <a:gd name="connsiteX6-3939" fmla="*/ 6479 w 10005"/>
                  <a:gd name="connsiteY6-3940" fmla="*/ 290 h 12371"/>
                  <a:gd name="connsiteX7-3941" fmla="*/ 7859 w 10005"/>
                  <a:gd name="connsiteY7-3942" fmla="*/ 2988 h 12371"/>
                  <a:gd name="connsiteX8-3943" fmla="*/ 9115 w 10005"/>
                  <a:gd name="connsiteY8-3944" fmla="*/ 4570 h 12371"/>
                  <a:gd name="connsiteX9-3945" fmla="*/ 9998 w 10005"/>
                  <a:gd name="connsiteY9-3946" fmla="*/ 12183 h 12371"/>
                  <a:gd name="connsiteX10-3947" fmla="*/ 9502 w 10005"/>
                  <a:gd name="connsiteY10-3948" fmla="*/ 10702 h 12371"/>
                  <a:gd name="connsiteX11-3949" fmla="*/ 8047 w 10005"/>
                  <a:gd name="connsiteY11-3950" fmla="*/ 8107 h 12371"/>
                  <a:gd name="connsiteX12-3951" fmla="*/ 6770 w 10005"/>
                  <a:gd name="connsiteY12-3952" fmla="*/ 9091 h 12371"/>
                  <a:gd name="connsiteX13-3953" fmla="*/ 5774 w 10005"/>
                  <a:gd name="connsiteY13-3954" fmla="*/ 7199 h 12371"/>
                  <a:gd name="connsiteX14-3955" fmla="*/ 4632 w 10005"/>
                  <a:gd name="connsiteY14-3956" fmla="*/ 8884 h 12371"/>
                  <a:gd name="connsiteX15-3957" fmla="*/ 3805 w 10005"/>
                  <a:gd name="connsiteY15-3958" fmla="*/ 7492 h 12371"/>
                  <a:gd name="connsiteX16-3959" fmla="*/ 2821 w 10005"/>
                  <a:gd name="connsiteY16-3960" fmla="*/ 10177 h 12371"/>
                  <a:gd name="connsiteX17-3961" fmla="*/ 2101 w 10005"/>
                  <a:gd name="connsiteY17-3962" fmla="*/ 9082 h 12371"/>
                  <a:gd name="connsiteX18-3963" fmla="*/ 1043 w 10005"/>
                  <a:gd name="connsiteY18-3964" fmla="*/ 9564 h 12371"/>
                  <a:gd name="connsiteX19-3965" fmla="*/ 1015 w 10005"/>
                  <a:gd name="connsiteY19-3966" fmla="*/ 6432 h 12371"/>
                  <a:gd name="connsiteX0-3967" fmla="*/ 1015 w 10005"/>
                  <a:gd name="connsiteY0-3968" fmla="*/ 6432 h 12371"/>
                  <a:gd name="connsiteX1-3969" fmla="*/ 1964 w 10005"/>
                  <a:gd name="connsiteY1-3970" fmla="*/ 5984 h 12371"/>
                  <a:gd name="connsiteX2-3971" fmla="*/ 2282 w 10005"/>
                  <a:gd name="connsiteY2-3972" fmla="*/ 1352 h 12371"/>
                  <a:gd name="connsiteX3-3973" fmla="*/ 3490 w 10005"/>
                  <a:gd name="connsiteY3-3974" fmla="*/ 3032 h 12371"/>
                  <a:gd name="connsiteX4-3975" fmla="*/ 4418 w 10005"/>
                  <a:gd name="connsiteY4-3976" fmla="*/ 5 h 12371"/>
                  <a:gd name="connsiteX5-3977" fmla="*/ 5655 w 10005"/>
                  <a:gd name="connsiteY5-3978" fmla="*/ 2259 h 12371"/>
                  <a:gd name="connsiteX6-3979" fmla="*/ 6479 w 10005"/>
                  <a:gd name="connsiteY6-3980" fmla="*/ 290 h 12371"/>
                  <a:gd name="connsiteX7-3981" fmla="*/ 7859 w 10005"/>
                  <a:gd name="connsiteY7-3982" fmla="*/ 2988 h 12371"/>
                  <a:gd name="connsiteX8-3983" fmla="*/ 9115 w 10005"/>
                  <a:gd name="connsiteY8-3984" fmla="*/ 4570 h 12371"/>
                  <a:gd name="connsiteX9-3985" fmla="*/ 9998 w 10005"/>
                  <a:gd name="connsiteY9-3986" fmla="*/ 12183 h 12371"/>
                  <a:gd name="connsiteX10-3987" fmla="*/ 9502 w 10005"/>
                  <a:gd name="connsiteY10-3988" fmla="*/ 10702 h 12371"/>
                  <a:gd name="connsiteX11-3989" fmla="*/ 8047 w 10005"/>
                  <a:gd name="connsiteY11-3990" fmla="*/ 8107 h 12371"/>
                  <a:gd name="connsiteX12-3991" fmla="*/ 6770 w 10005"/>
                  <a:gd name="connsiteY12-3992" fmla="*/ 9091 h 12371"/>
                  <a:gd name="connsiteX13-3993" fmla="*/ 5774 w 10005"/>
                  <a:gd name="connsiteY13-3994" fmla="*/ 7199 h 12371"/>
                  <a:gd name="connsiteX14-3995" fmla="*/ 4632 w 10005"/>
                  <a:gd name="connsiteY14-3996" fmla="*/ 8884 h 12371"/>
                  <a:gd name="connsiteX15-3997" fmla="*/ 3805 w 10005"/>
                  <a:gd name="connsiteY15-3998" fmla="*/ 7492 h 12371"/>
                  <a:gd name="connsiteX16-3999" fmla="*/ 2821 w 10005"/>
                  <a:gd name="connsiteY16-4000" fmla="*/ 10177 h 12371"/>
                  <a:gd name="connsiteX17-4001" fmla="*/ 2101 w 10005"/>
                  <a:gd name="connsiteY17-4002" fmla="*/ 9082 h 12371"/>
                  <a:gd name="connsiteX18-4003" fmla="*/ 1043 w 10005"/>
                  <a:gd name="connsiteY18-4004" fmla="*/ 9564 h 12371"/>
                  <a:gd name="connsiteX19-4005" fmla="*/ 1015 w 10005"/>
                  <a:gd name="connsiteY19-4006" fmla="*/ 6432 h 12371"/>
                  <a:gd name="connsiteX0-4007" fmla="*/ 1015 w 10005"/>
                  <a:gd name="connsiteY0-4008" fmla="*/ 6432 h 12371"/>
                  <a:gd name="connsiteX1-4009" fmla="*/ 1727 w 10005"/>
                  <a:gd name="connsiteY1-4010" fmla="*/ 4172 h 12371"/>
                  <a:gd name="connsiteX2-4011" fmla="*/ 2282 w 10005"/>
                  <a:gd name="connsiteY2-4012" fmla="*/ 1352 h 12371"/>
                  <a:gd name="connsiteX3-4013" fmla="*/ 3490 w 10005"/>
                  <a:gd name="connsiteY3-4014" fmla="*/ 3032 h 12371"/>
                  <a:gd name="connsiteX4-4015" fmla="*/ 4418 w 10005"/>
                  <a:gd name="connsiteY4-4016" fmla="*/ 5 h 12371"/>
                  <a:gd name="connsiteX5-4017" fmla="*/ 5655 w 10005"/>
                  <a:gd name="connsiteY5-4018" fmla="*/ 2259 h 12371"/>
                  <a:gd name="connsiteX6-4019" fmla="*/ 6479 w 10005"/>
                  <a:gd name="connsiteY6-4020" fmla="*/ 290 h 12371"/>
                  <a:gd name="connsiteX7-4021" fmla="*/ 7859 w 10005"/>
                  <a:gd name="connsiteY7-4022" fmla="*/ 2988 h 12371"/>
                  <a:gd name="connsiteX8-4023" fmla="*/ 9115 w 10005"/>
                  <a:gd name="connsiteY8-4024" fmla="*/ 4570 h 12371"/>
                  <a:gd name="connsiteX9-4025" fmla="*/ 9998 w 10005"/>
                  <a:gd name="connsiteY9-4026" fmla="*/ 12183 h 12371"/>
                  <a:gd name="connsiteX10-4027" fmla="*/ 9502 w 10005"/>
                  <a:gd name="connsiteY10-4028" fmla="*/ 10702 h 12371"/>
                  <a:gd name="connsiteX11-4029" fmla="*/ 8047 w 10005"/>
                  <a:gd name="connsiteY11-4030" fmla="*/ 8107 h 12371"/>
                  <a:gd name="connsiteX12-4031" fmla="*/ 6770 w 10005"/>
                  <a:gd name="connsiteY12-4032" fmla="*/ 9091 h 12371"/>
                  <a:gd name="connsiteX13-4033" fmla="*/ 5774 w 10005"/>
                  <a:gd name="connsiteY13-4034" fmla="*/ 7199 h 12371"/>
                  <a:gd name="connsiteX14-4035" fmla="*/ 4632 w 10005"/>
                  <a:gd name="connsiteY14-4036" fmla="*/ 8884 h 12371"/>
                  <a:gd name="connsiteX15-4037" fmla="*/ 3805 w 10005"/>
                  <a:gd name="connsiteY15-4038" fmla="*/ 7492 h 12371"/>
                  <a:gd name="connsiteX16-4039" fmla="*/ 2821 w 10005"/>
                  <a:gd name="connsiteY16-4040" fmla="*/ 10177 h 12371"/>
                  <a:gd name="connsiteX17-4041" fmla="*/ 2101 w 10005"/>
                  <a:gd name="connsiteY17-4042" fmla="*/ 9082 h 12371"/>
                  <a:gd name="connsiteX18-4043" fmla="*/ 1043 w 10005"/>
                  <a:gd name="connsiteY18-4044" fmla="*/ 9564 h 12371"/>
                  <a:gd name="connsiteX19-4045" fmla="*/ 1015 w 10005"/>
                  <a:gd name="connsiteY19-4046" fmla="*/ 6432 h 12371"/>
                  <a:gd name="connsiteX0-4047" fmla="*/ 958 w 10111"/>
                  <a:gd name="connsiteY0-4048" fmla="*/ 5635 h 12371"/>
                  <a:gd name="connsiteX1-4049" fmla="*/ 1833 w 10111"/>
                  <a:gd name="connsiteY1-4050" fmla="*/ 4172 h 12371"/>
                  <a:gd name="connsiteX2-4051" fmla="*/ 2388 w 10111"/>
                  <a:gd name="connsiteY2-4052" fmla="*/ 1352 h 12371"/>
                  <a:gd name="connsiteX3-4053" fmla="*/ 3596 w 10111"/>
                  <a:gd name="connsiteY3-4054" fmla="*/ 3032 h 12371"/>
                  <a:gd name="connsiteX4-4055" fmla="*/ 4524 w 10111"/>
                  <a:gd name="connsiteY4-4056" fmla="*/ 5 h 12371"/>
                  <a:gd name="connsiteX5-4057" fmla="*/ 5761 w 10111"/>
                  <a:gd name="connsiteY5-4058" fmla="*/ 2259 h 12371"/>
                  <a:gd name="connsiteX6-4059" fmla="*/ 6585 w 10111"/>
                  <a:gd name="connsiteY6-4060" fmla="*/ 290 h 12371"/>
                  <a:gd name="connsiteX7-4061" fmla="*/ 7965 w 10111"/>
                  <a:gd name="connsiteY7-4062" fmla="*/ 2988 h 12371"/>
                  <a:gd name="connsiteX8-4063" fmla="*/ 9221 w 10111"/>
                  <a:gd name="connsiteY8-4064" fmla="*/ 4570 h 12371"/>
                  <a:gd name="connsiteX9-4065" fmla="*/ 10104 w 10111"/>
                  <a:gd name="connsiteY9-4066" fmla="*/ 12183 h 12371"/>
                  <a:gd name="connsiteX10-4067" fmla="*/ 9608 w 10111"/>
                  <a:gd name="connsiteY10-4068" fmla="*/ 10702 h 12371"/>
                  <a:gd name="connsiteX11-4069" fmla="*/ 8153 w 10111"/>
                  <a:gd name="connsiteY11-4070" fmla="*/ 8107 h 12371"/>
                  <a:gd name="connsiteX12-4071" fmla="*/ 6876 w 10111"/>
                  <a:gd name="connsiteY12-4072" fmla="*/ 9091 h 12371"/>
                  <a:gd name="connsiteX13-4073" fmla="*/ 5880 w 10111"/>
                  <a:gd name="connsiteY13-4074" fmla="*/ 7199 h 12371"/>
                  <a:gd name="connsiteX14-4075" fmla="*/ 4738 w 10111"/>
                  <a:gd name="connsiteY14-4076" fmla="*/ 8884 h 12371"/>
                  <a:gd name="connsiteX15-4077" fmla="*/ 3911 w 10111"/>
                  <a:gd name="connsiteY15-4078" fmla="*/ 7492 h 12371"/>
                  <a:gd name="connsiteX16-4079" fmla="*/ 2927 w 10111"/>
                  <a:gd name="connsiteY16-4080" fmla="*/ 10177 h 12371"/>
                  <a:gd name="connsiteX17-4081" fmla="*/ 2207 w 10111"/>
                  <a:gd name="connsiteY17-4082" fmla="*/ 9082 h 12371"/>
                  <a:gd name="connsiteX18-4083" fmla="*/ 1149 w 10111"/>
                  <a:gd name="connsiteY18-4084" fmla="*/ 9564 h 12371"/>
                  <a:gd name="connsiteX19-4085" fmla="*/ 958 w 10111"/>
                  <a:gd name="connsiteY19-4086" fmla="*/ 5635 h 12371"/>
                  <a:gd name="connsiteX0-4087" fmla="*/ 894 w 10047"/>
                  <a:gd name="connsiteY0-4088" fmla="*/ 5635 h 12371"/>
                  <a:gd name="connsiteX1-4089" fmla="*/ 1769 w 10047"/>
                  <a:gd name="connsiteY1-4090" fmla="*/ 4172 h 12371"/>
                  <a:gd name="connsiteX2-4091" fmla="*/ 2324 w 10047"/>
                  <a:gd name="connsiteY2-4092" fmla="*/ 1352 h 12371"/>
                  <a:gd name="connsiteX3-4093" fmla="*/ 3532 w 10047"/>
                  <a:gd name="connsiteY3-4094" fmla="*/ 3032 h 12371"/>
                  <a:gd name="connsiteX4-4095" fmla="*/ 4460 w 10047"/>
                  <a:gd name="connsiteY4-4096" fmla="*/ 5 h 12371"/>
                  <a:gd name="connsiteX5-4097" fmla="*/ 5697 w 10047"/>
                  <a:gd name="connsiteY5-4098" fmla="*/ 2259 h 12371"/>
                  <a:gd name="connsiteX6-4099" fmla="*/ 6521 w 10047"/>
                  <a:gd name="connsiteY6-4100" fmla="*/ 290 h 12371"/>
                  <a:gd name="connsiteX7-4101" fmla="*/ 7901 w 10047"/>
                  <a:gd name="connsiteY7-4102" fmla="*/ 2988 h 12371"/>
                  <a:gd name="connsiteX8-4103" fmla="*/ 9157 w 10047"/>
                  <a:gd name="connsiteY8-4104" fmla="*/ 4570 h 12371"/>
                  <a:gd name="connsiteX9-4105" fmla="*/ 10040 w 10047"/>
                  <a:gd name="connsiteY9-4106" fmla="*/ 12183 h 12371"/>
                  <a:gd name="connsiteX10-4107" fmla="*/ 9544 w 10047"/>
                  <a:gd name="connsiteY10-4108" fmla="*/ 10702 h 12371"/>
                  <a:gd name="connsiteX11-4109" fmla="*/ 8089 w 10047"/>
                  <a:gd name="connsiteY11-4110" fmla="*/ 8107 h 12371"/>
                  <a:gd name="connsiteX12-4111" fmla="*/ 6812 w 10047"/>
                  <a:gd name="connsiteY12-4112" fmla="*/ 9091 h 12371"/>
                  <a:gd name="connsiteX13-4113" fmla="*/ 5816 w 10047"/>
                  <a:gd name="connsiteY13-4114" fmla="*/ 7199 h 12371"/>
                  <a:gd name="connsiteX14-4115" fmla="*/ 4674 w 10047"/>
                  <a:gd name="connsiteY14-4116" fmla="*/ 8884 h 12371"/>
                  <a:gd name="connsiteX15-4117" fmla="*/ 3847 w 10047"/>
                  <a:gd name="connsiteY15-4118" fmla="*/ 7492 h 12371"/>
                  <a:gd name="connsiteX16-4119" fmla="*/ 2863 w 10047"/>
                  <a:gd name="connsiteY16-4120" fmla="*/ 10177 h 12371"/>
                  <a:gd name="connsiteX17-4121" fmla="*/ 2143 w 10047"/>
                  <a:gd name="connsiteY17-4122" fmla="*/ 9082 h 12371"/>
                  <a:gd name="connsiteX18-4123" fmla="*/ 1085 w 10047"/>
                  <a:gd name="connsiteY18-4124" fmla="*/ 9564 h 12371"/>
                  <a:gd name="connsiteX19-4125" fmla="*/ 2 w 10047"/>
                  <a:gd name="connsiteY19-4126" fmla="*/ 9980 h 12371"/>
                  <a:gd name="connsiteX20" fmla="*/ 894 w 10047"/>
                  <a:gd name="connsiteY20" fmla="*/ 5635 h 12371"/>
                  <a:gd name="connsiteX0-4127" fmla="*/ 894 w 10047"/>
                  <a:gd name="connsiteY0-4128" fmla="*/ 5635 h 12371"/>
                  <a:gd name="connsiteX1-4129" fmla="*/ 1769 w 10047"/>
                  <a:gd name="connsiteY1-4130" fmla="*/ 4172 h 12371"/>
                  <a:gd name="connsiteX2-4131" fmla="*/ 2324 w 10047"/>
                  <a:gd name="connsiteY2-4132" fmla="*/ 1352 h 12371"/>
                  <a:gd name="connsiteX3-4133" fmla="*/ 3532 w 10047"/>
                  <a:gd name="connsiteY3-4134" fmla="*/ 3032 h 12371"/>
                  <a:gd name="connsiteX4-4135" fmla="*/ 4460 w 10047"/>
                  <a:gd name="connsiteY4-4136" fmla="*/ 5 h 12371"/>
                  <a:gd name="connsiteX5-4137" fmla="*/ 5697 w 10047"/>
                  <a:gd name="connsiteY5-4138" fmla="*/ 2259 h 12371"/>
                  <a:gd name="connsiteX6-4139" fmla="*/ 6521 w 10047"/>
                  <a:gd name="connsiteY6-4140" fmla="*/ 290 h 12371"/>
                  <a:gd name="connsiteX7-4141" fmla="*/ 7901 w 10047"/>
                  <a:gd name="connsiteY7-4142" fmla="*/ 2988 h 12371"/>
                  <a:gd name="connsiteX8-4143" fmla="*/ 9157 w 10047"/>
                  <a:gd name="connsiteY8-4144" fmla="*/ 4570 h 12371"/>
                  <a:gd name="connsiteX9-4145" fmla="*/ 10040 w 10047"/>
                  <a:gd name="connsiteY9-4146" fmla="*/ 12183 h 12371"/>
                  <a:gd name="connsiteX10-4147" fmla="*/ 9544 w 10047"/>
                  <a:gd name="connsiteY10-4148" fmla="*/ 10702 h 12371"/>
                  <a:gd name="connsiteX11-4149" fmla="*/ 8119 w 10047"/>
                  <a:gd name="connsiteY11-4150" fmla="*/ 5642 h 12371"/>
                  <a:gd name="connsiteX12-4151" fmla="*/ 6812 w 10047"/>
                  <a:gd name="connsiteY12-4152" fmla="*/ 9091 h 12371"/>
                  <a:gd name="connsiteX13-4153" fmla="*/ 5816 w 10047"/>
                  <a:gd name="connsiteY13-4154" fmla="*/ 7199 h 12371"/>
                  <a:gd name="connsiteX14-4155" fmla="*/ 4674 w 10047"/>
                  <a:gd name="connsiteY14-4156" fmla="*/ 8884 h 12371"/>
                  <a:gd name="connsiteX15-4157" fmla="*/ 3847 w 10047"/>
                  <a:gd name="connsiteY15-4158" fmla="*/ 7492 h 12371"/>
                  <a:gd name="connsiteX16-4159" fmla="*/ 2863 w 10047"/>
                  <a:gd name="connsiteY16-4160" fmla="*/ 10177 h 12371"/>
                  <a:gd name="connsiteX17-4161" fmla="*/ 2143 w 10047"/>
                  <a:gd name="connsiteY17-4162" fmla="*/ 9082 h 12371"/>
                  <a:gd name="connsiteX18-4163" fmla="*/ 1085 w 10047"/>
                  <a:gd name="connsiteY18-4164" fmla="*/ 9564 h 12371"/>
                  <a:gd name="connsiteX19-4165" fmla="*/ 2 w 10047"/>
                  <a:gd name="connsiteY19-4166" fmla="*/ 9980 h 12371"/>
                  <a:gd name="connsiteX20-4167" fmla="*/ 894 w 10047"/>
                  <a:gd name="connsiteY20-4168" fmla="*/ 5635 h 12371"/>
                  <a:gd name="connsiteX0-4169" fmla="*/ 894 w 10047"/>
                  <a:gd name="connsiteY0-4170" fmla="*/ 5635 h 12371"/>
                  <a:gd name="connsiteX1-4171" fmla="*/ 1769 w 10047"/>
                  <a:gd name="connsiteY1-4172" fmla="*/ 4172 h 12371"/>
                  <a:gd name="connsiteX2-4173" fmla="*/ 2324 w 10047"/>
                  <a:gd name="connsiteY2-4174" fmla="*/ 1352 h 12371"/>
                  <a:gd name="connsiteX3-4175" fmla="*/ 3532 w 10047"/>
                  <a:gd name="connsiteY3-4176" fmla="*/ 3032 h 12371"/>
                  <a:gd name="connsiteX4-4177" fmla="*/ 4460 w 10047"/>
                  <a:gd name="connsiteY4-4178" fmla="*/ 5 h 12371"/>
                  <a:gd name="connsiteX5-4179" fmla="*/ 5697 w 10047"/>
                  <a:gd name="connsiteY5-4180" fmla="*/ 2259 h 12371"/>
                  <a:gd name="connsiteX6-4181" fmla="*/ 6521 w 10047"/>
                  <a:gd name="connsiteY6-4182" fmla="*/ 290 h 12371"/>
                  <a:gd name="connsiteX7-4183" fmla="*/ 7901 w 10047"/>
                  <a:gd name="connsiteY7-4184" fmla="*/ 2988 h 12371"/>
                  <a:gd name="connsiteX8-4185" fmla="*/ 9157 w 10047"/>
                  <a:gd name="connsiteY8-4186" fmla="*/ 3990 h 12371"/>
                  <a:gd name="connsiteX9-4187" fmla="*/ 10040 w 10047"/>
                  <a:gd name="connsiteY9-4188" fmla="*/ 12183 h 12371"/>
                  <a:gd name="connsiteX10-4189" fmla="*/ 9544 w 10047"/>
                  <a:gd name="connsiteY10-4190" fmla="*/ 10702 h 12371"/>
                  <a:gd name="connsiteX11-4191" fmla="*/ 8119 w 10047"/>
                  <a:gd name="connsiteY11-4192" fmla="*/ 5642 h 12371"/>
                  <a:gd name="connsiteX12-4193" fmla="*/ 6812 w 10047"/>
                  <a:gd name="connsiteY12-4194" fmla="*/ 9091 h 12371"/>
                  <a:gd name="connsiteX13-4195" fmla="*/ 5816 w 10047"/>
                  <a:gd name="connsiteY13-4196" fmla="*/ 7199 h 12371"/>
                  <a:gd name="connsiteX14-4197" fmla="*/ 4674 w 10047"/>
                  <a:gd name="connsiteY14-4198" fmla="*/ 8884 h 12371"/>
                  <a:gd name="connsiteX15-4199" fmla="*/ 3847 w 10047"/>
                  <a:gd name="connsiteY15-4200" fmla="*/ 7492 h 12371"/>
                  <a:gd name="connsiteX16-4201" fmla="*/ 2863 w 10047"/>
                  <a:gd name="connsiteY16-4202" fmla="*/ 10177 h 12371"/>
                  <a:gd name="connsiteX17-4203" fmla="*/ 2143 w 10047"/>
                  <a:gd name="connsiteY17-4204" fmla="*/ 9082 h 12371"/>
                  <a:gd name="connsiteX18-4205" fmla="*/ 1085 w 10047"/>
                  <a:gd name="connsiteY18-4206" fmla="*/ 9564 h 12371"/>
                  <a:gd name="connsiteX19-4207" fmla="*/ 2 w 10047"/>
                  <a:gd name="connsiteY19-4208" fmla="*/ 9980 h 12371"/>
                  <a:gd name="connsiteX20-4209" fmla="*/ 894 w 10047"/>
                  <a:gd name="connsiteY20-4210" fmla="*/ 5635 h 12371"/>
                  <a:gd name="connsiteX0-4211" fmla="*/ 894 w 10047"/>
                  <a:gd name="connsiteY0-4212" fmla="*/ 5635 h 12371"/>
                  <a:gd name="connsiteX1-4213" fmla="*/ 1769 w 10047"/>
                  <a:gd name="connsiteY1-4214" fmla="*/ 4172 h 12371"/>
                  <a:gd name="connsiteX2-4215" fmla="*/ 2324 w 10047"/>
                  <a:gd name="connsiteY2-4216" fmla="*/ 1352 h 12371"/>
                  <a:gd name="connsiteX3-4217" fmla="*/ 3532 w 10047"/>
                  <a:gd name="connsiteY3-4218" fmla="*/ 3032 h 12371"/>
                  <a:gd name="connsiteX4-4219" fmla="*/ 4460 w 10047"/>
                  <a:gd name="connsiteY4-4220" fmla="*/ 5 h 12371"/>
                  <a:gd name="connsiteX5-4221" fmla="*/ 5697 w 10047"/>
                  <a:gd name="connsiteY5-4222" fmla="*/ 2259 h 12371"/>
                  <a:gd name="connsiteX6-4223" fmla="*/ 6521 w 10047"/>
                  <a:gd name="connsiteY6-4224" fmla="*/ 290 h 12371"/>
                  <a:gd name="connsiteX7-4225" fmla="*/ 7901 w 10047"/>
                  <a:gd name="connsiteY7-4226" fmla="*/ 2988 h 12371"/>
                  <a:gd name="connsiteX8-4227" fmla="*/ 9157 w 10047"/>
                  <a:gd name="connsiteY8-4228" fmla="*/ 3990 h 12371"/>
                  <a:gd name="connsiteX9-4229" fmla="*/ 10040 w 10047"/>
                  <a:gd name="connsiteY9-4230" fmla="*/ 12183 h 12371"/>
                  <a:gd name="connsiteX10-4231" fmla="*/ 9544 w 10047"/>
                  <a:gd name="connsiteY10-4232" fmla="*/ 10702 h 12371"/>
                  <a:gd name="connsiteX11-4233" fmla="*/ 8119 w 10047"/>
                  <a:gd name="connsiteY11-4234" fmla="*/ 5642 h 12371"/>
                  <a:gd name="connsiteX12-4235" fmla="*/ 6812 w 10047"/>
                  <a:gd name="connsiteY12-4236" fmla="*/ 9091 h 12371"/>
                  <a:gd name="connsiteX13-4237" fmla="*/ 5816 w 10047"/>
                  <a:gd name="connsiteY13-4238" fmla="*/ 7199 h 12371"/>
                  <a:gd name="connsiteX14-4239" fmla="*/ 4674 w 10047"/>
                  <a:gd name="connsiteY14-4240" fmla="*/ 8884 h 12371"/>
                  <a:gd name="connsiteX15-4241" fmla="*/ 3847 w 10047"/>
                  <a:gd name="connsiteY15-4242" fmla="*/ 7492 h 12371"/>
                  <a:gd name="connsiteX16-4243" fmla="*/ 2863 w 10047"/>
                  <a:gd name="connsiteY16-4244" fmla="*/ 10177 h 12371"/>
                  <a:gd name="connsiteX17-4245" fmla="*/ 2143 w 10047"/>
                  <a:gd name="connsiteY17-4246" fmla="*/ 9082 h 12371"/>
                  <a:gd name="connsiteX18-4247" fmla="*/ 1085 w 10047"/>
                  <a:gd name="connsiteY18-4248" fmla="*/ 9564 h 12371"/>
                  <a:gd name="connsiteX19-4249" fmla="*/ 2 w 10047"/>
                  <a:gd name="connsiteY19-4250" fmla="*/ 9980 h 12371"/>
                  <a:gd name="connsiteX20-4251" fmla="*/ 894 w 10047"/>
                  <a:gd name="connsiteY20-4252" fmla="*/ 5635 h 12371"/>
                  <a:gd name="connsiteX0-4253" fmla="*/ 894 w 10047"/>
                  <a:gd name="connsiteY0-4254" fmla="*/ 5635 h 12371"/>
                  <a:gd name="connsiteX1-4255" fmla="*/ 1769 w 10047"/>
                  <a:gd name="connsiteY1-4256" fmla="*/ 4172 h 12371"/>
                  <a:gd name="connsiteX2-4257" fmla="*/ 2324 w 10047"/>
                  <a:gd name="connsiteY2-4258" fmla="*/ 1352 h 12371"/>
                  <a:gd name="connsiteX3-4259" fmla="*/ 3532 w 10047"/>
                  <a:gd name="connsiteY3-4260" fmla="*/ 3032 h 12371"/>
                  <a:gd name="connsiteX4-4261" fmla="*/ 4460 w 10047"/>
                  <a:gd name="connsiteY4-4262" fmla="*/ 5 h 12371"/>
                  <a:gd name="connsiteX5-4263" fmla="*/ 5697 w 10047"/>
                  <a:gd name="connsiteY5-4264" fmla="*/ 2259 h 12371"/>
                  <a:gd name="connsiteX6-4265" fmla="*/ 6521 w 10047"/>
                  <a:gd name="connsiteY6-4266" fmla="*/ 290 h 12371"/>
                  <a:gd name="connsiteX7-4267" fmla="*/ 7901 w 10047"/>
                  <a:gd name="connsiteY7-4268" fmla="*/ 2988 h 12371"/>
                  <a:gd name="connsiteX8-4269" fmla="*/ 9157 w 10047"/>
                  <a:gd name="connsiteY8-4270" fmla="*/ 3990 h 12371"/>
                  <a:gd name="connsiteX9-4271" fmla="*/ 10040 w 10047"/>
                  <a:gd name="connsiteY9-4272" fmla="*/ 12183 h 12371"/>
                  <a:gd name="connsiteX10-4273" fmla="*/ 9544 w 10047"/>
                  <a:gd name="connsiteY10-4274" fmla="*/ 10702 h 12371"/>
                  <a:gd name="connsiteX11-4275" fmla="*/ 8119 w 10047"/>
                  <a:gd name="connsiteY11-4276" fmla="*/ 5642 h 12371"/>
                  <a:gd name="connsiteX12-4277" fmla="*/ 6812 w 10047"/>
                  <a:gd name="connsiteY12-4278" fmla="*/ 9091 h 12371"/>
                  <a:gd name="connsiteX13-4279" fmla="*/ 5816 w 10047"/>
                  <a:gd name="connsiteY13-4280" fmla="*/ 7199 h 12371"/>
                  <a:gd name="connsiteX14-4281" fmla="*/ 4674 w 10047"/>
                  <a:gd name="connsiteY14-4282" fmla="*/ 8884 h 12371"/>
                  <a:gd name="connsiteX15-4283" fmla="*/ 3847 w 10047"/>
                  <a:gd name="connsiteY15-4284" fmla="*/ 7492 h 12371"/>
                  <a:gd name="connsiteX16-4285" fmla="*/ 2863 w 10047"/>
                  <a:gd name="connsiteY16-4286" fmla="*/ 10177 h 12371"/>
                  <a:gd name="connsiteX17-4287" fmla="*/ 2143 w 10047"/>
                  <a:gd name="connsiteY17-4288" fmla="*/ 9082 h 12371"/>
                  <a:gd name="connsiteX18-4289" fmla="*/ 1085 w 10047"/>
                  <a:gd name="connsiteY18-4290" fmla="*/ 9564 h 12371"/>
                  <a:gd name="connsiteX19-4291" fmla="*/ 2 w 10047"/>
                  <a:gd name="connsiteY19-4292" fmla="*/ 9980 h 12371"/>
                  <a:gd name="connsiteX20-4293" fmla="*/ 894 w 10047"/>
                  <a:gd name="connsiteY20-4294" fmla="*/ 5635 h 12371"/>
                  <a:gd name="connsiteX0-4295" fmla="*/ 894 w 10047"/>
                  <a:gd name="connsiteY0-4296" fmla="*/ 5635 h 12371"/>
                  <a:gd name="connsiteX1-4297" fmla="*/ 1769 w 10047"/>
                  <a:gd name="connsiteY1-4298" fmla="*/ 4172 h 12371"/>
                  <a:gd name="connsiteX2-4299" fmla="*/ 2324 w 10047"/>
                  <a:gd name="connsiteY2-4300" fmla="*/ 1352 h 12371"/>
                  <a:gd name="connsiteX3-4301" fmla="*/ 3532 w 10047"/>
                  <a:gd name="connsiteY3-4302" fmla="*/ 3032 h 12371"/>
                  <a:gd name="connsiteX4-4303" fmla="*/ 4460 w 10047"/>
                  <a:gd name="connsiteY4-4304" fmla="*/ 5 h 12371"/>
                  <a:gd name="connsiteX5-4305" fmla="*/ 5697 w 10047"/>
                  <a:gd name="connsiteY5-4306" fmla="*/ 2259 h 12371"/>
                  <a:gd name="connsiteX6-4307" fmla="*/ 6521 w 10047"/>
                  <a:gd name="connsiteY6-4308" fmla="*/ 290 h 12371"/>
                  <a:gd name="connsiteX7-4309" fmla="*/ 7901 w 10047"/>
                  <a:gd name="connsiteY7-4310" fmla="*/ 2988 h 12371"/>
                  <a:gd name="connsiteX8-4311" fmla="*/ 9157 w 10047"/>
                  <a:gd name="connsiteY8-4312" fmla="*/ 3990 h 12371"/>
                  <a:gd name="connsiteX9-4313" fmla="*/ 10040 w 10047"/>
                  <a:gd name="connsiteY9-4314" fmla="*/ 12183 h 12371"/>
                  <a:gd name="connsiteX10-4315" fmla="*/ 9544 w 10047"/>
                  <a:gd name="connsiteY10-4316" fmla="*/ 10702 h 12371"/>
                  <a:gd name="connsiteX11-4317" fmla="*/ 8119 w 10047"/>
                  <a:gd name="connsiteY11-4318" fmla="*/ 5642 h 12371"/>
                  <a:gd name="connsiteX12-4319" fmla="*/ 6812 w 10047"/>
                  <a:gd name="connsiteY12-4320" fmla="*/ 9091 h 12371"/>
                  <a:gd name="connsiteX13-4321" fmla="*/ 5816 w 10047"/>
                  <a:gd name="connsiteY13-4322" fmla="*/ 7199 h 12371"/>
                  <a:gd name="connsiteX14-4323" fmla="*/ 4674 w 10047"/>
                  <a:gd name="connsiteY14-4324" fmla="*/ 8884 h 12371"/>
                  <a:gd name="connsiteX15-4325" fmla="*/ 3847 w 10047"/>
                  <a:gd name="connsiteY15-4326" fmla="*/ 7492 h 12371"/>
                  <a:gd name="connsiteX16-4327" fmla="*/ 2863 w 10047"/>
                  <a:gd name="connsiteY16-4328" fmla="*/ 10177 h 12371"/>
                  <a:gd name="connsiteX17-4329" fmla="*/ 2143 w 10047"/>
                  <a:gd name="connsiteY17-4330" fmla="*/ 9082 h 12371"/>
                  <a:gd name="connsiteX18-4331" fmla="*/ 1085 w 10047"/>
                  <a:gd name="connsiteY18-4332" fmla="*/ 9564 h 12371"/>
                  <a:gd name="connsiteX19-4333" fmla="*/ 2 w 10047"/>
                  <a:gd name="connsiteY19-4334" fmla="*/ 9980 h 12371"/>
                  <a:gd name="connsiteX20-4335" fmla="*/ 894 w 10047"/>
                  <a:gd name="connsiteY20-4336" fmla="*/ 5635 h 12371"/>
                  <a:gd name="connsiteX0-4337" fmla="*/ 894 w 10047"/>
                  <a:gd name="connsiteY0-4338" fmla="*/ 5925 h 12661"/>
                  <a:gd name="connsiteX1-4339" fmla="*/ 1769 w 10047"/>
                  <a:gd name="connsiteY1-4340" fmla="*/ 4462 h 12661"/>
                  <a:gd name="connsiteX2-4341" fmla="*/ 2324 w 10047"/>
                  <a:gd name="connsiteY2-4342" fmla="*/ 1642 h 12661"/>
                  <a:gd name="connsiteX3-4343" fmla="*/ 3532 w 10047"/>
                  <a:gd name="connsiteY3-4344" fmla="*/ 3322 h 12661"/>
                  <a:gd name="connsiteX4-4345" fmla="*/ 4460 w 10047"/>
                  <a:gd name="connsiteY4-4346" fmla="*/ 295 h 12661"/>
                  <a:gd name="connsiteX5-4347" fmla="*/ 5697 w 10047"/>
                  <a:gd name="connsiteY5-4348" fmla="*/ 2549 h 12661"/>
                  <a:gd name="connsiteX6-4349" fmla="*/ 6714 w 10047"/>
                  <a:gd name="connsiteY6-4350" fmla="*/ 0 h 12661"/>
                  <a:gd name="connsiteX7-4351" fmla="*/ 7901 w 10047"/>
                  <a:gd name="connsiteY7-4352" fmla="*/ 3278 h 12661"/>
                  <a:gd name="connsiteX8-4353" fmla="*/ 9157 w 10047"/>
                  <a:gd name="connsiteY8-4354" fmla="*/ 4280 h 12661"/>
                  <a:gd name="connsiteX9-4355" fmla="*/ 10040 w 10047"/>
                  <a:gd name="connsiteY9-4356" fmla="*/ 12473 h 12661"/>
                  <a:gd name="connsiteX10-4357" fmla="*/ 9544 w 10047"/>
                  <a:gd name="connsiteY10-4358" fmla="*/ 10992 h 12661"/>
                  <a:gd name="connsiteX11-4359" fmla="*/ 8119 w 10047"/>
                  <a:gd name="connsiteY11-4360" fmla="*/ 5932 h 12661"/>
                  <a:gd name="connsiteX12-4361" fmla="*/ 6812 w 10047"/>
                  <a:gd name="connsiteY12-4362" fmla="*/ 9381 h 12661"/>
                  <a:gd name="connsiteX13-4363" fmla="*/ 5816 w 10047"/>
                  <a:gd name="connsiteY13-4364" fmla="*/ 7489 h 12661"/>
                  <a:gd name="connsiteX14-4365" fmla="*/ 4674 w 10047"/>
                  <a:gd name="connsiteY14-4366" fmla="*/ 9174 h 12661"/>
                  <a:gd name="connsiteX15-4367" fmla="*/ 3847 w 10047"/>
                  <a:gd name="connsiteY15-4368" fmla="*/ 7782 h 12661"/>
                  <a:gd name="connsiteX16-4369" fmla="*/ 2863 w 10047"/>
                  <a:gd name="connsiteY16-4370" fmla="*/ 10467 h 12661"/>
                  <a:gd name="connsiteX17-4371" fmla="*/ 2143 w 10047"/>
                  <a:gd name="connsiteY17-4372" fmla="*/ 9372 h 12661"/>
                  <a:gd name="connsiteX18-4373" fmla="*/ 1085 w 10047"/>
                  <a:gd name="connsiteY18-4374" fmla="*/ 9854 h 12661"/>
                  <a:gd name="connsiteX19-4375" fmla="*/ 2 w 10047"/>
                  <a:gd name="connsiteY19-4376" fmla="*/ 10270 h 12661"/>
                  <a:gd name="connsiteX20-4377" fmla="*/ 894 w 10047"/>
                  <a:gd name="connsiteY20-4378" fmla="*/ 5925 h 12661"/>
                  <a:gd name="connsiteX0-4379" fmla="*/ 894 w 10047"/>
                  <a:gd name="connsiteY0-4380" fmla="*/ 6143 h 12879"/>
                  <a:gd name="connsiteX1-4381" fmla="*/ 1769 w 10047"/>
                  <a:gd name="connsiteY1-4382" fmla="*/ 4680 h 12879"/>
                  <a:gd name="connsiteX2-4383" fmla="*/ 2324 w 10047"/>
                  <a:gd name="connsiteY2-4384" fmla="*/ 1860 h 12879"/>
                  <a:gd name="connsiteX3-4385" fmla="*/ 3532 w 10047"/>
                  <a:gd name="connsiteY3-4386" fmla="*/ 3540 h 12879"/>
                  <a:gd name="connsiteX4-4387" fmla="*/ 4460 w 10047"/>
                  <a:gd name="connsiteY4-4388" fmla="*/ 513 h 12879"/>
                  <a:gd name="connsiteX5-4389" fmla="*/ 5697 w 10047"/>
                  <a:gd name="connsiteY5-4390" fmla="*/ 2767 h 12879"/>
                  <a:gd name="connsiteX6-4391" fmla="*/ 6714 w 10047"/>
                  <a:gd name="connsiteY6-4392" fmla="*/ 0 h 12879"/>
                  <a:gd name="connsiteX7-4393" fmla="*/ 7901 w 10047"/>
                  <a:gd name="connsiteY7-4394" fmla="*/ 3496 h 12879"/>
                  <a:gd name="connsiteX8-4395" fmla="*/ 9157 w 10047"/>
                  <a:gd name="connsiteY8-4396" fmla="*/ 4498 h 12879"/>
                  <a:gd name="connsiteX9-4397" fmla="*/ 10040 w 10047"/>
                  <a:gd name="connsiteY9-4398" fmla="*/ 12691 h 12879"/>
                  <a:gd name="connsiteX10-4399" fmla="*/ 9544 w 10047"/>
                  <a:gd name="connsiteY10-4400" fmla="*/ 11210 h 12879"/>
                  <a:gd name="connsiteX11-4401" fmla="*/ 8119 w 10047"/>
                  <a:gd name="connsiteY11-4402" fmla="*/ 6150 h 12879"/>
                  <a:gd name="connsiteX12-4403" fmla="*/ 6812 w 10047"/>
                  <a:gd name="connsiteY12-4404" fmla="*/ 9599 h 12879"/>
                  <a:gd name="connsiteX13-4405" fmla="*/ 5816 w 10047"/>
                  <a:gd name="connsiteY13-4406" fmla="*/ 7707 h 12879"/>
                  <a:gd name="connsiteX14-4407" fmla="*/ 4674 w 10047"/>
                  <a:gd name="connsiteY14-4408" fmla="*/ 9392 h 12879"/>
                  <a:gd name="connsiteX15-4409" fmla="*/ 3847 w 10047"/>
                  <a:gd name="connsiteY15-4410" fmla="*/ 8000 h 12879"/>
                  <a:gd name="connsiteX16-4411" fmla="*/ 2863 w 10047"/>
                  <a:gd name="connsiteY16-4412" fmla="*/ 10685 h 12879"/>
                  <a:gd name="connsiteX17-4413" fmla="*/ 2143 w 10047"/>
                  <a:gd name="connsiteY17-4414" fmla="*/ 9590 h 12879"/>
                  <a:gd name="connsiteX18-4415" fmla="*/ 1085 w 10047"/>
                  <a:gd name="connsiteY18-4416" fmla="*/ 10072 h 12879"/>
                  <a:gd name="connsiteX19-4417" fmla="*/ 2 w 10047"/>
                  <a:gd name="connsiteY19-4418" fmla="*/ 10488 h 12879"/>
                  <a:gd name="connsiteX20-4419" fmla="*/ 894 w 10047"/>
                  <a:gd name="connsiteY20-4420" fmla="*/ 6143 h 12879"/>
                  <a:gd name="connsiteX0-4421" fmla="*/ 894 w 10047"/>
                  <a:gd name="connsiteY0-4422" fmla="*/ 6156 h 12892"/>
                  <a:gd name="connsiteX1-4423" fmla="*/ 1769 w 10047"/>
                  <a:gd name="connsiteY1-4424" fmla="*/ 4693 h 12892"/>
                  <a:gd name="connsiteX2-4425" fmla="*/ 2324 w 10047"/>
                  <a:gd name="connsiteY2-4426" fmla="*/ 1873 h 12892"/>
                  <a:gd name="connsiteX3-4427" fmla="*/ 3532 w 10047"/>
                  <a:gd name="connsiteY3-4428" fmla="*/ 3553 h 12892"/>
                  <a:gd name="connsiteX4-4429" fmla="*/ 4460 w 10047"/>
                  <a:gd name="connsiteY4-4430" fmla="*/ 526 h 12892"/>
                  <a:gd name="connsiteX5-4431" fmla="*/ 5652 w 10047"/>
                  <a:gd name="connsiteY5-4432" fmla="*/ 2273 h 12892"/>
                  <a:gd name="connsiteX6-4433" fmla="*/ 6714 w 10047"/>
                  <a:gd name="connsiteY6-4434" fmla="*/ 13 h 12892"/>
                  <a:gd name="connsiteX7-4435" fmla="*/ 7901 w 10047"/>
                  <a:gd name="connsiteY7-4436" fmla="*/ 3509 h 12892"/>
                  <a:gd name="connsiteX8-4437" fmla="*/ 9157 w 10047"/>
                  <a:gd name="connsiteY8-4438" fmla="*/ 4511 h 12892"/>
                  <a:gd name="connsiteX9-4439" fmla="*/ 10040 w 10047"/>
                  <a:gd name="connsiteY9-4440" fmla="*/ 12704 h 12892"/>
                  <a:gd name="connsiteX10-4441" fmla="*/ 9544 w 10047"/>
                  <a:gd name="connsiteY10-4442" fmla="*/ 11223 h 12892"/>
                  <a:gd name="connsiteX11-4443" fmla="*/ 8119 w 10047"/>
                  <a:gd name="connsiteY11-4444" fmla="*/ 6163 h 12892"/>
                  <a:gd name="connsiteX12-4445" fmla="*/ 6812 w 10047"/>
                  <a:gd name="connsiteY12-4446" fmla="*/ 9612 h 12892"/>
                  <a:gd name="connsiteX13-4447" fmla="*/ 5816 w 10047"/>
                  <a:gd name="connsiteY13-4448" fmla="*/ 7720 h 12892"/>
                  <a:gd name="connsiteX14-4449" fmla="*/ 4674 w 10047"/>
                  <a:gd name="connsiteY14-4450" fmla="*/ 9405 h 12892"/>
                  <a:gd name="connsiteX15-4451" fmla="*/ 3847 w 10047"/>
                  <a:gd name="connsiteY15-4452" fmla="*/ 8013 h 12892"/>
                  <a:gd name="connsiteX16-4453" fmla="*/ 2863 w 10047"/>
                  <a:gd name="connsiteY16-4454" fmla="*/ 10698 h 12892"/>
                  <a:gd name="connsiteX17-4455" fmla="*/ 2143 w 10047"/>
                  <a:gd name="connsiteY17-4456" fmla="*/ 9603 h 12892"/>
                  <a:gd name="connsiteX18-4457" fmla="*/ 1085 w 10047"/>
                  <a:gd name="connsiteY18-4458" fmla="*/ 10085 h 12892"/>
                  <a:gd name="connsiteX19-4459" fmla="*/ 2 w 10047"/>
                  <a:gd name="connsiteY19-4460" fmla="*/ 10501 h 12892"/>
                  <a:gd name="connsiteX20-4461" fmla="*/ 894 w 10047"/>
                  <a:gd name="connsiteY20-4462" fmla="*/ 6156 h 12892"/>
                  <a:gd name="connsiteX0-4463" fmla="*/ 894 w 10047"/>
                  <a:gd name="connsiteY0-4464" fmla="*/ 6156 h 12892"/>
                  <a:gd name="connsiteX1-4465" fmla="*/ 1769 w 10047"/>
                  <a:gd name="connsiteY1-4466" fmla="*/ 4693 h 12892"/>
                  <a:gd name="connsiteX2-4467" fmla="*/ 2324 w 10047"/>
                  <a:gd name="connsiteY2-4468" fmla="*/ 1873 h 12892"/>
                  <a:gd name="connsiteX3-4469" fmla="*/ 3532 w 10047"/>
                  <a:gd name="connsiteY3-4470" fmla="*/ 3553 h 12892"/>
                  <a:gd name="connsiteX4-4471" fmla="*/ 4460 w 10047"/>
                  <a:gd name="connsiteY4-4472" fmla="*/ 526 h 12892"/>
                  <a:gd name="connsiteX5-4473" fmla="*/ 5652 w 10047"/>
                  <a:gd name="connsiteY5-4474" fmla="*/ 2273 h 12892"/>
                  <a:gd name="connsiteX6-4475" fmla="*/ 6714 w 10047"/>
                  <a:gd name="connsiteY6-4476" fmla="*/ 13 h 12892"/>
                  <a:gd name="connsiteX7-4477" fmla="*/ 7901 w 10047"/>
                  <a:gd name="connsiteY7-4478" fmla="*/ 3509 h 12892"/>
                  <a:gd name="connsiteX8-4479" fmla="*/ 9157 w 10047"/>
                  <a:gd name="connsiteY8-4480" fmla="*/ 4511 h 12892"/>
                  <a:gd name="connsiteX9-4481" fmla="*/ 10040 w 10047"/>
                  <a:gd name="connsiteY9-4482" fmla="*/ 12704 h 12892"/>
                  <a:gd name="connsiteX10-4483" fmla="*/ 9544 w 10047"/>
                  <a:gd name="connsiteY10-4484" fmla="*/ 11223 h 12892"/>
                  <a:gd name="connsiteX11-4485" fmla="*/ 8119 w 10047"/>
                  <a:gd name="connsiteY11-4486" fmla="*/ 6163 h 12892"/>
                  <a:gd name="connsiteX12-4487" fmla="*/ 6738 w 10047"/>
                  <a:gd name="connsiteY12-4488" fmla="*/ 7872 h 12892"/>
                  <a:gd name="connsiteX13-4489" fmla="*/ 5816 w 10047"/>
                  <a:gd name="connsiteY13-4490" fmla="*/ 7720 h 12892"/>
                  <a:gd name="connsiteX14-4491" fmla="*/ 4674 w 10047"/>
                  <a:gd name="connsiteY14-4492" fmla="*/ 9405 h 12892"/>
                  <a:gd name="connsiteX15-4493" fmla="*/ 3847 w 10047"/>
                  <a:gd name="connsiteY15-4494" fmla="*/ 8013 h 12892"/>
                  <a:gd name="connsiteX16-4495" fmla="*/ 2863 w 10047"/>
                  <a:gd name="connsiteY16-4496" fmla="*/ 10698 h 12892"/>
                  <a:gd name="connsiteX17-4497" fmla="*/ 2143 w 10047"/>
                  <a:gd name="connsiteY17-4498" fmla="*/ 9603 h 12892"/>
                  <a:gd name="connsiteX18-4499" fmla="*/ 1085 w 10047"/>
                  <a:gd name="connsiteY18-4500" fmla="*/ 10085 h 12892"/>
                  <a:gd name="connsiteX19-4501" fmla="*/ 2 w 10047"/>
                  <a:gd name="connsiteY19-4502" fmla="*/ 10501 h 12892"/>
                  <a:gd name="connsiteX20-4503" fmla="*/ 894 w 10047"/>
                  <a:gd name="connsiteY20-4504" fmla="*/ 6156 h 12892"/>
                  <a:gd name="connsiteX0-4505" fmla="*/ 894 w 10047"/>
                  <a:gd name="connsiteY0-4506" fmla="*/ 6156 h 12892"/>
                  <a:gd name="connsiteX1-4507" fmla="*/ 1769 w 10047"/>
                  <a:gd name="connsiteY1-4508" fmla="*/ 4693 h 12892"/>
                  <a:gd name="connsiteX2-4509" fmla="*/ 2324 w 10047"/>
                  <a:gd name="connsiteY2-4510" fmla="*/ 1873 h 12892"/>
                  <a:gd name="connsiteX3-4511" fmla="*/ 3532 w 10047"/>
                  <a:gd name="connsiteY3-4512" fmla="*/ 3553 h 12892"/>
                  <a:gd name="connsiteX4-4513" fmla="*/ 4460 w 10047"/>
                  <a:gd name="connsiteY4-4514" fmla="*/ 526 h 12892"/>
                  <a:gd name="connsiteX5-4515" fmla="*/ 5652 w 10047"/>
                  <a:gd name="connsiteY5-4516" fmla="*/ 2273 h 12892"/>
                  <a:gd name="connsiteX6-4517" fmla="*/ 6714 w 10047"/>
                  <a:gd name="connsiteY6-4518" fmla="*/ 13 h 12892"/>
                  <a:gd name="connsiteX7-4519" fmla="*/ 7901 w 10047"/>
                  <a:gd name="connsiteY7-4520" fmla="*/ 3509 h 12892"/>
                  <a:gd name="connsiteX8-4521" fmla="*/ 9157 w 10047"/>
                  <a:gd name="connsiteY8-4522" fmla="*/ 4511 h 12892"/>
                  <a:gd name="connsiteX9-4523" fmla="*/ 10040 w 10047"/>
                  <a:gd name="connsiteY9-4524" fmla="*/ 12704 h 12892"/>
                  <a:gd name="connsiteX10-4525" fmla="*/ 9544 w 10047"/>
                  <a:gd name="connsiteY10-4526" fmla="*/ 11223 h 12892"/>
                  <a:gd name="connsiteX11-4527" fmla="*/ 8119 w 10047"/>
                  <a:gd name="connsiteY11-4528" fmla="*/ 6163 h 12892"/>
                  <a:gd name="connsiteX12-4529" fmla="*/ 6738 w 10047"/>
                  <a:gd name="connsiteY12-4530" fmla="*/ 7872 h 12892"/>
                  <a:gd name="connsiteX13-4531" fmla="*/ 5727 w 10047"/>
                  <a:gd name="connsiteY13-4532" fmla="*/ 5400 h 12892"/>
                  <a:gd name="connsiteX14-4533" fmla="*/ 4674 w 10047"/>
                  <a:gd name="connsiteY14-4534" fmla="*/ 9405 h 12892"/>
                  <a:gd name="connsiteX15-4535" fmla="*/ 3847 w 10047"/>
                  <a:gd name="connsiteY15-4536" fmla="*/ 8013 h 12892"/>
                  <a:gd name="connsiteX16-4537" fmla="*/ 2863 w 10047"/>
                  <a:gd name="connsiteY16-4538" fmla="*/ 10698 h 12892"/>
                  <a:gd name="connsiteX17-4539" fmla="*/ 2143 w 10047"/>
                  <a:gd name="connsiteY17-4540" fmla="*/ 9603 h 12892"/>
                  <a:gd name="connsiteX18-4541" fmla="*/ 1085 w 10047"/>
                  <a:gd name="connsiteY18-4542" fmla="*/ 10085 h 12892"/>
                  <a:gd name="connsiteX19-4543" fmla="*/ 2 w 10047"/>
                  <a:gd name="connsiteY19-4544" fmla="*/ 10501 h 12892"/>
                  <a:gd name="connsiteX20-4545" fmla="*/ 894 w 10047"/>
                  <a:gd name="connsiteY20-4546" fmla="*/ 6156 h 12892"/>
                  <a:gd name="connsiteX0-4547" fmla="*/ 894 w 10047"/>
                  <a:gd name="connsiteY0-4548" fmla="*/ 6156 h 12892"/>
                  <a:gd name="connsiteX1-4549" fmla="*/ 1769 w 10047"/>
                  <a:gd name="connsiteY1-4550" fmla="*/ 4693 h 12892"/>
                  <a:gd name="connsiteX2-4551" fmla="*/ 2324 w 10047"/>
                  <a:gd name="connsiteY2-4552" fmla="*/ 1873 h 12892"/>
                  <a:gd name="connsiteX3-4553" fmla="*/ 3532 w 10047"/>
                  <a:gd name="connsiteY3-4554" fmla="*/ 3553 h 12892"/>
                  <a:gd name="connsiteX4-4555" fmla="*/ 4460 w 10047"/>
                  <a:gd name="connsiteY4-4556" fmla="*/ 526 h 12892"/>
                  <a:gd name="connsiteX5-4557" fmla="*/ 5652 w 10047"/>
                  <a:gd name="connsiteY5-4558" fmla="*/ 2273 h 12892"/>
                  <a:gd name="connsiteX6-4559" fmla="*/ 6714 w 10047"/>
                  <a:gd name="connsiteY6-4560" fmla="*/ 13 h 12892"/>
                  <a:gd name="connsiteX7-4561" fmla="*/ 7901 w 10047"/>
                  <a:gd name="connsiteY7-4562" fmla="*/ 3509 h 12892"/>
                  <a:gd name="connsiteX8-4563" fmla="*/ 9157 w 10047"/>
                  <a:gd name="connsiteY8-4564" fmla="*/ 4511 h 12892"/>
                  <a:gd name="connsiteX9-4565" fmla="*/ 10040 w 10047"/>
                  <a:gd name="connsiteY9-4566" fmla="*/ 12704 h 12892"/>
                  <a:gd name="connsiteX10-4567" fmla="*/ 9544 w 10047"/>
                  <a:gd name="connsiteY10-4568" fmla="*/ 11223 h 12892"/>
                  <a:gd name="connsiteX11-4569" fmla="*/ 8119 w 10047"/>
                  <a:gd name="connsiteY11-4570" fmla="*/ 6163 h 12892"/>
                  <a:gd name="connsiteX12-4571" fmla="*/ 6738 w 10047"/>
                  <a:gd name="connsiteY12-4572" fmla="*/ 7872 h 12892"/>
                  <a:gd name="connsiteX13-4573" fmla="*/ 5727 w 10047"/>
                  <a:gd name="connsiteY13-4574" fmla="*/ 5400 h 12892"/>
                  <a:gd name="connsiteX14-4575" fmla="*/ 4926 w 10047"/>
                  <a:gd name="connsiteY14-4576" fmla="*/ 8028 h 12892"/>
                  <a:gd name="connsiteX15-4577" fmla="*/ 3847 w 10047"/>
                  <a:gd name="connsiteY15-4578" fmla="*/ 8013 h 12892"/>
                  <a:gd name="connsiteX16-4579" fmla="*/ 2863 w 10047"/>
                  <a:gd name="connsiteY16-4580" fmla="*/ 10698 h 12892"/>
                  <a:gd name="connsiteX17-4581" fmla="*/ 2143 w 10047"/>
                  <a:gd name="connsiteY17-4582" fmla="*/ 9603 h 12892"/>
                  <a:gd name="connsiteX18-4583" fmla="*/ 1085 w 10047"/>
                  <a:gd name="connsiteY18-4584" fmla="*/ 10085 h 12892"/>
                  <a:gd name="connsiteX19-4585" fmla="*/ 2 w 10047"/>
                  <a:gd name="connsiteY19-4586" fmla="*/ 10501 h 12892"/>
                  <a:gd name="connsiteX20-4587" fmla="*/ 894 w 10047"/>
                  <a:gd name="connsiteY20-4588" fmla="*/ 6156 h 12892"/>
                  <a:gd name="connsiteX0-4589" fmla="*/ 894 w 10047"/>
                  <a:gd name="connsiteY0-4590" fmla="*/ 6156 h 12892"/>
                  <a:gd name="connsiteX1-4591" fmla="*/ 1769 w 10047"/>
                  <a:gd name="connsiteY1-4592" fmla="*/ 4693 h 12892"/>
                  <a:gd name="connsiteX2-4593" fmla="*/ 2324 w 10047"/>
                  <a:gd name="connsiteY2-4594" fmla="*/ 1873 h 12892"/>
                  <a:gd name="connsiteX3-4595" fmla="*/ 3532 w 10047"/>
                  <a:gd name="connsiteY3-4596" fmla="*/ 3553 h 12892"/>
                  <a:gd name="connsiteX4-4597" fmla="*/ 4460 w 10047"/>
                  <a:gd name="connsiteY4-4598" fmla="*/ 526 h 12892"/>
                  <a:gd name="connsiteX5-4599" fmla="*/ 5652 w 10047"/>
                  <a:gd name="connsiteY5-4600" fmla="*/ 2273 h 12892"/>
                  <a:gd name="connsiteX6-4601" fmla="*/ 6714 w 10047"/>
                  <a:gd name="connsiteY6-4602" fmla="*/ 13 h 12892"/>
                  <a:gd name="connsiteX7-4603" fmla="*/ 7901 w 10047"/>
                  <a:gd name="connsiteY7-4604" fmla="*/ 3509 h 12892"/>
                  <a:gd name="connsiteX8-4605" fmla="*/ 9157 w 10047"/>
                  <a:gd name="connsiteY8-4606" fmla="*/ 4511 h 12892"/>
                  <a:gd name="connsiteX9-4607" fmla="*/ 10040 w 10047"/>
                  <a:gd name="connsiteY9-4608" fmla="*/ 12704 h 12892"/>
                  <a:gd name="connsiteX10-4609" fmla="*/ 9544 w 10047"/>
                  <a:gd name="connsiteY10-4610" fmla="*/ 11223 h 12892"/>
                  <a:gd name="connsiteX11-4611" fmla="*/ 8119 w 10047"/>
                  <a:gd name="connsiteY11-4612" fmla="*/ 6163 h 12892"/>
                  <a:gd name="connsiteX12-4613" fmla="*/ 6738 w 10047"/>
                  <a:gd name="connsiteY12-4614" fmla="*/ 7872 h 12892"/>
                  <a:gd name="connsiteX13-4615" fmla="*/ 5727 w 10047"/>
                  <a:gd name="connsiteY13-4616" fmla="*/ 5400 h 12892"/>
                  <a:gd name="connsiteX14-4617" fmla="*/ 4926 w 10047"/>
                  <a:gd name="connsiteY14-4618" fmla="*/ 8028 h 12892"/>
                  <a:gd name="connsiteX15-4619" fmla="*/ 3847 w 10047"/>
                  <a:gd name="connsiteY15-4620" fmla="*/ 8013 h 12892"/>
                  <a:gd name="connsiteX16-4621" fmla="*/ 2878 w 10047"/>
                  <a:gd name="connsiteY16-4622" fmla="*/ 8523 h 12892"/>
                  <a:gd name="connsiteX17-4623" fmla="*/ 2143 w 10047"/>
                  <a:gd name="connsiteY17-4624" fmla="*/ 9603 h 12892"/>
                  <a:gd name="connsiteX18-4625" fmla="*/ 1085 w 10047"/>
                  <a:gd name="connsiteY18-4626" fmla="*/ 10085 h 12892"/>
                  <a:gd name="connsiteX19-4627" fmla="*/ 2 w 10047"/>
                  <a:gd name="connsiteY19-4628" fmla="*/ 10501 h 12892"/>
                  <a:gd name="connsiteX20-4629" fmla="*/ 894 w 10047"/>
                  <a:gd name="connsiteY20-4630" fmla="*/ 6156 h 12892"/>
                  <a:gd name="connsiteX0-4631" fmla="*/ 894 w 10047"/>
                  <a:gd name="connsiteY0-4632" fmla="*/ 6156 h 12892"/>
                  <a:gd name="connsiteX1-4633" fmla="*/ 1769 w 10047"/>
                  <a:gd name="connsiteY1-4634" fmla="*/ 4693 h 12892"/>
                  <a:gd name="connsiteX2-4635" fmla="*/ 2324 w 10047"/>
                  <a:gd name="connsiteY2-4636" fmla="*/ 1873 h 12892"/>
                  <a:gd name="connsiteX3-4637" fmla="*/ 3532 w 10047"/>
                  <a:gd name="connsiteY3-4638" fmla="*/ 3553 h 12892"/>
                  <a:gd name="connsiteX4-4639" fmla="*/ 4460 w 10047"/>
                  <a:gd name="connsiteY4-4640" fmla="*/ 526 h 12892"/>
                  <a:gd name="connsiteX5-4641" fmla="*/ 5652 w 10047"/>
                  <a:gd name="connsiteY5-4642" fmla="*/ 2273 h 12892"/>
                  <a:gd name="connsiteX6-4643" fmla="*/ 6714 w 10047"/>
                  <a:gd name="connsiteY6-4644" fmla="*/ 13 h 12892"/>
                  <a:gd name="connsiteX7-4645" fmla="*/ 7901 w 10047"/>
                  <a:gd name="connsiteY7-4646" fmla="*/ 3509 h 12892"/>
                  <a:gd name="connsiteX8-4647" fmla="*/ 9157 w 10047"/>
                  <a:gd name="connsiteY8-4648" fmla="*/ 4511 h 12892"/>
                  <a:gd name="connsiteX9-4649" fmla="*/ 10040 w 10047"/>
                  <a:gd name="connsiteY9-4650" fmla="*/ 12704 h 12892"/>
                  <a:gd name="connsiteX10-4651" fmla="*/ 9544 w 10047"/>
                  <a:gd name="connsiteY10-4652" fmla="*/ 11223 h 12892"/>
                  <a:gd name="connsiteX11-4653" fmla="*/ 8119 w 10047"/>
                  <a:gd name="connsiteY11-4654" fmla="*/ 6163 h 12892"/>
                  <a:gd name="connsiteX12-4655" fmla="*/ 6738 w 10047"/>
                  <a:gd name="connsiteY12-4656" fmla="*/ 7872 h 12892"/>
                  <a:gd name="connsiteX13-4657" fmla="*/ 5727 w 10047"/>
                  <a:gd name="connsiteY13-4658" fmla="*/ 5400 h 12892"/>
                  <a:gd name="connsiteX14-4659" fmla="*/ 4926 w 10047"/>
                  <a:gd name="connsiteY14-4660" fmla="*/ 8028 h 12892"/>
                  <a:gd name="connsiteX15-4661" fmla="*/ 3832 w 10047"/>
                  <a:gd name="connsiteY15-4662" fmla="*/ 6853 h 12892"/>
                  <a:gd name="connsiteX16-4663" fmla="*/ 2878 w 10047"/>
                  <a:gd name="connsiteY16-4664" fmla="*/ 8523 h 12892"/>
                  <a:gd name="connsiteX17-4665" fmla="*/ 2143 w 10047"/>
                  <a:gd name="connsiteY17-4666" fmla="*/ 9603 h 12892"/>
                  <a:gd name="connsiteX18-4667" fmla="*/ 1085 w 10047"/>
                  <a:gd name="connsiteY18-4668" fmla="*/ 10085 h 12892"/>
                  <a:gd name="connsiteX19-4669" fmla="*/ 2 w 10047"/>
                  <a:gd name="connsiteY19-4670" fmla="*/ 10501 h 12892"/>
                  <a:gd name="connsiteX20-4671" fmla="*/ 894 w 10047"/>
                  <a:gd name="connsiteY20-4672" fmla="*/ 6156 h 12892"/>
                  <a:gd name="connsiteX0-4673" fmla="*/ 894 w 10047"/>
                  <a:gd name="connsiteY0-4674" fmla="*/ 6156 h 12892"/>
                  <a:gd name="connsiteX1-4675" fmla="*/ 1769 w 10047"/>
                  <a:gd name="connsiteY1-4676" fmla="*/ 4693 h 12892"/>
                  <a:gd name="connsiteX2-4677" fmla="*/ 2324 w 10047"/>
                  <a:gd name="connsiteY2-4678" fmla="*/ 1873 h 12892"/>
                  <a:gd name="connsiteX3-4679" fmla="*/ 3532 w 10047"/>
                  <a:gd name="connsiteY3-4680" fmla="*/ 3553 h 12892"/>
                  <a:gd name="connsiteX4-4681" fmla="*/ 4460 w 10047"/>
                  <a:gd name="connsiteY4-4682" fmla="*/ 526 h 12892"/>
                  <a:gd name="connsiteX5-4683" fmla="*/ 5652 w 10047"/>
                  <a:gd name="connsiteY5-4684" fmla="*/ 2273 h 12892"/>
                  <a:gd name="connsiteX6-4685" fmla="*/ 6714 w 10047"/>
                  <a:gd name="connsiteY6-4686" fmla="*/ 13 h 12892"/>
                  <a:gd name="connsiteX7-4687" fmla="*/ 7901 w 10047"/>
                  <a:gd name="connsiteY7-4688" fmla="*/ 3509 h 12892"/>
                  <a:gd name="connsiteX8-4689" fmla="*/ 9157 w 10047"/>
                  <a:gd name="connsiteY8-4690" fmla="*/ 4511 h 12892"/>
                  <a:gd name="connsiteX9-4691" fmla="*/ 10040 w 10047"/>
                  <a:gd name="connsiteY9-4692" fmla="*/ 12704 h 12892"/>
                  <a:gd name="connsiteX10-4693" fmla="*/ 9544 w 10047"/>
                  <a:gd name="connsiteY10-4694" fmla="*/ 11223 h 12892"/>
                  <a:gd name="connsiteX11-4695" fmla="*/ 8119 w 10047"/>
                  <a:gd name="connsiteY11-4696" fmla="*/ 6163 h 12892"/>
                  <a:gd name="connsiteX12-4697" fmla="*/ 6738 w 10047"/>
                  <a:gd name="connsiteY12-4698" fmla="*/ 7872 h 12892"/>
                  <a:gd name="connsiteX13-4699" fmla="*/ 5727 w 10047"/>
                  <a:gd name="connsiteY13-4700" fmla="*/ 5400 h 12892"/>
                  <a:gd name="connsiteX14-4701" fmla="*/ 4926 w 10047"/>
                  <a:gd name="connsiteY14-4702" fmla="*/ 8028 h 12892"/>
                  <a:gd name="connsiteX15-4703" fmla="*/ 3832 w 10047"/>
                  <a:gd name="connsiteY15-4704" fmla="*/ 6853 h 12892"/>
                  <a:gd name="connsiteX16-4705" fmla="*/ 2878 w 10047"/>
                  <a:gd name="connsiteY16-4706" fmla="*/ 8523 h 12892"/>
                  <a:gd name="connsiteX17-4707" fmla="*/ 2143 w 10047"/>
                  <a:gd name="connsiteY17-4708" fmla="*/ 9603 h 12892"/>
                  <a:gd name="connsiteX18-4709" fmla="*/ 1085 w 10047"/>
                  <a:gd name="connsiteY18-4710" fmla="*/ 10085 h 12892"/>
                  <a:gd name="connsiteX19-4711" fmla="*/ 2 w 10047"/>
                  <a:gd name="connsiteY19-4712" fmla="*/ 10501 h 12892"/>
                  <a:gd name="connsiteX20-4713" fmla="*/ 894 w 10047"/>
                  <a:gd name="connsiteY20-4714" fmla="*/ 6156 h 12892"/>
                  <a:gd name="connsiteX0-4715" fmla="*/ 894 w 10047"/>
                  <a:gd name="connsiteY0-4716" fmla="*/ 6156 h 12892"/>
                  <a:gd name="connsiteX1-4717" fmla="*/ 1769 w 10047"/>
                  <a:gd name="connsiteY1-4718" fmla="*/ 4693 h 12892"/>
                  <a:gd name="connsiteX2-4719" fmla="*/ 2324 w 10047"/>
                  <a:gd name="connsiteY2-4720" fmla="*/ 1873 h 12892"/>
                  <a:gd name="connsiteX3-4721" fmla="*/ 3532 w 10047"/>
                  <a:gd name="connsiteY3-4722" fmla="*/ 3553 h 12892"/>
                  <a:gd name="connsiteX4-4723" fmla="*/ 4460 w 10047"/>
                  <a:gd name="connsiteY4-4724" fmla="*/ 526 h 12892"/>
                  <a:gd name="connsiteX5-4725" fmla="*/ 5652 w 10047"/>
                  <a:gd name="connsiteY5-4726" fmla="*/ 2273 h 12892"/>
                  <a:gd name="connsiteX6-4727" fmla="*/ 6714 w 10047"/>
                  <a:gd name="connsiteY6-4728" fmla="*/ 13 h 12892"/>
                  <a:gd name="connsiteX7-4729" fmla="*/ 7901 w 10047"/>
                  <a:gd name="connsiteY7-4730" fmla="*/ 3509 h 12892"/>
                  <a:gd name="connsiteX8-4731" fmla="*/ 9157 w 10047"/>
                  <a:gd name="connsiteY8-4732" fmla="*/ 4511 h 12892"/>
                  <a:gd name="connsiteX9-4733" fmla="*/ 10040 w 10047"/>
                  <a:gd name="connsiteY9-4734" fmla="*/ 12704 h 12892"/>
                  <a:gd name="connsiteX10-4735" fmla="*/ 9544 w 10047"/>
                  <a:gd name="connsiteY10-4736" fmla="*/ 11223 h 12892"/>
                  <a:gd name="connsiteX11-4737" fmla="*/ 8119 w 10047"/>
                  <a:gd name="connsiteY11-4738" fmla="*/ 6163 h 12892"/>
                  <a:gd name="connsiteX12-4739" fmla="*/ 6738 w 10047"/>
                  <a:gd name="connsiteY12-4740" fmla="*/ 7872 h 12892"/>
                  <a:gd name="connsiteX13-4741" fmla="*/ 5727 w 10047"/>
                  <a:gd name="connsiteY13-4742" fmla="*/ 5400 h 12892"/>
                  <a:gd name="connsiteX14-4743" fmla="*/ 4926 w 10047"/>
                  <a:gd name="connsiteY14-4744" fmla="*/ 8028 h 12892"/>
                  <a:gd name="connsiteX15-4745" fmla="*/ 3832 w 10047"/>
                  <a:gd name="connsiteY15-4746" fmla="*/ 6853 h 12892"/>
                  <a:gd name="connsiteX16-4747" fmla="*/ 2878 w 10047"/>
                  <a:gd name="connsiteY16-4748" fmla="*/ 8523 h 12892"/>
                  <a:gd name="connsiteX17-4749" fmla="*/ 2143 w 10047"/>
                  <a:gd name="connsiteY17-4750" fmla="*/ 9603 h 12892"/>
                  <a:gd name="connsiteX18-4751" fmla="*/ 1085 w 10047"/>
                  <a:gd name="connsiteY18-4752" fmla="*/ 10085 h 12892"/>
                  <a:gd name="connsiteX19-4753" fmla="*/ 2 w 10047"/>
                  <a:gd name="connsiteY19-4754" fmla="*/ 10501 h 12892"/>
                  <a:gd name="connsiteX20-4755" fmla="*/ 894 w 10047"/>
                  <a:gd name="connsiteY20-4756" fmla="*/ 6156 h 12892"/>
                  <a:gd name="connsiteX0-4757" fmla="*/ 894 w 10047"/>
                  <a:gd name="connsiteY0-4758" fmla="*/ 6156 h 12892"/>
                  <a:gd name="connsiteX1-4759" fmla="*/ 1769 w 10047"/>
                  <a:gd name="connsiteY1-4760" fmla="*/ 4693 h 12892"/>
                  <a:gd name="connsiteX2-4761" fmla="*/ 2324 w 10047"/>
                  <a:gd name="connsiteY2-4762" fmla="*/ 1873 h 12892"/>
                  <a:gd name="connsiteX3-4763" fmla="*/ 3532 w 10047"/>
                  <a:gd name="connsiteY3-4764" fmla="*/ 3553 h 12892"/>
                  <a:gd name="connsiteX4-4765" fmla="*/ 4460 w 10047"/>
                  <a:gd name="connsiteY4-4766" fmla="*/ 526 h 12892"/>
                  <a:gd name="connsiteX5-4767" fmla="*/ 5652 w 10047"/>
                  <a:gd name="connsiteY5-4768" fmla="*/ 2273 h 12892"/>
                  <a:gd name="connsiteX6-4769" fmla="*/ 6714 w 10047"/>
                  <a:gd name="connsiteY6-4770" fmla="*/ 13 h 12892"/>
                  <a:gd name="connsiteX7-4771" fmla="*/ 7901 w 10047"/>
                  <a:gd name="connsiteY7-4772" fmla="*/ 3509 h 12892"/>
                  <a:gd name="connsiteX8-4773" fmla="*/ 9157 w 10047"/>
                  <a:gd name="connsiteY8-4774" fmla="*/ 4511 h 12892"/>
                  <a:gd name="connsiteX9-4775" fmla="*/ 10040 w 10047"/>
                  <a:gd name="connsiteY9-4776" fmla="*/ 12704 h 12892"/>
                  <a:gd name="connsiteX10-4777" fmla="*/ 9544 w 10047"/>
                  <a:gd name="connsiteY10-4778" fmla="*/ 11223 h 12892"/>
                  <a:gd name="connsiteX11-4779" fmla="*/ 8119 w 10047"/>
                  <a:gd name="connsiteY11-4780" fmla="*/ 6163 h 12892"/>
                  <a:gd name="connsiteX12-4781" fmla="*/ 6738 w 10047"/>
                  <a:gd name="connsiteY12-4782" fmla="*/ 7872 h 12892"/>
                  <a:gd name="connsiteX13-4783" fmla="*/ 5727 w 10047"/>
                  <a:gd name="connsiteY13-4784" fmla="*/ 5400 h 12892"/>
                  <a:gd name="connsiteX14-4785" fmla="*/ 4926 w 10047"/>
                  <a:gd name="connsiteY14-4786" fmla="*/ 8028 h 12892"/>
                  <a:gd name="connsiteX15-4787" fmla="*/ 3832 w 10047"/>
                  <a:gd name="connsiteY15-4788" fmla="*/ 6853 h 12892"/>
                  <a:gd name="connsiteX16-4789" fmla="*/ 3145 w 10047"/>
                  <a:gd name="connsiteY16-4790" fmla="*/ 9683 h 12892"/>
                  <a:gd name="connsiteX17-4791" fmla="*/ 2143 w 10047"/>
                  <a:gd name="connsiteY17-4792" fmla="*/ 9603 h 12892"/>
                  <a:gd name="connsiteX18-4793" fmla="*/ 1085 w 10047"/>
                  <a:gd name="connsiteY18-4794" fmla="*/ 10085 h 12892"/>
                  <a:gd name="connsiteX19-4795" fmla="*/ 2 w 10047"/>
                  <a:gd name="connsiteY19-4796" fmla="*/ 10501 h 12892"/>
                  <a:gd name="connsiteX20-4797" fmla="*/ 894 w 10047"/>
                  <a:gd name="connsiteY20-4798" fmla="*/ 6156 h 12892"/>
                  <a:gd name="connsiteX0-4799" fmla="*/ 894 w 10047"/>
                  <a:gd name="connsiteY0-4800" fmla="*/ 6156 h 12892"/>
                  <a:gd name="connsiteX1-4801" fmla="*/ 1769 w 10047"/>
                  <a:gd name="connsiteY1-4802" fmla="*/ 4693 h 12892"/>
                  <a:gd name="connsiteX2-4803" fmla="*/ 2324 w 10047"/>
                  <a:gd name="connsiteY2-4804" fmla="*/ 1873 h 12892"/>
                  <a:gd name="connsiteX3-4805" fmla="*/ 3532 w 10047"/>
                  <a:gd name="connsiteY3-4806" fmla="*/ 3553 h 12892"/>
                  <a:gd name="connsiteX4-4807" fmla="*/ 4460 w 10047"/>
                  <a:gd name="connsiteY4-4808" fmla="*/ 526 h 12892"/>
                  <a:gd name="connsiteX5-4809" fmla="*/ 5652 w 10047"/>
                  <a:gd name="connsiteY5-4810" fmla="*/ 2273 h 12892"/>
                  <a:gd name="connsiteX6-4811" fmla="*/ 6714 w 10047"/>
                  <a:gd name="connsiteY6-4812" fmla="*/ 13 h 12892"/>
                  <a:gd name="connsiteX7-4813" fmla="*/ 7901 w 10047"/>
                  <a:gd name="connsiteY7-4814" fmla="*/ 3509 h 12892"/>
                  <a:gd name="connsiteX8-4815" fmla="*/ 9157 w 10047"/>
                  <a:gd name="connsiteY8-4816" fmla="*/ 4511 h 12892"/>
                  <a:gd name="connsiteX9-4817" fmla="*/ 10040 w 10047"/>
                  <a:gd name="connsiteY9-4818" fmla="*/ 12704 h 12892"/>
                  <a:gd name="connsiteX10-4819" fmla="*/ 9544 w 10047"/>
                  <a:gd name="connsiteY10-4820" fmla="*/ 11223 h 12892"/>
                  <a:gd name="connsiteX11-4821" fmla="*/ 8119 w 10047"/>
                  <a:gd name="connsiteY11-4822" fmla="*/ 6163 h 12892"/>
                  <a:gd name="connsiteX12-4823" fmla="*/ 6738 w 10047"/>
                  <a:gd name="connsiteY12-4824" fmla="*/ 7872 h 12892"/>
                  <a:gd name="connsiteX13-4825" fmla="*/ 5727 w 10047"/>
                  <a:gd name="connsiteY13-4826" fmla="*/ 5400 h 12892"/>
                  <a:gd name="connsiteX14-4827" fmla="*/ 4926 w 10047"/>
                  <a:gd name="connsiteY14-4828" fmla="*/ 8028 h 12892"/>
                  <a:gd name="connsiteX15-4829" fmla="*/ 3832 w 10047"/>
                  <a:gd name="connsiteY15-4830" fmla="*/ 6853 h 12892"/>
                  <a:gd name="connsiteX16-4831" fmla="*/ 3145 w 10047"/>
                  <a:gd name="connsiteY16-4832" fmla="*/ 9683 h 12892"/>
                  <a:gd name="connsiteX17-4833" fmla="*/ 2143 w 10047"/>
                  <a:gd name="connsiteY17-4834" fmla="*/ 9603 h 12892"/>
                  <a:gd name="connsiteX18-4835" fmla="*/ 1085 w 10047"/>
                  <a:gd name="connsiteY18-4836" fmla="*/ 10085 h 12892"/>
                  <a:gd name="connsiteX19-4837" fmla="*/ 2 w 10047"/>
                  <a:gd name="connsiteY19-4838" fmla="*/ 10501 h 12892"/>
                  <a:gd name="connsiteX20-4839" fmla="*/ 894 w 10047"/>
                  <a:gd name="connsiteY20-4840" fmla="*/ 6156 h 12892"/>
                  <a:gd name="connsiteX0-4841" fmla="*/ 894 w 10047"/>
                  <a:gd name="connsiteY0-4842" fmla="*/ 6156 h 12892"/>
                  <a:gd name="connsiteX1-4843" fmla="*/ 1769 w 10047"/>
                  <a:gd name="connsiteY1-4844" fmla="*/ 4693 h 12892"/>
                  <a:gd name="connsiteX2-4845" fmla="*/ 2324 w 10047"/>
                  <a:gd name="connsiteY2-4846" fmla="*/ 1873 h 12892"/>
                  <a:gd name="connsiteX3-4847" fmla="*/ 3532 w 10047"/>
                  <a:gd name="connsiteY3-4848" fmla="*/ 3553 h 12892"/>
                  <a:gd name="connsiteX4-4849" fmla="*/ 4460 w 10047"/>
                  <a:gd name="connsiteY4-4850" fmla="*/ 526 h 12892"/>
                  <a:gd name="connsiteX5-4851" fmla="*/ 5652 w 10047"/>
                  <a:gd name="connsiteY5-4852" fmla="*/ 2273 h 12892"/>
                  <a:gd name="connsiteX6-4853" fmla="*/ 6714 w 10047"/>
                  <a:gd name="connsiteY6-4854" fmla="*/ 13 h 12892"/>
                  <a:gd name="connsiteX7-4855" fmla="*/ 7901 w 10047"/>
                  <a:gd name="connsiteY7-4856" fmla="*/ 3509 h 12892"/>
                  <a:gd name="connsiteX8-4857" fmla="*/ 9157 w 10047"/>
                  <a:gd name="connsiteY8-4858" fmla="*/ 4511 h 12892"/>
                  <a:gd name="connsiteX9-4859" fmla="*/ 10040 w 10047"/>
                  <a:gd name="connsiteY9-4860" fmla="*/ 12704 h 12892"/>
                  <a:gd name="connsiteX10-4861" fmla="*/ 9544 w 10047"/>
                  <a:gd name="connsiteY10-4862" fmla="*/ 11223 h 12892"/>
                  <a:gd name="connsiteX11-4863" fmla="*/ 8119 w 10047"/>
                  <a:gd name="connsiteY11-4864" fmla="*/ 6163 h 12892"/>
                  <a:gd name="connsiteX12-4865" fmla="*/ 6738 w 10047"/>
                  <a:gd name="connsiteY12-4866" fmla="*/ 7872 h 12892"/>
                  <a:gd name="connsiteX13-4867" fmla="*/ 5727 w 10047"/>
                  <a:gd name="connsiteY13-4868" fmla="*/ 5400 h 12892"/>
                  <a:gd name="connsiteX14-4869" fmla="*/ 4926 w 10047"/>
                  <a:gd name="connsiteY14-4870" fmla="*/ 8028 h 12892"/>
                  <a:gd name="connsiteX15-4871" fmla="*/ 3832 w 10047"/>
                  <a:gd name="connsiteY15-4872" fmla="*/ 6853 h 12892"/>
                  <a:gd name="connsiteX16-4873" fmla="*/ 3145 w 10047"/>
                  <a:gd name="connsiteY16-4874" fmla="*/ 9683 h 12892"/>
                  <a:gd name="connsiteX17-4875" fmla="*/ 2143 w 10047"/>
                  <a:gd name="connsiteY17-4876" fmla="*/ 9603 h 12892"/>
                  <a:gd name="connsiteX18-4877" fmla="*/ 1085 w 10047"/>
                  <a:gd name="connsiteY18-4878" fmla="*/ 10085 h 12892"/>
                  <a:gd name="connsiteX19-4879" fmla="*/ 2 w 10047"/>
                  <a:gd name="connsiteY19-4880" fmla="*/ 10501 h 12892"/>
                  <a:gd name="connsiteX20-4881" fmla="*/ 894 w 10047"/>
                  <a:gd name="connsiteY20-4882" fmla="*/ 6156 h 12892"/>
                  <a:gd name="connsiteX0-4883" fmla="*/ 894 w 10047"/>
                  <a:gd name="connsiteY0-4884" fmla="*/ 6156 h 12892"/>
                  <a:gd name="connsiteX1-4885" fmla="*/ 1769 w 10047"/>
                  <a:gd name="connsiteY1-4886" fmla="*/ 4693 h 12892"/>
                  <a:gd name="connsiteX2-4887" fmla="*/ 2324 w 10047"/>
                  <a:gd name="connsiteY2-4888" fmla="*/ 1873 h 12892"/>
                  <a:gd name="connsiteX3-4889" fmla="*/ 3532 w 10047"/>
                  <a:gd name="connsiteY3-4890" fmla="*/ 3553 h 12892"/>
                  <a:gd name="connsiteX4-4891" fmla="*/ 4460 w 10047"/>
                  <a:gd name="connsiteY4-4892" fmla="*/ 526 h 12892"/>
                  <a:gd name="connsiteX5-4893" fmla="*/ 5652 w 10047"/>
                  <a:gd name="connsiteY5-4894" fmla="*/ 2273 h 12892"/>
                  <a:gd name="connsiteX6-4895" fmla="*/ 6714 w 10047"/>
                  <a:gd name="connsiteY6-4896" fmla="*/ 13 h 12892"/>
                  <a:gd name="connsiteX7-4897" fmla="*/ 7901 w 10047"/>
                  <a:gd name="connsiteY7-4898" fmla="*/ 3509 h 12892"/>
                  <a:gd name="connsiteX8-4899" fmla="*/ 9157 w 10047"/>
                  <a:gd name="connsiteY8-4900" fmla="*/ 4511 h 12892"/>
                  <a:gd name="connsiteX9-4901" fmla="*/ 10040 w 10047"/>
                  <a:gd name="connsiteY9-4902" fmla="*/ 12704 h 12892"/>
                  <a:gd name="connsiteX10-4903" fmla="*/ 9544 w 10047"/>
                  <a:gd name="connsiteY10-4904" fmla="*/ 11223 h 12892"/>
                  <a:gd name="connsiteX11-4905" fmla="*/ 8119 w 10047"/>
                  <a:gd name="connsiteY11-4906" fmla="*/ 6163 h 12892"/>
                  <a:gd name="connsiteX12-4907" fmla="*/ 6738 w 10047"/>
                  <a:gd name="connsiteY12-4908" fmla="*/ 7872 h 12892"/>
                  <a:gd name="connsiteX13-4909" fmla="*/ 5727 w 10047"/>
                  <a:gd name="connsiteY13-4910" fmla="*/ 5400 h 12892"/>
                  <a:gd name="connsiteX14-4911" fmla="*/ 4926 w 10047"/>
                  <a:gd name="connsiteY14-4912" fmla="*/ 8028 h 12892"/>
                  <a:gd name="connsiteX15-4913" fmla="*/ 3832 w 10047"/>
                  <a:gd name="connsiteY15-4914" fmla="*/ 6853 h 12892"/>
                  <a:gd name="connsiteX16-4915" fmla="*/ 2997 w 10047"/>
                  <a:gd name="connsiteY16-4916" fmla="*/ 9466 h 12892"/>
                  <a:gd name="connsiteX17-4917" fmla="*/ 2143 w 10047"/>
                  <a:gd name="connsiteY17-4918" fmla="*/ 9603 h 12892"/>
                  <a:gd name="connsiteX18-4919" fmla="*/ 1085 w 10047"/>
                  <a:gd name="connsiteY18-4920" fmla="*/ 10085 h 12892"/>
                  <a:gd name="connsiteX19-4921" fmla="*/ 2 w 10047"/>
                  <a:gd name="connsiteY19-4922" fmla="*/ 10501 h 12892"/>
                  <a:gd name="connsiteX20-4923" fmla="*/ 894 w 10047"/>
                  <a:gd name="connsiteY20-4924" fmla="*/ 6156 h 12892"/>
                  <a:gd name="connsiteX0-4925" fmla="*/ 894 w 10047"/>
                  <a:gd name="connsiteY0-4926" fmla="*/ 6156 h 12892"/>
                  <a:gd name="connsiteX1-4927" fmla="*/ 1769 w 10047"/>
                  <a:gd name="connsiteY1-4928" fmla="*/ 4693 h 12892"/>
                  <a:gd name="connsiteX2-4929" fmla="*/ 2324 w 10047"/>
                  <a:gd name="connsiteY2-4930" fmla="*/ 1873 h 12892"/>
                  <a:gd name="connsiteX3-4931" fmla="*/ 3532 w 10047"/>
                  <a:gd name="connsiteY3-4932" fmla="*/ 3553 h 12892"/>
                  <a:gd name="connsiteX4-4933" fmla="*/ 4460 w 10047"/>
                  <a:gd name="connsiteY4-4934" fmla="*/ 526 h 12892"/>
                  <a:gd name="connsiteX5-4935" fmla="*/ 5652 w 10047"/>
                  <a:gd name="connsiteY5-4936" fmla="*/ 2273 h 12892"/>
                  <a:gd name="connsiteX6-4937" fmla="*/ 6714 w 10047"/>
                  <a:gd name="connsiteY6-4938" fmla="*/ 13 h 12892"/>
                  <a:gd name="connsiteX7-4939" fmla="*/ 7901 w 10047"/>
                  <a:gd name="connsiteY7-4940" fmla="*/ 3509 h 12892"/>
                  <a:gd name="connsiteX8-4941" fmla="*/ 9157 w 10047"/>
                  <a:gd name="connsiteY8-4942" fmla="*/ 4511 h 12892"/>
                  <a:gd name="connsiteX9-4943" fmla="*/ 10040 w 10047"/>
                  <a:gd name="connsiteY9-4944" fmla="*/ 12704 h 12892"/>
                  <a:gd name="connsiteX10-4945" fmla="*/ 9544 w 10047"/>
                  <a:gd name="connsiteY10-4946" fmla="*/ 11223 h 12892"/>
                  <a:gd name="connsiteX11-4947" fmla="*/ 8119 w 10047"/>
                  <a:gd name="connsiteY11-4948" fmla="*/ 6163 h 12892"/>
                  <a:gd name="connsiteX12-4949" fmla="*/ 6738 w 10047"/>
                  <a:gd name="connsiteY12-4950" fmla="*/ 7872 h 12892"/>
                  <a:gd name="connsiteX13-4951" fmla="*/ 5727 w 10047"/>
                  <a:gd name="connsiteY13-4952" fmla="*/ 5400 h 12892"/>
                  <a:gd name="connsiteX14-4953" fmla="*/ 4926 w 10047"/>
                  <a:gd name="connsiteY14-4954" fmla="*/ 8028 h 12892"/>
                  <a:gd name="connsiteX15-4955" fmla="*/ 3832 w 10047"/>
                  <a:gd name="connsiteY15-4956" fmla="*/ 6853 h 12892"/>
                  <a:gd name="connsiteX16-4957" fmla="*/ 2997 w 10047"/>
                  <a:gd name="connsiteY16-4958" fmla="*/ 9466 h 12892"/>
                  <a:gd name="connsiteX17-4959" fmla="*/ 1950 w 10047"/>
                  <a:gd name="connsiteY17-4960" fmla="*/ 8298 h 12892"/>
                  <a:gd name="connsiteX18-4961" fmla="*/ 1085 w 10047"/>
                  <a:gd name="connsiteY18-4962" fmla="*/ 10085 h 12892"/>
                  <a:gd name="connsiteX19-4963" fmla="*/ 2 w 10047"/>
                  <a:gd name="connsiteY19-4964" fmla="*/ 10501 h 12892"/>
                  <a:gd name="connsiteX20-4965" fmla="*/ 894 w 10047"/>
                  <a:gd name="connsiteY20-4966" fmla="*/ 6156 h 12892"/>
                  <a:gd name="connsiteX0-4967" fmla="*/ 894 w 10047"/>
                  <a:gd name="connsiteY0-4968" fmla="*/ 6156 h 12892"/>
                  <a:gd name="connsiteX1-4969" fmla="*/ 1769 w 10047"/>
                  <a:gd name="connsiteY1-4970" fmla="*/ 4693 h 12892"/>
                  <a:gd name="connsiteX2-4971" fmla="*/ 2324 w 10047"/>
                  <a:gd name="connsiteY2-4972" fmla="*/ 1873 h 12892"/>
                  <a:gd name="connsiteX3-4973" fmla="*/ 3532 w 10047"/>
                  <a:gd name="connsiteY3-4974" fmla="*/ 3553 h 12892"/>
                  <a:gd name="connsiteX4-4975" fmla="*/ 4460 w 10047"/>
                  <a:gd name="connsiteY4-4976" fmla="*/ 526 h 12892"/>
                  <a:gd name="connsiteX5-4977" fmla="*/ 5652 w 10047"/>
                  <a:gd name="connsiteY5-4978" fmla="*/ 2273 h 12892"/>
                  <a:gd name="connsiteX6-4979" fmla="*/ 6714 w 10047"/>
                  <a:gd name="connsiteY6-4980" fmla="*/ 13 h 12892"/>
                  <a:gd name="connsiteX7-4981" fmla="*/ 7901 w 10047"/>
                  <a:gd name="connsiteY7-4982" fmla="*/ 3509 h 12892"/>
                  <a:gd name="connsiteX8-4983" fmla="*/ 9157 w 10047"/>
                  <a:gd name="connsiteY8-4984" fmla="*/ 4511 h 12892"/>
                  <a:gd name="connsiteX9-4985" fmla="*/ 10040 w 10047"/>
                  <a:gd name="connsiteY9-4986" fmla="*/ 12704 h 12892"/>
                  <a:gd name="connsiteX10-4987" fmla="*/ 9544 w 10047"/>
                  <a:gd name="connsiteY10-4988" fmla="*/ 11223 h 12892"/>
                  <a:gd name="connsiteX11-4989" fmla="*/ 8119 w 10047"/>
                  <a:gd name="connsiteY11-4990" fmla="*/ 6163 h 12892"/>
                  <a:gd name="connsiteX12-4991" fmla="*/ 6738 w 10047"/>
                  <a:gd name="connsiteY12-4992" fmla="*/ 7872 h 12892"/>
                  <a:gd name="connsiteX13-4993" fmla="*/ 5727 w 10047"/>
                  <a:gd name="connsiteY13-4994" fmla="*/ 5400 h 12892"/>
                  <a:gd name="connsiteX14-4995" fmla="*/ 4926 w 10047"/>
                  <a:gd name="connsiteY14-4996" fmla="*/ 8028 h 12892"/>
                  <a:gd name="connsiteX15-4997" fmla="*/ 3832 w 10047"/>
                  <a:gd name="connsiteY15-4998" fmla="*/ 6853 h 12892"/>
                  <a:gd name="connsiteX16-4999" fmla="*/ 2997 w 10047"/>
                  <a:gd name="connsiteY16-5000" fmla="*/ 9466 h 12892"/>
                  <a:gd name="connsiteX17-5001" fmla="*/ 1950 w 10047"/>
                  <a:gd name="connsiteY17-5002" fmla="*/ 8298 h 12892"/>
                  <a:gd name="connsiteX18-5003" fmla="*/ 1085 w 10047"/>
                  <a:gd name="connsiteY18-5004" fmla="*/ 10085 h 12892"/>
                  <a:gd name="connsiteX19-5005" fmla="*/ 2 w 10047"/>
                  <a:gd name="connsiteY19-5006" fmla="*/ 10501 h 12892"/>
                  <a:gd name="connsiteX20-5007" fmla="*/ 894 w 10047"/>
                  <a:gd name="connsiteY20-5008" fmla="*/ 6156 h 12892"/>
                  <a:gd name="connsiteX0-5009" fmla="*/ 894 w 10047"/>
                  <a:gd name="connsiteY0-5010" fmla="*/ 6156 h 12892"/>
                  <a:gd name="connsiteX1-5011" fmla="*/ 1769 w 10047"/>
                  <a:gd name="connsiteY1-5012" fmla="*/ 4693 h 12892"/>
                  <a:gd name="connsiteX2-5013" fmla="*/ 2324 w 10047"/>
                  <a:gd name="connsiteY2-5014" fmla="*/ 1873 h 12892"/>
                  <a:gd name="connsiteX3-5015" fmla="*/ 3532 w 10047"/>
                  <a:gd name="connsiteY3-5016" fmla="*/ 3553 h 12892"/>
                  <a:gd name="connsiteX4-5017" fmla="*/ 4460 w 10047"/>
                  <a:gd name="connsiteY4-5018" fmla="*/ 526 h 12892"/>
                  <a:gd name="connsiteX5-5019" fmla="*/ 5652 w 10047"/>
                  <a:gd name="connsiteY5-5020" fmla="*/ 2273 h 12892"/>
                  <a:gd name="connsiteX6-5021" fmla="*/ 6714 w 10047"/>
                  <a:gd name="connsiteY6-5022" fmla="*/ 13 h 12892"/>
                  <a:gd name="connsiteX7-5023" fmla="*/ 7901 w 10047"/>
                  <a:gd name="connsiteY7-5024" fmla="*/ 3509 h 12892"/>
                  <a:gd name="connsiteX8-5025" fmla="*/ 9157 w 10047"/>
                  <a:gd name="connsiteY8-5026" fmla="*/ 4511 h 12892"/>
                  <a:gd name="connsiteX9-5027" fmla="*/ 10040 w 10047"/>
                  <a:gd name="connsiteY9-5028" fmla="*/ 12704 h 12892"/>
                  <a:gd name="connsiteX10-5029" fmla="*/ 9544 w 10047"/>
                  <a:gd name="connsiteY10-5030" fmla="*/ 11223 h 12892"/>
                  <a:gd name="connsiteX11-5031" fmla="*/ 8119 w 10047"/>
                  <a:gd name="connsiteY11-5032" fmla="*/ 6163 h 12892"/>
                  <a:gd name="connsiteX12-5033" fmla="*/ 6738 w 10047"/>
                  <a:gd name="connsiteY12-5034" fmla="*/ 7872 h 12892"/>
                  <a:gd name="connsiteX13-5035" fmla="*/ 5727 w 10047"/>
                  <a:gd name="connsiteY13-5036" fmla="*/ 5400 h 12892"/>
                  <a:gd name="connsiteX14-5037" fmla="*/ 4926 w 10047"/>
                  <a:gd name="connsiteY14-5038" fmla="*/ 8028 h 12892"/>
                  <a:gd name="connsiteX15-5039" fmla="*/ 3832 w 10047"/>
                  <a:gd name="connsiteY15-5040" fmla="*/ 6853 h 12892"/>
                  <a:gd name="connsiteX16-5041" fmla="*/ 2997 w 10047"/>
                  <a:gd name="connsiteY16-5042" fmla="*/ 9466 h 12892"/>
                  <a:gd name="connsiteX17-5043" fmla="*/ 1950 w 10047"/>
                  <a:gd name="connsiteY17-5044" fmla="*/ 8298 h 12892"/>
                  <a:gd name="connsiteX18-5045" fmla="*/ 1085 w 10047"/>
                  <a:gd name="connsiteY18-5046" fmla="*/ 10085 h 12892"/>
                  <a:gd name="connsiteX19-5047" fmla="*/ 2 w 10047"/>
                  <a:gd name="connsiteY19-5048" fmla="*/ 10501 h 12892"/>
                  <a:gd name="connsiteX20-5049" fmla="*/ 894 w 10047"/>
                  <a:gd name="connsiteY20-5050" fmla="*/ 6156 h 12892"/>
                  <a:gd name="connsiteX0-5051" fmla="*/ 894 w 10047"/>
                  <a:gd name="connsiteY0-5052" fmla="*/ 6156 h 12892"/>
                  <a:gd name="connsiteX1-5053" fmla="*/ 1769 w 10047"/>
                  <a:gd name="connsiteY1-5054" fmla="*/ 4693 h 12892"/>
                  <a:gd name="connsiteX2-5055" fmla="*/ 2324 w 10047"/>
                  <a:gd name="connsiteY2-5056" fmla="*/ 1873 h 12892"/>
                  <a:gd name="connsiteX3-5057" fmla="*/ 3532 w 10047"/>
                  <a:gd name="connsiteY3-5058" fmla="*/ 3553 h 12892"/>
                  <a:gd name="connsiteX4-5059" fmla="*/ 4460 w 10047"/>
                  <a:gd name="connsiteY4-5060" fmla="*/ 526 h 12892"/>
                  <a:gd name="connsiteX5-5061" fmla="*/ 5652 w 10047"/>
                  <a:gd name="connsiteY5-5062" fmla="*/ 2273 h 12892"/>
                  <a:gd name="connsiteX6-5063" fmla="*/ 6714 w 10047"/>
                  <a:gd name="connsiteY6-5064" fmla="*/ 13 h 12892"/>
                  <a:gd name="connsiteX7-5065" fmla="*/ 7901 w 10047"/>
                  <a:gd name="connsiteY7-5066" fmla="*/ 3509 h 12892"/>
                  <a:gd name="connsiteX8-5067" fmla="*/ 9157 w 10047"/>
                  <a:gd name="connsiteY8-5068" fmla="*/ 4511 h 12892"/>
                  <a:gd name="connsiteX9-5069" fmla="*/ 10040 w 10047"/>
                  <a:gd name="connsiteY9-5070" fmla="*/ 12704 h 12892"/>
                  <a:gd name="connsiteX10-5071" fmla="*/ 9544 w 10047"/>
                  <a:gd name="connsiteY10-5072" fmla="*/ 11223 h 12892"/>
                  <a:gd name="connsiteX11-5073" fmla="*/ 8119 w 10047"/>
                  <a:gd name="connsiteY11-5074" fmla="*/ 6163 h 12892"/>
                  <a:gd name="connsiteX12-5075" fmla="*/ 6738 w 10047"/>
                  <a:gd name="connsiteY12-5076" fmla="*/ 7872 h 12892"/>
                  <a:gd name="connsiteX13-5077" fmla="*/ 5727 w 10047"/>
                  <a:gd name="connsiteY13-5078" fmla="*/ 5400 h 12892"/>
                  <a:gd name="connsiteX14-5079" fmla="*/ 4926 w 10047"/>
                  <a:gd name="connsiteY14-5080" fmla="*/ 8028 h 12892"/>
                  <a:gd name="connsiteX15-5081" fmla="*/ 3832 w 10047"/>
                  <a:gd name="connsiteY15-5082" fmla="*/ 6853 h 12892"/>
                  <a:gd name="connsiteX16-5083" fmla="*/ 2997 w 10047"/>
                  <a:gd name="connsiteY16-5084" fmla="*/ 9466 h 12892"/>
                  <a:gd name="connsiteX17-5085" fmla="*/ 1950 w 10047"/>
                  <a:gd name="connsiteY17-5086" fmla="*/ 8298 h 12892"/>
                  <a:gd name="connsiteX18-5087" fmla="*/ 1085 w 10047"/>
                  <a:gd name="connsiteY18-5088" fmla="*/ 9215 h 12892"/>
                  <a:gd name="connsiteX19-5089" fmla="*/ 2 w 10047"/>
                  <a:gd name="connsiteY19-5090" fmla="*/ 10501 h 12892"/>
                  <a:gd name="connsiteX20-5091" fmla="*/ 894 w 10047"/>
                  <a:gd name="connsiteY20-5092" fmla="*/ 6156 h 12892"/>
                  <a:gd name="connsiteX0-5093" fmla="*/ 894 w 10047"/>
                  <a:gd name="connsiteY0-5094" fmla="*/ 6156 h 12892"/>
                  <a:gd name="connsiteX1-5095" fmla="*/ 1769 w 10047"/>
                  <a:gd name="connsiteY1-5096" fmla="*/ 4693 h 12892"/>
                  <a:gd name="connsiteX2-5097" fmla="*/ 2324 w 10047"/>
                  <a:gd name="connsiteY2-5098" fmla="*/ 1873 h 12892"/>
                  <a:gd name="connsiteX3-5099" fmla="*/ 3532 w 10047"/>
                  <a:gd name="connsiteY3-5100" fmla="*/ 3553 h 12892"/>
                  <a:gd name="connsiteX4-5101" fmla="*/ 4460 w 10047"/>
                  <a:gd name="connsiteY4-5102" fmla="*/ 526 h 12892"/>
                  <a:gd name="connsiteX5-5103" fmla="*/ 5652 w 10047"/>
                  <a:gd name="connsiteY5-5104" fmla="*/ 2273 h 12892"/>
                  <a:gd name="connsiteX6-5105" fmla="*/ 6714 w 10047"/>
                  <a:gd name="connsiteY6-5106" fmla="*/ 13 h 12892"/>
                  <a:gd name="connsiteX7-5107" fmla="*/ 7901 w 10047"/>
                  <a:gd name="connsiteY7-5108" fmla="*/ 3509 h 12892"/>
                  <a:gd name="connsiteX8-5109" fmla="*/ 9157 w 10047"/>
                  <a:gd name="connsiteY8-5110" fmla="*/ 4511 h 12892"/>
                  <a:gd name="connsiteX9-5111" fmla="*/ 10040 w 10047"/>
                  <a:gd name="connsiteY9-5112" fmla="*/ 12704 h 12892"/>
                  <a:gd name="connsiteX10-5113" fmla="*/ 9544 w 10047"/>
                  <a:gd name="connsiteY10-5114" fmla="*/ 11223 h 12892"/>
                  <a:gd name="connsiteX11-5115" fmla="*/ 8119 w 10047"/>
                  <a:gd name="connsiteY11-5116" fmla="*/ 6163 h 12892"/>
                  <a:gd name="connsiteX12-5117" fmla="*/ 6738 w 10047"/>
                  <a:gd name="connsiteY12-5118" fmla="*/ 7872 h 12892"/>
                  <a:gd name="connsiteX13-5119" fmla="*/ 5727 w 10047"/>
                  <a:gd name="connsiteY13-5120" fmla="*/ 5400 h 12892"/>
                  <a:gd name="connsiteX14-5121" fmla="*/ 4926 w 10047"/>
                  <a:gd name="connsiteY14-5122" fmla="*/ 8028 h 12892"/>
                  <a:gd name="connsiteX15-5123" fmla="*/ 3832 w 10047"/>
                  <a:gd name="connsiteY15-5124" fmla="*/ 6853 h 12892"/>
                  <a:gd name="connsiteX16-5125" fmla="*/ 2997 w 10047"/>
                  <a:gd name="connsiteY16-5126" fmla="*/ 9466 h 12892"/>
                  <a:gd name="connsiteX17-5127" fmla="*/ 1950 w 10047"/>
                  <a:gd name="connsiteY17-5128" fmla="*/ 8298 h 12892"/>
                  <a:gd name="connsiteX18-5129" fmla="*/ 1085 w 10047"/>
                  <a:gd name="connsiteY18-5130" fmla="*/ 9215 h 12892"/>
                  <a:gd name="connsiteX19-5131" fmla="*/ 2 w 10047"/>
                  <a:gd name="connsiteY19-5132" fmla="*/ 10501 h 12892"/>
                  <a:gd name="connsiteX20-5133" fmla="*/ 894 w 10047"/>
                  <a:gd name="connsiteY20-5134" fmla="*/ 6156 h 12892"/>
                  <a:gd name="connsiteX0-5135" fmla="*/ 894 w 10047"/>
                  <a:gd name="connsiteY0-5136" fmla="*/ 6156 h 12892"/>
                  <a:gd name="connsiteX1-5137" fmla="*/ 1769 w 10047"/>
                  <a:gd name="connsiteY1-5138" fmla="*/ 4693 h 12892"/>
                  <a:gd name="connsiteX2-5139" fmla="*/ 2324 w 10047"/>
                  <a:gd name="connsiteY2-5140" fmla="*/ 1873 h 12892"/>
                  <a:gd name="connsiteX3-5141" fmla="*/ 3532 w 10047"/>
                  <a:gd name="connsiteY3-5142" fmla="*/ 3553 h 12892"/>
                  <a:gd name="connsiteX4-5143" fmla="*/ 4460 w 10047"/>
                  <a:gd name="connsiteY4-5144" fmla="*/ 526 h 12892"/>
                  <a:gd name="connsiteX5-5145" fmla="*/ 5652 w 10047"/>
                  <a:gd name="connsiteY5-5146" fmla="*/ 2273 h 12892"/>
                  <a:gd name="connsiteX6-5147" fmla="*/ 6714 w 10047"/>
                  <a:gd name="connsiteY6-5148" fmla="*/ 13 h 12892"/>
                  <a:gd name="connsiteX7-5149" fmla="*/ 7901 w 10047"/>
                  <a:gd name="connsiteY7-5150" fmla="*/ 3509 h 12892"/>
                  <a:gd name="connsiteX8-5151" fmla="*/ 9157 w 10047"/>
                  <a:gd name="connsiteY8-5152" fmla="*/ 4511 h 12892"/>
                  <a:gd name="connsiteX9-5153" fmla="*/ 10040 w 10047"/>
                  <a:gd name="connsiteY9-5154" fmla="*/ 12704 h 12892"/>
                  <a:gd name="connsiteX10-5155" fmla="*/ 9544 w 10047"/>
                  <a:gd name="connsiteY10-5156" fmla="*/ 11223 h 12892"/>
                  <a:gd name="connsiteX11-5157" fmla="*/ 8119 w 10047"/>
                  <a:gd name="connsiteY11-5158" fmla="*/ 6163 h 12892"/>
                  <a:gd name="connsiteX12-5159" fmla="*/ 6738 w 10047"/>
                  <a:gd name="connsiteY12-5160" fmla="*/ 7872 h 12892"/>
                  <a:gd name="connsiteX13-5161" fmla="*/ 5727 w 10047"/>
                  <a:gd name="connsiteY13-5162" fmla="*/ 5400 h 12892"/>
                  <a:gd name="connsiteX14-5163" fmla="*/ 4926 w 10047"/>
                  <a:gd name="connsiteY14-5164" fmla="*/ 8028 h 12892"/>
                  <a:gd name="connsiteX15-5165" fmla="*/ 3832 w 10047"/>
                  <a:gd name="connsiteY15-5166" fmla="*/ 6853 h 12892"/>
                  <a:gd name="connsiteX16-5167" fmla="*/ 2997 w 10047"/>
                  <a:gd name="connsiteY16-5168" fmla="*/ 9466 h 12892"/>
                  <a:gd name="connsiteX17-5169" fmla="*/ 1950 w 10047"/>
                  <a:gd name="connsiteY17-5170" fmla="*/ 8298 h 12892"/>
                  <a:gd name="connsiteX18-5171" fmla="*/ 1085 w 10047"/>
                  <a:gd name="connsiteY18-5172" fmla="*/ 9215 h 12892"/>
                  <a:gd name="connsiteX19-5173" fmla="*/ 2 w 10047"/>
                  <a:gd name="connsiteY19-5174" fmla="*/ 10501 h 12892"/>
                  <a:gd name="connsiteX20-5175" fmla="*/ 894 w 10047"/>
                  <a:gd name="connsiteY20-5176" fmla="*/ 6156 h 12892"/>
                  <a:gd name="connsiteX0-5177" fmla="*/ 894 w 10047"/>
                  <a:gd name="connsiteY0-5178" fmla="*/ 6156 h 12892"/>
                  <a:gd name="connsiteX1-5179" fmla="*/ 1769 w 10047"/>
                  <a:gd name="connsiteY1-5180" fmla="*/ 4693 h 12892"/>
                  <a:gd name="connsiteX2-5181" fmla="*/ 2324 w 10047"/>
                  <a:gd name="connsiteY2-5182" fmla="*/ 1873 h 12892"/>
                  <a:gd name="connsiteX3-5183" fmla="*/ 3532 w 10047"/>
                  <a:gd name="connsiteY3-5184" fmla="*/ 3553 h 12892"/>
                  <a:gd name="connsiteX4-5185" fmla="*/ 4460 w 10047"/>
                  <a:gd name="connsiteY4-5186" fmla="*/ 526 h 12892"/>
                  <a:gd name="connsiteX5-5187" fmla="*/ 5652 w 10047"/>
                  <a:gd name="connsiteY5-5188" fmla="*/ 2273 h 12892"/>
                  <a:gd name="connsiteX6-5189" fmla="*/ 6714 w 10047"/>
                  <a:gd name="connsiteY6-5190" fmla="*/ 13 h 12892"/>
                  <a:gd name="connsiteX7-5191" fmla="*/ 7901 w 10047"/>
                  <a:gd name="connsiteY7-5192" fmla="*/ 3509 h 12892"/>
                  <a:gd name="connsiteX8-5193" fmla="*/ 9157 w 10047"/>
                  <a:gd name="connsiteY8-5194" fmla="*/ 4511 h 12892"/>
                  <a:gd name="connsiteX9-5195" fmla="*/ 10040 w 10047"/>
                  <a:gd name="connsiteY9-5196" fmla="*/ 12704 h 12892"/>
                  <a:gd name="connsiteX10-5197" fmla="*/ 9544 w 10047"/>
                  <a:gd name="connsiteY10-5198" fmla="*/ 11223 h 12892"/>
                  <a:gd name="connsiteX11-5199" fmla="*/ 8119 w 10047"/>
                  <a:gd name="connsiteY11-5200" fmla="*/ 6163 h 12892"/>
                  <a:gd name="connsiteX12-5201" fmla="*/ 6738 w 10047"/>
                  <a:gd name="connsiteY12-5202" fmla="*/ 6712 h 12892"/>
                  <a:gd name="connsiteX13-5203" fmla="*/ 5727 w 10047"/>
                  <a:gd name="connsiteY13-5204" fmla="*/ 5400 h 12892"/>
                  <a:gd name="connsiteX14-5205" fmla="*/ 4926 w 10047"/>
                  <a:gd name="connsiteY14-5206" fmla="*/ 8028 h 12892"/>
                  <a:gd name="connsiteX15-5207" fmla="*/ 3832 w 10047"/>
                  <a:gd name="connsiteY15-5208" fmla="*/ 6853 h 12892"/>
                  <a:gd name="connsiteX16-5209" fmla="*/ 2997 w 10047"/>
                  <a:gd name="connsiteY16-5210" fmla="*/ 9466 h 12892"/>
                  <a:gd name="connsiteX17-5211" fmla="*/ 1950 w 10047"/>
                  <a:gd name="connsiteY17-5212" fmla="*/ 8298 h 12892"/>
                  <a:gd name="connsiteX18-5213" fmla="*/ 1085 w 10047"/>
                  <a:gd name="connsiteY18-5214" fmla="*/ 9215 h 12892"/>
                  <a:gd name="connsiteX19-5215" fmla="*/ 2 w 10047"/>
                  <a:gd name="connsiteY19-5216" fmla="*/ 10501 h 12892"/>
                  <a:gd name="connsiteX20-5217" fmla="*/ 894 w 10047"/>
                  <a:gd name="connsiteY20-5218" fmla="*/ 6156 h 12892"/>
                  <a:gd name="connsiteX0-5219" fmla="*/ 894 w 10042"/>
                  <a:gd name="connsiteY0-5220" fmla="*/ 6156 h 12789"/>
                  <a:gd name="connsiteX1-5221" fmla="*/ 1769 w 10042"/>
                  <a:gd name="connsiteY1-5222" fmla="*/ 4693 h 12789"/>
                  <a:gd name="connsiteX2-5223" fmla="*/ 2324 w 10042"/>
                  <a:gd name="connsiteY2-5224" fmla="*/ 1873 h 12789"/>
                  <a:gd name="connsiteX3-5225" fmla="*/ 3532 w 10042"/>
                  <a:gd name="connsiteY3-5226" fmla="*/ 3553 h 12789"/>
                  <a:gd name="connsiteX4-5227" fmla="*/ 4460 w 10042"/>
                  <a:gd name="connsiteY4-5228" fmla="*/ 526 h 12789"/>
                  <a:gd name="connsiteX5-5229" fmla="*/ 5652 w 10042"/>
                  <a:gd name="connsiteY5-5230" fmla="*/ 2273 h 12789"/>
                  <a:gd name="connsiteX6-5231" fmla="*/ 6714 w 10042"/>
                  <a:gd name="connsiteY6-5232" fmla="*/ 13 h 12789"/>
                  <a:gd name="connsiteX7-5233" fmla="*/ 7901 w 10042"/>
                  <a:gd name="connsiteY7-5234" fmla="*/ 3509 h 12789"/>
                  <a:gd name="connsiteX8-5235" fmla="*/ 9157 w 10042"/>
                  <a:gd name="connsiteY8-5236" fmla="*/ 4511 h 12789"/>
                  <a:gd name="connsiteX9-5237" fmla="*/ 10040 w 10042"/>
                  <a:gd name="connsiteY9-5238" fmla="*/ 12704 h 12789"/>
                  <a:gd name="connsiteX10-5239" fmla="*/ 9188 w 10042"/>
                  <a:gd name="connsiteY10-5240" fmla="*/ 8976 h 12789"/>
                  <a:gd name="connsiteX11-5241" fmla="*/ 8119 w 10042"/>
                  <a:gd name="connsiteY11-5242" fmla="*/ 6163 h 12789"/>
                  <a:gd name="connsiteX12-5243" fmla="*/ 6738 w 10042"/>
                  <a:gd name="connsiteY12-5244" fmla="*/ 6712 h 12789"/>
                  <a:gd name="connsiteX13-5245" fmla="*/ 5727 w 10042"/>
                  <a:gd name="connsiteY13-5246" fmla="*/ 5400 h 12789"/>
                  <a:gd name="connsiteX14-5247" fmla="*/ 4926 w 10042"/>
                  <a:gd name="connsiteY14-5248" fmla="*/ 8028 h 12789"/>
                  <a:gd name="connsiteX15-5249" fmla="*/ 3832 w 10042"/>
                  <a:gd name="connsiteY15-5250" fmla="*/ 6853 h 12789"/>
                  <a:gd name="connsiteX16-5251" fmla="*/ 2997 w 10042"/>
                  <a:gd name="connsiteY16-5252" fmla="*/ 9466 h 12789"/>
                  <a:gd name="connsiteX17-5253" fmla="*/ 1950 w 10042"/>
                  <a:gd name="connsiteY17-5254" fmla="*/ 8298 h 12789"/>
                  <a:gd name="connsiteX18-5255" fmla="*/ 1085 w 10042"/>
                  <a:gd name="connsiteY18-5256" fmla="*/ 9215 h 12789"/>
                  <a:gd name="connsiteX19-5257" fmla="*/ 2 w 10042"/>
                  <a:gd name="connsiteY19-5258" fmla="*/ 10501 h 12789"/>
                  <a:gd name="connsiteX20-5259" fmla="*/ 894 w 10042"/>
                  <a:gd name="connsiteY20-5260" fmla="*/ 6156 h 12789"/>
                  <a:gd name="connsiteX0-5261" fmla="*/ 894 w 10043"/>
                  <a:gd name="connsiteY0-5262" fmla="*/ 6156 h 12811"/>
                  <a:gd name="connsiteX1-5263" fmla="*/ 1769 w 10043"/>
                  <a:gd name="connsiteY1-5264" fmla="*/ 4693 h 12811"/>
                  <a:gd name="connsiteX2-5265" fmla="*/ 2324 w 10043"/>
                  <a:gd name="connsiteY2-5266" fmla="*/ 1873 h 12811"/>
                  <a:gd name="connsiteX3-5267" fmla="*/ 3532 w 10043"/>
                  <a:gd name="connsiteY3-5268" fmla="*/ 3553 h 12811"/>
                  <a:gd name="connsiteX4-5269" fmla="*/ 4460 w 10043"/>
                  <a:gd name="connsiteY4-5270" fmla="*/ 526 h 12811"/>
                  <a:gd name="connsiteX5-5271" fmla="*/ 5652 w 10043"/>
                  <a:gd name="connsiteY5-5272" fmla="*/ 2273 h 12811"/>
                  <a:gd name="connsiteX6-5273" fmla="*/ 6714 w 10043"/>
                  <a:gd name="connsiteY6-5274" fmla="*/ 13 h 12811"/>
                  <a:gd name="connsiteX7-5275" fmla="*/ 7901 w 10043"/>
                  <a:gd name="connsiteY7-5276" fmla="*/ 3509 h 12811"/>
                  <a:gd name="connsiteX8-5277" fmla="*/ 9157 w 10043"/>
                  <a:gd name="connsiteY8-5278" fmla="*/ 4511 h 12811"/>
                  <a:gd name="connsiteX9-5279" fmla="*/ 10040 w 10043"/>
                  <a:gd name="connsiteY9-5280" fmla="*/ 12704 h 12811"/>
                  <a:gd name="connsiteX10-5281" fmla="*/ 9188 w 10043"/>
                  <a:gd name="connsiteY10-5282" fmla="*/ 8976 h 12811"/>
                  <a:gd name="connsiteX11-5283" fmla="*/ 8119 w 10043"/>
                  <a:gd name="connsiteY11-5284" fmla="*/ 6163 h 12811"/>
                  <a:gd name="connsiteX12-5285" fmla="*/ 6738 w 10043"/>
                  <a:gd name="connsiteY12-5286" fmla="*/ 6712 h 12811"/>
                  <a:gd name="connsiteX13-5287" fmla="*/ 5727 w 10043"/>
                  <a:gd name="connsiteY13-5288" fmla="*/ 5400 h 12811"/>
                  <a:gd name="connsiteX14-5289" fmla="*/ 4926 w 10043"/>
                  <a:gd name="connsiteY14-5290" fmla="*/ 8028 h 12811"/>
                  <a:gd name="connsiteX15-5291" fmla="*/ 3832 w 10043"/>
                  <a:gd name="connsiteY15-5292" fmla="*/ 6853 h 12811"/>
                  <a:gd name="connsiteX16-5293" fmla="*/ 2997 w 10043"/>
                  <a:gd name="connsiteY16-5294" fmla="*/ 9466 h 12811"/>
                  <a:gd name="connsiteX17-5295" fmla="*/ 1950 w 10043"/>
                  <a:gd name="connsiteY17-5296" fmla="*/ 8298 h 12811"/>
                  <a:gd name="connsiteX18-5297" fmla="*/ 1085 w 10043"/>
                  <a:gd name="connsiteY18-5298" fmla="*/ 9215 h 12811"/>
                  <a:gd name="connsiteX19-5299" fmla="*/ 2 w 10043"/>
                  <a:gd name="connsiteY19-5300" fmla="*/ 10501 h 12811"/>
                  <a:gd name="connsiteX20-5301" fmla="*/ 894 w 10043"/>
                  <a:gd name="connsiteY20-5302" fmla="*/ 6156 h 12811"/>
                  <a:gd name="connsiteX0-5303" fmla="*/ 894 w 10043"/>
                  <a:gd name="connsiteY0-5304" fmla="*/ 6156 h 12811"/>
                  <a:gd name="connsiteX1-5305" fmla="*/ 1769 w 10043"/>
                  <a:gd name="connsiteY1-5306" fmla="*/ 4693 h 12811"/>
                  <a:gd name="connsiteX2-5307" fmla="*/ 2324 w 10043"/>
                  <a:gd name="connsiteY2-5308" fmla="*/ 1873 h 12811"/>
                  <a:gd name="connsiteX3-5309" fmla="*/ 3532 w 10043"/>
                  <a:gd name="connsiteY3-5310" fmla="*/ 3553 h 12811"/>
                  <a:gd name="connsiteX4-5311" fmla="*/ 4460 w 10043"/>
                  <a:gd name="connsiteY4-5312" fmla="*/ 526 h 12811"/>
                  <a:gd name="connsiteX5-5313" fmla="*/ 5652 w 10043"/>
                  <a:gd name="connsiteY5-5314" fmla="*/ 2273 h 12811"/>
                  <a:gd name="connsiteX6-5315" fmla="*/ 6714 w 10043"/>
                  <a:gd name="connsiteY6-5316" fmla="*/ 13 h 12811"/>
                  <a:gd name="connsiteX7-5317" fmla="*/ 7901 w 10043"/>
                  <a:gd name="connsiteY7-5318" fmla="*/ 3509 h 12811"/>
                  <a:gd name="connsiteX8-5319" fmla="*/ 9157 w 10043"/>
                  <a:gd name="connsiteY8-5320" fmla="*/ 4511 h 12811"/>
                  <a:gd name="connsiteX9-5321" fmla="*/ 10040 w 10043"/>
                  <a:gd name="connsiteY9-5322" fmla="*/ 12704 h 12811"/>
                  <a:gd name="connsiteX10-5323" fmla="*/ 9188 w 10043"/>
                  <a:gd name="connsiteY10-5324" fmla="*/ 8976 h 12811"/>
                  <a:gd name="connsiteX11-5325" fmla="*/ 8119 w 10043"/>
                  <a:gd name="connsiteY11-5326" fmla="*/ 6163 h 12811"/>
                  <a:gd name="connsiteX12-5327" fmla="*/ 6738 w 10043"/>
                  <a:gd name="connsiteY12-5328" fmla="*/ 6712 h 12811"/>
                  <a:gd name="connsiteX13-5329" fmla="*/ 5727 w 10043"/>
                  <a:gd name="connsiteY13-5330" fmla="*/ 5400 h 12811"/>
                  <a:gd name="connsiteX14-5331" fmla="*/ 4926 w 10043"/>
                  <a:gd name="connsiteY14-5332" fmla="*/ 8028 h 12811"/>
                  <a:gd name="connsiteX15-5333" fmla="*/ 3832 w 10043"/>
                  <a:gd name="connsiteY15-5334" fmla="*/ 6853 h 12811"/>
                  <a:gd name="connsiteX16-5335" fmla="*/ 2997 w 10043"/>
                  <a:gd name="connsiteY16-5336" fmla="*/ 9466 h 12811"/>
                  <a:gd name="connsiteX17-5337" fmla="*/ 1950 w 10043"/>
                  <a:gd name="connsiteY17-5338" fmla="*/ 8298 h 12811"/>
                  <a:gd name="connsiteX18-5339" fmla="*/ 1085 w 10043"/>
                  <a:gd name="connsiteY18-5340" fmla="*/ 9215 h 12811"/>
                  <a:gd name="connsiteX19-5341" fmla="*/ 2 w 10043"/>
                  <a:gd name="connsiteY19-5342" fmla="*/ 10501 h 12811"/>
                  <a:gd name="connsiteX20-5343" fmla="*/ 894 w 10043"/>
                  <a:gd name="connsiteY20-5344" fmla="*/ 6156 h 12811"/>
                  <a:gd name="connsiteX0-5345" fmla="*/ 894 w 10042"/>
                  <a:gd name="connsiteY0-5346" fmla="*/ 6156 h 12811"/>
                  <a:gd name="connsiteX1-5347" fmla="*/ 1769 w 10042"/>
                  <a:gd name="connsiteY1-5348" fmla="*/ 4693 h 12811"/>
                  <a:gd name="connsiteX2-5349" fmla="*/ 2324 w 10042"/>
                  <a:gd name="connsiteY2-5350" fmla="*/ 1873 h 12811"/>
                  <a:gd name="connsiteX3-5351" fmla="*/ 3532 w 10042"/>
                  <a:gd name="connsiteY3-5352" fmla="*/ 3553 h 12811"/>
                  <a:gd name="connsiteX4-5353" fmla="*/ 4460 w 10042"/>
                  <a:gd name="connsiteY4-5354" fmla="*/ 526 h 12811"/>
                  <a:gd name="connsiteX5-5355" fmla="*/ 5652 w 10042"/>
                  <a:gd name="connsiteY5-5356" fmla="*/ 2273 h 12811"/>
                  <a:gd name="connsiteX6-5357" fmla="*/ 6714 w 10042"/>
                  <a:gd name="connsiteY6-5358" fmla="*/ 13 h 12811"/>
                  <a:gd name="connsiteX7-5359" fmla="*/ 7901 w 10042"/>
                  <a:gd name="connsiteY7-5360" fmla="*/ 3509 h 12811"/>
                  <a:gd name="connsiteX8-5361" fmla="*/ 9157 w 10042"/>
                  <a:gd name="connsiteY8-5362" fmla="*/ 4511 h 12811"/>
                  <a:gd name="connsiteX9-5363" fmla="*/ 10040 w 10042"/>
                  <a:gd name="connsiteY9-5364" fmla="*/ 12704 h 12811"/>
                  <a:gd name="connsiteX10-5365" fmla="*/ 9069 w 10042"/>
                  <a:gd name="connsiteY10-5366" fmla="*/ 8976 h 12811"/>
                  <a:gd name="connsiteX11-5367" fmla="*/ 8119 w 10042"/>
                  <a:gd name="connsiteY11-5368" fmla="*/ 6163 h 12811"/>
                  <a:gd name="connsiteX12-5369" fmla="*/ 6738 w 10042"/>
                  <a:gd name="connsiteY12-5370" fmla="*/ 6712 h 12811"/>
                  <a:gd name="connsiteX13-5371" fmla="*/ 5727 w 10042"/>
                  <a:gd name="connsiteY13-5372" fmla="*/ 5400 h 12811"/>
                  <a:gd name="connsiteX14-5373" fmla="*/ 4926 w 10042"/>
                  <a:gd name="connsiteY14-5374" fmla="*/ 8028 h 12811"/>
                  <a:gd name="connsiteX15-5375" fmla="*/ 3832 w 10042"/>
                  <a:gd name="connsiteY15-5376" fmla="*/ 6853 h 12811"/>
                  <a:gd name="connsiteX16-5377" fmla="*/ 2997 w 10042"/>
                  <a:gd name="connsiteY16-5378" fmla="*/ 9466 h 12811"/>
                  <a:gd name="connsiteX17-5379" fmla="*/ 1950 w 10042"/>
                  <a:gd name="connsiteY17-5380" fmla="*/ 8298 h 12811"/>
                  <a:gd name="connsiteX18-5381" fmla="*/ 1085 w 10042"/>
                  <a:gd name="connsiteY18-5382" fmla="*/ 9215 h 12811"/>
                  <a:gd name="connsiteX19-5383" fmla="*/ 2 w 10042"/>
                  <a:gd name="connsiteY19-5384" fmla="*/ 10501 h 12811"/>
                  <a:gd name="connsiteX20-5385" fmla="*/ 894 w 10042"/>
                  <a:gd name="connsiteY20-5386" fmla="*/ 6156 h 12811"/>
                  <a:gd name="connsiteX0-5387" fmla="*/ 894 w 10042"/>
                  <a:gd name="connsiteY0-5388" fmla="*/ 6156 h 12800"/>
                  <a:gd name="connsiteX1-5389" fmla="*/ 1769 w 10042"/>
                  <a:gd name="connsiteY1-5390" fmla="*/ 4693 h 12800"/>
                  <a:gd name="connsiteX2-5391" fmla="*/ 2324 w 10042"/>
                  <a:gd name="connsiteY2-5392" fmla="*/ 1873 h 12800"/>
                  <a:gd name="connsiteX3-5393" fmla="*/ 3532 w 10042"/>
                  <a:gd name="connsiteY3-5394" fmla="*/ 3553 h 12800"/>
                  <a:gd name="connsiteX4-5395" fmla="*/ 4460 w 10042"/>
                  <a:gd name="connsiteY4-5396" fmla="*/ 526 h 12800"/>
                  <a:gd name="connsiteX5-5397" fmla="*/ 5652 w 10042"/>
                  <a:gd name="connsiteY5-5398" fmla="*/ 2273 h 12800"/>
                  <a:gd name="connsiteX6-5399" fmla="*/ 6714 w 10042"/>
                  <a:gd name="connsiteY6-5400" fmla="*/ 13 h 12800"/>
                  <a:gd name="connsiteX7-5401" fmla="*/ 7901 w 10042"/>
                  <a:gd name="connsiteY7-5402" fmla="*/ 3509 h 12800"/>
                  <a:gd name="connsiteX8-5403" fmla="*/ 9157 w 10042"/>
                  <a:gd name="connsiteY8-5404" fmla="*/ 4511 h 12800"/>
                  <a:gd name="connsiteX9-5405" fmla="*/ 10040 w 10042"/>
                  <a:gd name="connsiteY9-5406" fmla="*/ 12704 h 12800"/>
                  <a:gd name="connsiteX10-5407" fmla="*/ 9069 w 10042"/>
                  <a:gd name="connsiteY10-5408" fmla="*/ 8976 h 12800"/>
                  <a:gd name="connsiteX11-5409" fmla="*/ 8119 w 10042"/>
                  <a:gd name="connsiteY11-5410" fmla="*/ 6163 h 12800"/>
                  <a:gd name="connsiteX12-5411" fmla="*/ 6738 w 10042"/>
                  <a:gd name="connsiteY12-5412" fmla="*/ 6712 h 12800"/>
                  <a:gd name="connsiteX13-5413" fmla="*/ 5727 w 10042"/>
                  <a:gd name="connsiteY13-5414" fmla="*/ 5400 h 12800"/>
                  <a:gd name="connsiteX14-5415" fmla="*/ 4926 w 10042"/>
                  <a:gd name="connsiteY14-5416" fmla="*/ 8028 h 12800"/>
                  <a:gd name="connsiteX15-5417" fmla="*/ 3832 w 10042"/>
                  <a:gd name="connsiteY15-5418" fmla="*/ 6853 h 12800"/>
                  <a:gd name="connsiteX16-5419" fmla="*/ 2997 w 10042"/>
                  <a:gd name="connsiteY16-5420" fmla="*/ 9466 h 12800"/>
                  <a:gd name="connsiteX17-5421" fmla="*/ 1950 w 10042"/>
                  <a:gd name="connsiteY17-5422" fmla="*/ 8298 h 12800"/>
                  <a:gd name="connsiteX18-5423" fmla="*/ 1085 w 10042"/>
                  <a:gd name="connsiteY18-5424" fmla="*/ 9215 h 12800"/>
                  <a:gd name="connsiteX19-5425" fmla="*/ 2 w 10042"/>
                  <a:gd name="connsiteY19-5426" fmla="*/ 10501 h 12800"/>
                  <a:gd name="connsiteX20-5427" fmla="*/ 894 w 10042"/>
                  <a:gd name="connsiteY20-5428" fmla="*/ 6156 h 12800"/>
                  <a:gd name="connsiteX0-5429" fmla="*/ 894 w 10042"/>
                  <a:gd name="connsiteY0-5430" fmla="*/ 6156 h 12800"/>
                  <a:gd name="connsiteX1-5431" fmla="*/ 1769 w 10042"/>
                  <a:gd name="connsiteY1-5432" fmla="*/ 4693 h 12800"/>
                  <a:gd name="connsiteX2-5433" fmla="*/ 2324 w 10042"/>
                  <a:gd name="connsiteY2-5434" fmla="*/ 1873 h 12800"/>
                  <a:gd name="connsiteX3-5435" fmla="*/ 3532 w 10042"/>
                  <a:gd name="connsiteY3-5436" fmla="*/ 3553 h 12800"/>
                  <a:gd name="connsiteX4-5437" fmla="*/ 4460 w 10042"/>
                  <a:gd name="connsiteY4-5438" fmla="*/ 526 h 12800"/>
                  <a:gd name="connsiteX5-5439" fmla="*/ 5652 w 10042"/>
                  <a:gd name="connsiteY5-5440" fmla="*/ 2273 h 12800"/>
                  <a:gd name="connsiteX6-5441" fmla="*/ 6714 w 10042"/>
                  <a:gd name="connsiteY6-5442" fmla="*/ 13 h 12800"/>
                  <a:gd name="connsiteX7-5443" fmla="*/ 7901 w 10042"/>
                  <a:gd name="connsiteY7-5444" fmla="*/ 3509 h 12800"/>
                  <a:gd name="connsiteX8-5445" fmla="*/ 9157 w 10042"/>
                  <a:gd name="connsiteY8-5446" fmla="*/ 4511 h 12800"/>
                  <a:gd name="connsiteX9-5447" fmla="*/ 10040 w 10042"/>
                  <a:gd name="connsiteY9-5448" fmla="*/ 12704 h 12800"/>
                  <a:gd name="connsiteX10-5449" fmla="*/ 9069 w 10042"/>
                  <a:gd name="connsiteY10-5450" fmla="*/ 8976 h 12800"/>
                  <a:gd name="connsiteX11-5451" fmla="*/ 7778 w 10042"/>
                  <a:gd name="connsiteY11-5452" fmla="*/ 5583 h 12800"/>
                  <a:gd name="connsiteX12-5453" fmla="*/ 6738 w 10042"/>
                  <a:gd name="connsiteY12-5454" fmla="*/ 6712 h 12800"/>
                  <a:gd name="connsiteX13-5455" fmla="*/ 5727 w 10042"/>
                  <a:gd name="connsiteY13-5456" fmla="*/ 5400 h 12800"/>
                  <a:gd name="connsiteX14-5457" fmla="*/ 4926 w 10042"/>
                  <a:gd name="connsiteY14-5458" fmla="*/ 8028 h 12800"/>
                  <a:gd name="connsiteX15-5459" fmla="*/ 3832 w 10042"/>
                  <a:gd name="connsiteY15-5460" fmla="*/ 6853 h 12800"/>
                  <a:gd name="connsiteX16-5461" fmla="*/ 2997 w 10042"/>
                  <a:gd name="connsiteY16-5462" fmla="*/ 9466 h 12800"/>
                  <a:gd name="connsiteX17-5463" fmla="*/ 1950 w 10042"/>
                  <a:gd name="connsiteY17-5464" fmla="*/ 8298 h 12800"/>
                  <a:gd name="connsiteX18-5465" fmla="*/ 1085 w 10042"/>
                  <a:gd name="connsiteY18-5466" fmla="*/ 9215 h 12800"/>
                  <a:gd name="connsiteX19-5467" fmla="*/ 2 w 10042"/>
                  <a:gd name="connsiteY19-5468" fmla="*/ 10501 h 12800"/>
                  <a:gd name="connsiteX20-5469" fmla="*/ 894 w 10042"/>
                  <a:gd name="connsiteY20-5470" fmla="*/ 6156 h 12800"/>
                  <a:gd name="connsiteX0-5471" fmla="*/ 894 w 10042"/>
                  <a:gd name="connsiteY0-5472" fmla="*/ 6156 h 12800"/>
                  <a:gd name="connsiteX1-5473" fmla="*/ 1769 w 10042"/>
                  <a:gd name="connsiteY1-5474" fmla="*/ 4693 h 12800"/>
                  <a:gd name="connsiteX2-5475" fmla="*/ 2324 w 10042"/>
                  <a:gd name="connsiteY2-5476" fmla="*/ 1873 h 12800"/>
                  <a:gd name="connsiteX3-5477" fmla="*/ 3532 w 10042"/>
                  <a:gd name="connsiteY3-5478" fmla="*/ 3553 h 12800"/>
                  <a:gd name="connsiteX4-5479" fmla="*/ 4460 w 10042"/>
                  <a:gd name="connsiteY4-5480" fmla="*/ 526 h 12800"/>
                  <a:gd name="connsiteX5-5481" fmla="*/ 5652 w 10042"/>
                  <a:gd name="connsiteY5-5482" fmla="*/ 2273 h 12800"/>
                  <a:gd name="connsiteX6-5483" fmla="*/ 6714 w 10042"/>
                  <a:gd name="connsiteY6-5484" fmla="*/ 13 h 12800"/>
                  <a:gd name="connsiteX7-5485" fmla="*/ 7901 w 10042"/>
                  <a:gd name="connsiteY7-5486" fmla="*/ 3509 h 12800"/>
                  <a:gd name="connsiteX8-5487" fmla="*/ 9157 w 10042"/>
                  <a:gd name="connsiteY8-5488" fmla="*/ 4511 h 12800"/>
                  <a:gd name="connsiteX9-5489" fmla="*/ 10040 w 10042"/>
                  <a:gd name="connsiteY9-5490" fmla="*/ 12704 h 12800"/>
                  <a:gd name="connsiteX10-5491" fmla="*/ 9069 w 10042"/>
                  <a:gd name="connsiteY10-5492" fmla="*/ 8976 h 12800"/>
                  <a:gd name="connsiteX11-5493" fmla="*/ 7778 w 10042"/>
                  <a:gd name="connsiteY11-5494" fmla="*/ 5583 h 12800"/>
                  <a:gd name="connsiteX12-5495" fmla="*/ 6738 w 10042"/>
                  <a:gd name="connsiteY12-5496" fmla="*/ 6712 h 12800"/>
                  <a:gd name="connsiteX13-5497" fmla="*/ 5727 w 10042"/>
                  <a:gd name="connsiteY13-5498" fmla="*/ 5400 h 12800"/>
                  <a:gd name="connsiteX14-5499" fmla="*/ 4926 w 10042"/>
                  <a:gd name="connsiteY14-5500" fmla="*/ 8028 h 12800"/>
                  <a:gd name="connsiteX15-5501" fmla="*/ 3832 w 10042"/>
                  <a:gd name="connsiteY15-5502" fmla="*/ 6853 h 12800"/>
                  <a:gd name="connsiteX16-5503" fmla="*/ 2997 w 10042"/>
                  <a:gd name="connsiteY16-5504" fmla="*/ 9466 h 12800"/>
                  <a:gd name="connsiteX17-5505" fmla="*/ 1950 w 10042"/>
                  <a:gd name="connsiteY17-5506" fmla="*/ 8298 h 12800"/>
                  <a:gd name="connsiteX18-5507" fmla="*/ 1085 w 10042"/>
                  <a:gd name="connsiteY18-5508" fmla="*/ 9215 h 12800"/>
                  <a:gd name="connsiteX19-5509" fmla="*/ 2 w 10042"/>
                  <a:gd name="connsiteY19-5510" fmla="*/ 10501 h 12800"/>
                  <a:gd name="connsiteX20-5511" fmla="*/ 894 w 10042"/>
                  <a:gd name="connsiteY20-5512" fmla="*/ 6156 h 12800"/>
                  <a:gd name="connsiteX0-5513" fmla="*/ 894 w 10042"/>
                  <a:gd name="connsiteY0-5514" fmla="*/ 6156 h 12800"/>
                  <a:gd name="connsiteX1-5515" fmla="*/ 1769 w 10042"/>
                  <a:gd name="connsiteY1-5516" fmla="*/ 4693 h 12800"/>
                  <a:gd name="connsiteX2-5517" fmla="*/ 2324 w 10042"/>
                  <a:gd name="connsiteY2-5518" fmla="*/ 1873 h 12800"/>
                  <a:gd name="connsiteX3-5519" fmla="*/ 3532 w 10042"/>
                  <a:gd name="connsiteY3-5520" fmla="*/ 3553 h 12800"/>
                  <a:gd name="connsiteX4-5521" fmla="*/ 4460 w 10042"/>
                  <a:gd name="connsiteY4-5522" fmla="*/ 526 h 12800"/>
                  <a:gd name="connsiteX5-5523" fmla="*/ 5652 w 10042"/>
                  <a:gd name="connsiteY5-5524" fmla="*/ 2273 h 12800"/>
                  <a:gd name="connsiteX6-5525" fmla="*/ 6714 w 10042"/>
                  <a:gd name="connsiteY6-5526" fmla="*/ 13 h 12800"/>
                  <a:gd name="connsiteX7-5527" fmla="*/ 7901 w 10042"/>
                  <a:gd name="connsiteY7-5528" fmla="*/ 3509 h 12800"/>
                  <a:gd name="connsiteX8-5529" fmla="*/ 9157 w 10042"/>
                  <a:gd name="connsiteY8-5530" fmla="*/ 4511 h 12800"/>
                  <a:gd name="connsiteX9-5531" fmla="*/ 10040 w 10042"/>
                  <a:gd name="connsiteY9-5532" fmla="*/ 12704 h 12800"/>
                  <a:gd name="connsiteX10-5533" fmla="*/ 9069 w 10042"/>
                  <a:gd name="connsiteY10-5534" fmla="*/ 8976 h 12800"/>
                  <a:gd name="connsiteX11-5535" fmla="*/ 7778 w 10042"/>
                  <a:gd name="connsiteY11-5536" fmla="*/ 5583 h 12800"/>
                  <a:gd name="connsiteX12-5537" fmla="*/ 6738 w 10042"/>
                  <a:gd name="connsiteY12-5538" fmla="*/ 6712 h 12800"/>
                  <a:gd name="connsiteX13-5539" fmla="*/ 5727 w 10042"/>
                  <a:gd name="connsiteY13-5540" fmla="*/ 5400 h 12800"/>
                  <a:gd name="connsiteX14-5541" fmla="*/ 4926 w 10042"/>
                  <a:gd name="connsiteY14-5542" fmla="*/ 8028 h 12800"/>
                  <a:gd name="connsiteX15-5543" fmla="*/ 3832 w 10042"/>
                  <a:gd name="connsiteY15-5544" fmla="*/ 6853 h 12800"/>
                  <a:gd name="connsiteX16-5545" fmla="*/ 2997 w 10042"/>
                  <a:gd name="connsiteY16-5546" fmla="*/ 9466 h 12800"/>
                  <a:gd name="connsiteX17-5547" fmla="*/ 1950 w 10042"/>
                  <a:gd name="connsiteY17-5548" fmla="*/ 8298 h 12800"/>
                  <a:gd name="connsiteX18-5549" fmla="*/ 1085 w 10042"/>
                  <a:gd name="connsiteY18-5550" fmla="*/ 9215 h 12800"/>
                  <a:gd name="connsiteX19-5551" fmla="*/ 2 w 10042"/>
                  <a:gd name="connsiteY19-5552" fmla="*/ 10501 h 12800"/>
                  <a:gd name="connsiteX20-5553" fmla="*/ 894 w 10042"/>
                  <a:gd name="connsiteY20-5554" fmla="*/ 6156 h 12800"/>
                  <a:gd name="connsiteX0-5555" fmla="*/ 894 w 10042"/>
                  <a:gd name="connsiteY0-5556" fmla="*/ 6156 h 12800"/>
                  <a:gd name="connsiteX1-5557" fmla="*/ 1769 w 10042"/>
                  <a:gd name="connsiteY1-5558" fmla="*/ 4693 h 12800"/>
                  <a:gd name="connsiteX2-5559" fmla="*/ 2324 w 10042"/>
                  <a:gd name="connsiteY2-5560" fmla="*/ 1873 h 12800"/>
                  <a:gd name="connsiteX3-5561" fmla="*/ 3532 w 10042"/>
                  <a:gd name="connsiteY3-5562" fmla="*/ 3553 h 12800"/>
                  <a:gd name="connsiteX4-5563" fmla="*/ 4460 w 10042"/>
                  <a:gd name="connsiteY4-5564" fmla="*/ 526 h 12800"/>
                  <a:gd name="connsiteX5-5565" fmla="*/ 5652 w 10042"/>
                  <a:gd name="connsiteY5-5566" fmla="*/ 2273 h 12800"/>
                  <a:gd name="connsiteX6-5567" fmla="*/ 6714 w 10042"/>
                  <a:gd name="connsiteY6-5568" fmla="*/ 13 h 12800"/>
                  <a:gd name="connsiteX7-5569" fmla="*/ 7901 w 10042"/>
                  <a:gd name="connsiteY7-5570" fmla="*/ 3509 h 12800"/>
                  <a:gd name="connsiteX8-5571" fmla="*/ 9157 w 10042"/>
                  <a:gd name="connsiteY8-5572" fmla="*/ 4511 h 12800"/>
                  <a:gd name="connsiteX9-5573" fmla="*/ 10040 w 10042"/>
                  <a:gd name="connsiteY9-5574" fmla="*/ 12704 h 12800"/>
                  <a:gd name="connsiteX10-5575" fmla="*/ 9069 w 10042"/>
                  <a:gd name="connsiteY10-5576" fmla="*/ 8976 h 12800"/>
                  <a:gd name="connsiteX11-5577" fmla="*/ 8134 w 10042"/>
                  <a:gd name="connsiteY11-5578" fmla="*/ 5945 h 12800"/>
                  <a:gd name="connsiteX12-5579" fmla="*/ 6738 w 10042"/>
                  <a:gd name="connsiteY12-5580" fmla="*/ 6712 h 12800"/>
                  <a:gd name="connsiteX13-5581" fmla="*/ 5727 w 10042"/>
                  <a:gd name="connsiteY13-5582" fmla="*/ 5400 h 12800"/>
                  <a:gd name="connsiteX14-5583" fmla="*/ 4926 w 10042"/>
                  <a:gd name="connsiteY14-5584" fmla="*/ 8028 h 12800"/>
                  <a:gd name="connsiteX15-5585" fmla="*/ 3832 w 10042"/>
                  <a:gd name="connsiteY15-5586" fmla="*/ 6853 h 12800"/>
                  <a:gd name="connsiteX16-5587" fmla="*/ 2997 w 10042"/>
                  <a:gd name="connsiteY16-5588" fmla="*/ 9466 h 12800"/>
                  <a:gd name="connsiteX17-5589" fmla="*/ 1950 w 10042"/>
                  <a:gd name="connsiteY17-5590" fmla="*/ 8298 h 12800"/>
                  <a:gd name="connsiteX18-5591" fmla="*/ 1085 w 10042"/>
                  <a:gd name="connsiteY18-5592" fmla="*/ 9215 h 12800"/>
                  <a:gd name="connsiteX19-5593" fmla="*/ 2 w 10042"/>
                  <a:gd name="connsiteY19-5594" fmla="*/ 10501 h 12800"/>
                  <a:gd name="connsiteX20-5595" fmla="*/ 894 w 10042"/>
                  <a:gd name="connsiteY20-5596" fmla="*/ 6156 h 12800"/>
                  <a:gd name="connsiteX0-5597" fmla="*/ 894 w 10042"/>
                  <a:gd name="connsiteY0-5598" fmla="*/ 6156 h 12800"/>
                  <a:gd name="connsiteX1-5599" fmla="*/ 1769 w 10042"/>
                  <a:gd name="connsiteY1-5600" fmla="*/ 4693 h 12800"/>
                  <a:gd name="connsiteX2-5601" fmla="*/ 2324 w 10042"/>
                  <a:gd name="connsiteY2-5602" fmla="*/ 1873 h 12800"/>
                  <a:gd name="connsiteX3-5603" fmla="*/ 3532 w 10042"/>
                  <a:gd name="connsiteY3-5604" fmla="*/ 3553 h 12800"/>
                  <a:gd name="connsiteX4-5605" fmla="*/ 4460 w 10042"/>
                  <a:gd name="connsiteY4-5606" fmla="*/ 526 h 12800"/>
                  <a:gd name="connsiteX5-5607" fmla="*/ 5652 w 10042"/>
                  <a:gd name="connsiteY5-5608" fmla="*/ 2273 h 12800"/>
                  <a:gd name="connsiteX6-5609" fmla="*/ 6714 w 10042"/>
                  <a:gd name="connsiteY6-5610" fmla="*/ 13 h 12800"/>
                  <a:gd name="connsiteX7-5611" fmla="*/ 7901 w 10042"/>
                  <a:gd name="connsiteY7-5612" fmla="*/ 3509 h 12800"/>
                  <a:gd name="connsiteX8-5613" fmla="*/ 9157 w 10042"/>
                  <a:gd name="connsiteY8-5614" fmla="*/ 4511 h 12800"/>
                  <a:gd name="connsiteX9-5615" fmla="*/ 10040 w 10042"/>
                  <a:gd name="connsiteY9-5616" fmla="*/ 12704 h 12800"/>
                  <a:gd name="connsiteX10-5617" fmla="*/ 9069 w 10042"/>
                  <a:gd name="connsiteY10-5618" fmla="*/ 8976 h 12800"/>
                  <a:gd name="connsiteX11-5619" fmla="*/ 8134 w 10042"/>
                  <a:gd name="connsiteY11-5620" fmla="*/ 5945 h 12800"/>
                  <a:gd name="connsiteX12-5621" fmla="*/ 6738 w 10042"/>
                  <a:gd name="connsiteY12-5622" fmla="*/ 6712 h 12800"/>
                  <a:gd name="connsiteX13-5623" fmla="*/ 5727 w 10042"/>
                  <a:gd name="connsiteY13-5624" fmla="*/ 5400 h 12800"/>
                  <a:gd name="connsiteX14-5625" fmla="*/ 4778 w 10042"/>
                  <a:gd name="connsiteY14-5626" fmla="*/ 7231 h 12800"/>
                  <a:gd name="connsiteX15-5627" fmla="*/ 3832 w 10042"/>
                  <a:gd name="connsiteY15-5628" fmla="*/ 6853 h 12800"/>
                  <a:gd name="connsiteX16-5629" fmla="*/ 2997 w 10042"/>
                  <a:gd name="connsiteY16-5630" fmla="*/ 9466 h 12800"/>
                  <a:gd name="connsiteX17-5631" fmla="*/ 1950 w 10042"/>
                  <a:gd name="connsiteY17-5632" fmla="*/ 8298 h 12800"/>
                  <a:gd name="connsiteX18-5633" fmla="*/ 1085 w 10042"/>
                  <a:gd name="connsiteY18-5634" fmla="*/ 9215 h 12800"/>
                  <a:gd name="connsiteX19-5635" fmla="*/ 2 w 10042"/>
                  <a:gd name="connsiteY19-5636" fmla="*/ 10501 h 12800"/>
                  <a:gd name="connsiteX20-5637" fmla="*/ 894 w 10042"/>
                  <a:gd name="connsiteY20-5638" fmla="*/ 6156 h 12800"/>
                  <a:gd name="connsiteX0-5639" fmla="*/ 894 w 10042"/>
                  <a:gd name="connsiteY0-5640" fmla="*/ 6156 h 12800"/>
                  <a:gd name="connsiteX1-5641" fmla="*/ 1769 w 10042"/>
                  <a:gd name="connsiteY1-5642" fmla="*/ 4693 h 12800"/>
                  <a:gd name="connsiteX2-5643" fmla="*/ 2324 w 10042"/>
                  <a:gd name="connsiteY2-5644" fmla="*/ 1873 h 12800"/>
                  <a:gd name="connsiteX3-5645" fmla="*/ 3532 w 10042"/>
                  <a:gd name="connsiteY3-5646" fmla="*/ 3553 h 12800"/>
                  <a:gd name="connsiteX4-5647" fmla="*/ 4460 w 10042"/>
                  <a:gd name="connsiteY4-5648" fmla="*/ 526 h 12800"/>
                  <a:gd name="connsiteX5-5649" fmla="*/ 5652 w 10042"/>
                  <a:gd name="connsiteY5-5650" fmla="*/ 2273 h 12800"/>
                  <a:gd name="connsiteX6-5651" fmla="*/ 6714 w 10042"/>
                  <a:gd name="connsiteY6-5652" fmla="*/ 13 h 12800"/>
                  <a:gd name="connsiteX7-5653" fmla="*/ 7901 w 10042"/>
                  <a:gd name="connsiteY7-5654" fmla="*/ 3509 h 12800"/>
                  <a:gd name="connsiteX8-5655" fmla="*/ 9157 w 10042"/>
                  <a:gd name="connsiteY8-5656" fmla="*/ 4511 h 12800"/>
                  <a:gd name="connsiteX9-5657" fmla="*/ 10040 w 10042"/>
                  <a:gd name="connsiteY9-5658" fmla="*/ 12704 h 12800"/>
                  <a:gd name="connsiteX10-5659" fmla="*/ 9069 w 10042"/>
                  <a:gd name="connsiteY10-5660" fmla="*/ 8976 h 12800"/>
                  <a:gd name="connsiteX11-5661" fmla="*/ 8134 w 10042"/>
                  <a:gd name="connsiteY11-5662" fmla="*/ 5945 h 12800"/>
                  <a:gd name="connsiteX12-5663" fmla="*/ 6738 w 10042"/>
                  <a:gd name="connsiteY12-5664" fmla="*/ 6712 h 12800"/>
                  <a:gd name="connsiteX13-5665" fmla="*/ 5786 w 10042"/>
                  <a:gd name="connsiteY13-5666" fmla="*/ 4965 h 12800"/>
                  <a:gd name="connsiteX14-5667" fmla="*/ 4778 w 10042"/>
                  <a:gd name="connsiteY14-5668" fmla="*/ 7231 h 12800"/>
                  <a:gd name="connsiteX15-5669" fmla="*/ 3832 w 10042"/>
                  <a:gd name="connsiteY15-5670" fmla="*/ 6853 h 12800"/>
                  <a:gd name="connsiteX16-5671" fmla="*/ 2997 w 10042"/>
                  <a:gd name="connsiteY16-5672" fmla="*/ 9466 h 12800"/>
                  <a:gd name="connsiteX17-5673" fmla="*/ 1950 w 10042"/>
                  <a:gd name="connsiteY17-5674" fmla="*/ 8298 h 12800"/>
                  <a:gd name="connsiteX18-5675" fmla="*/ 1085 w 10042"/>
                  <a:gd name="connsiteY18-5676" fmla="*/ 9215 h 12800"/>
                  <a:gd name="connsiteX19-5677" fmla="*/ 2 w 10042"/>
                  <a:gd name="connsiteY19-5678" fmla="*/ 10501 h 12800"/>
                  <a:gd name="connsiteX20-5679" fmla="*/ 894 w 10042"/>
                  <a:gd name="connsiteY20-5680" fmla="*/ 6156 h 12800"/>
                  <a:gd name="connsiteX0-5681" fmla="*/ 894 w 10042"/>
                  <a:gd name="connsiteY0-5682" fmla="*/ 6184 h 12828"/>
                  <a:gd name="connsiteX1-5683" fmla="*/ 1769 w 10042"/>
                  <a:gd name="connsiteY1-5684" fmla="*/ 4721 h 12828"/>
                  <a:gd name="connsiteX2-5685" fmla="*/ 2324 w 10042"/>
                  <a:gd name="connsiteY2-5686" fmla="*/ 1901 h 12828"/>
                  <a:gd name="connsiteX3-5687" fmla="*/ 3532 w 10042"/>
                  <a:gd name="connsiteY3-5688" fmla="*/ 3581 h 12828"/>
                  <a:gd name="connsiteX4-5689" fmla="*/ 4460 w 10042"/>
                  <a:gd name="connsiteY4-5690" fmla="*/ 554 h 12828"/>
                  <a:gd name="connsiteX5-5691" fmla="*/ 5607 w 10042"/>
                  <a:gd name="connsiteY5-5692" fmla="*/ 1576 h 12828"/>
                  <a:gd name="connsiteX6-5693" fmla="*/ 6714 w 10042"/>
                  <a:gd name="connsiteY6-5694" fmla="*/ 41 h 12828"/>
                  <a:gd name="connsiteX7-5695" fmla="*/ 7901 w 10042"/>
                  <a:gd name="connsiteY7-5696" fmla="*/ 3537 h 12828"/>
                  <a:gd name="connsiteX8-5697" fmla="*/ 9157 w 10042"/>
                  <a:gd name="connsiteY8-5698" fmla="*/ 4539 h 12828"/>
                  <a:gd name="connsiteX9-5699" fmla="*/ 10040 w 10042"/>
                  <a:gd name="connsiteY9-5700" fmla="*/ 12732 h 12828"/>
                  <a:gd name="connsiteX10-5701" fmla="*/ 9069 w 10042"/>
                  <a:gd name="connsiteY10-5702" fmla="*/ 9004 h 12828"/>
                  <a:gd name="connsiteX11-5703" fmla="*/ 8134 w 10042"/>
                  <a:gd name="connsiteY11-5704" fmla="*/ 5973 h 12828"/>
                  <a:gd name="connsiteX12-5705" fmla="*/ 6738 w 10042"/>
                  <a:gd name="connsiteY12-5706" fmla="*/ 6740 h 12828"/>
                  <a:gd name="connsiteX13-5707" fmla="*/ 5786 w 10042"/>
                  <a:gd name="connsiteY13-5708" fmla="*/ 4993 h 12828"/>
                  <a:gd name="connsiteX14-5709" fmla="*/ 4778 w 10042"/>
                  <a:gd name="connsiteY14-5710" fmla="*/ 7259 h 12828"/>
                  <a:gd name="connsiteX15-5711" fmla="*/ 3832 w 10042"/>
                  <a:gd name="connsiteY15-5712" fmla="*/ 6881 h 12828"/>
                  <a:gd name="connsiteX16-5713" fmla="*/ 2997 w 10042"/>
                  <a:gd name="connsiteY16-5714" fmla="*/ 9494 h 12828"/>
                  <a:gd name="connsiteX17-5715" fmla="*/ 1950 w 10042"/>
                  <a:gd name="connsiteY17-5716" fmla="*/ 8326 h 12828"/>
                  <a:gd name="connsiteX18-5717" fmla="*/ 1085 w 10042"/>
                  <a:gd name="connsiteY18-5718" fmla="*/ 9243 h 12828"/>
                  <a:gd name="connsiteX19-5719" fmla="*/ 2 w 10042"/>
                  <a:gd name="connsiteY19-5720" fmla="*/ 10529 h 12828"/>
                  <a:gd name="connsiteX20-5721" fmla="*/ 894 w 10042"/>
                  <a:gd name="connsiteY20-5722" fmla="*/ 6184 h 12828"/>
                  <a:gd name="connsiteX0-5723" fmla="*/ 894 w 10042"/>
                  <a:gd name="connsiteY0-5724" fmla="*/ 6184 h 12828"/>
                  <a:gd name="connsiteX1-5725" fmla="*/ 1769 w 10042"/>
                  <a:gd name="connsiteY1-5726" fmla="*/ 4721 h 12828"/>
                  <a:gd name="connsiteX2-5727" fmla="*/ 2324 w 10042"/>
                  <a:gd name="connsiteY2-5728" fmla="*/ 1901 h 12828"/>
                  <a:gd name="connsiteX3-5729" fmla="*/ 3532 w 10042"/>
                  <a:gd name="connsiteY3-5730" fmla="*/ 3581 h 12828"/>
                  <a:gd name="connsiteX4-5731" fmla="*/ 4460 w 10042"/>
                  <a:gd name="connsiteY4-5732" fmla="*/ 554 h 12828"/>
                  <a:gd name="connsiteX5-5733" fmla="*/ 5607 w 10042"/>
                  <a:gd name="connsiteY5-5734" fmla="*/ 1576 h 12828"/>
                  <a:gd name="connsiteX6-5735" fmla="*/ 6714 w 10042"/>
                  <a:gd name="connsiteY6-5736" fmla="*/ 41 h 12828"/>
                  <a:gd name="connsiteX7-5737" fmla="*/ 7901 w 10042"/>
                  <a:gd name="connsiteY7-5738" fmla="*/ 3537 h 12828"/>
                  <a:gd name="connsiteX8-5739" fmla="*/ 9157 w 10042"/>
                  <a:gd name="connsiteY8-5740" fmla="*/ 4539 h 12828"/>
                  <a:gd name="connsiteX9-5741" fmla="*/ 10040 w 10042"/>
                  <a:gd name="connsiteY9-5742" fmla="*/ 12732 h 12828"/>
                  <a:gd name="connsiteX10-5743" fmla="*/ 9069 w 10042"/>
                  <a:gd name="connsiteY10-5744" fmla="*/ 9004 h 12828"/>
                  <a:gd name="connsiteX11-5745" fmla="*/ 8134 w 10042"/>
                  <a:gd name="connsiteY11-5746" fmla="*/ 5973 h 12828"/>
                  <a:gd name="connsiteX12-5747" fmla="*/ 6738 w 10042"/>
                  <a:gd name="connsiteY12-5748" fmla="*/ 6740 h 12828"/>
                  <a:gd name="connsiteX13-5749" fmla="*/ 5786 w 10042"/>
                  <a:gd name="connsiteY13-5750" fmla="*/ 4993 h 12828"/>
                  <a:gd name="connsiteX14-5751" fmla="*/ 4778 w 10042"/>
                  <a:gd name="connsiteY14-5752" fmla="*/ 7259 h 12828"/>
                  <a:gd name="connsiteX15-5753" fmla="*/ 3802 w 10042"/>
                  <a:gd name="connsiteY15-5754" fmla="*/ 6374 h 12828"/>
                  <a:gd name="connsiteX16-5755" fmla="*/ 2997 w 10042"/>
                  <a:gd name="connsiteY16-5756" fmla="*/ 9494 h 12828"/>
                  <a:gd name="connsiteX17-5757" fmla="*/ 1950 w 10042"/>
                  <a:gd name="connsiteY17-5758" fmla="*/ 8326 h 12828"/>
                  <a:gd name="connsiteX18-5759" fmla="*/ 1085 w 10042"/>
                  <a:gd name="connsiteY18-5760" fmla="*/ 9243 h 12828"/>
                  <a:gd name="connsiteX19-5761" fmla="*/ 2 w 10042"/>
                  <a:gd name="connsiteY19-5762" fmla="*/ 10529 h 12828"/>
                  <a:gd name="connsiteX20-5763" fmla="*/ 894 w 10042"/>
                  <a:gd name="connsiteY20-5764" fmla="*/ 6184 h 12828"/>
                  <a:gd name="connsiteX0-5765" fmla="*/ 894 w 10042"/>
                  <a:gd name="connsiteY0-5766" fmla="*/ 6184 h 12828"/>
                  <a:gd name="connsiteX1-5767" fmla="*/ 1769 w 10042"/>
                  <a:gd name="connsiteY1-5768" fmla="*/ 4721 h 12828"/>
                  <a:gd name="connsiteX2-5769" fmla="*/ 2324 w 10042"/>
                  <a:gd name="connsiteY2-5770" fmla="*/ 1901 h 12828"/>
                  <a:gd name="connsiteX3-5771" fmla="*/ 3532 w 10042"/>
                  <a:gd name="connsiteY3-5772" fmla="*/ 3581 h 12828"/>
                  <a:gd name="connsiteX4-5773" fmla="*/ 4460 w 10042"/>
                  <a:gd name="connsiteY4-5774" fmla="*/ 554 h 12828"/>
                  <a:gd name="connsiteX5-5775" fmla="*/ 5607 w 10042"/>
                  <a:gd name="connsiteY5-5776" fmla="*/ 1576 h 12828"/>
                  <a:gd name="connsiteX6-5777" fmla="*/ 6714 w 10042"/>
                  <a:gd name="connsiteY6-5778" fmla="*/ 41 h 12828"/>
                  <a:gd name="connsiteX7-5779" fmla="*/ 7901 w 10042"/>
                  <a:gd name="connsiteY7-5780" fmla="*/ 3537 h 12828"/>
                  <a:gd name="connsiteX8-5781" fmla="*/ 9157 w 10042"/>
                  <a:gd name="connsiteY8-5782" fmla="*/ 4539 h 12828"/>
                  <a:gd name="connsiteX9-5783" fmla="*/ 10040 w 10042"/>
                  <a:gd name="connsiteY9-5784" fmla="*/ 12732 h 12828"/>
                  <a:gd name="connsiteX10-5785" fmla="*/ 9069 w 10042"/>
                  <a:gd name="connsiteY10-5786" fmla="*/ 9004 h 12828"/>
                  <a:gd name="connsiteX11-5787" fmla="*/ 8134 w 10042"/>
                  <a:gd name="connsiteY11-5788" fmla="*/ 5973 h 12828"/>
                  <a:gd name="connsiteX12-5789" fmla="*/ 6738 w 10042"/>
                  <a:gd name="connsiteY12-5790" fmla="*/ 6740 h 12828"/>
                  <a:gd name="connsiteX13-5791" fmla="*/ 5786 w 10042"/>
                  <a:gd name="connsiteY13-5792" fmla="*/ 4993 h 12828"/>
                  <a:gd name="connsiteX14-5793" fmla="*/ 4837 w 10042"/>
                  <a:gd name="connsiteY14-5794" fmla="*/ 6389 h 12828"/>
                  <a:gd name="connsiteX15-5795" fmla="*/ 3802 w 10042"/>
                  <a:gd name="connsiteY15-5796" fmla="*/ 6374 h 12828"/>
                  <a:gd name="connsiteX16-5797" fmla="*/ 2997 w 10042"/>
                  <a:gd name="connsiteY16-5798" fmla="*/ 9494 h 12828"/>
                  <a:gd name="connsiteX17-5799" fmla="*/ 1950 w 10042"/>
                  <a:gd name="connsiteY17-5800" fmla="*/ 8326 h 12828"/>
                  <a:gd name="connsiteX18-5801" fmla="*/ 1085 w 10042"/>
                  <a:gd name="connsiteY18-5802" fmla="*/ 9243 h 12828"/>
                  <a:gd name="connsiteX19-5803" fmla="*/ 2 w 10042"/>
                  <a:gd name="connsiteY19-5804" fmla="*/ 10529 h 12828"/>
                  <a:gd name="connsiteX20-5805" fmla="*/ 894 w 10042"/>
                  <a:gd name="connsiteY20-5806" fmla="*/ 6184 h 12828"/>
                  <a:gd name="connsiteX0-5807" fmla="*/ 894 w 10042"/>
                  <a:gd name="connsiteY0-5808" fmla="*/ 6184 h 12828"/>
                  <a:gd name="connsiteX1-5809" fmla="*/ 1769 w 10042"/>
                  <a:gd name="connsiteY1-5810" fmla="*/ 4721 h 12828"/>
                  <a:gd name="connsiteX2-5811" fmla="*/ 2324 w 10042"/>
                  <a:gd name="connsiteY2-5812" fmla="*/ 1901 h 12828"/>
                  <a:gd name="connsiteX3-5813" fmla="*/ 3532 w 10042"/>
                  <a:gd name="connsiteY3-5814" fmla="*/ 3581 h 12828"/>
                  <a:gd name="connsiteX4-5815" fmla="*/ 4460 w 10042"/>
                  <a:gd name="connsiteY4-5816" fmla="*/ 554 h 12828"/>
                  <a:gd name="connsiteX5-5817" fmla="*/ 5607 w 10042"/>
                  <a:gd name="connsiteY5-5818" fmla="*/ 1576 h 12828"/>
                  <a:gd name="connsiteX6-5819" fmla="*/ 6714 w 10042"/>
                  <a:gd name="connsiteY6-5820" fmla="*/ 41 h 12828"/>
                  <a:gd name="connsiteX7-5821" fmla="*/ 7901 w 10042"/>
                  <a:gd name="connsiteY7-5822" fmla="*/ 3537 h 12828"/>
                  <a:gd name="connsiteX8-5823" fmla="*/ 9157 w 10042"/>
                  <a:gd name="connsiteY8-5824" fmla="*/ 4539 h 12828"/>
                  <a:gd name="connsiteX9-5825" fmla="*/ 10040 w 10042"/>
                  <a:gd name="connsiteY9-5826" fmla="*/ 12732 h 12828"/>
                  <a:gd name="connsiteX10-5827" fmla="*/ 9069 w 10042"/>
                  <a:gd name="connsiteY10-5828" fmla="*/ 9004 h 12828"/>
                  <a:gd name="connsiteX11-5829" fmla="*/ 8134 w 10042"/>
                  <a:gd name="connsiteY11-5830" fmla="*/ 5973 h 12828"/>
                  <a:gd name="connsiteX12-5831" fmla="*/ 6738 w 10042"/>
                  <a:gd name="connsiteY12-5832" fmla="*/ 6740 h 12828"/>
                  <a:gd name="connsiteX13-5833" fmla="*/ 5786 w 10042"/>
                  <a:gd name="connsiteY13-5834" fmla="*/ 4993 h 12828"/>
                  <a:gd name="connsiteX14-5835" fmla="*/ 4837 w 10042"/>
                  <a:gd name="connsiteY14-5836" fmla="*/ 6389 h 12828"/>
                  <a:gd name="connsiteX15-5837" fmla="*/ 3802 w 10042"/>
                  <a:gd name="connsiteY15-5838" fmla="*/ 6374 h 12828"/>
                  <a:gd name="connsiteX16-5839" fmla="*/ 2967 w 10042"/>
                  <a:gd name="connsiteY16-5840" fmla="*/ 8842 h 12828"/>
                  <a:gd name="connsiteX17-5841" fmla="*/ 1950 w 10042"/>
                  <a:gd name="connsiteY17-5842" fmla="*/ 8326 h 12828"/>
                  <a:gd name="connsiteX18-5843" fmla="*/ 1085 w 10042"/>
                  <a:gd name="connsiteY18-5844" fmla="*/ 9243 h 12828"/>
                  <a:gd name="connsiteX19-5845" fmla="*/ 2 w 10042"/>
                  <a:gd name="connsiteY19-5846" fmla="*/ 10529 h 12828"/>
                  <a:gd name="connsiteX20-5847" fmla="*/ 894 w 10042"/>
                  <a:gd name="connsiteY20-5848" fmla="*/ 6184 h 12828"/>
                  <a:gd name="connsiteX0-5849" fmla="*/ 894 w 10042"/>
                  <a:gd name="connsiteY0-5850" fmla="*/ 6184 h 12828"/>
                  <a:gd name="connsiteX1-5851" fmla="*/ 1769 w 10042"/>
                  <a:gd name="connsiteY1-5852" fmla="*/ 4721 h 12828"/>
                  <a:gd name="connsiteX2-5853" fmla="*/ 2324 w 10042"/>
                  <a:gd name="connsiteY2-5854" fmla="*/ 1901 h 12828"/>
                  <a:gd name="connsiteX3-5855" fmla="*/ 3532 w 10042"/>
                  <a:gd name="connsiteY3-5856" fmla="*/ 3581 h 12828"/>
                  <a:gd name="connsiteX4-5857" fmla="*/ 4460 w 10042"/>
                  <a:gd name="connsiteY4-5858" fmla="*/ 554 h 12828"/>
                  <a:gd name="connsiteX5-5859" fmla="*/ 5607 w 10042"/>
                  <a:gd name="connsiteY5-5860" fmla="*/ 1576 h 12828"/>
                  <a:gd name="connsiteX6-5861" fmla="*/ 6714 w 10042"/>
                  <a:gd name="connsiteY6-5862" fmla="*/ 41 h 12828"/>
                  <a:gd name="connsiteX7-5863" fmla="*/ 7901 w 10042"/>
                  <a:gd name="connsiteY7-5864" fmla="*/ 3537 h 12828"/>
                  <a:gd name="connsiteX8-5865" fmla="*/ 9157 w 10042"/>
                  <a:gd name="connsiteY8-5866" fmla="*/ 4539 h 12828"/>
                  <a:gd name="connsiteX9-5867" fmla="*/ 10040 w 10042"/>
                  <a:gd name="connsiteY9-5868" fmla="*/ 12732 h 12828"/>
                  <a:gd name="connsiteX10-5869" fmla="*/ 9069 w 10042"/>
                  <a:gd name="connsiteY10-5870" fmla="*/ 9004 h 12828"/>
                  <a:gd name="connsiteX11-5871" fmla="*/ 8134 w 10042"/>
                  <a:gd name="connsiteY11-5872" fmla="*/ 5973 h 12828"/>
                  <a:gd name="connsiteX12-5873" fmla="*/ 6738 w 10042"/>
                  <a:gd name="connsiteY12-5874" fmla="*/ 6740 h 12828"/>
                  <a:gd name="connsiteX13-5875" fmla="*/ 5786 w 10042"/>
                  <a:gd name="connsiteY13-5876" fmla="*/ 4993 h 12828"/>
                  <a:gd name="connsiteX14-5877" fmla="*/ 4837 w 10042"/>
                  <a:gd name="connsiteY14-5878" fmla="*/ 6389 h 12828"/>
                  <a:gd name="connsiteX15-5879" fmla="*/ 3802 w 10042"/>
                  <a:gd name="connsiteY15-5880" fmla="*/ 6374 h 12828"/>
                  <a:gd name="connsiteX16-5881" fmla="*/ 2967 w 10042"/>
                  <a:gd name="connsiteY16-5882" fmla="*/ 8842 h 12828"/>
                  <a:gd name="connsiteX17-5883" fmla="*/ 1950 w 10042"/>
                  <a:gd name="connsiteY17-5884" fmla="*/ 8326 h 12828"/>
                  <a:gd name="connsiteX18-5885" fmla="*/ 1085 w 10042"/>
                  <a:gd name="connsiteY18-5886" fmla="*/ 9243 h 12828"/>
                  <a:gd name="connsiteX19-5887" fmla="*/ 2 w 10042"/>
                  <a:gd name="connsiteY19-5888" fmla="*/ 10529 h 12828"/>
                  <a:gd name="connsiteX20-5889" fmla="*/ 894 w 10042"/>
                  <a:gd name="connsiteY20-5890" fmla="*/ 6184 h 12828"/>
                  <a:gd name="connsiteX0-5891" fmla="*/ 894 w 10042"/>
                  <a:gd name="connsiteY0-5892" fmla="*/ 6184 h 12828"/>
                  <a:gd name="connsiteX1-5893" fmla="*/ 1769 w 10042"/>
                  <a:gd name="connsiteY1-5894" fmla="*/ 4721 h 12828"/>
                  <a:gd name="connsiteX2-5895" fmla="*/ 2324 w 10042"/>
                  <a:gd name="connsiteY2-5896" fmla="*/ 1901 h 12828"/>
                  <a:gd name="connsiteX3-5897" fmla="*/ 3532 w 10042"/>
                  <a:gd name="connsiteY3-5898" fmla="*/ 3581 h 12828"/>
                  <a:gd name="connsiteX4-5899" fmla="*/ 4460 w 10042"/>
                  <a:gd name="connsiteY4-5900" fmla="*/ 554 h 12828"/>
                  <a:gd name="connsiteX5-5901" fmla="*/ 5607 w 10042"/>
                  <a:gd name="connsiteY5-5902" fmla="*/ 1576 h 12828"/>
                  <a:gd name="connsiteX6-5903" fmla="*/ 6714 w 10042"/>
                  <a:gd name="connsiteY6-5904" fmla="*/ 41 h 12828"/>
                  <a:gd name="connsiteX7-5905" fmla="*/ 7901 w 10042"/>
                  <a:gd name="connsiteY7-5906" fmla="*/ 3537 h 12828"/>
                  <a:gd name="connsiteX8-5907" fmla="*/ 9157 w 10042"/>
                  <a:gd name="connsiteY8-5908" fmla="*/ 4539 h 12828"/>
                  <a:gd name="connsiteX9-5909" fmla="*/ 10040 w 10042"/>
                  <a:gd name="connsiteY9-5910" fmla="*/ 12732 h 12828"/>
                  <a:gd name="connsiteX10-5911" fmla="*/ 9069 w 10042"/>
                  <a:gd name="connsiteY10-5912" fmla="*/ 9004 h 12828"/>
                  <a:gd name="connsiteX11-5913" fmla="*/ 8134 w 10042"/>
                  <a:gd name="connsiteY11-5914" fmla="*/ 5973 h 12828"/>
                  <a:gd name="connsiteX12-5915" fmla="*/ 6738 w 10042"/>
                  <a:gd name="connsiteY12-5916" fmla="*/ 6740 h 12828"/>
                  <a:gd name="connsiteX13-5917" fmla="*/ 5786 w 10042"/>
                  <a:gd name="connsiteY13-5918" fmla="*/ 4993 h 12828"/>
                  <a:gd name="connsiteX14-5919" fmla="*/ 4837 w 10042"/>
                  <a:gd name="connsiteY14-5920" fmla="*/ 6389 h 12828"/>
                  <a:gd name="connsiteX15-5921" fmla="*/ 3802 w 10042"/>
                  <a:gd name="connsiteY15-5922" fmla="*/ 6374 h 12828"/>
                  <a:gd name="connsiteX16-5923" fmla="*/ 2967 w 10042"/>
                  <a:gd name="connsiteY16-5924" fmla="*/ 8842 h 12828"/>
                  <a:gd name="connsiteX17-5925" fmla="*/ 1950 w 10042"/>
                  <a:gd name="connsiteY17-5926" fmla="*/ 8326 h 12828"/>
                  <a:gd name="connsiteX18-5927" fmla="*/ 1085 w 10042"/>
                  <a:gd name="connsiteY18-5928" fmla="*/ 9243 h 12828"/>
                  <a:gd name="connsiteX19-5929" fmla="*/ 2 w 10042"/>
                  <a:gd name="connsiteY19-5930" fmla="*/ 10529 h 12828"/>
                  <a:gd name="connsiteX20-5931" fmla="*/ 894 w 10042"/>
                  <a:gd name="connsiteY20-5932" fmla="*/ 6184 h 12828"/>
                  <a:gd name="connsiteX0-5933" fmla="*/ 894 w 10042"/>
                  <a:gd name="connsiteY0-5934" fmla="*/ 6184 h 12828"/>
                  <a:gd name="connsiteX1-5935" fmla="*/ 1769 w 10042"/>
                  <a:gd name="connsiteY1-5936" fmla="*/ 4721 h 12828"/>
                  <a:gd name="connsiteX2-5937" fmla="*/ 2324 w 10042"/>
                  <a:gd name="connsiteY2-5938" fmla="*/ 1901 h 12828"/>
                  <a:gd name="connsiteX3-5939" fmla="*/ 3532 w 10042"/>
                  <a:gd name="connsiteY3-5940" fmla="*/ 3581 h 12828"/>
                  <a:gd name="connsiteX4-5941" fmla="*/ 4460 w 10042"/>
                  <a:gd name="connsiteY4-5942" fmla="*/ 554 h 12828"/>
                  <a:gd name="connsiteX5-5943" fmla="*/ 5607 w 10042"/>
                  <a:gd name="connsiteY5-5944" fmla="*/ 1576 h 12828"/>
                  <a:gd name="connsiteX6-5945" fmla="*/ 6714 w 10042"/>
                  <a:gd name="connsiteY6-5946" fmla="*/ 41 h 12828"/>
                  <a:gd name="connsiteX7-5947" fmla="*/ 7901 w 10042"/>
                  <a:gd name="connsiteY7-5948" fmla="*/ 3537 h 12828"/>
                  <a:gd name="connsiteX8-5949" fmla="*/ 9157 w 10042"/>
                  <a:gd name="connsiteY8-5950" fmla="*/ 4539 h 12828"/>
                  <a:gd name="connsiteX9-5951" fmla="*/ 10040 w 10042"/>
                  <a:gd name="connsiteY9-5952" fmla="*/ 12732 h 12828"/>
                  <a:gd name="connsiteX10-5953" fmla="*/ 9069 w 10042"/>
                  <a:gd name="connsiteY10-5954" fmla="*/ 9004 h 12828"/>
                  <a:gd name="connsiteX11-5955" fmla="*/ 8134 w 10042"/>
                  <a:gd name="connsiteY11-5956" fmla="*/ 5973 h 12828"/>
                  <a:gd name="connsiteX12-5957" fmla="*/ 6738 w 10042"/>
                  <a:gd name="connsiteY12-5958" fmla="*/ 6740 h 12828"/>
                  <a:gd name="connsiteX13-5959" fmla="*/ 5786 w 10042"/>
                  <a:gd name="connsiteY13-5960" fmla="*/ 4993 h 12828"/>
                  <a:gd name="connsiteX14-5961" fmla="*/ 4837 w 10042"/>
                  <a:gd name="connsiteY14-5962" fmla="*/ 6389 h 12828"/>
                  <a:gd name="connsiteX15-5963" fmla="*/ 3802 w 10042"/>
                  <a:gd name="connsiteY15-5964" fmla="*/ 6374 h 12828"/>
                  <a:gd name="connsiteX16-5965" fmla="*/ 2863 w 10042"/>
                  <a:gd name="connsiteY16-5966" fmla="*/ 8552 h 12828"/>
                  <a:gd name="connsiteX17-5967" fmla="*/ 1950 w 10042"/>
                  <a:gd name="connsiteY17-5968" fmla="*/ 8326 h 12828"/>
                  <a:gd name="connsiteX18-5969" fmla="*/ 1085 w 10042"/>
                  <a:gd name="connsiteY18-5970" fmla="*/ 9243 h 12828"/>
                  <a:gd name="connsiteX19-5971" fmla="*/ 2 w 10042"/>
                  <a:gd name="connsiteY19-5972" fmla="*/ 10529 h 12828"/>
                  <a:gd name="connsiteX20-5973" fmla="*/ 894 w 10042"/>
                  <a:gd name="connsiteY20-5974" fmla="*/ 6184 h 12828"/>
                  <a:gd name="connsiteX0-5975" fmla="*/ 894 w 10042"/>
                  <a:gd name="connsiteY0-5976" fmla="*/ 6184 h 12828"/>
                  <a:gd name="connsiteX1-5977" fmla="*/ 1769 w 10042"/>
                  <a:gd name="connsiteY1-5978" fmla="*/ 4721 h 12828"/>
                  <a:gd name="connsiteX2-5979" fmla="*/ 2487 w 10042"/>
                  <a:gd name="connsiteY2-5980" fmla="*/ 2046 h 12828"/>
                  <a:gd name="connsiteX3-5981" fmla="*/ 3532 w 10042"/>
                  <a:gd name="connsiteY3-5982" fmla="*/ 3581 h 12828"/>
                  <a:gd name="connsiteX4-5983" fmla="*/ 4460 w 10042"/>
                  <a:gd name="connsiteY4-5984" fmla="*/ 554 h 12828"/>
                  <a:gd name="connsiteX5-5985" fmla="*/ 5607 w 10042"/>
                  <a:gd name="connsiteY5-5986" fmla="*/ 1576 h 12828"/>
                  <a:gd name="connsiteX6-5987" fmla="*/ 6714 w 10042"/>
                  <a:gd name="connsiteY6-5988" fmla="*/ 41 h 12828"/>
                  <a:gd name="connsiteX7-5989" fmla="*/ 7901 w 10042"/>
                  <a:gd name="connsiteY7-5990" fmla="*/ 3537 h 12828"/>
                  <a:gd name="connsiteX8-5991" fmla="*/ 9157 w 10042"/>
                  <a:gd name="connsiteY8-5992" fmla="*/ 4539 h 12828"/>
                  <a:gd name="connsiteX9-5993" fmla="*/ 10040 w 10042"/>
                  <a:gd name="connsiteY9-5994" fmla="*/ 12732 h 12828"/>
                  <a:gd name="connsiteX10-5995" fmla="*/ 9069 w 10042"/>
                  <a:gd name="connsiteY10-5996" fmla="*/ 9004 h 12828"/>
                  <a:gd name="connsiteX11-5997" fmla="*/ 8134 w 10042"/>
                  <a:gd name="connsiteY11-5998" fmla="*/ 5973 h 12828"/>
                  <a:gd name="connsiteX12-5999" fmla="*/ 6738 w 10042"/>
                  <a:gd name="connsiteY12-6000" fmla="*/ 6740 h 12828"/>
                  <a:gd name="connsiteX13-6001" fmla="*/ 5786 w 10042"/>
                  <a:gd name="connsiteY13-6002" fmla="*/ 4993 h 12828"/>
                  <a:gd name="connsiteX14-6003" fmla="*/ 4837 w 10042"/>
                  <a:gd name="connsiteY14-6004" fmla="*/ 6389 h 12828"/>
                  <a:gd name="connsiteX15-6005" fmla="*/ 3802 w 10042"/>
                  <a:gd name="connsiteY15-6006" fmla="*/ 6374 h 12828"/>
                  <a:gd name="connsiteX16-6007" fmla="*/ 2863 w 10042"/>
                  <a:gd name="connsiteY16-6008" fmla="*/ 8552 h 12828"/>
                  <a:gd name="connsiteX17-6009" fmla="*/ 1950 w 10042"/>
                  <a:gd name="connsiteY17-6010" fmla="*/ 8326 h 12828"/>
                  <a:gd name="connsiteX18-6011" fmla="*/ 1085 w 10042"/>
                  <a:gd name="connsiteY18-6012" fmla="*/ 9243 h 12828"/>
                  <a:gd name="connsiteX19-6013" fmla="*/ 2 w 10042"/>
                  <a:gd name="connsiteY19-6014" fmla="*/ 10529 h 12828"/>
                  <a:gd name="connsiteX20-6015" fmla="*/ 894 w 10042"/>
                  <a:gd name="connsiteY20-6016" fmla="*/ 6184 h 12828"/>
                  <a:gd name="connsiteX0-6017" fmla="*/ 894 w 10046"/>
                  <a:gd name="connsiteY0-6018" fmla="*/ 6184 h 12828"/>
                  <a:gd name="connsiteX1-6019" fmla="*/ 1769 w 10046"/>
                  <a:gd name="connsiteY1-6020" fmla="*/ 4721 h 12828"/>
                  <a:gd name="connsiteX2-6021" fmla="*/ 2487 w 10046"/>
                  <a:gd name="connsiteY2-6022" fmla="*/ 2046 h 12828"/>
                  <a:gd name="connsiteX3-6023" fmla="*/ 3532 w 10046"/>
                  <a:gd name="connsiteY3-6024" fmla="*/ 3581 h 12828"/>
                  <a:gd name="connsiteX4-6025" fmla="*/ 4460 w 10046"/>
                  <a:gd name="connsiteY4-6026" fmla="*/ 554 h 12828"/>
                  <a:gd name="connsiteX5-6027" fmla="*/ 5607 w 10046"/>
                  <a:gd name="connsiteY5-6028" fmla="*/ 1576 h 12828"/>
                  <a:gd name="connsiteX6-6029" fmla="*/ 6714 w 10046"/>
                  <a:gd name="connsiteY6-6030" fmla="*/ 41 h 12828"/>
                  <a:gd name="connsiteX7-6031" fmla="*/ 7901 w 10046"/>
                  <a:gd name="connsiteY7-6032" fmla="*/ 3537 h 12828"/>
                  <a:gd name="connsiteX8-6033" fmla="*/ 9157 w 10046"/>
                  <a:gd name="connsiteY8-6034" fmla="*/ 4539 h 12828"/>
                  <a:gd name="connsiteX9-6035" fmla="*/ 10040 w 10046"/>
                  <a:gd name="connsiteY9-6036" fmla="*/ 12732 h 12828"/>
                  <a:gd name="connsiteX10-6037" fmla="*/ 9441 w 10046"/>
                  <a:gd name="connsiteY10-6038" fmla="*/ 9004 h 12828"/>
                  <a:gd name="connsiteX11-6039" fmla="*/ 8134 w 10046"/>
                  <a:gd name="connsiteY11-6040" fmla="*/ 5973 h 12828"/>
                  <a:gd name="connsiteX12-6041" fmla="*/ 6738 w 10046"/>
                  <a:gd name="connsiteY12-6042" fmla="*/ 6740 h 12828"/>
                  <a:gd name="connsiteX13-6043" fmla="*/ 5786 w 10046"/>
                  <a:gd name="connsiteY13-6044" fmla="*/ 4993 h 12828"/>
                  <a:gd name="connsiteX14-6045" fmla="*/ 4837 w 10046"/>
                  <a:gd name="connsiteY14-6046" fmla="*/ 6389 h 12828"/>
                  <a:gd name="connsiteX15-6047" fmla="*/ 3802 w 10046"/>
                  <a:gd name="connsiteY15-6048" fmla="*/ 6374 h 12828"/>
                  <a:gd name="connsiteX16-6049" fmla="*/ 2863 w 10046"/>
                  <a:gd name="connsiteY16-6050" fmla="*/ 8552 h 12828"/>
                  <a:gd name="connsiteX17-6051" fmla="*/ 1950 w 10046"/>
                  <a:gd name="connsiteY17-6052" fmla="*/ 8326 h 12828"/>
                  <a:gd name="connsiteX18-6053" fmla="*/ 1085 w 10046"/>
                  <a:gd name="connsiteY18-6054" fmla="*/ 9243 h 12828"/>
                  <a:gd name="connsiteX19-6055" fmla="*/ 2 w 10046"/>
                  <a:gd name="connsiteY19-6056" fmla="*/ 10529 h 12828"/>
                  <a:gd name="connsiteX20-6057" fmla="*/ 894 w 10046"/>
                  <a:gd name="connsiteY20-6058" fmla="*/ 6184 h 12828"/>
                  <a:gd name="connsiteX0-6059" fmla="*/ 894 w 10002"/>
                  <a:gd name="connsiteY0-6060" fmla="*/ 6184 h 13295"/>
                  <a:gd name="connsiteX1-6061" fmla="*/ 1769 w 10002"/>
                  <a:gd name="connsiteY1-6062" fmla="*/ 4721 h 13295"/>
                  <a:gd name="connsiteX2-6063" fmla="*/ 2487 w 10002"/>
                  <a:gd name="connsiteY2-6064" fmla="*/ 2046 h 13295"/>
                  <a:gd name="connsiteX3-6065" fmla="*/ 3532 w 10002"/>
                  <a:gd name="connsiteY3-6066" fmla="*/ 3581 h 13295"/>
                  <a:gd name="connsiteX4-6067" fmla="*/ 4460 w 10002"/>
                  <a:gd name="connsiteY4-6068" fmla="*/ 554 h 13295"/>
                  <a:gd name="connsiteX5-6069" fmla="*/ 5607 w 10002"/>
                  <a:gd name="connsiteY5-6070" fmla="*/ 1576 h 13295"/>
                  <a:gd name="connsiteX6-6071" fmla="*/ 6714 w 10002"/>
                  <a:gd name="connsiteY6-6072" fmla="*/ 41 h 13295"/>
                  <a:gd name="connsiteX7-6073" fmla="*/ 7901 w 10002"/>
                  <a:gd name="connsiteY7-6074" fmla="*/ 3537 h 13295"/>
                  <a:gd name="connsiteX8-6075" fmla="*/ 9157 w 10002"/>
                  <a:gd name="connsiteY8-6076" fmla="*/ 4539 h 13295"/>
                  <a:gd name="connsiteX9-6077" fmla="*/ 9995 w 10002"/>
                  <a:gd name="connsiteY9-6078" fmla="*/ 13210 h 13295"/>
                  <a:gd name="connsiteX10-6079" fmla="*/ 9441 w 10002"/>
                  <a:gd name="connsiteY10-6080" fmla="*/ 9004 h 13295"/>
                  <a:gd name="connsiteX11-6081" fmla="*/ 8134 w 10002"/>
                  <a:gd name="connsiteY11-6082" fmla="*/ 5973 h 13295"/>
                  <a:gd name="connsiteX12-6083" fmla="*/ 6738 w 10002"/>
                  <a:gd name="connsiteY12-6084" fmla="*/ 6740 h 13295"/>
                  <a:gd name="connsiteX13-6085" fmla="*/ 5786 w 10002"/>
                  <a:gd name="connsiteY13-6086" fmla="*/ 4993 h 13295"/>
                  <a:gd name="connsiteX14-6087" fmla="*/ 4837 w 10002"/>
                  <a:gd name="connsiteY14-6088" fmla="*/ 6389 h 13295"/>
                  <a:gd name="connsiteX15-6089" fmla="*/ 3802 w 10002"/>
                  <a:gd name="connsiteY15-6090" fmla="*/ 6374 h 13295"/>
                  <a:gd name="connsiteX16-6091" fmla="*/ 2863 w 10002"/>
                  <a:gd name="connsiteY16-6092" fmla="*/ 8552 h 13295"/>
                  <a:gd name="connsiteX17-6093" fmla="*/ 1950 w 10002"/>
                  <a:gd name="connsiteY17-6094" fmla="*/ 8326 h 13295"/>
                  <a:gd name="connsiteX18-6095" fmla="*/ 1085 w 10002"/>
                  <a:gd name="connsiteY18-6096" fmla="*/ 9243 h 13295"/>
                  <a:gd name="connsiteX19-6097" fmla="*/ 2 w 10002"/>
                  <a:gd name="connsiteY19-6098" fmla="*/ 10529 h 13295"/>
                  <a:gd name="connsiteX20-6099" fmla="*/ 894 w 10002"/>
                  <a:gd name="connsiteY20-6100" fmla="*/ 6184 h 13295"/>
                  <a:gd name="connsiteX0-6101" fmla="*/ 894 w 10002"/>
                  <a:gd name="connsiteY0-6102" fmla="*/ 6184 h 13295"/>
                  <a:gd name="connsiteX1-6103" fmla="*/ 1769 w 10002"/>
                  <a:gd name="connsiteY1-6104" fmla="*/ 4721 h 13295"/>
                  <a:gd name="connsiteX2-6105" fmla="*/ 2487 w 10002"/>
                  <a:gd name="connsiteY2-6106" fmla="*/ 2046 h 13295"/>
                  <a:gd name="connsiteX3-6107" fmla="*/ 3532 w 10002"/>
                  <a:gd name="connsiteY3-6108" fmla="*/ 3581 h 13295"/>
                  <a:gd name="connsiteX4-6109" fmla="*/ 4460 w 10002"/>
                  <a:gd name="connsiteY4-6110" fmla="*/ 554 h 13295"/>
                  <a:gd name="connsiteX5-6111" fmla="*/ 5607 w 10002"/>
                  <a:gd name="connsiteY5-6112" fmla="*/ 1576 h 13295"/>
                  <a:gd name="connsiteX6-6113" fmla="*/ 6714 w 10002"/>
                  <a:gd name="connsiteY6-6114" fmla="*/ 41 h 13295"/>
                  <a:gd name="connsiteX7-6115" fmla="*/ 7901 w 10002"/>
                  <a:gd name="connsiteY7-6116" fmla="*/ 3537 h 13295"/>
                  <a:gd name="connsiteX8-6117" fmla="*/ 9231 w 10002"/>
                  <a:gd name="connsiteY8-6118" fmla="*/ 5734 h 13295"/>
                  <a:gd name="connsiteX9-6119" fmla="*/ 9995 w 10002"/>
                  <a:gd name="connsiteY9-6120" fmla="*/ 13210 h 13295"/>
                  <a:gd name="connsiteX10-6121" fmla="*/ 9441 w 10002"/>
                  <a:gd name="connsiteY10-6122" fmla="*/ 9004 h 13295"/>
                  <a:gd name="connsiteX11-6123" fmla="*/ 8134 w 10002"/>
                  <a:gd name="connsiteY11-6124" fmla="*/ 5973 h 13295"/>
                  <a:gd name="connsiteX12-6125" fmla="*/ 6738 w 10002"/>
                  <a:gd name="connsiteY12-6126" fmla="*/ 6740 h 13295"/>
                  <a:gd name="connsiteX13-6127" fmla="*/ 5786 w 10002"/>
                  <a:gd name="connsiteY13-6128" fmla="*/ 4993 h 13295"/>
                  <a:gd name="connsiteX14-6129" fmla="*/ 4837 w 10002"/>
                  <a:gd name="connsiteY14-6130" fmla="*/ 6389 h 13295"/>
                  <a:gd name="connsiteX15-6131" fmla="*/ 3802 w 10002"/>
                  <a:gd name="connsiteY15-6132" fmla="*/ 6374 h 13295"/>
                  <a:gd name="connsiteX16-6133" fmla="*/ 2863 w 10002"/>
                  <a:gd name="connsiteY16-6134" fmla="*/ 8552 h 13295"/>
                  <a:gd name="connsiteX17-6135" fmla="*/ 1950 w 10002"/>
                  <a:gd name="connsiteY17-6136" fmla="*/ 8326 h 13295"/>
                  <a:gd name="connsiteX18-6137" fmla="*/ 1085 w 10002"/>
                  <a:gd name="connsiteY18-6138" fmla="*/ 9243 h 13295"/>
                  <a:gd name="connsiteX19-6139" fmla="*/ 2 w 10002"/>
                  <a:gd name="connsiteY19-6140" fmla="*/ 10529 h 13295"/>
                  <a:gd name="connsiteX20-6141" fmla="*/ 894 w 10002"/>
                  <a:gd name="connsiteY20-6142" fmla="*/ 6184 h 13295"/>
                  <a:gd name="connsiteX0-6143" fmla="*/ 894 w 9999"/>
                  <a:gd name="connsiteY0-6144" fmla="*/ 6184 h 13293"/>
                  <a:gd name="connsiteX1-6145" fmla="*/ 1769 w 9999"/>
                  <a:gd name="connsiteY1-6146" fmla="*/ 4721 h 13293"/>
                  <a:gd name="connsiteX2-6147" fmla="*/ 2487 w 9999"/>
                  <a:gd name="connsiteY2-6148" fmla="*/ 2046 h 13293"/>
                  <a:gd name="connsiteX3-6149" fmla="*/ 3532 w 9999"/>
                  <a:gd name="connsiteY3-6150" fmla="*/ 3581 h 13293"/>
                  <a:gd name="connsiteX4-6151" fmla="*/ 4460 w 9999"/>
                  <a:gd name="connsiteY4-6152" fmla="*/ 554 h 13293"/>
                  <a:gd name="connsiteX5-6153" fmla="*/ 5607 w 9999"/>
                  <a:gd name="connsiteY5-6154" fmla="*/ 1576 h 13293"/>
                  <a:gd name="connsiteX6-6155" fmla="*/ 6714 w 9999"/>
                  <a:gd name="connsiteY6-6156" fmla="*/ 41 h 13293"/>
                  <a:gd name="connsiteX7-6157" fmla="*/ 7901 w 9999"/>
                  <a:gd name="connsiteY7-6158" fmla="*/ 3537 h 13293"/>
                  <a:gd name="connsiteX8-6159" fmla="*/ 9231 w 9999"/>
                  <a:gd name="connsiteY8-6160" fmla="*/ 5734 h 13293"/>
                  <a:gd name="connsiteX9-6161" fmla="*/ 9995 w 9999"/>
                  <a:gd name="connsiteY9-6162" fmla="*/ 13210 h 13293"/>
                  <a:gd name="connsiteX10-6163" fmla="*/ 9292 w 9999"/>
                  <a:gd name="connsiteY10-6164" fmla="*/ 8924 h 13293"/>
                  <a:gd name="connsiteX11-6165" fmla="*/ 8134 w 9999"/>
                  <a:gd name="connsiteY11-6166" fmla="*/ 5973 h 13293"/>
                  <a:gd name="connsiteX12-6167" fmla="*/ 6738 w 9999"/>
                  <a:gd name="connsiteY12-6168" fmla="*/ 6740 h 13293"/>
                  <a:gd name="connsiteX13-6169" fmla="*/ 5786 w 9999"/>
                  <a:gd name="connsiteY13-6170" fmla="*/ 4993 h 13293"/>
                  <a:gd name="connsiteX14-6171" fmla="*/ 4837 w 9999"/>
                  <a:gd name="connsiteY14-6172" fmla="*/ 6389 h 13293"/>
                  <a:gd name="connsiteX15-6173" fmla="*/ 3802 w 9999"/>
                  <a:gd name="connsiteY15-6174" fmla="*/ 6374 h 13293"/>
                  <a:gd name="connsiteX16-6175" fmla="*/ 2863 w 9999"/>
                  <a:gd name="connsiteY16-6176" fmla="*/ 8552 h 13293"/>
                  <a:gd name="connsiteX17-6177" fmla="*/ 1950 w 9999"/>
                  <a:gd name="connsiteY17-6178" fmla="*/ 8326 h 13293"/>
                  <a:gd name="connsiteX18-6179" fmla="*/ 1085 w 9999"/>
                  <a:gd name="connsiteY18-6180" fmla="*/ 9243 h 13293"/>
                  <a:gd name="connsiteX19-6181" fmla="*/ 2 w 9999"/>
                  <a:gd name="connsiteY19-6182" fmla="*/ 10529 h 13293"/>
                  <a:gd name="connsiteX20-6183" fmla="*/ 894 w 9999"/>
                  <a:gd name="connsiteY20-6184" fmla="*/ 6184 h 13293"/>
                  <a:gd name="connsiteX0-6185" fmla="*/ 894 w 10000"/>
                  <a:gd name="connsiteY0-6186" fmla="*/ 4652 h 10000"/>
                  <a:gd name="connsiteX1-6187" fmla="*/ 1769 w 10000"/>
                  <a:gd name="connsiteY1-6188" fmla="*/ 3551 h 10000"/>
                  <a:gd name="connsiteX2-6189" fmla="*/ 2487 w 10000"/>
                  <a:gd name="connsiteY2-6190" fmla="*/ 1539 h 10000"/>
                  <a:gd name="connsiteX3-6191" fmla="*/ 3532 w 10000"/>
                  <a:gd name="connsiteY3-6192" fmla="*/ 2694 h 10000"/>
                  <a:gd name="connsiteX4-6193" fmla="*/ 4460 w 10000"/>
                  <a:gd name="connsiteY4-6194" fmla="*/ 417 h 10000"/>
                  <a:gd name="connsiteX5-6195" fmla="*/ 5608 w 10000"/>
                  <a:gd name="connsiteY5-6196" fmla="*/ 1186 h 10000"/>
                  <a:gd name="connsiteX6-6197" fmla="*/ 6715 w 10000"/>
                  <a:gd name="connsiteY6-6198" fmla="*/ 31 h 10000"/>
                  <a:gd name="connsiteX7-6199" fmla="*/ 7902 w 10000"/>
                  <a:gd name="connsiteY7-6200" fmla="*/ 2661 h 10000"/>
                  <a:gd name="connsiteX8-6201" fmla="*/ 9232 w 10000"/>
                  <a:gd name="connsiteY8-6202" fmla="*/ 4314 h 10000"/>
                  <a:gd name="connsiteX9-6203" fmla="*/ 9996 w 10000"/>
                  <a:gd name="connsiteY9-6204" fmla="*/ 9938 h 10000"/>
                  <a:gd name="connsiteX10-6205" fmla="*/ 9293 w 10000"/>
                  <a:gd name="connsiteY10-6206" fmla="*/ 6713 h 10000"/>
                  <a:gd name="connsiteX11-6207" fmla="*/ 8135 w 10000"/>
                  <a:gd name="connsiteY11-6208" fmla="*/ 4493 h 10000"/>
                  <a:gd name="connsiteX12-6209" fmla="*/ 6739 w 10000"/>
                  <a:gd name="connsiteY12-6210" fmla="*/ 5070 h 10000"/>
                  <a:gd name="connsiteX13-6211" fmla="*/ 5787 w 10000"/>
                  <a:gd name="connsiteY13-6212" fmla="*/ 3756 h 10000"/>
                  <a:gd name="connsiteX14-6213" fmla="*/ 4837 w 10000"/>
                  <a:gd name="connsiteY14-6214" fmla="*/ 4806 h 10000"/>
                  <a:gd name="connsiteX15-6215" fmla="*/ 3802 w 10000"/>
                  <a:gd name="connsiteY15-6216" fmla="*/ 4795 h 10000"/>
                  <a:gd name="connsiteX16-6217" fmla="*/ 2863 w 10000"/>
                  <a:gd name="connsiteY16-6218" fmla="*/ 6433 h 10000"/>
                  <a:gd name="connsiteX17-6219" fmla="*/ 1950 w 10000"/>
                  <a:gd name="connsiteY17-6220" fmla="*/ 6263 h 10000"/>
                  <a:gd name="connsiteX18-6221" fmla="*/ 1085 w 10000"/>
                  <a:gd name="connsiteY18-6222" fmla="*/ 6953 h 10000"/>
                  <a:gd name="connsiteX19-6223" fmla="*/ 2 w 10000"/>
                  <a:gd name="connsiteY19-6224" fmla="*/ 7921 h 10000"/>
                  <a:gd name="connsiteX20-6225" fmla="*/ 894 w 10000"/>
                  <a:gd name="connsiteY20-6226" fmla="*/ 4652 h 10000"/>
                  <a:gd name="connsiteX0-6227" fmla="*/ 894 w 10007"/>
                  <a:gd name="connsiteY0-6228" fmla="*/ 4652 h 10021"/>
                  <a:gd name="connsiteX1-6229" fmla="*/ 1769 w 10007"/>
                  <a:gd name="connsiteY1-6230" fmla="*/ 3551 h 10021"/>
                  <a:gd name="connsiteX2-6231" fmla="*/ 2487 w 10007"/>
                  <a:gd name="connsiteY2-6232" fmla="*/ 1539 h 10021"/>
                  <a:gd name="connsiteX3-6233" fmla="*/ 3532 w 10007"/>
                  <a:gd name="connsiteY3-6234" fmla="*/ 2694 h 10021"/>
                  <a:gd name="connsiteX4-6235" fmla="*/ 4460 w 10007"/>
                  <a:gd name="connsiteY4-6236" fmla="*/ 417 h 10021"/>
                  <a:gd name="connsiteX5-6237" fmla="*/ 5608 w 10007"/>
                  <a:gd name="connsiteY5-6238" fmla="*/ 1186 h 10021"/>
                  <a:gd name="connsiteX6-6239" fmla="*/ 6715 w 10007"/>
                  <a:gd name="connsiteY6-6240" fmla="*/ 31 h 10021"/>
                  <a:gd name="connsiteX7-6241" fmla="*/ 7902 w 10007"/>
                  <a:gd name="connsiteY7-6242" fmla="*/ 2661 h 10021"/>
                  <a:gd name="connsiteX8-6243" fmla="*/ 9232 w 10007"/>
                  <a:gd name="connsiteY8-6244" fmla="*/ 4314 h 10021"/>
                  <a:gd name="connsiteX9-6245" fmla="*/ 9996 w 10007"/>
                  <a:gd name="connsiteY9-6246" fmla="*/ 9938 h 10021"/>
                  <a:gd name="connsiteX10-6247" fmla="*/ 9516 w 10007"/>
                  <a:gd name="connsiteY10-6248" fmla="*/ 7492 h 10021"/>
                  <a:gd name="connsiteX11-6249" fmla="*/ 8135 w 10007"/>
                  <a:gd name="connsiteY11-6250" fmla="*/ 4493 h 10021"/>
                  <a:gd name="connsiteX12-6251" fmla="*/ 6739 w 10007"/>
                  <a:gd name="connsiteY12-6252" fmla="*/ 5070 h 10021"/>
                  <a:gd name="connsiteX13-6253" fmla="*/ 5787 w 10007"/>
                  <a:gd name="connsiteY13-6254" fmla="*/ 3756 h 10021"/>
                  <a:gd name="connsiteX14-6255" fmla="*/ 4837 w 10007"/>
                  <a:gd name="connsiteY14-6256" fmla="*/ 4806 h 10021"/>
                  <a:gd name="connsiteX15-6257" fmla="*/ 3802 w 10007"/>
                  <a:gd name="connsiteY15-6258" fmla="*/ 4795 h 10021"/>
                  <a:gd name="connsiteX16-6259" fmla="*/ 2863 w 10007"/>
                  <a:gd name="connsiteY16-6260" fmla="*/ 6433 h 10021"/>
                  <a:gd name="connsiteX17-6261" fmla="*/ 1950 w 10007"/>
                  <a:gd name="connsiteY17-6262" fmla="*/ 6263 h 10021"/>
                  <a:gd name="connsiteX18-6263" fmla="*/ 1085 w 10007"/>
                  <a:gd name="connsiteY18-6264" fmla="*/ 6953 h 10021"/>
                  <a:gd name="connsiteX19-6265" fmla="*/ 2 w 10007"/>
                  <a:gd name="connsiteY19-6266" fmla="*/ 7921 h 10021"/>
                  <a:gd name="connsiteX20-6267" fmla="*/ 894 w 10007"/>
                  <a:gd name="connsiteY20-6268" fmla="*/ 4652 h 10021"/>
                  <a:gd name="connsiteX0-6269" fmla="*/ 894 w 10007"/>
                  <a:gd name="connsiteY0-6270" fmla="*/ 4652 h 10021"/>
                  <a:gd name="connsiteX1-6271" fmla="*/ 1769 w 10007"/>
                  <a:gd name="connsiteY1-6272" fmla="*/ 3551 h 10021"/>
                  <a:gd name="connsiteX2-6273" fmla="*/ 2487 w 10007"/>
                  <a:gd name="connsiteY2-6274" fmla="*/ 1539 h 10021"/>
                  <a:gd name="connsiteX3-6275" fmla="*/ 3532 w 10007"/>
                  <a:gd name="connsiteY3-6276" fmla="*/ 2694 h 10021"/>
                  <a:gd name="connsiteX4-6277" fmla="*/ 4460 w 10007"/>
                  <a:gd name="connsiteY4-6278" fmla="*/ 417 h 10021"/>
                  <a:gd name="connsiteX5-6279" fmla="*/ 5608 w 10007"/>
                  <a:gd name="connsiteY5-6280" fmla="*/ 1186 h 10021"/>
                  <a:gd name="connsiteX6-6281" fmla="*/ 6715 w 10007"/>
                  <a:gd name="connsiteY6-6282" fmla="*/ 31 h 10021"/>
                  <a:gd name="connsiteX7-6283" fmla="*/ 7902 w 10007"/>
                  <a:gd name="connsiteY7-6284" fmla="*/ 2661 h 10021"/>
                  <a:gd name="connsiteX8-6285" fmla="*/ 9232 w 10007"/>
                  <a:gd name="connsiteY8-6286" fmla="*/ 4314 h 10021"/>
                  <a:gd name="connsiteX9-6287" fmla="*/ 9996 w 10007"/>
                  <a:gd name="connsiteY9-6288" fmla="*/ 9938 h 10021"/>
                  <a:gd name="connsiteX10-6289" fmla="*/ 9516 w 10007"/>
                  <a:gd name="connsiteY10-6290" fmla="*/ 7492 h 10021"/>
                  <a:gd name="connsiteX11-6291" fmla="*/ 8870 w 10007"/>
                  <a:gd name="connsiteY11-6292" fmla="*/ 6429 h 10021"/>
                  <a:gd name="connsiteX12-6293" fmla="*/ 8135 w 10007"/>
                  <a:gd name="connsiteY12-6294" fmla="*/ 4493 h 10021"/>
                  <a:gd name="connsiteX13-6295" fmla="*/ 6739 w 10007"/>
                  <a:gd name="connsiteY13-6296" fmla="*/ 5070 h 10021"/>
                  <a:gd name="connsiteX14-6297" fmla="*/ 5787 w 10007"/>
                  <a:gd name="connsiteY14-6298" fmla="*/ 3756 h 10021"/>
                  <a:gd name="connsiteX15-6299" fmla="*/ 4837 w 10007"/>
                  <a:gd name="connsiteY15-6300" fmla="*/ 4806 h 10021"/>
                  <a:gd name="connsiteX16-6301" fmla="*/ 3802 w 10007"/>
                  <a:gd name="connsiteY16-6302" fmla="*/ 4795 h 10021"/>
                  <a:gd name="connsiteX17-6303" fmla="*/ 2863 w 10007"/>
                  <a:gd name="connsiteY17-6304" fmla="*/ 6433 h 10021"/>
                  <a:gd name="connsiteX18-6305" fmla="*/ 1950 w 10007"/>
                  <a:gd name="connsiteY18-6306" fmla="*/ 6263 h 10021"/>
                  <a:gd name="connsiteX19-6307" fmla="*/ 1085 w 10007"/>
                  <a:gd name="connsiteY19-6308" fmla="*/ 6953 h 10021"/>
                  <a:gd name="connsiteX20-6309" fmla="*/ 2 w 10007"/>
                  <a:gd name="connsiteY20-6310" fmla="*/ 7921 h 10021"/>
                  <a:gd name="connsiteX21" fmla="*/ 894 w 10007"/>
                  <a:gd name="connsiteY21" fmla="*/ 4652 h 10021"/>
                  <a:gd name="connsiteX0-6311" fmla="*/ 894 w 10064"/>
                  <a:gd name="connsiteY0-6312" fmla="*/ 4652 h 10312"/>
                  <a:gd name="connsiteX1-6313" fmla="*/ 1769 w 10064"/>
                  <a:gd name="connsiteY1-6314" fmla="*/ 3551 h 10312"/>
                  <a:gd name="connsiteX2-6315" fmla="*/ 2487 w 10064"/>
                  <a:gd name="connsiteY2-6316" fmla="*/ 1539 h 10312"/>
                  <a:gd name="connsiteX3-6317" fmla="*/ 3532 w 10064"/>
                  <a:gd name="connsiteY3-6318" fmla="*/ 2694 h 10312"/>
                  <a:gd name="connsiteX4-6319" fmla="*/ 4460 w 10064"/>
                  <a:gd name="connsiteY4-6320" fmla="*/ 417 h 10312"/>
                  <a:gd name="connsiteX5-6321" fmla="*/ 5608 w 10064"/>
                  <a:gd name="connsiteY5-6322" fmla="*/ 1186 h 10312"/>
                  <a:gd name="connsiteX6-6323" fmla="*/ 6715 w 10064"/>
                  <a:gd name="connsiteY6-6324" fmla="*/ 31 h 10312"/>
                  <a:gd name="connsiteX7-6325" fmla="*/ 7902 w 10064"/>
                  <a:gd name="connsiteY7-6326" fmla="*/ 2661 h 10312"/>
                  <a:gd name="connsiteX8-6327" fmla="*/ 9232 w 10064"/>
                  <a:gd name="connsiteY8-6328" fmla="*/ 4314 h 10312"/>
                  <a:gd name="connsiteX9-6329" fmla="*/ 10056 w 10064"/>
                  <a:gd name="connsiteY9-6330" fmla="*/ 10238 h 10312"/>
                  <a:gd name="connsiteX10-6331" fmla="*/ 9516 w 10064"/>
                  <a:gd name="connsiteY10-6332" fmla="*/ 7492 h 10312"/>
                  <a:gd name="connsiteX11-6333" fmla="*/ 8870 w 10064"/>
                  <a:gd name="connsiteY11-6334" fmla="*/ 6429 h 10312"/>
                  <a:gd name="connsiteX12-6335" fmla="*/ 8135 w 10064"/>
                  <a:gd name="connsiteY12-6336" fmla="*/ 4493 h 10312"/>
                  <a:gd name="connsiteX13-6337" fmla="*/ 6739 w 10064"/>
                  <a:gd name="connsiteY13-6338" fmla="*/ 5070 h 10312"/>
                  <a:gd name="connsiteX14-6339" fmla="*/ 5787 w 10064"/>
                  <a:gd name="connsiteY14-6340" fmla="*/ 3756 h 10312"/>
                  <a:gd name="connsiteX15-6341" fmla="*/ 4837 w 10064"/>
                  <a:gd name="connsiteY15-6342" fmla="*/ 4806 h 10312"/>
                  <a:gd name="connsiteX16-6343" fmla="*/ 3802 w 10064"/>
                  <a:gd name="connsiteY16-6344" fmla="*/ 4795 h 10312"/>
                  <a:gd name="connsiteX17-6345" fmla="*/ 2863 w 10064"/>
                  <a:gd name="connsiteY17-6346" fmla="*/ 6433 h 10312"/>
                  <a:gd name="connsiteX18-6347" fmla="*/ 1950 w 10064"/>
                  <a:gd name="connsiteY18-6348" fmla="*/ 6263 h 10312"/>
                  <a:gd name="connsiteX19-6349" fmla="*/ 1085 w 10064"/>
                  <a:gd name="connsiteY19-6350" fmla="*/ 6953 h 10312"/>
                  <a:gd name="connsiteX20-6351" fmla="*/ 2 w 10064"/>
                  <a:gd name="connsiteY20-6352" fmla="*/ 7921 h 10312"/>
                  <a:gd name="connsiteX21-6353" fmla="*/ 894 w 10064"/>
                  <a:gd name="connsiteY21-6354" fmla="*/ 4652 h 10312"/>
                  <a:gd name="connsiteX0-6355" fmla="*/ 908 w 10078"/>
                  <a:gd name="connsiteY0-6356" fmla="*/ 4652 h 10312"/>
                  <a:gd name="connsiteX1-6357" fmla="*/ 1783 w 10078"/>
                  <a:gd name="connsiteY1-6358" fmla="*/ 3551 h 10312"/>
                  <a:gd name="connsiteX2-6359" fmla="*/ 2501 w 10078"/>
                  <a:gd name="connsiteY2-6360" fmla="*/ 1539 h 10312"/>
                  <a:gd name="connsiteX3-6361" fmla="*/ 3546 w 10078"/>
                  <a:gd name="connsiteY3-6362" fmla="*/ 2694 h 10312"/>
                  <a:gd name="connsiteX4-6363" fmla="*/ 4474 w 10078"/>
                  <a:gd name="connsiteY4-6364" fmla="*/ 417 h 10312"/>
                  <a:gd name="connsiteX5-6365" fmla="*/ 5622 w 10078"/>
                  <a:gd name="connsiteY5-6366" fmla="*/ 1186 h 10312"/>
                  <a:gd name="connsiteX6-6367" fmla="*/ 6729 w 10078"/>
                  <a:gd name="connsiteY6-6368" fmla="*/ 31 h 10312"/>
                  <a:gd name="connsiteX7-6369" fmla="*/ 7916 w 10078"/>
                  <a:gd name="connsiteY7-6370" fmla="*/ 2661 h 10312"/>
                  <a:gd name="connsiteX8-6371" fmla="*/ 9246 w 10078"/>
                  <a:gd name="connsiteY8-6372" fmla="*/ 4314 h 10312"/>
                  <a:gd name="connsiteX9-6373" fmla="*/ 10070 w 10078"/>
                  <a:gd name="connsiteY9-6374" fmla="*/ 10238 h 10312"/>
                  <a:gd name="connsiteX10-6375" fmla="*/ 9530 w 10078"/>
                  <a:gd name="connsiteY10-6376" fmla="*/ 7492 h 10312"/>
                  <a:gd name="connsiteX11-6377" fmla="*/ 8884 w 10078"/>
                  <a:gd name="connsiteY11-6378" fmla="*/ 6429 h 10312"/>
                  <a:gd name="connsiteX12-6379" fmla="*/ 8149 w 10078"/>
                  <a:gd name="connsiteY12-6380" fmla="*/ 4493 h 10312"/>
                  <a:gd name="connsiteX13-6381" fmla="*/ 6753 w 10078"/>
                  <a:gd name="connsiteY13-6382" fmla="*/ 5070 h 10312"/>
                  <a:gd name="connsiteX14-6383" fmla="*/ 5801 w 10078"/>
                  <a:gd name="connsiteY14-6384" fmla="*/ 3756 h 10312"/>
                  <a:gd name="connsiteX15-6385" fmla="*/ 4851 w 10078"/>
                  <a:gd name="connsiteY15-6386" fmla="*/ 4806 h 10312"/>
                  <a:gd name="connsiteX16-6387" fmla="*/ 3816 w 10078"/>
                  <a:gd name="connsiteY16-6388" fmla="*/ 4795 h 10312"/>
                  <a:gd name="connsiteX17-6389" fmla="*/ 2877 w 10078"/>
                  <a:gd name="connsiteY17-6390" fmla="*/ 6433 h 10312"/>
                  <a:gd name="connsiteX18-6391" fmla="*/ 1964 w 10078"/>
                  <a:gd name="connsiteY18-6392" fmla="*/ 6263 h 10312"/>
                  <a:gd name="connsiteX19-6393" fmla="*/ 1099 w 10078"/>
                  <a:gd name="connsiteY19-6394" fmla="*/ 6953 h 10312"/>
                  <a:gd name="connsiteX20-6395" fmla="*/ 1 w 10078"/>
                  <a:gd name="connsiteY20-6396" fmla="*/ 8566 h 10312"/>
                  <a:gd name="connsiteX21-6397" fmla="*/ 908 w 10078"/>
                  <a:gd name="connsiteY21-6398" fmla="*/ 4652 h 10312"/>
                  <a:gd name="connsiteX0-6399" fmla="*/ 908 w 10078"/>
                  <a:gd name="connsiteY0-6400" fmla="*/ 4652 h 10312"/>
                  <a:gd name="connsiteX1-6401" fmla="*/ 1783 w 10078"/>
                  <a:gd name="connsiteY1-6402" fmla="*/ 3551 h 10312"/>
                  <a:gd name="connsiteX2-6403" fmla="*/ 2501 w 10078"/>
                  <a:gd name="connsiteY2-6404" fmla="*/ 1539 h 10312"/>
                  <a:gd name="connsiteX3-6405" fmla="*/ 3546 w 10078"/>
                  <a:gd name="connsiteY3-6406" fmla="*/ 2694 h 10312"/>
                  <a:gd name="connsiteX4-6407" fmla="*/ 4474 w 10078"/>
                  <a:gd name="connsiteY4-6408" fmla="*/ 417 h 10312"/>
                  <a:gd name="connsiteX5-6409" fmla="*/ 5622 w 10078"/>
                  <a:gd name="connsiteY5-6410" fmla="*/ 1186 h 10312"/>
                  <a:gd name="connsiteX6-6411" fmla="*/ 6729 w 10078"/>
                  <a:gd name="connsiteY6-6412" fmla="*/ 31 h 10312"/>
                  <a:gd name="connsiteX7-6413" fmla="*/ 7916 w 10078"/>
                  <a:gd name="connsiteY7-6414" fmla="*/ 2661 h 10312"/>
                  <a:gd name="connsiteX8-6415" fmla="*/ 9246 w 10078"/>
                  <a:gd name="connsiteY8-6416" fmla="*/ 4314 h 10312"/>
                  <a:gd name="connsiteX9-6417" fmla="*/ 10070 w 10078"/>
                  <a:gd name="connsiteY9-6418" fmla="*/ 10238 h 10312"/>
                  <a:gd name="connsiteX10-6419" fmla="*/ 9530 w 10078"/>
                  <a:gd name="connsiteY10-6420" fmla="*/ 7492 h 10312"/>
                  <a:gd name="connsiteX11-6421" fmla="*/ 8884 w 10078"/>
                  <a:gd name="connsiteY11-6422" fmla="*/ 6429 h 10312"/>
                  <a:gd name="connsiteX12-6423" fmla="*/ 8149 w 10078"/>
                  <a:gd name="connsiteY12-6424" fmla="*/ 4493 h 10312"/>
                  <a:gd name="connsiteX13-6425" fmla="*/ 6753 w 10078"/>
                  <a:gd name="connsiteY13-6426" fmla="*/ 5070 h 10312"/>
                  <a:gd name="connsiteX14-6427" fmla="*/ 5801 w 10078"/>
                  <a:gd name="connsiteY14-6428" fmla="*/ 3756 h 10312"/>
                  <a:gd name="connsiteX15-6429" fmla="*/ 4851 w 10078"/>
                  <a:gd name="connsiteY15-6430" fmla="*/ 4806 h 10312"/>
                  <a:gd name="connsiteX16-6431" fmla="*/ 3816 w 10078"/>
                  <a:gd name="connsiteY16-6432" fmla="*/ 4795 h 10312"/>
                  <a:gd name="connsiteX17-6433" fmla="*/ 2877 w 10078"/>
                  <a:gd name="connsiteY17-6434" fmla="*/ 6433 h 10312"/>
                  <a:gd name="connsiteX18-6435" fmla="*/ 1964 w 10078"/>
                  <a:gd name="connsiteY18-6436" fmla="*/ 6263 h 10312"/>
                  <a:gd name="connsiteX19-6437" fmla="*/ 1099 w 10078"/>
                  <a:gd name="connsiteY19-6438" fmla="*/ 6953 h 10312"/>
                  <a:gd name="connsiteX20-6439" fmla="*/ 1 w 10078"/>
                  <a:gd name="connsiteY20-6440" fmla="*/ 8566 h 10312"/>
                  <a:gd name="connsiteX21-6441" fmla="*/ 908 w 10078"/>
                  <a:gd name="connsiteY21-6442" fmla="*/ 4652 h 10312"/>
                  <a:gd name="connsiteX0-6443" fmla="*/ 908 w 10078"/>
                  <a:gd name="connsiteY0-6444" fmla="*/ 4652 h 10312"/>
                  <a:gd name="connsiteX1-6445" fmla="*/ 1783 w 10078"/>
                  <a:gd name="connsiteY1-6446" fmla="*/ 3551 h 10312"/>
                  <a:gd name="connsiteX2-6447" fmla="*/ 2501 w 10078"/>
                  <a:gd name="connsiteY2-6448" fmla="*/ 1539 h 10312"/>
                  <a:gd name="connsiteX3-6449" fmla="*/ 3546 w 10078"/>
                  <a:gd name="connsiteY3-6450" fmla="*/ 2694 h 10312"/>
                  <a:gd name="connsiteX4-6451" fmla="*/ 4474 w 10078"/>
                  <a:gd name="connsiteY4-6452" fmla="*/ 417 h 10312"/>
                  <a:gd name="connsiteX5-6453" fmla="*/ 5622 w 10078"/>
                  <a:gd name="connsiteY5-6454" fmla="*/ 1186 h 10312"/>
                  <a:gd name="connsiteX6-6455" fmla="*/ 6729 w 10078"/>
                  <a:gd name="connsiteY6-6456" fmla="*/ 31 h 10312"/>
                  <a:gd name="connsiteX7-6457" fmla="*/ 7916 w 10078"/>
                  <a:gd name="connsiteY7-6458" fmla="*/ 2661 h 10312"/>
                  <a:gd name="connsiteX8-6459" fmla="*/ 9246 w 10078"/>
                  <a:gd name="connsiteY8-6460" fmla="*/ 4314 h 10312"/>
                  <a:gd name="connsiteX9-6461" fmla="*/ 10070 w 10078"/>
                  <a:gd name="connsiteY9-6462" fmla="*/ 10238 h 10312"/>
                  <a:gd name="connsiteX10-6463" fmla="*/ 9530 w 10078"/>
                  <a:gd name="connsiteY10-6464" fmla="*/ 7492 h 10312"/>
                  <a:gd name="connsiteX11-6465" fmla="*/ 8884 w 10078"/>
                  <a:gd name="connsiteY11-6466" fmla="*/ 6429 h 10312"/>
                  <a:gd name="connsiteX12-6467" fmla="*/ 8149 w 10078"/>
                  <a:gd name="connsiteY12-6468" fmla="*/ 4493 h 10312"/>
                  <a:gd name="connsiteX13-6469" fmla="*/ 6753 w 10078"/>
                  <a:gd name="connsiteY13-6470" fmla="*/ 5070 h 10312"/>
                  <a:gd name="connsiteX14-6471" fmla="*/ 5801 w 10078"/>
                  <a:gd name="connsiteY14-6472" fmla="*/ 3756 h 10312"/>
                  <a:gd name="connsiteX15-6473" fmla="*/ 4851 w 10078"/>
                  <a:gd name="connsiteY15-6474" fmla="*/ 4806 h 10312"/>
                  <a:gd name="connsiteX16-6475" fmla="*/ 3816 w 10078"/>
                  <a:gd name="connsiteY16-6476" fmla="*/ 4795 h 10312"/>
                  <a:gd name="connsiteX17-6477" fmla="*/ 2877 w 10078"/>
                  <a:gd name="connsiteY17-6478" fmla="*/ 6433 h 10312"/>
                  <a:gd name="connsiteX18-6479" fmla="*/ 1964 w 10078"/>
                  <a:gd name="connsiteY18-6480" fmla="*/ 6263 h 10312"/>
                  <a:gd name="connsiteX19-6481" fmla="*/ 1099 w 10078"/>
                  <a:gd name="connsiteY19-6482" fmla="*/ 6953 h 10312"/>
                  <a:gd name="connsiteX20-6483" fmla="*/ 1 w 10078"/>
                  <a:gd name="connsiteY20-6484" fmla="*/ 8566 h 10312"/>
                  <a:gd name="connsiteX21-6485" fmla="*/ 908 w 10078"/>
                  <a:gd name="connsiteY21-6486" fmla="*/ 4652 h 103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  <a:cxn ang="0">
                    <a:pos x="connsiteX20-4167" y="connsiteY20-4168"/>
                  </a:cxn>
                  <a:cxn ang="0">
                    <a:pos x="connsiteX21-6353" y="connsiteY21-6354"/>
                  </a:cxn>
                </a:cxnLst>
                <a:rect l="l" t="t" r="r" b="b"/>
                <a:pathLst>
                  <a:path w="10078" h="10312">
                    <a:moveTo>
                      <a:pt x="908" y="4652"/>
                    </a:moveTo>
                    <a:cubicBezTo>
                      <a:pt x="1072" y="3846"/>
                      <a:pt x="1441" y="3771"/>
                      <a:pt x="1783" y="3551"/>
                    </a:cubicBezTo>
                    <a:cubicBezTo>
                      <a:pt x="2124" y="3330"/>
                      <a:pt x="2207" y="1682"/>
                      <a:pt x="2501" y="1539"/>
                    </a:cubicBezTo>
                    <a:cubicBezTo>
                      <a:pt x="2795" y="1396"/>
                      <a:pt x="3188" y="2473"/>
                      <a:pt x="3546" y="2694"/>
                    </a:cubicBezTo>
                    <a:cubicBezTo>
                      <a:pt x="3905" y="2914"/>
                      <a:pt x="4128" y="668"/>
                      <a:pt x="4474" y="417"/>
                    </a:cubicBezTo>
                    <a:cubicBezTo>
                      <a:pt x="4820" y="166"/>
                      <a:pt x="5331" y="1319"/>
                      <a:pt x="5622" y="1186"/>
                    </a:cubicBezTo>
                    <a:cubicBezTo>
                      <a:pt x="5912" y="1052"/>
                      <a:pt x="6347" y="-215"/>
                      <a:pt x="6729" y="31"/>
                    </a:cubicBezTo>
                    <a:cubicBezTo>
                      <a:pt x="7111" y="277"/>
                      <a:pt x="7627" y="2283"/>
                      <a:pt x="7916" y="2661"/>
                    </a:cubicBezTo>
                    <a:cubicBezTo>
                      <a:pt x="8204" y="3039"/>
                      <a:pt x="8590" y="3053"/>
                      <a:pt x="9246" y="4314"/>
                    </a:cubicBezTo>
                    <a:cubicBezTo>
                      <a:pt x="9529" y="4828"/>
                      <a:pt x="10048" y="9551"/>
                      <a:pt x="10070" y="10238"/>
                    </a:cubicBezTo>
                    <a:cubicBezTo>
                      <a:pt x="10116" y="10745"/>
                      <a:pt x="9970" y="8524"/>
                      <a:pt x="9530" y="7492"/>
                    </a:cubicBezTo>
                    <a:cubicBezTo>
                      <a:pt x="9367" y="6857"/>
                      <a:pt x="9114" y="6929"/>
                      <a:pt x="8884" y="6429"/>
                    </a:cubicBezTo>
                    <a:cubicBezTo>
                      <a:pt x="8654" y="5929"/>
                      <a:pt x="8529" y="4670"/>
                      <a:pt x="8149" y="4493"/>
                    </a:cubicBezTo>
                    <a:cubicBezTo>
                      <a:pt x="7738" y="4464"/>
                      <a:pt x="7144" y="5193"/>
                      <a:pt x="6753" y="5070"/>
                    </a:cubicBezTo>
                    <a:cubicBezTo>
                      <a:pt x="6362" y="4948"/>
                      <a:pt x="6118" y="3800"/>
                      <a:pt x="5801" y="3756"/>
                    </a:cubicBezTo>
                    <a:cubicBezTo>
                      <a:pt x="5484" y="3712"/>
                      <a:pt x="5063" y="4915"/>
                      <a:pt x="4851" y="4806"/>
                    </a:cubicBezTo>
                    <a:cubicBezTo>
                      <a:pt x="4642" y="4696"/>
                      <a:pt x="4150" y="4627"/>
                      <a:pt x="3816" y="4795"/>
                    </a:cubicBezTo>
                    <a:cubicBezTo>
                      <a:pt x="3484" y="4962"/>
                      <a:pt x="3509" y="5244"/>
                      <a:pt x="2877" y="6433"/>
                    </a:cubicBezTo>
                    <a:cubicBezTo>
                      <a:pt x="2217" y="6913"/>
                      <a:pt x="2287" y="6196"/>
                      <a:pt x="1964" y="6263"/>
                    </a:cubicBezTo>
                    <a:cubicBezTo>
                      <a:pt x="1535" y="6057"/>
                      <a:pt x="1508" y="6768"/>
                      <a:pt x="1099" y="6953"/>
                    </a:cubicBezTo>
                    <a:cubicBezTo>
                      <a:pt x="244" y="7397"/>
                      <a:pt x="33" y="9058"/>
                      <a:pt x="1" y="8566"/>
                    </a:cubicBezTo>
                    <a:cubicBezTo>
                      <a:pt x="-31" y="8073"/>
                      <a:pt x="546" y="5736"/>
                      <a:pt x="908" y="4652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4" name="流程图: 资料带 2"/>
              <p:cNvSpPr/>
              <p:nvPr/>
            </p:nvSpPr>
            <p:spPr>
              <a:xfrm rot="16200000">
                <a:off x="3487269" y="2197771"/>
                <a:ext cx="3874120" cy="1957038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5"/>
                  <a:gd name="connsiteY0-3368" fmla="*/ 4788 h 10727"/>
                  <a:gd name="connsiteX1-3369" fmla="*/ 1979 w 10005"/>
                  <a:gd name="connsiteY1-3370" fmla="*/ 4702 h 10727"/>
                  <a:gd name="connsiteX2-3371" fmla="*/ 2549 w 10005"/>
                  <a:gd name="connsiteY2-3372" fmla="*/ 1955 h 10727"/>
                  <a:gd name="connsiteX3-3373" fmla="*/ 3505 w 10005"/>
                  <a:gd name="connsiteY3-3374" fmla="*/ 4070 h 10727"/>
                  <a:gd name="connsiteX4-3375" fmla="*/ 4492 w 10005"/>
                  <a:gd name="connsiteY4-3376" fmla="*/ 246 h 10727"/>
                  <a:gd name="connsiteX5-3377" fmla="*/ 5566 w 10005"/>
                  <a:gd name="connsiteY5-3378" fmla="*/ 2282 h 10727"/>
                  <a:gd name="connsiteX6-3379" fmla="*/ 6538 w 10005"/>
                  <a:gd name="connsiteY6-3380" fmla="*/ 24 h 10727"/>
                  <a:gd name="connsiteX7-3381" fmla="*/ 7711 w 10005"/>
                  <a:gd name="connsiteY7-3382" fmla="*/ 4026 h 10727"/>
                  <a:gd name="connsiteX8-3383" fmla="*/ 8967 w 10005"/>
                  <a:gd name="connsiteY8-3384" fmla="*/ 3941 h 10727"/>
                  <a:gd name="connsiteX9-3385" fmla="*/ 9998 w 10005"/>
                  <a:gd name="connsiteY9-3386" fmla="*/ 10539 h 10727"/>
                  <a:gd name="connsiteX10-3387" fmla="*/ 9502 w 10005"/>
                  <a:gd name="connsiteY10-3388" fmla="*/ 9058 h 10727"/>
                  <a:gd name="connsiteX11-3389" fmla="*/ 8077 w 10005"/>
                  <a:gd name="connsiteY11-3390" fmla="*/ 6970 h 10727"/>
                  <a:gd name="connsiteX12-3391" fmla="*/ 6770 w 10005"/>
                  <a:gd name="connsiteY12-3392" fmla="*/ 8317 h 10727"/>
                  <a:gd name="connsiteX13-3393" fmla="*/ 5774 w 10005"/>
                  <a:gd name="connsiteY13-3394" fmla="*/ 5555 h 10727"/>
                  <a:gd name="connsiteX14-3395" fmla="*/ 4662 w 10005"/>
                  <a:gd name="connsiteY14-3396" fmla="*/ 8400 h 10727"/>
                  <a:gd name="connsiteX15-3397" fmla="*/ 3894 w 10005"/>
                  <a:gd name="connsiteY15-3398" fmla="*/ 6428 h 10727"/>
                  <a:gd name="connsiteX16-3399" fmla="*/ 2866 w 10005"/>
                  <a:gd name="connsiteY16-3400" fmla="*/ 8968 h 10727"/>
                  <a:gd name="connsiteX17-3401" fmla="*/ 2101 w 10005"/>
                  <a:gd name="connsiteY17-3402" fmla="*/ 7438 h 10727"/>
                  <a:gd name="connsiteX18-3403" fmla="*/ 1043 w 10005"/>
                  <a:gd name="connsiteY18-3404" fmla="*/ 7920 h 10727"/>
                  <a:gd name="connsiteX19-3405" fmla="*/ 1015 w 10005"/>
                  <a:gd name="connsiteY19-3406" fmla="*/ 4788 h 10727"/>
                  <a:gd name="connsiteX0-3407" fmla="*/ 1015 w 10005"/>
                  <a:gd name="connsiteY0-3408" fmla="*/ 4788 h 19489"/>
                  <a:gd name="connsiteX1-3409" fmla="*/ 1979 w 10005"/>
                  <a:gd name="connsiteY1-3410" fmla="*/ 4702 h 19489"/>
                  <a:gd name="connsiteX2-3411" fmla="*/ 2549 w 10005"/>
                  <a:gd name="connsiteY2-3412" fmla="*/ 1955 h 19489"/>
                  <a:gd name="connsiteX3-3413" fmla="*/ 3505 w 10005"/>
                  <a:gd name="connsiteY3-3414" fmla="*/ 4070 h 19489"/>
                  <a:gd name="connsiteX4-3415" fmla="*/ 4492 w 10005"/>
                  <a:gd name="connsiteY4-3416" fmla="*/ 246 h 19489"/>
                  <a:gd name="connsiteX5-3417" fmla="*/ 5566 w 10005"/>
                  <a:gd name="connsiteY5-3418" fmla="*/ 2282 h 19489"/>
                  <a:gd name="connsiteX6-3419" fmla="*/ 6538 w 10005"/>
                  <a:gd name="connsiteY6-3420" fmla="*/ 24 h 19489"/>
                  <a:gd name="connsiteX7-3421" fmla="*/ 7711 w 10005"/>
                  <a:gd name="connsiteY7-3422" fmla="*/ 4026 h 19489"/>
                  <a:gd name="connsiteX8-3423" fmla="*/ 8967 w 10005"/>
                  <a:gd name="connsiteY8-3424" fmla="*/ 3941 h 19489"/>
                  <a:gd name="connsiteX9-3425" fmla="*/ 9998 w 10005"/>
                  <a:gd name="connsiteY9-3426" fmla="*/ 19457 h 19489"/>
                  <a:gd name="connsiteX10-3427" fmla="*/ 9502 w 10005"/>
                  <a:gd name="connsiteY10-3428" fmla="*/ 9058 h 19489"/>
                  <a:gd name="connsiteX11-3429" fmla="*/ 8077 w 10005"/>
                  <a:gd name="connsiteY11-3430" fmla="*/ 6970 h 19489"/>
                  <a:gd name="connsiteX12-3431" fmla="*/ 6770 w 10005"/>
                  <a:gd name="connsiteY12-3432" fmla="*/ 8317 h 19489"/>
                  <a:gd name="connsiteX13-3433" fmla="*/ 5774 w 10005"/>
                  <a:gd name="connsiteY13-3434" fmla="*/ 5555 h 19489"/>
                  <a:gd name="connsiteX14-3435" fmla="*/ 4662 w 10005"/>
                  <a:gd name="connsiteY14-3436" fmla="*/ 8400 h 19489"/>
                  <a:gd name="connsiteX15-3437" fmla="*/ 3894 w 10005"/>
                  <a:gd name="connsiteY15-3438" fmla="*/ 6428 h 19489"/>
                  <a:gd name="connsiteX16-3439" fmla="*/ 2866 w 10005"/>
                  <a:gd name="connsiteY16-3440" fmla="*/ 8968 h 19489"/>
                  <a:gd name="connsiteX17-3441" fmla="*/ 2101 w 10005"/>
                  <a:gd name="connsiteY17-3442" fmla="*/ 7438 h 19489"/>
                  <a:gd name="connsiteX18-3443" fmla="*/ 1043 w 10005"/>
                  <a:gd name="connsiteY18-3444" fmla="*/ 7920 h 19489"/>
                  <a:gd name="connsiteX19-3445" fmla="*/ 1015 w 10005"/>
                  <a:gd name="connsiteY19-3446" fmla="*/ 4788 h 19489"/>
                  <a:gd name="connsiteX0-3447" fmla="*/ 1015 w 10000"/>
                  <a:gd name="connsiteY0-3448" fmla="*/ 4788 h 19489"/>
                  <a:gd name="connsiteX1-3449" fmla="*/ 1979 w 10000"/>
                  <a:gd name="connsiteY1-3450" fmla="*/ 4702 h 19489"/>
                  <a:gd name="connsiteX2-3451" fmla="*/ 2549 w 10000"/>
                  <a:gd name="connsiteY2-3452" fmla="*/ 1955 h 19489"/>
                  <a:gd name="connsiteX3-3453" fmla="*/ 3505 w 10000"/>
                  <a:gd name="connsiteY3-3454" fmla="*/ 4070 h 19489"/>
                  <a:gd name="connsiteX4-3455" fmla="*/ 4492 w 10000"/>
                  <a:gd name="connsiteY4-3456" fmla="*/ 246 h 19489"/>
                  <a:gd name="connsiteX5-3457" fmla="*/ 5566 w 10000"/>
                  <a:gd name="connsiteY5-3458" fmla="*/ 2282 h 19489"/>
                  <a:gd name="connsiteX6-3459" fmla="*/ 6538 w 10000"/>
                  <a:gd name="connsiteY6-3460" fmla="*/ 24 h 19489"/>
                  <a:gd name="connsiteX7-3461" fmla="*/ 7711 w 10000"/>
                  <a:gd name="connsiteY7-3462" fmla="*/ 4026 h 19489"/>
                  <a:gd name="connsiteX8-3463" fmla="*/ 8967 w 10000"/>
                  <a:gd name="connsiteY8-3464" fmla="*/ 3941 h 19489"/>
                  <a:gd name="connsiteX9-3465" fmla="*/ 9998 w 10000"/>
                  <a:gd name="connsiteY9-3466" fmla="*/ 19457 h 19489"/>
                  <a:gd name="connsiteX10-3467" fmla="*/ 9101 w 10000"/>
                  <a:gd name="connsiteY10-3468" fmla="*/ 9058 h 19489"/>
                  <a:gd name="connsiteX11-3469" fmla="*/ 8077 w 10000"/>
                  <a:gd name="connsiteY11-3470" fmla="*/ 6970 h 19489"/>
                  <a:gd name="connsiteX12-3471" fmla="*/ 6770 w 10000"/>
                  <a:gd name="connsiteY12-3472" fmla="*/ 8317 h 19489"/>
                  <a:gd name="connsiteX13-3473" fmla="*/ 5774 w 10000"/>
                  <a:gd name="connsiteY13-3474" fmla="*/ 5555 h 19489"/>
                  <a:gd name="connsiteX14-3475" fmla="*/ 4662 w 10000"/>
                  <a:gd name="connsiteY14-3476" fmla="*/ 8400 h 19489"/>
                  <a:gd name="connsiteX15-3477" fmla="*/ 3894 w 10000"/>
                  <a:gd name="connsiteY15-3478" fmla="*/ 6428 h 19489"/>
                  <a:gd name="connsiteX16-3479" fmla="*/ 2866 w 10000"/>
                  <a:gd name="connsiteY16-3480" fmla="*/ 8968 h 19489"/>
                  <a:gd name="connsiteX17-3481" fmla="*/ 2101 w 10000"/>
                  <a:gd name="connsiteY17-3482" fmla="*/ 7438 h 19489"/>
                  <a:gd name="connsiteX18-3483" fmla="*/ 1043 w 10000"/>
                  <a:gd name="connsiteY18-3484" fmla="*/ 7920 h 19489"/>
                  <a:gd name="connsiteX19-3485" fmla="*/ 1015 w 10000"/>
                  <a:gd name="connsiteY19-3486" fmla="*/ 4788 h 19489"/>
                  <a:gd name="connsiteX0-3487" fmla="*/ 1015 w 10000"/>
                  <a:gd name="connsiteY0-3488" fmla="*/ 4788 h 19489"/>
                  <a:gd name="connsiteX1-3489" fmla="*/ 1979 w 10000"/>
                  <a:gd name="connsiteY1-3490" fmla="*/ 4702 h 19489"/>
                  <a:gd name="connsiteX2-3491" fmla="*/ 2549 w 10000"/>
                  <a:gd name="connsiteY2-3492" fmla="*/ 1955 h 19489"/>
                  <a:gd name="connsiteX3-3493" fmla="*/ 3505 w 10000"/>
                  <a:gd name="connsiteY3-3494" fmla="*/ 4070 h 19489"/>
                  <a:gd name="connsiteX4-3495" fmla="*/ 4492 w 10000"/>
                  <a:gd name="connsiteY4-3496" fmla="*/ 246 h 19489"/>
                  <a:gd name="connsiteX5-3497" fmla="*/ 5566 w 10000"/>
                  <a:gd name="connsiteY5-3498" fmla="*/ 2282 h 19489"/>
                  <a:gd name="connsiteX6-3499" fmla="*/ 6538 w 10000"/>
                  <a:gd name="connsiteY6-3500" fmla="*/ 24 h 19489"/>
                  <a:gd name="connsiteX7-3501" fmla="*/ 7711 w 10000"/>
                  <a:gd name="connsiteY7-3502" fmla="*/ 4026 h 19489"/>
                  <a:gd name="connsiteX8-3503" fmla="*/ 9397 w 10000"/>
                  <a:gd name="connsiteY8-3504" fmla="*/ 8203 h 19489"/>
                  <a:gd name="connsiteX9-3505" fmla="*/ 9998 w 10000"/>
                  <a:gd name="connsiteY9-3506" fmla="*/ 19457 h 19489"/>
                  <a:gd name="connsiteX10-3507" fmla="*/ 9101 w 10000"/>
                  <a:gd name="connsiteY10-3508" fmla="*/ 9058 h 19489"/>
                  <a:gd name="connsiteX11-3509" fmla="*/ 8077 w 10000"/>
                  <a:gd name="connsiteY11-3510" fmla="*/ 6970 h 19489"/>
                  <a:gd name="connsiteX12-3511" fmla="*/ 6770 w 10000"/>
                  <a:gd name="connsiteY12-3512" fmla="*/ 8317 h 19489"/>
                  <a:gd name="connsiteX13-3513" fmla="*/ 5774 w 10000"/>
                  <a:gd name="connsiteY13-3514" fmla="*/ 5555 h 19489"/>
                  <a:gd name="connsiteX14-3515" fmla="*/ 4662 w 10000"/>
                  <a:gd name="connsiteY14-3516" fmla="*/ 8400 h 19489"/>
                  <a:gd name="connsiteX15-3517" fmla="*/ 3894 w 10000"/>
                  <a:gd name="connsiteY15-3518" fmla="*/ 6428 h 19489"/>
                  <a:gd name="connsiteX16-3519" fmla="*/ 2866 w 10000"/>
                  <a:gd name="connsiteY16-3520" fmla="*/ 8968 h 19489"/>
                  <a:gd name="connsiteX17-3521" fmla="*/ 2101 w 10000"/>
                  <a:gd name="connsiteY17-3522" fmla="*/ 7438 h 19489"/>
                  <a:gd name="connsiteX18-3523" fmla="*/ 1043 w 10000"/>
                  <a:gd name="connsiteY18-3524" fmla="*/ 7920 h 19489"/>
                  <a:gd name="connsiteX19-3525" fmla="*/ 1015 w 10000"/>
                  <a:gd name="connsiteY19-3526" fmla="*/ 4788 h 19489"/>
                  <a:gd name="connsiteX0-3527" fmla="*/ 1015 w 10000"/>
                  <a:gd name="connsiteY0-3528" fmla="*/ 4788 h 19489"/>
                  <a:gd name="connsiteX1-3529" fmla="*/ 1979 w 10000"/>
                  <a:gd name="connsiteY1-3530" fmla="*/ 4702 h 19489"/>
                  <a:gd name="connsiteX2-3531" fmla="*/ 2549 w 10000"/>
                  <a:gd name="connsiteY2-3532" fmla="*/ 1955 h 19489"/>
                  <a:gd name="connsiteX3-3533" fmla="*/ 3505 w 10000"/>
                  <a:gd name="connsiteY3-3534" fmla="*/ 4070 h 19489"/>
                  <a:gd name="connsiteX4-3535" fmla="*/ 4492 w 10000"/>
                  <a:gd name="connsiteY4-3536" fmla="*/ 246 h 19489"/>
                  <a:gd name="connsiteX5-3537" fmla="*/ 5566 w 10000"/>
                  <a:gd name="connsiteY5-3538" fmla="*/ 2282 h 19489"/>
                  <a:gd name="connsiteX6-3539" fmla="*/ 6538 w 10000"/>
                  <a:gd name="connsiteY6-3540" fmla="*/ 24 h 19489"/>
                  <a:gd name="connsiteX7-3541" fmla="*/ 7711 w 10000"/>
                  <a:gd name="connsiteY7-3542" fmla="*/ 4026 h 19489"/>
                  <a:gd name="connsiteX8-3543" fmla="*/ 9397 w 10000"/>
                  <a:gd name="connsiteY8-3544" fmla="*/ 8203 h 19489"/>
                  <a:gd name="connsiteX9-3545" fmla="*/ 9998 w 10000"/>
                  <a:gd name="connsiteY9-3546" fmla="*/ 19457 h 19489"/>
                  <a:gd name="connsiteX10-3547" fmla="*/ 9101 w 10000"/>
                  <a:gd name="connsiteY10-3548" fmla="*/ 9058 h 19489"/>
                  <a:gd name="connsiteX11-3549" fmla="*/ 8077 w 10000"/>
                  <a:gd name="connsiteY11-3550" fmla="*/ 6970 h 19489"/>
                  <a:gd name="connsiteX12-3551" fmla="*/ 6770 w 10000"/>
                  <a:gd name="connsiteY12-3552" fmla="*/ 8317 h 19489"/>
                  <a:gd name="connsiteX13-3553" fmla="*/ 5774 w 10000"/>
                  <a:gd name="connsiteY13-3554" fmla="*/ 5555 h 19489"/>
                  <a:gd name="connsiteX14-3555" fmla="*/ 4662 w 10000"/>
                  <a:gd name="connsiteY14-3556" fmla="*/ 8400 h 19489"/>
                  <a:gd name="connsiteX15-3557" fmla="*/ 3894 w 10000"/>
                  <a:gd name="connsiteY15-3558" fmla="*/ 6428 h 19489"/>
                  <a:gd name="connsiteX16-3559" fmla="*/ 2866 w 10000"/>
                  <a:gd name="connsiteY16-3560" fmla="*/ 8968 h 19489"/>
                  <a:gd name="connsiteX17-3561" fmla="*/ 2101 w 10000"/>
                  <a:gd name="connsiteY17-3562" fmla="*/ 7438 h 19489"/>
                  <a:gd name="connsiteX18-3563" fmla="*/ 1043 w 10000"/>
                  <a:gd name="connsiteY18-3564" fmla="*/ 7920 h 19489"/>
                  <a:gd name="connsiteX19-3565" fmla="*/ 1015 w 10000"/>
                  <a:gd name="connsiteY19-3566" fmla="*/ 4788 h 19489"/>
                  <a:gd name="connsiteX0-3567" fmla="*/ 1015 w 10000"/>
                  <a:gd name="connsiteY0-3568" fmla="*/ 4788 h 19489"/>
                  <a:gd name="connsiteX1-3569" fmla="*/ 1979 w 10000"/>
                  <a:gd name="connsiteY1-3570" fmla="*/ 4702 h 19489"/>
                  <a:gd name="connsiteX2-3571" fmla="*/ 2549 w 10000"/>
                  <a:gd name="connsiteY2-3572" fmla="*/ 1955 h 19489"/>
                  <a:gd name="connsiteX3-3573" fmla="*/ 3505 w 10000"/>
                  <a:gd name="connsiteY3-3574" fmla="*/ 4070 h 19489"/>
                  <a:gd name="connsiteX4-3575" fmla="*/ 4492 w 10000"/>
                  <a:gd name="connsiteY4-3576" fmla="*/ 246 h 19489"/>
                  <a:gd name="connsiteX5-3577" fmla="*/ 5566 w 10000"/>
                  <a:gd name="connsiteY5-3578" fmla="*/ 2282 h 19489"/>
                  <a:gd name="connsiteX6-3579" fmla="*/ 6538 w 10000"/>
                  <a:gd name="connsiteY6-3580" fmla="*/ 24 h 19489"/>
                  <a:gd name="connsiteX7-3581" fmla="*/ 7711 w 10000"/>
                  <a:gd name="connsiteY7-3582" fmla="*/ 4026 h 19489"/>
                  <a:gd name="connsiteX8-3583" fmla="*/ 9397 w 10000"/>
                  <a:gd name="connsiteY8-3584" fmla="*/ 8203 h 19489"/>
                  <a:gd name="connsiteX9-3585" fmla="*/ 9998 w 10000"/>
                  <a:gd name="connsiteY9-3586" fmla="*/ 19457 h 19489"/>
                  <a:gd name="connsiteX10-3587" fmla="*/ 9101 w 10000"/>
                  <a:gd name="connsiteY10-3588" fmla="*/ 9058 h 19489"/>
                  <a:gd name="connsiteX11-3589" fmla="*/ 8077 w 10000"/>
                  <a:gd name="connsiteY11-3590" fmla="*/ 6970 h 19489"/>
                  <a:gd name="connsiteX12-3591" fmla="*/ 6770 w 10000"/>
                  <a:gd name="connsiteY12-3592" fmla="*/ 8317 h 19489"/>
                  <a:gd name="connsiteX13-3593" fmla="*/ 5774 w 10000"/>
                  <a:gd name="connsiteY13-3594" fmla="*/ 5555 h 19489"/>
                  <a:gd name="connsiteX14-3595" fmla="*/ 4662 w 10000"/>
                  <a:gd name="connsiteY14-3596" fmla="*/ 8400 h 19489"/>
                  <a:gd name="connsiteX15-3597" fmla="*/ 3894 w 10000"/>
                  <a:gd name="connsiteY15-3598" fmla="*/ 6428 h 19489"/>
                  <a:gd name="connsiteX16-3599" fmla="*/ 2866 w 10000"/>
                  <a:gd name="connsiteY16-3600" fmla="*/ 8968 h 19489"/>
                  <a:gd name="connsiteX17-3601" fmla="*/ 2101 w 10000"/>
                  <a:gd name="connsiteY17-3602" fmla="*/ 7438 h 19489"/>
                  <a:gd name="connsiteX18-3603" fmla="*/ 1043 w 10000"/>
                  <a:gd name="connsiteY18-3604" fmla="*/ 7920 h 19489"/>
                  <a:gd name="connsiteX19-3605" fmla="*/ 1015 w 10000"/>
                  <a:gd name="connsiteY19-3606" fmla="*/ 4788 h 19489"/>
                  <a:gd name="connsiteX0-3607" fmla="*/ 1015 w 10000"/>
                  <a:gd name="connsiteY0-3608" fmla="*/ 4788 h 19491"/>
                  <a:gd name="connsiteX1-3609" fmla="*/ 1979 w 10000"/>
                  <a:gd name="connsiteY1-3610" fmla="*/ 4702 h 19491"/>
                  <a:gd name="connsiteX2-3611" fmla="*/ 2549 w 10000"/>
                  <a:gd name="connsiteY2-3612" fmla="*/ 1955 h 19491"/>
                  <a:gd name="connsiteX3-3613" fmla="*/ 3505 w 10000"/>
                  <a:gd name="connsiteY3-3614" fmla="*/ 4070 h 19491"/>
                  <a:gd name="connsiteX4-3615" fmla="*/ 4492 w 10000"/>
                  <a:gd name="connsiteY4-3616" fmla="*/ 246 h 19491"/>
                  <a:gd name="connsiteX5-3617" fmla="*/ 5566 w 10000"/>
                  <a:gd name="connsiteY5-3618" fmla="*/ 2282 h 19491"/>
                  <a:gd name="connsiteX6-3619" fmla="*/ 6538 w 10000"/>
                  <a:gd name="connsiteY6-3620" fmla="*/ 24 h 19491"/>
                  <a:gd name="connsiteX7-3621" fmla="*/ 7711 w 10000"/>
                  <a:gd name="connsiteY7-3622" fmla="*/ 4026 h 19491"/>
                  <a:gd name="connsiteX8-3623" fmla="*/ 9397 w 10000"/>
                  <a:gd name="connsiteY8-3624" fmla="*/ 8203 h 19491"/>
                  <a:gd name="connsiteX9-3625" fmla="*/ 9998 w 10000"/>
                  <a:gd name="connsiteY9-3626" fmla="*/ 19457 h 19491"/>
                  <a:gd name="connsiteX10-3627" fmla="*/ 8967 w 10000"/>
                  <a:gd name="connsiteY10-3628" fmla="*/ 9926 h 19491"/>
                  <a:gd name="connsiteX11-3629" fmla="*/ 8077 w 10000"/>
                  <a:gd name="connsiteY11-3630" fmla="*/ 6970 h 19491"/>
                  <a:gd name="connsiteX12-3631" fmla="*/ 6770 w 10000"/>
                  <a:gd name="connsiteY12-3632" fmla="*/ 8317 h 19491"/>
                  <a:gd name="connsiteX13-3633" fmla="*/ 5774 w 10000"/>
                  <a:gd name="connsiteY13-3634" fmla="*/ 5555 h 19491"/>
                  <a:gd name="connsiteX14-3635" fmla="*/ 4662 w 10000"/>
                  <a:gd name="connsiteY14-3636" fmla="*/ 8400 h 19491"/>
                  <a:gd name="connsiteX15-3637" fmla="*/ 3894 w 10000"/>
                  <a:gd name="connsiteY15-3638" fmla="*/ 6428 h 19491"/>
                  <a:gd name="connsiteX16-3639" fmla="*/ 2866 w 10000"/>
                  <a:gd name="connsiteY16-3640" fmla="*/ 8968 h 19491"/>
                  <a:gd name="connsiteX17-3641" fmla="*/ 2101 w 10000"/>
                  <a:gd name="connsiteY17-3642" fmla="*/ 7438 h 19491"/>
                  <a:gd name="connsiteX18-3643" fmla="*/ 1043 w 10000"/>
                  <a:gd name="connsiteY18-3644" fmla="*/ 7920 h 19491"/>
                  <a:gd name="connsiteX19-3645" fmla="*/ 1015 w 10000"/>
                  <a:gd name="connsiteY19-3646" fmla="*/ 4788 h 19491"/>
                  <a:gd name="connsiteX0-3647" fmla="*/ 1015 w 10000"/>
                  <a:gd name="connsiteY0-3648" fmla="*/ 4788 h 19494"/>
                  <a:gd name="connsiteX1-3649" fmla="*/ 1979 w 10000"/>
                  <a:gd name="connsiteY1-3650" fmla="*/ 4702 h 19494"/>
                  <a:gd name="connsiteX2-3651" fmla="*/ 2549 w 10000"/>
                  <a:gd name="connsiteY2-3652" fmla="*/ 1955 h 19494"/>
                  <a:gd name="connsiteX3-3653" fmla="*/ 3505 w 10000"/>
                  <a:gd name="connsiteY3-3654" fmla="*/ 4070 h 19494"/>
                  <a:gd name="connsiteX4-3655" fmla="*/ 4492 w 10000"/>
                  <a:gd name="connsiteY4-3656" fmla="*/ 246 h 19494"/>
                  <a:gd name="connsiteX5-3657" fmla="*/ 5566 w 10000"/>
                  <a:gd name="connsiteY5-3658" fmla="*/ 2282 h 19494"/>
                  <a:gd name="connsiteX6-3659" fmla="*/ 6538 w 10000"/>
                  <a:gd name="connsiteY6-3660" fmla="*/ 24 h 19494"/>
                  <a:gd name="connsiteX7-3661" fmla="*/ 7711 w 10000"/>
                  <a:gd name="connsiteY7-3662" fmla="*/ 4026 h 19494"/>
                  <a:gd name="connsiteX8-3663" fmla="*/ 9397 w 10000"/>
                  <a:gd name="connsiteY8-3664" fmla="*/ 8203 h 19494"/>
                  <a:gd name="connsiteX9-3665" fmla="*/ 9998 w 10000"/>
                  <a:gd name="connsiteY9-3666" fmla="*/ 19457 h 19494"/>
                  <a:gd name="connsiteX10-3667" fmla="*/ 8967 w 10000"/>
                  <a:gd name="connsiteY10-3668" fmla="*/ 9926 h 19494"/>
                  <a:gd name="connsiteX11-3669" fmla="*/ 8077 w 10000"/>
                  <a:gd name="connsiteY11-3670" fmla="*/ 6970 h 19494"/>
                  <a:gd name="connsiteX12-3671" fmla="*/ 6770 w 10000"/>
                  <a:gd name="connsiteY12-3672" fmla="*/ 8317 h 19494"/>
                  <a:gd name="connsiteX13-3673" fmla="*/ 5774 w 10000"/>
                  <a:gd name="connsiteY13-3674" fmla="*/ 5555 h 19494"/>
                  <a:gd name="connsiteX14-3675" fmla="*/ 4662 w 10000"/>
                  <a:gd name="connsiteY14-3676" fmla="*/ 8400 h 19494"/>
                  <a:gd name="connsiteX15-3677" fmla="*/ 3894 w 10000"/>
                  <a:gd name="connsiteY15-3678" fmla="*/ 6428 h 19494"/>
                  <a:gd name="connsiteX16-3679" fmla="*/ 2866 w 10000"/>
                  <a:gd name="connsiteY16-3680" fmla="*/ 8968 h 19494"/>
                  <a:gd name="connsiteX17-3681" fmla="*/ 2101 w 10000"/>
                  <a:gd name="connsiteY17-3682" fmla="*/ 7438 h 19494"/>
                  <a:gd name="connsiteX18-3683" fmla="*/ 1043 w 10000"/>
                  <a:gd name="connsiteY18-3684" fmla="*/ 7920 h 19494"/>
                  <a:gd name="connsiteX19-3685" fmla="*/ 1015 w 10000"/>
                  <a:gd name="connsiteY19-3686" fmla="*/ 4788 h 19494"/>
                  <a:gd name="connsiteX0-3687" fmla="*/ 1015 w 10000"/>
                  <a:gd name="connsiteY0-3688" fmla="*/ 4809 h 19515"/>
                  <a:gd name="connsiteX1-3689" fmla="*/ 1979 w 10000"/>
                  <a:gd name="connsiteY1-3690" fmla="*/ 4723 h 19515"/>
                  <a:gd name="connsiteX2-3691" fmla="*/ 2549 w 10000"/>
                  <a:gd name="connsiteY2-3692" fmla="*/ 1976 h 19515"/>
                  <a:gd name="connsiteX3-3693" fmla="*/ 3505 w 10000"/>
                  <a:gd name="connsiteY3-3694" fmla="*/ 4091 h 19515"/>
                  <a:gd name="connsiteX4-3695" fmla="*/ 4492 w 10000"/>
                  <a:gd name="connsiteY4-3696" fmla="*/ 267 h 19515"/>
                  <a:gd name="connsiteX5-3697" fmla="*/ 5566 w 10000"/>
                  <a:gd name="connsiteY5-3698" fmla="*/ 2303 h 19515"/>
                  <a:gd name="connsiteX6-3699" fmla="*/ 6538 w 10000"/>
                  <a:gd name="connsiteY6-3700" fmla="*/ 45 h 19515"/>
                  <a:gd name="connsiteX7-3701" fmla="*/ 8186 w 10000"/>
                  <a:gd name="connsiteY7-3702" fmla="*/ 4757 h 19515"/>
                  <a:gd name="connsiteX8-3703" fmla="*/ 9397 w 10000"/>
                  <a:gd name="connsiteY8-3704" fmla="*/ 8224 h 19515"/>
                  <a:gd name="connsiteX9-3705" fmla="*/ 9998 w 10000"/>
                  <a:gd name="connsiteY9-3706" fmla="*/ 19478 h 19515"/>
                  <a:gd name="connsiteX10-3707" fmla="*/ 8967 w 10000"/>
                  <a:gd name="connsiteY10-3708" fmla="*/ 9947 h 19515"/>
                  <a:gd name="connsiteX11-3709" fmla="*/ 8077 w 10000"/>
                  <a:gd name="connsiteY11-3710" fmla="*/ 6991 h 19515"/>
                  <a:gd name="connsiteX12-3711" fmla="*/ 6770 w 10000"/>
                  <a:gd name="connsiteY12-3712" fmla="*/ 8338 h 19515"/>
                  <a:gd name="connsiteX13-3713" fmla="*/ 5774 w 10000"/>
                  <a:gd name="connsiteY13-3714" fmla="*/ 5576 h 19515"/>
                  <a:gd name="connsiteX14-3715" fmla="*/ 4662 w 10000"/>
                  <a:gd name="connsiteY14-3716" fmla="*/ 8421 h 19515"/>
                  <a:gd name="connsiteX15-3717" fmla="*/ 3894 w 10000"/>
                  <a:gd name="connsiteY15-3718" fmla="*/ 6449 h 19515"/>
                  <a:gd name="connsiteX16-3719" fmla="*/ 2866 w 10000"/>
                  <a:gd name="connsiteY16-3720" fmla="*/ 8989 h 19515"/>
                  <a:gd name="connsiteX17-3721" fmla="*/ 2101 w 10000"/>
                  <a:gd name="connsiteY17-3722" fmla="*/ 7459 h 19515"/>
                  <a:gd name="connsiteX18-3723" fmla="*/ 1043 w 10000"/>
                  <a:gd name="connsiteY18-3724" fmla="*/ 7941 h 19515"/>
                  <a:gd name="connsiteX19-3725" fmla="*/ 1015 w 10000"/>
                  <a:gd name="connsiteY19-3726" fmla="*/ 4809 h 19515"/>
                  <a:gd name="connsiteX0-3727" fmla="*/ 1015 w 10000"/>
                  <a:gd name="connsiteY0-3728" fmla="*/ 4567 h 19273"/>
                  <a:gd name="connsiteX1-3729" fmla="*/ 1979 w 10000"/>
                  <a:gd name="connsiteY1-3730" fmla="*/ 4481 h 19273"/>
                  <a:gd name="connsiteX2-3731" fmla="*/ 2549 w 10000"/>
                  <a:gd name="connsiteY2-3732" fmla="*/ 1734 h 19273"/>
                  <a:gd name="connsiteX3-3733" fmla="*/ 3505 w 10000"/>
                  <a:gd name="connsiteY3-3734" fmla="*/ 3849 h 19273"/>
                  <a:gd name="connsiteX4-3735" fmla="*/ 4492 w 10000"/>
                  <a:gd name="connsiteY4-3736" fmla="*/ 25 h 19273"/>
                  <a:gd name="connsiteX5-3737" fmla="*/ 5566 w 10000"/>
                  <a:gd name="connsiteY5-3738" fmla="*/ 2061 h 19273"/>
                  <a:gd name="connsiteX6-3739" fmla="*/ 7280 w 10000"/>
                  <a:gd name="connsiteY6-3740" fmla="*/ 513 h 19273"/>
                  <a:gd name="connsiteX7-3741" fmla="*/ 8186 w 10000"/>
                  <a:gd name="connsiteY7-3742" fmla="*/ 4515 h 19273"/>
                  <a:gd name="connsiteX8-3743" fmla="*/ 9397 w 10000"/>
                  <a:gd name="connsiteY8-3744" fmla="*/ 7982 h 19273"/>
                  <a:gd name="connsiteX9-3745" fmla="*/ 9998 w 10000"/>
                  <a:gd name="connsiteY9-3746" fmla="*/ 19236 h 19273"/>
                  <a:gd name="connsiteX10-3747" fmla="*/ 8967 w 10000"/>
                  <a:gd name="connsiteY10-3748" fmla="*/ 9705 h 19273"/>
                  <a:gd name="connsiteX11-3749" fmla="*/ 8077 w 10000"/>
                  <a:gd name="connsiteY11-3750" fmla="*/ 6749 h 19273"/>
                  <a:gd name="connsiteX12-3751" fmla="*/ 6770 w 10000"/>
                  <a:gd name="connsiteY12-3752" fmla="*/ 8096 h 19273"/>
                  <a:gd name="connsiteX13-3753" fmla="*/ 5774 w 10000"/>
                  <a:gd name="connsiteY13-3754" fmla="*/ 5334 h 19273"/>
                  <a:gd name="connsiteX14-3755" fmla="*/ 4662 w 10000"/>
                  <a:gd name="connsiteY14-3756" fmla="*/ 8179 h 19273"/>
                  <a:gd name="connsiteX15-3757" fmla="*/ 3894 w 10000"/>
                  <a:gd name="connsiteY15-3758" fmla="*/ 6207 h 19273"/>
                  <a:gd name="connsiteX16-3759" fmla="*/ 2866 w 10000"/>
                  <a:gd name="connsiteY16-3760" fmla="*/ 8747 h 19273"/>
                  <a:gd name="connsiteX17-3761" fmla="*/ 2101 w 10000"/>
                  <a:gd name="connsiteY17-3762" fmla="*/ 7217 h 19273"/>
                  <a:gd name="connsiteX18-3763" fmla="*/ 1043 w 10000"/>
                  <a:gd name="connsiteY18-3764" fmla="*/ 7699 h 19273"/>
                  <a:gd name="connsiteX19-3765" fmla="*/ 1015 w 10000"/>
                  <a:gd name="connsiteY19-3766" fmla="*/ 4567 h 19273"/>
                  <a:gd name="connsiteX0-3767" fmla="*/ 1015 w 10000"/>
                  <a:gd name="connsiteY0-3768" fmla="*/ 6292 h 20998"/>
                  <a:gd name="connsiteX1-3769" fmla="*/ 1979 w 10000"/>
                  <a:gd name="connsiteY1-3770" fmla="*/ 6206 h 20998"/>
                  <a:gd name="connsiteX2-3771" fmla="*/ 2549 w 10000"/>
                  <a:gd name="connsiteY2-3772" fmla="*/ 3459 h 20998"/>
                  <a:gd name="connsiteX3-3773" fmla="*/ 3505 w 10000"/>
                  <a:gd name="connsiteY3-3774" fmla="*/ 5574 h 20998"/>
                  <a:gd name="connsiteX4-3775" fmla="*/ 4626 w 10000"/>
                  <a:gd name="connsiteY4-3776" fmla="*/ 14 h 20998"/>
                  <a:gd name="connsiteX5-3777" fmla="*/ 5566 w 10000"/>
                  <a:gd name="connsiteY5-3778" fmla="*/ 3786 h 20998"/>
                  <a:gd name="connsiteX6-3779" fmla="*/ 7280 w 10000"/>
                  <a:gd name="connsiteY6-3780" fmla="*/ 2238 h 20998"/>
                  <a:gd name="connsiteX7-3781" fmla="*/ 8186 w 10000"/>
                  <a:gd name="connsiteY7-3782" fmla="*/ 6240 h 20998"/>
                  <a:gd name="connsiteX8-3783" fmla="*/ 9397 w 10000"/>
                  <a:gd name="connsiteY8-3784" fmla="*/ 9707 h 20998"/>
                  <a:gd name="connsiteX9-3785" fmla="*/ 9998 w 10000"/>
                  <a:gd name="connsiteY9-3786" fmla="*/ 20961 h 20998"/>
                  <a:gd name="connsiteX10-3787" fmla="*/ 8967 w 10000"/>
                  <a:gd name="connsiteY10-3788" fmla="*/ 11430 h 20998"/>
                  <a:gd name="connsiteX11-3789" fmla="*/ 8077 w 10000"/>
                  <a:gd name="connsiteY11-3790" fmla="*/ 8474 h 20998"/>
                  <a:gd name="connsiteX12-3791" fmla="*/ 6770 w 10000"/>
                  <a:gd name="connsiteY12-3792" fmla="*/ 9821 h 20998"/>
                  <a:gd name="connsiteX13-3793" fmla="*/ 5774 w 10000"/>
                  <a:gd name="connsiteY13-3794" fmla="*/ 7059 h 20998"/>
                  <a:gd name="connsiteX14-3795" fmla="*/ 4662 w 10000"/>
                  <a:gd name="connsiteY14-3796" fmla="*/ 9904 h 20998"/>
                  <a:gd name="connsiteX15-3797" fmla="*/ 3894 w 10000"/>
                  <a:gd name="connsiteY15-3798" fmla="*/ 7932 h 20998"/>
                  <a:gd name="connsiteX16-3799" fmla="*/ 2866 w 10000"/>
                  <a:gd name="connsiteY16-3800" fmla="*/ 10472 h 20998"/>
                  <a:gd name="connsiteX17-3801" fmla="*/ 2101 w 10000"/>
                  <a:gd name="connsiteY17-3802" fmla="*/ 8942 h 20998"/>
                  <a:gd name="connsiteX18-3803" fmla="*/ 1043 w 10000"/>
                  <a:gd name="connsiteY18-3804" fmla="*/ 9424 h 20998"/>
                  <a:gd name="connsiteX19-3805" fmla="*/ 1015 w 10000"/>
                  <a:gd name="connsiteY19-3806" fmla="*/ 6292 h 20998"/>
                  <a:gd name="connsiteX0-3807" fmla="*/ 1015 w 10000"/>
                  <a:gd name="connsiteY0-3808" fmla="*/ 6344 h 21050"/>
                  <a:gd name="connsiteX1-3809" fmla="*/ 1979 w 10000"/>
                  <a:gd name="connsiteY1-3810" fmla="*/ 6258 h 21050"/>
                  <a:gd name="connsiteX2-3811" fmla="*/ 2549 w 10000"/>
                  <a:gd name="connsiteY2-3812" fmla="*/ 3511 h 21050"/>
                  <a:gd name="connsiteX3-3813" fmla="*/ 3505 w 10000"/>
                  <a:gd name="connsiteY3-3814" fmla="*/ 5626 h 21050"/>
                  <a:gd name="connsiteX4-3815" fmla="*/ 4626 w 10000"/>
                  <a:gd name="connsiteY4-3816" fmla="*/ 66 h 21050"/>
                  <a:gd name="connsiteX5-3817" fmla="*/ 5670 w 10000"/>
                  <a:gd name="connsiteY5-3818" fmla="*/ 2339 h 21050"/>
                  <a:gd name="connsiteX6-3819" fmla="*/ 7280 w 10000"/>
                  <a:gd name="connsiteY6-3820" fmla="*/ 2290 h 21050"/>
                  <a:gd name="connsiteX7-3821" fmla="*/ 8186 w 10000"/>
                  <a:gd name="connsiteY7-3822" fmla="*/ 6292 h 21050"/>
                  <a:gd name="connsiteX8-3823" fmla="*/ 9397 w 10000"/>
                  <a:gd name="connsiteY8-3824" fmla="*/ 9759 h 21050"/>
                  <a:gd name="connsiteX9-3825" fmla="*/ 9998 w 10000"/>
                  <a:gd name="connsiteY9-3826" fmla="*/ 21013 h 21050"/>
                  <a:gd name="connsiteX10-3827" fmla="*/ 8967 w 10000"/>
                  <a:gd name="connsiteY10-3828" fmla="*/ 11482 h 21050"/>
                  <a:gd name="connsiteX11-3829" fmla="*/ 8077 w 10000"/>
                  <a:gd name="connsiteY11-3830" fmla="*/ 8526 h 21050"/>
                  <a:gd name="connsiteX12-3831" fmla="*/ 6770 w 10000"/>
                  <a:gd name="connsiteY12-3832" fmla="*/ 9873 h 21050"/>
                  <a:gd name="connsiteX13-3833" fmla="*/ 5774 w 10000"/>
                  <a:gd name="connsiteY13-3834" fmla="*/ 7111 h 21050"/>
                  <a:gd name="connsiteX14-3835" fmla="*/ 4662 w 10000"/>
                  <a:gd name="connsiteY14-3836" fmla="*/ 9956 h 21050"/>
                  <a:gd name="connsiteX15-3837" fmla="*/ 3894 w 10000"/>
                  <a:gd name="connsiteY15-3838" fmla="*/ 7984 h 21050"/>
                  <a:gd name="connsiteX16-3839" fmla="*/ 2866 w 10000"/>
                  <a:gd name="connsiteY16-3840" fmla="*/ 10524 h 21050"/>
                  <a:gd name="connsiteX17-3841" fmla="*/ 2101 w 10000"/>
                  <a:gd name="connsiteY17-3842" fmla="*/ 8994 h 21050"/>
                  <a:gd name="connsiteX18-3843" fmla="*/ 1043 w 10000"/>
                  <a:gd name="connsiteY18-3844" fmla="*/ 9476 h 21050"/>
                  <a:gd name="connsiteX19-3845" fmla="*/ 1015 w 10000"/>
                  <a:gd name="connsiteY19-3846" fmla="*/ 6344 h 21050"/>
                  <a:gd name="connsiteX0-3847" fmla="*/ 1015 w 10000"/>
                  <a:gd name="connsiteY0-3848" fmla="*/ 6344 h 21050"/>
                  <a:gd name="connsiteX1-3849" fmla="*/ 1979 w 10000"/>
                  <a:gd name="connsiteY1-3850" fmla="*/ 6258 h 21050"/>
                  <a:gd name="connsiteX2-3851" fmla="*/ 2549 w 10000"/>
                  <a:gd name="connsiteY2-3852" fmla="*/ 3511 h 21050"/>
                  <a:gd name="connsiteX3-3853" fmla="*/ 3505 w 10000"/>
                  <a:gd name="connsiteY3-3854" fmla="*/ 5626 h 21050"/>
                  <a:gd name="connsiteX4-3855" fmla="*/ 4626 w 10000"/>
                  <a:gd name="connsiteY4-3856" fmla="*/ 66 h 21050"/>
                  <a:gd name="connsiteX5-3857" fmla="*/ 5670 w 10000"/>
                  <a:gd name="connsiteY5-3858" fmla="*/ 2339 h 21050"/>
                  <a:gd name="connsiteX6-3859" fmla="*/ 7310 w 10000"/>
                  <a:gd name="connsiteY6-3860" fmla="*/ 475 h 21050"/>
                  <a:gd name="connsiteX7-3861" fmla="*/ 8186 w 10000"/>
                  <a:gd name="connsiteY7-3862" fmla="*/ 6292 h 21050"/>
                  <a:gd name="connsiteX8-3863" fmla="*/ 9397 w 10000"/>
                  <a:gd name="connsiteY8-3864" fmla="*/ 9759 h 21050"/>
                  <a:gd name="connsiteX9-3865" fmla="*/ 9998 w 10000"/>
                  <a:gd name="connsiteY9-3866" fmla="*/ 21013 h 21050"/>
                  <a:gd name="connsiteX10-3867" fmla="*/ 8967 w 10000"/>
                  <a:gd name="connsiteY10-3868" fmla="*/ 11482 h 21050"/>
                  <a:gd name="connsiteX11-3869" fmla="*/ 8077 w 10000"/>
                  <a:gd name="connsiteY11-3870" fmla="*/ 8526 h 21050"/>
                  <a:gd name="connsiteX12-3871" fmla="*/ 6770 w 10000"/>
                  <a:gd name="connsiteY12-3872" fmla="*/ 9873 h 21050"/>
                  <a:gd name="connsiteX13-3873" fmla="*/ 5774 w 10000"/>
                  <a:gd name="connsiteY13-3874" fmla="*/ 7111 h 21050"/>
                  <a:gd name="connsiteX14-3875" fmla="*/ 4662 w 10000"/>
                  <a:gd name="connsiteY14-3876" fmla="*/ 9956 h 21050"/>
                  <a:gd name="connsiteX15-3877" fmla="*/ 3894 w 10000"/>
                  <a:gd name="connsiteY15-3878" fmla="*/ 7984 h 21050"/>
                  <a:gd name="connsiteX16-3879" fmla="*/ 2866 w 10000"/>
                  <a:gd name="connsiteY16-3880" fmla="*/ 10524 h 21050"/>
                  <a:gd name="connsiteX17-3881" fmla="*/ 2101 w 10000"/>
                  <a:gd name="connsiteY17-3882" fmla="*/ 8994 h 21050"/>
                  <a:gd name="connsiteX18-3883" fmla="*/ 1043 w 10000"/>
                  <a:gd name="connsiteY18-3884" fmla="*/ 9476 h 21050"/>
                  <a:gd name="connsiteX19-3885" fmla="*/ 1015 w 10000"/>
                  <a:gd name="connsiteY19-3886" fmla="*/ 6344 h 21050"/>
                  <a:gd name="connsiteX0-3887" fmla="*/ 1015 w 10000"/>
                  <a:gd name="connsiteY0-3888" fmla="*/ 6344 h 21050"/>
                  <a:gd name="connsiteX1-3889" fmla="*/ 1979 w 10000"/>
                  <a:gd name="connsiteY1-3890" fmla="*/ 6258 h 21050"/>
                  <a:gd name="connsiteX2-3891" fmla="*/ 2460 w 10000"/>
                  <a:gd name="connsiteY2-3892" fmla="*/ 670 h 21050"/>
                  <a:gd name="connsiteX3-3893" fmla="*/ 3505 w 10000"/>
                  <a:gd name="connsiteY3-3894" fmla="*/ 5626 h 21050"/>
                  <a:gd name="connsiteX4-3895" fmla="*/ 4626 w 10000"/>
                  <a:gd name="connsiteY4-3896" fmla="*/ 66 h 21050"/>
                  <a:gd name="connsiteX5-3897" fmla="*/ 5670 w 10000"/>
                  <a:gd name="connsiteY5-3898" fmla="*/ 2339 h 21050"/>
                  <a:gd name="connsiteX6-3899" fmla="*/ 7310 w 10000"/>
                  <a:gd name="connsiteY6-3900" fmla="*/ 475 h 21050"/>
                  <a:gd name="connsiteX7-3901" fmla="*/ 8186 w 10000"/>
                  <a:gd name="connsiteY7-3902" fmla="*/ 6292 h 21050"/>
                  <a:gd name="connsiteX8-3903" fmla="*/ 9397 w 10000"/>
                  <a:gd name="connsiteY8-3904" fmla="*/ 9759 h 21050"/>
                  <a:gd name="connsiteX9-3905" fmla="*/ 9998 w 10000"/>
                  <a:gd name="connsiteY9-3906" fmla="*/ 21013 h 21050"/>
                  <a:gd name="connsiteX10-3907" fmla="*/ 8967 w 10000"/>
                  <a:gd name="connsiteY10-3908" fmla="*/ 11482 h 21050"/>
                  <a:gd name="connsiteX11-3909" fmla="*/ 8077 w 10000"/>
                  <a:gd name="connsiteY11-3910" fmla="*/ 8526 h 21050"/>
                  <a:gd name="connsiteX12-3911" fmla="*/ 6770 w 10000"/>
                  <a:gd name="connsiteY12-3912" fmla="*/ 9873 h 21050"/>
                  <a:gd name="connsiteX13-3913" fmla="*/ 5774 w 10000"/>
                  <a:gd name="connsiteY13-3914" fmla="*/ 7111 h 21050"/>
                  <a:gd name="connsiteX14-3915" fmla="*/ 4662 w 10000"/>
                  <a:gd name="connsiteY14-3916" fmla="*/ 9956 h 21050"/>
                  <a:gd name="connsiteX15-3917" fmla="*/ 3894 w 10000"/>
                  <a:gd name="connsiteY15-3918" fmla="*/ 7984 h 21050"/>
                  <a:gd name="connsiteX16-3919" fmla="*/ 2866 w 10000"/>
                  <a:gd name="connsiteY16-3920" fmla="*/ 10524 h 21050"/>
                  <a:gd name="connsiteX17-3921" fmla="*/ 2101 w 10000"/>
                  <a:gd name="connsiteY17-3922" fmla="*/ 8994 h 21050"/>
                  <a:gd name="connsiteX18-3923" fmla="*/ 1043 w 10000"/>
                  <a:gd name="connsiteY18-3924" fmla="*/ 9476 h 21050"/>
                  <a:gd name="connsiteX19-3925" fmla="*/ 1015 w 10000"/>
                  <a:gd name="connsiteY19-3926" fmla="*/ 6344 h 21050"/>
                  <a:gd name="connsiteX0-3927" fmla="*/ 1015 w 10000"/>
                  <a:gd name="connsiteY0-3928" fmla="*/ 6287 h 20993"/>
                  <a:gd name="connsiteX1-3929" fmla="*/ 1979 w 10000"/>
                  <a:gd name="connsiteY1-3930" fmla="*/ 6201 h 20993"/>
                  <a:gd name="connsiteX2-3931" fmla="*/ 2460 w 10000"/>
                  <a:gd name="connsiteY2-3932" fmla="*/ 613 h 20993"/>
                  <a:gd name="connsiteX3-3933" fmla="*/ 3505 w 10000"/>
                  <a:gd name="connsiteY3-3934" fmla="*/ 3359 h 20993"/>
                  <a:gd name="connsiteX4-3935" fmla="*/ 4626 w 10000"/>
                  <a:gd name="connsiteY4-3936" fmla="*/ 9 h 20993"/>
                  <a:gd name="connsiteX5-3937" fmla="*/ 5670 w 10000"/>
                  <a:gd name="connsiteY5-3938" fmla="*/ 2282 h 20993"/>
                  <a:gd name="connsiteX6-3939" fmla="*/ 7310 w 10000"/>
                  <a:gd name="connsiteY6-3940" fmla="*/ 418 h 20993"/>
                  <a:gd name="connsiteX7-3941" fmla="*/ 8186 w 10000"/>
                  <a:gd name="connsiteY7-3942" fmla="*/ 6235 h 20993"/>
                  <a:gd name="connsiteX8-3943" fmla="*/ 9397 w 10000"/>
                  <a:gd name="connsiteY8-3944" fmla="*/ 9702 h 20993"/>
                  <a:gd name="connsiteX9-3945" fmla="*/ 9998 w 10000"/>
                  <a:gd name="connsiteY9-3946" fmla="*/ 20956 h 20993"/>
                  <a:gd name="connsiteX10-3947" fmla="*/ 8967 w 10000"/>
                  <a:gd name="connsiteY10-3948" fmla="*/ 11425 h 20993"/>
                  <a:gd name="connsiteX11-3949" fmla="*/ 8077 w 10000"/>
                  <a:gd name="connsiteY11-3950" fmla="*/ 8469 h 20993"/>
                  <a:gd name="connsiteX12-3951" fmla="*/ 6770 w 10000"/>
                  <a:gd name="connsiteY12-3952" fmla="*/ 9816 h 20993"/>
                  <a:gd name="connsiteX13-3953" fmla="*/ 5774 w 10000"/>
                  <a:gd name="connsiteY13-3954" fmla="*/ 7054 h 20993"/>
                  <a:gd name="connsiteX14-3955" fmla="*/ 4662 w 10000"/>
                  <a:gd name="connsiteY14-3956" fmla="*/ 9899 h 20993"/>
                  <a:gd name="connsiteX15-3957" fmla="*/ 3894 w 10000"/>
                  <a:gd name="connsiteY15-3958" fmla="*/ 7927 h 20993"/>
                  <a:gd name="connsiteX16-3959" fmla="*/ 2866 w 10000"/>
                  <a:gd name="connsiteY16-3960" fmla="*/ 10467 h 20993"/>
                  <a:gd name="connsiteX17-3961" fmla="*/ 2101 w 10000"/>
                  <a:gd name="connsiteY17-3962" fmla="*/ 8937 h 20993"/>
                  <a:gd name="connsiteX18-3963" fmla="*/ 1043 w 10000"/>
                  <a:gd name="connsiteY18-3964" fmla="*/ 9419 h 20993"/>
                  <a:gd name="connsiteX19-3965" fmla="*/ 1015 w 10000"/>
                  <a:gd name="connsiteY19-3966" fmla="*/ 6287 h 20993"/>
                  <a:gd name="connsiteX0-3967" fmla="*/ 1015 w 10000"/>
                  <a:gd name="connsiteY0-3968" fmla="*/ 6287 h 20993"/>
                  <a:gd name="connsiteX1-3969" fmla="*/ 1875 w 10000"/>
                  <a:gd name="connsiteY1-3970" fmla="*/ 5491 h 20993"/>
                  <a:gd name="connsiteX2-3971" fmla="*/ 2460 w 10000"/>
                  <a:gd name="connsiteY2-3972" fmla="*/ 613 h 20993"/>
                  <a:gd name="connsiteX3-3973" fmla="*/ 3505 w 10000"/>
                  <a:gd name="connsiteY3-3974" fmla="*/ 3359 h 20993"/>
                  <a:gd name="connsiteX4-3975" fmla="*/ 4626 w 10000"/>
                  <a:gd name="connsiteY4-3976" fmla="*/ 9 h 20993"/>
                  <a:gd name="connsiteX5-3977" fmla="*/ 5670 w 10000"/>
                  <a:gd name="connsiteY5-3978" fmla="*/ 2282 h 20993"/>
                  <a:gd name="connsiteX6-3979" fmla="*/ 7310 w 10000"/>
                  <a:gd name="connsiteY6-3980" fmla="*/ 418 h 20993"/>
                  <a:gd name="connsiteX7-3981" fmla="*/ 8186 w 10000"/>
                  <a:gd name="connsiteY7-3982" fmla="*/ 6235 h 20993"/>
                  <a:gd name="connsiteX8-3983" fmla="*/ 9397 w 10000"/>
                  <a:gd name="connsiteY8-3984" fmla="*/ 9702 h 20993"/>
                  <a:gd name="connsiteX9-3985" fmla="*/ 9998 w 10000"/>
                  <a:gd name="connsiteY9-3986" fmla="*/ 20956 h 20993"/>
                  <a:gd name="connsiteX10-3987" fmla="*/ 8967 w 10000"/>
                  <a:gd name="connsiteY10-3988" fmla="*/ 11425 h 20993"/>
                  <a:gd name="connsiteX11-3989" fmla="*/ 8077 w 10000"/>
                  <a:gd name="connsiteY11-3990" fmla="*/ 8469 h 20993"/>
                  <a:gd name="connsiteX12-3991" fmla="*/ 6770 w 10000"/>
                  <a:gd name="connsiteY12-3992" fmla="*/ 9816 h 20993"/>
                  <a:gd name="connsiteX13-3993" fmla="*/ 5774 w 10000"/>
                  <a:gd name="connsiteY13-3994" fmla="*/ 7054 h 20993"/>
                  <a:gd name="connsiteX14-3995" fmla="*/ 4662 w 10000"/>
                  <a:gd name="connsiteY14-3996" fmla="*/ 9899 h 20993"/>
                  <a:gd name="connsiteX15-3997" fmla="*/ 3894 w 10000"/>
                  <a:gd name="connsiteY15-3998" fmla="*/ 7927 h 20993"/>
                  <a:gd name="connsiteX16-3999" fmla="*/ 2866 w 10000"/>
                  <a:gd name="connsiteY16-4000" fmla="*/ 10467 h 20993"/>
                  <a:gd name="connsiteX17-4001" fmla="*/ 2101 w 10000"/>
                  <a:gd name="connsiteY17-4002" fmla="*/ 8937 h 20993"/>
                  <a:gd name="connsiteX18-4003" fmla="*/ 1043 w 10000"/>
                  <a:gd name="connsiteY18-4004" fmla="*/ 9419 h 20993"/>
                  <a:gd name="connsiteX19-4005" fmla="*/ 1015 w 10000"/>
                  <a:gd name="connsiteY19-4006" fmla="*/ 6287 h 20993"/>
                  <a:gd name="connsiteX0-4007" fmla="*/ 996 w 9981"/>
                  <a:gd name="connsiteY0-4008" fmla="*/ 6287 h 20993"/>
                  <a:gd name="connsiteX1-4009" fmla="*/ 1856 w 9981"/>
                  <a:gd name="connsiteY1-4010" fmla="*/ 5491 h 20993"/>
                  <a:gd name="connsiteX2-4011" fmla="*/ 2441 w 9981"/>
                  <a:gd name="connsiteY2-4012" fmla="*/ 613 h 20993"/>
                  <a:gd name="connsiteX3-4013" fmla="*/ 3486 w 9981"/>
                  <a:gd name="connsiteY3-4014" fmla="*/ 3359 h 20993"/>
                  <a:gd name="connsiteX4-4015" fmla="*/ 4607 w 9981"/>
                  <a:gd name="connsiteY4-4016" fmla="*/ 9 h 20993"/>
                  <a:gd name="connsiteX5-4017" fmla="*/ 5651 w 9981"/>
                  <a:gd name="connsiteY5-4018" fmla="*/ 2282 h 20993"/>
                  <a:gd name="connsiteX6-4019" fmla="*/ 7291 w 9981"/>
                  <a:gd name="connsiteY6-4020" fmla="*/ 418 h 20993"/>
                  <a:gd name="connsiteX7-4021" fmla="*/ 8167 w 9981"/>
                  <a:gd name="connsiteY7-4022" fmla="*/ 6235 h 20993"/>
                  <a:gd name="connsiteX8-4023" fmla="*/ 9378 w 9981"/>
                  <a:gd name="connsiteY8-4024" fmla="*/ 9702 h 20993"/>
                  <a:gd name="connsiteX9-4025" fmla="*/ 9979 w 9981"/>
                  <a:gd name="connsiteY9-4026" fmla="*/ 20956 h 20993"/>
                  <a:gd name="connsiteX10-4027" fmla="*/ 8948 w 9981"/>
                  <a:gd name="connsiteY10-4028" fmla="*/ 11425 h 20993"/>
                  <a:gd name="connsiteX11-4029" fmla="*/ 8058 w 9981"/>
                  <a:gd name="connsiteY11-4030" fmla="*/ 8469 h 20993"/>
                  <a:gd name="connsiteX12-4031" fmla="*/ 6751 w 9981"/>
                  <a:gd name="connsiteY12-4032" fmla="*/ 9816 h 20993"/>
                  <a:gd name="connsiteX13-4033" fmla="*/ 5755 w 9981"/>
                  <a:gd name="connsiteY13-4034" fmla="*/ 7054 h 20993"/>
                  <a:gd name="connsiteX14-4035" fmla="*/ 4643 w 9981"/>
                  <a:gd name="connsiteY14-4036" fmla="*/ 9899 h 20993"/>
                  <a:gd name="connsiteX15-4037" fmla="*/ 3875 w 9981"/>
                  <a:gd name="connsiteY15-4038" fmla="*/ 7927 h 20993"/>
                  <a:gd name="connsiteX16-4039" fmla="*/ 2847 w 9981"/>
                  <a:gd name="connsiteY16-4040" fmla="*/ 10467 h 20993"/>
                  <a:gd name="connsiteX17-4041" fmla="*/ 2082 w 9981"/>
                  <a:gd name="connsiteY17-4042" fmla="*/ 8937 h 20993"/>
                  <a:gd name="connsiteX18-4043" fmla="*/ 1024 w 9981"/>
                  <a:gd name="connsiteY18-4044" fmla="*/ 9419 h 20993"/>
                  <a:gd name="connsiteX19-4045" fmla="*/ 1 w 9981"/>
                  <a:gd name="connsiteY19-4046" fmla="*/ 17579 h 20993"/>
                  <a:gd name="connsiteX20" fmla="*/ 996 w 9981"/>
                  <a:gd name="connsiteY20" fmla="*/ 6287 h 20993"/>
                  <a:gd name="connsiteX0-4047" fmla="*/ 998 w 10000"/>
                  <a:gd name="connsiteY0-4048" fmla="*/ 2995 h 9999"/>
                  <a:gd name="connsiteX1-4049" fmla="*/ 1860 w 10000"/>
                  <a:gd name="connsiteY1-4050" fmla="*/ 2616 h 9999"/>
                  <a:gd name="connsiteX2-4051" fmla="*/ 2446 w 10000"/>
                  <a:gd name="connsiteY2-4052" fmla="*/ 292 h 9999"/>
                  <a:gd name="connsiteX3-4053" fmla="*/ 3493 w 10000"/>
                  <a:gd name="connsiteY3-4054" fmla="*/ 1600 h 9999"/>
                  <a:gd name="connsiteX4-4055" fmla="*/ 4616 w 10000"/>
                  <a:gd name="connsiteY4-4056" fmla="*/ 4 h 9999"/>
                  <a:gd name="connsiteX5-4057" fmla="*/ 5662 w 10000"/>
                  <a:gd name="connsiteY5-4058" fmla="*/ 1087 h 9999"/>
                  <a:gd name="connsiteX6-4059" fmla="*/ 7305 w 10000"/>
                  <a:gd name="connsiteY6-4060" fmla="*/ 199 h 9999"/>
                  <a:gd name="connsiteX7-4061" fmla="*/ 8183 w 10000"/>
                  <a:gd name="connsiteY7-4062" fmla="*/ 2970 h 9999"/>
                  <a:gd name="connsiteX8-4063" fmla="*/ 9396 w 10000"/>
                  <a:gd name="connsiteY8-4064" fmla="*/ 4622 h 9999"/>
                  <a:gd name="connsiteX9-4065" fmla="*/ 9998 w 10000"/>
                  <a:gd name="connsiteY9-4066" fmla="*/ 9982 h 9999"/>
                  <a:gd name="connsiteX10-4067" fmla="*/ 8965 w 10000"/>
                  <a:gd name="connsiteY10-4068" fmla="*/ 5442 h 9999"/>
                  <a:gd name="connsiteX11-4069" fmla="*/ 8073 w 10000"/>
                  <a:gd name="connsiteY11-4070" fmla="*/ 4034 h 9999"/>
                  <a:gd name="connsiteX12-4071" fmla="*/ 6764 w 10000"/>
                  <a:gd name="connsiteY12-4072" fmla="*/ 4676 h 9999"/>
                  <a:gd name="connsiteX13-4073" fmla="*/ 5766 w 10000"/>
                  <a:gd name="connsiteY13-4074" fmla="*/ 3360 h 9999"/>
                  <a:gd name="connsiteX14-4075" fmla="*/ 4652 w 10000"/>
                  <a:gd name="connsiteY14-4076" fmla="*/ 4715 h 9999"/>
                  <a:gd name="connsiteX15-4077" fmla="*/ 3882 w 10000"/>
                  <a:gd name="connsiteY15-4078" fmla="*/ 3776 h 9999"/>
                  <a:gd name="connsiteX16-4079" fmla="*/ 2852 w 10000"/>
                  <a:gd name="connsiteY16-4080" fmla="*/ 4986 h 9999"/>
                  <a:gd name="connsiteX17-4081" fmla="*/ 2086 w 10000"/>
                  <a:gd name="connsiteY17-4082" fmla="*/ 4257 h 9999"/>
                  <a:gd name="connsiteX18-4083" fmla="*/ 1115 w 10000"/>
                  <a:gd name="connsiteY18-4084" fmla="*/ 5464 h 9999"/>
                  <a:gd name="connsiteX19-4085" fmla="*/ 1 w 10000"/>
                  <a:gd name="connsiteY19-4086" fmla="*/ 8374 h 9999"/>
                  <a:gd name="connsiteX20-4087" fmla="*/ 998 w 10000"/>
                  <a:gd name="connsiteY20-4088" fmla="*/ 2995 h 9999"/>
                  <a:gd name="connsiteX0-4089" fmla="*/ 998 w 10000"/>
                  <a:gd name="connsiteY0-4090" fmla="*/ 2995 h 10000"/>
                  <a:gd name="connsiteX1-4091" fmla="*/ 1860 w 10000"/>
                  <a:gd name="connsiteY1-4092" fmla="*/ 2616 h 10000"/>
                  <a:gd name="connsiteX2-4093" fmla="*/ 2446 w 10000"/>
                  <a:gd name="connsiteY2-4094" fmla="*/ 292 h 10000"/>
                  <a:gd name="connsiteX3-4095" fmla="*/ 3493 w 10000"/>
                  <a:gd name="connsiteY3-4096" fmla="*/ 1600 h 10000"/>
                  <a:gd name="connsiteX4-4097" fmla="*/ 4616 w 10000"/>
                  <a:gd name="connsiteY4-4098" fmla="*/ 4 h 10000"/>
                  <a:gd name="connsiteX5-4099" fmla="*/ 5662 w 10000"/>
                  <a:gd name="connsiteY5-4100" fmla="*/ 1087 h 10000"/>
                  <a:gd name="connsiteX6-4101" fmla="*/ 7305 w 10000"/>
                  <a:gd name="connsiteY6-4102" fmla="*/ 199 h 10000"/>
                  <a:gd name="connsiteX7-4103" fmla="*/ 8183 w 10000"/>
                  <a:gd name="connsiteY7-4104" fmla="*/ 2970 h 10000"/>
                  <a:gd name="connsiteX8-4105" fmla="*/ 9396 w 10000"/>
                  <a:gd name="connsiteY8-4106" fmla="*/ 4622 h 10000"/>
                  <a:gd name="connsiteX9-4107" fmla="*/ 9998 w 10000"/>
                  <a:gd name="connsiteY9-4108" fmla="*/ 9983 h 10000"/>
                  <a:gd name="connsiteX10-4109" fmla="*/ 8965 w 10000"/>
                  <a:gd name="connsiteY10-4110" fmla="*/ 5443 h 10000"/>
                  <a:gd name="connsiteX11-4111" fmla="*/ 8073 w 10000"/>
                  <a:gd name="connsiteY11-4112" fmla="*/ 4034 h 10000"/>
                  <a:gd name="connsiteX12-4113" fmla="*/ 6764 w 10000"/>
                  <a:gd name="connsiteY12-4114" fmla="*/ 4676 h 10000"/>
                  <a:gd name="connsiteX13-4115" fmla="*/ 5766 w 10000"/>
                  <a:gd name="connsiteY13-4116" fmla="*/ 3360 h 10000"/>
                  <a:gd name="connsiteX14-4117" fmla="*/ 4652 w 10000"/>
                  <a:gd name="connsiteY14-4118" fmla="*/ 4715 h 10000"/>
                  <a:gd name="connsiteX15-4119" fmla="*/ 3882 w 10000"/>
                  <a:gd name="connsiteY15-4120" fmla="*/ 3776 h 10000"/>
                  <a:gd name="connsiteX16-4121" fmla="*/ 2852 w 10000"/>
                  <a:gd name="connsiteY16-4122" fmla="*/ 4986 h 10000"/>
                  <a:gd name="connsiteX17-4123" fmla="*/ 2086 w 10000"/>
                  <a:gd name="connsiteY17-4124" fmla="*/ 4257 h 10000"/>
                  <a:gd name="connsiteX18-4125" fmla="*/ 1115 w 10000"/>
                  <a:gd name="connsiteY18-4126" fmla="*/ 5465 h 10000"/>
                  <a:gd name="connsiteX19-4127" fmla="*/ 1 w 10000"/>
                  <a:gd name="connsiteY19-4128" fmla="*/ 8375 h 10000"/>
                  <a:gd name="connsiteX20-4129" fmla="*/ 998 w 10000"/>
                  <a:gd name="connsiteY20-4130" fmla="*/ 2995 h 10000"/>
                  <a:gd name="connsiteX0-4131" fmla="*/ 998 w 10000"/>
                  <a:gd name="connsiteY0-4132" fmla="*/ 2995 h 10000"/>
                  <a:gd name="connsiteX1-4133" fmla="*/ 1860 w 10000"/>
                  <a:gd name="connsiteY1-4134" fmla="*/ 2616 h 10000"/>
                  <a:gd name="connsiteX2-4135" fmla="*/ 2446 w 10000"/>
                  <a:gd name="connsiteY2-4136" fmla="*/ 292 h 10000"/>
                  <a:gd name="connsiteX3-4137" fmla="*/ 3493 w 10000"/>
                  <a:gd name="connsiteY3-4138" fmla="*/ 1600 h 10000"/>
                  <a:gd name="connsiteX4-4139" fmla="*/ 4616 w 10000"/>
                  <a:gd name="connsiteY4-4140" fmla="*/ 4 h 10000"/>
                  <a:gd name="connsiteX5-4141" fmla="*/ 5662 w 10000"/>
                  <a:gd name="connsiteY5-4142" fmla="*/ 1087 h 10000"/>
                  <a:gd name="connsiteX6-4143" fmla="*/ 7305 w 10000"/>
                  <a:gd name="connsiteY6-4144" fmla="*/ 199 h 10000"/>
                  <a:gd name="connsiteX7-4145" fmla="*/ 8183 w 10000"/>
                  <a:gd name="connsiteY7-4146" fmla="*/ 2970 h 10000"/>
                  <a:gd name="connsiteX8-4147" fmla="*/ 9396 w 10000"/>
                  <a:gd name="connsiteY8-4148" fmla="*/ 4622 h 10000"/>
                  <a:gd name="connsiteX9-4149" fmla="*/ 9998 w 10000"/>
                  <a:gd name="connsiteY9-4150" fmla="*/ 9983 h 10000"/>
                  <a:gd name="connsiteX10-4151" fmla="*/ 8965 w 10000"/>
                  <a:gd name="connsiteY10-4152" fmla="*/ 5443 h 10000"/>
                  <a:gd name="connsiteX11-4153" fmla="*/ 8073 w 10000"/>
                  <a:gd name="connsiteY11-4154" fmla="*/ 4034 h 10000"/>
                  <a:gd name="connsiteX12-4155" fmla="*/ 6764 w 10000"/>
                  <a:gd name="connsiteY12-4156" fmla="*/ 4676 h 10000"/>
                  <a:gd name="connsiteX13-4157" fmla="*/ 5766 w 10000"/>
                  <a:gd name="connsiteY13-4158" fmla="*/ 3360 h 10000"/>
                  <a:gd name="connsiteX14-4159" fmla="*/ 4652 w 10000"/>
                  <a:gd name="connsiteY14-4160" fmla="*/ 4715 h 10000"/>
                  <a:gd name="connsiteX15-4161" fmla="*/ 3882 w 10000"/>
                  <a:gd name="connsiteY15-4162" fmla="*/ 3776 h 10000"/>
                  <a:gd name="connsiteX16-4163" fmla="*/ 2852 w 10000"/>
                  <a:gd name="connsiteY16-4164" fmla="*/ 4986 h 10000"/>
                  <a:gd name="connsiteX17-4165" fmla="*/ 2086 w 10000"/>
                  <a:gd name="connsiteY17-4166" fmla="*/ 4257 h 10000"/>
                  <a:gd name="connsiteX18-4167" fmla="*/ 1115 w 10000"/>
                  <a:gd name="connsiteY18-4168" fmla="*/ 5465 h 10000"/>
                  <a:gd name="connsiteX19-4169" fmla="*/ 1 w 10000"/>
                  <a:gd name="connsiteY19-4170" fmla="*/ 8375 h 10000"/>
                  <a:gd name="connsiteX20-4171" fmla="*/ 998 w 10000"/>
                  <a:gd name="connsiteY20-4172" fmla="*/ 2995 h 10000"/>
                  <a:gd name="connsiteX0-4173" fmla="*/ 998 w 10000"/>
                  <a:gd name="connsiteY0-4174" fmla="*/ 2995 h 10000"/>
                  <a:gd name="connsiteX1-4175" fmla="*/ 1860 w 10000"/>
                  <a:gd name="connsiteY1-4176" fmla="*/ 2616 h 10000"/>
                  <a:gd name="connsiteX2-4177" fmla="*/ 2446 w 10000"/>
                  <a:gd name="connsiteY2-4178" fmla="*/ 292 h 10000"/>
                  <a:gd name="connsiteX3-4179" fmla="*/ 3493 w 10000"/>
                  <a:gd name="connsiteY3-4180" fmla="*/ 1600 h 10000"/>
                  <a:gd name="connsiteX4-4181" fmla="*/ 4616 w 10000"/>
                  <a:gd name="connsiteY4-4182" fmla="*/ 4 h 10000"/>
                  <a:gd name="connsiteX5-4183" fmla="*/ 5662 w 10000"/>
                  <a:gd name="connsiteY5-4184" fmla="*/ 1087 h 10000"/>
                  <a:gd name="connsiteX6-4185" fmla="*/ 7305 w 10000"/>
                  <a:gd name="connsiteY6-4186" fmla="*/ 199 h 10000"/>
                  <a:gd name="connsiteX7-4187" fmla="*/ 8183 w 10000"/>
                  <a:gd name="connsiteY7-4188" fmla="*/ 2970 h 10000"/>
                  <a:gd name="connsiteX8-4189" fmla="*/ 9396 w 10000"/>
                  <a:gd name="connsiteY8-4190" fmla="*/ 4622 h 10000"/>
                  <a:gd name="connsiteX9-4191" fmla="*/ 9998 w 10000"/>
                  <a:gd name="connsiteY9-4192" fmla="*/ 9983 h 10000"/>
                  <a:gd name="connsiteX10-4193" fmla="*/ 8965 w 10000"/>
                  <a:gd name="connsiteY10-4194" fmla="*/ 5443 h 10000"/>
                  <a:gd name="connsiteX11-4195" fmla="*/ 8073 w 10000"/>
                  <a:gd name="connsiteY11-4196" fmla="*/ 4034 h 10000"/>
                  <a:gd name="connsiteX12-4197" fmla="*/ 6764 w 10000"/>
                  <a:gd name="connsiteY12-4198" fmla="*/ 4676 h 10000"/>
                  <a:gd name="connsiteX13-4199" fmla="*/ 5766 w 10000"/>
                  <a:gd name="connsiteY13-4200" fmla="*/ 3360 h 10000"/>
                  <a:gd name="connsiteX14-4201" fmla="*/ 4652 w 10000"/>
                  <a:gd name="connsiteY14-4202" fmla="*/ 4715 h 10000"/>
                  <a:gd name="connsiteX15-4203" fmla="*/ 3882 w 10000"/>
                  <a:gd name="connsiteY15-4204" fmla="*/ 3776 h 10000"/>
                  <a:gd name="connsiteX16-4205" fmla="*/ 2778 w 10000"/>
                  <a:gd name="connsiteY16-4206" fmla="*/ 4422 h 10000"/>
                  <a:gd name="connsiteX17-4207" fmla="*/ 2086 w 10000"/>
                  <a:gd name="connsiteY17-4208" fmla="*/ 4257 h 10000"/>
                  <a:gd name="connsiteX18-4209" fmla="*/ 1115 w 10000"/>
                  <a:gd name="connsiteY18-4210" fmla="*/ 5465 h 10000"/>
                  <a:gd name="connsiteX19-4211" fmla="*/ 1 w 10000"/>
                  <a:gd name="connsiteY19-4212" fmla="*/ 8375 h 10000"/>
                  <a:gd name="connsiteX20-4213" fmla="*/ 998 w 10000"/>
                  <a:gd name="connsiteY20-4214" fmla="*/ 2995 h 10000"/>
                  <a:gd name="connsiteX0-4215" fmla="*/ 998 w 10000"/>
                  <a:gd name="connsiteY0-4216" fmla="*/ 2995 h 10000"/>
                  <a:gd name="connsiteX1-4217" fmla="*/ 1860 w 10000"/>
                  <a:gd name="connsiteY1-4218" fmla="*/ 2616 h 10000"/>
                  <a:gd name="connsiteX2-4219" fmla="*/ 2446 w 10000"/>
                  <a:gd name="connsiteY2-4220" fmla="*/ 292 h 10000"/>
                  <a:gd name="connsiteX3-4221" fmla="*/ 3493 w 10000"/>
                  <a:gd name="connsiteY3-4222" fmla="*/ 1600 h 10000"/>
                  <a:gd name="connsiteX4-4223" fmla="*/ 4616 w 10000"/>
                  <a:gd name="connsiteY4-4224" fmla="*/ 4 h 10000"/>
                  <a:gd name="connsiteX5-4225" fmla="*/ 5662 w 10000"/>
                  <a:gd name="connsiteY5-4226" fmla="*/ 1087 h 10000"/>
                  <a:gd name="connsiteX6-4227" fmla="*/ 7305 w 10000"/>
                  <a:gd name="connsiteY6-4228" fmla="*/ 199 h 10000"/>
                  <a:gd name="connsiteX7-4229" fmla="*/ 8183 w 10000"/>
                  <a:gd name="connsiteY7-4230" fmla="*/ 2970 h 10000"/>
                  <a:gd name="connsiteX8-4231" fmla="*/ 9396 w 10000"/>
                  <a:gd name="connsiteY8-4232" fmla="*/ 4622 h 10000"/>
                  <a:gd name="connsiteX9-4233" fmla="*/ 9998 w 10000"/>
                  <a:gd name="connsiteY9-4234" fmla="*/ 9983 h 10000"/>
                  <a:gd name="connsiteX10-4235" fmla="*/ 8965 w 10000"/>
                  <a:gd name="connsiteY10-4236" fmla="*/ 5443 h 10000"/>
                  <a:gd name="connsiteX11-4237" fmla="*/ 8073 w 10000"/>
                  <a:gd name="connsiteY11-4238" fmla="*/ 4034 h 10000"/>
                  <a:gd name="connsiteX12-4239" fmla="*/ 6764 w 10000"/>
                  <a:gd name="connsiteY12-4240" fmla="*/ 4676 h 10000"/>
                  <a:gd name="connsiteX13-4241" fmla="*/ 5766 w 10000"/>
                  <a:gd name="connsiteY13-4242" fmla="*/ 3360 h 10000"/>
                  <a:gd name="connsiteX14-4243" fmla="*/ 4652 w 10000"/>
                  <a:gd name="connsiteY14-4244" fmla="*/ 4715 h 10000"/>
                  <a:gd name="connsiteX15-4245" fmla="*/ 3882 w 10000"/>
                  <a:gd name="connsiteY15-4246" fmla="*/ 3776 h 10000"/>
                  <a:gd name="connsiteX16-4247" fmla="*/ 2778 w 10000"/>
                  <a:gd name="connsiteY16-4248" fmla="*/ 4422 h 10000"/>
                  <a:gd name="connsiteX17-4249" fmla="*/ 1982 w 10000"/>
                  <a:gd name="connsiteY17-4250" fmla="*/ 3693 h 10000"/>
                  <a:gd name="connsiteX18-4251" fmla="*/ 1115 w 10000"/>
                  <a:gd name="connsiteY18-4252" fmla="*/ 5465 h 10000"/>
                  <a:gd name="connsiteX19-4253" fmla="*/ 1 w 10000"/>
                  <a:gd name="connsiteY19-4254" fmla="*/ 8375 h 10000"/>
                  <a:gd name="connsiteX20-4255" fmla="*/ 998 w 10000"/>
                  <a:gd name="connsiteY20-4256" fmla="*/ 2995 h 10000"/>
                  <a:gd name="connsiteX0-4257" fmla="*/ 998 w 10000"/>
                  <a:gd name="connsiteY0-4258" fmla="*/ 2995 h 10000"/>
                  <a:gd name="connsiteX1-4259" fmla="*/ 1860 w 10000"/>
                  <a:gd name="connsiteY1-4260" fmla="*/ 2616 h 10000"/>
                  <a:gd name="connsiteX2-4261" fmla="*/ 2446 w 10000"/>
                  <a:gd name="connsiteY2-4262" fmla="*/ 292 h 10000"/>
                  <a:gd name="connsiteX3-4263" fmla="*/ 3493 w 10000"/>
                  <a:gd name="connsiteY3-4264" fmla="*/ 1600 h 10000"/>
                  <a:gd name="connsiteX4-4265" fmla="*/ 4616 w 10000"/>
                  <a:gd name="connsiteY4-4266" fmla="*/ 4 h 10000"/>
                  <a:gd name="connsiteX5-4267" fmla="*/ 5662 w 10000"/>
                  <a:gd name="connsiteY5-4268" fmla="*/ 1087 h 10000"/>
                  <a:gd name="connsiteX6-4269" fmla="*/ 7305 w 10000"/>
                  <a:gd name="connsiteY6-4270" fmla="*/ 199 h 10000"/>
                  <a:gd name="connsiteX7-4271" fmla="*/ 8183 w 10000"/>
                  <a:gd name="connsiteY7-4272" fmla="*/ 2970 h 10000"/>
                  <a:gd name="connsiteX8-4273" fmla="*/ 9396 w 10000"/>
                  <a:gd name="connsiteY8-4274" fmla="*/ 4622 h 10000"/>
                  <a:gd name="connsiteX9-4275" fmla="*/ 9998 w 10000"/>
                  <a:gd name="connsiteY9-4276" fmla="*/ 9983 h 10000"/>
                  <a:gd name="connsiteX10-4277" fmla="*/ 8965 w 10000"/>
                  <a:gd name="connsiteY10-4278" fmla="*/ 5443 h 10000"/>
                  <a:gd name="connsiteX11-4279" fmla="*/ 8073 w 10000"/>
                  <a:gd name="connsiteY11-4280" fmla="*/ 4034 h 10000"/>
                  <a:gd name="connsiteX12-4281" fmla="*/ 6764 w 10000"/>
                  <a:gd name="connsiteY12-4282" fmla="*/ 4676 h 10000"/>
                  <a:gd name="connsiteX13-4283" fmla="*/ 5766 w 10000"/>
                  <a:gd name="connsiteY13-4284" fmla="*/ 3360 h 10000"/>
                  <a:gd name="connsiteX14-4285" fmla="*/ 4637 w 10000"/>
                  <a:gd name="connsiteY14-4286" fmla="*/ 3850 h 10000"/>
                  <a:gd name="connsiteX15-4287" fmla="*/ 3882 w 10000"/>
                  <a:gd name="connsiteY15-4288" fmla="*/ 3776 h 10000"/>
                  <a:gd name="connsiteX16-4289" fmla="*/ 2778 w 10000"/>
                  <a:gd name="connsiteY16-4290" fmla="*/ 4422 h 10000"/>
                  <a:gd name="connsiteX17-4291" fmla="*/ 1982 w 10000"/>
                  <a:gd name="connsiteY17-4292" fmla="*/ 3693 h 10000"/>
                  <a:gd name="connsiteX18-4293" fmla="*/ 1115 w 10000"/>
                  <a:gd name="connsiteY18-4294" fmla="*/ 5465 h 10000"/>
                  <a:gd name="connsiteX19-4295" fmla="*/ 1 w 10000"/>
                  <a:gd name="connsiteY19-4296" fmla="*/ 8375 h 10000"/>
                  <a:gd name="connsiteX20-4297" fmla="*/ 998 w 10000"/>
                  <a:gd name="connsiteY20-4298" fmla="*/ 2995 h 10000"/>
                  <a:gd name="connsiteX0-4299" fmla="*/ 998 w 10000"/>
                  <a:gd name="connsiteY0-4300" fmla="*/ 2995 h 10000"/>
                  <a:gd name="connsiteX1-4301" fmla="*/ 1860 w 10000"/>
                  <a:gd name="connsiteY1-4302" fmla="*/ 2616 h 10000"/>
                  <a:gd name="connsiteX2-4303" fmla="*/ 2446 w 10000"/>
                  <a:gd name="connsiteY2-4304" fmla="*/ 292 h 10000"/>
                  <a:gd name="connsiteX3-4305" fmla="*/ 3493 w 10000"/>
                  <a:gd name="connsiteY3-4306" fmla="*/ 1600 h 10000"/>
                  <a:gd name="connsiteX4-4307" fmla="*/ 4616 w 10000"/>
                  <a:gd name="connsiteY4-4308" fmla="*/ 4 h 10000"/>
                  <a:gd name="connsiteX5-4309" fmla="*/ 5662 w 10000"/>
                  <a:gd name="connsiteY5-4310" fmla="*/ 1087 h 10000"/>
                  <a:gd name="connsiteX6-4311" fmla="*/ 7305 w 10000"/>
                  <a:gd name="connsiteY6-4312" fmla="*/ 199 h 10000"/>
                  <a:gd name="connsiteX7-4313" fmla="*/ 8183 w 10000"/>
                  <a:gd name="connsiteY7-4314" fmla="*/ 2970 h 10000"/>
                  <a:gd name="connsiteX8-4315" fmla="*/ 9396 w 10000"/>
                  <a:gd name="connsiteY8-4316" fmla="*/ 4622 h 10000"/>
                  <a:gd name="connsiteX9-4317" fmla="*/ 9998 w 10000"/>
                  <a:gd name="connsiteY9-4318" fmla="*/ 9983 h 10000"/>
                  <a:gd name="connsiteX10-4319" fmla="*/ 8965 w 10000"/>
                  <a:gd name="connsiteY10-4320" fmla="*/ 5443 h 10000"/>
                  <a:gd name="connsiteX11-4321" fmla="*/ 8073 w 10000"/>
                  <a:gd name="connsiteY11-4322" fmla="*/ 4034 h 10000"/>
                  <a:gd name="connsiteX12-4323" fmla="*/ 6764 w 10000"/>
                  <a:gd name="connsiteY12-4324" fmla="*/ 4676 h 10000"/>
                  <a:gd name="connsiteX13-4325" fmla="*/ 5766 w 10000"/>
                  <a:gd name="connsiteY13-4326" fmla="*/ 3360 h 10000"/>
                  <a:gd name="connsiteX14-4327" fmla="*/ 4637 w 10000"/>
                  <a:gd name="connsiteY14-4328" fmla="*/ 3850 h 10000"/>
                  <a:gd name="connsiteX15-4329" fmla="*/ 3823 w 10000"/>
                  <a:gd name="connsiteY15-4330" fmla="*/ 2723 h 10000"/>
                  <a:gd name="connsiteX16-4331" fmla="*/ 2778 w 10000"/>
                  <a:gd name="connsiteY16-4332" fmla="*/ 4422 h 10000"/>
                  <a:gd name="connsiteX17-4333" fmla="*/ 1982 w 10000"/>
                  <a:gd name="connsiteY17-4334" fmla="*/ 3693 h 10000"/>
                  <a:gd name="connsiteX18-4335" fmla="*/ 1115 w 10000"/>
                  <a:gd name="connsiteY18-4336" fmla="*/ 5465 h 10000"/>
                  <a:gd name="connsiteX19-4337" fmla="*/ 1 w 10000"/>
                  <a:gd name="connsiteY19-4338" fmla="*/ 8375 h 10000"/>
                  <a:gd name="connsiteX20-4339" fmla="*/ 998 w 10000"/>
                  <a:gd name="connsiteY20-4340" fmla="*/ 2995 h 10000"/>
                  <a:gd name="connsiteX0-4341" fmla="*/ 998 w 10000"/>
                  <a:gd name="connsiteY0-4342" fmla="*/ 2995 h 10000"/>
                  <a:gd name="connsiteX1-4343" fmla="*/ 1860 w 10000"/>
                  <a:gd name="connsiteY1-4344" fmla="*/ 2616 h 10000"/>
                  <a:gd name="connsiteX2-4345" fmla="*/ 2446 w 10000"/>
                  <a:gd name="connsiteY2-4346" fmla="*/ 292 h 10000"/>
                  <a:gd name="connsiteX3-4347" fmla="*/ 3493 w 10000"/>
                  <a:gd name="connsiteY3-4348" fmla="*/ 1600 h 10000"/>
                  <a:gd name="connsiteX4-4349" fmla="*/ 4616 w 10000"/>
                  <a:gd name="connsiteY4-4350" fmla="*/ 4 h 10000"/>
                  <a:gd name="connsiteX5-4351" fmla="*/ 5662 w 10000"/>
                  <a:gd name="connsiteY5-4352" fmla="*/ 1087 h 10000"/>
                  <a:gd name="connsiteX6-4353" fmla="*/ 7305 w 10000"/>
                  <a:gd name="connsiteY6-4354" fmla="*/ 199 h 10000"/>
                  <a:gd name="connsiteX7-4355" fmla="*/ 8183 w 10000"/>
                  <a:gd name="connsiteY7-4356" fmla="*/ 2970 h 10000"/>
                  <a:gd name="connsiteX8-4357" fmla="*/ 9396 w 10000"/>
                  <a:gd name="connsiteY8-4358" fmla="*/ 4622 h 10000"/>
                  <a:gd name="connsiteX9-4359" fmla="*/ 9998 w 10000"/>
                  <a:gd name="connsiteY9-4360" fmla="*/ 9983 h 10000"/>
                  <a:gd name="connsiteX10-4361" fmla="*/ 8965 w 10000"/>
                  <a:gd name="connsiteY10-4362" fmla="*/ 5443 h 10000"/>
                  <a:gd name="connsiteX11-4363" fmla="*/ 8073 w 10000"/>
                  <a:gd name="connsiteY11-4364" fmla="*/ 4034 h 10000"/>
                  <a:gd name="connsiteX12-4365" fmla="*/ 6764 w 10000"/>
                  <a:gd name="connsiteY12-4366" fmla="*/ 4676 h 10000"/>
                  <a:gd name="connsiteX13-4367" fmla="*/ 5766 w 10000"/>
                  <a:gd name="connsiteY13-4368" fmla="*/ 3360 h 10000"/>
                  <a:gd name="connsiteX14-4369" fmla="*/ 4637 w 10000"/>
                  <a:gd name="connsiteY14-4370" fmla="*/ 3850 h 10000"/>
                  <a:gd name="connsiteX15-4371" fmla="*/ 3823 w 10000"/>
                  <a:gd name="connsiteY15-4372" fmla="*/ 2723 h 10000"/>
                  <a:gd name="connsiteX16-4373" fmla="*/ 2748 w 10000"/>
                  <a:gd name="connsiteY16-4374" fmla="*/ 3783 h 10000"/>
                  <a:gd name="connsiteX17-4375" fmla="*/ 1982 w 10000"/>
                  <a:gd name="connsiteY17-4376" fmla="*/ 3693 h 10000"/>
                  <a:gd name="connsiteX18-4377" fmla="*/ 1115 w 10000"/>
                  <a:gd name="connsiteY18-4378" fmla="*/ 5465 h 10000"/>
                  <a:gd name="connsiteX19-4379" fmla="*/ 1 w 10000"/>
                  <a:gd name="connsiteY19-4380" fmla="*/ 8375 h 10000"/>
                  <a:gd name="connsiteX20-4381" fmla="*/ 998 w 10000"/>
                  <a:gd name="connsiteY20-4382" fmla="*/ 2995 h 10000"/>
                  <a:gd name="connsiteX0-4383" fmla="*/ 998 w 10000"/>
                  <a:gd name="connsiteY0-4384" fmla="*/ 2995 h 10000"/>
                  <a:gd name="connsiteX1-4385" fmla="*/ 1860 w 10000"/>
                  <a:gd name="connsiteY1-4386" fmla="*/ 2616 h 10000"/>
                  <a:gd name="connsiteX2-4387" fmla="*/ 2446 w 10000"/>
                  <a:gd name="connsiteY2-4388" fmla="*/ 292 h 10000"/>
                  <a:gd name="connsiteX3-4389" fmla="*/ 3493 w 10000"/>
                  <a:gd name="connsiteY3-4390" fmla="*/ 1600 h 10000"/>
                  <a:gd name="connsiteX4-4391" fmla="*/ 4616 w 10000"/>
                  <a:gd name="connsiteY4-4392" fmla="*/ 4 h 10000"/>
                  <a:gd name="connsiteX5-4393" fmla="*/ 5662 w 10000"/>
                  <a:gd name="connsiteY5-4394" fmla="*/ 1087 h 10000"/>
                  <a:gd name="connsiteX6-4395" fmla="*/ 7305 w 10000"/>
                  <a:gd name="connsiteY6-4396" fmla="*/ 199 h 10000"/>
                  <a:gd name="connsiteX7-4397" fmla="*/ 8183 w 10000"/>
                  <a:gd name="connsiteY7-4398" fmla="*/ 2970 h 10000"/>
                  <a:gd name="connsiteX8-4399" fmla="*/ 9396 w 10000"/>
                  <a:gd name="connsiteY8-4400" fmla="*/ 4622 h 10000"/>
                  <a:gd name="connsiteX9-4401" fmla="*/ 9998 w 10000"/>
                  <a:gd name="connsiteY9-4402" fmla="*/ 9983 h 10000"/>
                  <a:gd name="connsiteX10-4403" fmla="*/ 8965 w 10000"/>
                  <a:gd name="connsiteY10-4404" fmla="*/ 5443 h 10000"/>
                  <a:gd name="connsiteX11-4405" fmla="*/ 8073 w 10000"/>
                  <a:gd name="connsiteY11-4406" fmla="*/ 4034 h 10000"/>
                  <a:gd name="connsiteX12-4407" fmla="*/ 6853 w 10000"/>
                  <a:gd name="connsiteY12-4408" fmla="*/ 4187 h 10000"/>
                  <a:gd name="connsiteX13-4409" fmla="*/ 5766 w 10000"/>
                  <a:gd name="connsiteY13-4410" fmla="*/ 3360 h 10000"/>
                  <a:gd name="connsiteX14-4411" fmla="*/ 4637 w 10000"/>
                  <a:gd name="connsiteY14-4412" fmla="*/ 3850 h 10000"/>
                  <a:gd name="connsiteX15-4413" fmla="*/ 3823 w 10000"/>
                  <a:gd name="connsiteY15-4414" fmla="*/ 2723 h 10000"/>
                  <a:gd name="connsiteX16-4415" fmla="*/ 2748 w 10000"/>
                  <a:gd name="connsiteY16-4416" fmla="*/ 3783 h 10000"/>
                  <a:gd name="connsiteX17-4417" fmla="*/ 1982 w 10000"/>
                  <a:gd name="connsiteY17-4418" fmla="*/ 3693 h 10000"/>
                  <a:gd name="connsiteX18-4419" fmla="*/ 1115 w 10000"/>
                  <a:gd name="connsiteY18-4420" fmla="*/ 5465 h 10000"/>
                  <a:gd name="connsiteX19-4421" fmla="*/ 1 w 10000"/>
                  <a:gd name="connsiteY19-4422" fmla="*/ 8375 h 10000"/>
                  <a:gd name="connsiteX20-4423" fmla="*/ 998 w 10000"/>
                  <a:gd name="connsiteY20-4424" fmla="*/ 2995 h 10000"/>
                  <a:gd name="connsiteX0-4425" fmla="*/ 998 w 10000"/>
                  <a:gd name="connsiteY0-4426" fmla="*/ 2995 h 10000"/>
                  <a:gd name="connsiteX1-4427" fmla="*/ 1860 w 10000"/>
                  <a:gd name="connsiteY1-4428" fmla="*/ 2616 h 10000"/>
                  <a:gd name="connsiteX2-4429" fmla="*/ 2446 w 10000"/>
                  <a:gd name="connsiteY2-4430" fmla="*/ 292 h 10000"/>
                  <a:gd name="connsiteX3-4431" fmla="*/ 3493 w 10000"/>
                  <a:gd name="connsiteY3-4432" fmla="*/ 1600 h 10000"/>
                  <a:gd name="connsiteX4-4433" fmla="*/ 4616 w 10000"/>
                  <a:gd name="connsiteY4-4434" fmla="*/ 4 h 10000"/>
                  <a:gd name="connsiteX5-4435" fmla="*/ 5662 w 10000"/>
                  <a:gd name="connsiteY5-4436" fmla="*/ 1087 h 10000"/>
                  <a:gd name="connsiteX6-4437" fmla="*/ 7305 w 10000"/>
                  <a:gd name="connsiteY6-4438" fmla="*/ 199 h 10000"/>
                  <a:gd name="connsiteX7-4439" fmla="*/ 8183 w 10000"/>
                  <a:gd name="connsiteY7-4440" fmla="*/ 2970 h 10000"/>
                  <a:gd name="connsiteX8-4441" fmla="*/ 9396 w 10000"/>
                  <a:gd name="connsiteY8-4442" fmla="*/ 4622 h 10000"/>
                  <a:gd name="connsiteX9-4443" fmla="*/ 9998 w 10000"/>
                  <a:gd name="connsiteY9-4444" fmla="*/ 9983 h 10000"/>
                  <a:gd name="connsiteX10-4445" fmla="*/ 8965 w 10000"/>
                  <a:gd name="connsiteY10-4446" fmla="*/ 5443 h 10000"/>
                  <a:gd name="connsiteX11-4447" fmla="*/ 8073 w 10000"/>
                  <a:gd name="connsiteY11-4448" fmla="*/ 4034 h 10000"/>
                  <a:gd name="connsiteX12-4449" fmla="*/ 6853 w 10000"/>
                  <a:gd name="connsiteY12-4450" fmla="*/ 4187 h 10000"/>
                  <a:gd name="connsiteX13-4451" fmla="*/ 5662 w 10000"/>
                  <a:gd name="connsiteY13-4452" fmla="*/ 2495 h 10000"/>
                  <a:gd name="connsiteX14-4453" fmla="*/ 4637 w 10000"/>
                  <a:gd name="connsiteY14-4454" fmla="*/ 3850 h 10000"/>
                  <a:gd name="connsiteX15-4455" fmla="*/ 3823 w 10000"/>
                  <a:gd name="connsiteY15-4456" fmla="*/ 2723 h 10000"/>
                  <a:gd name="connsiteX16-4457" fmla="*/ 2748 w 10000"/>
                  <a:gd name="connsiteY16-4458" fmla="*/ 3783 h 10000"/>
                  <a:gd name="connsiteX17-4459" fmla="*/ 1982 w 10000"/>
                  <a:gd name="connsiteY17-4460" fmla="*/ 3693 h 10000"/>
                  <a:gd name="connsiteX18-4461" fmla="*/ 1115 w 10000"/>
                  <a:gd name="connsiteY18-4462" fmla="*/ 5465 h 10000"/>
                  <a:gd name="connsiteX19-4463" fmla="*/ 1 w 10000"/>
                  <a:gd name="connsiteY19-4464" fmla="*/ 8375 h 10000"/>
                  <a:gd name="connsiteX20-4465" fmla="*/ 998 w 10000"/>
                  <a:gd name="connsiteY20-4466" fmla="*/ 2995 h 10000"/>
                  <a:gd name="connsiteX0-4467" fmla="*/ 998 w 10000"/>
                  <a:gd name="connsiteY0-4468" fmla="*/ 2995 h 10000"/>
                  <a:gd name="connsiteX1-4469" fmla="*/ 1860 w 10000"/>
                  <a:gd name="connsiteY1-4470" fmla="*/ 2616 h 10000"/>
                  <a:gd name="connsiteX2-4471" fmla="*/ 2446 w 10000"/>
                  <a:gd name="connsiteY2-4472" fmla="*/ 292 h 10000"/>
                  <a:gd name="connsiteX3-4473" fmla="*/ 3493 w 10000"/>
                  <a:gd name="connsiteY3-4474" fmla="*/ 1600 h 10000"/>
                  <a:gd name="connsiteX4-4475" fmla="*/ 4616 w 10000"/>
                  <a:gd name="connsiteY4-4476" fmla="*/ 4 h 10000"/>
                  <a:gd name="connsiteX5-4477" fmla="*/ 5662 w 10000"/>
                  <a:gd name="connsiteY5-4478" fmla="*/ 1087 h 10000"/>
                  <a:gd name="connsiteX6-4479" fmla="*/ 7305 w 10000"/>
                  <a:gd name="connsiteY6-4480" fmla="*/ 199 h 10000"/>
                  <a:gd name="connsiteX7-4481" fmla="*/ 8183 w 10000"/>
                  <a:gd name="connsiteY7-4482" fmla="*/ 2970 h 10000"/>
                  <a:gd name="connsiteX8-4483" fmla="*/ 9396 w 10000"/>
                  <a:gd name="connsiteY8-4484" fmla="*/ 4622 h 10000"/>
                  <a:gd name="connsiteX9-4485" fmla="*/ 9998 w 10000"/>
                  <a:gd name="connsiteY9-4486" fmla="*/ 9983 h 10000"/>
                  <a:gd name="connsiteX10-4487" fmla="*/ 8965 w 10000"/>
                  <a:gd name="connsiteY10-4488" fmla="*/ 5443 h 10000"/>
                  <a:gd name="connsiteX11-4489" fmla="*/ 8073 w 10000"/>
                  <a:gd name="connsiteY11-4490" fmla="*/ 4034 h 10000"/>
                  <a:gd name="connsiteX12-4491" fmla="*/ 6853 w 10000"/>
                  <a:gd name="connsiteY12-4492" fmla="*/ 4187 h 10000"/>
                  <a:gd name="connsiteX13-4493" fmla="*/ 5662 w 10000"/>
                  <a:gd name="connsiteY13-4494" fmla="*/ 2495 h 10000"/>
                  <a:gd name="connsiteX14-4495" fmla="*/ 4622 w 10000"/>
                  <a:gd name="connsiteY14-4496" fmla="*/ 3248 h 10000"/>
                  <a:gd name="connsiteX15-4497" fmla="*/ 3823 w 10000"/>
                  <a:gd name="connsiteY15-4498" fmla="*/ 2723 h 10000"/>
                  <a:gd name="connsiteX16-4499" fmla="*/ 2748 w 10000"/>
                  <a:gd name="connsiteY16-4500" fmla="*/ 3783 h 10000"/>
                  <a:gd name="connsiteX17-4501" fmla="*/ 1982 w 10000"/>
                  <a:gd name="connsiteY17-4502" fmla="*/ 3693 h 10000"/>
                  <a:gd name="connsiteX18-4503" fmla="*/ 1115 w 10000"/>
                  <a:gd name="connsiteY18-4504" fmla="*/ 5465 h 10000"/>
                  <a:gd name="connsiteX19-4505" fmla="*/ 1 w 10000"/>
                  <a:gd name="connsiteY19-4506" fmla="*/ 8375 h 10000"/>
                  <a:gd name="connsiteX20-4507" fmla="*/ 998 w 10000"/>
                  <a:gd name="connsiteY20-4508" fmla="*/ 2995 h 10000"/>
                  <a:gd name="connsiteX0-4509" fmla="*/ 998 w 10000"/>
                  <a:gd name="connsiteY0-4510" fmla="*/ 2995 h 10000"/>
                  <a:gd name="connsiteX1-4511" fmla="*/ 1860 w 10000"/>
                  <a:gd name="connsiteY1-4512" fmla="*/ 2616 h 10000"/>
                  <a:gd name="connsiteX2-4513" fmla="*/ 2446 w 10000"/>
                  <a:gd name="connsiteY2-4514" fmla="*/ 292 h 10000"/>
                  <a:gd name="connsiteX3-4515" fmla="*/ 3493 w 10000"/>
                  <a:gd name="connsiteY3-4516" fmla="*/ 1600 h 10000"/>
                  <a:gd name="connsiteX4-4517" fmla="*/ 4616 w 10000"/>
                  <a:gd name="connsiteY4-4518" fmla="*/ 4 h 10000"/>
                  <a:gd name="connsiteX5-4519" fmla="*/ 5662 w 10000"/>
                  <a:gd name="connsiteY5-4520" fmla="*/ 1087 h 10000"/>
                  <a:gd name="connsiteX6-4521" fmla="*/ 7305 w 10000"/>
                  <a:gd name="connsiteY6-4522" fmla="*/ 199 h 10000"/>
                  <a:gd name="connsiteX7-4523" fmla="*/ 8495 w 10000"/>
                  <a:gd name="connsiteY7-4524" fmla="*/ 2594 h 10000"/>
                  <a:gd name="connsiteX8-4525" fmla="*/ 9396 w 10000"/>
                  <a:gd name="connsiteY8-4526" fmla="*/ 4622 h 10000"/>
                  <a:gd name="connsiteX9-4527" fmla="*/ 9998 w 10000"/>
                  <a:gd name="connsiteY9-4528" fmla="*/ 9983 h 10000"/>
                  <a:gd name="connsiteX10-4529" fmla="*/ 8965 w 10000"/>
                  <a:gd name="connsiteY10-4530" fmla="*/ 5443 h 10000"/>
                  <a:gd name="connsiteX11-4531" fmla="*/ 8073 w 10000"/>
                  <a:gd name="connsiteY11-4532" fmla="*/ 4034 h 10000"/>
                  <a:gd name="connsiteX12-4533" fmla="*/ 6853 w 10000"/>
                  <a:gd name="connsiteY12-4534" fmla="*/ 4187 h 10000"/>
                  <a:gd name="connsiteX13-4535" fmla="*/ 5662 w 10000"/>
                  <a:gd name="connsiteY13-4536" fmla="*/ 2495 h 10000"/>
                  <a:gd name="connsiteX14-4537" fmla="*/ 4622 w 10000"/>
                  <a:gd name="connsiteY14-4538" fmla="*/ 3248 h 10000"/>
                  <a:gd name="connsiteX15-4539" fmla="*/ 3823 w 10000"/>
                  <a:gd name="connsiteY15-4540" fmla="*/ 2723 h 10000"/>
                  <a:gd name="connsiteX16-4541" fmla="*/ 2748 w 10000"/>
                  <a:gd name="connsiteY16-4542" fmla="*/ 3783 h 10000"/>
                  <a:gd name="connsiteX17-4543" fmla="*/ 1982 w 10000"/>
                  <a:gd name="connsiteY17-4544" fmla="*/ 3693 h 10000"/>
                  <a:gd name="connsiteX18-4545" fmla="*/ 1115 w 10000"/>
                  <a:gd name="connsiteY18-4546" fmla="*/ 5465 h 10000"/>
                  <a:gd name="connsiteX19-4547" fmla="*/ 1 w 10000"/>
                  <a:gd name="connsiteY19-4548" fmla="*/ 8375 h 10000"/>
                  <a:gd name="connsiteX20-4549" fmla="*/ 998 w 10000"/>
                  <a:gd name="connsiteY20-4550" fmla="*/ 2995 h 10000"/>
                  <a:gd name="connsiteX0-4551" fmla="*/ 998 w 10000"/>
                  <a:gd name="connsiteY0-4552" fmla="*/ 2995 h 10000"/>
                  <a:gd name="connsiteX1-4553" fmla="*/ 1860 w 10000"/>
                  <a:gd name="connsiteY1-4554" fmla="*/ 2616 h 10000"/>
                  <a:gd name="connsiteX2-4555" fmla="*/ 2446 w 10000"/>
                  <a:gd name="connsiteY2-4556" fmla="*/ 292 h 10000"/>
                  <a:gd name="connsiteX3-4557" fmla="*/ 3493 w 10000"/>
                  <a:gd name="connsiteY3-4558" fmla="*/ 1600 h 10000"/>
                  <a:gd name="connsiteX4-4559" fmla="*/ 4616 w 10000"/>
                  <a:gd name="connsiteY4-4560" fmla="*/ 4 h 10000"/>
                  <a:gd name="connsiteX5-4561" fmla="*/ 5662 w 10000"/>
                  <a:gd name="connsiteY5-4562" fmla="*/ 1087 h 10000"/>
                  <a:gd name="connsiteX6-4563" fmla="*/ 7305 w 10000"/>
                  <a:gd name="connsiteY6-4564" fmla="*/ 199 h 10000"/>
                  <a:gd name="connsiteX7-4565" fmla="*/ 8495 w 10000"/>
                  <a:gd name="connsiteY7-4566" fmla="*/ 2594 h 10000"/>
                  <a:gd name="connsiteX8-4567" fmla="*/ 9396 w 10000"/>
                  <a:gd name="connsiteY8-4568" fmla="*/ 4622 h 10000"/>
                  <a:gd name="connsiteX9-4569" fmla="*/ 9998 w 10000"/>
                  <a:gd name="connsiteY9-4570" fmla="*/ 9983 h 10000"/>
                  <a:gd name="connsiteX10-4571" fmla="*/ 8965 w 10000"/>
                  <a:gd name="connsiteY10-4572" fmla="*/ 5443 h 10000"/>
                  <a:gd name="connsiteX11-4573" fmla="*/ 8073 w 10000"/>
                  <a:gd name="connsiteY11-4574" fmla="*/ 4034 h 10000"/>
                  <a:gd name="connsiteX12-4575" fmla="*/ 6853 w 10000"/>
                  <a:gd name="connsiteY12-4576" fmla="*/ 4187 h 10000"/>
                  <a:gd name="connsiteX13-4577" fmla="*/ 5662 w 10000"/>
                  <a:gd name="connsiteY13-4578" fmla="*/ 2495 h 10000"/>
                  <a:gd name="connsiteX14-4579" fmla="*/ 4622 w 10000"/>
                  <a:gd name="connsiteY14-4580" fmla="*/ 3248 h 10000"/>
                  <a:gd name="connsiteX15-4581" fmla="*/ 3823 w 10000"/>
                  <a:gd name="connsiteY15-4582" fmla="*/ 2723 h 10000"/>
                  <a:gd name="connsiteX16-4583" fmla="*/ 2748 w 10000"/>
                  <a:gd name="connsiteY16-4584" fmla="*/ 3783 h 10000"/>
                  <a:gd name="connsiteX17-4585" fmla="*/ 1982 w 10000"/>
                  <a:gd name="connsiteY17-4586" fmla="*/ 3693 h 10000"/>
                  <a:gd name="connsiteX18-4587" fmla="*/ 1115 w 10000"/>
                  <a:gd name="connsiteY18-4588" fmla="*/ 5465 h 10000"/>
                  <a:gd name="connsiteX19-4589" fmla="*/ 1 w 10000"/>
                  <a:gd name="connsiteY19-4590" fmla="*/ 8375 h 10000"/>
                  <a:gd name="connsiteX20-4591" fmla="*/ 998 w 10000"/>
                  <a:gd name="connsiteY20-4592" fmla="*/ 2995 h 10000"/>
                  <a:gd name="connsiteX0-4593" fmla="*/ 998 w 10000"/>
                  <a:gd name="connsiteY0-4594" fmla="*/ 2995 h 10000"/>
                  <a:gd name="connsiteX1-4595" fmla="*/ 1860 w 10000"/>
                  <a:gd name="connsiteY1-4596" fmla="*/ 2616 h 10000"/>
                  <a:gd name="connsiteX2-4597" fmla="*/ 2446 w 10000"/>
                  <a:gd name="connsiteY2-4598" fmla="*/ 292 h 10000"/>
                  <a:gd name="connsiteX3-4599" fmla="*/ 3493 w 10000"/>
                  <a:gd name="connsiteY3-4600" fmla="*/ 1600 h 10000"/>
                  <a:gd name="connsiteX4-4601" fmla="*/ 4616 w 10000"/>
                  <a:gd name="connsiteY4-4602" fmla="*/ 4 h 10000"/>
                  <a:gd name="connsiteX5-4603" fmla="*/ 5662 w 10000"/>
                  <a:gd name="connsiteY5-4604" fmla="*/ 1087 h 10000"/>
                  <a:gd name="connsiteX6-4605" fmla="*/ 7305 w 10000"/>
                  <a:gd name="connsiteY6-4606" fmla="*/ 199 h 10000"/>
                  <a:gd name="connsiteX7-4607" fmla="*/ 8495 w 10000"/>
                  <a:gd name="connsiteY7-4608" fmla="*/ 2594 h 10000"/>
                  <a:gd name="connsiteX8-4609" fmla="*/ 9396 w 10000"/>
                  <a:gd name="connsiteY8-4610" fmla="*/ 4622 h 10000"/>
                  <a:gd name="connsiteX9-4611" fmla="*/ 9998 w 10000"/>
                  <a:gd name="connsiteY9-4612" fmla="*/ 9983 h 10000"/>
                  <a:gd name="connsiteX10-4613" fmla="*/ 8965 w 10000"/>
                  <a:gd name="connsiteY10-4614" fmla="*/ 5443 h 10000"/>
                  <a:gd name="connsiteX11-4615" fmla="*/ 8073 w 10000"/>
                  <a:gd name="connsiteY11-4616" fmla="*/ 4034 h 10000"/>
                  <a:gd name="connsiteX12-4617" fmla="*/ 6868 w 10000"/>
                  <a:gd name="connsiteY12-4618" fmla="*/ 3473 h 10000"/>
                  <a:gd name="connsiteX13-4619" fmla="*/ 5662 w 10000"/>
                  <a:gd name="connsiteY13-4620" fmla="*/ 2495 h 10000"/>
                  <a:gd name="connsiteX14-4621" fmla="*/ 4622 w 10000"/>
                  <a:gd name="connsiteY14-4622" fmla="*/ 3248 h 10000"/>
                  <a:gd name="connsiteX15-4623" fmla="*/ 3823 w 10000"/>
                  <a:gd name="connsiteY15-4624" fmla="*/ 2723 h 10000"/>
                  <a:gd name="connsiteX16-4625" fmla="*/ 2748 w 10000"/>
                  <a:gd name="connsiteY16-4626" fmla="*/ 3783 h 10000"/>
                  <a:gd name="connsiteX17-4627" fmla="*/ 1982 w 10000"/>
                  <a:gd name="connsiteY17-4628" fmla="*/ 3693 h 10000"/>
                  <a:gd name="connsiteX18-4629" fmla="*/ 1115 w 10000"/>
                  <a:gd name="connsiteY18-4630" fmla="*/ 5465 h 10000"/>
                  <a:gd name="connsiteX19-4631" fmla="*/ 1 w 10000"/>
                  <a:gd name="connsiteY19-4632" fmla="*/ 8375 h 10000"/>
                  <a:gd name="connsiteX20-4633" fmla="*/ 998 w 10000"/>
                  <a:gd name="connsiteY20-4634" fmla="*/ 2995 h 10000"/>
                  <a:gd name="connsiteX0-4635" fmla="*/ 998 w 10000"/>
                  <a:gd name="connsiteY0-4636" fmla="*/ 2995 h 10000"/>
                  <a:gd name="connsiteX1-4637" fmla="*/ 1860 w 10000"/>
                  <a:gd name="connsiteY1-4638" fmla="*/ 2616 h 10000"/>
                  <a:gd name="connsiteX2-4639" fmla="*/ 2446 w 10000"/>
                  <a:gd name="connsiteY2-4640" fmla="*/ 292 h 10000"/>
                  <a:gd name="connsiteX3-4641" fmla="*/ 3493 w 10000"/>
                  <a:gd name="connsiteY3-4642" fmla="*/ 1600 h 10000"/>
                  <a:gd name="connsiteX4-4643" fmla="*/ 4616 w 10000"/>
                  <a:gd name="connsiteY4-4644" fmla="*/ 4 h 10000"/>
                  <a:gd name="connsiteX5-4645" fmla="*/ 5662 w 10000"/>
                  <a:gd name="connsiteY5-4646" fmla="*/ 1087 h 10000"/>
                  <a:gd name="connsiteX6-4647" fmla="*/ 7305 w 10000"/>
                  <a:gd name="connsiteY6-4648" fmla="*/ 199 h 10000"/>
                  <a:gd name="connsiteX7-4649" fmla="*/ 8495 w 10000"/>
                  <a:gd name="connsiteY7-4650" fmla="*/ 2594 h 10000"/>
                  <a:gd name="connsiteX8-4651" fmla="*/ 9396 w 10000"/>
                  <a:gd name="connsiteY8-4652" fmla="*/ 4622 h 10000"/>
                  <a:gd name="connsiteX9-4653" fmla="*/ 9998 w 10000"/>
                  <a:gd name="connsiteY9-4654" fmla="*/ 9983 h 10000"/>
                  <a:gd name="connsiteX10-4655" fmla="*/ 8965 w 10000"/>
                  <a:gd name="connsiteY10-4656" fmla="*/ 5443 h 10000"/>
                  <a:gd name="connsiteX11-4657" fmla="*/ 8192 w 10000"/>
                  <a:gd name="connsiteY11-4658" fmla="*/ 3395 h 10000"/>
                  <a:gd name="connsiteX12-4659" fmla="*/ 6868 w 10000"/>
                  <a:gd name="connsiteY12-4660" fmla="*/ 3473 h 10000"/>
                  <a:gd name="connsiteX13-4661" fmla="*/ 5662 w 10000"/>
                  <a:gd name="connsiteY13-4662" fmla="*/ 2495 h 10000"/>
                  <a:gd name="connsiteX14-4663" fmla="*/ 4622 w 10000"/>
                  <a:gd name="connsiteY14-4664" fmla="*/ 3248 h 10000"/>
                  <a:gd name="connsiteX15-4665" fmla="*/ 3823 w 10000"/>
                  <a:gd name="connsiteY15-4666" fmla="*/ 2723 h 10000"/>
                  <a:gd name="connsiteX16-4667" fmla="*/ 2748 w 10000"/>
                  <a:gd name="connsiteY16-4668" fmla="*/ 3783 h 10000"/>
                  <a:gd name="connsiteX17-4669" fmla="*/ 1982 w 10000"/>
                  <a:gd name="connsiteY17-4670" fmla="*/ 3693 h 10000"/>
                  <a:gd name="connsiteX18-4671" fmla="*/ 1115 w 10000"/>
                  <a:gd name="connsiteY18-4672" fmla="*/ 5465 h 10000"/>
                  <a:gd name="connsiteX19-4673" fmla="*/ 1 w 10000"/>
                  <a:gd name="connsiteY19-4674" fmla="*/ 8375 h 10000"/>
                  <a:gd name="connsiteX20-4675" fmla="*/ 998 w 10000"/>
                  <a:gd name="connsiteY20-4676" fmla="*/ 2995 h 10000"/>
                  <a:gd name="connsiteX0-4677" fmla="*/ 998 w 10000"/>
                  <a:gd name="connsiteY0-4678" fmla="*/ 2995 h 10000"/>
                  <a:gd name="connsiteX1-4679" fmla="*/ 1860 w 10000"/>
                  <a:gd name="connsiteY1-4680" fmla="*/ 2616 h 10000"/>
                  <a:gd name="connsiteX2-4681" fmla="*/ 2446 w 10000"/>
                  <a:gd name="connsiteY2-4682" fmla="*/ 292 h 10000"/>
                  <a:gd name="connsiteX3-4683" fmla="*/ 3493 w 10000"/>
                  <a:gd name="connsiteY3-4684" fmla="*/ 1600 h 10000"/>
                  <a:gd name="connsiteX4-4685" fmla="*/ 4616 w 10000"/>
                  <a:gd name="connsiteY4-4686" fmla="*/ 4 h 10000"/>
                  <a:gd name="connsiteX5-4687" fmla="*/ 5662 w 10000"/>
                  <a:gd name="connsiteY5-4688" fmla="*/ 1087 h 10000"/>
                  <a:gd name="connsiteX6-4689" fmla="*/ 7305 w 10000"/>
                  <a:gd name="connsiteY6-4690" fmla="*/ 199 h 10000"/>
                  <a:gd name="connsiteX7-4691" fmla="*/ 8495 w 10000"/>
                  <a:gd name="connsiteY7-4692" fmla="*/ 2594 h 10000"/>
                  <a:gd name="connsiteX8-4693" fmla="*/ 9396 w 10000"/>
                  <a:gd name="connsiteY8-4694" fmla="*/ 4622 h 10000"/>
                  <a:gd name="connsiteX9-4695" fmla="*/ 9998 w 10000"/>
                  <a:gd name="connsiteY9-4696" fmla="*/ 9983 h 10000"/>
                  <a:gd name="connsiteX10-4697" fmla="*/ 8965 w 10000"/>
                  <a:gd name="connsiteY10-4698" fmla="*/ 5443 h 10000"/>
                  <a:gd name="connsiteX11-4699" fmla="*/ 8192 w 10000"/>
                  <a:gd name="connsiteY11-4700" fmla="*/ 3395 h 10000"/>
                  <a:gd name="connsiteX12-4701" fmla="*/ 6868 w 10000"/>
                  <a:gd name="connsiteY12-4702" fmla="*/ 3473 h 10000"/>
                  <a:gd name="connsiteX13-4703" fmla="*/ 5662 w 10000"/>
                  <a:gd name="connsiteY13-4704" fmla="*/ 2495 h 10000"/>
                  <a:gd name="connsiteX14-4705" fmla="*/ 4622 w 10000"/>
                  <a:gd name="connsiteY14-4706" fmla="*/ 3248 h 10000"/>
                  <a:gd name="connsiteX15-4707" fmla="*/ 3823 w 10000"/>
                  <a:gd name="connsiteY15-4708" fmla="*/ 2723 h 10000"/>
                  <a:gd name="connsiteX16-4709" fmla="*/ 2748 w 10000"/>
                  <a:gd name="connsiteY16-4710" fmla="*/ 3783 h 10000"/>
                  <a:gd name="connsiteX17-4711" fmla="*/ 1982 w 10000"/>
                  <a:gd name="connsiteY17-4712" fmla="*/ 3693 h 10000"/>
                  <a:gd name="connsiteX18-4713" fmla="*/ 1115 w 10000"/>
                  <a:gd name="connsiteY18-4714" fmla="*/ 5465 h 10000"/>
                  <a:gd name="connsiteX19-4715" fmla="*/ 1 w 10000"/>
                  <a:gd name="connsiteY19-4716" fmla="*/ 8375 h 10000"/>
                  <a:gd name="connsiteX20-4717" fmla="*/ 998 w 10000"/>
                  <a:gd name="connsiteY20-4718" fmla="*/ 2995 h 10000"/>
                  <a:gd name="connsiteX0-4719" fmla="*/ 998 w 10000"/>
                  <a:gd name="connsiteY0-4720" fmla="*/ 2995 h 10000"/>
                  <a:gd name="connsiteX1-4721" fmla="*/ 1860 w 10000"/>
                  <a:gd name="connsiteY1-4722" fmla="*/ 2616 h 10000"/>
                  <a:gd name="connsiteX2-4723" fmla="*/ 2446 w 10000"/>
                  <a:gd name="connsiteY2-4724" fmla="*/ 292 h 10000"/>
                  <a:gd name="connsiteX3-4725" fmla="*/ 3493 w 10000"/>
                  <a:gd name="connsiteY3-4726" fmla="*/ 1600 h 10000"/>
                  <a:gd name="connsiteX4-4727" fmla="*/ 4616 w 10000"/>
                  <a:gd name="connsiteY4-4728" fmla="*/ 4 h 10000"/>
                  <a:gd name="connsiteX5-4729" fmla="*/ 5662 w 10000"/>
                  <a:gd name="connsiteY5-4730" fmla="*/ 1087 h 10000"/>
                  <a:gd name="connsiteX6-4731" fmla="*/ 7305 w 10000"/>
                  <a:gd name="connsiteY6-4732" fmla="*/ 199 h 10000"/>
                  <a:gd name="connsiteX7-4733" fmla="*/ 8495 w 10000"/>
                  <a:gd name="connsiteY7-4734" fmla="*/ 2594 h 10000"/>
                  <a:gd name="connsiteX8-4735" fmla="*/ 9396 w 10000"/>
                  <a:gd name="connsiteY8-4736" fmla="*/ 4622 h 10000"/>
                  <a:gd name="connsiteX9-4737" fmla="*/ 9998 w 10000"/>
                  <a:gd name="connsiteY9-4738" fmla="*/ 9983 h 10000"/>
                  <a:gd name="connsiteX10-4739" fmla="*/ 8965 w 10000"/>
                  <a:gd name="connsiteY10-4740" fmla="*/ 5443 h 10000"/>
                  <a:gd name="connsiteX11-4741" fmla="*/ 8192 w 10000"/>
                  <a:gd name="connsiteY11-4742" fmla="*/ 3395 h 10000"/>
                  <a:gd name="connsiteX12-4743" fmla="*/ 6868 w 10000"/>
                  <a:gd name="connsiteY12-4744" fmla="*/ 3473 h 10000"/>
                  <a:gd name="connsiteX13-4745" fmla="*/ 5662 w 10000"/>
                  <a:gd name="connsiteY13-4746" fmla="*/ 2495 h 10000"/>
                  <a:gd name="connsiteX14-4747" fmla="*/ 4622 w 10000"/>
                  <a:gd name="connsiteY14-4748" fmla="*/ 3248 h 10000"/>
                  <a:gd name="connsiteX15-4749" fmla="*/ 3823 w 10000"/>
                  <a:gd name="connsiteY15-4750" fmla="*/ 2723 h 10000"/>
                  <a:gd name="connsiteX16-4751" fmla="*/ 2748 w 10000"/>
                  <a:gd name="connsiteY16-4752" fmla="*/ 3783 h 10000"/>
                  <a:gd name="connsiteX17-4753" fmla="*/ 1982 w 10000"/>
                  <a:gd name="connsiteY17-4754" fmla="*/ 3693 h 10000"/>
                  <a:gd name="connsiteX18-4755" fmla="*/ 1115 w 10000"/>
                  <a:gd name="connsiteY18-4756" fmla="*/ 5465 h 10000"/>
                  <a:gd name="connsiteX19-4757" fmla="*/ 1 w 10000"/>
                  <a:gd name="connsiteY19-4758" fmla="*/ 8375 h 10000"/>
                  <a:gd name="connsiteX20-4759" fmla="*/ 998 w 10000"/>
                  <a:gd name="connsiteY20-4760" fmla="*/ 2995 h 10000"/>
                  <a:gd name="connsiteX0-4761" fmla="*/ 998 w 10001"/>
                  <a:gd name="connsiteY0-4762" fmla="*/ 2995 h 10004"/>
                  <a:gd name="connsiteX1-4763" fmla="*/ 1860 w 10001"/>
                  <a:gd name="connsiteY1-4764" fmla="*/ 2616 h 10004"/>
                  <a:gd name="connsiteX2-4765" fmla="*/ 2446 w 10001"/>
                  <a:gd name="connsiteY2-4766" fmla="*/ 292 h 10004"/>
                  <a:gd name="connsiteX3-4767" fmla="*/ 3493 w 10001"/>
                  <a:gd name="connsiteY3-4768" fmla="*/ 1600 h 10004"/>
                  <a:gd name="connsiteX4-4769" fmla="*/ 4616 w 10001"/>
                  <a:gd name="connsiteY4-4770" fmla="*/ 4 h 10004"/>
                  <a:gd name="connsiteX5-4771" fmla="*/ 5662 w 10001"/>
                  <a:gd name="connsiteY5-4772" fmla="*/ 1087 h 10004"/>
                  <a:gd name="connsiteX6-4773" fmla="*/ 7305 w 10001"/>
                  <a:gd name="connsiteY6-4774" fmla="*/ 199 h 10004"/>
                  <a:gd name="connsiteX7-4775" fmla="*/ 8495 w 10001"/>
                  <a:gd name="connsiteY7-4776" fmla="*/ 2594 h 10004"/>
                  <a:gd name="connsiteX8-4777" fmla="*/ 9396 w 10001"/>
                  <a:gd name="connsiteY8-4778" fmla="*/ 4622 h 10004"/>
                  <a:gd name="connsiteX9-4779" fmla="*/ 9998 w 10001"/>
                  <a:gd name="connsiteY9-4780" fmla="*/ 9983 h 10004"/>
                  <a:gd name="connsiteX10-4781" fmla="*/ 9233 w 10001"/>
                  <a:gd name="connsiteY10-4782" fmla="*/ 6233 h 10004"/>
                  <a:gd name="connsiteX11-4783" fmla="*/ 8192 w 10001"/>
                  <a:gd name="connsiteY11-4784" fmla="*/ 3395 h 10004"/>
                  <a:gd name="connsiteX12-4785" fmla="*/ 6868 w 10001"/>
                  <a:gd name="connsiteY12-4786" fmla="*/ 3473 h 10004"/>
                  <a:gd name="connsiteX13-4787" fmla="*/ 5662 w 10001"/>
                  <a:gd name="connsiteY13-4788" fmla="*/ 2495 h 10004"/>
                  <a:gd name="connsiteX14-4789" fmla="*/ 4622 w 10001"/>
                  <a:gd name="connsiteY14-4790" fmla="*/ 3248 h 10004"/>
                  <a:gd name="connsiteX15-4791" fmla="*/ 3823 w 10001"/>
                  <a:gd name="connsiteY15-4792" fmla="*/ 2723 h 10004"/>
                  <a:gd name="connsiteX16-4793" fmla="*/ 2748 w 10001"/>
                  <a:gd name="connsiteY16-4794" fmla="*/ 3783 h 10004"/>
                  <a:gd name="connsiteX17-4795" fmla="*/ 1982 w 10001"/>
                  <a:gd name="connsiteY17-4796" fmla="*/ 3693 h 10004"/>
                  <a:gd name="connsiteX18-4797" fmla="*/ 1115 w 10001"/>
                  <a:gd name="connsiteY18-4798" fmla="*/ 5465 h 10004"/>
                  <a:gd name="connsiteX19-4799" fmla="*/ 1 w 10001"/>
                  <a:gd name="connsiteY19-4800" fmla="*/ 8375 h 10004"/>
                  <a:gd name="connsiteX20-4801" fmla="*/ 998 w 10001"/>
                  <a:gd name="connsiteY20-4802" fmla="*/ 2995 h 10004"/>
                  <a:gd name="connsiteX0-4803" fmla="*/ 998 w 10000"/>
                  <a:gd name="connsiteY0-4804" fmla="*/ 2995 h 10006"/>
                  <a:gd name="connsiteX1-4805" fmla="*/ 1860 w 10000"/>
                  <a:gd name="connsiteY1-4806" fmla="*/ 2616 h 10006"/>
                  <a:gd name="connsiteX2-4807" fmla="*/ 2446 w 10000"/>
                  <a:gd name="connsiteY2-4808" fmla="*/ 292 h 10006"/>
                  <a:gd name="connsiteX3-4809" fmla="*/ 3493 w 10000"/>
                  <a:gd name="connsiteY3-4810" fmla="*/ 1600 h 10006"/>
                  <a:gd name="connsiteX4-4811" fmla="*/ 4616 w 10000"/>
                  <a:gd name="connsiteY4-4812" fmla="*/ 4 h 10006"/>
                  <a:gd name="connsiteX5-4813" fmla="*/ 5662 w 10000"/>
                  <a:gd name="connsiteY5-4814" fmla="*/ 1087 h 10006"/>
                  <a:gd name="connsiteX6-4815" fmla="*/ 7305 w 10000"/>
                  <a:gd name="connsiteY6-4816" fmla="*/ 199 h 10006"/>
                  <a:gd name="connsiteX7-4817" fmla="*/ 8495 w 10000"/>
                  <a:gd name="connsiteY7-4818" fmla="*/ 2594 h 10006"/>
                  <a:gd name="connsiteX8-4819" fmla="*/ 9396 w 10000"/>
                  <a:gd name="connsiteY8-4820" fmla="*/ 4622 h 10006"/>
                  <a:gd name="connsiteX9-4821" fmla="*/ 9998 w 10000"/>
                  <a:gd name="connsiteY9-4822" fmla="*/ 9983 h 10006"/>
                  <a:gd name="connsiteX10-4823" fmla="*/ 9233 w 10000"/>
                  <a:gd name="connsiteY10-4824" fmla="*/ 6233 h 10006"/>
                  <a:gd name="connsiteX11-4825" fmla="*/ 8192 w 10000"/>
                  <a:gd name="connsiteY11-4826" fmla="*/ 3395 h 10006"/>
                  <a:gd name="connsiteX12-4827" fmla="*/ 6868 w 10000"/>
                  <a:gd name="connsiteY12-4828" fmla="*/ 3473 h 10006"/>
                  <a:gd name="connsiteX13-4829" fmla="*/ 5662 w 10000"/>
                  <a:gd name="connsiteY13-4830" fmla="*/ 2495 h 10006"/>
                  <a:gd name="connsiteX14-4831" fmla="*/ 4622 w 10000"/>
                  <a:gd name="connsiteY14-4832" fmla="*/ 3248 h 10006"/>
                  <a:gd name="connsiteX15-4833" fmla="*/ 3823 w 10000"/>
                  <a:gd name="connsiteY15-4834" fmla="*/ 2723 h 10006"/>
                  <a:gd name="connsiteX16-4835" fmla="*/ 2748 w 10000"/>
                  <a:gd name="connsiteY16-4836" fmla="*/ 3783 h 10006"/>
                  <a:gd name="connsiteX17-4837" fmla="*/ 1982 w 10000"/>
                  <a:gd name="connsiteY17-4838" fmla="*/ 3693 h 10006"/>
                  <a:gd name="connsiteX18-4839" fmla="*/ 1115 w 10000"/>
                  <a:gd name="connsiteY18-4840" fmla="*/ 5465 h 10006"/>
                  <a:gd name="connsiteX19-4841" fmla="*/ 1 w 10000"/>
                  <a:gd name="connsiteY19-4842" fmla="*/ 8375 h 10006"/>
                  <a:gd name="connsiteX20-4843" fmla="*/ 998 w 10000"/>
                  <a:gd name="connsiteY20-4844" fmla="*/ 2995 h 10006"/>
                  <a:gd name="connsiteX0-4845" fmla="*/ 998 w 10000"/>
                  <a:gd name="connsiteY0-4846" fmla="*/ 2995 h 10006"/>
                  <a:gd name="connsiteX1-4847" fmla="*/ 1860 w 10000"/>
                  <a:gd name="connsiteY1-4848" fmla="*/ 2616 h 10006"/>
                  <a:gd name="connsiteX2-4849" fmla="*/ 2446 w 10000"/>
                  <a:gd name="connsiteY2-4850" fmla="*/ 292 h 10006"/>
                  <a:gd name="connsiteX3-4851" fmla="*/ 3493 w 10000"/>
                  <a:gd name="connsiteY3-4852" fmla="*/ 1600 h 10006"/>
                  <a:gd name="connsiteX4-4853" fmla="*/ 4616 w 10000"/>
                  <a:gd name="connsiteY4-4854" fmla="*/ 4 h 10006"/>
                  <a:gd name="connsiteX5-4855" fmla="*/ 5662 w 10000"/>
                  <a:gd name="connsiteY5-4856" fmla="*/ 1087 h 10006"/>
                  <a:gd name="connsiteX6-4857" fmla="*/ 7305 w 10000"/>
                  <a:gd name="connsiteY6-4858" fmla="*/ 199 h 10006"/>
                  <a:gd name="connsiteX7-4859" fmla="*/ 8495 w 10000"/>
                  <a:gd name="connsiteY7-4860" fmla="*/ 2594 h 10006"/>
                  <a:gd name="connsiteX8-4861" fmla="*/ 9396 w 10000"/>
                  <a:gd name="connsiteY8-4862" fmla="*/ 4622 h 10006"/>
                  <a:gd name="connsiteX9-4863" fmla="*/ 9998 w 10000"/>
                  <a:gd name="connsiteY9-4864" fmla="*/ 9983 h 10006"/>
                  <a:gd name="connsiteX10-4865" fmla="*/ 9233 w 10000"/>
                  <a:gd name="connsiteY10-4866" fmla="*/ 6233 h 10006"/>
                  <a:gd name="connsiteX11-4867" fmla="*/ 8192 w 10000"/>
                  <a:gd name="connsiteY11-4868" fmla="*/ 3395 h 10006"/>
                  <a:gd name="connsiteX12-4869" fmla="*/ 6868 w 10000"/>
                  <a:gd name="connsiteY12-4870" fmla="*/ 3473 h 10006"/>
                  <a:gd name="connsiteX13-4871" fmla="*/ 5662 w 10000"/>
                  <a:gd name="connsiteY13-4872" fmla="*/ 2495 h 10006"/>
                  <a:gd name="connsiteX14-4873" fmla="*/ 4622 w 10000"/>
                  <a:gd name="connsiteY14-4874" fmla="*/ 3248 h 10006"/>
                  <a:gd name="connsiteX15-4875" fmla="*/ 3823 w 10000"/>
                  <a:gd name="connsiteY15-4876" fmla="*/ 2723 h 10006"/>
                  <a:gd name="connsiteX16-4877" fmla="*/ 2748 w 10000"/>
                  <a:gd name="connsiteY16-4878" fmla="*/ 3783 h 10006"/>
                  <a:gd name="connsiteX17-4879" fmla="*/ 1982 w 10000"/>
                  <a:gd name="connsiteY17-4880" fmla="*/ 3693 h 10006"/>
                  <a:gd name="connsiteX18-4881" fmla="*/ 1115 w 10000"/>
                  <a:gd name="connsiteY18-4882" fmla="*/ 5465 h 10006"/>
                  <a:gd name="connsiteX19-4883" fmla="*/ 1 w 10000"/>
                  <a:gd name="connsiteY19-4884" fmla="*/ 8375 h 10006"/>
                  <a:gd name="connsiteX20-4885" fmla="*/ 998 w 10000"/>
                  <a:gd name="connsiteY20-4886" fmla="*/ 2995 h 10006"/>
                  <a:gd name="connsiteX0-4887" fmla="*/ 998 w 10000"/>
                  <a:gd name="connsiteY0-4888" fmla="*/ 2995 h 10006"/>
                  <a:gd name="connsiteX1-4889" fmla="*/ 1860 w 10000"/>
                  <a:gd name="connsiteY1-4890" fmla="*/ 2616 h 10006"/>
                  <a:gd name="connsiteX2-4891" fmla="*/ 2446 w 10000"/>
                  <a:gd name="connsiteY2-4892" fmla="*/ 292 h 10006"/>
                  <a:gd name="connsiteX3-4893" fmla="*/ 3493 w 10000"/>
                  <a:gd name="connsiteY3-4894" fmla="*/ 1600 h 10006"/>
                  <a:gd name="connsiteX4-4895" fmla="*/ 4616 w 10000"/>
                  <a:gd name="connsiteY4-4896" fmla="*/ 4 h 10006"/>
                  <a:gd name="connsiteX5-4897" fmla="*/ 5662 w 10000"/>
                  <a:gd name="connsiteY5-4898" fmla="*/ 1087 h 10006"/>
                  <a:gd name="connsiteX6-4899" fmla="*/ 7305 w 10000"/>
                  <a:gd name="connsiteY6-4900" fmla="*/ 199 h 10006"/>
                  <a:gd name="connsiteX7-4901" fmla="*/ 8495 w 10000"/>
                  <a:gd name="connsiteY7-4902" fmla="*/ 2594 h 10006"/>
                  <a:gd name="connsiteX8-4903" fmla="*/ 9396 w 10000"/>
                  <a:gd name="connsiteY8-4904" fmla="*/ 4622 h 10006"/>
                  <a:gd name="connsiteX9-4905" fmla="*/ 9998 w 10000"/>
                  <a:gd name="connsiteY9-4906" fmla="*/ 9983 h 10006"/>
                  <a:gd name="connsiteX10-4907" fmla="*/ 9233 w 10000"/>
                  <a:gd name="connsiteY10-4908" fmla="*/ 6233 h 10006"/>
                  <a:gd name="connsiteX11-4909" fmla="*/ 8192 w 10000"/>
                  <a:gd name="connsiteY11-4910" fmla="*/ 3395 h 10006"/>
                  <a:gd name="connsiteX12-4911" fmla="*/ 6868 w 10000"/>
                  <a:gd name="connsiteY12-4912" fmla="*/ 3473 h 10006"/>
                  <a:gd name="connsiteX13-4913" fmla="*/ 5662 w 10000"/>
                  <a:gd name="connsiteY13-4914" fmla="*/ 2495 h 10006"/>
                  <a:gd name="connsiteX14-4915" fmla="*/ 4622 w 10000"/>
                  <a:gd name="connsiteY14-4916" fmla="*/ 3248 h 10006"/>
                  <a:gd name="connsiteX15-4917" fmla="*/ 3823 w 10000"/>
                  <a:gd name="connsiteY15-4918" fmla="*/ 2723 h 10006"/>
                  <a:gd name="connsiteX16-4919" fmla="*/ 2748 w 10000"/>
                  <a:gd name="connsiteY16-4920" fmla="*/ 3783 h 10006"/>
                  <a:gd name="connsiteX17-4921" fmla="*/ 1982 w 10000"/>
                  <a:gd name="connsiteY17-4922" fmla="*/ 3693 h 10006"/>
                  <a:gd name="connsiteX18-4923" fmla="*/ 1115 w 10000"/>
                  <a:gd name="connsiteY18-4924" fmla="*/ 5465 h 10006"/>
                  <a:gd name="connsiteX19-4925" fmla="*/ 1 w 10000"/>
                  <a:gd name="connsiteY19-4926" fmla="*/ 8375 h 10006"/>
                  <a:gd name="connsiteX20-4927" fmla="*/ 998 w 10000"/>
                  <a:gd name="connsiteY20-4928" fmla="*/ 2995 h 10006"/>
                  <a:gd name="connsiteX0-4929" fmla="*/ 998 w 10000"/>
                  <a:gd name="connsiteY0-4930" fmla="*/ 2995 h 10006"/>
                  <a:gd name="connsiteX1-4931" fmla="*/ 1860 w 10000"/>
                  <a:gd name="connsiteY1-4932" fmla="*/ 2616 h 10006"/>
                  <a:gd name="connsiteX2-4933" fmla="*/ 2446 w 10000"/>
                  <a:gd name="connsiteY2-4934" fmla="*/ 292 h 10006"/>
                  <a:gd name="connsiteX3-4935" fmla="*/ 3493 w 10000"/>
                  <a:gd name="connsiteY3-4936" fmla="*/ 1600 h 10006"/>
                  <a:gd name="connsiteX4-4937" fmla="*/ 4616 w 10000"/>
                  <a:gd name="connsiteY4-4938" fmla="*/ 4 h 10006"/>
                  <a:gd name="connsiteX5-4939" fmla="*/ 5662 w 10000"/>
                  <a:gd name="connsiteY5-4940" fmla="*/ 1087 h 10006"/>
                  <a:gd name="connsiteX6-4941" fmla="*/ 7305 w 10000"/>
                  <a:gd name="connsiteY6-4942" fmla="*/ 199 h 10006"/>
                  <a:gd name="connsiteX7-4943" fmla="*/ 8495 w 10000"/>
                  <a:gd name="connsiteY7-4944" fmla="*/ 2594 h 10006"/>
                  <a:gd name="connsiteX8-4945" fmla="*/ 9396 w 10000"/>
                  <a:gd name="connsiteY8-4946" fmla="*/ 4622 h 10006"/>
                  <a:gd name="connsiteX9-4947" fmla="*/ 9998 w 10000"/>
                  <a:gd name="connsiteY9-4948" fmla="*/ 9983 h 10006"/>
                  <a:gd name="connsiteX10-4949" fmla="*/ 9233 w 10000"/>
                  <a:gd name="connsiteY10-4950" fmla="*/ 6233 h 10006"/>
                  <a:gd name="connsiteX11-4951" fmla="*/ 8192 w 10000"/>
                  <a:gd name="connsiteY11-4952" fmla="*/ 3395 h 10006"/>
                  <a:gd name="connsiteX12-4953" fmla="*/ 6868 w 10000"/>
                  <a:gd name="connsiteY12-4954" fmla="*/ 3473 h 10006"/>
                  <a:gd name="connsiteX13-4955" fmla="*/ 5662 w 10000"/>
                  <a:gd name="connsiteY13-4956" fmla="*/ 2495 h 10006"/>
                  <a:gd name="connsiteX14-4957" fmla="*/ 4622 w 10000"/>
                  <a:gd name="connsiteY14-4958" fmla="*/ 3248 h 10006"/>
                  <a:gd name="connsiteX15-4959" fmla="*/ 3823 w 10000"/>
                  <a:gd name="connsiteY15-4960" fmla="*/ 2723 h 10006"/>
                  <a:gd name="connsiteX16-4961" fmla="*/ 2748 w 10000"/>
                  <a:gd name="connsiteY16-4962" fmla="*/ 3783 h 10006"/>
                  <a:gd name="connsiteX17-4963" fmla="*/ 1982 w 10000"/>
                  <a:gd name="connsiteY17-4964" fmla="*/ 3693 h 10006"/>
                  <a:gd name="connsiteX18-4965" fmla="*/ 1115 w 10000"/>
                  <a:gd name="connsiteY18-4966" fmla="*/ 5465 h 10006"/>
                  <a:gd name="connsiteX19-4967" fmla="*/ 1 w 10000"/>
                  <a:gd name="connsiteY19-4968" fmla="*/ 8375 h 10006"/>
                  <a:gd name="connsiteX20-4969" fmla="*/ 998 w 10000"/>
                  <a:gd name="connsiteY20-4970" fmla="*/ 2995 h 10006"/>
                  <a:gd name="connsiteX0-4971" fmla="*/ 998 w 10000"/>
                  <a:gd name="connsiteY0-4972" fmla="*/ 2995 h 10006"/>
                  <a:gd name="connsiteX1-4973" fmla="*/ 1860 w 10000"/>
                  <a:gd name="connsiteY1-4974" fmla="*/ 2616 h 10006"/>
                  <a:gd name="connsiteX2-4975" fmla="*/ 2446 w 10000"/>
                  <a:gd name="connsiteY2-4976" fmla="*/ 292 h 10006"/>
                  <a:gd name="connsiteX3-4977" fmla="*/ 3493 w 10000"/>
                  <a:gd name="connsiteY3-4978" fmla="*/ 1600 h 10006"/>
                  <a:gd name="connsiteX4-4979" fmla="*/ 4616 w 10000"/>
                  <a:gd name="connsiteY4-4980" fmla="*/ 4 h 10006"/>
                  <a:gd name="connsiteX5-4981" fmla="*/ 5662 w 10000"/>
                  <a:gd name="connsiteY5-4982" fmla="*/ 1087 h 10006"/>
                  <a:gd name="connsiteX6-4983" fmla="*/ 7305 w 10000"/>
                  <a:gd name="connsiteY6-4984" fmla="*/ 199 h 10006"/>
                  <a:gd name="connsiteX7-4985" fmla="*/ 8495 w 10000"/>
                  <a:gd name="connsiteY7-4986" fmla="*/ 2594 h 10006"/>
                  <a:gd name="connsiteX8-4987" fmla="*/ 9396 w 10000"/>
                  <a:gd name="connsiteY8-4988" fmla="*/ 4622 h 10006"/>
                  <a:gd name="connsiteX9-4989" fmla="*/ 9998 w 10000"/>
                  <a:gd name="connsiteY9-4990" fmla="*/ 9983 h 10006"/>
                  <a:gd name="connsiteX10-4991" fmla="*/ 9233 w 10000"/>
                  <a:gd name="connsiteY10-4992" fmla="*/ 6233 h 10006"/>
                  <a:gd name="connsiteX11-4993" fmla="*/ 8192 w 10000"/>
                  <a:gd name="connsiteY11-4994" fmla="*/ 3395 h 10006"/>
                  <a:gd name="connsiteX12-4995" fmla="*/ 6868 w 10000"/>
                  <a:gd name="connsiteY12-4996" fmla="*/ 3473 h 10006"/>
                  <a:gd name="connsiteX13-4997" fmla="*/ 5662 w 10000"/>
                  <a:gd name="connsiteY13-4998" fmla="*/ 2495 h 10006"/>
                  <a:gd name="connsiteX14-4999" fmla="*/ 4622 w 10000"/>
                  <a:gd name="connsiteY14-5000" fmla="*/ 3248 h 10006"/>
                  <a:gd name="connsiteX15-5001" fmla="*/ 3823 w 10000"/>
                  <a:gd name="connsiteY15-5002" fmla="*/ 2723 h 10006"/>
                  <a:gd name="connsiteX16-5003" fmla="*/ 2748 w 10000"/>
                  <a:gd name="connsiteY16-5004" fmla="*/ 3783 h 10006"/>
                  <a:gd name="connsiteX17-5005" fmla="*/ 1982 w 10000"/>
                  <a:gd name="connsiteY17-5006" fmla="*/ 3693 h 10006"/>
                  <a:gd name="connsiteX18-5007" fmla="*/ 1115 w 10000"/>
                  <a:gd name="connsiteY18-5008" fmla="*/ 5465 h 10006"/>
                  <a:gd name="connsiteX19-5009" fmla="*/ 1 w 10000"/>
                  <a:gd name="connsiteY19-5010" fmla="*/ 8375 h 10006"/>
                  <a:gd name="connsiteX20-5011" fmla="*/ 998 w 10000"/>
                  <a:gd name="connsiteY20-5012" fmla="*/ 2995 h 10006"/>
                  <a:gd name="connsiteX0-5013" fmla="*/ 998 w 10000"/>
                  <a:gd name="connsiteY0-5014" fmla="*/ 2995 h 10006"/>
                  <a:gd name="connsiteX1-5015" fmla="*/ 1860 w 10000"/>
                  <a:gd name="connsiteY1-5016" fmla="*/ 2616 h 10006"/>
                  <a:gd name="connsiteX2-5017" fmla="*/ 2446 w 10000"/>
                  <a:gd name="connsiteY2-5018" fmla="*/ 292 h 10006"/>
                  <a:gd name="connsiteX3-5019" fmla="*/ 3493 w 10000"/>
                  <a:gd name="connsiteY3-5020" fmla="*/ 1600 h 10006"/>
                  <a:gd name="connsiteX4-5021" fmla="*/ 4616 w 10000"/>
                  <a:gd name="connsiteY4-5022" fmla="*/ 4 h 10006"/>
                  <a:gd name="connsiteX5-5023" fmla="*/ 5662 w 10000"/>
                  <a:gd name="connsiteY5-5024" fmla="*/ 1087 h 10006"/>
                  <a:gd name="connsiteX6-5025" fmla="*/ 7305 w 10000"/>
                  <a:gd name="connsiteY6-5026" fmla="*/ 199 h 10006"/>
                  <a:gd name="connsiteX7-5027" fmla="*/ 8495 w 10000"/>
                  <a:gd name="connsiteY7-5028" fmla="*/ 2594 h 10006"/>
                  <a:gd name="connsiteX8-5029" fmla="*/ 9396 w 10000"/>
                  <a:gd name="connsiteY8-5030" fmla="*/ 4622 h 10006"/>
                  <a:gd name="connsiteX9-5031" fmla="*/ 9998 w 10000"/>
                  <a:gd name="connsiteY9-5032" fmla="*/ 9983 h 10006"/>
                  <a:gd name="connsiteX10-5033" fmla="*/ 9233 w 10000"/>
                  <a:gd name="connsiteY10-5034" fmla="*/ 6233 h 10006"/>
                  <a:gd name="connsiteX11-5035" fmla="*/ 8192 w 10000"/>
                  <a:gd name="connsiteY11-5036" fmla="*/ 3395 h 10006"/>
                  <a:gd name="connsiteX12-5037" fmla="*/ 6868 w 10000"/>
                  <a:gd name="connsiteY12-5038" fmla="*/ 3473 h 10006"/>
                  <a:gd name="connsiteX13-5039" fmla="*/ 5662 w 10000"/>
                  <a:gd name="connsiteY13-5040" fmla="*/ 2495 h 10006"/>
                  <a:gd name="connsiteX14-5041" fmla="*/ 4622 w 10000"/>
                  <a:gd name="connsiteY14-5042" fmla="*/ 3248 h 10006"/>
                  <a:gd name="connsiteX15-5043" fmla="*/ 3823 w 10000"/>
                  <a:gd name="connsiteY15-5044" fmla="*/ 2723 h 10006"/>
                  <a:gd name="connsiteX16-5045" fmla="*/ 2748 w 10000"/>
                  <a:gd name="connsiteY16-5046" fmla="*/ 3783 h 10006"/>
                  <a:gd name="connsiteX17-5047" fmla="*/ 1982 w 10000"/>
                  <a:gd name="connsiteY17-5048" fmla="*/ 3693 h 10006"/>
                  <a:gd name="connsiteX18-5049" fmla="*/ 1115 w 10000"/>
                  <a:gd name="connsiteY18-5050" fmla="*/ 5465 h 10006"/>
                  <a:gd name="connsiteX19-5051" fmla="*/ 1 w 10000"/>
                  <a:gd name="connsiteY19-5052" fmla="*/ 8375 h 10006"/>
                  <a:gd name="connsiteX20-5053" fmla="*/ 998 w 10000"/>
                  <a:gd name="connsiteY20-5054" fmla="*/ 2995 h 10006"/>
                  <a:gd name="connsiteX0-5055" fmla="*/ 998 w 10000"/>
                  <a:gd name="connsiteY0-5056" fmla="*/ 2995 h 10006"/>
                  <a:gd name="connsiteX1-5057" fmla="*/ 1860 w 10000"/>
                  <a:gd name="connsiteY1-5058" fmla="*/ 2616 h 10006"/>
                  <a:gd name="connsiteX2-5059" fmla="*/ 2446 w 10000"/>
                  <a:gd name="connsiteY2-5060" fmla="*/ 292 h 10006"/>
                  <a:gd name="connsiteX3-5061" fmla="*/ 3493 w 10000"/>
                  <a:gd name="connsiteY3-5062" fmla="*/ 1600 h 10006"/>
                  <a:gd name="connsiteX4-5063" fmla="*/ 4616 w 10000"/>
                  <a:gd name="connsiteY4-5064" fmla="*/ 4 h 10006"/>
                  <a:gd name="connsiteX5-5065" fmla="*/ 5662 w 10000"/>
                  <a:gd name="connsiteY5-5066" fmla="*/ 1087 h 10006"/>
                  <a:gd name="connsiteX6-5067" fmla="*/ 7305 w 10000"/>
                  <a:gd name="connsiteY6-5068" fmla="*/ 199 h 10006"/>
                  <a:gd name="connsiteX7-5069" fmla="*/ 8495 w 10000"/>
                  <a:gd name="connsiteY7-5070" fmla="*/ 2594 h 10006"/>
                  <a:gd name="connsiteX8-5071" fmla="*/ 9396 w 10000"/>
                  <a:gd name="connsiteY8-5072" fmla="*/ 4622 h 10006"/>
                  <a:gd name="connsiteX9-5073" fmla="*/ 9998 w 10000"/>
                  <a:gd name="connsiteY9-5074" fmla="*/ 9983 h 10006"/>
                  <a:gd name="connsiteX10-5075" fmla="*/ 9233 w 10000"/>
                  <a:gd name="connsiteY10-5076" fmla="*/ 6233 h 10006"/>
                  <a:gd name="connsiteX11-5077" fmla="*/ 8192 w 10000"/>
                  <a:gd name="connsiteY11-5078" fmla="*/ 3395 h 10006"/>
                  <a:gd name="connsiteX12-5079" fmla="*/ 6868 w 10000"/>
                  <a:gd name="connsiteY12-5080" fmla="*/ 3473 h 10006"/>
                  <a:gd name="connsiteX13-5081" fmla="*/ 5662 w 10000"/>
                  <a:gd name="connsiteY13-5082" fmla="*/ 2495 h 10006"/>
                  <a:gd name="connsiteX14-5083" fmla="*/ 4622 w 10000"/>
                  <a:gd name="connsiteY14-5084" fmla="*/ 3248 h 10006"/>
                  <a:gd name="connsiteX15-5085" fmla="*/ 3823 w 10000"/>
                  <a:gd name="connsiteY15-5086" fmla="*/ 2723 h 10006"/>
                  <a:gd name="connsiteX16-5087" fmla="*/ 2748 w 10000"/>
                  <a:gd name="connsiteY16-5088" fmla="*/ 3783 h 10006"/>
                  <a:gd name="connsiteX17-5089" fmla="*/ 1982 w 10000"/>
                  <a:gd name="connsiteY17-5090" fmla="*/ 3693 h 10006"/>
                  <a:gd name="connsiteX18-5091" fmla="*/ 1115 w 10000"/>
                  <a:gd name="connsiteY18-5092" fmla="*/ 5465 h 10006"/>
                  <a:gd name="connsiteX19-5093" fmla="*/ 1 w 10000"/>
                  <a:gd name="connsiteY19-5094" fmla="*/ 8375 h 10006"/>
                  <a:gd name="connsiteX20-5095" fmla="*/ 998 w 10000"/>
                  <a:gd name="connsiteY20-5096" fmla="*/ 2995 h 10006"/>
                  <a:gd name="connsiteX0-5097" fmla="*/ 998 w 10000"/>
                  <a:gd name="connsiteY0-5098" fmla="*/ 2995 h 10006"/>
                  <a:gd name="connsiteX1-5099" fmla="*/ 1860 w 10000"/>
                  <a:gd name="connsiteY1-5100" fmla="*/ 2616 h 10006"/>
                  <a:gd name="connsiteX2-5101" fmla="*/ 2446 w 10000"/>
                  <a:gd name="connsiteY2-5102" fmla="*/ 292 h 10006"/>
                  <a:gd name="connsiteX3-5103" fmla="*/ 3493 w 10000"/>
                  <a:gd name="connsiteY3-5104" fmla="*/ 1600 h 10006"/>
                  <a:gd name="connsiteX4-5105" fmla="*/ 4616 w 10000"/>
                  <a:gd name="connsiteY4-5106" fmla="*/ 4 h 10006"/>
                  <a:gd name="connsiteX5-5107" fmla="*/ 5662 w 10000"/>
                  <a:gd name="connsiteY5-5108" fmla="*/ 1087 h 10006"/>
                  <a:gd name="connsiteX6-5109" fmla="*/ 7305 w 10000"/>
                  <a:gd name="connsiteY6-5110" fmla="*/ 199 h 10006"/>
                  <a:gd name="connsiteX7-5111" fmla="*/ 8495 w 10000"/>
                  <a:gd name="connsiteY7-5112" fmla="*/ 2594 h 10006"/>
                  <a:gd name="connsiteX8-5113" fmla="*/ 9396 w 10000"/>
                  <a:gd name="connsiteY8-5114" fmla="*/ 4622 h 10006"/>
                  <a:gd name="connsiteX9-5115" fmla="*/ 9998 w 10000"/>
                  <a:gd name="connsiteY9-5116" fmla="*/ 9983 h 10006"/>
                  <a:gd name="connsiteX10-5117" fmla="*/ 9233 w 10000"/>
                  <a:gd name="connsiteY10-5118" fmla="*/ 6233 h 10006"/>
                  <a:gd name="connsiteX11-5119" fmla="*/ 8192 w 10000"/>
                  <a:gd name="connsiteY11-5120" fmla="*/ 3395 h 10006"/>
                  <a:gd name="connsiteX12-5121" fmla="*/ 6868 w 10000"/>
                  <a:gd name="connsiteY12-5122" fmla="*/ 3473 h 10006"/>
                  <a:gd name="connsiteX13-5123" fmla="*/ 5662 w 10000"/>
                  <a:gd name="connsiteY13-5124" fmla="*/ 2495 h 10006"/>
                  <a:gd name="connsiteX14-5125" fmla="*/ 4622 w 10000"/>
                  <a:gd name="connsiteY14-5126" fmla="*/ 3248 h 10006"/>
                  <a:gd name="connsiteX15-5127" fmla="*/ 3823 w 10000"/>
                  <a:gd name="connsiteY15-5128" fmla="*/ 2723 h 10006"/>
                  <a:gd name="connsiteX16-5129" fmla="*/ 2748 w 10000"/>
                  <a:gd name="connsiteY16-5130" fmla="*/ 3783 h 10006"/>
                  <a:gd name="connsiteX17-5131" fmla="*/ 1982 w 10000"/>
                  <a:gd name="connsiteY17-5132" fmla="*/ 3693 h 10006"/>
                  <a:gd name="connsiteX18-5133" fmla="*/ 1115 w 10000"/>
                  <a:gd name="connsiteY18-5134" fmla="*/ 5465 h 10006"/>
                  <a:gd name="connsiteX19-5135" fmla="*/ 1 w 10000"/>
                  <a:gd name="connsiteY19-5136" fmla="*/ 8375 h 10006"/>
                  <a:gd name="connsiteX20-5137" fmla="*/ 998 w 10000"/>
                  <a:gd name="connsiteY20-5138" fmla="*/ 2995 h 10006"/>
                  <a:gd name="connsiteX0-5139" fmla="*/ 998 w 10000"/>
                  <a:gd name="connsiteY0-5140" fmla="*/ 2992 h 10003"/>
                  <a:gd name="connsiteX1-5141" fmla="*/ 1860 w 10000"/>
                  <a:gd name="connsiteY1-5142" fmla="*/ 2613 h 10003"/>
                  <a:gd name="connsiteX2-5143" fmla="*/ 2446 w 10000"/>
                  <a:gd name="connsiteY2-5144" fmla="*/ 289 h 10003"/>
                  <a:gd name="connsiteX3-5145" fmla="*/ 3404 w 10000"/>
                  <a:gd name="connsiteY3-5146" fmla="*/ 1033 h 10003"/>
                  <a:gd name="connsiteX4-5147" fmla="*/ 4616 w 10000"/>
                  <a:gd name="connsiteY4-5148" fmla="*/ 1 h 10003"/>
                  <a:gd name="connsiteX5-5149" fmla="*/ 5662 w 10000"/>
                  <a:gd name="connsiteY5-5150" fmla="*/ 1084 h 10003"/>
                  <a:gd name="connsiteX6-5151" fmla="*/ 7305 w 10000"/>
                  <a:gd name="connsiteY6-5152" fmla="*/ 196 h 10003"/>
                  <a:gd name="connsiteX7-5153" fmla="*/ 8495 w 10000"/>
                  <a:gd name="connsiteY7-5154" fmla="*/ 2591 h 10003"/>
                  <a:gd name="connsiteX8-5155" fmla="*/ 9396 w 10000"/>
                  <a:gd name="connsiteY8-5156" fmla="*/ 4619 h 10003"/>
                  <a:gd name="connsiteX9-5157" fmla="*/ 9998 w 10000"/>
                  <a:gd name="connsiteY9-5158" fmla="*/ 9980 h 10003"/>
                  <a:gd name="connsiteX10-5159" fmla="*/ 9233 w 10000"/>
                  <a:gd name="connsiteY10-5160" fmla="*/ 6230 h 10003"/>
                  <a:gd name="connsiteX11-5161" fmla="*/ 8192 w 10000"/>
                  <a:gd name="connsiteY11-5162" fmla="*/ 3392 h 10003"/>
                  <a:gd name="connsiteX12-5163" fmla="*/ 6868 w 10000"/>
                  <a:gd name="connsiteY12-5164" fmla="*/ 3470 h 10003"/>
                  <a:gd name="connsiteX13-5165" fmla="*/ 5662 w 10000"/>
                  <a:gd name="connsiteY13-5166" fmla="*/ 2492 h 10003"/>
                  <a:gd name="connsiteX14-5167" fmla="*/ 4622 w 10000"/>
                  <a:gd name="connsiteY14-5168" fmla="*/ 3245 h 10003"/>
                  <a:gd name="connsiteX15-5169" fmla="*/ 3823 w 10000"/>
                  <a:gd name="connsiteY15-5170" fmla="*/ 2720 h 10003"/>
                  <a:gd name="connsiteX16-5171" fmla="*/ 2748 w 10000"/>
                  <a:gd name="connsiteY16-5172" fmla="*/ 3780 h 10003"/>
                  <a:gd name="connsiteX17-5173" fmla="*/ 1982 w 10000"/>
                  <a:gd name="connsiteY17-5174" fmla="*/ 3690 h 10003"/>
                  <a:gd name="connsiteX18-5175" fmla="*/ 1115 w 10000"/>
                  <a:gd name="connsiteY18-5176" fmla="*/ 5462 h 10003"/>
                  <a:gd name="connsiteX19-5177" fmla="*/ 1 w 10000"/>
                  <a:gd name="connsiteY19-5178" fmla="*/ 8372 h 10003"/>
                  <a:gd name="connsiteX20-5179" fmla="*/ 998 w 10000"/>
                  <a:gd name="connsiteY20-5180" fmla="*/ 2992 h 10003"/>
                  <a:gd name="connsiteX0-5181" fmla="*/ 998 w 10000"/>
                  <a:gd name="connsiteY0-5182" fmla="*/ 2992 h 10003"/>
                  <a:gd name="connsiteX1-5183" fmla="*/ 1786 w 10000"/>
                  <a:gd name="connsiteY1-5184" fmla="*/ 2275 h 10003"/>
                  <a:gd name="connsiteX2-5185" fmla="*/ 2446 w 10000"/>
                  <a:gd name="connsiteY2-5186" fmla="*/ 289 h 10003"/>
                  <a:gd name="connsiteX3-5187" fmla="*/ 3404 w 10000"/>
                  <a:gd name="connsiteY3-5188" fmla="*/ 1033 h 10003"/>
                  <a:gd name="connsiteX4-5189" fmla="*/ 4616 w 10000"/>
                  <a:gd name="connsiteY4-5190" fmla="*/ 1 h 10003"/>
                  <a:gd name="connsiteX5-5191" fmla="*/ 5662 w 10000"/>
                  <a:gd name="connsiteY5-5192" fmla="*/ 1084 h 10003"/>
                  <a:gd name="connsiteX6-5193" fmla="*/ 7305 w 10000"/>
                  <a:gd name="connsiteY6-5194" fmla="*/ 196 h 10003"/>
                  <a:gd name="connsiteX7-5195" fmla="*/ 8495 w 10000"/>
                  <a:gd name="connsiteY7-5196" fmla="*/ 2591 h 10003"/>
                  <a:gd name="connsiteX8-5197" fmla="*/ 9396 w 10000"/>
                  <a:gd name="connsiteY8-5198" fmla="*/ 4619 h 10003"/>
                  <a:gd name="connsiteX9-5199" fmla="*/ 9998 w 10000"/>
                  <a:gd name="connsiteY9-5200" fmla="*/ 9980 h 10003"/>
                  <a:gd name="connsiteX10-5201" fmla="*/ 9233 w 10000"/>
                  <a:gd name="connsiteY10-5202" fmla="*/ 6230 h 10003"/>
                  <a:gd name="connsiteX11-5203" fmla="*/ 8192 w 10000"/>
                  <a:gd name="connsiteY11-5204" fmla="*/ 3392 h 10003"/>
                  <a:gd name="connsiteX12-5205" fmla="*/ 6868 w 10000"/>
                  <a:gd name="connsiteY12-5206" fmla="*/ 3470 h 10003"/>
                  <a:gd name="connsiteX13-5207" fmla="*/ 5662 w 10000"/>
                  <a:gd name="connsiteY13-5208" fmla="*/ 2492 h 10003"/>
                  <a:gd name="connsiteX14-5209" fmla="*/ 4622 w 10000"/>
                  <a:gd name="connsiteY14-5210" fmla="*/ 3245 h 10003"/>
                  <a:gd name="connsiteX15-5211" fmla="*/ 3823 w 10000"/>
                  <a:gd name="connsiteY15-5212" fmla="*/ 2720 h 10003"/>
                  <a:gd name="connsiteX16-5213" fmla="*/ 2748 w 10000"/>
                  <a:gd name="connsiteY16-5214" fmla="*/ 3780 h 10003"/>
                  <a:gd name="connsiteX17-5215" fmla="*/ 1982 w 10000"/>
                  <a:gd name="connsiteY17-5216" fmla="*/ 3690 h 10003"/>
                  <a:gd name="connsiteX18-5217" fmla="*/ 1115 w 10000"/>
                  <a:gd name="connsiteY18-5218" fmla="*/ 5462 h 10003"/>
                  <a:gd name="connsiteX19-5219" fmla="*/ 1 w 10000"/>
                  <a:gd name="connsiteY19-5220" fmla="*/ 8372 h 10003"/>
                  <a:gd name="connsiteX20-5221" fmla="*/ 998 w 10000"/>
                  <a:gd name="connsiteY20-5222" fmla="*/ 2992 h 10003"/>
                  <a:gd name="connsiteX0-5223" fmla="*/ 998 w 10000"/>
                  <a:gd name="connsiteY0-5224" fmla="*/ 2992 h 10003"/>
                  <a:gd name="connsiteX1-5225" fmla="*/ 1786 w 10000"/>
                  <a:gd name="connsiteY1-5226" fmla="*/ 2275 h 10003"/>
                  <a:gd name="connsiteX2-5227" fmla="*/ 2446 w 10000"/>
                  <a:gd name="connsiteY2-5228" fmla="*/ 289 h 10003"/>
                  <a:gd name="connsiteX3-5229" fmla="*/ 3404 w 10000"/>
                  <a:gd name="connsiteY3-5230" fmla="*/ 1033 h 10003"/>
                  <a:gd name="connsiteX4-5231" fmla="*/ 4616 w 10000"/>
                  <a:gd name="connsiteY4-5232" fmla="*/ 1 h 10003"/>
                  <a:gd name="connsiteX5-5233" fmla="*/ 5662 w 10000"/>
                  <a:gd name="connsiteY5-5234" fmla="*/ 1084 h 10003"/>
                  <a:gd name="connsiteX6-5235" fmla="*/ 7305 w 10000"/>
                  <a:gd name="connsiteY6-5236" fmla="*/ 196 h 10003"/>
                  <a:gd name="connsiteX7-5237" fmla="*/ 8495 w 10000"/>
                  <a:gd name="connsiteY7-5238" fmla="*/ 2591 h 10003"/>
                  <a:gd name="connsiteX8-5239" fmla="*/ 9396 w 10000"/>
                  <a:gd name="connsiteY8-5240" fmla="*/ 4619 h 10003"/>
                  <a:gd name="connsiteX9-5241" fmla="*/ 9998 w 10000"/>
                  <a:gd name="connsiteY9-5242" fmla="*/ 9980 h 10003"/>
                  <a:gd name="connsiteX10-5243" fmla="*/ 9233 w 10000"/>
                  <a:gd name="connsiteY10-5244" fmla="*/ 6230 h 10003"/>
                  <a:gd name="connsiteX11-5245" fmla="*/ 8192 w 10000"/>
                  <a:gd name="connsiteY11-5246" fmla="*/ 3392 h 10003"/>
                  <a:gd name="connsiteX12-5247" fmla="*/ 6868 w 10000"/>
                  <a:gd name="connsiteY12-5248" fmla="*/ 3470 h 10003"/>
                  <a:gd name="connsiteX13-5249" fmla="*/ 5662 w 10000"/>
                  <a:gd name="connsiteY13-5250" fmla="*/ 2492 h 10003"/>
                  <a:gd name="connsiteX14-5251" fmla="*/ 4622 w 10000"/>
                  <a:gd name="connsiteY14-5252" fmla="*/ 3245 h 10003"/>
                  <a:gd name="connsiteX15-5253" fmla="*/ 3823 w 10000"/>
                  <a:gd name="connsiteY15-5254" fmla="*/ 2720 h 10003"/>
                  <a:gd name="connsiteX16-5255" fmla="*/ 2837 w 10000"/>
                  <a:gd name="connsiteY16-5256" fmla="*/ 3630 h 10003"/>
                  <a:gd name="connsiteX17-5257" fmla="*/ 1982 w 10000"/>
                  <a:gd name="connsiteY17-5258" fmla="*/ 3690 h 10003"/>
                  <a:gd name="connsiteX18-5259" fmla="*/ 1115 w 10000"/>
                  <a:gd name="connsiteY18-5260" fmla="*/ 5462 h 10003"/>
                  <a:gd name="connsiteX19-5261" fmla="*/ 1 w 10000"/>
                  <a:gd name="connsiteY19-5262" fmla="*/ 8372 h 10003"/>
                  <a:gd name="connsiteX20-5263" fmla="*/ 998 w 10000"/>
                  <a:gd name="connsiteY20-5264" fmla="*/ 2992 h 10003"/>
                  <a:gd name="connsiteX0-5265" fmla="*/ 998 w 10000"/>
                  <a:gd name="connsiteY0-5266" fmla="*/ 2992 h 10003"/>
                  <a:gd name="connsiteX1-5267" fmla="*/ 1786 w 10000"/>
                  <a:gd name="connsiteY1-5268" fmla="*/ 2275 h 10003"/>
                  <a:gd name="connsiteX2-5269" fmla="*/ 2446 w 10000"/>
                  <a:gd name="connsiteY2-5270" fmla="*/ 289 h 10003"/>
                  <a:gd name="connsiteX3-5271" fmla="*/ 3404 w 10000"/>
                  <a:gd name="connsiteY3-5272" fmla="*/ 1033 h 10003"/>
                  <a:gd name="connsiteX4-5273" fmla="*/ 4616 w 10000"/>
                  <a:gd name="connsiteY4-5274" fmla="*/ 1 h 10003"/>
                  <a:gd name="connsiteX5-5275" fmla="*/ 5662 w 10000"/>
                  <a:gd name="connsiteY5-5276" fmla="*/ 1084 h 10003"/>
                  <a:gd name="connsiteX6-5277" fmla="*/ 7305 w 10000"/>
                  <a:gd name="connsiteY6-5278" fmla="*/ 196 h 10003"/>
                  <a:gd name="connsiteX7-5279" fmla="*/ 8495 w 10000"/>
                  <a:gd name="connsiteY7-5280" fmla="*/ 2591 h 10003"/>
                  <a:gd name="connsiteX8-5281" fmla="*/ 9396 w 10000"/>
                  <a:gd name="connsiteY8-5282" fmla="*/ 4619 h 10003"/>
                  <a:gd name="connsiteX9-5283" fmla="*/ 9998 w 10000"/>
                  <a:gd name="connsiteY9-5284" fmla="*/ 9980 h 10003"/>
                  <a:gd name="connsiteX10-5285" fmla="*/ 9233 w 10000"/>
                  <a:gd name="connsiteY10-5286" fmla="*/ 6230 h 10003"/>
                  <a:gd name="connsiteX11-5287" fmla="*/ 8192 w 10000"/>
                  <a:gd name="connsiteY11-5288" fmla="*/ 3392 h 10003"/>
                  <a:gd name="connsiteX12-5289" fmla="*/ 6868 w 10000"/>
                  <a:gd name="connsiteY12-5290" fmla="*/ 3470 h 10003"/>
                  <a:gd name="connsiteX13-5291" fmla="*/ 5662 w 10000"/>
                  <a:gd name="connsiteY13-5292" fmla="*/ 2492 h 10003"/>
                  <a:gd name="connsiteX14-5293" fmla="*/ 4622 w 10000"/>
                  <a:gd name="connsiteY14-5294" fmla="*/ 3245 h 10003"/>
                  <a:gd name="connsiteX15-5295" fmla="*/ 3734 w 10000"/>
                  <a:gd name="connsiteY15-5296" fmla="*/ 2231 h 10003"/>
                  <a:gd name="connsiteX16-5297" fmla="*/ 2837 w 10000"/>
                  <a:gd name="connsiteY16-5298" fmla="*/ 3630 h 10003"/>
                  <a:gd name="connsiteX17-5299" fmla="*/ 1982 w 10000"/>
                  <a:gd name="connsiteY17-5300" fmla="*/ 3690 h 10003"/>
                  <a:gd name="connsiteX18-5301" fmla="*/ 1115 w 10000"/>
                  <a:gd name="connsiteY18-5302" fmla="*/ 5462 h 10003"/>
                  <a:gd name="connsiteX19-5303" fmla="*/ 1 w 10000"/>
                  <a:gd name="connsiteY19-5304" fmla="*/ 8372 h 10003"/>
                  <a:gd name="connsiteX20-5305" fmla="*/ 998 w 10000"/>
                  <a:gd name="connsiteY20-5306" fmla="*/ 2992 h 10003"/>
                  <a:gd name="connsiteX0-5307" fmla="*/ 998 w 10000"/>
                  <a:gd name="connsiteY0-5308" fmla="*/ 2992 h 10003"/>
                  <a:gd name="connsiteX1-5309" fmla="*/ 1786 w 10000"/>
                  <a:gd name="connsiteY1-5310" fmla="*/ 2275 h 10003"/>
                  <a:gd name="connsiteX2-5311" fmla="*/ 2446 w 10000"/>
                  <a:gd name="connsiteY2-5312" fmla="*/ 289 h 10003"/>
                  <a:gd name="connsiteX3-5313" fmla="*/ 3404 w 10000"/>
                  <a:gd name="connsiteY3-5314" fmla="*/ 1033 h 10003"/>
                  <a:gd name="connsiteX4-5315" fmla="*/ 4616 w 10000"/>
                  <a:gd name="connsiteY4-5316" fmla="*/ 1 h 10003"/>
                  <a:gd name="connsiteX5-5317" fmla="*/ 5662 w 10000"/>
                  <a:gd name="connsiteY5-5318" fmla="*/ 1084 h 10003"/>
                  <a:gd name="connsiteX6-5319" fmla="*/ 7305 w 10000"/>
                  <a:gd name="connsiteY6-5320" fmla="*/ 196 h 10003"/>
                  <a:gd name="connsiteX7-5321" fmla="*/ 8495 w 10000"/>
                  <a:gd name="connsiteY7-5322" fmla="*/ 2591 h 10003"/>
                  <a:gd name="connsiteX8-5323" fmla="*/ 9396 w 10000"/>
                  <a:gd name="connsiteY8-5324" fmla="*/ 4619 h 10003"/>
                  <a:gd name="connsiteX9-5325" fmla="*/ 9998 w 10000"/>
                  <a:gd name="connsiteY9-5326" fmla="*/ 9980 h 10003"/>
                  <a:gd name="connsiteX10-5327" fmla="*/ 9233 w 10000"/>
                  <a:gd name="connsiteY10-5328" fmla="*/ 6230 h 10003"/>
                  <a:gd name="connsiteX11-5329" fmla="*/ 8192 w 10000"/>
                  <a:gd name="connsiteY11-5330" fmla="*/ 3392 h 10003"/>
                  <a:gd name="connsiteX12-5331" fmla="*/ 6868 w 10000"/>
                  <a:gd name="connsiteY12-5332" fmla="*/ 3470 h 10003"/>
                  <a:gd name="connsiteX13-5333" fmla="*/ 5662 w 10000"/>
                  <a:gd name="connsiteY13-5334" fmla="*/ 2492 h 10003"/>
                  <a:gd name="connsiteX14-5335" fmla="*/ 4622 w 10000"/>
                  <a:gd name="connsiteY14-5336" fmla="*/ 3245 h 10003"/>
                  <a:gd name="connsiteX15-5337" fmla="*/ 3734 w 10000"/>
                  <a:gd name="connsiteY15-5338" fmla="*/ 2231 h 10003"/>
                  <a:gd name="connsiteX16-5339" fmla="*/ 2837 w 10000"/>
                  <a:gd name="connsiteY16-5340" fmla="*/ 3630 h 10003"/>
                  <a:gd name="connsiteX17-5341" fmla="*/ 1982 w 10000"/>
                  <a:gd name="connsiteY17-5342" fmla="*/ 3690 h 10003"/>
                  <a:gd name="connsiteX18-5343" fmla="*/ 1115 w 10000"/>
                  <a:gd name="connsiteY18-5344" fmla="*/ 5462 h 10003"/>
                  <a:gd name="connsiteX19-5345" fmla="*/ 1 w 10000"/>
                  <a:gd name="connsiteY19-5346" fmla="*/ 8372 h 10003"/>
                  <a:gd name="connsiteX20-5347" fmla="*/ 998 w 10000"/>
                  <a:gd name="connsiteY20-5348" fmla="*/ 2992 h 10003"/>
                  <a:gd name="connsiteX0-5349" fmla="*/ 998 w 10000"/>
                  <a:gd name="connsiteY0-5350" fmla="*/ 2992 h 10003"/>
                  <a:gd name="connsiteX1-5351" fmla="*/ 1786 w 10000"/>
                  <a:gd name="connsiteY1-5352" fmla="*/ 2275 h 10003"/>
                  <a:gd name="connsiteX2-5353" fmla="*/ 2446 w 10000"/>
                  <a:gd name="connsiteY2-5354" fmla="*/ 289 h 10003"/>
                  <a:gd name="connsiteX3-5355" fmla="*/ 3404 w 10000"/>
                  <a:gd name="connsiteY3-5356" fmla="*/ 1033 h 10003"/>
                  <a:gd name="connsiteX4-5357" fmla="*/ 4616 w 10000"/>
                  <a:gd name="connsiteY4-5358" fmla="*/ 1 h 10003"/>
                  <a:gd name="connsiteX5-5359" fmla="*/ 5662 w 10000"/>
                  <a:gd name="connsiteY5-5360" fmla="*/ 1084 h 10003"/>
                  <a:gd name="connsiteX6-5361" fmla="*/ 7305 w 10000"/>
                  <a:gd name="connsiteY6-5362" fmla="*/ 196 h 10003"/>
                  <a:gd name="connsiteX7-5363" fmla="*/ 8495 w 10000"/>
                  <a:gd name="connsiteY7-5364" fmla="*/ 2591 h 10003"/>
                  <a:gd name="connsiteX8-5365" fmla="*/ 9396 w 10000"/>
                  <a:gd name="connsiteY8-5366" fmla="*/ 4619 h 10003"/>
                  <a:gd name="connsiteX9-5367" fmla="*/ 9998 w 10000"/>
                  <a:gd name="connsiteY9-5368" fmla="*/ 9980 h 10003"/>
                  <a:gd name="connsiteX10-5369" fmla="*/ 9233 w 10000"/>
                  <a:gd name="connsiteY10-5370" fmla="*/ 6230 h 10003"/>
                  <a:gd name="connsiteX11-5371" fmla="*/ 8192 w 10000"/>
                  <a:gd name="connsiteY11-5372" fmla="*/ 3392 h 10003"/>
                  <a:gd name="connsiteX12-5373" fmla="*/ 6868 w 10000"/>
                  <a:gd name="connsiteY12-5374" fmla="*/ 3470 h 10003"/>
                  <a:gd name="connsiteX13-5375" fmla="*/ 5662 w 10000"/>
                  <a:gd name="connsiteY13-5376" fmla="*/ 2492 h 10003"/>
                  <a:gd name="connsiteX14-5377" fmla="*/ 4622 w 10000"/>
                  <a:gd name="connsiteY14-5378" fmla="*/ 3245 h 10003"/>
                  <a:gd name="connsiteX15-5379" fmla="*/ 3734 w 10000"/>
                  <a:gd name="connsiteY15-5380" fmla="*/ 2231 h 10003"/>
                  <a:gd name="connsiteX16-5381" fmla="*/ 2837 w 10000"/>
                  <a:gd name="connsiteY16-5382" fmla="*/ 3630 h 10003"/>
                  <a:gd name="connsiteX17-5383" fmla="*/ 1982 w 10000"/>
                  <a:gd name="connsiteY17-5384" fmla="*/ 3690 h 10003"/>
                  <a:gd name="connsiteX18-5385" fmla="*/ 1115 w 10000"/>
                  <a:gd name="connsiteY18-5386" fmla="*/ 5462 h 10003"/>
                  <a:gd name="connsiteX19-5387" fmla="*/ 1 w 10000"/>
                  <a:gd name="connsiteY19-5388" fmla="*/ 8372 h 10003"/>
                  <a:gd name="connsiteX20-5389" fmla="*/ 998 w 10000"/>
                  <a:gd name="connsiteY20-5390" fmla="*/ 2992 h 10003"/>
                  <a:gd name="connsiteX0-5391" fmla="*/ 998 w 10000"/>
                  <a:gd name="connsiteY0-5392" fmla="*/ 2992 h 10003"/>
                  <a:gd name="connsiteX1-5393" fmla="*/ 1786 w 10000"/>
                  <a:gd name="connsiteY1-5394" fmla="*/ 2275 h 10003"/>
                  <a:gd name="connsiteX2-5395" fmla="*/ 2520 w 10000"/>
                  <a:gd name="connsiteY2-5396" fmla="*/ 627 h 10003"/>
                  <a:gd name="connsiteX3-5397" fmla="*/ 3404 w 10000"/>
                  <a:gd name="connsiteY3-5398" fmla="*/ 1033 h 10003"/>
                  <a:gd name="connsiteX4-5399" fmla="*/ 4616 w 10000"/>
                  <a:gd name="connsiteY4-5400" fmla="*/ 1 h 10003"/>
                  <a:gd name="connsiteX5-5401" fmla="*/ 5662 w 10000"/>
                  <a:gd name="connsiteY5-5402" fmla="*/ 1084 h 10003"/>
                  <a:gd name="connsiteX6-5403" fmla="*/ 7305 w 10000"/>
                  <a:gd name="connsiteY6-5404" fmla="*/ 196 h 10003"/>
                  <a:gd name="connsiteX7-5405" fmla="*/ 8495 w 10000"/>
                  <a:gd name="connsiteY7-5406" fmla="*/ 2591 h 10003"/>
                  <a:gd name="connsiteX8-5407" fmla="*/ 9396 w 10000"/>
                  <a:gd name="connsiteY8-5408" fmla="*/ 4619 h 10003"/>
                  <a:gd name="connsiteX9-5409" fmla="*/ 9998 w 10000"/>
                  <a:gd name="connsiteY9-5410" fmla="*/ 9980 h 10003"/>
                  <a:gd name="connsiteX10-5411" fmla="*/ 9233 w 10000"/>
                  <a:gd name="connsiteY10-5412" fmla="*/ 6230 h 10003"/>
                  <a:gd name="connsiteX11-5413" fmla="*/ 8192 w 10000"/>
                  <a:gd name="connsiteY11-5414" fmla="*/ 3392 h 10003"/>
                  <a:gd name="connsiteX12-5415" fmla="*/ 6868 w 10000"/>
                  <a:gd name="connsiteY12-5416" fmla="*/ 3470 h 10003"/>
                  <a:gd name="connsiteX13-5417" fmla="*/ 5662 w 10000"/>
                  <a:gd name="connsiteY13-5418" fmla="*/ 2492 h 10003"/>
                  <a:gd name="connsiteX14-5419" fmla="*/ 4622 w 10000"/>
                  <a:gd name="connsiteY14-5420" fmla="*/ 3245 h 10003"/>
                  <a:gd name="connsiteX15-5421" fmla="*/ 3734 w 10000"/>
                  <a:gd name="connsiteY15-5422" fmla="*/ 2231 h 10003"/>
                  <a:gd name="connsiteX16-5423" fmla="*/ 2837 w 10000"/>
                  <a:gd name="connsiteY16-5424" fmla="*/ 3630 h 10003"/>
                  <a:gd name="connsiteX17-5425" fmla="*/ 1982 w 10000"/>
                  <a:gd name="connsiteY17-5426" fmla="*/ 3690 h 10003"/>
                  <a:gd name="connsiteX18-5427" fmla="*/ 1115 w 10000"/>
                  <a:gd name="connsiteY18-5428" fmla="*/ 5462 h 10003"/>
                  <a:gd name="connsiteX19-5429" fmla="*/ 1 w 10000"/>
                  <a:gd name="connsiteY19-5430" fmla="*/ 8372 h 10003"/>
                  <a:gd name="connsiteX20-5431" fmla="*/ 998 w 10000"/>
                  <a:gd name="connsiteY20-5432" fmla="*/ 2992 h 10003"/>
                  <a:gd name="connsiteX0-5433" fmla="*/ 998 w 10000"/>
                  <a:gd name="connsiteY0-5434" fmla="*/ 3330 h 10003"/>
                  <a:gd name="connsiteX1-5435" fmla="*/ 1786 w 10000"/>
                  <a:gd name="connsiteY1-5436" fmla="*/ 2275 h 10003"/>
                  <a:gd name="connsiteX2-5437" fmla="*/ 2520 w 10000"/>
                  <a:gd name="connsiteY2-5438" fmla="*/ 627 h 10003"/>
                  <a:gd name="connsiteX3-5439" fmla="*/ 3404 w 10000"/>
                  <a:gd name="connsiteY3-5440" fmla="*/ 1033 h 10003"/>
                  <a:gd name="connsiteX4-5441" fmla="*/ 4616 w 10000"/>
                  <a:gd name="connsiteY4-5442" fmla="*/ 1 h 10003"/>
                  <a:gd name="connsiteX5-5443" fmla="*/ 5662 w 10000"/>
                  <a:gd name="connsiteY5-5444" fmla="*/ 1084 h 10003"/>
                  <a:gd name="connsiteX6-5445" fmla="*/ 7305 w 10000"/>
                  <a:gd name="connsiteY6-5446" fmla="*/ 196 h 10003"/>
                  <a:gd name="connsiteX7-5447" fmla="*/ 8495 w 10000"/>
                  <a:gd name="connsiteY7-5448" fmla="*/ 2591 h 10003"/>
                  <a:gd name="connsiteX8-5449" fmla="*/ 9396 w 10000"/>
                  <a:gd name="connsiteY8-5450" fmla="*/ 4619 h 10003"/>
                  <a:gd name="connsiteX9-5451" fmla="*/ 9998 w 10000"/>
                  <a:gd name="connsiteY9-5452" fmla="*/ 9980 h 10003"/>
                  <a:gd name="connsiteX10-5453" fmla="*/ 9233 w 10000"/>
                  <a:gd name="connsiteY10-5454" fmla="*/ 6230 h 10003"/>
                  <a:gd name="connsiteX11-5455" fmla="*/ 8192 w 10000"/>
                  <a:gd name="connsiteY11-5456" fmla="*/ 3392 h 10003"/>
                  <a:gd name="connsiteX12-5457" fmla="*/ 6868 w 10000"/>
                  <a:gd name="connsiteY12-5458" fmla="*/ 3470 h 10003"/>
                  <a:gd name="connsiteX13-5459" fmla="*/ 5662 w 10000"/>
                  <a:gd name="connsiteY13-5460" fmla="*/ 2492 h 10003"/>
                  <a:gd name="connsiteX14-5461" fmla="*/ 4622 w 10000"/>
                  <a:gd name="connsiteY14-5462" fmla="*/ 3245 h 10003"/>
                  <a:gd name="connsiteX15-5463" fmla="*/ 3734 w 10000"/>
                  <a:gd name="connsiteY15-5464" fmla="*/ 2231 h 10003"/>
                  <a:gd name="connsiteX16-5465" fmla="*/ 2837 w 10000"/>
                  <a:gd name="connsiteY16-5466" fmla="*/ 3630 h 10003"/>
                  <a:gd name="connsiteX17-5467" fmla="*/ 1982 w 10000"/>
                  <a:gd name="connsiteY17-5468" fmla="*/ 3690 h 10003"/>
                  <a:gd name="connsiteX18-5469" fmla="*/ 1115 w 10000"/>
                  <a:gd name="connsiteY18-5470" fmla="*/ 5462 h 10003"/>
                  <a:gd name="connsiteX19-5471" fmla="*/ 1 w 10000"/>
                  <a:gd name="connsiteY19-5472" fmla="*/ 8372 h 10003"/>
                  <a:gd name="connsiteX20-5473" fmla="*/ 998 w 10000"/>
                  <a:gd name="connsiteY20-5474" fmla="*/ 3330 h 10003"/>
                  <a:gd name="connsiteX0-5475" fmla="*/ 998 w 10000"/>
                  <a:gd name="connsiteY0-5476" fmla="*/ 3330 h 10003"/>
                  <a:gd name="connsiteX1-5477" fmla="*/ 1578 w 10000"/>
                  <a:gd name="connsiteY1-5478" fmla="*/ 2764 h 10003"/>
                  <a:gd name="connsiteX2-5479" fmla="*/ 2520 w 10000"/>
                  <a:gd name="connsiteY2-5480" fmla="*/ 627 h 10003"/>
                  <a:gd name="connsiteX3-5481" fmla="*/ 3404 w 10000"/>
                  <a:gd name="connsiteY3-5482" fmla="*/ 1033 h 10003"/>
                  <a:gd name="connsiteX4-5483" fmla="*/ 4616 w 10000"/>
                  <a:gd name="connsiteY4-5484" fmla="*/ 1 h 10003"/>
                  <a:gd name="connsiteX5-5485" fmla="*/ 5662 w 10000"/>
                  <a:gd name="connsiteY5-5486" fmla="*/ 1084 h 10003"/>
                  <a:gd name="connsiteX6-5487" fmla="*/ 7305 w 10000"/>
                  <a:gd name="connsiteY6-5488" fmla="*/ 196 h 10003"/>
                  <a:gd name="connsiteX7-5489" fmla="*/ 8495 w 10000"/>
                  <a:gd name="connsiteY7-5490" fmla="*/ 2591 h 10003"/>
                  <a:gd name="connsiteX8-5491" fmla="*/ 9396 w 10000"/>
                  <a:gd name="connsiteY8-5492" fmla="*/ 4619 h 10003"/>
                  <a:gd name="connsiteX9-5493" fmla="*/ 9998 w 10000"/>
                  <a:gd name="connsiteY9-5494" fmla="*/ 9980 h 10003"/>
                  <a:gd name="connsiteX10-5495" fmla="*/ 9233 w 10000"/>
                  <a:gd name="connsiteY10-5496" fmla="*/ 6230 h 10003"/>
                  <a:gd name="connsiteX11-5497" fmla="*/ 8192 w 10000"/>
                  <a:gd name="connsiteY11-5498" fmla="*/ 3392 h 10003"/>
                  <a:gd name="connsiteX12-5499" fmla="*/ 6868 w 10000"/>
                  <a:gd name="connsiteY12-5500" fmla="*/ 3470 h 10003"/>
                  <a:gd name="connsiteX13-5501" fmla="*/ 5662 w 10000"/>
                  <a:gd name="connsiteY13-5502" fmla="*/ 2492 h 10003"/>
                  <a:gd name="connsiteX14-5503" fmla="*/ 4622 w 10000"/>
                  <a:gd name="connsiteY14-5504" fmla="*/ 3245 h 10003"/>
                  <a:gd name="connsiteX15-5505" fmla="*/ 3734 w 10000"/>
                  <a:gd name="connsiteY15-5506" fmla="*/ 2231 h 10003"/>
                  <a:gd name="connsiteX16-5507" fmla="*/ 2837 w 10000"/>
                  <a:gd name="connsiteY16-5508" fmla="*/ 3630 h 10003"/>
                  <a:gd name="connsiteX17-5509" fmla="*/ 1982 w 10000"/>
                  <a:gd name="connsiteY17-5510" fmla="*/ 3690 h 10003"/>
                  <a:gd name="connsiteX18-5511" fmla="*/ 1115 w 10000"/>
                  <a:gd name="connsiteY18-5512" fmla="*/ 5462 h 10003"/>
                  <a:gd name="connsiteX19-5513" fmla="*/ 1 w 10000"/>
                  <a:gd name="connsiteY19-5514" fmla="*/ 8372 h 10003"/>
                  <a:gd name="connsiteX20-5515" fmla="*/ 998 w 10000"/>
                  <a:gd name="connsiteY20-5516" fmla="*/ 3330 h 10003"/>
                  <a:gd name="connsiteX0-5517" fmla="*/ 760 w 10000"/>
                  <a:gd name="connsiteY0-5518" fmla="*/ 4646 h 10003"/>
                  <a:gd name="connsiteX1-5519" fmla="*/ 1578 w 10000"/>
                  <a:gd name="connsiteY1-5520" fmla="*/ 2764 h 10003"/>
                  <a:gd name="connsiteX2-5521" fmla="*/ 2520 w 10000"/>
                  <a:gd name="connsiteY2-5522" fmla="*/ 627 h 10003"/>
                  <a:gd name="connsiteX3-5523" fmla="*/ 3404 w 10000"/>
                  <a:gd name="connsiteY3-5524" fmla="*/ 1033 h 10003"/>
                  <a:gd name="connsiteX4-5525" fmla="*/ 4616 w 10000"/>
                  <a:gd name="connsiteY4-5526" fmla="*/ 1 h 10003"/>
                  <a:gd name="connsiteX5-5527" fmla="*/ 5662 w 10000"/>
                  <a:gd name="connsiteY5-5528" fmla="*/ 1084 h 10003"/>
                  <a:gd name="connsiteX6-5529" fmla="*/ 7305 w 10000"/>
                  <a:gd name="connsiteY6-5530" fmla="*/ 196 h 10003"/>
                  <a:gd name="connsiteX7-5531" fmla="*/ 8495 w 10000"/>
                  <a:gd name="connsiteY7-5532" fmla="*/ 2591 h 10003"/>
                  <a:gd name="connsiteX8-5533" fmla="*/ 9396 w 10000"/>
                  <a:gd name="connsiteY8-5534" fmla="*/ 4619 h 10003"/>
                  <a:gd name="connsiteX9-5535" fmla="*/ 9998 w 10000"/>
                  <a:gd name="connsiteY9-5536" fmla="*/ 9980 h 10003"/>
                  <a:gd name="connsiteX10-5537" fmla="*/ 9233 w 10000"/>
                  <a:gd name="connsiteY10-5538" fmla="*/ 6230 h 10003"/>
                  <a:gd name="connsiteX11-5539" fmla="*/ 8192 w 10000"/>
                  <a:gd name="connsiteY11-5540" fmla="*/ 3392 h 10003"/>
                  <a:gd name="connsiteX12-5541" fmla="*/ 6868 w 10000"/>
                  <a:gd name="connsiteY12-5542" fmla="*/ 3470 h 10003"/>
                  <a:gd name="connsiteX13-5543" fmla="*/ 5662 w 10000"/>
                  <a:gd name="connsiteY13-5544" fmla="*/ 2492 h 10003"/>
                  <a:gd name="connsiteX14-5545" fmla="*/ 4622 w 10000"/>
                  <a:gd name="connsiteY14-5546" fmla="*/ 3245 h 10003"/>
                  <a:gd name="connsiteX15-5547" fmla="*/ 3734 w 10000"/>
                  <a:gd name="connsiteY15-5548" fmla="*/ 2231 h 10003"/>
                  <a:gd name="connsiteX16-5549" fmla="*/ 2837 w 10000"/>
                  <a:gd name="connsiteY16-5550" fmla="*/ 3630 h 10003"/>
                  <a:gd name="connsiteX17-5551" fmla="*/ 1982 w 10000"/>
                  <a:gd name="connsiteY17-5552" fmla="*/ 3690 h 10003"/>
                  <a:gd name="connsiteX18-5553" fmla="*/ 1115 w 10000"/>
                  <a:gd name="connsiteY18-5554" fmla="*/ 5462 h 10003"/>
                  <a:gd name="connsiteX19-5555" fmla="*/ 1 w 10000"/>
                  <a:gd name="connsiteY19-5556" fmla="*/ 8372 h 10003"/>
                  <a:gd name="connsiteX20-5557" fmla="*/ 760 w 10000"/>
                  <a:gd name="connsiteY20-5558" fmla="*/ 4646 h 10003"/>
                  <a:gd name="connsiteX0-5559" fmla="*/ 760 w 10000"/>
                  <a:gd name="connsiteY0-5560" fmla="*/ 4646 h 10003"/>
                  <a:gd name="connsiteX1-5561" fmla="*/ 1578 w 10000"/>
                  <a:gd name="connsiteY1-5562" fmla="*/ 2764 h 10003"/>
                  <a:gd name="connsiteX2-5563" fmla="*/ 2520 w 10000"/>
                  <a:gd name="connsiteY2-5564" fmla="*/ 627 h 10003"/>
                  <a:gd name="connsiteX3-5565" fmla="*/ 3404 w 10000"/>
                  <a:gd name="connsiteY3-5566" fmla="*/ 1033 h 10003"/>
                  <a:gd name="connsiteX4-5567" fmla="*/ 4616 w 10000"/>
                  <a:gd name="connsiteY4-5568" fmla="*/ 1 h 10003"/>
                  <a:gd name="connsiteX5-5569" fmla="*/ 5662 w 10000"/>
                  <a:gd name="connsiteY5-5570" fmla="*/ 1084 h 10003"/>
                  <a:gd name="connsiteX6-5571" fmla="*/ 7305 w 10000"/>
                  <a:gd name="connsiteY6-5572" fmla="*/ 196 h 10003"/>
                  <a:gd name="connsiteX7-5573" fmla="*/ 8495 w 10000"/>
                  <a:gd name="connsiteY7-5574" fmla="*/ 2591 h 10003"/>
                  <a:gd name="connsiteX8-5575" fmla="*/ 9396 w 10000"/>
                  <a:gd name="connsiteY8-5576" fmla="*/ 4619 h 10003"/>
                  <a:gd name="connsiteX9-5577" fmla="*/ 9998 w 10000"/>
                  <a:gd name="connsiteY9-5578" fmla="*/ 9980 h 10003"/>
                  <a:gd name="connsiteX10-5579" fmla="*/ 9233 w 10000"/>
                  <a:gd name="connsiteY10-5580" fmla="*/ 6230 h 10003"/>
                  <a:gd name="connsiteX11-5581" fmla="*/ 8192 w 10000"/>
                  <a:gd name="connsiteY11-5582" fmla="*/ 3392 h 10003"/>
                  <a:gd name="connsiteX12-5583" fmla="*/ 6868 w 10000"/>
                  <a:gd name="connsiteY12-5584" fmla="*/ 3470 h 10003"/>
                  <a:gd name="connsiteX13-5585" fmla="*/ 5662 w 10000"/>
                  <a:gd name="connsiteY13-5586" fmla="*/ 2492 h 10003"/>
                  <a:gd name="connsiteX14-5587" fmla="*/ 4622 w 10000"/>
                  <a:gd name="connsiteY14-5588" fmla="*/ 3245 h 10003"/>
                  <a:gd name="connsiteX15-5589" fmla="*/ 3734 w 10000"/>
                  <a:gd name="connsiteY15-5590" fmla="*/ 2231 h 10003"/>
                  <a:gd name="connsiteX16-5591" fmla="*/ 2837 w 10000"/>
                  <a:gd name="connsiteY16-5592" fmla="*/ 3630 h 10003"/>
                  <a:gd name="connsiteX17-5593" fmla="*/ 1982 w 10000"/>
                  <a:gd name="connsiteY17-5594" fmla="*/ 3690 h 10003"/>
                  <a:gd name="connsiteX18-5595" fmla="*/ 1115 w 10000"/>
                  <a:gd name="connsiteY18-5596" fmla="*/ 5462 h 10003"/>
                  <a:gd name="connsiteX19-5597" fmla="*/ 1 w 10000"/>
                  <a:gd name="connsiteY19-5598" fmla="*/ 8372 h 10003"/>
                  <a:gd name="connsiteX20-5599" fmla="*/ 760 w 10000"/>
                  <a:gd name="connsiteY20-5600" fmla="*/ 4646 h 10003"/>
                  <a:gd name="connsiteX0-5601" fmla="*/ 671 w 10000"/>
                  <a:gd name="connsiteY0-5602" fmla="*/ 4496 h 10003"/>
                  <a:gd name="connsiteX1-5603" fmla="*/ 1578 w 10000"/>
                  <a:gd name="connsiteY1-5604" fmla="*/ 2764 h 10003"/>
                  <a:gd name="connsiteX2-5605" fmla="*/ 2520 w 10000"/>
                  <a:gd name="connsiteY2-5606" fmla="*/ 627 h 10003"/>
                  <a:gd name="connsiteX3-5607" fmla="*/ 3404 w 10000"/>
                  <a:gd name="connsiteY3-5608" fmla="*/ 1033 h 10003"/>
                  <a:gd name="connsiteX4-5609" fmla="*/ 4616 w 10000"/>
                  <a:gd name="connsiteY4-5610" fmla="*/ 1 h 10003"/>
                  <a:gd name="connsiteX5-5611" fmla="*/ 5662 w 10000"/>
                  <a:gd name="connsiteY5-5612" fmla="*/ 1084 h 10003"/>
                  <a:gd name="connsiteX6-5613" fmla="*/ 7305 w 10000"/>
                  <a:gd name="connsiteY6-5614" fmla="*/ 196 h 10003"/>
                  <a:gd name="connsiteX7-5615" fmla="*/ 8495 w 10000"/>
                  <a:gd name="connsiteY7-5616" fmla="*/ 2591 h 10003"/>
                  <a:gd name="connsiteX8-5617" fmla="*/ 9396 w 10000"/>
                  <a:gd name="connsiteY8-5618" fmla="*/ 4619 h 10003"/>
                  <a:gd name="connsiteX9-5619" fmla="*/ 9998 w 10000"/>
                  <a:gd name="connsiteY9-5620" fmla="*/ 9980 h 10003"/>
                  <a:gd name="connsiteX10-5621" fmla="*/ 9233 w 10000"/>
                  <a:gd name="connsiteY10-5622" fmla="*/ 6230 h 10003"/>
                  <a:gd name="connsiteX11-5623" fmla="*/ 8192 w 10000"/>
                  <a:gd name="connsiteY11-5624" fmla="*/ 3392 h 10003"/>
                  <a:gd name="connsiteX12-5625" fmla="*/ 6868 w 10000"/>
                  <a:gd name="connsiteY12-5626" fmla="*/ 3470 h 10003"/>
                  <a:gd name="connsiteX13-5627" fmla="*/ 5662 w 10000"/>
                  <a:gd name="connsiteY13-5628" fmla="*/ 2492 h 10003"/>
                  <a:gd name="connsiteX14-5629" fmla="*/ 4622 w 10000"/>
                  <a:gd name="connsiteY14-5630" fmla="*/ 3245 h 10003"/>
                  <a:gd name="connsiteX15-5631" fmla="*/ 3734 w 10000"/>
                  <a:gd name="connsiteY15-5632" fmla="*/ 2231 h 10003"/>
                  <a:gd name="connsiteX16-5633" fmla="*/ 2837 w 10000"/>
                  <a:gd name="connsiteY16-5634" fmla="*/ 3630 h 10003"/>
                  <a:gd name="connsiteX17-5635" fmla="*/ 1982 w 10000"/>
                  <a:gd name="connsiteY17-5636" fmla="*/ 3690 h 10003"/>
                  <a:gd name="connsiteX18-5637" fmla="*/ 1115 w 10000"/>
                  <a:gd name="connsiteY18-5638" fmla="*/ 5462 h 10003"/>
                  <a:gd name="connsiteX19-5639" fmla="*/ 1 w 10000"/>
                  <a:gd name="connsiteY19-5640" fmla="*/ 8372 h 10003"/>
                  <a:gd name="connsiteX20-5641" fmla="*/ 671 w 10000"/>
                  <a:gd name="connsiteY20-5642" fmla="*/ 4496 h 10003"/>
                  <a:gd name="connsiteX0-5643" fmla="*/ 671 w 10000"/>
                  <a:gd name="connsiteY0-5644" fmla="*/ 4496 h 10003"/>
                  <a:gd name="connsiteX1-5645" fmla="*/ 1578 w 10000"/>
                  <a:gd name="connsiteY1-5646" fmla="*/ 2764 h 10003"/>
                  <a:gd name="connsiteX2-5647" fmla="*/ 2520 w 10000"/>
                  <a:gd name="connsiteY2-5648" fmla="*/ 627 h 10003"/>
                  <a:gd name="connsiteX3-5649" fmla="*/ 3404 w 10000"/>
                  <a:gd name="connsiteY3-5650" fmla="*/ 1033 h 10003"/>
                  <a:gd name="connsiteX4-5651" fmla="*/ 4616 w 10000"/>
                  <a:gd name="connsiteY4-5652" fmla="*/ 1 h 10003"/>
                  <a:gd name="connsiteX5-5653" fmla="*/ 5662 w 10000"/>
                  <a:gd name="connsiteY5-5654" fmla="*/ 1084 h 10003"/>
                  <a:gd name="connsiteX6-5655" fmla="*/ 7305 w 10000"/>
                  <a:gd name="connsiteY6-5656" fmla="*/ 196 h 10003"/>
                  <a:gd name="connsiteX7-5657" fmla="*/ 8495 w 10000"/>
                  <a:gd name="connsiteY7-5658" fmla="*/ 2591 h 10003"/>
                  <a:gd name="connsiteX8-5659" fmla="*/ 9396 w 10000"/>
                  <a:gd name="connsiteY8-5660" fmla="*/ 4619 h 10003"/>
                  <a:gd name="connsiteX9-5661" fmla="*/ 9998 w 10000"/>
                  <a:gd name="connsiteY9-5662" fmla="*/ 9980 h 10003"/>
                  <a:gd name="connsiteX10-5663" fmla="*/ 9233 w 10000"/>
                  <a:gd name="connsiteY10-5664" fmla="*/ 6230 h 10003"/>
                  <a:gd name="connsiteX11-5665" fmla="*/ 8192 w 10000"/>
                  <a:gd name="connsiteY11-5666" fmla="*/ 3392 h 10003"/>
                  <a:gd name="connsiteX12-5667" fmla="*/ 6868 w 10000"/>
                  <a:gd name="connsiteY12-5668" fmla="*/ 3470 h 10003"/>
                  <a:gd name="connsiteX13-5669" fmla="*/ 5662 w 10000"/>
                  <a:gd name="connsiteY13-5670" fmla="*/ 2492 h 10003"/>
                  <a:gd name="connsiteX14-5671" fmla="*/ 4622 w 10000"/>
                  <a:gd name="connsiteY14-5672" fmla="*/ 3245 h 10003"/>
                  <a:gd name="connsiteX15-5673" fmla="*/ 3734 w 10000"/>
                  <a:gd name="connsiteY15-5674" fmla="*/ 2231 h 10003"/>
                  <a:gd name="connsiteX16-5675" fmla="*/ 2837 w 10000"/>
                  <a:gd name="connsiteY16-5676" fmla="*/ 3630 h 10003"/>
                  <a:gd name="connsiteX17-5677" fmla="*/ 1982 w 10000"/>
                  <a:gd name="connsiteY17-5678" fmla="*/ 3690 h 10003"/>
                  <a:gd name="connsiteX18-5679" fmla="*/ 1115 w 10000"/>
                  <a:gd name="connsiteY18-5680" fmla="*/ 5462 h 10003"/>
                  <a:gd name="connsiteX19-5681" fmla="*/ 1 w 10000"/>
                  <a:gd name="connsiteY19-5682" fmla="*/ 8372 h 10003"/>
                  <a:gd name="connsiteX20-5683" fmla="*/ 671 w 10000"/>
                  <a:gd name="connsiteY20-5684" fmla="*/ 4496 h 10003"/>
                  <a:gd name="connsiteX0-5685" fmla="*/ 671 w 10000"/>
                  <a:gd name="connsiteY0-5686" fmla="*/ 4496 h 10003"/>
                  <a:gd name="connsiteX1-5687" fmla="*/ 1578 w 10000"/>
                  <a:gd name="connsiteY1-5688" fmla="*/ 2764 h 10003"/>
                  <a:gd name="connsiteX2-5689" fmla="*/ 2520 w 10000"/>
                  <a:gd name="connsiteY2-5690" fmla="*/ 627 h 10003"/>
                  <a:gd name="connsiteX3-5691" fmla="*/ 3404 w 10000"/>
                  <a:gd name="connsiteY3-5692" fmla="*/ 1033 h 10003"/>
                  <a:gd name="connsiteX4-5693" fmla="*/ 4616 w 10000"/>
                  <a:gd name="connsiteY4-5694" fmla="*/ 1 h 10003"/>
                  <a:gd name="connsiteX5-5695" fmla="*/ 5662 w 10000"/>
                  <a:gd name="connsiteY5-5696" fmla="*/ 1084 h 10003"/>
                  <a:gd name="connsiteX6-5697" fmla="*/ 7305 w 10000"/>
                  <a:gd name="connsiteY6-5698" fmla="*/ 196 h 10003"/>
                  <a:gd name="connsiteX7-5699" fmla="*/ 8495 w 10000"/>
                  <a:gd name="connsiteY7-5700" fmla="*/ 2591 h 10003"/>
                  <a:gd name="connsiteX8-5701" fmla="*/ 9396 w 10000"/>
                  <a:gd name="connsiteY8-5702" fmla="*/ 4619 h 10003"/>
                  <a:gd name="connsiteX9-5703" fmla="*/ 9998 w 10000"/>
                  <a:gd name="connsiteY9-5704" fmla="*/ 9980 h 10003"/>
                  <a:gd name="connsiteX10-5705" fmla="*/ 9233 w 10000"/>
                  <a:gd name="connsiteY10-5706" fmla="*/ 6230 h 10003"/>
                  <a:gd name="connsiteX11-5707" fmla="*/ 8192 w 10000"/>
                  <a:gd name="connsiteY11-5708" fmla="*/ 3392 h 10003"/>
                  <a:gd name="connsiteX12-5709" fmla="*/ 7240 w 10000"/>
                  <a:gd name="connsiteY12-5710" fmla="*/ 3470 h 10003"/>
                  <a:gd name="connsiteX13-5711" fmla="*/ 5662 w 10000"/>
                  <a:gd name="connsiteY13-5712" fmla="*/ 2492 h 10003"/>
                  <a:gd name="connsiteX14-5713" fmla="*/ 4622 w 10000"/>
                  <a:gd name="connsiteY14-5714" fmla="*/ 3245 h 10003"/>
                  <a:gd name="connsiteX15-5715" fmla="*/ 3734 w 10000"/>
                  <a:gd name="connsiteY15-5716" fmla="*/ 2231 h 10003"/>
                  <a:gd name="connsiteX16-5717" fmla="*/ 2837 w 10000"/>
                  <a:gd name="connsiteY16-5718" fmla="*/ 3630 h 10003"/>
                  <a:gd name="connsiteX17-5719" fmla="*/ 1982 w 10000"/>
                  <a:gd name="connsiteY17-5720" fmla="*/ 3690 h 10003"/>
                  <a:gd name="connsiteX18-5721" fmla="*/ 1115 w 10000"/>
                  <a:gd name="connsiteY18-5722" fmla="*/ 5462 h 10003"/>
                  <a:gd name="connsiteX19-5723" fmla="*/ 1 w 10000"/>
                  <a:gd name="connsiteY19-5724" fmla="*/ 8372 h 10003"/>
                  <a:gd name="connsiteX20-5725" fmla="*/ 671 w 10000"/>
                  <a:gd name="connsiteY20-5726" fmla="*/ 4496 h 10003"/>
                  <a:gd name="connsiteX0-5727" fmla="*/ 671 w 10000"/>
                  <a:gd name="connsiteY0-5728" fmla="*/ 4496 h 10003"/>
                  <a:gd name="connsiteX1-5729" fmla="*/ 1578 w 10000"/>
                  <a:gd name="connsiteY1-5730" fmla="*/ 2764 h 10003"/>
                  <a:gd name="connsiteX2-5731" fmla="*/ 2520 w 10000"/>
                  <a:gd name="connsiteY2-5732" fmla="*/ 627 h 10003"/>
                  <a:gd name="connsiteX3-5733" fmla="*/ 3404 w 10000"/>
                  <a:gd name="connsiteY3-5734" fmla="*/ 1033 h 10003"/>
                  <a:gd name="connsiteX4-5735" fmla="*/ 4616 w 10000"/>
                  <a:gd name="connsiteY4-5736" fmla="*/ 1 h 10003"/>
                  <a:gd name="connsiteX5-5737" fmla="*/ 5662 w 10000"/>
                  <a:gd name="connsiteY5-5738" fmla="*/ 1084 h 10003"/>
                  <a:gd name="connsiteX6-5739" fmla="*/ 7305 w 10000"/>
                  <a:gd name="connsiteY6-5740" fmla="*/ 196 h 10003"/>
                  <a:gd name="connsiteX7-5741" fmla="*/ 8495 w 10000"/>
                  <a:gd name="connsiteY7-5742" fmla="*/ 2591 h 10003"/>
                  <a:gd name="connsiteX8-5743" fmla="*/ 9396 w 10000"/>
                  <a:gd name="connsiteY8-5744" fmla="*/ 4619 h 10003"/>
                  <a:gd name="connsiteX9-5745" fmla="*/ 9998 w 10000"/>
                  <a:gd name="connsiteY9-5746" fmla="*/ 9980 h 10003"/>
                  <a:gd name="connsiteX10-5747" fmla="*/ 9233 w 10000"/>
                  <a:gd name="connsiteY10-5748" fmla="*/ 6230 h 10003"/>
                  <a:gd name="connsiteX11-5749" fmla="*/ 8341 w 10000"/>
                  <a:gd name="connsiteY11-5750" fmla="*/ 3843 h 10003"/>
                  <a:gd name="connsiteX12-5751" fmla="*/ 7240 w 10000"/>
                  <a:gd name="connsiteY12-5752" fmla="*/ 3470 h 10003"/>
                  <a:gd name="connsiteX13-5753" fmla="*/ 5662 w 10000"/>
                  <a:gd name="connsiteY13-5754" fmla="*/ 2492 h 10003"/>
                  <a:gd name="connsiteX14-5755" fmla="*/ 4622 w 10000"/>
                  <a:gd name="connsiteY14-5756" fmla="*/ 3245 h 10003"/>
                  <a:gd name="connsiteX15-5757" fmla="*/ 3734 w 10000"/>
                  <a:gd name="connsiteY15-5758" fmla="*/ 2231 h 10003"/>
                  <a:gd name="connsiteX16-5759" fmla="*/ 2837 w 10000"/>
                  <a:gd name="connsiteY16-5760" fmla="*/ 3630 h 10003"/>
                  <a:gd name="connsiteX17-5761" fmla="*/ 1982 w 10000"/>
                  <a:gd name="connsiteY17-5762" fmla="*/ 3690 h 10003"/>
                  <a:gd name="connsiteX18-5763" fmla="*/ 1115 w 10000"/>
                  <a:gd name="connsiteY18-5764" fmla="*/ 5462 h 10003"/>
                  <a:gd name="connsiteX19-5765" fmla="*/ 1 w 10000"/>
                  <a:gd name="connsiteY19-5766" fmla="*/ 8372 h 10003"/>
                  <a:gd name="connsiteX20-5767" fmla="*/ 671 w 10000"/>
                  <a:gd name="connsiteY20-5768" fmla="*/ 4496 h 10003"/>
                  <a:gd name="connsiteX0-5769" fmla="*/ 671 w 10000"/>
                  <a:gd name="connsiteY0-5770" fmla="*/ 4496 h 10003"/>
                  <a:gd name="connsiteX1-5771" fmla="*/ 1578 w 10000"/>
                  <a:gd name="connsiteY1-5772" fmla="*/ 2764 h 10003"/>
                  <a:gd name="connsiteX2-5773" fmla="*/ 2520 w 10000"/>
                  <a:gd name="connsiteY2-5774" fmla="*/ 627 h 10003"/>
                  <a:gd name="connsiteX3-5775" fmla="*/ 3404 w 10000"/>
                  <a:gd name="connsiteY3-5776" fmla="*/ 1033 h 10003"/>
                  <a:gd name="connsiteX4-5777" fmla="*/ 4616 w 10000"/>
                  <a:gd name="connsiteY4-5778" fmla="*/ 1 h 10003"/>
                  <a:gd name="connsiteX5-5779" fmla="*/ 5662 w 10000"/>
                  <a:gd name="connsiteY5-5780" fmla="*/ 1084 h 10003"/>
                  <a:gd name="connsiteX6-5781" fmla="*/ 7305 w 10000"/>
                  <a:gd name="connsiteY6-5782" fmla="*/ 196 h 10003"/>
                  <a:gd name="connsiteX7-5783" fmla="*/ 8495 w 10000"/>
                  <a:gd name="connsiteY7-5784" fmla="*/ 2591 h 10003"/>
                  <a:gd name="connsiteX8-5785" fmla="*/ 9396 w 10000"/>
                  <a:gd name="connsiteY8-5786" fmla="*/ 4619 h 10003"/>
                  <a:gd name="connsiteX9-5787" fmla="*/ 9998 w 10000"/>
                  <a:gd name="connsiteY9-5788" fmla="*/ 9980 h 10003"/>
                  <a:gd name="connsiteX10-5789" fmla="*/ 9233 w 10000"/>
                  <a:gd name="connsiteY10-5790" fmla="*/ 6230 h 10003"/>
                  <a:gd name="connsiteX11-5791" fmla="*/ 8341 w 10000"/>
                  <a:gd name="connsiteY11-5792" fmla="*/ 3843 h 10003"/>
                  <a:gd name="connsiteX12-5793" fmla="*/ 7240 w 10000"/>
                  <a:gd name="connsiteY12-5794" fmla="*/ 3470 h 10003"/>
                  <a:gd name="connsiteX13-5795" fmla="*/ 5662 w 10000"/>
                  <a:gd name="connsiteY13-5796" fmla="*/ 2492 h 10003"/>
                  <a:gd name="connsiteX14-5797" fmla="*/ 4622 w 10000"/>
                  <a:gd name="connsiteY14-5798" fmla="*/ 3245 h 10003"/>
                  <a:gd name="connsiteX15-5799" fmla="*/ 3734 w 10000"/>
                  <a:gd name="connsiteY15-5800" fmla="*/ 2231 h 10003"/>
                  <a:gd name="connsiteX16-5801" fmla="*/ 2837 w 10000"/>
                  <a:gd name="connsiteY16-5802" fmla="*/ 3630 h 10003"/>
                  <a:gd name="connsiteX17-5803" fmla="*/ 1982 w 10000"/>
                  <a:gd name="connsiteY17-5804" fmla="*/ 3690 h 10003"/>
                  <a:gd name="connsiteX18-5805" fmla="*/ 1115 w 10000"/>
                  <a:gd name="connsiteY18-5806" fmla="*/ 5462 h 10003"/>
                  <a:gd name="connsiteX19-5807" fmla="*/ 1 w 10000"/>
                  <a:gd name="connsiteY19-5808" fmla="*/ 8372 h 10003"/>
                  <a:gd name="connsiteX20-5809" fmla="*/ 671 w 10000"/>
                  <a:gd name="connsiteY20-5810" fmla="*/ 4496 h 10003"/>
                  <a:gd name="connsiteX0-5811" fmla="*/ 671 w 10000"/>
                  <a:gd name="connsiteY0-5812" fmla="*/ 4496 h 10003"/>
                  <a:gd name="connsiteX1-5813" fmla="*/ 1578 w 10000"/>
                  <a:gd name="connsiteY1-5814" fmla="*/ 2764 h 10003"/>
                  <a:gd name="connsiteX2-5815" fmla="*/ 2520 w 10000"/>
                  <a:gd name="connsiteY2-5816" fmla="*/ 627 h 10003"/>
                  <a:gd name="connsiteX3-5817" fmla="*/ 3404 w 10000"/>
                  <a:gd name="connsiteY3-5818" fmla="*/ 1033 h 10003"/>
                  <a:gd name="connsiteX4-5819" fmla="*/ 4616 w 10000"/>
                  <a:gd name="connsiteY4-5820" fmla="*/ 1 h 10003"/>
                  <a:gd name="connsiteX5-5821" fmla="*/ 5662 w 10000"/>
                  <a:gd name="connsiteY5-5822" fmla="*/ 1084 h 10003"/>
                  <a:gd name="connsiteX6-5823" fmla="*/ 7305 w 10000"/>
                  <a:gd name="connsiteY6-5824" fmla="*/ 196 h 10003"/>
                  <a:gd name="connsiteX7-5825" fmla="*/ 8495 w 10000"/>
                  <a:gd name="connsiteY7-5826" fmla="*/ 2591 h 10003"/>
                  <a:gd name="connsiteX8-5827" fmla="*/ 9396 w 10000"/>
                  <a:gd name="connsiteY8-5828" fmla="*/ 4619 h 10003"/>
                  <a:gd name="connsiteX9-5829" fmla="*/ 9998 w 10000"/>
                  <a:gd name="connsiteY9-5830" fmla="*/ 9980 h 10003"/>
                  <a:gd name="connsiteX10-5831" fmla="*/ 9233 w 10000"/>
                  <a:gd name="connsiteY10-5832" fmla="*/ 6230 h 10003"/>
                  <a:gd name="connsiteX11-5833" fmla="*/ 8341 w 10000"/>
                  <a:gd name="connsiteY11-5834" fmla="*/ 3843 h 10003"/>
                  <a:gd name="connsiteX12-5835" fmla="*/ 7240 w 10000"/>
                  <a:gd name="connsiteY12-5836" fmla="*/ 3470 h 10003"/>
                  <a:gd name="connsiteX13-5837" fmla="*/ 5662 w 10000"/>
                  <a:gd name="connsiteY13-5838" fmla="*/ 2492 h 10003"/>
                  <a:gd name="connsiteX14-5839" fmla="*/ 4622 w 10000"/>
                  <a:gd name="connsiteY14-5840" fmla="*/ 3245 h 10003"/>
                  <a:gd name="connsiteX15-5841" fmla="*/ 3734 w 10000"/>
                  <a:gd name="connsiteY15-5842" fmla="*/ 2231 h 10003"/>
                  <a:gd name="connsiteX16-5843" fmla="*/ 2837 w 10000"/>
                  <a:gd name="connsiteY16-5844" fmla="*/ 3630 h 10003"/>
                  <a:gd name="connsiteX17-5845" fmla="*/ 1982 w 10000"/>
                  <a:gd name="connsiteY17-5846" fmla="*/ 3690 h 10003"/>
                  <a:gd name="connsiteX18-5847" fmla="*/ 1115 w 10000"/>
                  <a:gd name="connsiteY18-5848" fmla="*/ 5462 h 10003"/>
                  <a:gd name="connsiteX19-5849" fmla="*/ 1 w 10000"/>
                  <a:gd name="connsiteY19-5850" fmla="*/ 8372 h 10003"/>
                  <a:gd name="connsiteX20-5851" fmla="*/ 671 w 10000"/>
                  <a:gd name="connsiteY20-5852" fmla="*/ 4496 h 10003"/>
                  <a:gd name="connsiteX0-5853" fmla="*/ 671 w 10000"/>
                  <a:gd name="connsiteY0-5854" fmla="*/ 4496 h 10004"/>
                  <a:gd name="connsiteX1-5855" fmla="*/ 1578 w 10000"/>
                  <a:gd name="connsiteY1-5856" fmla="*/ 2764 h 10004"/>
                  <a:gd name="connsiteX2-5857" fmla="*/ 2520 w 10000"/>
                  <a:gd name="connsiteY2-5858" fmla="*/ 627 h 10004"/>
                  <a:gd name="connsiteX3-5859" fmla="*/ 3404 w 10000"/>
                  <a:gd name="connsiteY3-5860" fmla="*/ 1033 h 10004"/>
                  <a:gd name="connsiteX4-5861" fmla="*/ 4616 w 10000"/>
                  <a:gd name="connsiteY4-5862" fmla="*/ 1 h 10004"/>
                  <a:gd name="connsiteX5-5863" fmla="*/ 5662 w 10000"/>
                  <a:gd name="connsiteY5-5864" fmla="*/ 1084 h 10004"/>
                  <a:gd name="connsiteX6-5865" fmla="*/ 7305 w 10000"/>
                  <a:gd name="connsiteY6-5866" fmla="*/ 196 h 10004"/>
                  <a:gd name="connsiteX7-5867" fmla="*/ 8495 w 10000"/>
                  <a:gd name="connsiteY7-5868" fmla="*/ 2591 h 10004"/>
                  <a:gd name="connsiteX8-5869" fmla="*/ 9396 w 10000"/>
                  <a:gd name="connsiteY8-5870" fmla="*/ 4619 h 10004"/>
                  <a:gd name="connsiteX9-5871" fmla="*/ 9998 w 10000"/>
                  <a:gd name="connsiteY9-5872" fmla="*/ 9980 h 10004"/>
                  <a:gd name="connsiteX10-5873" fmla="*/ 9218 w 10000"/>
                  <a:gd name="connsiteY10-5874" fmla="*/ 6343 h 10004"/>
                  <a:gd name="connsiteX11-5875" fmla="*/ 8341 w 10000"/>
                  <a:gd name="connsiteY11-5876" fmla="*/ 3843 h 10004"/>
                  <a:gd name="connsiteX12-5877" fmla="*/ 7240 w 10000"/>
                  <a:gd name="connsiteY12-5878" fmla="*/ 3470 h 10004"/>
                  <a:gd name="connsiteX13-5879" fmla="*/ 5662 w 10000"/>
                  <a:gd name="connsiteY13-5880" fmla="*/ 2492 h 10004"/>
                  <a:gd name="connsiteX14-5881" fmla="*/ 4622 w 10000"/>
                  <a:gd name="connsiteY14-5882" fmla="*/ 3245 h 10004"/>
                  <a:gd name="connsiteX15-5883" fmla="*/ 3734 w 10000"/>
                  <a:gd name="connsiteY15-5884" fmla="*/ 2231 h 10004"/>
                  <a:gd name="connsiteX16-5885" fmla="*/ 2837 w 10000"/>
                  <a:gd name="connsiteY16-5886" fmla="*/ 3630 h 10004"/>
                  <a:gd name="connsiteX17-5887" fmla="*/ 1982 w 10000"/>
                  <a:gd name="connsiteY17-5888" fmla="*/ 3690 h 10004"/>
                  <a:gd name="connsiteX18-5889" fmla="*/ 1115 w 10000"/>
                  <a:gd name="connsiteY18-5890" fmla="*/ 5462 h 10004"/>
                  <a:gd name="connsiteX19-5891" fmla="*/ 1 w 10000"/>
                  <a:gd name="connsiteY19-5892" fmla="*/ 8372 h 10004"/>
                  <a:gd name="connsiteX20-5893" fmla="*/ 671 w 10000"/>
                  <a:gd name="connsiteY20-5894" fmla="*/ 4496 h 10004"/>
                  <a:gd name="connsiteX0-5895" fmla="*/ 671 w 10000"/>
                  <a:gd name="connsiteY0-5896" fmla="*/ 4496 h 10003"/>
                  <a:gd name="connsiteX1-5897" fmla="*/ 1578 w 10000"/>
                  <a:gd name="connsiteY1-5898" fmla="*/ 2764 h 10003"/>
                  <a:gd name="connsiteX2-5899" fmla="*/ 2520 w 10000"/>
                  <a:gd name="connsiteY2-5900" fmla="*/ 627 h 10003"/>
                  <a:gd name="connsiteX3-5901" fmla="*/ 3404 w 10000"/>
                  <a:gd name="connsiteY3-5902" fmla="*/ 1033 h 10003"/>
                  <a:gd name="connsiteX4-5903" fmla="*/ 4616 w 10000"/>
                  <a:gd name="connsiteY4-5904" fmla="*/ 1 h 10003"/>
                  <a:gd name="connsiteX5-5905" fmla="*/ 5662 w 10000"/>
                  <a:gd name="connsiteY5-5906" fmla="*/ 1084 h 10003"/>
                  <a:gd name="connsiteX6-5907" fmla="*/ 7305 w 10000"/>
                  <a:gd name="connsiteY6-5908" fmla="*/ 196 h 10003"/>
                  <a:gd name="connsiteX7-5909" fmla="*/ 8495 w 10000"/>
                  <a:gd name="connsiteY7-5910" fmla="*/ 2591 h 10003"/>
                  <a:gd name="connsiteX8-5911" fmla="*/ 9396 w 10000"/>
                  <a:gd name="connsiteY8-5912" fmla="*/ 4619 h 10003"/>
                  <a:gd name="connsiteX9-5913" fmla="*/ 9998 w 10000"/>
                  <a:gd name="connsiteY9-5914" fmla="*/ 9980 h 10003"/>
                  <a:gd name="connsiteX10-5915" fmla="*/ 9263 w 10000"/>
                  <a:gd name="connsiteY10-5916" fmla="*/ 6230 h 10003"/>
                  <a:gd name="connsiteX11-5917" fmla="*/ 8341 w 10000"/>
                  <a:gd name="connsiteY11-5918" fmla="*/ 3843 h 10003"/>
                  <a:gd name="connsiteX12-5919" fmla="*/ 7240 w 10000"/>
                  <a:gd name="connsiteY12-5920" fmla="*/ 3470 h 10003"/>
                  <a:gd name="connsiteX13-5921" fmla="*/ 5662 w 10000"/>
                  <a:gd name="connsiteY13-5922" fmla="*/ 2492 h 10003"/>
                  <a:gd name="connsiteX14-5923" fmla="*/ 4622 w 10000"/>
                  <a:gd name="connsiteY14-5924" fmla="*/ 3245 h 10003"/>
                  <a:gd name="connsiteX15-5925" fmla="*/ 3734 w 10000"/>
                  <a:gd name="connsiteY15-5926" fmla="*/ 2231 h 10003"/>
                  <a:gd name="connsiteX16-5927" fmla="*/ 2837 w 10000"/>
                  <a:gd name="connsiteY16-5928" fmla="*/ 3630 h 10003"/>
                  <a:gd name="connsiteX17-5929" fmla="*/ 1982 w 10000"/>
                  <a:gd name="connsiteY17-5930" fmla="*/ 3690 h 10003"/>
                  <a:gd name="connsiteX18-5931" fmla="*/ 1115 w 10000"/>
                  <a:gd name="connsiteY18-5932" fmla="*/ 5462 h 10003"/>
                  <a:gd name="connsiteX19-5933" fmla="*/ 1 w 10000"/>
                  <a:gd name="connsiteY19-5934" fmla="*/ 8372 h 10003"/>
                  <a:gd name="connsiteX20-5935" fmla="*/ 671 w 10000"/>
                  <a:gd name="connsiteY20-5936" fmla="*/ 4496 h 10003"/>
                  <a:gd name="connsiteX0-5937" fmla="*/ 671 w 10000"/>
                  <a:gd name="connsiteY0-5938" fmla="*/ 4496 h 10003"/>
                  <a:gd name="connsiteX1-5939" fmla="*/ 1578 w 10000"/>
                  <a:gd name="connsiteY1-5940" fmla="*/ 2764 h 10003"/>
                  <a:gd name="connsiteX2-5941" fmla="*/ 2520 w 10000"/>
                  <a:gd name="connsiteY2-5942" fmla="*/ 627 h 10003"/>
                  <a:gd name="connsiteX3-5943" fmla="*/ 3404 w 10000"/>
                  <a:gd name="connsiteY3-5944" fmla="*/ 1033 h 10003"/>
                  <a:gd name="connsiteX4-5945" fmla="*/ 4616 w 10000"/>
                  <a:gd name="connsiteY4-5946" fmla="*/ 1 h 10003"/>
                  <a:gd name="connsiteX5-5947" fmla="*/ 5662 w 10000"/>
                  <a:gd name="connsiteY5-5948" fmla="*/ 1084 h 10003"/>
                  <a:gd name="connsiteX6-5949" fmla="*/ 7305 w 10000"/>
                  <a:gd name="connsiteY6-5950" fmla="*/ 196 h 10003"/>
                  <a:gd name="connsiteX7-5951" fmla="*/ 8495 w 10000"/>
                  <a:gd name="connsiteY7-5952" fmla="*/ 2591 h 10003"/>
                  <a:gd name="connsiteX8-5953" fmla="*/ 9396 w 10000"/>
                  <a:gd name="connsiteY8-5954" fmla="*/ 4619 h 10003"/>
                  <a:gd name="connsiteX9-5955" fmla="*/ 9998 w 10000"/>
                  <a:gd name="connsiteY9-5956" fmla="*/ 9980 h 10003"/>
                  <a:gd name="connsiteX10-5957" fmla="*/ 9263 w 10000"/>
                  <a:gd name="connsiteY10-5958" fmla="*/ 6230 h 10003"/>
                  <a:gd name="connsiteX11-5959" fmla="*/ 8341 w 10000"/>
                  <a:gd name="connsiteY11-5960" fmla="*/ 3843 h 10003"/>
                  <a:gd name="connsiteX12-5961" fmla="*/ 7002 w 10000"/>
                  <a:gd name="connsiteY12-5962" fmla="*/ 3395 h 10003"/>
                  <a:gd name="connsiteX13-5963" fmla="*/ 5662 w 10000"/>
                  <a:gd name="connsiteY13-5964" fmla="*/ 2492 h 10003"/>
                  <a:gd name="connsiteX14-5965" fmla="*/ 4622 w 10000"/>
                  <a:gd name="connsiteY14-5966" fmla="*/ 3245 h 10003"/>
                  <a:gd name="connsiteX15-5967" fmla="*/ 3734 w 10000"/>
                  <a:gd name="connsiteY15-5968" fmla="*/ 2231 h 10003"/>
                  <a:gd name="connsiteX16-5969" fmla="*/ 2837 w 10000"/>
                  <a:gd name="connsiteY16-5970" fmla="*/ 3630 h 10003"/>
                  <a:gd name="connsiteX17-5971" fmla="*/ 1982 w 10000"/>
                  <a:gd name="connsiteY17-5972" fmla="*/ 3690 h 10003"/>
                  <a:gd name="connsiteX18-5973" fmla="*/ 1115 w 10000"/>
                  <a:gd name="connsiteY18-5974" fmla="*/ 5462 h 10003"/>
                  <a:gd name="connsiteX19-5975" fmla="*/ 1 w 10000"/>
                  <a:gd name="connsiteY19-5976" fmla="*/ 8372 h 10003"/>
                  <a:gd name="connsiteX20-5977" fmla="*/ 671 w 10000"/>
                  <a:gd name="connsiteY20-5978" fmla="*/ 4496 h 10003"/>
                  <a:gd name="connsiteX0-5979" fmla="*/ 671 w 10000"/>
                  <a:gd name="connsiteY0-5980" fmla="*/ 4496 h 10003"/>
                  <a:gd name="connsiteX1-5981" fmla="*/ 1578 w 10000"/>
                  <a:gd name="connsiteY1-5982" fmla="*/ 2764 h 10003"/>
                  <a:gd name="connsiteX2-5983" fmla="*/ 2520 w 10000"/>
                  <a:gd name="connsiteY2-5984" fmla="*/ 627 h 10003"/>
                  <a:gd name="connsiteX3-5985" fmla="*/ 3404 w 10000"/>
                  <a:gd name="connsiteY3-5986" fmla="*/ 1033 h 10003"/>
                  <a:gd name="connsiteX4-5987" fmla="*/ 4616 w 10000"/>
                  <a:gd name="connsiteY4-5988" fmla="*/ 1 h 10003"/>
                  <a:gd name="connsiteX5-5989" fmla="*/ 5662 w 10000"/>
                  <a:gd name="connsiteY5-5990" fmla="*/ 1084 h 10003"/>
                  <a:gd name="connsiteX6-5991" fmla="*/ 7305 w 10000"/>
                  <a:gd name="connsiteY6-5992" fmla="*/ 196 h 10003"/>
                  <a:gd name="connsiteX7-5993" fmla="*/ 8495 w 10000"/>
                  <a:gd name="connsiteY7-5994" fmla="*/ 2591 h 10003"/>
                  <a:gd name="connsiteX8-5995" fmla="*/ 9396 w 10000"/>
                  <a:gd name="connsiteY8-5996" fmla="*/ 4619 h 10003"/>
                  <a:gd name="connsiteX9-5997" fmla="*/ 9998 w 10000"/>
                  <a:gd name="connsiteY9-5998" fmla="*/ 9980 h 10003"/>
                  <a:gd name="connsiteX10-5999" fmla="*/ 9263 w 10000"/>
                  <a:gd name="connsiteY10-6000" fmla="*/ 6230 h 10003"/>
                  <a:gd name="connsiteX11-6001" fmla="*/ 8341 w 10000"/>
                  <a:gd name="connsiteY11-6002" fmla="*/ 3843 h 10003"/>
                  <a:gd name="connsiteX12-6003" fmla="*/ 7002 w 10000"/>
                  <a:gd name="connsiteY12-6004" fmla="*/ 3395 h 10003"/>
                  <a:gd name="connsiteX13-6005" fmla="*/ 5826 w 10000"/>
                  <a:gd name="connsiteY13-6006" fmla="*/ 2191 h 10003"/>
                  <a:gd name="connsiteX14-6007" fmla="*/ 4622 w 10000"/>
                  <a:gd name="connsiteY14-6008" fmla="*/ 3245 h 10003"/>
                  <a:gd name="connsiteX15-6009" fmla="*/ 3734 w 10000"/>
                  <a:gd name="connsiteY15-6010" fmla="*/ 2231 h 10003"/>
                  <a:gd name="connsiteX16-6011" fmla="*/ 2837 w 10000"/>
                  <a:gd name="connsiteY16-6012" fmla="*/ 3630 h 10003"/>
                  <a:gd name="connsiteX17-6013" fmla="*/ 1982 w 10000"/>
                  <a:gd name="connsiteY17-6014" fmla="*/ 3690 h 10003"/>
                  <a:gd name="connsiteX18-6015" fmla="*/ 1115 w 10000"/>
                  <a:gd name="connsiteY18-6016" fmla="*/ 5462 h 10003"/>
                  <a:gd name="connsiteX19-6017" fmla="*/ 1 w 10000"/>
                  <a:gd name="connsiteY19-6018" fmla="*/ 8372 h 10003"/>
                  <a:gd name="connsiteX20-6019" fmla="*/ 671 w 10000"/>
                  <a:gd name="connsiteY20-6020" fmla="*/ 4496 h 10003"/>
                  <a:gd name="connsiteX0-6021" fmla="*/ 671 w 10000"/>
                  <a:gd name="connsiteY0-6022" fmla="*/ 4496 h 10003"/>
                  <a:gd name="connsiteX1-6023" fmla="*/ 1578 w 10000"/>
                  <a:gd name="connsiteY1-6024" fmla="*/ 2764 h 10003"/>
                  <a:gd name="connsiteX2-6025" fmla="*/ 2520 w 10000"/>
                  <a:gd name="connsiteY2-6026" fmla="*/ 627 h 10003"/>
                  <a:gd name="connsiteX3-6027" fmla="*/ 3404 w 10000"/>
                  <a:gd name="connsiteY3-6028" fmla="*/ 1033 h 10003"/>
                  <a:gd name="connsiteX4-6029" fmla="*/ 4616 w 10000"/>
                  <a:gd name="connsiteY4-6030" fmla="*/ 1 h 10003"/>
                  <a:gd name="connsiteX5-6031" fmla="*/ 5662 w 10000"/>
                  <a:gd name="connsiteY5-6032" fmla="*/ 1084 h 10003"/>
                  <a:gd name="connsiteX6-6033" fmla="*/ 7305 w 10000"/>
                  <a:gd name="connsiteY6-6034" fmla="*/ 196 h 10003"/>
                  <a:gd name="connsiteX7-6035" fmla="*/ 8495 w 10000"/>
                  <a:gd name="connsiteY7-6036" fmla="*/ 2591 h 10003"/>
                  <a:gd name="connsiteX8-6037" fmla="*/ 9396 w 10000"/>
                  <a:gd name="connsiteY8-6038" fmla="*/ 4619 h 10003"/>
                  <a:gd name="connsiteX9-6039" fmla="*/ 9998 w 10000"/>
                  <a:gd name="connsiteY9-6040" fmla="*/ 9980 h 10003"/>
                  <a:gd name="connsiteX10-6041" fmla="*/ 9263 w 10000"/>
                  <a:gd name="connsiteY10-6042" fmla="*/ 6230 h 10003"/>
                  <a:gd name="connsiteX11-6043" fmla="*/ 8341 w 10000"/>
                  <a:gd name="connsiteY11-6044" fmla="*/ 3843 h 10003"/>
                  <a:gd name="connsiteX12-6045" fmla="*/ 7002 w 10000"/>
                  <a:gd name="connsiteY12-6046" fmla="*/ 3395 h 10003"/>
                  <a:gd name="connsiteX13-6047" fmla="*/ 5826 w 10000"/>
                  <a:gd name="connsiteY13-6048" fmla="*/ 2191 h 10003"/>
                  <a:gd name="connsiteX14-6049" fmla="*/ 4637 w 10000"/>
                  <a:gd name="connsiteY14-6050" fmla="*/ 2831 h 10003"/>
                  <a:gd name="connsiteX15-6051" fmla="*/ 3734 w 10000"/>
                  <a:gd name="connsiteY15-6052" fmla="*/ 2231 h 10003"/>
                  <a:gd name="connsiteX16-6053" fmla="*/ 2837 w 10000"/>
                  <a:gd name="connsiteY16-6054" fmla="*/ 3630 h 10003"/>
                  <a:gd name="connsiteX17-6055" fmla="*/ 1982 w 10000"/>
                  <a:gd name="connsiteY17-6056" fmla="*/ 3690 h 10003"/>
                  <a:gd name="connsiteX18-6057" fmla="*/ 1115 w 10000"/>
                  <a:gd name="connsiteY18-6058" fmla="*/ 5462 h 10003"/>
                  <a:gd name="connsiteX19-6059" fmla="*/ 1 w 10000"/>
                  <a:gd name="connsiteY19-6060" fmla="*/ 8372 h 10003"/>
                  <a:gd name="connsiteX20-6061" fmla="*/ 671 w 10000"/>
                  <a:gd name="connsiteY20-6062" fmla="*/ 4496 h 10003"/>
                  <a:gd name="connsiteX0-6063" fmla="*/ 671 w 10000"/>
                  <a:gd name="connsiteY0-6064" fmla="*/ 4496 h 10003"/>
                  <a:gd name="connsiteX1-6065" fmla="*/ 1578 w 10000"/>
                  <a:gd name="connsiteY1-6066" fmla="*/ 2764 h 10003"/>
                  <a:gd name="connsiteX2-6067" fmla="*/ 2520 w 10000"/>
                  <a:gd name="connsiteY2-6068" fmla="*/ 627 h 10003"/>
                  <a:gd name="connsiteX3-6069" fmla="*/ 3404 w 10000"/>
                  <a:gd name="connsiteY3-6070" fmla="*/ 1033 h 10003"/>
                  <a:gd name="connsiteX4-6071" fmla="*/ 4616 w 10000"/>
                  <a:gd name="connsiteY4-6072" fmla="*/ 1 h 10003"/>
                  <a:gd name="connsiteX5-6073" fmla="*/ 5662 w 10000"/>
                  <a:gd name="connsiteY5-6074" fmla="*/ 1084 h 10003"/>
                  <a:gd name="connsiteX6-6075" fmla="*/ 7305 w 10000"/>
                  <a:gd name="connsiteY6-6076" fmla="*/ 196 h 10003"/>
                  <a:gd name="connsiteX7-6077" fmla="*/ 8495 w 10000"/>
                  <a:gd name="connsiteY7-6078" fmla="*/ 2591 h 10003"/>
                  <a:gd name="connsiteX8-6079" fmla="*/ 9396 w 10000"/>
                  <a:gd name="connsiteY8-6080" fmla="*/ 4619 h 10003"/>
                  <a:gd name="connsiteX9-6081" fmla="*/ 9998 w 10000"/>
                  <a:gd name="connsiteY9-6082" fmla="*/ 9980 h 10003"/>
                  <a:gd name="connsiteX10-6083" fmla="*/ 9263 w 10000"/>
                  <a:gd name="connsiteY10-6084" fmla="*/ 6230 h 10003"/>
                  <a:gd name="connsiteX11-6085" fmla="*/ 8341 w 10000"/>
                  <a:gd name="connsiteY11-6086" fmla="*/ 3843 h 10003"/>
                  <a:gd name="connsiteX12-6087" fmla="*/ 7002 w 10000"/>
                  <a:gd name="connsiteY12-6088" fmla="*/ 3395 h 10003"/>
                  <a:gd name="connsiteX13-6089" fmla="*/ 5826 w 10000"/>
                  <a:gd name="connsiteY13-6090" fmla="*/ 2191 h 10003"/>
                  <a:gd name="connsiteX14-6091" fmla="*/ 4637 w 10000"/>
                  <a:gd name="connsiteY14-6092" fmla="*/ 2831 h 10003"/>
                  <a:gd name="connsiteX15-6093" fmla="*/ 3734 w 10000"/>
                  <a:gd name="connsiteY15-6094" fmla="*/ 2231 h 10003"/>
                  <a:gd name="connsiteX16-6095" fmla="*/ 2837 w 10000"/>
                  <a:gd name="connsiteY16-6096" fmla="*/ 3630 h 10003"/>
                  <a:gd name="connsiteX17-6097" fmla="*/ 1982 w 10000"/>
                  <a:gd name="connsiteY17-6098" fmla="*/ 3690 h 10003"/>
                  <a:gd name="connsiteX18-6099" fmla="*/ 1115 w 10000"/>
                  <a:gd name="connsiteY18-6100" fmla="*/ 5462 h 10003"/>
                  <a:gd name="connsiteX19-6101" fmla="*/ 1 w 10000"/>
                  <a:gd name="connsiteY19-6102" fmla="*/ 8372 h 10003"/>
                  <a:gd name="connsiteX20-6103" fmla="*/ 671 w 10000"/>
                  <a:gd name="connsiteY20-6104" fmla="*/ 4496 h 10003"/>
                  <a:gd name="connsiteX0-6105" fmla="*/ 671 w 10000"/>
                  <a:gd name="connsiteY0-6106" fmla="*/ 4496 h 10003"/>
                  <a:gd name="connsiteX1-6107" fmla="*/ 1578 w 10000"/>
                  <a:gd name="connsiteY1-6108" fmla="*/ 2764 h 10003"/>
                  <a:gd name="connsiteX2-6109" fmla="*/ 2520 w 10000"/>
                  <a:gd name="connsiteY2-6110" fmla="*/ 627 h 10003"/>
                  <a:gd name="connsiteX3-6111" fmla="*/ 3404 w 10000"/>
                  <a:gd name="connsiteY3-6112" fmla="*/ 1033 h 10003"/>
                  <a:gd name="connsiteX4-6113" fmla="*/ 4616 w 10000"/>
                  <a:gd name="connsiteY4-6114" fmla="*/ 1 h 10003"/>
                  <a:gd name="connsiteX5-6115" fmla="*/ 5662 w 10000"/>
                  <a:gd name="connsiteY5-6116" fmla="*/ 1084 h 10003"/>
                  <a:gd name="connsiteX6-6117" fmla="*/ 7305 w 10000"/>
                  <a:gd name="connsiteY6-6118" fmla="*/ 196 h 10003"/>
                  <a:gd name="connsiteX7-6119" fmla="*/ 8495 w 10000"/>
                  <a:gd name="connsiteY7-6120" fmla="*/ 2591 h 10003"/>
                  <a:gd name="connsiteX8-6121" fmla="*/ 9396 w 10000"/>
                  <a:gd name="connsiteY8-6122" fmla="*/ 4619 h 10003"/>
                  <a:gd name="connsiteX9-6123" fmla="*/ 9998 w 10000"/>
                  <a:gd name="connsiteY9-6124" fmla="*/ 9980 h 10003"/>
                  <a:gd name="connsiteX10-6125" fmla="*/ 9263 w 10000"/>
                  <a:gd name="connsiteY10-6126" fmla="*/ 6230 h 10003"/>
                  <a:gd name="connsiteX11-6127" fmla="*/ 8341 w 10000"/>
                  <a:gd name="connsiteY11-6128" fmla="*/ 3843 h 10003"/>
                  <a:gd name="connsiteX12-6129" fmla="*/ 7002 w 10000"/>
                  <a:gd name="connsiteY12-6130" fmla="*/ 3395 h 10003"/>
                  <a:gd name="connsiteX13-6131" fmla="*/ 5826 w 10000"/>
                  <a:gd name="connsiteY13-6132" fmla="*/ 2191 h 10003"/>
                  <a:gd name="connsiteX14-6133" fmla="*/ 4637 w 10000"/>
                  <a:gd name="connsiteY14-6134" fmla="*/ 2831 h 10003"/>
                  <a:gd name="connsiteX15-6135" fmla="*/ 3734 w 10000"/>
                  <a:gd name="connsiteY15-6136" fmla="*/ 2231 h 10003"/>
                  <a:gd name="connsiteX16-6137" fmla="*/ 2837 w 10000"/>
                  <a:gd name="connsiteY16-6138" fmla="*/ 3630 h 10003"/>
                  <a:gd name="connsiteX17-6139" fmla="*/ 1982 w 10000"/>
                  <a:gd name="connsiteY17-6140" fmla="*/ 3690 h 10003"/>
                  <a:gd name="connsiteX18-6141" fmla="*/ 1115 w 10000"/>
                  <a:gd name="connsiteY18-6142" fmla="*/ 5462 h 10003"/>
                  <a:gd name="connsiteX19-6143" fmla="*/ 1 w 10000"/>
                  <a:gd name="connsiteY19-6144" fmla="*/ 8372 h 10003"/>
                  <a:gd name="connsiteX20-6145" fmla="*/ 671 w 10000"/>
                  <a:gd name="connsiteY20-6146" fmla="*/ 4496 h 10003"/>
                  <a:gd name="connsiteX0-6147" fmla="*/ 671 w 10000"/>
                  <a:gd name="connsiteY0-6148" fmla="*/ 4496 h 10003"/>
                  <a:gd name="connsiteX1-6149" fmla="*/ 1578 w 10000"/>
                  <a:gd name="connsiteY1-6150" fmla="*/ 2764 h 10003"/>
                  <a:gd name="connsiteX2-6151" fmla="*/ 2520 w 10000"/>
                  <a:gd name="connsiteY2-6152" fmla="*/ 627 h 10003"/>
                  <a:gd name="connsiteX3-6153" fmla="*/ 3404 w 10000"/>
                  <a:gd name="connsiteY3-6154" fmla="*/ 1033 h 10003"/>
                  <a:gd name="connsiteX4-6155" fmla="*/ 4616 w 10000"/>
                  <a:gd name="connsiteY4-6156" fmla="*/ 1 h 10003"/>
                  <a:gd name="connsiteX5-6157" fmla="*/ 5662 w 10000"/>
                  <a:gd name="connsiteY5-6158" fmla="*/ 1084 h 10003"/>
                  <a:gd name="connsiteX6-6159" fmla="*/ 7305 w 10000"/>
                  <a:gd name="connsiteY6-6160" fmla="*/ 196 h 10003"/>
                  <a:gd name="connsiteX7-6161" fmla="*/ 8495 w 10000"/>
                  <a:gd name="connsiteY7-6162" fmla="*/ 2591 h 10003"/>
                  <a:gd name="connsiteX8-6163" fmla="*/ 9396 w 10000"/>
                  <a:gd name="connsiteY8-6164" fmla="*/ 4619 h 10003"/>
                  <a:gd name="connsiteX9-6165" fmla="*/ 9998 w 10000"/>
                  <a:gd name="connsiteY9-6166" fmla="*/ 9980 h 10003"/>
                  <a:gd name="connsiteX10-6167" fmla="*/ 9263 w 10000"/>
                  <a:gd name="connsiteY10-6168" fmla="*/ 6230 h 10003"/>
                  <a:gd name="connsiteX11-6169" fmla="*/ 8341 w 10000"/>
                  <a:gd name="connsiteY11-6170" fmla="*/ 3843 h 10003"/>
                  <a:gd name="connsiteX12-6171" fmla="*/ 7002 w 10000"/>
                  <a:gd name="connsiteY12-6172" fmla="*/ 3395 h 10003"/>
                  <a:gd name="connsiteX13-6173" fmla="*/ 5826 w 10000"/>
                  <a:gd name="connsiteY13-6174" fmla="*/ 2191 h 10003"/>
                  <a:gd name="connsiteX14-6175" fmla="*/ 4815 w 10000"/>
                  <a:gd name="connsiteY14-6176" fmla="*/ 2643 h 10003"/>
                  <a:gd name="connsiteX15-6177" fmla="*/ 3734 w 10000"/>
                  <a:gd name="connsiteY15-6178" fmla="*/ 2231 h 10003"/>
                  <a:gd name="connsiteX16-6179" fmla="*/ 2837 w 10000"/>
                  <a:gd name="connsiteY16-6180" fmla="*/ 3630 h 10003"/>
                  <a:gd name="connsiteX17-6181" fmla="*/ 1982 w 10000"/>
                  <a:gd name="connsiteY17-6182" fmla="*/ 3690 h 10003"/>
                  <a:gd name="connsiteX18-6183" fmla="*/ 1115 w 10000"/>
                  <a:gd name="connsiteY18-6184" fmla="*/ 5462 h 10003"/>
                  <a:gd name="connsiteX19-6185" fmla="*/ 1 w 10000"/>
                  <a:gd name="connsiteY19-6186" fmla="*/ 8372 h 10003"/>
                  <a:gd name="connsiteX20-6187" fmla="*/ 671 w 10000"/>
                  <a:gd name="connsiteY20-6188" fmla="*/ 4496 h 10003"/>
                  <a:gd name="connsiteX0-6189" fmla="*/ 671 w 10000"/>
                  <a:gd name="connsiteY0-6190" fmla="*/ 4497 h 10004"/>
                  <a:gd name="connsiteX1-6191" fmla="*/ 1578 w 10000"/>
                  <a:gd name="connsiteY1-6192" fmla="*/ 2765 h 10004"/>
                  <a:gd name="connsiteX2-6193" fmla="*/ 2520 w 10000"/>
                  <a:gd name="connsiteY2-6194" fmla="*/ 628 h 10004"/>
                  <a:gd name="connsiteX3-6195" fmla="*/ 3404 w 10000"/>
                  <a:gd name="connsiteY3-6196" fmla="*/ 1034 h 10004"/>
                  <a:gd name="connsiteX4-6197" fmla="*/ 4616 w 10000"/>
                  <a:gd name="connsiteY4-6198" fmla="*/ 2 h 10004"/>
                  <a:gd name="connsiteX5-6199" fmla="*/ 5692 w 10000"/>
                  <a:gd name="connsiteY5-6200" fmla="*/ 709 h 10004"/>
                  <a:gd name="connsiteX6-6201" fmla="*/ 7305 w 10000"/>
                  <a:gd name="connsiteY6-6202" fmla="*/ 197 h 10004"/>
                  <a:gd name="connsiteX7-6203" fmla="*/ 8495 w 10000"/>
                  <a:gd name="connsiteY7-6204" fmla="*/ 2592 h 10004"/>
                  <a:gd name="connsiteX8-6205" fmla="*/ 9396 w 10000"/>
                  <a:gd name="connsiteY8-6206" fmla="*/ 4620 h 10004"/>
                  <a:gd name="connsiteX9-6207" fmla="*/ 9998 w 10000"/>
                  <a:gd name="connsiteY9-6208" fmla="*/ 9981 h 10004"/>
                  <a:gd name="connsiteX10-6209" fmla="*/ 9263 w 10000"/>
                  <a:gd name="connsiteY10-6210" fmla="*/ 6231 h 10004"/>
                  <a:gd name="connsiteX11-6211" fmla="*/ 8341 w 10000"/>
                  <a:gd name="connsiteY11-6212" fmla="*/ 3844 h 10004"/>
                  <a:gd name="connsiteX12-6213" fmla="*/ 7002 w 10000"/>
                  <a:gd name="connsiteY12-6214" fmla="*/ 3396 h 10004"/>
                  <a:gd name="connsiteX13-6215" fmla="*/ 5826 w 10000"/>
                  <a:gd name="connsiteY13-6216" fmla="*/ 2192 h 10004"/>
                  <a:gd name="connsiteX14-6217" fmla="*/ 4815 w 10000"/>
                  <a:gd name="connsiteY14-6218" fmla="*/ 2644 h 10004"/>
                  <a:gd name="connsiteX15-6219" fmla="*/ 3734 w 10000"/>
                  <a:gd name="connsiteY15-6220" fmla="*/ 2232 h 10004"/>
                  <a:gd name="connsiteX16-6221" fmla="*/ 2837 w 10000"/>
                  <a:gd name="connsiteY16-6222" fmla="*/ 3631 h 10004"/>
                  <a:gd name="connsiteX17-6223" fmla="*/ 1982 w 10000"/>
                  <a:gd name="connsiteY17-6224" fmla="*/ 3691 h 10004"/>
                  <a:gd name="connsiteX18-6225" fmla="*/ 1115 w 10000"/>
                  <a:gd name="connsiteY18-6226" fmla="*/ 5463 h 10004"/>
                  <a:gd name="connsiteX19-6227" fmla="*/ 1 w 10000"/>
                  <a:gd name="connsiteY19-6228" fmla="*/ 8373 h 10004"/>
                  <a:gd name="connsiteX20-6229" fmla="*/ 671 w 10000"/>
                  <a:gd name="connsiteY20-6230" fmla="*/ 4497 h 10004"/>
                  <a:gd name="connsiteX0-6231" fmla="*/ 671 w 10000"/>
                  <a:gd name="connsiteY0-6232" fmla="*/ 4498 h 10005"/>
                  <a:gd name="connsiteX1-6233" fmla="*/ 1578 w 10000"/>
                  <a:gd name="connsiteY1-6234" fmla="*/ 2766 h 10005"/>
                  <a:gd name="connsiteX2-6235" fmla="*/ 2520 w 10000"/>
                  <a:gd name="connsiteY2-6236" fmla="*/ 629 h 10005"/>
                  <a:gd name="connsiteX3-6237" fmla="*/ 3404 w 10000"/>
                  <a:gd name="connsiteY3-6238" fmla="*/ 1035 h 10005"/>
                  <a:gd name="connsiteX4-6239" fmla="*/ 4616 w 10000"/>
                  <a:gd name="connsiteY4-6240" fmla="*/ 3 h 10005"/>
                  <a:gd name="connsiteX5-6241" fmla="*/ 5692 w 10000"/>
                  <a:gd name="connsiteY5-6242" fmla="*/ 710 h 10005"/>
                  <a:gd name="connsiteX6-6243" fmla="*/ 7305 w 10000"/>
                  <a:gd name="connsiteY6-6244" fmla="*/ 198 h 10005"/>
                  <a:gd name="connsiteX7-6245" fmla="*/ 8495 w 10000"/>
                  <a:gd name="connsiteY7-6246" fmla="*/ 2593 h 10005"/>
                  <a:gd name="connsiteX8-6247" fmla="*/ 9396 w 10000"/>
                  <a:gd name="connsiteY8-6248" fmla="*/ 4621 h 10005"/>
                  <a:gd name="connsiteX9-6249" fmla="*/ 9998 w 10000"/>
                  <a:gd name="connsiteY9-6250" fmla="*/ 9982 h 10005"/>
                  <a:gd name="connsiteX10-6251" fmla="*/ 9263 w 10000"/>
                  <a:gd name="connsiteY10-6252" fmla="*/ 6232 h 10005"/>
                  <a:gd name="connsiteX11-6253" fmla="*/ 8341 w 10000"/>
                  <a:gd name="connsiteY11-6254" fmla="*/ 3845 h 10005"/>
                  <a:gd name="connsiteX12-6255" fmla="*/ 7002 w 10000"/>
                  <a:gd name="connsiteY12-6256" fmla="*/ 3397 h 10005"/>
                  <a:gd name="connsiteX13-6257" fmla="*/ 5826 w 10000"/>
                  <a:gd name="connsiteY13-6258" fmla="*/ 2193 h 10005"/>
                  <a:gd name="connsiteX14-6259" fmla="*/ 4815 w 10000"/>
                  <a:gd name="connsiteY14-6260" fmla="*/ 2645 h 10005"/>
                  <a:gd name="connsiteX15-6261" fmla="*/ 3734 w 10000"/>
                  <a:gd name="connsiteY15-6262" fmla="*/ 2233 h 10005"/>
                  <a:gd name="connsiteX16-6263" fmla="*/ 2837 w 10000"/>
                  <a:gd name="connsiteY16-6264" fmla="*/ 3632 h 10005"/>
                  <a:gd name="connsiteX17-6265" fmla="*/ 1982 w 10000"/>
                  <a:gd name="connsiteY17-6266" fmla="*/ 3692 h 10005"/>
                  <a:gd name="connsiteX18-6267" fmla="*/ 1115 w 10000"/>
                  <a:gd name="connsiteY18-6268" fmla="*/ 5464 h 10005"/>
                  <a:gd name="connsiteX19-6269" fmla="*/ 1 w 10000"/>
                  <a:gd name="connsiteY19-6270" fmla="*/ 8374 h 10005"/>
                  <a:gd name="connsiteX20-6271" fmla="*/ 671 w 10000"/>
                  <a:gd name="connsiteY20-6272" fmla="*/ 4498 h 10005"/>
                  <a:gd name="connsiteX0-6273" fmla="*/ 671 w 10000"/>
                  <a:gd name="connsiteY0-6274" fmla="*/ 4498 h 10005"/>
                  <a:gd name="connsiteX1-6275" fmla="*/ 1578 w 10000"/>
                  <a:gd name="connsiteY1-6276" fmla="*/ 2766 h 10005"/>
                  <a:gd name="connsiteX2-6277" fmla="*/ 2520 w 10000"/>
                  <a:gd name="connsiteY2-6278" fmla="*/ 629 h 10005"/>
                  <a:gd name="connsiteX3-6279" fmla="*/ 3404 w 10000"/>
                  <a:gd name="connsiteY3-6280" fmla="*/ 1035 h 10005"/>
                  <a:gd name="connsiteX4-6281" fmla="*/ 4616 w 10000"/>
                  <a:gd name="connsiteY4-6282" fmla="*/ 3 h 10005"/>
                  <a:gd name="connsiteX5-6283" fmla="*/ 5692 w 10000"/>
                  <a:gd name="connsiteY5-6284" fmla="*/ 710 h 10005"/>
                  <a:gd name="connsiteX6-6285" fmla="*/ 7305 w 10000"/>
                  <a:gd name="connsiteY6-6286" fmla="*/ 198 h 10005"/>
                  <a:gd name="connsiteX7-6287" fmla="*/ 8495 w 10000"/>
                  <a:gd name="connsiteY7-6288" fmla="*/ 2593 h 10005"/>
                  <a:gd name="connsiteX8-6289" fmla="*/ 9396 w 10000"/>
                  <a:gd name="connsiteY8-6290" fmla="*/ 4621 h 10005"/>
                  <a:gd name="connsiteX9-6291" fmla="*/ 9998 w 10000"/>
                  <a:gd name="connsiteY9-6292" fmla="*/ 9982 h 10005"/>
                  <a:gd name="connsiteX10-6293" fmla="*/ 9263 w 10000"/>
                  <a:gd name="connsiteY10-6294" fmla="*/ 6232 h 10005"/>
                  <a:gd name="connsiteX11-6295" fmla="*/ 8341 w 10000"/>
                  <a:gd name="connsiteY11-6296" fmla="*/ 3845 h 10005"/>
                  <a:gd name="connsiteX12-6297" fmla="*/ 7002 w 10000"/>
                  <a:gd name="connsiteY12-6298" fmla="*/ 3397 h 10005"/>
                  <a:gd name="connsiteX13-6299" fmla="*/ 5826 w 10000"/>
                  <a:gd name="connsiteY13-6300" fmla="*/ 2193 h 10005"/>
                  <a:gd name="connsiteX14-6301" fmla="*/ 4815 w 10000"/>
                  <a:gd name="connsiteY14-6302" fmla="*/ 2645 h 10005"/>
                  <a:gd name="connsiteX15-6303" fmla="*/ 3734 w 10000"/>
                  <a:gd name="connsiteY15-6304" fmla="*/ 2233 h 10005"/>
                  <a:gd name="connsiteX16-6305" fmla="*/ 2837 w 10000"/>
                  <a:gd name="connsiteY16-6306" fmla="*/ 3632 h 10005"/>
                  <a:gd name="connsiteX17-6307" fmla="*/ 1982 w 10000"/>
                  <a:gd name="connsiteY17-6308" fmla="*/ 3692 h 10005"/>
                  <a:gd name="connsiteX18-6309" fmla="*/ 1115 w 10000"/>
                  <a:gd name="connsiteY18-6310" fmla="*/ 5464 h 10005"/>
                  <a:gd name="connsiteX19-6311" fmla="*/ 1 w 10000"/>
                  <a:gd name="connsiteY19-6312" fmla="*/ 8374 h 10005"/>
                  <a:gd name="connsiteX20-6313" fmla="*/ 671 w 10000"/>
                  <a:gd name="connsiteY20-6314" fmla="*/ 4498 h 10005"/>
                  <a:gd name="connsiteX0-6315" fmla="*/ 671 w 10000"/>
                  <a:gd name="connsiteY0-6316" fmla="*/ 4500 h 10007"/>
                  <a:gd name="connsiteX1-6317" fmla="*/ 1578 w 10000"/>
                  <a:gd name="connsiteY1-6318" fmla="*/ 2768 h 10007"/>
                  <a:gd name="connsiteX2-6319" fmla="*/ 2520 w 10000"/>
                  <a:gd name="connsiteY2-6320" fmla="*/ 631 h 10007"/>
                  <a:gd name="connsiteX3-6321" fmla="*/ 3404 w 10000"/>
                  <a:gd name="connsiteY3-6322" fmla="*/ 1037 h 10007"/>
                  <a:gd name="connsiteX4-6323" fmla="*/ 4616 w 10000"/>
                  <a:gd name="connsiteY4-6324" fmla="*/ 5 h 10007"/>
                  <a:gd name="connsiteX5-6325" fmla="*/ 5811 w 10000"/>
                  <a:gd name="connsiteY5-6326" fmla="*/ 637 h 10007"/>
                  <a:gd name="connsiteX6-6327" fmla="*/ 7305 w 10000"/>
                  <a:gd name="connsiteY6-6328" fmla="*/ 200 h 10007"/>
                  <a:gd name="connsiteX7-6329" fmla="*/ 8495 w 10000"/>
                  <a:gd name="connsiteY7-6330" fmla="*/ 2595 h 10007"/>
                  <a:gd name="connsiteX8-6331" fmla="*/ 9396 w 10000"/>
                  <a:gd name="connsiteY8-6332" fmla="*/ 4623 h 10007"/>
                  <a:gd name="connsiteX9-6333" fmla="*/ 9998 w 10000"/>
                  <a:gd name="connsiteY9-6334" fmla="*/ 9984 h 10007"/>
                  <a:gd name="connsiteX10-6335" fmla="*/ 9263 w 10000"/>
                  <a:gd name="connsiteY10-6336" fmla="*/ 6234 h 10007"/>
                  <a:gd name="connsiteX11-6337" fmla="*/ 8341 w 10000"/>
                  <a:gd name="connsiteY11-6338" fmla="*/ 3847 h 10007"/>
                  <a:gd name="connsiteX12-6339" fmla="*/ 7002 w 10000"/>
                  <a:gd name="connsiteY12-6340" fmla="*/ 3399 h 10007"/>
                  <a:gd name="connsiteX13-6341" fmla="*/ 5826 w 10000"/>
                  <a:gd name="connsiteY13-6342" fmla="*/ 2195 h 10007"/>
                  <a:gd name="connsiteX14-6343" fmla="*/ 4815 w 10000"/>
                  <a:gd name="connsiteY14-6344" fmla="*/ 2647 h 10007"/>
                  <a:gd name="connsiteX15-6345" fmla="*/ 3734 w 10000"/>
                  <a:gd name="connsiteY15-6346" fmla="*/ 2235 h 10007"/>
                  <a:gd name="connsiteX16-6347" fmla="*/ 2837 w 10000"/>
                  <a:gd name="connsiteY16-6348" fmla="*/ 3634 h 10007"/>
                  <a:gd name="connsiteX17-6349" fmla="*/ 1982 w 10000"/>
                  <a:gd name="connsiteY17-6350" fmla="*/ 3694 h 10007"/>
                  <a:gd name="connsiteX18-6351" fmla="*/ 1115 w 10000"/>
                  <a:gd name="connsiteY18-6352" fmla="*/ 5466 h 10007"/>
                  <a:gd name="connsiteX19-6353" fmla="*/ 1 w 10000"/>
                  <a:gd name="connsiteY19-6354" fmla="*/ 8376 h 10007"/>
                  <a:gd name="connsiteX20-6355" fmla="*/ 671 w 10000"/>
                  <a:gd name="connsiteY20-6356" fmla="*/ 4500 h 10007"/>
                  <a:gd name="connsiteX0-6357" fmla="*/ 671 w 10000"/>
                  <a:gd name="connsiteY0-6358" fmla="*/ 4500 h 10007"/>
                  <a:gd name="connsiteX1-6359" fmla="*/ 1578 w 10000"/>
                  <a:gd name="connsiteY1-6360" fmla="*/ 2768 h 10007"/>
                  <a:gd name="connsiteX2-6361" fmla="*/ 2520 w 10000"/>
                  <a:gd name="connsiteY2-6362" fmla="*/ 631 h 10007"/>
                  <a:gd name="connsiteX3-6363" fmla="*/ 3404 w 10000"/>
                  <a:gd name="connsiteY3-6364" fmla="*/ 1037 h 10007"/>
                  <a:gd name="connsiteX4-6365" fmla="*/ 4616 w 10000"/>
                  <a:gd name="connsiteY4-6366" fmla="*/ 5 h 10007"/>
                  <a:gd name="connsiteX5-6367" fmla="*/ 5811 w 10000"/>
                  <a:gd name="connsiteY5-6368" fmla="*/ 637 h 10007"/>
                  <a:gd name="connsiteX6-6369" fmla="*/ 7305 w 10000"/>
                  <a:gd name="connsiteY6-6370" fmla="*/ 200 h 10007"/>
                  <a:gd name="connsiteX7-6371" fmla="*/ 8733 w 10000"/>
                  <a:gd name="connsiteY7-6372" fmla="*/ 3272 h 10007"/>
                  <a:gd name="connsiteX8-6373" fmla="*/ 9396 w 10000"/>
                  <a:gd name="connsiteY8-6374" fmla="*/ 4623 h 10007"/>
                  <a:gd name="connsiteX9-6375" fmla="*/ 9998 w 10000"/>
                  <a:gd name="connsiteY9-6376" fmla="*/ 9984 h 10007"/>
                  <a:gd name="connsiteX10-6377" fmla="*/ 9263 w 10000"/>
                  <a:gd name="connsiteY10-6378" fmla="*/ 6234 h 10007"/>
                  <a:gd name="connsiteX11-6379" fmla="*/ 8341 w 10000"/>
                  <a:gd name="connsiteY11-6380" fmla="*/ 3847 h 10007"/>
                  <a:gd name="connsiteX12-6381" fmla="*/ 7002 w 10000"/>
                  <a:gd name="connsiteY12-6382" fmla="*/ 3399 h 10007"/>
                  <a:gd name="connsiteX13-6383" fmla="*/ 5826 w 10000"/>
                  <a:gd name="connsiteY13-6384" fmla="*/ 2195 h 10007"/>
                  <a:gd name="connsiteX14-6385" fmla="*/ 4815 w 10000"/>
                  <a:gd name="connsiteY14-6386" fmla="*/ 2647 h 10007"/>
                  <a:gd name="connsiteX15-6387" fmla="*/ 3734 w 10000"/>
                  <a:gd name="connsiteY15-6388" fmla="*/ 2235 h 10007"/>
                  <a:gd name="connsiteX16-6389" fmla="*/ 2837 w 10000"/>
                  <a:gd name="connsiteY16-6390" fmla="*/ 3634 h 10007"/>
                  <a:gd name="connsiteX17-6391" fmla="*/ 1982 w 10000"/>
                  <a:gd name="connsiteY17-6392" fmla="*/ 3694 h 10007"/>
                  <a:gd name="connsiteX18-6393" fmla="*/ 1115 w 10000"/>
                  <a:gd name="connsiteY18-6394" fmla="*/ 5466 h 10007"/>
                  <a:gd name="connsiteX19-6395" fmla="*/ 1 w 10000"/>
                  <a:gd name="connsiteY19-6396" fmla="*/ 8376 h 10007"/>
                  <a:gd name="connsiteX20-6397" fmla="*/ 671 w 10000"/>
                  <a:gd name="connsiteY20-6398" fmla="*/ 4500 h 10007"/>
                  <a:gd name="connsiteX0-6399" fmla="*/ 671 w 10000"/>
                  <a:gd name="connsiteY0-6400" fmla="*/ 4500 h 10007"/>
                  <a:gd name="connsiteX1-6401" fmla="*/ 1578 w 10000"/>
                  <a:gd name="connsiteY1-6402" fmla="*/ 2768 h 10007"/>
                  <a:gd name="connsiteX2-6403" fmla="*/ 2520 w 10000"/>
                  <a:gd name="connsiteY2-6404" fmla="*/ 631 h 10007"/>
                  <a:gd name="connsiteX3-6405" fmla="*/ 3404 w 10000"/>
                  <a:gd name="connsiteY3-6406" fmla="*/ 1037 h 10007"/>
                  <a:gd name="connsiteX4-6407" fmla="*/ 4616 w 10000"/>
                  <a:gd name="connsiteY4-6408" fmla="*/ 5 h 10007"/>
                  <a:gd name="connsiteX5-6409" fmla="*/ 5811 w 10000"/>
                  <a:gd name="connsiteY5-6410" fmla="*/ 637 h 10007"/>
                  <a:gd name="connsiteX6-6411" fmla="*/ 7305 w 10000"/>
                  <a:gd name="connsiteY6-6412" fmla="*/ 200 h 10007"/>
                  <a:gd name="connsiteX7-6413" fmla="*/ 8733 w 10000"/>
                  <a:gd name="connsiteY7-6414" fmla="*/ 3272 h 10007"/>
                  <a:gd name="connsiteX8-6415" fmla="*/ 9396 w 10000"/>
                  <a:gd name="connsiteY8-6416" fmla="*/ 4623 h 10007"/>
                  <a:gd name="connsiteX9-6417" fmla="*/ 9998 w 10000"/>
                  <a:gd name="connsiteY9-6418" fmla="*/ 9984 h 10007"/>
                  <a:gd name="connsiteX10-6419" fmla="*/ 9263 w 10000"/>
                  <a:gd name="connsiteY10-6420" fmla="*/ 6234 h 10007"/>
                  <a:gd name="connsiteX11-6421" fmla="*/ 8341 w 10000"/>
                  <a:gd name="connsiteY11-6422" fmla="*/ 3847 h 10007"/>
                  <a:gd name="connsiteX12-6423" fmla="*/ 7002 w 10000"/>
                  <a:gd name="connsiteY12-6424" fmla="*/ 3399 h 10007"/>
                  <a:gd name="connsiteX13-6425" fmla="*/ 5826 w 10000"/>
                  <a:gd name="connsiteY13-6426" fmla="*/ 2195 h 10007"/>
                  <a:gd name="connsiteX14-6427" fmla="*/ 4815 w 10000"/>
                  <a:gd name="connsiteY14-6428" fmla="*/ 2647 h 10007"/>
                  <a:gd name="connsiteX15-6429" fmla="*/ 3734 w 10000"/>
                  <a:gd name="connsiteY15-6430" fmla="*/ 2235 h 10007"/>
                  <a:gd name="connsiteX16-6431" fmla="*/ 2837 w 10000"/>
                  <a:gd name="connsiteY16-6432" fmla="*/ 3634 h 10007"/>
                  <a:gd name="connsiteX17-6433" fmla="*/ 1982 w 10000"/>
                  <a:gd name="connsiteY17-6434" fmla="*/ 3694 h 10007"/>
                  <a:gd name="connsiteX18-6435" fmla="*/ 1115 w 10000"/>
                  <a:gd name="connsiteY18-6436" fmla="*/ 5466 h 10007"/>
                  <a:gd name="connsiteX19-6437" fmla="*/ 1 w 10000"/>
                  <a:gd name="connsiteY19-6438" fmla="*/ 8376 h 10007"/>
                  <a:gd name="connsiteX20-6439" fmla="*/ 671 w 10000"/>
                  <a:gd name="connsiteY20-6440" fmla="*/ 4500 h 10007"/>
                  <a:gd name="connsiteX0-6441" fmla="*/ 671 w 10000"/>
                  <a:gd name="connsiteY0-6442" fmla="*/ 4500 h 10007"/>
                  <a:gd name="connsiteX1-6443" fmla="*/ 1578 w 10000"/>
                  <a:gd name="connsiteY1-6444" fmla="*/ 2768 h 10007"/>
                  <a:gd name="connsiteX2-6445" fmla="*/ 2520 w 10000"/>
                  <a:gd name="connsiteY2-6446" fmla="*/ 631 h 10007"/>
                  <a:gd name="connsiteX3-6447" fmla="*/ 3404 w 10000"/>
                  <a:gd name="connsiteY3-6448" fmla="*/ 1037 h 10007"/>
                  <a:gd name="connsiteX4-6449" fmla="*/ 4616 w 10000"/>
                  <a:gd name="connsiteY4-6450" fmla="*/ 5 h 10007"/>
                  <a:gd name="connsiteX5-6451" fmla="*/ 5811 w 10000"/>
                  <a:gd name="connsiteY5-6452" fmla="*/ 637 h 10007"/>
                  <a:gd name="connsiteX6-6453" fmla="*/ 7305 w 10000"/>
                  <a:gd name="connsiteY6-6454" fmla="*/ 200 h 10007"/>
                  <a:gd name="connsiteX7-6455" fmla="*/ 8733 w 10000"/>
                  <a:gd name="connsiteY7-6456" fmla="*/ 3272 h 10007"/>
                  <a:gd name="connsiteX8-6457" fmla="*/ 9396 w 10000"/>
                  <a:gd name="connsiteY8-6458" fmla="*/ 4623 h 10007"/>
                  <a:gd name="connsiteX9-6459" fmla="*/ 9998 w 10000"/>
                  <a:gd name="connsiteY9-6460" fmla="*/ 9984 h 10007"/>
                  <a:gd name="connsiteX10-6461" fmla="*/ 9263 w 10000"/>
                  <a:gd name="connsiteY10-6462" fmla="*/ 6234 h 10007"/>
                  <a:gd name="connsiteX11-6463" fmla="*/ 8341 w 10000"/>
                  <a:gd name="connsiteY11-6464" fmla="*/ 3847 h 10007"/>
                  <a:gd name="connsiteX12-6465" fmla="*/ 7002 w 10000"/>
                  <a:gd name="connsiteY12-6466" fmla="*/ 3399 h 10007"/>
                  <a:gd name="connsiteX13-6467" fmla="*/ 5826 w 10000"/>
                  <a:gd name="connsiteY13-6468" fmla="*/ 2195 h 10007"/>
                  <a:gd name="connsiteX14-6469" fmla="*/ 4815 w 10000"/>
                  <a:gd name="connsiteY14-6470" fmla="*/ 2647 h 10007"/>
                  <a:gd name="connsiteX15-6471" fmla="*/ 3734 w 10000"/>
                  <a:gd name="connsiteY15-6472" fmla="*/ 2235 h 10007"/>
                  <a:gd name="connsiteX16-6473" fmla="*/ 2837 w 10000"/>
                  <a:gd name="connsiteY16-6474" fmla="*/ 3634 h 10007"/>
                  <a:gd name="connsiteX17-6475" fmla="*/ 1982 w 10000"/>
                  <a:gd name="connsiteY17-6476" fmla="*/ 3694 h 10007"/>
                  <a:gd name="connsiteX18-6477" fmla="*/ 1115 w 10000"/>
                  <a:gd name="connsiteY18-6478" fmla="*/ 5466 h 10007"/>
                  <a:gd name="connsiteX19-6479" fmla="*/ 1 w 10000"/>
                  <a:gd name="connsiteY19-6480" fmla="*/ 8376 h 10007"/>
                  <a:gd name="connsiteX20-6481" fmla="*/ 671 w 10000"/>
                  <a:gd name="connsiteY20-6482" fmla="*/ 4500 h 10007"/>
                  <a:gd name="connsiteX0-6483" fmla="*/ 671 w 10000"/>
                  <a:gd name="connsiteY0-6484" fmla="*/ 4500 h 10007"/>
                  <a:gd name="connsiteX1-6485" fmla="*/ 1578 w 10000"/>
                  <a:gd name="connsiteY1-6486" fmla="*/ 2768 h 10007"/>
                  <a:gd name="connsiteX2-6487" fmla="*/ 2520 w 10000"/>
                  <a:gd name="connsiteY2-6488" fmla="*/ 631 h 10007"/>
                  <a:gd name="connsiteX3-6489" fmla="*/ 3404 w 10000"/>
                  <a:gd name="connsiteY3-6490" fmla="*/ 1037 h 10007"/>
                  <a:gd name="connsiteX4-6491" fmla="*/ 4616 w 10000"/>
                  <a:gd name="connsiteY4-6492" fmla="*/ 5 h 10007"/>
                  <a:gd name="connsiteX5-6493" fmla="*/ 5811 w 10000"/>
                  <a:gd name="connsiteY5-6494" fmla="*/ 637 h 10007"/>
                  <a:gd name="connsiteX6-6495" fmla="*/ 7305 w 10000"/>
                  <a:gd name="connsiteY6-6496" fmla="*/ 200 h 10007"/>
                  <a:gd name="connsiteX7-6497" fmla="*/ 8733 w 10000"/>
                  <a:gd name="connsiteY7-6498" fmla="*/ 3272 h 10007"/>
                  <a:gd name="connsiteX8-6499" fmla="*/ 9396 w 10000"/>
                  <a:gd name="connsiteY8-6500" fmla="*/ 4623 h 10007"/>
                  <a:gd name="connsiteX9-6501" fmla="*/ 9998 w 10000"/>
                  <a:gd name="connsiteY9-6502" fmla="*/ 9984 h 10007"/>
                  <a:gd name="connsiteX10-6503" fmla="*/ 9263 w 10000"/>
                  <a:gd name="connsiteY10-6504" fmla="*/ 6234 h 10007"/>
                  <a:gd name="connsiteX11-6505" fmla="*/ 8341 w 10000"/>
                  <a:gd name="connsiteY11-6506" fmla="*/ 3847 h 10007"/>
                  <a:gd name="connsiteX12-6507" fmla="*/ 7002 w 10000"/>
                  <a:gd name="connsiteY12-6508" fmla="*/ 3399 h 10007"/>
                  <a:gd name="connsiteX13-6509" fmla="*/ 5826 w 10000"/>
                  <a:gd name="connsiteY13-6510" fmla="*/ 2195 h 10007"/>
                  <a:gd name="connsiteX14-6511" fmla="*/ 4815 w 10000"/>
                  <a:gd name="connsiteY14-6512" fmla="*/ 2647 h 10007"/>
                  <a:gd name="connsiteX15-6513" fmla="*/ 3734 w 10000"/>
                  <a:gd name="connsiteY15-6514" fmla="*/ 2235 h 10007"/>
                  <a:gd name="connsiteX16-6515" fmla="*/ 2837 w 10000"/>
                  <a:gd name="connsiteY16-6516" fmla="*/ 3634 h 10007"/>
                  <a:gd name="connsiteX17-6517" fmla="*/ 1982 w 10000"/>
                  <a:gd name="connsiteY17-6518" fmla="*/ 3694 h 10007"/>
                  <a:gd name="connsiteX18-6519" fmla="*/ 1115 w 10000"/>
                  <a:gd name="connsiteY18-6520" fmla="*/ 5466 h 10007"/>
                  <a:gd name="connsiteX19-6521" fmla="*/ 1 w 10000"/>
                  <a:gd name="connsiteY19-6522" fmla="*/ 8376 h 10007"/>
                  <a:gd name="connsiteX20-6523" fmla="*/ 671 w 10000"/>
                  <a:gd name="connsiteY20-6524" fmla="*/ 4500 h 10007"/>
                  <a:gd name="connsiteX0-6525" fmla="*/ 671 w 10008"/>
                  <a:gd name="connsiteY0-6526" fmla="*/ 4500 h 10007"/>
                  <a:gd name="connsiteX1-6527" fmla="*/ 1578 w 10008"/>
                  <a:gd name="connsiteY1-6528" fmla="*/ 2768 h 10007"/>
                  <a:gd name="connsiteX2-6529" fmla="*/ 2520 w 10008"/>
                  <a:gd name="connsiteY2-6530" fmla="*/ 631 h 10007"/>
                  <a:gd name="connsiteX3-6531" fmla="*/ 3404 w 10008"/>
                  <a:gd name="connsiteY3-6532" fmla="*/ 1037 h 10007"/>
                  <a:gd name="connsiteX4-6533" fmla="*/ 4616 w 10008"/>
                  <a:gd name="connsiteY4-6534" fmla="*/ 5 h 10007"/>
                  <a:gd name="connsiteX5-6535" fmla="*/ 5811 w 10008"/>
                  <a:gd name="connsiteY5-6536" fmla="*/ 637 h 10007"/>
                  <a:gd name="connsiteX6-6537" fmla="*/ 7305 w 10008"/>
                  <a:gd name="connsiteY6-6538" fmla="*/ 200 h 10007"/>
                  <a:gd name="connsiteX7-6539" fmla="*/ 8733 w 10008"/>
                  <a:gd name="connsiteY7-6540" fmla="*/ 3272 h 10007"/>
                  <a:gd name="connsiteX8-6541" fmla="*/ 9396 w 10008"/>
                  <a:gd name="connsiteY8-6542" fmla="*/ 4623 h 10007"/>
                  <a:gd name="connsiteX9-6543" fmla="*/ 9634 w 10008"/>
                  <a:gd name="connsiteY9-6544" fmla="*/ 6684 h 10007"/>
                  <a:gd name="connsiteX10-6545" fmla="*/ 9998 w 10008"/>
                  <a:gd name="connsiteY10-6546" fmla="*/ 9984 h 10007"/>
                  <a:gd name="connsiteX11-6547" fmla="*/ 9263 w 10008"/>
                  <a:gd name="connsiteY11-6548" fmla="*/ 6234 h 10007"/>
                  <a:gd name="connsiteX12-6549" fmla="*/ 8341 w 10008"/>
                  <a:gd name="connsiteY12-6550" fmla="*/ 3847 h 10007"/>
                  <a:gd name="connsiteX13-6551" fmla="*/ 7002 w 10008"/>
                  <a:gd name="connsiteY13-6552" fmla="*/ 3399 h 10007"/>
                  <a:gd name="connsiteX14-6553" fmla="*/ 5826 w 10008"/>
                  <a:gd name="connsiteY14-6554" fmla="*/ 2195 h 10007"/>
                  <a:gd name="connsiteX15-6555" fmla="*/ 4815 w 10008"/>
                  <a:gd name="connsiteY15-6556" fmla="*/ 2647 h 10007"/>
                  <a:gd name="connsiteX16-6557" fmla="*/ 3734 w 10008"/>
                  <a:gd name="connsiteY16-6558" fmla="*/ 2235 h 10007"/>
                  <a:gd name="connsiteX17-6559" fmla="*/ 2837 w 10008"/>
                  <a:gd name="connsiteY17-6560" fmla="*/ 3634 h 10007"/>
                  <a:gd name="connsiteX18-6561" fmla="*/ 1982 w 10008"/>
                  <a:gd name="connsiteY18-6562" fmla="*/ 3694 h 10007"/>
                  <a:gd name="connsiteX19-6563" fmla="*/ 1115 w 10008"/>
                  <a:gd name="connsiteY19-6564" fmla="*/ 5466 h 10007"/>
                  <a:gd name="connsiteX20-6565" fmla="*/ 1 w 10008"/>
                  <a:gd name="connsiteY20-6566" fmla="*/ 8376 h 10007"/>
                  <a:gd name="connsiteX21" fmla="*/ 671 w 10008"/>
                  <a:gd name="connsiteY21" fmla="*/ 4500 h 10007"/>
                  <a:gd name="connsiteX0-6567" fmla="*/ 671 w 10008"/>
                  <a:gd name="connsiteY0-6568" fmla="*/ 4500 h 10007"/>
                  <a:gd name="connsiteX1-6569" fmla="*/ 1578 w 10008"/>
                  <a:gd name="connsiteY1-6570" fmla="*/ 2768 h 10007"/>
                  <a:gd name="connsiteX2-6571" fmla="*/ 2520 w 10008"/>
                  <a:gd name="connsiteY2-6572" fmla="*/ 631 h 10007"/>
                  <a:gd name="connsiteX3-6573" fmla="*/ 3404 w 10008"/>
                  <a:gd name="connsiteY3-6574" fmla="*/ 1037 h 10007"/>
                  <a:gd name="connsiteX4-6575" fmla="*/ 4616 w 10008"/>
                  <a:gd name="connsiteY4-6576" fmla="*/ 5 h 10007"/>
                  <a:gd name="connsiteX5-6577" fmla="*/ 5811 w 10008"/>
                  <a:gd name="connsiteY5-6578" fmla="*/ 637 h 10007"/>
                  <a:gd name="connsiteX6-6579" fmla="*/ 7305 w 10008"/>
                  <a:gd name="connsiteY6-6580" fmla="*/ 200 h 10007"/>
                  <a:gd name="connsiteX7-6581" fmla="*/ 8733 w 10008"/>
                  <a:gd name="connsiteY7-6582" fmla="*/ 3272 h 10007"/>
                  <a:gd name="connsiteX8-6583" fmla="*/ 9396 w 10008"/>
                  <a:gd name="connsiteY8-6584" fmla="*/ 4623 h 10007"/>
                  <a:gd name="connsiteX9-6585" fmla="*/ 9634 w 10008"/>
                  <a:gd name="connsiteY9-6586" fmla="*/ 6684 h 10007"/>
                  <a:gd name="connsiteX10-6587" fmla="*/ 9998 w 10008"/>
                  <a:gd name="connsiteY10-6588" fmla="*/ 9984 h 10007"/>
                  <a:gd name="connsiteX11-6589" fmla="*/ 9263 w 10008"/>
                  <a:gd name="connsiteY11-6590" fmla="*/ 6234 h 10007"/>
                  <a:gd name="connsiteX12-6591" fmla="*/ 8341 w 10008"/>
                  <a:gd name="connsiteY12-6592" fmla="*/ 3847 h 10007"/>
                  <a:gd name="connsiteX13-6593" fmla="*/ 7002 w 10008"/>
                  <a:gd name="connsiteY13-6594" fmla="*/ 3399 h 10007"/>
                  <a:gd name="connsiteX14-6595" fmla="*/ 5826 w 10008"/>
                  <a:gd name="connsiteY14-6596" fmla="*/ 2195 h 10007"/>
                  <a:gd name="connsiteX15-6597" fmla="*/ 4815 w 10008"/>
                  <a:gd name="connsiteY15-6598" fmla="*/ 2647 h 10007"/>
                  <a:gd name="connsiteX16-6599" fmla="*/ 3734 w 10008"/>
                  <a:gd name="connsiteY16-6600" fmla="*/ 2235 h 10007"/>
                  <a:gd name="connsiteX17-6601" fmla="*/ 2837 w 10008"/>
                  <a:gd name="connsiteY17-6602" fmla="*/ 3634 h 10007"/>
                  <a:gd name="connsiteX18-6603" fmla="*/ 1982 w 10008"/>
                  <a:gd name="connsiteY18-6604" fmla="*/ 3694 h 10007"/>
                  <a:gd name="connsiteX19-6605" fmla="*/ 1115 w 10008"/>
                  <a:gd name="connsiteY19-6606" fmla="*/ 5466 h 10007"/>
                  <a:gd name="connsiteX20-6607" fmla="*/ 1 w 10008"/>
                  <a:gd name="connsiteY20-6608" fmla="*/ 8376 h 10007"/>
                  <a:gd name="connsiteX21-6609" fmla="*/ 671 w 10008"/>
                  <a:gd name="connsiteY21-6610" fmla="*/ 4500 h 10007"/>
                  <a:gd name="connsiteX0-6611" fmla="*/ 671 w 10008"/>
                  <a:gd name="connsiteY0-6612" fmla="*/ 4500 h 10007"/>
                  <a:gd name="connsiteX1-6613" fmla="*/ 1578 w 10008"/>
                  <a:gd name="connsiteY1-6614" fmla="*/ 2768 h 10007"/>
                  <a:gd name="connsiteX2-6615" fmla="*/ 2520 w 10008"/>
                  <a:gd name="connsiteY2-6616" fmla="*/ 631 h 10007"/>
                  <a:gd name="connsiteX3-6617" fmla="*/ 3404 w 10008"/>
                  <a:gd name="connsiteY3-6618" fmla="*/ 1037 h 10007"/>
                  <a:gd name="connsiteX4-6619" fmla="*/ 4616 w 10008"/>
                  <a:gd name="connsiteY4-6620" fmla="*/ 5 h 10007"/>
                  <a:gd name="connsiteX5-6621" fmla="*/ 5811 w 10008"/>
                  <a:gd name="connsiteY5-6622" fmla="*/ 637 h 10007"/>
                  <a:gd name="connsiteX6-6623" fmla="*/ 7305 w 10008"/>
                  <a:gd name="connsiteY6-6624" fmla="*/ 200 h 10007"/>
                  <a:gd name="connsiteX7-6625" fmla="*/ 8733 w 10008"/>
                  <a:gd name="connsiteY7-6626" fmla="*/ 3272 h 10007"/>
                  <a:gd name="connsiteX8-6627" fmla="*/ 9396 w 10008"/>
                  <a:gd name="connsiteY8-6628" fmla="*/ 4623 h 10007"/>
                  <a:gd name="connsiteX9-6629" fmla="*/ 9634 w 10008"/>
                  <a:gd name="connsiteY9-6630" fmla="*/ 6684 h 10007"/>
                  <a:gd name="connsiteX10-6631" fmla="*/ 9998 w 10008"/>
                  <a:gd name="connsiteY10-6632" fmla="*/ 9984 h 10007"/>
                  <a:gd name="connsiteX11-6633" fmla="*/ 9263 w 10008"/>
                  <a:gd name="connsiteY11-6634" fmla="*/ 6234 h 10007"/>
                  <a:gd name="connsiteX12-6635" fmla="*/ 8341 w 10008"/>
                  <a:gd name="connsiteY12-6636" fmla="*/ 3847 h 10007"/>
                  <a:gd name="connsiteX13-6637" fmla="*/ 7002 w 10008"/>
                  <a:gd name="connsiteY13-6638" fmla="*/ 3399 h 10007"/>
                  <a:gd name="connsiteX14-6639" fmla="*/ 5826 w 10008"/>
                  <a:gd name="connsiteY14-6640" fmla="*/ 2195 h 10007"/>
                  <a:gd name="connsiteX15-6641" fmla="*/ 4815 w 10008"/>
                  <a:gd name="connsiteY15-6642" fmla="*/ 2647 h 10007"/>
                  <a:gd name="connsiteX16-6643" fmla="*/ 3734 w 10008"/>
                  <a:gd name="connsiteY16-6644" fmla="*/ 2235 h 10007"/>
                  <a:gd name="connsiteX17-6645" fmla="*/ 2837 w 10008"/>
                  <a:gd name="connsiteY17-6646" fmla="*/ 3634 h 10007"/>
                  <a:gd name="connsiteX18-6647" fmla="*/ 1982 w 10008"/>
                  <a:gd name="connsiteY18-6648" fmla="*/ 3694 h 10007"/>
                  <a:gd name="connsiteX19-6649" fmla="*/ 1115 w 10008"/>
                  <a:gd name="connsiteY19-6650" fmla="*/ 5466 h 10007"/>
                  <a:gd name="connsiteX20-6651" fmla="*/ 1 w 10008"/>
                  <a:gd name="connsiteY20-6652" fmla="*/ 8376 h 10007"/>
                  <a:gd name="connsiteX21-6653" fmla="*/ 671 w 10008"/>
                  <a:gd name="connsiteY21-6654" fmla="*/ 4500 h 10007"/>
                  <a:gd name="connsiteX0-6655" fmla="*/ 671 w 10008"/>
                  <a:gd name="connsiteY0-6656" fmla="*/ 4500 h 10007"/>
                  <a:gd name="connsiteX1-6657" fmla="*/ 1578 w 10008"/>
                  <a:gd name="connsiteY1-6658" fmla="*/ 2768 h 10007"/>
                  <a:gd name="connsiteX2-6659" fmla="*/ 2520 w 10008"/>
                  <a:gd name="connsiteY2-6660" fmla="*/ 631 h 10007"/>
                  <a:gd name="connsiteX3-6661" fmla="*/ 3404 w 10008"/>
                  <a:gd name="connsiteY3-6662" fmla="*/ 1037 h 10007"/>
                  <a:gd name="connsiteX4-6663" fmla="*/ 4616 w 10008"/>
                  <a:gd name="connsiteY4-6664" fmla="*/ 5 h 10007"/>
                  <a:gd name="connsiteX5-6665" fmla="*/ 5811 w 10008"/>
                  <a:gd name="connsiteY5-6666" fmla="*/ 637 h 10007"/>
                  <a:gd name="connsiteX6-6667" fmla="*/ 7305 w 10008"/>
                  <a:gd name="connsiteY6-6668" fmla="*/ 200 h 10007"/>
                  <a:gd name="connsiteX7-6669" fmla="*/ 8540 w 10008"/>
                  <a:gd name="connsiteY7-6670" fmla="*/ 2858 h 10007"/>
                  <a:gd name="connsiteX8-6671" fmla="*/ 9396 w 10008"/>
                  <a:gd name="connsiteY8-6672" fmla="*/ 4623 h 10007"/>
                  <a:gd name="connsiteX9-6673" fmla="*/ 9634 w 10008"/>
                  <a:gd name="connsiteY9-6674" fmla="*/ 6684 h 10007"/>
                  <a:gd name="connsiteX10-6675" fmla="*/ 9998 w 10008"/>
                  <a:gd name="connsiteY10-6676" fmla="*/ 9984 h 10007"/>
                  <a:gd name="connsiteX11-6677" fmla="*/ 9263 w 10008"/>
                  <a:gd name="connsiteY11-6678" fmla="*/ 6234 h 10007"/>
                  <a:gd name="connsiteX12-6679" fmla="*/ 8341 w 10008"/>
                  <a:gd name="connsiteY12-6680" fmla="*/ 3847 h 10007"/>
                  <a:gd name="connsiteX13-6681" fmla="*/ 7002 w 10008"/>
                  <a:gd name="connsiteY13-6682" fmla="*/ 3399 h 10007"/>
                  <a:gd name="connsiteX14-6683" fmla="*/ 5826 w 10008"/>
                  <a:gd name="connsiteY14-6684" fmla="*/ 2195 h 10007"/>
                  <a:gd name="connsiteX15-6685" fmla="*/ 4815 w 10008"/>
                  <a:gd name="connsiteY15-6686" fmla="*/ 2647 h 10007"/>
                  <a:gd name="connsiteX16-6687" fmla="*/ 3734 w 10008"/>
                  <a:gd name="connsiteY16-6688" fmla="*/ 2235 h 10007"/>
                  <a:gd name="connsiteX17-6689" fmla="*/ 2837 w 10008"/>
                  <a:gd name="connsiteY17-6690" fmla="*/ 3634 h 10007"/>
                  <a:gd name="connsiteX18-6691" fmla="*/ 1982 w 10008"/>
                  <a:gd name="connsiteY18-6692" fmla="*/ 3694 h 10007"/>
                  <a:gd name="connsiteX19-6693" fmla="*/ 1115 w 10008"/>
                  <a:gd name="connsiteY19-6694" fmla="*/ 5466 h 10007"/>
                  <a:gd name="connsiteX20-6695" fmla="*/ 1 w 10008"/>
                  <a:gd name="connsiteY20-6696" fmla="*/ 8376 h 10007"/>
                  <a:gd name="connsiteX21-6697" fmla="*/ 671 w 10008"/>
                  <a:gd name="connsiteY21-6698" fmla="*/ 4500 h 10007"/>
                  <a:gd name="connsiteX0-6699" fmla="*/ 671 w 10008"/>
                  <a:gd name="connsiteY0-6700" fmla="*/ 4500 h 10007"/>
                  <a:gd name="connsiteX1-6701" fmla="*/ 1578 w 10008"/>
                  <a:gd name="connsiteY1-6702" fmla="*/ 2768 h 10007"/>
                  <a:gd name="connsiteX2-6703" fmla="*/ 2520 w 10008"/>
                  <a:gd name="connsiteY2-6704" fmla="*/ 631 h 10007"/>
                  <a:gd name="connsiteX3-6705" fmla="*/ 3404 w 10008"/>
                  <a:gd name="connsiteY3-6706" fmla="*/ 1037 h 10007"/>
                  <a:gd name="connsiteX4-6707" fmla="*/ 4616 w 10008"/>
                  <a:gd name="connsiteY4-6708" fmla="*/ 5 h 10007"/>
                  <a:gd name="connsiteX5-6709" fmla="*/ 5811 w 10008"/>
                  <a:gd name="connsiteY5-6710" fmla="*/ 637 h 10007"/>
                  <a:gd name="connsiteX6-6711" fmla="*/ 7305 w 10008"/>
                  <a:gd name="connsiteY6-6712" fmla="*/ 200 h 10007"/>
                  <a:gd name="connsiteX7-6713" fmla="*/ 8540 w 10008"/>
                  <a:gd name="connsiteY7-6714" fmla="*/ 2858 h 10007"/>
                  <a:gd name="connsiteX8-6715" fmla="*/ 9396 w 10008"/>
                  <a:gd name="connsiteY8-6716" fmla="*/ 4623 h 10007"/>
                  <a:gd name="connsiteX9-6717" fmla="*/ 9634 w 10008"/>
                  <a:gd name="connsiteY9-6718" fmla="*/ 6684 h 10007"/>
                  <a:gd name="connsiteX10-6719" fmla="*/ 9998 w 10008"/>
                  <a:gd name="connsiteY10-6720" fmla="*/ 9984 h 10007"/>
                  <a:gd name="connsiteX11-6721" fmla="*/ 9263 w 10008"/>
                  <a:gd name="connsiteY11-6722" fmla="*/ 6234 h 10007"/>
                  <a:gd name="connsiteX12-6723" fmla="*/ 8341 w 10008"/>
                  <a:gd name="connsiteY12-6724" fmla="*/ 3847 h 10007"/>
                  <a:gd name="connsiteX13-6725" fmla="*/ 7002 w 10008"/>
                  <a:gd name="connsiteY13-6726" fmla="*/ 3399 h 10007"/>
                  <a:gd name="connsiteX14-6727" fmla="*/ 5826 w 10008"/>
                  <a:gd name="connsiteY14-6728" fmla="*/ 2195 h 10007"/>
                  <a:gd name="connsiteX15-6729" fmla="*/ 4696 w 10008"/>
                  <a:gd name="connsiteY15-6730" fmla="*/ 2722 h 10007"/>
                  <a:gd name="connsiteX16-6731" fmla="*/ 3734 w 10008"/>
                  <a:gd name="connsiteY16-6732" fmla="*/ 2235 h 10007"/>
                  <a:gd name="connsiteX17-6733" fmla="*/ 2837 w 10008"/>
                  <a:gd name="connsiteY17-6734" fmla="*/ 3634 h 10007"/>
                  <a:gd name="connsiteX18-6735" fmla="*/ 1982 w 10008"/>
                  <a:gd name="connsiteY18-6736" fmla="*/ 3694 h 10007"/>
                  <a:gd name="connsiteX19-6737" fmla="*/ 1115 w 10008"/>
                  <a:gd name="connsiteY19-6738" fmla="*/ 5466 h 10007"/>
                  <a:gd name="connsiteX20-6739" fmla="*/ 1 w 10008"/>
                  <a:gd name="connsiteY20-6740" fmla="*/ 8376 h 10007"/>
                  <a:gd name="connsiteX21-6741" fmla="*/ 671 w 10008"/>
                  <a:gd name="connsiteY21-6742" fmla="*/ 4500 h 10007"/>
                  <a:gd name="connsiteX0-6743" fmla="*/ 671 w 10008"/>
                  <a:gd name="connsiteY0-6744" fmla="*/ 4500 h 10007"/>
                  <a:gd name="connsiteX1-6745" fmla="*/ 1578 w 10008"/>
                  <a:gd name="connsiteY1-6746" fmla="*/ 2768 h 10007"/>
                  <a:gd name="connsiteX2-6747" fmla="*/ 2520 w 10008"/>
                  <a:gd name="connsiteY2-6748" fmla="*/ 631 h 10007"/>
                  <a:gd name="connsiteX3-6749" fmla="*/ 3404 w 10008"/>
                  <a:gd name="connsiteY3-6750" fmla="*/ 1037 h 10007"/>
                  <a:gd name="connsiteX4-6751" fmla="*/ 4616 w 10008"/>
                  <a:gd name="connsiteY4-6752" fmla="*/ 5 h 10007"/>
                  <a:gd name="connsiteX5-6753" fmla="*/ 5811 w 10008"/>
                  <a:gd name="connsiteY5-6754" fmla="*/ 637 h 10007"/>
                  <a:gd name="connsiteX6-6755" fmla="*/ 7691 w 10008"/>
                  <a:gd name="connsiteY6-6756" fmla="*/ 877 h 10007"/>
                  <a:gd name="connsiteX7-6757" fmla="*/ 8540 w 10008"/>
                  <a:gd name="connsiteY7-6758" fmla="*/ 2858 h 10007"/>
                  <a:gd name="connsiteX8-6759" fmla="*/ 9396 w 10008"/>
                  <a:gd name="connsiteY8-6760" fmla="*/ 4623 h 10007"/>
                  <a:gd name="connsiteX9-6761" fmla="*/ 9634 w 10008"/>
                  <a:gd name="connsiteY9-6762" fmla="*/ 6684 h 10007"/>
                  <a:gd name="connsiteX10-6763" fmla="*/ 9998 w 10008"/>
                  <a:gd name="connsiteY10-6764" fmla="*/ 9984 h 10007"/>
                  <a:gd name="connsiteX11-6765" fmla="*/ 9263 w 10008"/>
                  <a:gd name="connsiteY11-6766" fmla="*/ 6234 h 10007"/>
                  <a:gd name="connsiteX12-6767" fmla="*/ 8341 w 10008"/>
                  <a:gd name="connsiteY12-6768" fmla="*/ 3847 h 10007"/>
                  <a:gd name="connsiteX13-6769" fmla="*/ 7002 w 10008"/>
                  <a:gd name="connsiteY13-6770" fmla="*/ 3399 h 10007"/>
                  <a:gd name="connsiteX14-6771" fmla="*/ 5826 w 10008"/>
                  <a:gd name="connsiteY14-6772" fmla="*/ 2195 h 10007"/>
                  <a:gd name="connsiteX15-6773" fmla="*/ 4696 w 10008"/>
                  <a:gd name="connsiteY15-6774" fmla="*/ 2722 h 10007"/>
                  <a:gd name="connsiteX16-6775" fmla="*/ 3734 w 10008"/>
                  <a:gd name="connsiteY16-6776" fmla="*/ 2235 h 10007"/>
                  <a:gd name="connsiteX17-6777" fmla="*/ 2837 w 10008"/>
                  <a:gd name="connsiteY17-6778" fmla="*/ 3634 h 10007"/>
                  <a:gd name="connsiteX18-6779" fmla="*/ 1982 w 10008"/>
                  <a:gd name="connsiteY18-6780" fmla="*/ 3694 h 10007"/>
                  <a:gd name="connsiteX19-6781" fmla="*/ 1115 w 10008"/>
                  <a:gd name="connsiteY19-6782" fmla="*/ 5466 h 10007"/>
                  <a:gd name="connsiteX20-6783" fmla="*/ 1 w 10008"/>
                  <a:gd name="connsiteY20-6784" fmla="*/ 8376 h 10007"/>
                  <a:gd name="connsiteX21-6785" fmla="*/ 671 w 10008"/>
                  <a:gd name="connsiteY21-6786" fmla="*/ 4500 h 10007"/>
                  <a:gd name="connsiteX0-6787" fmla="*/ 671 w 10008"/>
                  <a:gd name="connsiteY0-6788" fmla="*/ 4500 h 10007"/>
                  <a:gd name="connsiteX1-6789" fmla="*/ 1578 w 10008"/>
                  <a:gd name="connsiteY1-6790" fmla="*/ 2768 h 10007"/>
                  <a:gd name="connsiteX2-6791" fmla="*/ 2520 w 10008"/>
                  <a:gd name="connsiteY2-6792" fmla="*/ 631 h 10007"/>
                  <a:gd name="connsiteX3-6793" fmla="*/ 3404 w 10008"/>
                  <a:gd name="connsiteY3-6794" fmla="*/ 1037 h 10007"/>
                  <a:gd name="connsiteX4-6795" fmla="*/ 4616 w 10008"/>
                  <a:gd name="connsiteY4-6796" fmla="*/ 5 h 10007"/>
                  <a:gd name="connsiteX5-6797" fmla="*/ 5811 w 10008"/>
                  <a:gd name="connsiteY5-6798" fmla="*/ 637 h 10007"/>
                  <a:gd name="connsiteX6-6799" fmla="*/ 6824 w 10008"/>
                  <a:gd name="connsiteY6-6800" fmla="*/ 894 h 10007"/>
                  <a:gd name="connsiteX7-6801" fmla="*/ 7691 w 10008"/>
                  <a:gd name="connsiteY7-6802" fmla="*/ 877 h 10007"/>
                  <a:gd name="connsiteX8-6803" fmla="*/ 8540 w 10008"/>
                  <a:gd name="connsiteY8-6804" fmla="*/ 2858 h 10007"/>
                  <a:gd name="connsiteX9-6805" fmla="*/ 9396 w 10008"/>
                  <a:gd name="connsiteY9-6806" fmla="*/ 4623 h 10007"/>
                  <a:gd name="connsiteX10-6807" fmla="*/ 9634 w 10008"/>
                  <a:gd name="connsiteY10-6808" fmla="*/ 6684 h 10007"/>
                  <a:gd name="connsiteX11-6809" fmla="*/ 9998 w 10008"/>
                  <a:gd name="connsiteY11-6810" fmla="*/ 9984 h 10007"/>
                  <a:gd name="connsiteX12-6811" fmla="*/ 9263 w 10008"/>
                  <a:gd name="connsiteY12-6812" fmla="*/ 6234 h 10007"/>
                  <a:gd name="connsiteX13-6813" fmla="*/ 8341 w 10008"/>
                  <a:gd name="connsiteY13-6814" fmla="*/ 3847 h 10007"/>
                  <a:gd name="connsiteX14-6815" fmla="*/ 7002 w 10008"/>
                  <a:gd name="connsiteY14-6816" fmla="*/ 3399 h 10007"/>
                  <a:gd name="connsiteX15-6817" fmla="*/ 5826 w 10008"/>
                  <a:gd name="connsiteY15-6818" fmla="*/ 2195 h 10007"/>
                  <a:gd name="connsiteX16-6819" fmla="*/ 4696 w 10008"/>
                  <a:gd name="connsiteY16-6820" fmla="*/ 2722 h 10007"/>
                  <a:gd name="connsiteX17-6821" fmla="*/ 3734 w 10008"/>
                  <a:gd name="connsiteY17-6822" fmla="*/ 2235 h 10007"/>
                  <a:gd name="connsiteX18-6823" fmla="*/ 2837 w 10008"/>
                  <a:gd name="connsiteY18-6824" fmla="*/ 3634 h 10007"/>
                  <a:gd name="connsiteX19-6825" fmla="*/ 1982 w 10008"/>
                  <a:gd name="connsiteY19-6826" fmla="*/ 3694 h 10007"/>
                  <a:gd name="connsiteX20-6827" fmla="*/ 1115 w 10008"/>
                  <a:gd name="connsiteY20-6828" fmla="*/ 5466 h 10007"/>
                  <a:gd name="connsiteX21-6829" fmla="*/ 1 w 10008"/>
                  <a:gd name="connsiteY21-6830" fmla="*/ 8376 h 10007"/>
                  <a:gd name="connsiteX22" fmla="*/ 671 w 10008"/>
                  <a:gd name="connsiteY22" fmla="*/ 4500 h 10007"/>
                  <a:gd name="connsiteX0-6831" fmla="*/ 671 w 10008"/>
                  <a:gd name="connsiteY0-6832" fmla="*/ 4547 h 10054"/>
                  <a:gd name="connsiteX1-6833" fmla="*/ 1578 w 10008"/>
                  <a:gd name="connsiteY1-6834" fmla="*/ 2815 h 10054"/>
                  <a:gd name="connsiteX2-6835" fmla="*/ 2520 w 10008"/>
                  <a:gd name="connsiteY2-6836" fmla="*/ 678 h 10054"/>
                  <a:gd name="connsiteX3-6837" fmla="*/ 3404 w 10008"/>
                  <a:gd name="connsiteY3-6838" fmla="*/ 1084 h 10054"/>
                  <a:gd name="connsiteX4-6839" fmla="*/ 4616 w 10008"/>
                  <a:gd name="connsiteY4-6840" fmla="*/ 52 h 10054"/>
                  <a:gd name="connsiteX5-6841" fmla="*/ 5811 w 10008"/>
                  <a:gd name="connsiteY5-6842" fmla="*/ 684 h 10054"/>
                  <a:gd name="connsiteX6-6843" fmla="*/ 6155 w 10008"/>
                  <a:gd name="connsiteY6-6844" fmla="*/ 1 h 10054"/>
                  <a:gd name="connsiteX7-6845" fmla="*/ 6824 w 10008"/>
                  <a:gd name="connsiteY7-6846" fmla="*/ 941 h 10054"/>
                  <a:gd name="connsiteX8-6847" fmla="*/ 7691 w 10008"/>
                  <a:gd name="connsiteY8-6848" fmla="*/ 924 h 10054"/>
                  <a:gd name="connsiteX9-6849" fmla="*/ 8540 w 10008"/>
                  <a:gd name="connsiteY9-6850" fmla="*/ 2905 h 10054"/>
                  <a:gd name="connsiteX10-6851" fmla="*/ 9396 w 10008"/>
                  <a:gd name="connsiteY10-6852" fmla="*/ 4670 h 10054"/>
                  <a:gd name="connsiteX11-6853" fmla="*/ 9634 w 10008"/>
                  <a:gd name="connsiteY11-6854" fmla="*/ 6731 h 10054"/>
                  <a:gd name="connsiteX12-6855" fmla="*/ 9998 w 10008"/>
                  <a:gd name="connsiteY12-6856" fmla="*/ 10031 h 10054"/>
                  <a:gd name="connsiteX13-6857" fmla="*/ 9263 w 10008"/>
                  <a:gd name="connsiteY13-6858" fmla="*/ 6281 h 10054"/>
                  <a:gd name="connsiteX14-6859" fmla="*/ 8341 w 10008"/>
                  <a:gd name="connsiteY14-6860" fmla="*/ 3894 h 10054"/>
                  <a:gd name="connsiteX15-6861" fmla="*/ 7002 w 10008"/>
                  <a:gd name="connsiteY15-6862" fmla="*/ 3446 h 10054"/>
                  <a:gd name="connsiteX16-6863" fmla="*/ 5826 w 10008"/>
                  <a:gd name="connsiteY16-6864" fmla="*/ 2242 h 10054"/>
                  <a:gd name="connsiteX17-6865" fmla="*/ 4696 w 10008"/>
                  <a:gd name="connsiteY17-6866" fmla="*/ 2769 h 10054"/>
                  <a:gd name="connsiteX18-6867" fmla="*/ 3734 w 10008"/>
                  <a:gd name="connsiteY18-6868" fmla="*/ 2282 h 10054"/>
                  <a:gd name="connsiteX19-6869" fmla="*/ 2837 w 10008"/>
                  <a:gd name="connsiteY19-6870" fmla="*/ 3681 h 10054"/>
                  <a:gd name="connsiteX20-6871" fmla="*/ 1982 w 10008"/>
                  <a:gd name="connsiteY20-6872" fmla="*/ 3741 h 10054"/>
                  <a:gd name="connsiteX21-6873" fmla="*/ 1115 w 10008"/>
                  <a:gd name="connsiteY21-6874" fmla="*/ 5513 h 10054"/>
                  <a:gd name="connsiteX22-6875" fmla="*/ 1 w 10008"/>
                  <a:gd name="connsiteY22-6876" fmla="*/ 8423 h 10054"/>
                  <a:gd name="connsiteX23" fmla="*/ 671 w 10008"/>
                  <a:gd name="connsiteY23" fmla="*/ 4547 h 10054"/>
                  <a:gd name="connsiteX0-6877" fmla="*/ 671 w 10008"/>
                  <a:gd name="connsiteY0-6878" fmla="*/ 4548 h 10055"/>
                  <a:gd name="connsiteX1-6879" fmla="*/ 1578 w 10008"/>
                  <a:gd name="connsiteY1-6880" fmla="*/ 2816 h 10055"/>
                  <a:gd name="connsiteX2-6881" fmla="*/ 2520 w 10008"/>
                  <a:gd name="connsiteY2-6882" fmla="*/ 679 h 10055"/>
                  <a:gd name="connsiteX3-6883" fmla="*/ 3404 w 10008"/>
                  <a:gd name="connsiteY3-6884" fmla="*/ 1085 h 10055"/>
                  <a:gd name="connsiteX4-6885" fmla="*/ 4616 w 10008"/>
                  <a:gd name="connsiteY4-6886" fmla="*/ 53 h 10055"/>
                  <a:gd name="connsiteX5-6887" fmla="*/ 5365 w 10008"/>
                  <a:gd name="connsiteY5-6888" fmla="*/ 309 h 10055"/>
                  <a:gd name="connsiteX6-6889" fmla="*/ 6155 w 10008"/>
                  <a:gd name="connsiteY6-6890" fmla="*/ 2 h 10055"/>
                  <a:gd name="connsiteX7-6891" fmla="*/ 6824 w 10008"/>
                  <a:gd name="connsiteY7-6892" fmla="*/ 942 h 10055"/>
                  <a:gd name="connsiteX8-6893" fmla="*/ 7691 w 10008"/>
                  <a:gd name="connsiteY8-6894" fmla="*/ 925 h 10055"/>
                  <a:gd name="connsiteX9-6895" fmla="*/ 8540 w 10008"/>
                  <a:gd name="connsiteY9-6896" fmla="*/ 2906 h 10055"/>
                  <a:gd name="connsiteX10-6897" fmla="*/ 9396 w 10008"/>
                  <a:gd name="connsiteY10-6898" fmla="*/ 4671 h 10055"/>
                  <a:gd name="connsiteX11-6899" fmla="*/ 9634 w 10008"/>
                  <a:gd name="connsiteY11-6900" fmla="*/ 6732 h 10055"/>
                  <a:gd name="connsiteX12-6901" fmla="*/ 9998 w 10008"/>
                  <a:gd name="connsiteY12-6902" fmla="*/ 10032 h 10055"/>
                  <a:gd name="connsiteX13-6903" fmla="*/ 9263 w 10008"/>
                  <a:gd name="connsiteY13-6904" fmla="*/ 6282 h 10055"/>
                  <a:gd name="connsiteX14-6905" fmla="*/ 8341 w 10008"/>
                  <a:gd name="connsiteY14-6906" fmla="*/ 3895 h 10055"/>
                  <a:gd name="connsiteX15-6907" fmla="*/ 7002 w 10008"/>
                  <a:gd name="connsiteY15-6908" fmla="*/ 3447 h 10055"/>
                  <a:gd name="connsiteX16-6909" fmla="*/ 5826 w 10008"/>
                  <a:gd name="connsiteY16-6910" fmla="*/ 2243 h 10055"/>
                  <a:gd name="connsiteX17-6911" fmla="*/ 4696 w 10008"/>
                  <a:gd name="connsiteY17-6912" fmla="*/ 2770 h 10055"/>
                  <a:gd name="connsiteX18-6913" fmla="*/ 3734 w 10008"/>
                  <a:gd name="connsiteY18-6914" fmla="*/ 2283 h 10055"/>
                  <a:gd name="connsiteX19-6915" fmla="*/ 2837 w 10008"/>
                  <a:gd name="connsiteY19-6916" fmla="*/ 3682 h 10055"/>
                  <a:gd name="connsiteX20-6917" fmla="*/ 1982 w 10008"/>
                  <a:gd name="connsiteY20-6918" fmla="*/ 3742 h 10055"/>
                  <a:gd name="connsiteX21-6919" fmla="*/ 1115 w 10008"/>
                  <a:gd name="connsiteY21-6920" fmla="*/ 5514 h 10055"/>
                  <a:gd name="connsiteX22-6921" fmla="*/ 1 w 10008"/>
                  <a:gd name="connsiteY22-6922" fmla="*/ 8424 h 10055"/>
                  <a:gd name="connsiteX23-6923" fmla="*/ 671 w 10008"/>
                  <a:gd name="connsiteY23-6924" fmla="*/ 4548 h 10055"/>
                  <a:gd name="connsiteX0-6925" fmla="*/ 671 w 10008"/>
                  <a:gd name="connsiteY0-6926" fmla="*/ 4548 h 10055"/>
                  <a:gd name="connsiteX1-6927" fmla="*/ 1578 w 10008"/>
                  <a:gd name="connsiteY1-6928" fmla="*/ 2816 h 10055"/>
                  <a:gd name="connsiteX2-6929" fmla="*/ 2520 w 10008"/>
                  <a:gd name="connsiteY2-6930" fmla="*/ 679 h 10055"/>
                  <a:gd name="connsiteX3-6931" fmla="*/ 3404 w 10008"/>
                  <a:gd name="connsiteY3-6932" fmla="*/ 1085 h 10055"/>
                  <a:gd name="connsiteX4-6933" fmla="*/ 4616 w 10008"/>
                  <a:gd name="connsiteY4-6934" fmla="*/ 53 h 10055"/>
                  <a:gd name="connsiteX5-6935" fmla="*/ 5365 w 10008"/>
                  <a:gd name="connsiteY5-6936" fmla="*/ 422 h 10055"/>
                  <a:gd name="connsiteX6-6937" fmla="*/ 6155 w 10008"/>
                  <a:gd name="connsiteY6-6938" fmla="*/ 2 h 10055"/>
                  <a:gd name="connsiteX7-6939" fmla="*/ 6824 w 10008"/>
                  <a:gd name="connsiteY7-6940" fmla="*/ 942 h 10055"/>
                  <a:gd name="connsiteX8-6941" fmla="*/ 7691 w 10008"/>
                  <a:gd name="connsiteY8-6942" fmla="*/ 925 h 10055"/>
                  <a:gd name="connsiteX9-6943" fmla="*/ 8540 w 10008"/>
                  <a:gd name="connsiteY9-6944" fmla="*/ 2906 h 10055"/>
                  <a:gd name="connsiteX10-6945" fmla="*/ 9396 w 10008"/>
                  <a:gd name="connsiteY10-6946" fmla="*/ 4671 h 10055"/>
                  <a:gd name="connsiteX11-6947" fmla="*/ 9634 w 10008"/>
                  <a:gd name="connsiteY11-6948" fmla="*/ 6732 h 10055"/>
                  <a:gd name="connsiteX12-6949" fmla="*/ 9998 w 10008"/>
                  <a:gd name="connsiteY12-6950" fmla="*/ 10032 h 10055"/>
                  <a:gd name="connsiteX13-6951" fmla="*/ 9263 w 10008"/>
                  <a:gd name="connsiteY13-6952" fmla="*/ 6282 h 10055"/>
                  <a:gd name="connsiteX14-6953" fmla="*/ 8341 w 10008"/>
                  <a:gd name="connsiteY14-6954" fmla="*/ 3895 h 10055"/>
                  <a:gd name="connsiteX15-6955" fmla="*/ 7002 w 10008"/>
                  <a:gd name="connsiteY15-6956" fmla="*/ 3447 h 10055"/>
                  <a:gd name="connsiteX16-6957" fmla="*/ 5826 w 10008"/>
                  <a:gd name="connsiteY16-6958" fmla="*/ 2243 h 10055"/>
                  <a:gd name="connsiteX17-6959" fmla="*/ 4696 w 10008"/>
                  <a:gd name="connsiteY17-6960" fmla="*/ 2770 h 10055"/>
                  <a:gd name="connsiteX18-6961" fmla="*/ 3734 w 10008"/>
                  <a:gd name="connsiteY18-6962" fmla="*/ 2283 h 10055"/>
                  <a:gd name="connsiteX19-6963" fmla="*/ 2837 w 10008"/>
                  <a:gd name="connsiteY19-6964" fmla="*/ 3682 h 10055"/>
                  <a:gd name="connsiteX20-6965" fmla="*/ 1982 w 10008"/>
                  <a:gd name="connsiteY20-6966" fmla="*/ 3742 h 10055"/>
                  <a:gd name="connsiteX21-6967" fmla="*/ 1115 w 10008"/>
                  <a:gd name="connsiteY21-6968" fmla="*/ 5514 h 10055"/>
                  <a:gd name="connsiteX22-6969" fmla="*/ 1 w 10008"/>
                  <a:gd name="connsiteY22-6970" fmla="*/ 8424 h 10055"/>
                  <a:gd name="connsiteX23-6971" fmla="*/ 671 w 10008"/>
                  <a:gd name="connsiteY23-6972" fmla="*/ 4548 h 10055"/>
                  <a:gd name="connsiteX0-6973" fmla="*/ 671 w 10008"/>
                  <a:gd name="connsiteY0-6974" fmla="*/ 4548 h 10055"/>
                  <a:gd name="connsiteX1-6975" fmla="*/ 1578 w 10008"/>
                  <a:gd name="connsiteY1-6976" fmla="*/ 2816 h 10055"/>
                  <a:gd name="connsiteX2-6977" fmla="*/ 2520 w 10008"/>
                  <a:gd name="connsiteY2-6978" fmla="*/ 679 h 10055"/>
                  <a:gd name="connsiteX3-6979" fmla="*/ 3404 w 10008"/>
                  <a:gd name="connsiteY3-6980" fmla="*/ 1085 h 10055"/>
                  <a:gd name="connsiteX4-6981" fmla="*/ 4616 w 10008"/>
                  <a:gd name="connsiteY4-6982" fmla="*/ 53 h 10055"/>
                  <a:gd name="connsiteX5-6983" fmla="*/ 5365 w 10008"/>
                  <a:gd name="connsiteY5-6984" fmla="*/ 422 h 10055"/>
                  <a:gd name="connsiteX6-6985" fmla="*/ 6155 w 10008"/>
                  <a:gd name="connsiteY6-6986" fmla="*/ 2 h 10055"/>
                  <a:gd name="connsiteX7-6987" fmla="*/ 6824 w 10008"/>
                  <a:gd name="connsiteY7-6988" fmla="*/ 942 h 10055"/>
                  <a:gd name="connsiteX8-6989" fmla="*/ 7691 w 10008"/>
                  <a:gd name="connsiteY8-6990" fmla="*/ 925 h 10055"/>
                  <a:gd name="connsiteX9-6991" fmla="*/ 8540 w 10008"/>
                  <a:gd name="connsiteY9-6992" fmla="*/ 2906 h 10055"/>
                  <a:gd name="connsiteX10-6993" fmla="*/ 9396 w 10008"/>
                  <a:gd name="connsiteY10-6994" fmla="*/ 4671 h 10055"/>
                  <a:gd name="connsiteX11-6995" fmla="*/ 9634 w 10008"/>
                  <a:gd name="connsiteY11-6996" fmla="*/ 6732 h 10055"/>
                  <a:gd name="connsiteX12-6997" fmla="*/ 9998 w 10008"/>
                  <a:gd name="connsiteY12-6998" fmla="*/ 10032 h 10055"/>
                  <a:gd name="connsiteX13-6999" fmla="*/ 9263 w 10008"/>
                  <a:gd name="connsiteY13-7000" fmla="*/ 6282 h 10055"/>
                  <a:gd name="connsiteX14-7001" fmla="*/ 8341 w 10008"/>
                  <a:gd name="connsiteY14-7002" fmla="*/ 3895 h 10055"/>
                  <a:gd name="connsiteX15-7003" fmla="*/ 7002 w 10008"/>
                  <a:gd name="connsiteY15-7004" fmla="*/ 3447 h 10055"/>
                  <a:gd name="connsiteX16-7005" fmla="*/ 5826 w 10008"/>
                  <a:gd name="connsiteY16-7006" fmla="*/ 2243 h 10055"/>
                  <a:gd name="connsiteX17-7007" fmla="*/ 4696 w 10008"/>
                  <a:gd name="connsiteY17-7008" fmla="*/ 2770 h 10055"/>
                  <a:gd name="connsiteX18-7009" fmla="*/ 3734 w 10008"/>
                  <a:gd name="connsiteY18-7010" fmla="*/ 2283 h 10055"/>
                  <a:gd name="connsiteX19-7011" fmla="*/ 2837 w 10008"/>
                  <a:gd name="connsiteY19-7012" fmla="*/ 3682 h 10055"/>
                  <a:gd name="connsiteX20-7013" fmla="*/ 1982 w 10008"/>
                  <a:gd name="connsiteY20-7014" fmla="*/ 3742 h 10055"/>
                  <a:gd name="connsiteX21-7015" fmla="*/ 1115 w 10008"/>
                  <a:gd name="connsiteY21-7016" fmla="*/ 5514 h 10055"/>
                  <a:gd name="connsiteX22-7017" fmla="*/ 1 w 10008"/>
                  <a:gd name="connsiteY22-7018" fmla="*/ 8424 h 10055"/>
                  <a:gd name="connsiteX23-7019" fmla="*/ 671 w 10008"/>
                  <a:gd name="connsiteY23-7020" fmla="*/ 4548 h 10055"/>
                  <a:gd name="connsiteX0-7021" fmla="*/ 671 w 10008"/>
                  <a:gd name="connsiteY0-7022" fmla="*/ 4553 h 10060"/>
                  <a:gd name="connsiteX1-7023" fmla="*/ 1578 w 10008"/>
                  <a:gd name="connsiteY1-7024" fmla="*/ 2821 h 10060"/>
                  <a:gd name="connsiteX2-7025" fmla="*/ 2520 w 10008"/>
                  <a:gd name="connsiteY2-7026" fmla="*/ 684 h 10060"/>
                  <a:gd name="connsiteX3-7027" fmla="*/ 3404 w 10008"/>
                  <a:gd name="connsiteY3-7028" fmla="*/ 1090 h 10060"/>
                  <a:gd name="connsiteX4-7029" fmla="*/ 4616 w 10008"/>
                  <a:gd name="connsiteY4-7030" fmla="*/ 58 h 10060"/>
                  <a:gd name="connsiteX5-7031" fmla="*/ 5365 w 10008"/>
                  <a:gd name="connsiteY5-7032" fmla="*/ 427 h 10060"/>
                  <a:gd name="connsiteX6-7033" fmla="*/ 6155 w 10008"/>
                  <a:gd name="connsiteY6-7034" fmla="*/ 7 h 10060"/>
                  <a:gd name="connsiteX7-7035" fmla="*/ 6824 w 10008"/>
                  <a:gd name="connsiteY7-7036" fmla="*/ 947 h 10060"/>
                  <a:gd name="connsiteX8-7037" fmla="*/ 7691 w 10008"/>
                  <a:gd name="connsiteY8-7038" fmla="*/ 930 h 10060"/>
                  <a:gd name="connsiteX9-7039" fmla="*/ 8540 w 10008"/>
                  <a:gd name="connsiteY9-7040" fmla="*/ 2911 h 10060"/>
                  <a:gd name="connsiteX10-7041" fmla="*/ 9396 w 10008"/>
                  <a:gd name="connsiteY10-7042" fmla="*/ 4676 h 10060"/>
                  <a:gd name="connsiteX11-7043" fmla="*/ 9634 w 10008"/>
                  <a:gd name="connsiteY11-7044" fmla="*/ 6737 h 10060"/>
                  <a:gd name="connsiteX12-7045" fmla="*/ 9998 w 10008"/>
                  <a:gd name="connsiteY12-7046" fmla="*/ 10037 h 10060"/>
                  <a:gd name="connsiteX13-7047" fmla="*/ 9263 w 10008"/>
                  <a:gd name="connsiteY13-7048" fmla="*/ 6287 h 10060"/>
                  <a:gd name="connsiteX14-7049" fmla="*/ 8341 w 10008"/>
                  <a:gd name="connsiteY14-7050" fmla="*/ 3900 h 10060"/>
                  <a:gd name="connsiteX15-7051" fmla="*/ 7002 w 10008"/>
                  <a:gd name="connsiteY15-7052" fmla="*/ 3452 h 10060"/>
                  <a:gd name="connsiteX16-7053" fmla="*/ 5826 w 10008"/>
                  <a:gd name="connsiteY16-7054" fmla="*/ 2248 h 10060"/>
                  <a:gd name="connsiteX17-7055" fmla="*/ 4696 w 10008"/>
                  <a:gd name="connsiteY17-7056" fmla="*/ 2775 h 10060"/>
                  <a:gd name="connsiteX18-7057" fmla="*/ 3734 w 10008"/>
                  <a:gd name="connsiteY18-7058" fmla="*/ 2288 h 10060"/>
                  <a:gd name="connsiteX19-7059" fmla="*/ 2837 w 10008"/>
                  <a:gd name="connsiteY19-7060" fmla="*/ 3687 h 10060"/>
                  <a:gd name="connsiteX20-7061" fmla="*/ 1982 w 10008"/>
                  <a:gd name="connsiteY20-7062" fmla="*/ 3747 h 10060"/>
                  <a:gd name="connsiteX21-7063" fmla="*/ 1115 w 10008"/>
                  <a:gd name="connsiteY21-7064" fmla="*/ 5519 h 10060"/>
                  <a:gd name="connsiteX22-7065" fmla="*/ 1 w 10008"/>
                  <a:gd name="connsiteY22-7066" fmla="*/ 8429 h 10060"/>
                  <a:gd name="connsiteX23-7067" fmla="*/ 671 w 10008"/>
                  <a:gd name="connsiteY23-7068" fmla="*/ 4553 h 10060"/>
                  <a:gd name="connsiteX0-7069" fmla="*/ 671 w 10008"/>
                  <a:gd name="connsiteY0-7070" fmla="*/ 4553 h 10060"/>
                  <a:gd name="connsiteX1-7071" fmla="*/ 1578 w 10008"/>
                  <a:gd name="connsiteY1-7072" fmla="*/ 2821 h 10060"/>
                  <a:gd name="connsiteX2-7073" fmla="*/ 2520 w 10008"/>
                  <a:gd name="connsiteY2-7074" fmla="*/ 684 h 10060"/>
                  <a:gd name="connsiteX3-7075" fmla="*/ 3404 w 10008"/>
                  <a:gd name="connsiteY3-7076" fmla="*/ 1090 h 10060"/>
                  <a:gd name="connsiteX4-7077" fmla="*/ 4616 w 10008"/>
                  <a:gd name="connsiteY4-7078" fmla="*/ 58 h 10060"/>
                  <a:gd name="connsiteX5-7079" fmla="*/ 5365 w 10008"/>
                  <a:gd name="connsiteY5-7080" fmla="*/ 427 h 10060"/>
                  <a:gd name="connsiteX6-7081" fmla="*/ 6155 w 10008"/>
                  <a:gd name="connsiteY6-7082" fmla="*/ 7 h 10060"/>
                  <a:gd name="connsiteX7-7083" fmla="*/ 6824 w 10008"/>
                  <a:gd name="connsiteY7-7084" fmla="*/ 947 h 10060"/>
                  <a:gd name="connsiteX8-7085" fmla="*/ 7706 w 10008"/>
                  <a:gd name="connsiteY8-7086" fmla="*/ 1591 h 10060"/>
                  <a:gd name="connsiteX9-7087" fmla="*/ 8540 w 10008"/>
                  <a:gd name="connsiteY9-7088" fmla="*/ 2911 h 10060"/>
                  <a:gd name="connsiteX10-7089" fmla="*/ 9396 w 10008"/>
                  <a:gd name="connsiteY10-7090" fmla="*/ 4676 h 10060"/>
                  <a:gd name="connsiteX11-7091" fmla="*/ 9634 w 10008"/>
                  <a:gd name="connsiteY11-7092" fmla="*/ 6737 h 10060"/>
                  <a:gd name="connsiteX12-7093" fmla="*/ 9998 w 10008"/>
                  <a:gd name="connsiteY12-7094" fmla="*/ 10037 h 10060"/>
                  <a:gd name="connsiteX13-7095" fmla="*/ 9263 w 10008"/>
                  <a:gd name="connsiteY13-7096" fmla="*/ 6287 h 10060"/>
                  <a:gd name="connsiteX14-7097" fmla="*/ 8341 w 10008"/>
                  <a:gd name="connsiteY14-7098" fmla="*/ 3900 h 10060"/>
                  <a:gd name="connsiteX15-7099" fmla="*/ 7002 w 10008"/>
                  <a:gd name="connsiteY15-7100" fmla="*/ 3452 h 10060"/>
                  <a:gd name="connsiteX16-7101" fmla="*/ 5826 w 10008"/>
                  <a:gd name="connsiteY16-7102" fmla="*/ 2248 h 10060"/>
                  <a:gd name="connsiteX17-7103" fmla="*/ 4696 w 10008"/>
                  <a:gd name="connsiteY17-7104" fmla="*/ 2775 h 10060"/>
                  <a:gd name="connsiteX18-7105" fmla="*/ 3734 w 10008"/>
                  <a:gd name="connsiteY18-7106" fmla="*/ 2288 h 10060"/>
                  <a:gd name="connsiteX19-7107" fmla="*/ 2837 w 10008"/>
                  <a:gd name="connsiteY19-7108" fmla="*/ 3687 h 10060"/>
                  <a:gd name="connsiteX20-7109" fmla="*/ 1982 w 10008"/>
                  <a:gd name="connsiteY20-7110" fmla="*/ 3747 h 10060"/>
                  <a:gd name="connsiteX21-7111" fmla="*/ 1115 w 10008"/>
                  <a:gd name="connsiteY21-7112" fmla="*/ 5519 h 10060"/>
                  <a:gd name="connsiteX22-7113" fmla="*/ 1 w 10008"/>
                  <a:gd name="connsiteY22-7114" fmla="*/ 8429 h 10060"/>
                  <a:gd name="connsiteX23-7115" fmla="*/ 671 w 10008"/>
                  <a:gd name="connsiteY23-7116" fmla="*/ 4553 h 10060"/>
                  <a:gd name="connsiteX0-7117" fmla="*/ 671 w 10008"/>
                  <a:gd name="connsiteY0-7118" fmla="*/ 4553 h 10060"/>
                  <a:gd name="connsiteX1-7119" fmla="*/ 1578 w 10008"/>
                  <a:gd name="connsiteY1-7120" fmla="*/ 2821 h 10060"/>
                  <a:gd name="connsiteX2-7121" fmla="*/ 2520 w 10008"/>
                  <a:gd name="connsiteY2-7122" fmla="*/ 684 h 10060"/>
                  <a:gd name="connsiteX3-7123" fmla="*/ 3404 w 10008"/>
                  <a:gd name="connsiteY3-7124" fmla="*/ 1090 h 10060"/>
                  <a:gd name="connsiteX4-7125" fmla="*/ 4616 w 10008"/>
                  <a:gd name="connsiteY4-7126" fmla="*/ 58 h 10060"/>
                  <a:gd name="connsiteX5-7127" fmla="*/ 5365 w 10008"/>
                  <a:gd name="connsiteY5-7128" fmla="*/ 427 h 10060"/>
                  <a:gd name="connsiteX6-7129" fmla="*/ 6155 w 10008"/>
                  <a:gd name="connsiteY6-7130" fmla="*/ 7 h 10060"/>
                  <a:gd name="connsiteX7-7131" fmla="*/ 6824 w 10008"/>
                  <a:gd name="connsiteY7-7132" fmla="*/ 947 h 10060"/>
                  <a:gd name="connsiteX8-7133" fmla="*/ 7587 w 10008"/>
                  <a:gd name="connsiteY8-7134" fmla="*/ 1839 h 10060"/>
                  <a:gd name="connsiteX9-7135" fmla="*/ 8540 w 10008"/>
                  <a:gd name="connsiteY9-7136" fmla="*/ 2911 h 10060"/>
                  <a:gd name="connsiteX10-7137" fmla="*/ 9396 w 10008"/>
                  <a:gd name="connsiteY10-7138" fmla="*/ 4676 h 10060"/>
                  <a:gd name="connsiteX11-7139" fmla="*/ 9634 w 10008"/>
                  <a:gd name="connsiteY11-7140" fmla="*/ 6737 h 10060"/>
                  <a:gd name="connsiteX12-7141" fmla="*/ 9998 w 10008"/>
                  <a:gd name="connsiteY12-7142" fmla="*/ 10037 h 10060"/>
                  <a:gd name="connsiteX13-7143" fmla="*/ 9263 w 10008"/>
                  <a:gd name="connsiteY13-7144" fmla="*/ 6287 h 10060"/>
                  <a:gd name="connsiteX14-7145" fmla="*/ 8341 w 10008"/>
                  <a:gd name="connsiteY14-7146" fmla="*/ 3900 h 10060"/>
                  <a:gd name="connsiteX15-7147" fmla="*/ 7002 w 10008"/>
                  <a:gd name="connsiteY15-7148" fmla="*/ 3452 h 10060"/>
                  <a:gd name="connsiteX16-7149" fmla="*/ 5826 w 10008"/>
                  <a:gd name="connsiteY16-7150" fmla="*/ 2248 h 10060"/>
                  <a:gd name="connsiteX17-7151" fmla="*/ 4696 w 10008"/>
                  <a:gd name="connsiteY17-7152" fmla="*/ 2775 h 10060"/>
                  <a:gd name="connsiteX18-7153" fmla="*/ 3734 w 10008"/>
                  <a:gd name="connsiteY18-7154" fmla="*/ 2288 h 10060"/>
                  <a:gd name="connsiteX19-7155" fmla="*/ 2837 w 10008"/>
                  <a:gd name="connsiteY19-7156" fmla="*/ 3687 h 10060"/>
                  <a:gd name="connsiteX20-7157" fmla="*/ 1982 w 10008"/>
                  <a:gd name="connsiteY20-7158" fmla="*/ 3747 h 10060"/>
                  <a:gd name="connsiteX21-7159" fmla="*/ 1115 w 10008"/>
                  <a:gd name="connsiteY21-7160" fmla="*/ 5519 h 10060"/>
                  <a:gd name="connsiteX22-7161" fmla="*/ 1 w 10008"/>
                  <a:gd name="connsiteY22-7162" fmla="*/ 8429 h 10060"/>
                  <a:gd name="connsiteX23-7163" fmla="*/ 671 w 10008"/>
                  <a:gd name="connsiteY23-7164" fmla="*/ 4553 h 10060"/>
                  <a:gd name="connsiteX0-7165" fmla="*/ 671 w 10008"/>
                  <a:gd name="connsiteY0-7166" fmla="*/ 4553 h 10060"/>
                  <a:gd name="connsiteX1-7167" fmla="*/ 1578 w 10008"/>
                  <a:gd name="connsiteY1-7168" fmla="*/ 2821 h 10060"/>
                  <a:gd name="connsiteX2-7169" fmla="*/ 2520 w 10008"/>
                  <a:gd name="connsiteY2-7170" fmla="*/ 684 h 10060"/>
                  <a:gd name="connsiteX3-7171" fmla="*/ 3404 w 10008"/>
                  <a:gd name="connsiteY3-7172" fmla="*/ 1090 h 10060"/>
                  <a:gd name="connsiteX4-7173" fmla="*/ 4616 w 10008"/>
                  <a:gd name="connsiteY4-7174" fmla="*/ 58 h 10060"/>
                  <a:gd name="connsiteX5-7175" fmla="*/ 5365 w 10008"/>
                  <a:gd name="connsiteY5-7176" fmla="*/ 427 h 10060"/>
                  <a:gd name="connsiteX6-7177" fmla="*/ 6155 w 10008"/>
                  <a:gd name="connsiteY6-7178" fmla="*/ 7 h 10060"/>
                  <a:gd name="connsiteX7-7179" fmla="*/ 6824 w 10008"/>
                  <a:gd name="connsiteY7-7180" fmla="*/ 947 h 10060"/>
                  <a:gd name="connsiteX8-7181" fmla="*/ 8540 w 10008"/>
                  <a:gd name="connsiteY8-7182" fmla="*/ 2911 h 10060"/>
                  <a:gd name="connsiteX9-7183" fmla="*/ 9396 w 10008"/>
                  <a:gd name="connsiteY9-7184" fmla="*/ 4676 h 10060"/>
                  <a:gd name="connsiteX10-7185" fmla="*/ 9634 w 10008"/>
                  <a:gd name="connsiteY10-7186" fmla="*/ 6737 h 10060"/>
                  <a:gd name="connsiteX11-7187" fmla="*/ 9998 w 10008"/>
                  <a:gd name="connsiteY11-7188" fmla="*/ 10037 h 10060"/>
                  <a:gd name="connsiteX12-7189" fmla="*/ 9263 w 10008"/>
                  <a:gd name="connsiteY12-7190" fmla="*/ 6287 h 10060"/>
                  <a:gd name="connsiteX13-7191" fmla="*/ 8341 w 10008"/>
                  <a:gd name="connsiteY13-7192" fmla="*/ 3900 h 10060"/>
                  <a:gd name="connsiteX14-7193" fmla="*/ 7002 w 10008"/>
                  <a:gd name="connsiteY14-7194" fmla="*/ 3452 h 10060"/>
                  <a:gd name="connsiteX15-7195" fmla="*/ 5826 w 10008"/>
                  <a:gd name="connsiteY15-7196" fmla="*/ 2248 h 10060"/>
                  <a:gd name="connsiteX16-7197" fmla="*/ 4696 w 10008"/>
                  <a:gd name="connsiteY16-7198" fmla="*/ 2775 h 10060"/>
                  <a:gd name="connsiteX17-7199" fmla="*/ 3734 w 10008"/>
                  <a:gd name="connsiteY17-7200" fmla="*/ 2288 h 10060"/>
                  <a:gd name="connsiteX18-7201" fmla="*/ 2837 w 10008"/>
                  <a:gd name="connsiteY18-7202" fmla="*/ 3687 h 10060"/>
                  <a:gd name="connsiteX19-7203" fmla="*/ 1982 w 10008"/>
                  <a:gd name="connsiteY19-7204" fmla="*/ 3747 h 10060"/>
                  <a:gd name="connsiteX20-7205" fmla="*/ 1115 w 10008"/>
                  <a:gd name="connsiteY20-7206" fmla="*/ 5519 h 10060"/>
                  <a:gd name="connsiteX21-7207" fmla="*/ 1 w 10008"/>
                  <a:gd name="connsiteY21-7208" fmla="*/ 8429 h 10060"/>
                  <a:gd name="connsiteX22-7209" fmla="*/ 671 w 10008"/>
                  <a:gd name="connsiteY22-7210" fmla="*/ 4553 h 10060"/>
                  <a:gd name="connsiteX0-7211" fmla="*/ 671 w 10008"/>
                  <a:gd name="connsiteY0-7212" fmla="*/ 4518 h 10025"/>
                  <a:gd name="connsiteX1-7213" fmla="*/ 1578 w 10008"/>
                  <a:gd name="connsiteY1-7214" fmla="*/ 2786 h 10025"/>
                  <a:gd name="connsiteX2-7215" fmla="*/ 2520 w 10008"/>
                  <a:gd name="connsiteY2-7216" fmla="*/ 649 h 10025"/>
                  <a:gd name="connsiteX3-7217" fmla="*/ 3404 w 10008"/>
                  <a:gd name="connsiteY3-7218" fmla="*/ 1055 h 10025"/>
                  <a:gd name="connsiteX4-7219" fmla="*/ 4616 w 10008"/>
                  <a:gd name="connsiteY4-7220" fmla="*/ 23 h 10025"/>
                  <a:gd name="connsiteX5-7221" fmla="*/ 5365 w 10008"/>
                  <a:gd name="connsiteY5-7222" fmla="*/ 392 h 10025"/>
                  <a:gd name="connsiteX6-7223" fmla="*/ 6824 w 10008"/>
                  <a:gd name="connsiteY6-7224" fmla="*/ 912 h 10025"/>
                  <a:gd name="connsiteX7-7225" fmla="*/ 8540 w 10008"/>
                  <a:gd name="connsiteY7-7226" fmla="*/ 2876 h 10025"/>
                  <a:gd name="connsiteX8-7227" fmla="*/ 9396 w 10008"/>
                  <a:gd name="connsiteY8-7228" fmla="*/ 4641 h 10025"/>
                  <a:gd name="connsiteX9-7229" fmla="*/ 9634 w 10008"/>
                  <a:gd name="connsiteY9-7230" fmla="*/ 6702 h 10025"/>
                  <a:gd name="connsiteX10-7231" fmla="*/ 9998 w 10008"/>
                  <a:gd name="connsiteY10-7232" fmla="*/ 10002 h 10025"/>
                  <a:gd name="connsiteX11-7233" fmla="*/ 9263 w 10008"/>
                  <a:gd name="connsiteY11-7234" fmla="*/ 6252 h 10025"/>
                  <a:gd name="connsiteX12-7235" fmla="*/ 8341 w 10008"/>
                  <a:gd name="connsiteY12-7236" fmla="*/ 3865 h 10025"/>
                  <a:gd name="connsiteX13-7237" fmla="*/ 7002 w 10008"/>
                  <a:gd name="connsiteY13-7238" fmla="*/ 3417 h 10025"/>
                  <a:gd name="connsiteX14-7239" fmla="*/ 5826 w 10008"/>
                  <a:gd name="connsiteY14-7240" fmla="*/ 2213 h 10025"/>
                  <a:gd name="connsiteX15-7241" fmla="*/ 4696 w 10008"/>
                  <a:gd name="connsiteY15-7242" fmla="*/ 2740 h 10025"/>
                  <a:gd name="connsiteX16-7243" fmla="*/ 3734 w 10008"/>
                  <a:gd name="connsiteY16-7244" fmla="*/ 2253 h 10025"/>
                  <a:gd name="connsiteX17-7245" fmla="*/ 2837 w 10008"/>
                  <a:gd name="connsiteY17-7246" fmla="*/ 3652 h 10025"/>
                  <a:gd name="connsiteX18-7247" fmla="*/ 1982 w 10008"/>
                  <a:gd name="connsiteY18-7248" fmla="*/ 3712 h 10025"/>
                  <a:gd name="connsiteX19-7249" fmla="*/ 1115 w 10008"/>
                  <a:gd name="connsiteY19-7250" fmla="*/ 5484 h 10025"/>
                  <a:gd name="connsiteX20-7251" fmla="*/ 1 w 10008"/>
                  <a:gd name="connsiteY20-7252" fmla="*/ 8394 h 10025"/>
                  <a:gd name="connsiteX21-7253" fmla="*/ 671 w 10008"/>
                  <a:gd name="connsiteY21-7254" fmla="*/ 4518 h 10025"/>
                  <a:gd name="connsiteX0-7255" fmla="*/ 671 w 10008"/>
                  <a:gd name="connsiteY0-7256" fmla="*/ 4126 h 9633"/>
                  <a:gd name="connsiteX1-7257" fmla="*/ 1578 w 10008"/>
                  <a:gd name="connsiteY1-7258" fmla="*/ 2394 h 9633"/>
                  <a:gd name="connsiteX2-7259" fmla="*/ 2520 w 10008"/>
                  <a:gd name="connsiteY2-7260" fmla="*/ 257 h 9633"/>
                  <a:gd name="connsiteX3-7261" fmla="*/ 3404 w 10008"/>
                  <a:gd name="connsiteY3-7262" fmla="*/ 663 h 9633"/>
                  <a:gd name="connsiteX4-7263" fmla="*/ 5365 w 10008"/>
                  <a:gd name="connsiteY4-7264" fmla="*/ 0 h 9633"/>
                  <a:gd name="connsiteX5-7265" fmla="*/ 6824 w 10008"/>
                  <a:gd name="connsiteY5-7266" fmla="*/ 520 h 9633"/>
                  <a:gd name="connsiteX6-7267" fmla="*/ 8540 w 10008"/>
                  <a:gd name="connsiteY6-7268" fmla="*/ 2484 h 9633"/>
                  <a:gd name="connsiteX7-7269" fmla="*/ 9396 w 10008"/>
                  <a:gd name="connsiteY7-7270" fmla="*/ 4249 h 9633"/>
                  <a:gd name="connsiteX8-7271" fmla="*/ 9634 w 10008"/>
                  <a:gd name="connsiteY8-7272" fmla="*/ 6310 h 9633"/>
                  <a:gd name="connsiteX9-7273" fmla="*/ 9998 w 10008"/>
                  <a:gd name="connsiteY9-7274" fmla="*/ 9610 h 9633"/>
                  <a:gd name="connsiteX10-7275" fmla="*/ 9263 w 10008"/>
                  <a:gd name="connsiteY10-7276" fmla="*/ 5860 h 9633"/>
                  <a:gd name="connsiteX11-7277" fmla="*/ 8341 w 10008"/>
                  <a:gd name="connsiteY11-7278" fmla="*/ 3473 h 9633"/>
                  <a:gd name="connsiteX12-7279" fmla="*/ 7002 w 10008"/>
                  <a:gd name="connsiteY12-7280" fmla="*/ 3025 h 9633"/>
                  <a:gd name="connsiteX13-7281" fmla="*/ 5826 w 10008"/>
                  <a:gd name="connsiteY13-7282" fmla="*/ 1821 h 9633"/>
                  <a:gd name="connsiteX14-7283" fmla="*/ 4696 w 10008"/>
                  <a:gd name="connsiteY14-7284" fmla="*/ 2348 h 9633"/>
                  <a:gd name="connsiteX15-7285" fmla="*/ 3734 w 10008"/>
                  <a:gd name="connsiteY15-7286" fmla="*/ 1861 h 9633"/>
                  <a:gd name="connsiteX16-7287" fmla="*/ 2837 w 10008"/>
                  <a:gd name="connsiteY16-7288" fmla="*/ 3260 h 9633"/>
                  <a:gd name="connsiteX17-7289" fmla="*/ 1982 w 10008"/>
                  <a:gd name="connsiteY17-7290" fmla="*/ 3320 h 9633"/>
                  <a:gd name="connsiteX18-7291" fmla="*/ 1115 w 10008"/>
                  <a:gd name="connsiteY18-7292" fmla="*/ 5092 h 9633"/>
                  <a:gd name="connsiteX19-7293" fmla="*/ 1 w 10008"/>
                  <a:gd name="connsiteY19-7294" fmla="*/ 8002 h 9633"/>
                  <a:gd name="connsiteX20-7295" fmla="*/ 671 w 10008"/>
                  <a:gd name="connsiteY20-7296" fmla="*/ 4126 h 9633"/>
                  <a:gd name="connsiteX0-7297" fmla="*/ 670 w 10000"/>
                  <a:gd name="connsiteY0-7298" fmla="*/ 4283 h 10000"/>
                  <a:gd name="connsiteX1-7299" fmla="*/ 1577 w 10000"/>
                  <a:gd name="connsiteY1-7300" fmla="*/ 2485 h 10000"/>
                  <a:gd name="connsiteX2-7301" fmla="*/ 3401 w 10000"/>
                  <a:gd name="connsiteY2-7302" fmla="*/ 688 h 10000"/>
                  <a:gd name="connsiteX3-7303" fmla="*/ 5361 w 10000"/>
                  <a:gd name="connsiteY3-7304" fmla="*/ 0 h 10000"/>
                  <a:gd name="connsiteX4-7305" fmla="*/ 6819 w 10000"/>
                  <a:gd name="connsiteY4-7306" fmla="*/ 540 h 10000"/>
                  <a:gd name="connsiteX5-7307" fmla="*/ 8533 w 10000"/>
                  <a:gd name="connsiteY5-7308" fmla="*/ 2579 h 10000"/>
                  <a:gd name="connsiteX6-7309" fmla="*/ 9388 w 10000"/>
                  <a:gd name="connsiteY6-7310" fmla="*/ 4411 h 10000"/>
                  <a:gd name="connsiteX7-7311" fmla="*/ 9626 w 10000"/>
                  <a:gd name="connsiteY7-7312" fmla="*/ 6550 h 10000"/>
                  <a:gd name="connsiteX8-7313" fmla="*/ 9990 w 10000"/>
                  <a:gd name="connsiteY8-7314" fmla="*/ 9976 h 10000"/>
                  <a:gd name="connsiteX9-7315" fmla="*/ 9256 w 10000"/>
                  <a:gd name="connsiteY9-7316" fmla="*/ 6083 h 10000"/>
                  <a:gd name="connsiteX10-7317" fmla="*/ 8334 w 10000"/>
                  <a:gd name="connsiteY10-7318" fmla="*/ 3605 h 10000"/>
                  <a:gd name="connsiteX11-7319" fmla="*/ 6996 w 10000"/>
                  <a:gd name="connsiteY11-7320" fmla="*/ 3140 h 10000"/>
                  <a:gd name="connsiteX12-7321" fmla="*/ 5821 w 10000"/>
                  <a:gd name="connsiteY12-7322" fmla="*/ 1890 h 10000"/>
                  <a:gd name="connsiteX13-7323" fmla="*/ 4692 w 10000"/>
                  <a:gd name="connsiteY13-7324" fmla="*/ 2437 h 10000"/>
                  <a:gd name="connsiteX14-7325" fmla="*/ 3731 w 10000"/>
                  <a:gd name="connsiteY14-7326" fmla="*/ 1932 h 10000"/>
                  <a:gd name="connsiteX15-7327" fmla="*/ 2835 w 10000"/>
                  <a:gd name="connsiteY15-7328" fmla="*/ 3384 h 10000"/>
                  <a:gd name="connsiteX16-7329" fmla="*/ 1980 w 10000"/>
                  <a:gd name="connsiteY16-7330" fmla="*/ 3446 h 10000"/>
                  <a:gd name="connsiteX17-7331" fmla="*/ 1114 w 10000"/>
                  <a:gd name="connsiteY17-7332" fmla="*/ 5286 h 10000"/>
                  <a:gd name="connsiteX18-7333" fmla="*/ 1 w 10000"/>
                  <a:gd name="connsiteY18-7334" fmla="*/ 8307 h 10000"/>
                  <a:gd name="connsiteX19-7335" fmla="*/ 670 w 10000"/>
                  <a:gd name="connsiteY19-7336" fmla="*/ 4283 h 10000"/>
                  <a:gd name="connsiteX0-7337" fmla="*/ 0 w 9999"/>
                  <a:gd name="connsiteY0-7338" fmla="*/ 8307 h 10000"/>
                  <a:gd name="connsiteX1-7339" fmla="*/ 1576 w 9999"/>
                  <a:gd name="connsiteY1-7340" fmla="*/ 2485 h 10000"/>
                  <a:gd name="connsiteX2-7341" fmla="*/ 3400 w 9999"/>
                  <a:gd name="connsiteY2-7342" fmla="*/ 688 h 10000"/>
                  <a:gd name="connsiteX3-7343" fmla="*/ 5360 w 9999"/>
                  <a:gd name="connsiteY3-7344" fmla="*/ 0 h 10000"/>
                  <a:gd name="connsiteX4-7345" fmla="*/ 6818 w 9999"/>
                  <a:gd name="connsiteY4-7346" fmla="*/ 540 h 10000"/>
                  <a:gd name="connsiteX5-7347" fmla="*/ 8532 w 9999"/>
                  <a:gd name="connsiteY5-7348" fmla="*/ 2579 h 10000"/>
                  <a:gd name="connsiteX6-7349" fmla="*/ 9387 w 9999"/>
                  <a:gd name="connsiteY6-7350" fmla="*/ 4411 h 10000"/>
                  <a:gd name="connsiteX7-7351" fmla="*/ 9625 w 9999"/>
                  <a:gd name="connsiteY7-7352" fmla="*/ 6550 h 10000"/>
                  <a:gd name="connsiteX8-7353" fmla="*/ 9989 w 9999"/>
                  <a:gd name="connsiteY8-7354" fmla="*/ 9976 h 10000"/>
                  <a:gd name="connsiteX9-7355" fmla="*/ 9255 w 9999"/>
                  <a:gd name="connsiteY9-7356" fmla="*/ 6083 h 10000"/>
                  <a:gd name="connsiteX10-7357" fmla="*/ 8333 w 9999"/>
                  <a:gd name="connsiteY10-7358" fmla="*/ 3605 h 10000"/>
                  <a:gd name="connsiteX11-7359" fmla="*/ 6995 w 9999"/>
                  <a:gd name="connsiteY11-7360" fmla="*/ 3140 h 10000"/>
                  <a:gd name="connsiteX12-7361" fmla="*/ 5820 w 9999"/>
                  <a:gd name="connsiteY12-7362" fmla="*/ 1890 h 10000"/>
                  <a:gd name="connsiteX13-7363" fmla="*/ 4691 w 9999"/>
                  <a:gd name="connsiteY13-7364" fmla="*/ 2437 h 10000"/>
                  <a:gd name="connsiteX14-7365" fmla="*/ 3730 w 9999"/>
                  <a:gd name="connsiteY14-7366" fmla="*/ 1932 h 10000"/>
                  <a:gd name="connsiteX15-7367" fmla="*/ 2834 w 9999"/>
                  <a:gd name="connsiteY15-7368" fmla="*/ 3384 h 10000"/>
                  <a:gd name="connsiteX16-7369" fmla="*/ 1979 w 9999"/>
                  <a:gd name="connsiteY16-7370" fmla="*/ 3446 h 10000"/>
                  <a:gd name="connsiteX17-7371" fmla="*/ 1113 w 9999"/>
                  <a:gd name="connsiteY17-7372" fmla="*/ 5286 h 10000"/>
                  <a:gd name="connsiteX18-7373" fmla="*/ 0 w 9999"/>
                  <a:gd name="connsiteY18-7374" fmla="*/ 8307 h 10000"/>
                  <a:gd name="connsiteX0-7375" fmla="*/ 0 w 10000"/>
                  <a:gd name="connsiteY0-7376" fmla="*/ 8307 h 10000"/>
                  <a:gd name="connsiteX1-7377" fmla="*/ 1576 w 10000"/>
                  <a:gd name="connsiteY1-7378" fmla="*/ 2628 h 10000"/>
                  <a:gd name="connsiteX2-7379" fmla="*/ 3400 w 10000"/>
                  <a:gd name="connsiteY2-7380" fmla="*/ 688 h 10000"/>
                  <a:gd name="connsiteX3-7381" fmla="*/ 5361 w 10000"/>
                  <a:gd name="connsiteY3-7382" fmla="*/ 0 h 10000"/>
                  <a:gd name="connsiteX4-7383" fmla="*/ 6819 w 10000"/>
                  <a:gd name="connsiteY4-7384" fmla="*/ 540 h 10000"/>
                  <a:gd name="connsiteX5-7385" fmla="*/ 8533 w 10000"/>
                  <a:gd name="connsiteY5-7386" fmla="*/ 2579 h 10000"/>
                  <a:gd name="connsiteX6-7387" fmla="*/ 9388 w 10000"/>
                  <a:gd name="connsiteY6-7388" fmla="*/ 4411 h 10000"/>
                  <a:gd name="connsiteX7-7389" fmla="*/ 9626 w 10000"/>
                  <a:gd name="connsiteY7-7390" fmla="*/ 6550 h 10000"/>
                  <a:gd name="connsiteX8-7391" fmla="*/ 9990 w 10000"/>
                  <a:gd name="connsiteY8-7392" fmla="*/ 9976 h 10000"/>
                  <a:gd name="connsiteX9-7393" fmla="*/ 9256 w 10000"/>
                  <a:gd name="connsiteY9-7394" fmla="*/ 6083 h 10000"/>
                  <a:gd name="connsiteX10-7395" fmla="*/ 8334 w 10000"/>
                  <a:gd name="connsiteY10-7396" fmla="*/ 3605 h 10000"/>
                  <a:gd name="connsiteX11-7397" fmla="*/ 6996 w 10000"/>
                  <a:gd name="connsiteY11-7398" fmla="*/ 3140 h 10000"/>
                  <a:gd name="connsiteX12-7399" fmla="*/ 5821 w 10000"/>
                  <a:gd name="connsiteY12-7400" fmla="*/ 1890 h 10000"/>
                  <a:gd name="connsiteX13-7401" fmla="*/ 4691 w 10000"/>
                  <a:gd name="connsiteY13-7402" fmla="*/ 2437 h 10000"/>
                  <a:gd name="connsiteX14-7403" fmla="*/ 3730 w 10000"/>
                  <a:gd name="connsiteY14-7404" fmla="*/ 1932 h 10000"/>
                  <a:gd name="connsiteX15-7405" fmla="*/ 2834 w 10000"/>
                  <a:gd name="connsiteY15-7406" fmla="*/ 3384 h 10000"/>
                  <a:gd name="connsiteX16-7407" fmla="*/ 1979 w 10000"/>
                  <a:gd name="connsiteY16-7408" fmla="*/ 3446 h 10000"/>
                  <a:gd name="connsiteX17-7409" fmla="*/ 1113 w 10000"/>
                  <a:gd name="connsiteY17-7410" fmla="*/ 5286 h 10000"/>
                  <a:gd name="connsiteX18-7411" fmla="*/ 0 w 10000"/>
                  <a:gd name="connsiteY18-7412" fmla="*/ 8307 h 10000"/>
                  <a:gd name="connsiteX0-7413" fmla="*/ 0 w 10000"/>
                  <a:gd name="connsiteY0-7414" fmla="*/ 8307 h 10000"/>
                  <a:gd name="connsiteX1-7415" fmla="*/ 1576 w 10000"/>
                  <a:gd name="connsiteY1-7416" fmla="*/ 2628 h 10000"/>
                  <a:gd name="connsiteX2-7417" fmla="*/ 3400 w 10000"/>
                  <a:gd name="connsiteY2-7418" fmla="*/ 688 h 10000"/>
                  <a:gd name="connsiteX3-7419" fmla="*/ 5361 w 10000"/>
                  <a:gd name="connsiteY3-7420" fmla="*/ 0 h 10000"/>
                  <a:gd name="connsiteX4-7421" fmla="*/ 6819 w 10000"/>
                  <a:gd name="connsiteY4-7422" fmla="*/ 540 h 10000"/>
                  <a:gd name="connsiteX5-7423" fmla="*/ 8533 w 10000"/>
                  <a:gd name="connsiteY5-7424" fmla="*/ 2579 h 10000"/>
                  <a:gd name="connsiteX6-7425" fmla="*/ 9626 w 10000"/>
                  <a:gd name="connsiteY6-7426" fmla="*/ 6550 h 10000"/>
                  <a:gd name="connsiteX7-7427" fmla="*/ 9990 w 10000"/>
                  <a:gd name="connsiteY7-7428" fmla="*/ 9976 h 10000"/>
                  <a:gd name="connsiteX8-7429" fmla="*/ 9256 w 10000"/>
                  <a:gd name="connsiteY8-7430" fmla="*/ 6083 h 10000"/>
                  <a:gd name="connsiteX9-7431" fmla="*/ 8334 w 10000"/>
                  <a:gd name="connsiteY9-7432" fmla="*/ 3605 h 10000"/>
                  <a:gd name="connsiteX10-7433" fmla="*/ 6996 w 10000"/>
                  <a:gd name="connsiteY10-7434" fmla="*/ 3140 h 10000"/>
                  <a:gd name="connsiteX11-7435" fmla="*/ 5821 w 10000"/>
                  <a:gd name="connsiteY11-7436" fmla="*/ 1890 h 10000"/>
                  <a:gd name="connsiteX12-7437" fmla="*/ 4691 w 10000"/>
                  <a:gd name="connsiteY12-7438" fmla="*/ 2437 h 10000"/>
                  <a:gd name="connsiteX13-7439" fmla="*/ 3730 w 10000"/>
                  <a:gd name="connsiteY13-7440" fmla="*/ 1932 h 10000"/>
                  <a:gd name="connsiteX14-7441" fmla="*/ 2834 w 10000"/>
                  <a:gd name="connsiteY14-7442" fmla="*/ 3384 h 10000"/>
                  <a:gd name="connsiteX15-7443" fmla="*/ 1979 w 10000"/>
                  <a:gd name="connsiteY15-7444" fmla="*/ 3446 h 10000"/>
                  <a:gd name="connsiteX16-7445" fmla="*/ 1113 w 10000"/>
                  <a:gd name="connsiteY16-7446" fmla="*/ 5286 h 10000"/>
                  <a:gd name="connsiteX17-7447" fmla="*/ 0 w 10000"/>
                  <a:gd name="connsiteY17-7448" fmla="*/ 8307 h 10000"/>
                  <a:gd name="connsiteX0-7449" fmla="*/ 0 w 10009"/>
                  <a:gd name="connsiteY0-7450" fmla="*/ 8307 h 10000"/>
                  <a:gd name="connsiteX1-7451" fmla="*/ 1576 w 10009"/>
                  <a:gd name="connsiteY1-7452" fmla="*/ 2628 h 10000"/>
                  <a:gd name="connsiteX2-7453" fmla="*/ 3400 w 10009"/>
                  <a:gd name="connsiteY2-7454" fmla="*/ 688 h 10000"/>
                  <a:gd name="connsiteX3-7455" fmla="*/ 5361 w 10009"/>
                  <a:gd name="connsiteY3-7456" fmla="*/ 0 h 10000"/>
                  <a:gd name="connsiteX4-7457" fmla="*/ 6819 w 10009"/>
                  <a:gd name="connsiteY4-7458" fmla="*/ 540 h 10000"/>
                  <a:gd name="connsiteX5-7459" fmla="*/ 8533 w 10009"/>
                  <a:gd name="connsiteY5-7460" fmla="*/ 2579 h 10000"/>
                  <a:gd name="connsiteX6-7461" fmla="*/ 9819 w 10009"/>
                  <a:gd name="connsiteY6-7462" fmla="*/ 7150 h 10000"/>
                  <a:gd name="connsiteX7-7463" fmla="*/ 9990 w 10009"/>
                  <a:gd name="connsiteY7-7464" fmla="*/ 9976 h 10000"/>
                  <a:gd name="connsiteX8-7465" fmla="*/ 9256 w 10009"/>
                  <a:gd name="connsiteY8-7466" fmla="*/ 6083 h 10000"/>
                  <a:gd name="connsiteX9-7467" fmla="*/ 8334 w 10009"/>
                  <a:gd name="connsiteY9-7468" fmla="*/ 3605 h 10000"/>
                  <a:gd name="connsiteX10-7469" fmla="*/ 6996 w 10009"/>
                  <a:gd name="connsiteY10-7470" fmla="*/ 3140 h 10000"/>
                  <a:gd name="connsiteX11-7471" fmla="*/ 5821 w 10009"/>
                  <a:gd name="connsiteY11-7472" fmla="*/ 1890 h 10000"/>
                  <a:gd name="connsiteX12-7473" fmla="*/ 4691 w 10009"/>
                  <a:gd name="connsiteY12-7474" fmla="*/ 2437 h 10000"/>
                  <a:gd name="connsiteX13-7475" fmla="*/ 3730 w 10009"/>
                  <a:gd name="connsiteY13-7476" fmla="*/ 1932 h 10000"/>
                  <a:gd name="connsiteX14-7477" fmla="*/ 2834 w 10009"/>
                  <a:gd name="connsiteY14-7478" fmla="*/ 3384 h 10000"/>
                  <a:gd name="connsiteX15-7479" fmla="*/ 1979 w 10009"/>
                  <a:gd name="connsiteY15-7480" fmla="*/ 3446 h 10000"/>
                  <a:gd name="connsiteX16-7481" fmla="*/ 1113 w 10009"/>
                  <a:gd name="connsiteY16-7482" fmla="*/ 5286 h 10000"/>
                  <a:gd name="connsiteX17-7483" fmla="*/ 0 w 10009"/>
                  <a:gd name="connsiteY17-7484" fmla="*/ 8307 h 10000"/>
                  <a:gd name="connsiteX0-7485" fmla="*/ 0 w 10020"/>
                  <a:gd name="connsiteY0-7486" fmla="*/ 8307 h 10000"/>
                  <a:gd name="connsiteX1-7487" fmla="*/ 1576 w 10020"/>
                  <a:gd name="connsiteY1-7488" fmla="*/ 2628 h 10000"/>
                  <a:gd name="connsiteX2-7489" fmla="*/ 3400 w 10020"/>
                  <a:gd name="connsiteY2-7490" fmla="*/ 688 h 10000"/>
                  <a:gd name="connsiteX3-7491" fmla="*/ 5361 w 10020"/>
                  <a:gd name="connsiteY3-7492" fmla="*/ 0 h 10000"/>
                  <a:gd name="connsiteX4-7493" fmla="*/ 6819 w 10020"/>
                  <a:gd name="connsiteY4-7494" fmla="*/ 540 h 10000"/>
                  <a:gd name="connsiteX5-7495" fmla="*/ 8533 w 10020"/>
                  <a:gd name="connsiteY5-7496" fmla="*/ 2579 h 10000"/>
                  <a:gd name="connsiteX6-7497" fmla="*/ 9819 w 10020"/>
                  <a:gd name="connsiteY6-7498" fmla="*/ 7150 h 10000"/>
                  <a:gd name="connsiteX7-7499" fmla="*/ 9990 w 10020"/>
                  <a:gd name="connsiteY7-7500" fmla="*/ 9976 h 10000"/>
                  <a:gd name="connsiteX8-7501" fmla="*/ 9256 w 10020"/>
                  <a:gd name="connsiteY8-7502" fmla="*/ 6083 h 10000"/>
                  <a:gd name="connsiteX9-7503" fmla="*/ 8334 w 10020"/>
                  <a:gd name="connsiteY9-7504" fmla="*/ 3605 h 10000"/>
                  <a:gd name="connsiteX10-7505" fmla="*/ 6996 w 10020"/>
                  <a:gd name="connsiteY10-7506" fmla="*/ 3140 h 10000"/>
                  <a:gd name="connsiteX11-7507" fmla="*/ 5821 w 10020"/>
                  <a:gd name="connsiteY11-7508" fmla="*/ 1890 h 10000"/>
                  <a:gd name="connsiteX12-7509" fmla="*/ 4691 w 10020"/>
                  <a:gd name="connsiteY12-7510" fmla="*/ 2437 h 10000"/>
                  <a:gd name="connsiteX13-7511" fmla="*/ 3730 w 10020"/>
                  <a:gd name="connsiteY13-7512" fmla="*/ 1932 h 10000"/>
                  <a:gd name="connsiteX14-7513" fmla="*/ 2834 w 10020"/>
                  <a:gd name="connsiteY14-7514" fmla="*/ 3384 h 10000"/>
                  <a:gd name="connsiteX15-7515" fmla="*/ 1979 w 10020"/>
                  <a:gd name="connsiteY15-7516" fmla="*/ 3446 h 10000"/>
                  <a:gd name="connsiteX16-7517" fmla="*/ 1113 w 10020"/>
                  <a:gd name="connsiteY16-7518" fmla="*/ 5286 h 10000"/>
                  <a:gd name="connsiteX17-7519" fmla="*/ 0 w 10020"/>
                  <a:gd name="connsiteY17-7520" fmla="*/ 8307 h 10000"/>
                  <a:gd name="connsiteX0-7521" fmla="*/ 0 w 10020"/>
                  <a:gd name="connsiteY0-7522" fmla="*/ 8307 h 10000"/>
                  <a:gd name="connsiteX1-7523" fmla="*/ 1576 w 10020"/>
                  <a:gd name="connsiteY1-7524" fmla="*/ 2628 h 10000"/>
                  <a:gd name="connsiteX2-7525" fmla="*/ 3400 w 10020"/>
                  <a:gd name="connsiteY2-7526" fmla="*/ 688 h 10000"/>
                  <a:gd name="connsiteX3-7527" fmla="*/ 5361 w 10020"/>
                  <a:gd name="connsiteY3-7528" fmla="*/ 0 h 10000"/>
                  <a:gd name="connsiteX4-7529" fmla="*/ 6819 w 10020"/>
                  <a:gd name="connsiteY4-7530" fmla="*/ 540 h 10000"/>
                  <a:gd name="connsiteX5-7531" fmla="*/ 8399 w 10020"/>
                  <a:gd name="connsiteY5-7532" fmla="*/ 2722 h 10000"/>
                  <a:gd name="connsiteX6-7533" fmla="*/ 9819 w 10020"/>
                  <a:gd name="connsiteY6-7534" fmla="*/ 7150 h 10000"/>
                  <a:gd name="connsiteX7-7535" fmla="*/ 9990 w 10020"/>
                  <a:gd name="connsiteY7-7536" fmla="*/ 9976 h 10000"/>
                  <a:gd name="connsiteX8-7537" fmla="*/ 9256 w 10020"/>
                  <a:gd name="connsiteY8-7538" fmla="*/ 6083 h 10000"/>
                  <a:gd name="connsiteX9-7539" fmla="*/ 8334 w 10020"/>
                  <a:gd name="connsiteY9-7540" fmla="*/ 3605 h 10000"/>
                  <a:gd name="connsiteX10-7541" fmla="*/ 6996 w 10020"/>
                  <a:gd name="connsiteY10-7542" fmla="*/ 3140 h 10000"/>
                  <a:gd name="connsiteX11-7543" fmla="*/ 5821 w 10020"/>
                  <a:gd name="connsiteY11-7544" fmla="*/ 1890 h 10000"/>
                  <a:gd name="connsiteX12-7545" fmla="*/ 4691 w 10020"/>
                  <a:gd name="connsiteY12-7546" fmla="*/ 2437 h 10000"/>
                  <a:gd name="connsiteX13-7547" fmla="*/ 3730 w 10020"/>
                  <a:gd name="connsiteY13-7548" fmla="*/ 1932 h 10000"/>
                  <a:gd name="connsiteX14-7549" fmla="*/ 2834 w 10020"/>
                  <a:gd name="connsiteY14-7550" fmla="*/ 3384 h 10000"/>
                  <a:gd name="connsiteX15-7551" fmla="*/ 1979 w 10020"/>
                  <a:gd name="connsiteY15-7552" fmla="*/ 3446 h 10000"/>
                  <a:gd name="connsiteX16-7553" fmla="*/ 1113 w 10020"/>
                  <a:gd name="connsiteY16-7554" fmla="*/ 5286 h 10000"/>
                  <a:gd name="connsiteX17-7555" fmla="*/ 0 w 10020"/>
                  <a:gd name="connsiteY17-7556" fmla="*/ 8307 h 10000"/>
                  <a:gd name="connsiteX0-7557" fmla="*/ 0 w 10020"/>
                  <a:gd name="connsiteY0-7558" fmla="*/ 8307 h 10000"/>
                  <a:gd name="connsiteX1-7559" fmla="*/ 1576 w 10020"/>
                  <a:gd name="connsiteY1-7560" fmla="*/ 2628 h 10000"/>
                  <a:gd name="connsiteX2-7561" fmla="*/ 3400 w 10020"/>
                  <a:gd name="connsiteY2-7562" fmla="*/ 688 h 10000"/>
                  <a:gd name="connsiteX3-7563" fmla="*/ 5361 w 10020"/>
                  <a:gd name="connsiteY3-7564" fmla="*/ 0 h 10000"/>
                  <a:gd name="connsiteX4-7565" fmla="*/ 6819 w 10020"/>
                  <a:gd name="connsiteY4-7566" fmla="*/ 540 h 10000"/>
                  <a:gd name="connsiteX5-7567" fmla="*/ 8325 w 10020"/>
                  <a:gd name="connsiteY5-7568" fmla="*/ 2808 h 10000"/>
                  <a:gd name="connsiteX6-7569" fmla="*/ 9819 w 10020"/>
                  <a:gd name="connsiteY6-7570" fmla="*/ 7150 h 10000"/>
                  <a:gd name="connsiteX7-7571" fmla="*/ 9990 w 10020"/>
                  <a:gd name="connsiteY7-7572" fmla="*/ 9976 h 10000"/>
                  <a:gd name="connsiteX8-7573" fmla="*/ 9256 w 10020"/>
                  <a:gd name="connsiteY8-7574" fmla="*/ 6083 h 10000"/>
                  <a:gd name="connsiteX9-7575" fmla="*/ 8334 w 10020"/>
                  <a:gd name="connsiteY9-7576" fmla="*/ 3605 h 10000"/>
                  <a:gd name="connsiteX10-7577" fmla="*/ 6996 w 10020"/>
                  <a:gd name="connsiteY10-7578" fmla="*/ 3140 h 10000"/>
                  <a:gd name="connsiteX11-7579" fmla="*/ 5821 w 10020"/>
                  <a:gd name="connsiteY11-7580" fmla="*/ 1890 h 10000"/>
                  <a:gd name="connsiteX12-7581" fmla="*/ 4691 w 10020"/>
                  <a:gd name="connsiteY12-7582" fmla="*/ 2437 h 10000"/>
                  <a:gd name="connsiteX13-7583" fmla="*/ 3730 w 10020"/>
                  <a:gd name="connsiteY13-7584" fmla="*/ 1932 h 10000"/>
                  <a:gd name="connsiteX14-7585" fmla="*/ 2834 w 10020"/>
                  <a:gd name="connsiteY14-7586" fmla="*/ 3384 h 10000"/>
                  <a:gd name="connsiteX15-7587" fmla="*/ 1979 w 10020"/>
                  <a:gd name="connsiteY15-7588" fmla="*/ 3446 h 10000"/>
                  <a:gd name="connsiteX16-7589" fmla="*/ 1113 w 10020"/>
                  <a:gd name="connsiteY16-7590" fmla="*/ 5286 h 10000"/>
                  <a:gd name="connsiteX17-7591" fmla="*/ 0 w 10020"/>
                  <a:gd name="connsiteY17-7592" fmla="*/ 8307 h 10000"/>
                  <a:gd name="connsiteX0-7593" fmla="*/ 0 w 10020"/>
                  <a:gd name="connsiteY0-7594" fmla="*/ 8307 h 10000"/>
                  <a:gd name="connsiteX1-7595" fmla="*/ 1576 w 10020"/>
                  <a:gd name="connsiteY1-7596" fmla="*/ 2628 h 10000"/>
                  <a:gd name="connsiteX2-7597" fmla="*/ 3400 w 10020"/>
                  <a:gd name="connsiteY2-7598" fmla="*/ 688 h 10000"/>
                  <a:gd name="connsiteX3-7599" fmla="*/ 5361 w 10020"/>
                  <a:gd name="connsiteY3-7600" fmla="*/ 0 h 10000"/>
                  <a:gd name="connsiteX4-7601" fmla="*/ 6819 w 10020"/>
                  <a:gd name="connsiteY4-7602" fmla="*/ 540 h 10000"/>
                  <a:gd name="connsiteX5-7603" fmla="*/ 8355 w 10020"/>
                  <a:gd name="connsiteY5-7604" fmla="*/ 2722 h 10000"/>
                  <a:gd name="connsiteX6-7605" fmla="*/ 9819 w 10020"/>
                  <a:gd name="connsiteY6-7606" fmla="*/ 7150 h 10000"/>
                  <a:gd name="connsiteX7-7607" fmla="*/ 9990 w 10020"/>
                  <a:gd name="connsiteY7-7608" fmla="*/ 9976 h 10000"/>
                  <a:gd name="connsiteX8-7609" fmla="*/ 9256 w 10020"/>
                  <a:gd name="connsiteY8-7610" fmla="*/ 6083 h 10000"/>
                  <a:gd name="connsiteX9-7611" fmla="*/ 8334 w 10020"/>
                  <a:gd name="connsiteY9-7612" fmla="*/ 3605 h 10000"/>
                  <a:gd name="connsiteX10-7613" fmla="*/ 6996 w 10020"/>
                  <a:gd name="connsiteY10-7614" fmla="*/ 3140 h 10000"/>
                  <a:gd name="connsiteX11-7615" fmla="*/ 5821 w 10020"/>
                  <a:gd name="connsiteY11-7616" fmla="*/ 1890 h 10000"/>
                  <a:gd name="connsiteX12-7617" fmla="*/ 4691 w 10020"/>
                  <a:gd name="connsiteY12-7618" fmla="*/ 2437 h 10000"/>
                  <a:gd name="connsiteX13-7619" fmla="*/ 3730 w 10020"/>
                  <a:gd name="connsiteY13-7620" fmla="*/ 1932 h 10000"/>
                  <a:gd name="connsiteX14-7621" fmla="*/ 2834 w 10020"/>
                  <a:gd name="connsiteY14-7622" fmla="*/ 3384 h 10000"/>
                  <a:gd name="connsiteX15-7623" fmla="*/ 1979 w 10020"/>
                  <a:gd name="connsiteY15-7624" fmla="*/ 3446 h 10000"/>
                  <a:gd name="connsiteX16-7625" fmla="*/ 1113 w 10020"/>
                  <a:gd name="connsiteY16-7626" fmla="*/ 5286 h 10000"/>
                  <a:gd name="connsiteX17-7627" fmla="*/ 0 w 10020"/>
                  <a:gd name="connsiteY17-7628" fmla="*/ 8307 h 10000"/>
                  <a:gd name="connsiteX0-7629" fmla="*/ 0 w 10020"/>
                  <a:gd name="connsiteY0-7630" fmla="*/ 8307 h 10000"/>
                  <a:gd name="connsiteX1-7631" fmla="*/ 1576 w 10020"/>
                  <a:gd name="connsiteY1-7632" fmla="*/ 2628 h 10000"/>
                  <a:gd name="connsiteX2-7633" fmla="*/ 3400 w 10020"/>
                  <a:gd name="connsiteY2-7634" fmla="*/ 688 h 10000"/>
                  <a:gd name="connsiteX3-7635" fmla="*/ 5361 w 10020"/>
                  <a:gd name="connsiteY3-7636" fmla="*/ 0 h 10000"/>
                  <a:gd name="connsiteX4-7637" fmla="*/ 6819 w 10020"/>
                  <a:gd name="connsiteY4-7638" fmla="*/ 540 h 10000"/>
                  <a:gd name="connsiteX5-7639" fmla="*/ 8355 w 10020"/>
                  <a:gd name="connsiteY5-7640" fmla="*/ 2722 h 10000"/>
                  <a:gd name="connsiteX6-7641" fmla="*/ 9819 w 10020"/>
                  <a:gd name="connsiteY6-7642" fmla="*/ 7150 h 10000"/>
                  <a:gd name="connsiteX7-7643" fmla="*/ 9990 w 10020"/>
                  <a:gd name="connsiteY7-7644" fmla="*/ 9976 h 10000"/>
                  <a:gd name="connsiteX8-7645" fmla="*/ 9256 w 10020"/>
                  <a:gd name="connsiteY8-7646" fmla="*/ 6083 h 10000"/>
                  <a:gd name="connsiteX9-7647" fmla="*/ 8334 w 10020"/>
                  <a:gd name="connsiteY9-7648" fmla="*/ 3605 h 10000"/>
                  <a:gd name="connsiteX10-7649" fmla="*/ 6996 w 10020"/>
                  <a:gd name="connsiteY10-7650" fmla="*/ 3140 h 10000"/>
                  <a:gd name="connsiteX11-7651" fmla="*/ 5821 w 10020"/>
                  <a:gd name="connsiteY11-7652" fmla="*/ 1890 h 10000"/>
                  <a:gd name="connsiteX12-7653" fmla="*/ 4691 w 10020"/>
                  <a:gd name="connsiteY12-7654" fmla="*/ 2437 h 10000"/>
                  <a:gd name="connsiteX13-7655" fmla="*/ 3730 w 10020"/>
                  <a:gd name="connsiteY13-7656" fmla="*/ 1932 h 10000"/>
                  <a:gd name="connsiteX14-7657" fmla="*/ 2834 w 10020"/>
                  <a:gd name="connsiteY14-7658" fmla="*/ 3384 h 10000"/>
                  <a:gd name="connsiteX15-7659" fmla="*/ 1979 w 10020"/>
                  <a:gd name="connsiteY15-7660" fmla="*/ 3446 h 10000"/>
                  <a:gd name="connsiteX16-7661" fmla="*/ 1113 w 10020"/>
                  <a:gd name="connsiteY16-7662" fmla="*/ 5286 h 10000"/>
                  <a:gd name="connsiteX17-7663" fmla="*/ 0 w 10020"/>
                  <a:gd name="connsiteY17-7664" fmla="*/ 8307 h 10000"/>
                  <a:gd name="connsiteX0-7665" fmla="*/ 0 w 10020"/>
                  <a:gd name="connsiteY0-7666" fmla="*/ 8307 h 10000"/>
                  <a:gd name="connsiteX1-7667" fmla="*/ 1576 w 10020"/>
                  <a:gd name="connsiteY1-7668" fmla="*/ 2628 h 10000"/>
                  <a:gd name="connsiteX2-7669" fmla="*/ 3400 w 10020"/>
                  <a:gd name="connsiteY2-7670" fmla="*/ 688 h 10000"/>
                  <a:gd name="connsiteX3-7671" fmla="*/ 5361 w 10020"/>
                  <a:gd name="connsiteY3-7672" fmla="*/ 0 h 10000"/>
                  <a:gd name="connsiteX4-7673" fmla="*/ 6685 w 10020"/>
                  <a:gd name="connsiteY4-7674" fmla="*/ 1112 h 10000"/>
                  <a:gd name="connsiteX5-7675" fmla="*/ 8355 w 10020"/>
                  <a:gd name="connsiteY5-7676" fmla="*/ 2722 h 10000"/>
                  <a:gd name="connsiteX6-7677" fmla="*/ 9819 w 10020"/>
                  <a:gd name="connsiteY6-7678" fmla="*/ 7150 h 10000"/>
                  <a:gd name="connsiteX7-7679" fmla="*/ 9990 w 10020"/>
                  <a:gd name="connsiteY7-7680" fmla="*/ 9976 h 10000"/>
                  <a:gd name="connsiteX8-7681" fmla="*/ 9256 w 10020"/>
                  <a:gd name="connsiteY8-7682" fmla="*/ 6083 h 10000"/>
                  <a:gd name="connsiteX9-7683" fmla="*/ 8334 w 10020"/>
                  <a:gd name="connsiteY9-7684" fmla="*/ 3605 h 10000"/>
                  <a:gd name="connsiteX10-7685" fmla="*/ 6996 w 10020"/>
                  <a:gd name="connsiteY10-7686" fmla="*/ 3140 h 10000"/>
                  <a:gd name="connsiteX11-7687" fmla="*/ 5821 w 10020"/>
                  <a:gd name="connsiteY11-7688" fmla="*/ 1890 h 10000"/>
                  <a:gd name="connsiteX12-7689" fmla="*/ 4691 w 10020"/>
                  <a:gd name="connsiteY12-7690" fmla="*/ 2437 h 10000"/>
                  <a:gd name="connsiteX13-7691" fmla="*/ 3730 w 10020"/>
                  <a:gd name="connsiteY13-7692" fmla="*/ 1932 h 10000"/>
                  <a:gd name="connsiteX14-7693" fmla="*/ 2834 w 10020"/>
                  <a:gd name="connsiteY14-7694" fmla="*/ 3384 h 10000"/>
                  <a:gd name="connsiteX15-7695" fmla="*/ 1979 w 10020"/>
                  <a:gd name="connsiteY15-7696" fmla="*/ 3446 h 10000"/>
                  <a:gd name="connsiteX16-7697" fmla="*/ 1113 w 10020"/>
                  <a:gd name="connsiteY16-7698" fmla="*/ 5286 h 10000"/>
                  <a:gd name="connsiteX17-7699" fmla="*/ 0 w 10020"/>
                  <a:gd name="connsiteY17-7700" fmla="*/ 8307 h 10000"/>
                  <a:gd name="connsiteX0-7701" fmla="*/ 0 w 10020"/>
                  <a:gd name="connsiteY0-7702" fmla="*/ 8307 h 10000"/>
                  <a:gd name="connsiteX1-7703" fmla="*/ 1576 w 10020"/>
                  <a:gd name="connsiteY1-7704" fmla="*/ 2628 h 10000"/>
                  <a:gd name="connsiteX2-7705" fmla="*/ 3400 w 10020"/>
                  <a:gd name="connsiteY2-7706" fmla="*/ 688 h 10000"/>
                  <a:gd name="connsiteX3-7707" fmla="*/ 5361 w 10020"/>
                  <a:gd name="connsiteY3-7708" fmla="*/ 0 h 10000"/>
                  <a:gd name="connsiteX4-7709" fmla="*/ 6759 w 10020"/>
                  <a:gd name="connsiteY4-7710" fmla="*/ 912 h 10000"/>
                  <a:gd name="connsiteX5-7711" fmla="*/ 8355 w 10020"/>
                  <a:gd name="connsiteY5-7712" fmla="*/ 2722 h 10000"/>
                  <a:gd name="connsiteX6-7713" fmla="*/ 9819 w 10020"/>
                  <a:gd name="connsiteY6-7714" fmla="*/ 7150 h 10000"/>
                  <a:gd name="connsiteX7-7715" fmla="*/ 9990 w 10020"/>
                  <a:gd name="connsiteY7-7716" fmla="*/ 9976 h 10000"/>
                  <a:gd name="connsiteX8-7717" fmla="*/ 9256 w 10020"/>
                  <a:gd name="connsiteY8-7718" fmla="*/ 6083 h 10000"/>
                  <a:gd name="connsiteX9-7719" fmla="*/ 8334 w 10020"/>
                  <a:gd name="connsiteY9-7720" fmla="*/ 3605 h 10000"/>
                  <a:gd name="connsiteX10-7721" fmla="*/ 6996 w 10020"/>
                  <a:gd name="connsiteY10-7722" fmla="*/ 3140 h 10000"/>
                  <a:gd name="connsiteX11-7723" fmla="*/ 5821 w 10020"/>
                  <a:gd name="connsiteY11-7724" fmla="*/ 1890 h 10000"/>
                  <a:gd name="connsiteX12-7725" fmla="*/ 4691 w 10020"/>
                  <a:gd name="connsiteY12-7726" fmla="*/ 2437 h 10000"/>
                  <a:gd name="connsiteX13-7727" fmla="*/ 3730 w 10020"/>
                  <a:gd name="connsiteY13-7728" fmla="*/ 1932 h 10000"/>
                  <a:gd name="connsiteX14-7729" fmla="*/ 2834 w 10020"/>
                  <a:gd name="connsiteY14-7730" fmla="*/ 3384 h 10000"/>
                  <a:gd name="connsiteX15-7731" fmla="*/ 1979 w 10020"/>
                  <a:gd name="connsiteY15-7732" fmla="*/ 3446 h 10000"/>
                  <a:gd name="connsiteX16-7733" fmla="*/ 1113 w 10020"/>
                  <a:gd name="connsiteY16-7734" fmla="*/ 5286 h 10000"/>
                  <a:gd name="connsiteX17-7735" fmla="*/ 0 w 10020"/>
                  <a:gd name="connsiteY17-7736" fmla="*/ 8307 h 10000"/>
                  <a:gd name="connsiteX0-7737" fmla="*/ 0 w 10020"/>
                  <a:gd name="connsiteY0-7738" fmla="*/ 8307 h 10000"/>
                  <a:gd name="connsiteX1-7739" fmla="*/ 1576 w 10020"/>
                  <a:gd name="connsiteY1-7740" fmla="*/ 2628 h 10000"/>
                  <a:gd name="connsiteX2-7741" fmla="*/ 3400 w 10020"/>
                  <a:gd name="connsiteY2-7742" fmla="*/ 688 h 10000"/>
                  <a:gd name="connsiteX3-7743" fmla="*/ 5361 w 10020"/>
                  <a:gd name="connsiteY3-7744" fmla="*/ 0 h 10000"/>
                  <a:gd name="connsiteX4-7745" fmla="*/ 6759 w 10020"/>
                  <a:gd name="connsiteY4-7746" fmla="*/ 912 h 10000"/>
                  <a:gd name="connsiteX5-7747" fmla="*/ 8355 w 10020"/>
                  <a:gd name="connsiteY5-7748" fmla="*/ 2722 h 10000"/>
                  <a:gd name="connsiteX6-7749" fmla="*/ 9819 w 10020"/>
                  <a:gd name="connsiteY6-7750" fmla="*/ 7150 h 10000"/>
                  <a:gd name="connsiteX7-7751" fmla="*/ 9990 w 10020"/>
                  <a:gd name="connsiteY7-7752" fmla="*/ 9976 h 10000"/>
                  <a:gd name="connsiteX8-7753" fmla="*/ 9256 w 10020"/>
                  <a:gd name="connsiteY8-7754" fmla="*/ 6083 h 10000"/>
                  <a:gd name="connsiteX9-7755" fmla="*/ 8334 w 10020"/>
                  <a:gd name="connsiteY9-7756" fmla="*/ 3605 h 10000"/>
                  <a:gd name="connsiteX10-7757" fmla="*/ 6996 w 10020"/>
                  <a:gd name="connsiteY10-7758" fmla="*/ 3140 h 10000"/>
                  <a:gd name="connsiteX11-7759" fmla="*/ 5821 w 10020"/>
                  <a:gd name="connsiteY11-7760" fmla="*/ 1890 h 10000"/>
                  <a:gd name="connsiteX12-7761" fmla="*/ 4691 w 10020"/>
                  <a:gd name="connsiteY12-7762" fmla="*/ 2437 h 10000"/>
                  <a:gd name="connsiteX13-7763" fmla="*/ 3730 w 10020"/>
                  <a:gd name="connsiteY13-7764" fmla="*/ 1932 h 10000"/>
                  <a:gd name="connsiteX14-7765" fmla="*/ 2834 w 10020"/>
                  <a:gd name="connsiteY14-7766" fmla="*/ 3384 h 10000"/>
                  <a:gd name="connsiteX15-7767" fmla="*/ 1979 w 10020"/>
                  <a:gd name="connsiteY15-7768" fmla="*/ 3446 h 10000"/>
                  <a:gd name="connsiteX16-7769" fmla="*/ 1113 w 10020"/>
                  <a:gd name="connsiteY16-7770" fmla="*/ 5286 h 10000"/>
                  <a:gd name="connsiteX17-7771" fmla="*/ 0 w 10020"/>
                  <a:gd name="connsiteY17-7772" fmla="*/ 8307 h 10000"/>
                  <a:gd name="connsiteX0-7773" fmla="*/ 0 w 10020"/>
                  <a:gd name="connsiteY0-7774" fmla="*/ 7821 h 9514"/>
                  <a:gd name="connsiteX1-7775" fmla="*/ 1576 w 10020"/>
                  <a:gd name="connsiteY1-7776" fmla="*/ 2142 h 9514"/>
                  <a:gd name="connsiteX2-7777" fmla="*/ 3400 w 10020"/>
                  <a:gd name="connsiteY2-7778" fmla="*/ 202 h 9514"/>
                  <a:gd name="connsiteX3-7779" fmla="*/ 5168 w 10020"/>
                  <a:gd name="connsiteY3-7780" fmla="*/ 0 h 9514"/>
                  <a:gd name="connsiteX4-7781" fmla="*/ 6759 w 10020"/>
                  <a:gd name="connsiteY4-7782" fmla="*/ 426 h 9514"/>
                  <a:gd name="connsiteX5-7783" fmla="*/ 8355 w 10020"/>
                  <a:gd name="connsiteY5-7784" fmla="*/ 2236 h 9514"/>
                  <a:gd name="connsiteX6-7785" fmla="*/ 9819 w 10020"/>
                  <a:gd name="connsiteY6-7786" fmla="*/ 6664 h 9514"/>
                  <a:gd name="connsiteX7-7787" fmla="*/ 9990 w 10020"/>
                  <a:gd name="connsiteY7-7788" fmla="*/ 9490 h 9514"/>
                  <a:gd name="connsiteX8-7789" fmla="*/ 9256 w 10020"/>
                  <a:gd name="connsiteY8-7790" fmla="*/ 5597 h 9514"/>
                  <a:gd name="connsiteX9-7791" fmla="*/ 8334 w 10020"/>
                  <a:gd name="connsiteY9-7792" fmla="*/ 3119 h 9514"/>
                  <a:gd name="connsiteX10-7793" fmla="*/ 6996 w 10020"/>
                  <a:gd name="connsiteY10-7794" fmla="*/ 2654 h 9514"/>
                  <a:gd name="connsiteX11-7795" fmla="*/ 5821 w 10020"/>
                  <a:gd name="connsiteY11-7796" fmla="*/ 1404 h 9514"/>
                  <a:gd name="connsiteX12-7797" fmla="*/ 4691 w 10020"/>
                  <a:gd name="connsiteY12-7798" fmla="*/ 1951 h 9514"/>
                  <a:gd name="connsiteX13-7799" fmla="*/ 3730 w 10020"/>
                  <a:gd name="connsiteY13-7800" fmla="*/ 1446 h 9514"/>
                  <a:gd name="connsiteX14-7801" fmla="*/ 2834 w 10020"/>
                  <a:gd name="connsiteY14-7802" fmla="*/ 2898 h 9514"/>
                  <a:gd name="connsiteX15-7803" fmla="*/ 1979 w 10020"/>
                  <a:gd name="connsiteY15-7804" fmla="*/ 2960 h 9514"/>
                  <a:gd name="connsiteX16-7805" fmla="*/ 1113 w 10020"/>
                  <a:gd name="connsiteY16-7806" fmla="*/ 4800 h 9514"/>
                  <a:gd name="connsiteX17-7807" fmla="*/ 0 w 10020"/>
                  <a:gd name="connsiteY17-7808" fmla="*/ 7821 h 9514"/>
                  <a:gd name="connsiteX0-7809" fmla="*/ 0 w 10000"/>
                  <a:gd name="connsiteY0-7810" fmla="*/ 8431 h 10210"/>
                  <a:gd name="connsiteX1-7811" fmla="*/ 1573 w 10000"/>
                  <a:gd name="connsiteY1-7812" fmla="*/ 2461 h 10210"/>
                  <a:gd name="connsiteX2-7813" fmla="*/ 3393 w 10000"/>
                  <a:gd name="connsiteY2-7814" fmla="*/ 422 h 10210"/>
                  <a:gd name="connsiteX3-7815" fmla="*/ 5202 w 10000"/>
                  <a:gd name="connsiteY3-7816" fmla="*/ 0 h 10210"/>
                  <a:gd name="connsiteX4-7817" fmla="*/ 6746 w 10000"/>
                  <a:gd name="connsiteY4-7818" fmla="*/ 658 h 10210"/>
                  <a:gd name="connsiteX5-7819" fmla="*/ 8338 w 10000"/>
                  <a:gd name="connsiteY5-7820" fmla="*/ 2560 h 10210"/>
                  <a:gd name="connsiteX6-7821" fmla="*/ 9799 w 10000"/>
                  <a:gd name="connsiteY6-7822" fmla="*/ 7214 h 10210"/>
                  <a:gd name="connsiteX7-7823" fmla="*/ 9970 w 10000"/>
                  <a:gd name="connsiteY7-7824" fmla="*/ 10185 h 10210"/>
                  <a:gd name="connsiteX8-7825" fmla="*/ 9238 w 10000"/>
                  <a:gd name="connsiteY8-7826" fmla="*/ 6093 h 10210"/>
                  <a:gd name="connsiteX9-7827" fmla="*/ 8317 w 10000"/>
                  <a:gd name="connsiteY9-7828" fmla="*/ 3488 h 10210"/>
                  <a:gd name="connsiteX10-7829" fmla="*/ 6982 w 10000"/>
                  <a:gd name="connsiteY10-7830" fmla="*/ 3000 h 10210"/>
                  <a:gd name="connsiteX11-7831" fmla="*/ 5809 w 10000"/>
                  <a:gd name="connsiteY11-7832" fmla="*/ 1686 h 10210"/>
                  <a:gd name="connsiteX12-7833" fmla="*/ 4682 w 10000"/>
                  <a:gd name="connsiteY12-7834" fmla="*/ 2261 h 10210"/>
                  <a:gd name="connsiteX13-7835" fmla="*/ 3723 w 10000"/>
                  <a:gd name="connsiteY13-7836" fmla="*/ 1730 h 10210"/>
                  <a:gd name="connsiteX14-7837" fmla="*/ 2828 w 10000"/>
                  <a:gd name="connsiteY14-7838" fmla="*/ 3256 h 10210"/>
                  <a:gd name="connsiteX15-7839" fmla="*/ 1975 w 10000"/>
                  <a:gd name="connsiteY15-7840" fmla="*/ 3321 h 10210"/>
                  <a:gd name="connsiteX16-7841" fmla="*/ 1111 w 10000"/>
                  <a:gd name="connsiteY16-7842" fmla="*/ 5255 h 10210"/>
                  <a:gd name="connsiteX17-7843" fmla="*/ 0 w 10000"/>
                  <a:gd name="connsiteY17-7844" fmla="*/ 8431 h 10210"/>
                  <a:gd name="connsiteX0-7845" fmla="*/ 0 w 10000"/>
                  <a:gd name="connsiteY0-7846" fmla="*/ 8431 h 10210"/>
                  <a:gd name="connsiteX1-7847" fmla="*/ 1573 w 10000"/>
                  <a:gd name="connsiteY1-7848" fmla="*/ 2461 h 10210"/>
                  <a:gd name="connsiteX2-7849" fmla="*/ 3393 w 10000"/>
                  <a:gd name="connsiteY2-7850" fmla="*/ 422 h 10210"/>
                  <a:gd name="connsiteX3-7851" fmla="*/ 5202 w 10000"/>
                  <a:gd name="connsiteY3-7852" fmla="*/ 0 h 10210"/>
                  <a:gd name="connsiteX4-7853" fmla="*/ 6746 w 10000"/>
                  <a:gd name="connsiteY4-7854" fmla="*/ 658 h 10210"/>
                  <a:gd name="connsiteX5-7855" fmla="*/ 8338 w 10000"/>
                  <a:gd name="connsiteY5-7856" fmla="*/ 2560 h 10210"/>
                  <a:gd name="connsiteX6-7857" fmla="*/ 9799 w 10000"/>
                  <a:gd name="connsiteY6-7858" fmla="*/ 7214 h 10210"/>
                  <a:gd name="connsiteX7-7859" fmla="*/ 9970 w 10000"/>
                  <a:gd name="connsiteY7-7860" fmla="*/ 10185 h 10210"/>
                  <a:gd name="connsiteX8-7861" fmla="*/ 9238 w 10000"/>
                  <a:gd name="connsiteY8-7862" fmla="*/ 6093 h 10210"/>
                  <a:gd name="connsiteX9-7863" fmla="*/ 8317 w 10000"/>
                  <a:gd name="connsiteY9-7864" fmla="*/ 3488 h 10210"/>
                  <a:gd name="connsiteX10-7865" fmla="*/ 6982 w 10000"/>
                  <a:gd name="connsiteY10-7866" fmla="*/ 3000 h 10210"/>
                  <a:gd name="connsiteX11-7867" fmla="*/ 5809 w 10000"/>
                  <a:gd name="connsiteY11-7868" fmla="*/ 1686 h 10210"/>
                  <a:gd name="connsiteX12-7869" fmla="*/ 4682 w 10000"/>
                  <a:gd name="connsiteY12-7870" fmla="*/ 2261 h 10210"/>
                  <a:gd name="connsiteX13-7871" fmla="*/ 3723 w 10000"/>
                  <a:gd name="connsiteY13-7872" fmla="*/ 1730 h 10210"/>
                  <a:gd name="connsiteX14-7873" fmla="*/ 2828 w 10000"/>
                  <a:gd name="connsiteY14-7874" fmla="*/ 3256 h 10210"/>
                  <a:gd name="connsiteX15-7875" fmla="*/ 1975 w 10000"/>
                  <a:gd name="connsiteY15-7876" fmla="*/ 3321 h 10210"/>
                  <a:gd name="connsiteX16-7877" fmla="*/ 1111 w 10000"/>
                  <a:gd name="connsiteY16-7878" fmla="*/ 5255 h 10210"/>
                  <a:gd name="connsiteX17-7879" fmla="*/ 0 w 10000"/>
                  <a:gd name="connsiteY17-7880" fmla="*/ 8431 h 10210"/>
                  <a:gd name="connsiteX0-7881" fmla="*/ 0 w 10000"/>
                  <a:gd name="connsiteY0-7882" fmla="*/ 8443 h 10222"/>
                  <a:gd name="connsiteX1-7883" fmla="*/ 1573 w 10000"/>
                  <a:gd name="connsiteY1-7884" fmla="*/ 2473 h 10222"/>
                  <a:gd name="connsiteX2-7885" fmla="*/ 3393 w 10000"/>
                  <a:gd name="connsiteY2-7886" fmla="*/ 434 h 10222"/>
                  <a:gd name="connsiteX3-7887" fmla="*/ 5202 w 10000"/>
                  <a:gd name="connsiteY3-7888" fmla="*/ 12 h 10222"/>
                  <a:gd name="connsiteX4-7889" fmla="*/ 6746 w 10000"/>
                  <a:gd name="connsiteY4-7890" fmla="*/ 670 h 10222"/>
                  <a:gd name="connsiteX5-7891" fmla="*/ 8338 w 10000"/>
                  <a:gd name="connsiteY5-7892" fmla="*/ 2572 h 10222"/>
                  <a:gd name="connsiteX6-7893" fmla="*/ 9799 w 10000"/>
                  <a:gd name="connsiteY6-7894" fmla="*/ 7226 h 10222"/>
                  <a:gd name="connsiteX7-7895" fmla="*/ 9970 w 10000"/>
                  <a:gd name="connsiteY7-7896" fmla="*/ 10197 h 10222"/>
                  <a:gd name="connsiteX8-7897" fmla="*/ 9238 w 10000"/>
                  <a:gd name="connsiteY8-7898" fmla="*/ 6105 h 10222"/>
                  <a:gd name="connsiteX9-7899" fmla="*/ 8317 w 10000"/>
                  <a:gd name="connsiteY9-7900" fmla="*/ 3500 h 10222"/>
                  <a:gd name="connsiteX10-7901" fmla="*/ 6982 w 10000"/>
                  <a:gd name="connsiteY10-7902" fmla="*/ 3012 h 10222"/>
                  <a:gd name="connsiteX11-7903" fmla="*/ 5809 w 10000"/>
                  <a:gd name="connsiteY11-7904" fmla="*/ 1698 h 10222"/>
                  <a:gd name="connsiteX12-7905" fmla="*/ 4682 w 10000"/>
                  <a:gd name="connsiteY12-7906" fmla="*/ 2273 h 10222"/>
                  <a:gd name="connsiteX13-7907" fmla="*/ 3723 w 10000"/>
                  <a:gd name="connsiteY13-7908" fmla="*/ 1742 h 10222"/>
                  <a:gd name="connsiteX14-7909" fmla="*/ 2828 w 10000"/>
                  <a:gd name="connsiteY14-7910" fmla="*/ 3268 h 10222"/>
                  <a:gd name="connsiteX15-7911" fmla="*/ 1975 w 10000"/>
                  <a:gd name="connsiteY15-7912" fmla="*/ 3333 h 10222"/>
                  <a:gd name="connsiteX16-7913" fmla="*/ 1111 w 10000"/>
                  <a:gd name="connsiteY16-7914" fmla="*/ 5267 h 10222"/>
                  <a:gd name="connsiteX17-7915" fmla="*/ 0 w 10000"/>
                  <a:gd name="connsiteY17-7916" fmla="*/ 8443 h 10222"/>
                  <a:gd name="connsiteX0-7917" fmla="*/ 0 w 10000"/>
                  <a:gd name="connsiteY0-7918" fmla="*/ 8440 h 10219"/>
                  <a:gd name="connsiteX1-7919" fmla="*/ 1573 w 10000"/>
                  <a:gd name="connsiteY1-7920" fmla="*/ 2470 h 10219"/>
                  <a:gd name="connsiteX2-7921" fmla="*/ 3378 w 10000"/>
                  <a:gd name="connsiteY2-7922" fmla="*/ 701 h 10219"/>
                  <a:gd name="connsiteX3-7923" fmla="*/ 5202 w 10000"/>
                  <a:gd name="connsiteY3-7924" fmla="*/ 9 h 10219"/>
                  <a:gd name="connsiteX4-7925" fmla="*/ 6746 w 10000"/>
                  <a:gd name="connsiteY4-7926" fmla="*/ 667 h 10219"/>
                  <a:gd name="connsiteX5-7927" fmla="*/ 8338 w 10000"/>
                  <a:gd name="connsiteY5-7928" fmla="*/ 2569 h 10219"/>
                  <a:gd name="connsiteX6-7929" fmla="*/ 9799 w 10000"/>
                  <a:gd name="connsiteY6-7930" fmla="*/ 7223 h 10219"/>
                  <a:gd name="connsiteX7-7931" fmla="*/ 9970 w 10000"/>
                  <a:gd name="connsiteY7-7932" fmla="*/ 10194 h 10219"/>
                  <a:gd name="connsiteX8-7933" fmla="*/ 9238 w 10000"/>
                  <a:gd name="connsiteY8-7934" fmla="*/ 6102 h 10219"/>
                  <a:gd name="connsiteX9-7935" fmla="*/ 8317 w 10000"/>
                  <a:gd name="connsiteY9-7936" fmla="*/ 3497 h 10219"/>
                  <a:gd name="connsiteX10-7937" fmla="*/ 6982 w 10000"/>
                  <a:gd name="connsiteY10-7938" fmla="*/ 3009 h 10219"/>
                  <a:gd name="connsiteX11-7939" fmla="*/ 5809 w 10000"/>
                  <a:gd name="connsiteY11-7940" fmla="*/ 1695 h 10219"/>
                  <a:gd name="connsiteX12-7941" fmla="*/ 4682 w 10000"/>
                  <a:gd name="connsiteY12-7942" fmla="*/ 2270 h 10219"/>
                  <a:gd name="connsiteX13-7943" fmla="*/ 3723 w 10000"/>
                  <a:gd name="connsiteY13-7944" fmla="*/ 1739 h 10219"/>
                  <a:gd name="connsiteX14-7945" fmla="*/ 2828 w 10000"/>
                  <a:gd name="connsiteY14-7946" fmla="*/ 3265 h 10219"/>
                  <a:gd name="connsiteX15-7947" fmla="*/ 1975 w 10000"/>
                  <a:gd name="connsiteY15-7948" fmla="*/ 3330 h 10219"/>
                  <a:gd name="connsiteX16-7949" fmla="*/ 1111 w 10000"/>
                  <a:gd name="connsiteY16-7950" fmla="*/ 5264 h 10219"/>
                  <a:gd name="connsiteX17-7951" fmla="*/ 0 w 10000"/>
                  <a:gd name="connsiteY17-7952" fmla="*/ 8440 h 10219"/>
                  <a:gd name="connsiteX0-7953" fmla="*/ 0 w 10000"/>
                  <a:gd name="connsiteY0-7954" fmla="*/ 8440 h 10219"/>
                  <a:gd name="connsiteX1-7955" fmla="*/ 1573 w 10000"/>
                  <a:gd name="connsiteY1-7956" fmla="*/ 2470 h 10219"/>
                  <a:gd name="connsiteX2-7957" fmla="*/ 3363 w 10000"/>
                  <a:gd name="connsiteY2-7958" fmla="*/ 611 h 10219"/>
                  <a:gd name="connsiteX3-7959" fmla="*/ 5202 w 10000"/>
                  <a:gd name="connsiteY3-7960" fmla="*/ 9 h 10219"/>
                  <a:gd name="connsiteX4-7961" fmla="*/ 6746 w 10000"/>
                  <a:gd name="connsiteY4-7962" fmla="*/ 667 h 10219"/>
                  <a:gd name="connsiteX5-7963" fmla="*/ 8338 w 10000"/>
                  <a:gd name="connsiteY5-7964" fmla="*/ 2569 h 10219"/>
                  <a:gd name="connsiteX6-7965" fmla="*/ 9799 w 10000"/>
                  <a:gd name="connsiteY6-7966" fmla="*/ 7223 h 10219"/>
                  <a:gd name="connsiteX7-7967" fmla="*/ 9970 w 10000"/>
                  <a:gd name="connsiteY7-7968" fmla="*/ 10194 h 10219"/>
                  <a:gd name="connsiteX8-7969" fmla="*/ 9238 w 10000"/>
                  <a:gd name="connsiteY8-7970" fmla="*/ 6102 h 10219"/>
                  <a:gd name="connsiteX9-7971" fmla="*/ 8317 w 10000"/>
                  <a:gd name="connsiteY9-7972" fmla="*/ 3497 h 10219"/>
                  <a:gd name="connsiteX10-7973" fmla="*/ 6982 w 10000"/>
                  <a:gd name="connsiteY10-7974" fmla="*/ 3009 h 10219"/>
                  <a:gd name="connsiteX11-7975" fmla="*/ 5809 w 10000"/>
                  <a:gd name="connsiteY11-7976" fmla="*/ 1695 h 10219"/>
                  <a:gd name="connsiteX12-7977" fmla="*/ 4682 w 10000"/>
                  <a:gd name="connsiteY12-7978" fmla="*/ 2270 h 10219"/>
                  <a:gd name="connsiteX13-7979" fmla="*/ 3723 w 10000"/>
                  <a:gd name="connsiteY13-7980" fmla="*/ 1739 h 10219"/>
                  <a:gd name="connsiteX14-7981" fmla="*/ 2828 w 10000"/>
                  <a:gd name="connsiteY14-7982" fmla="*/ 3265 h 10219"/>
                  <a:gd name="connsiteX15-7983" fmla="*/ 1975 w 10000"/>
                  <a:gd name="connsiteY15-7984" fmla="*/ 3330 h 10219"/>
                  <a:gd name="connsiteX16-7985" fmla="*/ 1111 w 10000"/>
                  <a:gd name="connsiteY16-7986" fmla="*/ 5264 h 10219"/>
                  <a:gd name="connsiteX17-7987" fmla="*/ 0 w 10000"/>
                  <a:gd name="connsiteY17-7988" fmla="*/ 8440 h 10219"/>
                  <a:gd name="connsiteX0-7989" fmla="*/ 0 w 10000"/>
                  <a:gd name="connsiteY0-7990" fmla="*/ 8445 h 10224"/>
                  <a:gd name="connsiteX1-7991" fmla="*/ 1573 w 10000"/>
                  <a:gd name="connsiteY1-7992" fmla="*/ 2475 h 10224"/>
                  <a:gd name="connsiteX2-7993" fmla="*/ 3363 w 10000"/>
                  <a:gd name="connsiteY2-7994" fmla="*/ 616 h 10224"/>
                  <a:gd name="connsiteX3-7995" fmla="*/ 5202 w 10000"/>
                  <a:gd name="connsiteY3-7996" fmla="*/ 14 h 10224"/>
                  <a:gd name="connsiteX4-7997" fmla="*/ 6746 w 10000"/>
                  <a:gd name="connsiteY4-7998" fmla="*/ 672 h 10224"/>
                  <a:gd name="connsiteX5-7999" fmla="*/ 8338 w 10000"/>
                  <a:gd name="connsiteY5-8000" fmla="*/ 2574 h 10224"/>
                  <a:gd name="connsiteX6-8001" fmla="*/ 9799 w 10000"/>
                  <a:gd name="connsiteY6-8002" fmla="*/ 7228 h 10224"/>
                  <a:gd name="connsiteX7-8003" fmla="*/ 9970 w 10000"/>
                  <a:gd name="connsiteY7-8004" fmla="*/ 10199 h 10224"/>
                  <a:gd name="connsiteX8-8005" fmla="*/ 9238 w 10000"/>
                  <a:gd name="connsiteY8-8006" fmla="*/ 6107 h 10224"/>
                  <a:gd name="connsiteX9-8007" fmla="*/ 8317 w 10000"/>
                  <a:gd name="connsiteY9-8008" fmla="*/ 3502 h 10224"/>
                  <a:gd name="connsiteX10-8009" fmla="*/ 6982 w 10000"/>
                  <a:gd name="connsiteY10-8010" fmla="*/ 3014 h 10224"/>
                  <a:gd name="connsiteX11-8011" fmla="*/ 5809 w 10000"/>
                  <a:gd name="connsiteY11-8012" fmla="*/ 1700 h 10224"/>
                  <a:gd name="connsiteX12-8013" fmla="*/ 4682 w 10000"/>
                  <a:gd name="connsiteY12-8014" fmla="*/ 2275 h 10224"/>
                  <a:gd name="connsiteX13-8015" fmla="*/ 3723 w 10000"/>
                  <a:gd name="connsiteY13-8016" fmla="*/ 1744 h 10224"/>
                  <a:gd name="connsiteX14-8017" fmla="*/ 2828 w 10000"/>
                  <a:gd name="connsiteY14-8018" fmla="*/ 3270 h 10224"/>
                  <a:gd name="connsiteX15-8019" fmla="*/ 1975 w 10000"/>
                  <a:gd name="connsiteY15-8020" fmla="*/ 3335 h 10224"/>
                  <a:gd name="connsiteX16-8021" fmla="*/ 1111 w 10000"/>
                  <a:gd name="connsiteY16-8022" fmla="*/ 5269 h 10224"/>
                  <a:gd name="connsiteX17-8023" fmla="*/ 0 w 10000"/>
                  <a:gd name="connsiteY17-8024" fmla="*/ 8445 h 10224"/>
                  <a:gd name="connsiteX0-8025" fmla="*/ 0 w 10000"/>
                  <a:gd name="connsiteY0-8026" fmla="*/ 8445 h 10224"/>
                  <a:gd name="connsiteX1-8027" fmla="*/ 1721 w 10000"/>
                  <a:gd name="connsiteY1-8028" fmla="*/ 2926 h 10224"/>
                  <a:gd name="connsiteX2-8029" fmla="*/ 3363 w 10000"/>
                  <a:gd name="connsiteY2-8030" fmla="*/ 616 h 10224"/>
                  <a:gd name="connsiteX3-8031" fmla="*/ 5202 w 10000"/>
                  <a:gd name="connsiteY3-8032" fmla="*/ 14 h 10224"/>
                  <a:gd name="connsiteX4-8033" fmla="*/ 6746 w 10000"/>
                  <a:gd name="connsiteY4-8034" fmla="*/ 672 h 10224"/>
                  <a:gd name="connsiteX5-8035" fmla="*/ 8338 w 10000"/>
                  <a:gd name="connsiteY5-8036" fmla="*/ 2574 h 10224"/>
                  <a:gd name="connsiteX6-8037" fmla="*/ 9799 w 10000"/>
                  <a:gd name="connsiteY6-8038" fmla="*/ 7228 h 10224"/>
                  <a:gd name="connsiteX7-8039" fmla="*/ 9970 w 10000"/>
                  <a:gd name="connsiteY7-8040" fmla="*/ 10199 h 10224"/>
                  <a:gd name="connsiteX8-8041" fmla="*/ 9238 w 10000"/>
                  <a:gd name="connsiteY8-8042" fmla="*/ 6107 h 10224"/>
                  <a:gd name="connsiteX9-8043" fmla="*/ 8317 w 10000"/>
                  <a:gd name="connsiteY9-8044" fmla="*/ 3502 h 10224"/>
                  <a:gd name="connsiteX10-8045" fmla="*/ 6982 w 10000"/>
                  <a:gd name="connsiteY10-8046" fmla="*/ 3014 h 10224"/>
                  <a:gd name="connsiteX11-8047" fmla="*/ 5809 w 10000"/>
                  <a:gd name="connsiteY11-8048" fmla="*/ 1700 h 10224"/>
                  <a:gd name="connsiteX12-8049" fmla="*/ 4682 w 10000"/>
                  <a:gd name="connsiteY12-8050" fmla="*/ 2275 h 10224"/>
                  <a:gd name="connsiteX13-8051" fmla="*/ 3723 w 10000"/>
                  <a:gd name="connsiteY13-8052" fmla="*/ 1744 h 10224"/>
                  <a:gd name="connsiteX14-8053" fmla="*/ 2828 w 10000"/>
                  <a:gd name="connsiteY14-8054" fmla="*/ 3270 h 10224"/>
                  <a:gd name="connsiteX15-8055" fmla="*/ 1975 w 10000"/>
                  <a:gd name="connsiteY15-8056" fmla="*/ 3335 h 10224"/>
                  <a:gd name="connsiteX16-8057" fmla="*/ 1111 w 10000"/>
                  <a:gd name="connsiteY16-8058" fmla="*/ 5269 h 10224"/>
                  <a:gd name="connsiteX17-8059" fmla="*/ 0 w 10000"/>
                  <a:gd name="connsiteY17-8060" fmla="*/ 8445 h 10224"/>
                  <a:gd name="connsiteX0-8061" fmla="*/ 0 w 10000"/>
                  <a:gd name="connsiteY0-8062" fmla="*/ 8445 h 10224"/>
                  <a:gd name="connsiteX1-8063" fmla="*/ 1573 w 10000"/>
                  <a:gd name="connsiteY1-8064" fmla="*/ 2776 h 10224"/>
                  <a:gd name="connsiteX2-8065" fmla="*/ 3363 w 10000"/>
                  <a:gd name="connsiteY2-8066" fmla="*/ 616 h 10224"/>
                  <a:gd name="connsiteX3-8067" fmla="*/ 5202 w 10000"/>
                  <a:gd name="connsiteY3-8068" fmla="*/ 14 h 10224"/>
                  <a:gd name="connsiteX4-8069" fmla="*/ 6746 w 10000"/>
                  <a:gd name="connsiteY4-8070" fmla="*/ 672 h 10224"/>
                  <a:gd name="connsiteX5-8071" fmla="*/ 8338 w 10000"/>
                  <a:gd name="connsiteY5-8072" fmla="*/ 2574 h 10224"/>
                  <a:gd name="connsiteX6-8073" fmla="*/ 9799 w 10000"/>
                  <a:gd name="connsiteY6-8074" fmla="*/ 7228 h 10224"/>
                  <a:gd name="connsiteX7-8075" fmla="*/ 9970 w 10000"/>
                  <a:gd name="connsiteY7-8076" fmla="*/ 10199 h 10224"/>
                  <a:gd name="connsiteX8-8077" fmla="*/ 9238 w 10000"/>
                  <a:gd name="connsiteY8-8078" fmla="*/ 6107 h 10224"/>
                  <a:gd name="connsiteX9-8079" fmla="*/ 8317 w 10000"/>
                  <a:gd name="connsiteY9-8080" fmla="*/ 3502 h 10224"/>
                  <a:gd name="connsiteX10-8081" fmla="*/ 6982 w 10000"/>
                  <a:gd name="connsiteY10-8082" fmla="*/ 3014 h 10224"/>
                  <a:gd name="connsiteX11-8083" fmla="*/ 5809 w 10000"/>
                  <a:gd name="connsiteY11-8084" fmla="*/ 1700 h 10224"/>
                  <a:gd name="connsiteX12-8085" fmla="*/ 4682 w 10000"/>
                  <a:gd name="connsiteY12-8086" fmla="*/ 2275 h 10224"/>
                  <a:gd name="connsiteX13-8087" fmla="*/ 3723 w 10000"/>
                  <a:gd name="connsiteY13-8088" fmla="*/ 1744 h 10224"/>
                  <a:gd name="connsiteX14-8089" fmla="*/ 2828 w 10000"/>
                  <a:gd name="connsiteY14-8090" fmla="*/ 3270 h 10224"/>
                  <a:gd name="connsiteX15-8091" fmla="*/ 1975 w 10000"/>
                  <a:gd name="connsiteY15-8092" fmla="*/ 3335 h 10224"/>
                  <a:gd name="connsiteX16-8093" fmla="*/ 1111 w 10000"/>
                  <a:gd name="connsiteY16-8094" fmla="*/ 5269 h 10224"/>
                  <a:gd name="connsiteX17-8095" fmla="*/ 0 w 10000"/>
                  <a:gd name="connsiteY17-8096" fmla="*/ 8445 h 10224"/>
                  <a:gd name="connsiteX0-8097" fmla="*/ 0 w 10000"/>
                  <a:gd name="connsiteY0-8098" fmla="*/ 8445 h 10224"/>
                  <a:gd name="connsiteX1-8099" fmla="*/ 1573 w 10000"/>
                  <a:gd name="connsiteY1-8100" fmla="*/ 2776 h 10224"/>
                  <a:gd name="connsiteX2-8101" fmla="*/ 3363 w 10000"/>
                  <a:gd name="connsiteY2-8102" fmla="*/ 616 h 10224"/>
                  <a:gd name="connsiteX3-8103" fmla="*/ 5202 w 10000"/>
                  <a:gd name="connsiteY3-8104" fmla="*/ 14 h 10224"/>
                  <a:gd name="connsiteX4-8105" fmla="*/ 6746 w 10000"/>
                  <a:gd name="connsiteY4-8106" fmla="*/ 672 h 10224"/>
                  <a:gd name="connsiteX5-8107" fmla="*/ 8338 w 10000"/>
                  <a:gd name="connsiteY5-8108" fmla="*/ 2574 h 10224"/>
                  <a:gd name="connsiteX6-8109" fmla="*/ 9799 w 10000"/>
                  <a:gd name="connsiteY6-8110" fmla="*/ 7228 h 10224"/>
                  <a:gd name="connsiteX7-8111" fmla="*/ 9970 w 10000"/>
                  <a:gd name="connsiteY7-8112" fmla="*/ 10199 h 10224"/>
                  <a:gd name="connsiteX8-8113" fmla="*/ 9238 w 10000"/>
                  <a:gd name="connsiteY8-8114" fmla="*/ 6107 h 10224"/>
                  <a:gd name="connsiteX9-8115" fmla="*/ 8317 w 10000"/>
                  <a:gd name="connsiteY9-8116" fmla="*/ 3502 h 10224"/>
                  <a:gd name="connsiteX10-8117" fmla="*/ 6982 w 10000"/>
                  <a:gd name="connsiteY10-8118" fmla="*/ 3014 h 10224"/>
                  <a:gd name="connsiteX11-8119" fmla="*/ 5809 w 10000"/>
                  <a:gd name="connsiteY11-8120" fmla="*/ 1700 h 10224"/>
                  <a:gd name="connsiteX12-8121" fmla="*/ 4682 w 10000"/>
                  <a:gd name="connsiteY12-8122" fmla="*/ 2275 h 10224"/>
                  <a:gd name="connsiteX13-8123" fmla="*/ 3723 w 10000"/>
                  <a:gd name="connsiteY13-8124" fmla="*/ 1744 h 10224"/>
                  <a:gd name="connsiteX14-8125" fmla="*/ 2828 w 10000"/>
                  <a:gd name="connsiteY14-8126" fmla="*/ 3270 h 10224"/>
                  <a:gd name="connsiteX15-8127" fmla="*/ 1975 w 10000"/>
                  <a:gd name="connsiteY15-8128" fmla="*/ 3335 h 10224"/>
                  <a:gd name="connsiteX16-8129" fmla="*/ 1111 w 10000"/>
                  <a:gd name="connsiteY16-8130" fmla="*/ 5269 h 10224"/>
                  <a:gd name="connsiteX17-8131" fmla="*/ 0 w 10000"/>
                  <a:gd name="connsiteY17-8132" fmla="*/ 8445 h 10224"/>
                  <a:gd name="connsiteX0-8133" fmla="*/ 0 w 10000"/>
                  <a:gd name="connsiteY0-8134" fmla="*/ 8445 h 10224"/>
                  <a:gd name="connsiteX1-8135" fmla="*/ 1573 w 10000"/>
                  <a:gd name="connsiteY1-8136" fmla="*/ 2776 h 10224"/>
                  <a:gd name="connsiteX2-8137" fmla="*/ 3363 w 10000"/>
                  <a:gd name="connsiteY2-8138" fmla="*/ 616 h 10224"/>
                  <a:gd name="connsiteX3-8139" fmla="*/ 5202 w 10000"/>
                  <a:gd name="connsiteY3-8140" fmla="*/ 14 h 10224"/>
                  <a:gd name="connsiteX4-8141" fmla="*/ 6746 w 10000"/>
                  <a:gd name="connsiteY4-8142" fmla="*/ 672 h 10224"/>
                  <a:gd name="connsiteX5-8143" fmla="*/ 8338 w 10000"/>
                  <a:gd name="connsiteY5-8144" fmla="*/ 2574 h 10224"/>
                  <a:gd name="connsiteX6-8145" fmla="*/ 9799 w 10000"/>
                  <a:gd name="connsiteY6-8146" fmla="*/ 7228 h 10224"/>
                  <a:gd name="connsiteX7-8147" fmla="*/ 9970 w 10000"/>
                  <a:gd name="connsiteY7-8148" fmla="*/ 10199 h 10224"/>
                  <a:gd name="connsiteX8-8149" fmla="*/ 9238 w 10000"/>
                  <a:gd name="connsiteY8-8150" fmla="*/ 6107 h 10224"/>
                  <a:gd name="connsiteX9-8151" fmla="*/ 8317 w 10000"/>
                  <a:gd name="connsiteY9-8152" fmla="*/ 3502 h 10224"/>
                  <a:gd name="connsiteX10-8153" fmla="*/ 6982 w 10000"/>
                  <a:gd name="connsiteY10-8154" fmla="*/ 3014 h 10224"/>
                  <a:gd name="connsiteX11-8155" fmla="*/ 5809 w 10000"/>
                  <a:gd name="connsiteY11-8156" fmla="*/ 1700 h 10224"/>
                  <a:gd name="connsiteX12-8157" fmla="*/ 4682 w 10000"/>
                  <a:gd name="connsiteY12-8158" fmla="*/ 2275 h 10224"/>
                  <a:gd name="connsiteX13-8159" fmla="*/ 3723 w 10000"/>
                  <a:gd name="connsiteY13-8160" fmla="*/ 1744 h 10224"/>
                  <a:gd name="connsiteX14-8161" fmla="*/ 2828 w 10000"/>
                  <a:gd name="connsiteY14-8162" fmla="*/ 3270 h 10224"/>
                  <a:gd name="connsiteX15-8163" fmla="*/ 1975 w 10000"/>
                  <a:gd name="connsiteY15-8164" fmla="*/ 3335 h 10224"/>
                  <a:gd name="connsiteX16-8165" fmla="*/ 1111 w 10000"/>
                  <a:gd name="connsiteY16-8166" fmla="*/ 5269 h 10224"/>
                  <a:gd name="connsiteX17-8167" fmla="*/ 0 w 10000"/>
                  <a:gd name="connsiteY17-8168" fmla="*/ 8445 h 10224"/>
                  <a:gd name="connsiteX0-8169" fmla="*/ 0 w 10000"/>
                  <a:gd name="connsiteY0-8170" fmla="*/ 9046 h 10224"/>
                  <a:gd name="connsiteX1-8171" fmla="*/ 1573 w 10000"/>
                  <a:gd name="connsiteY1-8172" fmla="*/ 2776 h 10224"/>
                  <a:gd name="connsiteX2-8173" fmla="*/ 3363 w 10000"/>
                  <a:gd name="connsiteY2-8174" fmla="*/ 616 h 10224"/>
                  <a:gd name="connsiteX3-8175" fmla="*/ 5202 w 10000"/>
                  <a:gd name="connsiteY3-8176" fmla="*/ 14 h 10224"/>
                  <a:gd name="connsiteX4-8177" fmla="*/ 6746 w 10000"/>
                  <a:gd name="connsiteY4-8178" fmla="*/ 672 h 10224"/>
                  <a:gd name="connsiteX5-8179" fmla="*/ 8338 w 10000"/>
                  <a:gd name="connsiteY5-8180" fmla="*/ 2574 h 10224"/>
                  <a:gd name="connsiteX6-8181" fmla="*/ 9799 w 10000"/>
                  <a:gd name="connsiteY6-8182" fmla="*/ 7228 h 10224"/>
                  <a:gd name="connsiteX7-8183" fmla="*/ 9970 w 10000"/>
                  <a:gd name="connsiteY7-8184" fmla="*/ 10199 h 10224"/>
                  <a:gd name="connsiteX8-8185" fmla="*/ 9238 w 10000"/>
                  <a:gd name="connsiteY8-8186" fmla="*/ 6107 h 10224"/>
                  <a:gd name="connsiteX9-8187" fmla="*/ 8317 w 10000"/>
                  <a:gd name="connsiteY9-8188" fmla="*/ 3502 h 10224"/>
                  <a:gd name="connsiteX10-8189" fmla="*/ 6982 w 10000"/>
                  <a:gd name="connsiteY10-8190" fmla="*/ 3014 h 10224"/>
                  <a:gd name="connsiteX11-8191" fmla="*/ 5809 w 10000"/>
                  <a:gd name="connsiteY11-8192" fmla="*/ 1700 h 10224"/>
                  <a:gd name="connsiteX12-8193" fmla="*/ 4682 w 10000"/>
                  <a:gd name="connsiteY12-8194" fmla="*/ 2275 h 10224"/>
                  <a:gd name="connsiteX13-8195" fmla="*/ 3723 w 10000"/>
                  <a:gd name="connsiteY13-8196" fmla="*/ 1744 h 10224"/>
                  <a:gd name="connsiteX14-8197" fmla="*/ 2828 w 10000"/>
                  <a:gd name="connsiteY14-8198" fmla="*/ 3270 h 10224"/>
                  <a:gd name="connsiteX15-8199" fmla="*/ 1975 w 10000"/>
                  <a:gd name="connsiteY15-8200" fmla="*/ 3335 h 10224"/>
                  <a:gd name="connsiteX16-8201" fmla="*/ 1111 w 10000"/>
                  <a:gd name="connsiteY16-8202" fmla="*/ 5269 h 10224"/>
                  <a:gd name="connsiteX17-8203" fmla="*/ 0 w 10000"/>
                  <a:gd name="connsiteY17-8204" fmla="*/ 9046 h 10224"/>
                  <a:gd name="connsiteX0-8205" fmla="*/ 0 w 10000"/>
                  <a:gd name="connsiteY0-8206" fmla="*/ 9046 h 10224"/>
                  <a:gd name="connsiteX1-8207" fmla="*/ 1573 w 10000"/>
                  <a:gd name="connsiteY1-8208" fmla="*/ 2776 h 10224"/>
                  <a:gd name="connsiteX2-8209" fmla="*/ 3363 w 10000"/>
                  <a:gd name="connsiteY2-8210" fmla="*/ 616 h 10224"/>
                  <a:gd name="connsiteX3-8211" fmla="*/ 5202 w 10000"/>
                  <a:gd name="connsiteY3-8212" fmla="*/ 14 h 10224"/>
                  <a:gd name="connsiteX4-8213" fmla="*/ 6746 w 10000"/>
                  <a:gd name="connsiteY4-8214" fmla="*/ 672 h 10224"/>
                  <a:gd name="connsiteX5-8215" fmla="*/ 8338 w 10000"/>
                  <a:gd name="connsiteY5-8216" fmla="*/ 2574 h 10224"/>
                  <a:gd name="connsiteX6-8217" fmla="*/ 9799 w 10000"/>
                  <a:gd name="connsiteY6-8218" fmla="*/ 7228 h 10224"/>
                  <a:gd name="connsiteX7-8219" fmla="*/ 9970 w 10000"/>
                  <a:gd name="connsiteY7-8220" fmla="*/ 10199 h 10224"/>
                  <a:gd name="connsiteX8-8221" fmla="*/ 9238 w 10000"/>
                  <a:gd name="connsiteY8-8222" fmla="*/ 6107 h 10224"/>
                  <a:gd name="connsiteX9-8223" fmla="*/ 8317 w 10000"/>
                  <a:gd name="connsiteY9-8224" fmla="*/ 3502 h 10224"/>
                  <a:gd name="connsiteX10-8225" fmla="*/ 6982 w 10000"/>
                  <a:gd name="connsiteY10-8226" fmla="*/ 3014 h 10224"/>
                  <a:gd name="connsiteX11-8227" fmla="*/ 5809 w 10000"/>
                  <a:gd name="connsiteY11-8228" fmla="*/ 1700 h 10224"/>
                  <a:gd name="connsiteX12-8229" fmla="*/ 4682 w 10000"/>
                  <a:gd name="connsiteY12-8230" fmla="*/ 2275 h 10224"/>
                  <a:gd name="connsiteX13-8231" fmla="*/ 3723 w 10000"/>
                  <a:gd name="connsiteY13-8232" fmla="*/ 1744 h 10224"/>
                  <a:gd name="connsiteX14-8233" fmla="*/ 2828 w 10000"/>
                  <a:gd name="connsiteY14-8234" fmla="*/ 3270 h 10224"/>
                  <a:gd name="connsiteX15-8235" fmla="*/ 1975 w 10000"/>
                  <a:gd name="connsiteY15-8236" fmla="*/ 3335 h 10224"/>
                  <a:gd name="connsiteX16-8237" fmla="*/ 1111 w 10000"/>
                  <a:gd name="connsiteY16-8238" fmla="*/ 5269 h 10224"/>
                  <a:gd name="connsiteX17-8239" fmla="*/ 0 w 10000"/>
                  <a:gd name="connsiteY17-8240" fmla="*/ 9046 h 10224"/>
                  <a:gd name="connsiteX0-8241" fmla="*/ 0 w 10000"/>
                  <a:gd name="connsiteY0-8242" fmla="*/ 9046 h 10224"/>
                  <a:gd name="connsiteX1-8243" fmla="*/ 1573 w 10000"/>
                  <a:gd name="connsiteY1-8244" fmla="*/ 2776 h 10224"/>
                  <a:gd name="connsiteX2-8245" fmla="*/ 3363 w 10000"/>
                  <a:gd name="connsiteY2-8246" fmla="*/ 616 h 10224"/>
                  <a:gd name="connsiteX3-8247" fmla="*/ 5202 w 10000"/>
                  <a:gd name="connsiteY3-8248" fmla="*/ 14 h 10224"/>
                  <a:gd name="connsiteX4-8249" fmla="*/ 6746 w 10000"/>
                  <a:gd name="connsiteY4-8250" fmla="*/ 672 h 10224"/>
                  <a:gd name="connsiteX5-8251" fmla="*/ 8338 w 10000"/>
                  <a:gd name="connsiteY5-8252" fmla="*/ 2574 h 10224"/>
                  <a:gd name="connsiteX6-8253" fmla="*/ 9799 w 10000"/>
                  <a:gd name="connsiteY6-8254" fmla="*/ 7228 h 10224"/>
                  <a:gd name="connsiteX7-8255" fmla="*/ 9970 w 10000"/>
                  <a:gd name="connsiteY7-8256" fmla="*/ 10199 h 10224"/>
                  <a:gd name="connsiteX8-8257" fmla="*/ 9238 w 10000"/>
                  <a:gd name="connsiteY8-8258" fmla="*/ 6107 h 10224"/>
                  <a:gd name="connsiteX9-8259" fmla="*/ 8317 w 10000"/>
                  <a:gd name="connsiteY9-8260" fmla="*/ 3502 h 10224"/>
                  <a:gd name="connsiteX10-8261" fmla="*/ 6982 w 10000"/>
                  <a:gd name="connsiteY10-8262" fmla="*/ 3014 h 10224"/>
                  <a:gd name="connsiteX11-8263" fmla="*/ 5913 w 10000"/>
                  <a:gd name="connsiteY11-8264" fmla="*/ 1610 h 10224"/>
                  <a:gd name="connsiteX12-8265" fmla="*/ 4682 w 10000"/>
                  <a:gd name="connsiteY12-8266" fmla="*/ 2275 h 10224"/>
                  <a:gd name="connsiteX13-8267" fmla="*/ 3723 w 10000"/>
                  <a:gd name="connsiteY13-8268" fmla="*/ 1744 h 10224"/>
                  <a:gd name="connsiteX14-8269" fmla="*/ 2828 w 10000"/>
                  <a:gd name="connsiteY14-8270" fmla="*/ 3270 h 10224"/>
                  <a:gd name="connsiteX15-8271" fmla="*/ 1975 w 10000"/>
                  <a:gd name="connsiteY15-8272" fmla="*/ 3335 h 10224"/>
                  <a:gd name="connsiteX16-8273" fmla="*/ 1111 w 10000"/>
                  <a:gd name="connsiteY16-8274" fmla="*/ 5269 h 10224"/>
                  <a:gd name="connsiteX17-8275" fmla="*/ 0 w 10000"/>
                  <a:gd name="connsiteY17-8276" fmla="*/ 9046 h 10224"/>
                  <a:gd name="connsiteX0-8277" fmla="*/ 0 w 10000"/>
                  <a:gd name="connsiteY0-8278" fmla="*/ 9046 h 10224"/>
                  <a:gd name="connsiteX1-8279" fmla="*/ 1573 w 10000"/>
                  <a:gd name="connsiteY1-8280" fmla="*/ 2776 h 10224"/>
                  <a:gd name="connsiteX2-8281" fmla="*/ 3363 w 10000"/>
                  <a:gd name="connsiteY2-8282" fmla="*/ 616 h 10224"/>
                  <a:gd name="connsiteX3-8283" fmla="*/ 5202 w 10000"/>
                  <a:gd name="connsiteY3-8284" fmla="*/ 14 h 10224"/>
                  <a:gd name="connsiteX4-8285" fmla="*/ 6746 w 10000"/>
                  <a:gd name="connsiteY4-8286" fmla="*/ 672 h 10224"/>
                  <a:gd name="connsiteX5-8287" fmla="*/ 8338 w 10000"/>
                  <a:gd name="connsiteY5-8288" fmla="*/ 2574 h 10224"/>
                  <a:gd name="connsiteX6-8289" fmla="*/ 9799 w 10000"/>
                  <a:gd name="connsiteY6-8290" fmla="*/ 7228 h 10224"/>
                  <a:gd name="connsiteX7-8291" fmla="*/ 9970 w 10000"/>
                  <a:gd name="connsiteY7-8292" fmla="*/ 10199 h 10224"/>
                  <a:gd name="connsiteX8-8293" fmla="*/ 9238 w 10000"/>
                  <a:gd name="connsiteY8-8294" fmla="*/ 6107 h 10224"/>
                  <a:gd name="connsiteX9-8295" fmla="*/ 8317 w 10000"/>
                  <a:gd name="connsiteY9-8296" fmla="*/ 3502 h 10224"/>
                  <a:gd name="connsiteX10-8297" fmla="*/ 7071 w 10000"/>
                  <a:gd name="connsiteY10-8298" fmla="*/ 2984 h 10224"/>
                  <a:gd name="connsiteX11-8299" fmla="*/ 5913 w 10000"/>
                  <a:gd name="connsiteY11-8300" fmla="*/ 1610 h 10224"/>
                  <a:gd name="connsiteX12-8301" fmla="*/ 4682 w 10000"/>
                  <a:gd name="connsiteY12-8302" fmla="*/ 2275 h 10224"/>
                  <a:gd name="connsiteX13-8303" fmla="*/ 3723 w 10000"/>
                  <a:gd name="connsiteY13-8304" fmla="*/ 1744 h 10224"/>
                  <a:gd name="connsiteX14-8305" fmla="*/ 2828 w 10000"/>
                  <a:gd name="connsiteY14-8306" fmla="*/ 3270 h 10224"/>
                  <a:gd name="connsiteX15-8307" fmla="*/ 1975 w 10000"/>
                  <a:gd name="connsiteY15-8308" fmla="*/ 3335 h 10224"/>
                  <a:gd name="connsiteX16-8309" fmla="*/ 1111 w 10000"/>
                  <a:gd name="connsiteY16-8310" fmla="*/ 5269 h 10224"/>
                  <a:gd name="connsiteX17-8311" fmla="*/ 0 w 10000"/>
                  <a:gd name="connsiteY17-8312" fmla="*/ 9046 h 10224"/>
                  <a:gd name="connsiteX0-8313" fmla="*/ 0 w 10000"/>
                  <a:gd name="connsiteY0-8314" fmla="*/ 9046 h 10224"/>
                  <a:gd name="connsiteX1-8315" fmla="*/ 1573 w 10000"/>
                  <a:gd name="connsiteY1-8316" fmla="*/ 2776 h 10224"/>
                  <a:gd name="connsiteX2-8317" fmla="*/ 3363 w 10000"/>
                  <a:gd name="connsiteY2-8318" fmla="*/ 616 h 10224"/>
                  <a:gd name="connsiteX3-8319" fmla="*/ 5202 w 10000"/>
                  <a:gd name="connsiteY3-8320" fmla="*/ 14 h 10224"/>
                  <a:gd name="connsiteX4-8321" fmla="*/ 6746 w 10000"/>
                  <a:gd name="connsiteY4-8322" fmla="*/ 672 h 10224"/>
                  <a:gd name="connsiteX5-8323" fmla="*/ 8338 w 10000"/>
                  <a:gd name="connsiteY5-8324" fmla="*/ 2574 h 10224"/>
                  <a:gd name="connsiteX6-8325" fmla="*/ 9799 w 10000"/>
                  <a:gd name="connsiteY6-8326" fmla="*/ 7228 h 10224"/>
                  <a:gd name="connsiteX7-8327" fmla="*/ 9970 w 10000"/>
                  <a:gd name="connsiteY7-8328" fmla="*/ 10199 h 10224"/>
                  <a:gd name="connsiteX8-8329" fmla="*/ 9238 w 10000"/>
                  <a:gd name="connsiteY8-8330" fmla="*/ 6107 h 10224"/>
                  <a:gd name="connsiteX9-8331" fmla="*/ 8317 w 10000"/>
                  <a:gd name="connsiteY9-8332" fmla="*/ 3502 h 10224"/>
                  <a:gd name="connsiteX10-8333" fmla="*/ 7071 w 10000"/>
                  <a:gd name="connsiteY10-8334" fmla="*/ 2984 h 10224"/>
                  <a:gd name="connsiteX11-8335" fmla="*/ 5913 w 10000"/>
                  <a:gd name="connsiteY11-8336" fmla="*/ 1610 h 10224"/>
                  <a:gd name="connsiteX12-8337" fmla="*/ 4786 w 10000"/>
                  <a:gd name="connsiteY12-8338" fmla="*/ 2155 h 10224"/>
                  <a:gd name="connsiteX13-8339" fmla="*/ 3723 w 10000"/>
                  <a:gd name="connsiteY13-8340" fmla="*/ 1744 h 10224"/>
                  <a:gd name="connsiteX14-8341" fmla="*/ 2828 w 10000"/>
                  <a:gd name="connsiteY14-8342" fmla="*/ 3270 h 10224"/>
                  <a:gd name="connsiteX15-8343" fmla="*/ 1975 w 10000"/>
                  <a:gd name="connsiteY15-8344" fmla="*/ 3335 h 10224"/>
                  <a:gd name="connsiteX16-8345" fmla="*/ 1111 w 10000"/>
                  <a:gd name="connsiteY16-8346" fmla="*/ 5269 h 10224"/>
                  <a:gd name="connsiteX17-8347" fmla="*/ 0 w 10000"/>
                  <a:gd name="connsiteY17-8348" fmla="*/ 9046 h 10224"/>
                  <a:gd name="connsiteX0-8349" fmla="*/ 0 w 10000"/>
                  <a:gd name="connsiteY0-8350" fmla="*/ 9046 h 10224"/>
                  <a:gd name="connsiteX1-8351" fmla="*/ 1573 w 10000"/>
                  <a:gd name="connsiteY1-8352" fmla="*/ 2776 h 10224"/>
                  <a:gd name="connsiteX2-8353" fmla="*/ 3363 w 10000"/>
                  <a:gd name="connsiteY2-8354" fmla="*/ 616 h 10224"/>
                  <a:gd name="connsiteX3-8355" fmla="*/ 5202 w 10000"/>
                  <a:gd name="connsiteY3-8356" fmla="*/ 14 h 10224"/>
                  <a:gd name="connsiteX4-8357" fmla="*/ 6746 w 10000"/>
                  <a:gd name="connsiteY4-8358" fmla="*/ 672 h 10224"/>
                  <a:gd name="connsiteX5-8359" fmla="*/ 8338 w 10000"/>
                  <a:gd name="connsiteY5-8360" fmla="*/ 2574 h 10224"/>
                  <a:gd name="connsiteX6-8361" fmla="*/ 9799 w 10000"/>
                  <a:gd name="connsiteY6-8362" fmla="*/ 7228 h 10224"/>
                  <a:gd name="connsiteX7-8363" fmla="*/ 9970 w 10000"/>
                  <a:gd name="connsiteY7-8364" fmla="*/ 10199 h 10224"/>
                  <a:gd name="connsiteX8-8365" fmla="*/ 9238 w 10000"/>
                  <a:gd name="connsiteY8-8366" fmla="*/ 6107 h 10224"/>
                  <a:gd name="connsiteX9-8367" fmla="*/ 8317 w 10000"/>
                  <a:gd name="connsiteY9-8368" fmla="*/ 3502 h 10224"/>
                  <a:gd name="connsiteX10-8369" fmla="*/ 7071 w 10000"/>
                  <a:gd name="connsiteY10-8370" fmla="*/ 2984 h 10224"/>
                  <a:gd name="connsiteX11-8371" fmla="*/ 5913 w 10000"/>
                  <a:gd name="connsiteY11-8372" fmla="*/ 1610 h 10224"/>
                  <a:gd name="connsiteX12-8373" fmla="*/ 4786 w 10000"/>
                  <a:gd name="connsiteY12-8374" fmla="*/ 2155 h 10224"/>
                  <a:gd name="connsiteX13-8375" fmla="*/ 3723 w 10000"/>
                  <a:gd name="connsiteY13-8376" fmla="*/ 1744 h 10224"/>
                  <a:gd name="connsiteX14-8377" fmla="*/ 2843 w 10000"/>
                  <a:gd name="connsiteY14-8378" fmla="*/ 3060 h 10224"/>
                  <a:gd name="connsiteX15-8379" fmla="*/ 1975 w 10000"/>
                  <a:gd name="connsiteY15-8380" fmla="*/ 3335 h 10224"/>
                  <a:gd name="connsiteX16-8381" fmla="*/ 1111 w 10000"/>
                  <a:gd name="connsiteY16-8382" fmla="*/ 5269 h 10224"/>
                  <a:gd name="connsiteX17-8383" fmla="*/ 0 w 10000"/>
                  <a:gd name="connsiteY17-8384" fmla="*/ 9046 h 10224"/>
                  <a:gd name="connsiteX0-8385" fmla="*/ 0 w 10000"/>
                  <a:gd name="connsiteY0-8386" fmla="*/ 9046 h 10224"/>
                  <a:gd name="connsiteX1-8387" fmla="*/ 1573 w 10000"/>
                  <a:gd name="connsiteY1-8388" fmla="*/ 2776 h 10224"/>
                  <a:gd name="connsiteX2-8389" fmla="*/ 3363 w 10000"/>
                  <a:gd name="connsiteY2-8390" fmla="*/ 616 h 10224"/>
                  <a:gd name="connsiteX3-8391" fmla="*/ 5202 w 10000"/>
                  <a:gd name="connsiteY3-8392" fmla="*/ 14 h 10224"/>
                  <a:gd name="connsiteX4-8393" fmla="*/ 6746 w 10000"/>
                  <a:gd name="connsiteY4-8394" fmla="*/ 672 h 10224"/>
                  <a:gd name="connsiteX5-8395" fmla="*/ 8338 w 10000"/>
                  <a:gd name="connsiteY5-8396" fmla="*/ 2574 h 10224"/>
                  <a:gd name="connsiteX6-8397" fmla="*/ 9799 w 10000"/>
                  <a:gd name="connsiteY6-8398" fmla="*/ 7228 h 10224"/>
                  <a:gd name="connsiteX7-8399" fmla="*/ 9970 w 10000"/>
                  <a:gd name="connsiteY7-8400" fmla="*/ 10199 h 10224"/>
                  <a:gd name="connsiteX8-8401" fmla="*/ 9238 w 10000"/>
                  <a:gd name="connsiteY8-8402" fmla="*/ 6107 h 10224"/>
                  <a:gd name="connsiteX9-8403" fmla="*/ 8317 w 10000"/>
                  <a:gd name="connsiteY9-8404" fmla="*/ 3502 h 10224"/>
                  <a:gd name="connsiteX10-8405" fmla="*/ 7071 w 10000"/>
                  <a:gd name="connsiteY10-8406" fmla="*/ 2984 h 10224"/>
                  <a:gd name="connsiteX11-8407" fmla="*/ 5913 w 10000"/>
                  <a:gd name="connsiteY11-8408" fmla="*/ 1610 h 10224"/>
                  <a:gd name="connsiteX12-8409" fmla="*/ 4786 w 10000"/>
                  <a:gd name="connsiteY12-8410" fmla="*/ 2155 h 10224"/>
                  <a:gd name="connsiteX13-8411" fmla="*/ 3723 w 10000"/>
                  <a:gd name="connsiteY13-8412" fmla="*/ 1744 h 10224"/>
                  <a:gd name="connsiteX14-8413" fmla="*/ 2843 w 10000"/>
                  <a:gd name="connsiteY14-8414" fmla="*/ 3060 h 10224"/>
                  <a:gd name="connsiteX15-8415" fmla="*/ 1975 w 10000"/>
                  <a:gd name="connsiteY15-8416" fmla="*/ 3335 h 10224"/>
                  <a:gd name="connsiteX16-8417" fmla="*/ 1111 w 10000"/>
                  <a:gd name="connsiteY16-8418" fmla="*/ 5269 h 10224"/>
                  <a:gd name="connsiteX17-8419" fmla="*/ 0 w 10000"/>
                  <a:gd name="connsiteY17-8420" fmla="*/ 9046 h 10224"/>
                  <a:gd name="connsiteX0-8421" fmla="*/ 0 w 10000"/>
                  <a:gd name="connsiteY0-8422" fmla="*/ 9046 h 10224"/>
                  <a:gd name="connsiteX1-8423" fmla="*/ 1573 w 10000"/>
                  <a:gd name="connsiteY1-8424" fmla="*/ 2776 h 10224"/>
                  <a:gd name="connsiteX2-8425" fmla="*/ 3363 w 10000"/>
                  <a:gd name="connsiteY2-8426" fmla="*/ 616 h 10224"/>
                  <a:gd name="connsiteX3-8427" fmla="*/ 5202 w 10000"/>
                  <a:gd name="connsiteY3-8428" fmla="*/ 14 h 10224"/>
                  <a:gd name="connsiteX4-8429" fmla="*/ 6746 w 10000"/>
                  <a:gd name="connsiteY4-8430" fmla="*/ 672 h 10224"/>
                  <a:gd name="connsiteX5-8431" fmla="*/ 8338 w 10000"/>
                  <a:gd name="connsiteY5-8432" fmla="*/ 2574 h 10224"/>
                  <a:gd name="connsiteX6-8433" fmla="*/ 9799 w 10000"/>
                  <a:gd name="connsiteY6-8434" fmla="*/ 7228 h 10224"/>
                  <a:gd name="connsiteX7-8435" fmla="*/ 9970 w 10000"/>
                  <a:gd name="connsiteY7-8436" fmla="*/ 10199 h 10224"/>
                  <a:gd name="connsiteX8-8437" fmla="*/ 9238 w 10000"/>
                  <a:gd name="connsiteY8-8438" fmla="*/ 6107 h 10224"/>
                  <a:gd name="connsiteX9-8439" fmla="*/ 8317 w 10000"/>
                  <a:gd name="connsiteY9-8440" fmla="*/ 3502 h 10224"/>
                  <a:gd name="connsiteX10-8441" fmla="*/ 7071 w 10000"/>
                  <a:gd name="connsiteY10-8442" fmla="*/ 2984 h 10224"/>
                  <a:gd name="connsiteX11-8443" fmla="*/ 5913 w 10000"/>
                  <a:gd name="connsiteY11-8444" fmla="*/ 1610 h 10224"/>
                  <a:gd name="connsiteX12-8445" fmla="*/ 4786 w 10000"/>
                  <a:gd name="connsiteY12-8446" fmla="*/ 2155 h 10224"/>
                  <a:gd name="connsiteX13-8447" fmla="*/ 3723 w 10000"/>
                  <a:gd name="connsiteY13-8448" fmla="*/ 1744 h 10224"/>
                  <a:gd name="connsiteX14-8449" fmla="*/ 2843 w 10000"/>
                  <a:gd name="connsiteY14-8450" fmla="*/ 3060 h 10224"/>
                  <a:gd name="connsiteX15-8451" fmla="*/ 1975 w 10000"/>
                  <a:gd name="connsiteY15-8452" fmla="*/ 3335 h 10224"/>
                  <a:gd name="connsiteX16-8453" fmla="*/ 1111 w 10000"/>
                  <a:gd name="connsiteY16-8454" fmla="*/ 5269 h 10224"/>
                  <a:gd name="connsiteX17-8455" fmla="*/ 0 w 10000"/>
                  <a:gd name="connsiteY17-8456" fmla="*/ 9046 h 10224"/>
                  <a:gd name="connsiteX0-8457" fmla="*/ 0 w 10000"/>
                  <a:gd name="connsiteY0-8458" fmla="*/ 9046 h 10224"/>
                  <a:gd name="connsiteX1-8459" fmla="*/ 1573 w 10000"/>
                  <a:gd name="connsiteY1-8460" fmla="*/ 2776 h 10224"/>
                  <a:gd name="connsiteX2-8461" fmla="*/ 3363 w 10000"/>
                  <a:gd name="connsiteY2-8462" fmla="*/ 616 h 10224"/>
                  <a:gd name="connsiteX3-8463" fmla="*/ 5202 w 10000"/>
                  <a:gd name="connsiteY3-8464" fmla="*/ 14 h 10224"/>
                  <a:gd name="connsiteX4-8465" fmla="*/ 6746 w 10000"/>
                  <a:gd name="connsiteY4-8466" fmla="*/ 672 h 10224"/>
                  <a:gd name="connsiteX5-8467" fmla="*/ 8338 w 10000"/>
                  <a:gd name="connsiteY5-8468" fmla="*/ 2574 h 10224"/>
                  <a:gd name="connsiteX6-8469" fmla="*/ 9799 w 10000"/>
                  <a:gd name="connsiteY6-8470" fmla="*/ 7228 h 10224"/>
                  <a:gd name="connsiteX7-8471" fmla="*/ 9970 w 10000"/>
                  <a:gd name="connsiteY7-8472" fmla="*/ 10199 h 10224"/>
                  <a:gd name="connsiteX8-8473" fmla="*/ 9238 w 10000"/>
                  <a:gd name="connsiteY8-8474" fmla="*/ 6107 h 10224"/>
                  <a:gd name="connsiteX9-8475" fmla="*/ 8317 w 10000"/>
                  <a:gd name="connsiteY9-8476" fmla="*/ 3502 h 10224"/>
                  <a:gd name="connsiteX10-8477" fmla="*/ 7071 w 10000"/>
                  <a:gd name="connsiteY10-8478" fmla="*/ 2984 h 10224"/>
                  <a:gd name="connsiteX11-8479" fmla="*/ 5913 w 10000"/>
                  <a:gd name="connsiteY11-8480" fmla="*/ 1610 h 10224"/>
                  <a:gd name="connsiteX12-8481" fmla="*/ 4786 w 10000"/>
                  <a:gd name="connsiteY12-8482" fmla="*/ 2155 h 10224"/>
                  <a:gd name="connsiteX13-8483" fmla="*/ 3723 w 10000"/>
                  <a:gd name="connsiteY13-8484" fmla="*/ 1744 h 10224"/>
                  <a:gd name="connsiteX14-8485" fmla="*/ 2843 w 10000"/>
                  <a:gd name="connsiteY14-8486" fmla="*/ 3060 h 10224"/>
                  <a:gd name="connsiteX15-8487" fmla="*/ 1916 w 10000"/>
                  <a:gd name="connsiteY15-8488" fmla="*/ 3515 h 10224"/>
                  <a:gd name="connsiteX16-8489" fmla="*/ 1111 w 10000"/>
                  <a:gd name="connsiteY16-8490" fmla="*/ 5269 h 10224"/>
                  <a:gd name="connsiteX17-8491" fmla="*/ 0 w 10000"/>
                  <a:gd name="connsiteY17-8492" fmla="*/ 9046 h 10224"/>
                  <a:gd name="connsiteX0-8493" fmla="*/ 0 w 10000"/>
                  <a:gd name="connsiteY0-8494" fmla="*/ 9046 h 10224"/>
                  <a:gd name="connsiteX1-8495" fmla="*/ 1573 w 10000"/>
                  <a:gd name="connsiteY1-8496" fmla="*/ 2776 h 10224"/>
                  <a:gd name="connsiteX2-8497" fmla="*/ 3363 w 10000"/>
                  <a:gd name="connsiteY2-8498" fmla="*/ 616 h 10224"/>
                  <a:gd name="connsiteX3-8499" fmla="*/ 5202 w 10000"/>
                  <a:gd name="connsiteY3-8500" fmla="*/ 14 h 10224"/>
                  <a:gd name="connsiteX4-8501" fmla="*/ 6746 w 10000"/>
                  <a:gd name="connsiteY4-8502" fmla="*/ 672 h 10224"/>
                  <a:gd name="connsiteX5-8503" fmla="*/ 8338 w 10000"/>
                  <a:gd name="connsiteY5-8504" fmla="*/ 2574 h 10224"/>
                  <a:gd name="connsiteX6-8505" fmla="*/ 9799 w 10000"/>
                  <a:gd name="connsiteY6-8506" fmla="*/ 7228 h 10224"/>
                  <a:gd name="connsiteX7-8507" fmla="*/ 9970 w 10000"/>
                  <a:gd name="connsiteY7-8508" fmla="*/ 10199 h 10224"/>
                  <a:gd name="connsiteX8-8509" fmla="*/ 9238 w 10000"/>
                  <a:gd name="connsiteY8-8510" fmla="*/ 6107 h 10224"/>
                  <a:gd name="connsiteX9-8511" fmla="*/ 8317 w 10000"/>
                  <a:gd name="connsiteY9-8512" fmla="*/ 3502 h 10224"/>
                  <a:gd name="connsiteX10-8513" fmla="*/ 7071 w 10000"/>
                  <a:gd name="connsiteY10-8514" fmla="*/ 2984 h 10224"/>
                  <a:gd name="connsiteX11-8515" fmla="*/ 5913 w 10000"/>
                  <a:gd name="connsiteY11-8516" fmla="*/ 1610 h 10224"/>
                  <a:gd name="connsiteX12-8517" fmla="*/ 4786 w 10000"/>
                  <a:gd name="connsiteY12-8518" fmla="*/ 2155 h 10224"/>
                  <a:gd name="connsiteX13-8519" fmla="*/ 3723 w 10000"/>
                  <a:gd name="connsiteY13-8520" fmla="*/ 1744 h 10224"/>
                  <a:gd name="connsiteX14-8521" fmla="*/ 2843 w 10000"/>
                  <a:gd name="connsiteY14-8522" fmla="*/ 3060 h 10224"/>
                  <a:gd name="connsiteX15-8523" fmla="*/ 1916 w 10000"/>
                  <a:gd name="connsiteY15-8524" fmla="*/ 3515 h 10224"/>
                  <a:gd name="connsiteX16-8525" fmla="*/ 1155 w 10000"/>
                  <a:gd name="connsiteY16-8526" fmla="*/ 5329 h 10224"/>
                  <a:gd name="connsiteX17-8527" fmla="*/ 0 w 10000"/>
                  <a:gd name="connsiteY17-8528" fmla="*/ 9046 h 10224"/>
                  <a:gd name="connsiteX0-8529" fmla="*/ 0 w 10000"/>
                  <a:gd name="connsiteY0-8530" fmla="*/ 9046 h 10224"/>
                  <a:gd name="connsiteX1-8531" fmla="*/ 1573 w 10000"/>
                  <a:gd name="connsiteY1-8532" fmla="*/ 2776 h 10224"/>
                  <a:gd name="connsiteX2-8533" fmla="*/ 3363 w 10000"/>
                  <a:gd name="connsiteY2-8534" fmla="*/ 616 h 10224"/>
                  <a:gd name="connsiteX3-8535" fmla="*/ 5202 w 10000"/>
                  <a:gd name="connsiteY3-8536" fmla="*/ 14 h 10224"/>
                  <a:gd name="connsiteX4-8537" fmla="*/ 6746 w 10000"/>
                  <a:gd name="connsiteY4-8538" fmla="*/ 672 h 10224"/>
                  <a:gd name="connsiteX5-8539" fmla="*/ 8338 w 10000"/>
                  <a:gd name="connsiteY5-8540" fmla="*/ 2574 h 10224"/>
                  <a:gd name="connsiteX6-8541" fmla="*/ 9799 w 10000"/>
                  <a:gd name="connsiteY6-8542" fmla="*/ 7228 h 10224"/>
                  <a:gd name="connsiteX7-8543" fmla="*/ 9970 w 10000"/>
                  <a:gd name="connsiteY7-8544" fmla="*/ 10199 h 10224"/>
                  <a:gd name="connsiteX8-8545" fmla="*/ 9238 w 10000"/>
                  <a:gd name="connsiteY8-8546" fmla="*/ 6107 h 10224"/>
                  <a:gd name="connsiteX9-8547" fmla="*/ 8317 w 10000"/>
                  <a:gd name="connsiteY9-8548" fmla="*/ 3502 h 10224"/>
                  <a:gd name="connsiteX10-8549" fmla="*/ 7071 w 10000"/>
                  <a:gd name="connsiteY10-8550" fmla="*/ 2984 h 10224"/>
                  <a:gd name="connsiteX11-8551" fmla="*/ 5913 w 10000"/>
                  <a:gd name="connsiteY11-8552" fmla="*/ 1610 h 10224"/>
                  <a:gd name="connsiteX12-8553" fmla="*/ 4786 w 10000"/>
                  <a:gd name="connsiteY12-8554" fmla="*/ 2155 h 10224"/>
                  <a:gd name="connsiteX13-8555" fmla="*/ 3723 w 10000"/>
                  <a:gd name="connsiteY13-8556" fmla="*/ 1744 h 10224"/>
                  <a:gd name="connsiteX14-8557" fmla="*/ 2843 w 10000"/>
                  <a:gd name="connsiteY14-8558" fmla="*/ 3060 h 10224"/>
                  <a:gd name="connsiteX15-8559" fmla="*/ 1916 w 10000"/>
                  <a:gd name="connsiteY15-8560" fmla="*/ 3515 h 10224"/>
                  <a:gd name="connsiteX16-8561" fmla="*/ 1155 w 10000"/>
                  <a:gd name="connsiteY16-8562" fmla="*/ 5329 h 10224"/>
                  <a:gd name="connsiteX17-8563" fmla="*/ 0 w 10000"/>
                  <a:gd name="connsiteY17-8564" fmla="*/ 9046 h 10224"/>
                  <a:gd name="connsiteX0-8565" fmla="*/ 32 w 10032"/>
                  <a:gd name="connsiteY0-8566" fmla="*/ 9046 h 10224"/>
                  <a:gd name="connsiteX1-8567" fmla="*/ 1605 w 10032"/>
                  <a:gd name="connsiteY1-8568" fmla="*/ 2776 h 10224"/>
                  <a:gd name="connsiteX2-8569" fmla="*/ 3395 w 10032"/>
                  <a:gd name="connsiteY2-8570" fmla="*/ 616 h 10224"/>
                  <a:gd name="connsiteX3-8571" fmla="*/ 5234 w 10032"/>
                  <a:gd name="connsiteY3-8572" fmla="*/ 14 h 10224"/>
                  <a:gd name="connsiteX4-8573" fmla="*/ 6778 w 10032"/>
                  <a:gd name="connsiteY4-8574" fmla="*/ 672 h 10224"/>
                  <a:gd name="connsiteX5-8575" fmla="*/ 8370 w 10032"/>
                  <a:gd name="connsiteY5-8576" fmla="*/ 2574 h 10224"/>
                  <a:gd name="connsiteX6-8577" fmla="*/ 9831 w 10032"/>
                  <a:gd name="connsiteY6-8578" fmla="*/ 7228 h 10224"/>
                  <a:gd name="connsiteX7-8579" fmla="*/ 10002 w 10032"/>
                  <a:gd name="connsiteY7-8580" fmla="*/ 10199 h 10224"/>
                  <a:gd name="connsiteX8-8581" fmla="*/ 9270 w 10032"/>
                  <a:gd name="connsiteY8-8582" fmla="*/ 6107 h 10224"/>
                  <a:gd name="connsiteX9-8583" fmla="*/ 8349 w 10032"/>
                  <a:gd name="connsiteY9-8584" fmla="*/ 3502 h 10224"/>
                  <a:gd name="connsiteX10-8585" fmla="*/ 7103 w 10032"/>
                  <a:gd name="connsiteY10-8586" fmla="*/ 2984 h 10224"/>
                  <a:gd name="connsiteX11-8587" fmla="*/ 5945 w 10032"/>
                  <a:gd name="connsiteY11-8588" fmla="*/ 1610 h 10224"/>
                  <a:gd name="connsiteX12-8589" fmla="*/ 4818 w 10032"/>
                  <a:gd name="connsiteY12-8590" fmla="*/ 2155 h 10224"/>
                  <a:gd name="connsiteX13-8591" fmla="*/ 3755 w 10032"/>
                  <a:gd name="connsiteY13-8592" fmla="*/ 1744 h 10224"/>
                  <a:gd name="connsiteX14-8593" fmla="*/ 2875 w 10032"/>
                  <a:gd name="connsiteY14-8594" fmla="*/ 3060 h 10224"/>
                  <a:gd name="connsiteX15-8595" fmla="*/ 1948 w 10032"/>
                  <a:gd name="connsiteY15-8596" fmla="*/ 3515 h 10224"/>
                  <a:gd name="connsiteX16-8597" fmla="*/ 1187 w 10032"/>
                  <a:gd name="connsiteY16-8598" fmla="*/ 5329 h 10224"/>
                  <a:gd name="connsiteX17-8599" fmla="*/ 492 w 10032"/>
                  <a:gd name="connsiteY17-8600" fmla="*/ 6758 h 10224"/>
                  <a:gd name="connsiteX18-8601" fmla="*/ 32 w 10032"/>
                  <a:gd name="connsiteY18-8602" fmla="*/ 9046 h 10224"/>
                  <a:gd name="connsiteX0-8603" fmla="*/ 32 w 10032"/>
                  <a:gd name="connsiteY0-8604" fmla="*/ 9046 h 10224"/>
                  <a:gd name="connsiteX1-8605" fmla="*/ 1605 w 10032"/>
                  <a:gd name="connsiteY1-8606" fmla="*/ 2776 h 10224"/>
                  <a:gd name="connsiteX2-8607" fmla="*/ 3395 w 10032"/>
                  <a:gd name="connsiteY2-8608" fmla="*/ 616 h 10224"/>
                  <a:gd name="connsiteX3-8609" fmla="*/ 5234 w 10032"/>
                  <a:gd name="connsiteY3-8610" fmla="*/ 14 h 10224"/>
                  <a:gd name="connsiteX4-8611" fmla="*/ 6778 w 10032"/>
                  <a:gd name="connsiteY4-8612" fmla="*/ 672 h 10224"/>
                  <a:gd name="connsiteX5-8613" fmla="*/ 8370 w 10032"/>
                  <a:gd name="connsiteY5-8614" fmla="*/ 2574 h 10224"/>
                  <a:gd name="connsiteX6-8615" fmla="*/ 9831 w 10032"/>
                  <a:gd name="connsiteY6-8616" fmla="*/ 7228 h 10224"/>
                  <a:gd name="connsiteX7-8617" fmla="*/ 10002 w 10032"/>
                  <a:gd name="connsiteY7-8618" fmla="*/ 10199 h 10224"/>
                  <a:gd name="connsiteX8-8619" fmla="*/ 9270 w 10032"/>
                  <a:gd name="connsiteY8-8620" fmla="*/ 6107 h 10224"/>
                  <a:gd name="connsiteX9-8621" fmla="*/ 8349 w 10032"/>
                  <a:gd name="connsiteY9-8622" fmla="*/ 3502 h 10224"/>
                  <a:gd name="connsiteX10-8623" fmla="*/ 7103 w 10032"/>
                  <a:gd name="connsiteY10-8624" fmla="*/ 2984 h 10224"/>
                  <a:gd name="connsiteX11-8625" fmla="*/ 5945 w 10032"/>
                  <a:gd name="connsiteY11-8626" fmla="*/ 1610 h 10224"/>
                  <a:gd name="connsiteX12-8627" fmla="*/ 4818 w 10032"/>
                  <a:gd name="connsiteY12-8628" fmla="*/ 2155 h 10224"/>
                  <a:gd name="connsiteX13-8629" fmla="*/ 3755 w 10032"/>
                  <a:gd name="connsiteY13-8630" fmla="*/ 1744 h 10224"/>
                  <a:gd name="connsiteX14-8631" fmla="*/ 2875 w 10032"/>
                  <a:gd name="connsiteY14-8632" fmla="*/ 3060 h 10224"/>
                  <a:gd name="connsiteX15-8633" fmla="*/ 1948 w 10032"/>
                  <a:gd name="connsiteY15-8634" fmla="*/ 3515 h 10224"/>
                  <a:gd name="connsiteX16-8635" fmla="*/ 1187 w 10032"/>
                  <a:gd name="connsiteY16-8636" fmla="*/ 5329 h 10224"/>
                  <a:gd name="connsiteX17-8637" fmla="*/ 492 w 10032"/>
                  <a:gd name="connsiteY17-8638" fmla="*/ 6758 h 10224"/>
                  <a:gd name="connsiteX18-8639" fmla="*/ 32 w 10032"/>
                  <a:gd name="connsiteY18-8640" fmla="*/ 9046 h 10224"/>
                  <a:gd name="connsiteX0-8641" fmla="*/ 32 w 10032"/>
                  <a:gd name="connsiteY0-8642" fmla="*/ 9046 h 10224"/>
                  <a:gd name="connsiteX1-8643" fmla="*/ 1605 w 10032"/>
                  <a:gd name="connsiteY1-8644" fmla="*/ 2776 h 10224"/>
                  <a:gd name="connsiteX2-8645" fmla="*/ 3395 w 10032"/>
                  <a:gd name="connsiteY2-8646" fmla="*/ 616 h 10224"/>
                  <a:gd name="connsiteX3-8647" fmla="*/ 5234 w 10032"/>
                  <a:gd name="connsiteY3-8648" fmla="*/ 14 h 10224"/>
                  <a:gd name="connsiteX4-8649" fmla="*/ 6778 w 10032"/>
                  <a:gd name="connsiteY4-8650" fmla="*/ 672 h 10224"/>
                  <a:gd name="connsiteX5-8651" fmla="*/ 8370 w 10032"/>
                  <a:gd name="connsiteY5-8652" fmla="*/ 2574 h 10224"/>
                  <a:gd name="connsiteX6-8653" fmla="*/ 9831 w 10032"/>
                  <a:gd name="connsiteY6-8654" fmla="*/ 7228 h 10224"/>
                  <a:gd name="connsiteX7-8655" fmla="*/ 10002 w 10032"/>
                  <a:gd name="connsiteY7-8656" fmla="*/ 10199 h 10224"/>
                  <a:gd name="connsiteX8-8657" fmla="*/ 9270 w 10032"/>
                  <a:gd name="connsiteY8-8658" fmla="*/ 6107 h 10224"/>
                  <a:gd name="connsiteX9-8659" fmla="*/ 8349 w 10032"/>
                  <a:gd name="connsiteY9-8660" fmla="*/ 3502 h 10224"/>
                  <a:gd name="connsiteX10-8661" fmla="*/ 7103 w 10032"/>
                  <a:gd name="connsiteY10-8662" fmla="*/ 2984 h 10224"/>
                  <a:gd name="connsiteX11-8663" fmla="*/ 5945 w 10032"/>
                  <a:gd name="connsiteY11-8664" fmla="*/ 1610 h 10224"/>
                  <a:gd name="connsiteX12-8665" fmla="*/ 4818 w 10032"/>
                  <a:gd name="connsiteY12-8666" fmla="*/ 2155 h 10224"/>
                  <a:gd name="connsiteX13-8667" fmla="*/ 3755 w 10032"/>
                  <a:gd name="connsiteY13-8668" fmla="*/ 1744 h 10224"/>
                  <a:gd name="connsiteX14-8669" fmla="*/ 2875 w 10032"/>
                  <a:gd name="connsiteY14-8670" fmla="*/ 3060 h 10224"/>
                  <a:gd name="connsiteX15-8671" fmla="*/ 1948 w 10032"/>
                  <a:gd name="connsiteY15-8672" fmla="*/ 3515 h 10224"/>
                  <a:gd name="connsiteX16-8673" fmla="*/ 1187 w 10032"/>
                  <a:gd name="connsiteY16-8674" fmla="*/ 5329 h 10224"/>
                  <a:gd name="connsiteX17-8675" fmla="*/ 492 w 10032"/>
                  <a:gd name="connsiteY17-8676" fmla="*/ 6758 h 10224"/>
                  <a:gd name="connsiteX18-8677" fmla="*/ 32 w 10032"/>
                  <a:gd name="connsiteY18-8678" fmla="*/ 9046 h 10224"/>
                  <a:gd name="connsiteX0-8679" fmla="*/ 38 w 9964"/>
                  <a:gd name="connsiteY0-8680" fmla="*/ 9046 h 10224"/>
                  <a:gd name="connsiteX1-8681" fmla="*/ 1537 w 9964"/>
                  <a:gd name="connsiteY1-8682" fmla="*/ 2776 h 10224"/>
                  <a:gd name="connsiteX2-8683" fmla="*/ 3327 w 9964"/>
                  <a:gd name="connsiteY2-8684" fmla="*/ 616 h 10224"/>
                  <a:gd name="connsiteX3-8685" fmla="*/ 5166 w 9964"/>
                  <a:gd name="connsiteY3-8686" fmla="*/ 14 h 10224"/>
                  <a:gd name="connsiteX4-8687" fmla="*/ 6710 w 9964"/>
                  <a:gd name="connsiteY4-8688" fmla="*/ 672 h 10224"/>
                  <a:gd name="connsiteX5-8689" fmla="*/ 8302 w 9964"/>
                  <a:gd name="connsiteY5-8690" fmla="*/ 2574 h 10224"/>
                  <a:gd name="connsiteX6-8691" fmla="*/ 9763 w 9964"/>
                  <a:gd name="connsiteY6-8692" fmla="*/ 7228 h 10224"/>
                  <a:gd name="connsiteX7-8693" fmla="*/ 9934 w 9964"/>
                  <a:gd name="connsiteY7-8694" fmla="*/ 10199 h 10224"/>
                  <a:gd name="connsiteX8-8695" fmla="*/ 9202 w 9964"/>
                  <a:gd name="connsiteY8-8696" fmla="*/ 6107 h 10224"/>
                  <a:gd name="connsiteX9-8697" fmla="*/ 8281 w 9964"/>
                  <a:gd name="connsiteY9-8698" fmla="*/ 3502 h 10224"/>
                  <a:gd name="connsiteX10-8699" fmla="*/ 7035 w 9964"/>
                  <a:gd name="connsiteY10-8700" fmla="*/ 2984 h 10224"/>
                  <a:gd name="connsiteX11-8701" fmla="*/ 5877 w 9964"/>
                  <a:gd name="connsiteY11-8702" fmla="*/ 1610 h 10224"/>
                  <a:gd name="connsiteX12-8703" fmla="*/ 4750 w 9964"/>
                  <a:gd name="connsiteY12-8704" fmla="*/ 2155 h 10224"/>
                  <a:gd name="connsiteX13-8705" fmla="*/ 3687 w 9964"/>
                  <a:gd name="connsiteY13-8706" fmla="*/ 1744 h 10224"/>
                  <a:gd name="connsiteX14-8707" fmla="*/ 2807 w 9964"/>
                  <a:gd name="connsiteY14-8708" fmla="*/ 3060 h 10224"/>
                  <a:gd name="connsiteX15-8709" fmla="*/ 1880 w 9964"/>
                  <a:gd name="connsiteY15-8710" fmla="*/ 3515 h 10224"/>
                  <a:gd name="connsiteX16-8711" fmla="*/ 1119 w 9964"/>
                  <a:gd name="connsiteY16-8712" fmla="*/ 5329 h 10224"/>
                  <a:gd name="connsiteX17-8713" fmla="*/ 424 w 9964"/>
                  <a:gd name="connsiteY17-8714" fmla="*/ 6758 h 10224"/>
                  <a:gd name="connsiteX18-8715" fmla="*/ 38 w 9964"/>
                  <a:gd name="connsiteY18-8716" fmla="*/ 9046 h 10224"/>
                  <a:gd name="connsiteX0-8717" fmla="*/ 32 w 10054"/>
                  <a:gd name="connsiteY0-8718" fmla="*/ 8877 h 10000"/>
                  <a:gd name="connsiteX1-8719" fmla="*/ 1597 w 10054"/>
                  <a:gd name="connsiteY1-8720" fmla="*/ 2715 h 10000"/>
                  <a:gd name="connsiteX2-8721" fmla="*/ 3393 w 10054"/>
                  <a:gd name="connsiteY2-8722" fmla="*/ 603 h 10000"/>
                  <a:gd name="connsiteX3-8723" fmla="*/ 5239 w 10054"/>
                  <a:gd name="connsiteY3-8724" fmla="*/ 14 h 10000"/>
                  <a:gd name="connsiteX4-8725" fmla="*/ 6788 w 10054"/>
                  <a:gd name="connsiteY4-8726" fmla="*/ 657 h 10000"/>
                  <a:gd name="connsiteX5-8727" fmla="*/ 8386 w 10054"/>
                  <a:gd name="connsiteY5-8728" fmla="*/ 2518 h 10000"/>
                  <a:gd name="connsiteX6-8729" fmla="*/ 9852 w 10054"/>
                  <a:gd name="connsiteY6-8730" fmla="*/ 7070 h 10000"/>
                  <a:gd name="connsiteX7-8731" fmla="*/ 10024 w 10054"/>
                  <a:gd name="connsiteY7-8732" fmla="*/ 9976 h 10000"/>
                  <a:gd name="connsiteX8-8733" fmla="*/ 9289 w 10054"/>
                  <a:gd name="connsiteY8-8734" fmla="*/ 5973 h 10000"/>
                  <a:gd name="connsiteX9-8735" fmla="*/ 8365 w 10054"/>
                  <a:gd name="connsiteY9-8736" fmla="*/ 3425 h 10000"/>
                  <a:gd name="connsiteX10-8737" fmla="*/ 7114 w 10054"/>
                  <a:gd name="connsiteY10-8738" fmla="*/ 2919 h 10000"/>
                  <a:gd name="connsiteX11-8739" fmla="*/ 5952 w 10054"/>
                  <a:gd name="connsiteY11-8740" fmla="*/ 1575 h 10000"/>
                  <a:gd name="connsiteX12-8741" fmla="*/ 4821 w 10054"/>
                  <a:gd name="connsiteY12-8742" fmla="*/ 2108 h 10000"/>
                  <a:gd name="connsiteX13-8743" fmla="*/ 3754 w 10054"/>
                  <a:gd name="connsiteY13-8744" fmla="*/ 1706 h 10000"/>
                  <a:gd name="connsiteX14-8745" fmla="*/ 2871 w 10054"/>
                  <a:gd name="connsiteY14-8746" fmla="*/ 2993 h 10000"/>
                  <a:gd name="connsiteX15-8747" fmla="*/ 1941 w 10054"/>
                  <a:gd name="connsiteY15-8748" fmla="*/ 3438 h 10000"/>
                  <a:gd name="connsiteX16-8749" fmla="*/ 1177 w 10054"/>
                  <a:gd name="connsiteY16-8750" fmla="*/ 5212 h 10000"/>
                  <a:gd name="connsiteX17-8751" fmla="*/ 480 w 10054"/>
                  <a:gd name="connsiteY17-8752" fmla="*/ 6610 h 10000"/>
                  <a:gd name="connsiteX18-8753" fmla="*/ 32 w 10054"/>
                  <a:gd name="connsiteY18-8754" fmla="*/ 8877 h 10000"/>
                  <a:gd name="connsiteX0-8755" fmla="*/ 1 w 10023"/>
                  <a:gd name="connsiteY0-8756" fmla="*/ 8877 h 10000"/>
                  <a:gd name="connsiteX1-8757" fmla="*/ 1566 w 10023"/>
                  <a:gd name="connsiteY1-8758" fmla="*/ 2715 h 10000"/>
                  <a:gd name="connsiteX2-8759" fmla="*/ 3362 w 10023"/>
                  <a:gd name="connsiteY2-8760" fmla="*/ 603 h 10000"/>
                  <a:gd name="connsiteX3-8761" fmla="*/ 5208 w 10023"/>
                  <a:gd name="connsiteY3-8762" fmla="*/ 14 h 10000"/>
                  <a:gd name="connsiteX4-8763" fmla="*/ 6757 w 10023"/>
                  <a:gd name="connsiteY4-8764" fmla="*/ 657 h 10000"/>
                  <a:gd name="connsiteX5-8765" fmla="*/ 8355 w 10023"/>
                  <a:gd name="connsiteY5-8766" fmla="*/ 2518 h 10000"/>
                  <a:gd name="connsiteX6-8767" fmla="*/ 9821 w 10023"/>
                  <a:gd name="connsiteY6-8768" fmla="*/ 7070 h 10000"/>
                  <a:gd name="connsiteX7-8769" fmla="*/ 9993 w 10023"/>
                  <a:gd name="connsiteY7-8770" fmla="*/ 9976 h 10000"/>
                  <a:gd name="connsiteX8-8771" fmla="*/ 9258 w 10023"/>
                  <a:gd name="connsiteY8-8772" fmla="*/ 5973 h 10000"/>
                  <a:gd name="connsiteX9-8773" fmla="*/ 8334 w 10023"/>
                  <a:gd name="connsiteY9-8774" fmla="*/ 3425 h 10000"/>
                  <a:gd name="connsiteX10-8775" fmla="*/ 7083 w 10023"/>
                  <a:gd name="connsiteY10-8776" fmla="*/ 2919 h 10000"/>
                  <a:gd name="connsiteX11-8777" fmla="*/ 5921 w 10023"/>
                  <a:gd name="connsiteY11-8778" fmla="*/ 1575 h 10000"/>
                  <a:gd name="connsiteX12-8779" fmla="*/ 4790 w 10023"/>
                  <a:gd name="connsiteY12-8780" fmla="*/ 2108 h 10000"/>
                  <a:gd name="connsiteX13-8781" fmla="*/ 3723 w 10023"/>
                  <a:gd name="connsiteY13-8782" fmla="*/ 1706 h 10000"/>
                  <a:gd name="connsiteX14-8783" fmla="*/ 2840 w 10023"/>
                  <a:gd name="connsiteY14-8784" fmla="*/ 2993 h 10000"/>
                  <a:gd name="connsiteX15-8785" fmla="*/ 1910 w 10023"/>
                  <a:gd name="connsiteY15-8786" fmla="*/ 3438 h 10000"/>
                  <a:gd name="connsiteX16-8787" fmla="*/ 1146 w 10023"/>
                  <a:gd name="connsiteY16-8788" fmla="*/ 5212 h 10000"/>
                  <a:gd name="connsiteX17-8789" fmla="*/ 449 w 10023"/>
                  <a:gd name="connsiteY17-8790" fmla="*/ 6610 h 10000"/>
                  <a:gd name="connsiteX18-8791" fmla="*/ 1 w 10023"/>
                  <a:gd name="connsiteY18-8792" fmla="*/ 8877 h 10000"/>
                  <a:gd name="connsiteX0-8793" fmla="*/ 1 w 10023"/>
                  <a:gd name="connsiteY0-8794" fmla="*/ 8877 h 9999"/>
                  <a:gd name="connsiteX1-8795" fmla="*/ 1566 w 10023"/>
                  <a:gd name="connsiteY1-8796" fmla="*/ 2715 h 9999"/>
                  <a:gd name="connsiteX2-8797" fmla="*/ 3362 w 10023"/>
                  <a:gd name="connsiteY2-8798" fmla="*/ 603 h 9999"/>
                  <a:gd name="connsiteX3-8799" fmla="*/ 5208 w 10023"/>
                  <a:gd name="connsiteY3-8800" fmla="*/ 14 h 9999"/>
                  <a:gd name="connsiteX4-8801" fmla="*/ 6757 w 10023"/>
                  <a:gd name="connsiteY4-8802" fmla="*/ 657 h 9999"/>
                  <a:gd name="connsiteX5-8803" fmla="*/ 8355 w 10023"/>
                  <a:gd name="connsiteY5-8804" fmla="*/ 2518 h 9999"/>
                  <a:gd name="connsiteX6-8805" fmla="*/ 9821 w 10023"/>
                  <a:gd name="connsiteY6-8806" fmla="*/ 7070 h 9999"/>
                  <a:gd name="connsiteX7-8807" fmla="*/ 9993 w 10023"/>
                  <a:gd name="connsiteY7-8808" fmla="*/ 9976 h 9999"/>
                  <a:gd name="connsiteX8-8809" fmla="*/ 9867 w 10023"/>
                  <a:gd name="connsiteY8-8810" fmla="*/ 8284 h 9999"/>
                  <a:gd name="connsiteX9-8811" fmla="*/ 9258 w 10023"/>
                  <a:gd name="connsiteY9-8812" fmla="*/ 5973 h 9999"/>
                  <a:gd name="connsiteX10-8813" fmla="*/ 8334 w 10023"/>
                  <a:gd name="connsiteY10-8814" fmla="*/ 3425 h 9999"/>
                  <a:gd name="connsiteX11-8815" fmla="*/ 7083 w 10023"/>
                  <a:gd name="connsiteY11-8816" fmla="*/ 2919 h 9999"/>
                  <a:gd name="connsiteX12-8817" fmla="*/ 5921 w 10023"/>
                  <a:gd name="connsiteY12-8818" fmla="*/ 1575 h 9999"/>
                  <a:gd name="connsiteX13-8819" fmla="*/ 4790 w 10023"/>
                  <a:gd name="connsiteY13-8820" fmla="*/ 2108 h 9999"/>
                  <a:gd name="connsiteX14-8821" fmla="*/ 3723 w 10023"/>
                  <a:gd name="connsiteY14-8822" fmla="*/ 1706 h 9999"/>
                  <a:gd name="connsiteX15-8823" fmla="*/ 2840 w 10023"/>
                  <a:gd name="connsiteY15-8824" fmla="*/ 2993 h 9999"/>
                  <a:gd name="connsiteX16-8825" fmla="*/ 1910 w 10023"/>
                  <a:gd name="connsiteY16-8826" fmla="*/ 3438 h 9999"/>
                  <a:gd name="connsiteX17-8827" fmla="*/ 1146 w 10023"/>
                  <a:gd name="connsiteY17-8828" fmla="*/ 5212 h 9999"/>
                  <a:gd name="connsiteX18-8829" fmla="*/ 449 w 10023"/>
                  <a:gd name="connsiteY18-8830" fmla="*/ 6610 h 9999"/>
                  <a:gd name="connsiteX19-8831" fmla="*/ 1 w 10023"/>
                  <a:gd name="connsiteY19-8832" fmla="*/ 8877 h 9999"/>
                  <a:gd name="connsiteX0-8833" fmla="*/ 1 w 10000"/>
                  <a:gd name="connsiteY0-8834" fmla="*/ 8878 h 10000"/>
                  <a:gd name="connsiteX1-8835" fmla="*/ 1562 w 10000"/>
                  <a:gd name="connsiteY1-8836" fmla="*/ 2715 h 10000"/>
                  <a:gd name="connsiteX2-8837" fmla="*/ 3354 w 10000"/>
                  <a:gd name="connsiteY2-8838" fmla="*/ 603 h 10000"/>
                  <a:gd name="connsiteX3-8839" fmla="*/ 5196 w 10000"/>
                  <a:gd name="connsiteY3-8840" fmla="*/ 14 h 10000"/>
                  <a:gd name="connsiteX4-8841" fmla="*/ 6741 w 10000"/>
                  <a:gd name="connsiteY4-8842" fmla="*/ 657 h 10000"/>
                  <a:gd name="connsiteX5-8843" fmla="*/ 8336 w 10000"/>
                  <a:gd name="connsiteY5-8844" fmla="*/ 2518 h 10000"/>
                  <a:gd name="connsiteX6-8845" fmla="*/ 9798 w 10000"/>
                  <a:gd name="connsiteY6-8846" fmla="*/ 7071 h 10000"/>
                  <a:gd name="connsiteX7-8847" fmla="*/ 9970 w 10000"/>
                  <a:gd name="connsiteY7-8848" fmla="*/ 9977 h 10000"/>
                  <a:gd name="connsiteX8-8849" fmla="*/ 9844 w 10000"/>
                  <a:gd name="connsiteY8-8850" fmla="*/ 8285 h 10000"/>
                  <a:gd name="connsiteX9-8851" fmla="*/ 9237 w 10000"/>
                  <a:gd name="connsiteY9-8852" fmla="*/ 5974 h 10000"/>
                  <a:gd name="connsiteX10-8853" fmla="*/ 8315 w 10000"/>
                  <a:gd name="connsiteY10-8854" fmla="*/ 3425 h 10000"/>
                  <a:gd name="connsiteX11-8855" fmla="*/ 7319 w 10000"/>
                  <a:gd name="connsiteY11-8856" fmla="*/ 2978 h 10000"/>
                  <a:gd name="connsiteX12-8857" fmla="*/ 5907 w 10000"/>
                  <a:gd name="connsiteY12-8858" fmla="*/ 1575 h 10000"/>
                  <a:gd name="connsiteX13-8859" fmla="*/ 4779 w 10000"/>
                  <a:gd name="connsiteY13-8860" fmla="*/ 2108 h 10000"/>
                  <a:gd name="connsiteX14-8861" fmla="*/ 3714 w 10000"/>
                  <a:gd name="connsiteY14-8862" fmla="*/ 1706 h 10000"/>
                  <a:gd name="connsiteX15-8863" fmla="*/ 2833 w 10000"/>
                  <a:gd name="connsiteY15-8864" fmla="*/ 2993 h 10000"/>
                  <a:gd name="connsiteX16-8865" fmla="*/ 1906 w 10000"/>
                  <a:gd name="connsiteY16-8866" fmla="*/ 3438 h 10000"/>
                  <a:gd name="connsiteX17-8867" fmla="*/ 1143 w 10000"/>
                  <a:gd name="connsiteY17-8868" fmla="*/ 5213 h 10000"/>
                  <a:gd name="connsiteX18-8869" fmla="*/ 448 w 10000"/>
                  <a:gd name="connsiteY18-8870" fmla="*/ 6611 h 10000"/>
                  <a:gd name="connsiteX19-8871" fmla="*/ 1 w 10000"/>
                  <a:gd name="connsiteY19-8872" fmla="*/ 8878 h 10000"/>
                  <a:gd name="connsiteX0-8873" fmla="*/ 1 w 10000"/>
                  <a:gd name="connsiteY0-8874" fmla="*/ 8878 h 10000"/>
                  <a:gd name="connsiteX1-8875" fmla="*/ 1562 w 10000"/>
                  <a:gd name="connsiteY1-8876" fmla="*/ 2715 h 10000"/>
                  <a:gd name="connsiteX2-8877" fmla="*/ 3354 w 10000"/>
                  <a:gd name="connsiteY2-8878" fmla="*/ 603 h 10000"/>
                  <a:gd name="connsiteX3-8879" fmla="*/ 5196 w 10000"/>
                  <a:gd name="connsiteY3-8880" fmla="*/ 14 h 10000"/>
                  <a:gd name="connsiteX4-8881" fmla="*/ 6741 w 10000"/>
                  <a:gd name="connsiteY4-8882" fmla="*/ 657 h 10000"/>
                  <a:gd name="connsiteX5-8883" fmla="*/ 8336 w 10000"/>
                  <a:gd name="connsiteY5-8884" fmla="*/ 2518 h 10000"/>
                  <a:gd name="connsiteX6-8885" fmla="*/ 9798 w 10000"/>
                  <a:gd name="connsiteY6-8886" fmla="*/ 7071 h 10000"/>
                  <a:gd name="connsiteX7-8887" fmla="*/ 9970 w 10000"/>
                  <a:gd name="connsiteY7-8888" fmla="*/ 9977 h 10000"/>
                  <a:gd name="connsiteX8-8889" fmla="*/ 9844 w 10000"/>
                  <a:gd name="connsiteY8-8890" fmla="*/ 8285 h 10000"/>
                  <a:gd name="connsiteX9-8891" fmla="*/ 9237 w 10000"/>
                  <a:gd name="connsiteY9-8892" fmla="*/ 5974 h 10000"/>
                  <a:gd name="connsiteX10-8893" fmla="*/ 8538 w 10000"/>
                  <a:gd name="connsiteY10-8894" fmla="*/ 3925 h 10000"/>
                  <a:gd name="connsiteX11-8895" fmla="*/ 7319 w 10000"/>
                  <a:gd name="connsiteY11-8896" fmla="*/ 2978 h 10000"/>
                  <a:gd name="connsiteX12-8897" fmla="*/ 5907 w 10000"/>
                  <a:gd name="connsiteY12-8898" fmla="*/ 1575 h 10000"/>
                  <a:gd name="connsiteX13-8899" fmla="*/ 4779 w 10000"/>
                  <a:gd name="connsiteY13-8900" fmla="*/ 2108 h 10000"/>
                  <a:gd name="connsiteX14-8901" fmla="*/ 3714 w 10000"/>
                  <a:gd name="connsiteY14-8902" fmla="*/ 1706 h 10000"/>
                  <a:gd name="connsiteX15-8903" fmla="*/ 2833 w 10000"/>
                  <a:gd name="connsiteY15-8904" fmla="*/ 2993 h 10000"/>
                  <a:gd name="connsiteX16-8905" fmla="*/ 1906 w 10000"/>
                  <a:gd name="connsiteY16-8906" fmla="*/ 3438 h 10000"/>
                  <a:gd name="connsiteX17-8907" fmla="*/ 1143 w 10000"/>
                  <a:gd name="connsiteY17-8908" fmla="*/ 5213 h 10000"/>
                  <a:gd name="connsiteX18-8909" fmla="*/ 448 w 10000"/>
                  <a:gd name="connsiteY18-8910" fmla="*/ 6611 h 10000"/>
                  <a:gd name="connsiteX19-8911" fmla="*/ 1 w 10000"/>
                  <a:gd name="connsiteY19-8912" fmla="*/ 8878 h 10000"/>
                  <a:gd name="connsiteX0-8913" fmla="*/ 1 w 10000"/>
                  <a:gd name="connsiteY0-8914" fmla="*/ 8878 h 10000"/>
                  <a:gd name="connsiteX1-8915" fmla="*/ 1562 w 10000"/>
                  <a:gd name="connsiteY1-8916" fmla="*/ 2715 h 10000"/>
                  <a:gd name="connsiteX2-8917" fmla="*/ 3354 w 10000"/>
                  <a:gd name="connsiteY2-8918" fmla="*/ 603 h 10000"/>
                  <a:gd name="connsiteX3-8919" fmla="*/ 5196 w 10000"/>
                  <a:gd name="connsiteY3-8920" fmla="*/ 14 h 10000"/>
                  <a:gd name="connsiteX4-8921" fmla="*/ 6741 w 10000"/>
                  <a:gd name="connsiteY4-8922" fmla="*/ 657 h 10000"/>
                  <a:gd name="connsiteX5-8923" fmla="*/ 8336 w 10000"/>
                  <a:gd name="connsiteY5-8924" fmla="*/ 2518 h 10000"/>
                  <a:gd name="connsiteX6-8925" fmla="*/ 9798 w 10000"/>
                  <a:gd name="connsiteY6-8926" fmla="*/ 7071 h 10000"/>
                  <a:gd name="connsiteX7-8927" fmla="*/ 9970 w 10000"/>
                  <a:gd name="connsiteY7-8928" fmla="*/ 9977 h 10000"/>
                  <a:gd name="connsiteX8-8929" fmla="*/ 9844 w 10000"/>
                  <a:gd name="connsiteY8-8930" fmla="*/ 8285 h 10000"/>
                  <a:gd name="connsiteX9-8931" fmla="*/ 9237 w 10000"/>
                  <a:gd name="connsiteY9-8932" fmla="*/ 5974 h 10000"/>
                  <a:gd name="connsiteX10-8933" fmla="*/ 8538 w 10000"/>
                  <a:gd name="connsiteY10-8934" fmla="*/ 3925 h 10000"/>
                  <a:gd name="connsiteX11-8935" fmla="*/ 7200 w 10000"/>
                  <a:gd name="connsiteY11-8936" fmla="*/ 2978 h 10000"/>
                  <a:gd name="connsiteX12-8937" fmla="*/ 5907 w 10000"/>
                  <a:gd name="connsiteY12-8938" fmla="*/ 1575 h 10000"/>
                  <a:gd name="connsiteX13-8939" fmla="*/ 4779 w 10000"/>
                  <a:gd name="connsiteY13-8940" fmla="*/ 2108 h 10000"/>
                  <a:gd name="connsiteX14-8941" fmla="*/ 3714 w 10000"/>
                  <a:gd name="connsiteY14-8942" fmla="*/ 1706 h 10000"/>
                  <a:gd name="connsiteX15-8943" fmla="*/ 2833 w 10000"/>
                  <a:gd name="connsiteY15-8944" fmla="*/ 2993 h 10000"/>
                  <a:gd name="connsiteX16-8945" fmla="*/ 1906 w 10000"/>
                  <a:gd name="connsiteY16-8946" fmla="*/ 3438 h 10000"/>
                  <a:gd name="connsiteX17-8947" fmla="*/ 1143 w 10000"/>
                  <a:gd name="connsiteY17-8948" fmla="*/ 5213 h 10000"/>
                  <a:gd name="connsiteX18-8949" fmla="*/ 448 w 10000"/>
                  <a:gd name="connsiteY18-8950" fmla="*/ 6611 h 10000"/>
                  <a:gd name="connsiteX19-8951" fmla="*/ 1 w 10000"/>
                  <a:gd name="connsiteY19-8952" fmla="*/ 8878 h 10000"/>
                  <a:gd name="connsiteX0-8953" fmla="*/ 1 w 10000"/>
                  <a:gd name="connsiteY0-8954" fmla="*/ 8878 h 10000"/>
                  <a:gd name="connsiteX1-8955" fmla="*/ 1562 w 10000"/>
                  <a:gd name="connsiteY1-8956" fmla="*/ 2715 h 10000"/>
                  <a:gd name="connsiteX2-8957" fmla="*/ 3354 w 10000"/>
                  <a:gd name="connsiteY2-8958" fmla="*/ 603 h 10000"/>
                  <a:gd name="connsiteX3-8959" fmla="*/ 5196 w 10000"/>
                  <a:gd name="connsiteY3-8960" fmla="*/ 14 h 10000"/>
                  <a:gd name="connsiteX4-8961" fmla="*/ 6741 w 10000"/>
                  <a:gd name="connsiteY4-8962" fmla="*/ 657 h 10000"/>
                  <a:gd name="connsiteX5-8963" fmla="*/ 8336 w 10000"/>
                  <a:gd name="connsiteY5-8964" fmla="*/ 2518 h 10000"/>
                  <a:gd name="connsiteX6-8965" fmla="*/ 9798 w 10000"/>
                  <a:gd name="connsiteY6-8966" fmla="*/ 7071 h 10000"/>
                  <a:gd name="connsiteX7-8967" fmla="*/ 9970 w 10000"/>
                  <a:gd name="connsiteY7-8968" fmla="*/ 9977 h 10000"/>
                  <a:gd name="connsiteX8-8969" fmla="*/ 9844 w 10000"/>
                  <a:gd name="connsiteY8-8970" fmla="*/ 8285 h 10000"/>
                  <a:gd name="connsiteX9-8971" fmla="*/ 9237 w 10000"/>
                  <a:gd name="connsiteY9-8972" fmla="*/ 5974 h 10000"/>
                  <a:gd name="connsiteX10-8973" fmla="*/ 8449 w 10000"/>
                  <a:gd name="connsiteY10-8974" fmla="*/ 3543 h 10000"/>
                  <a:gd name="connsiteX11-8975" fmla="*/ 7200 w 10000"/>
                  <a:gd name="connsiteY11-8976" fmla="*/ 2978 h 10000"/>
                  <a:gd name="connsiteX12-8977" fmla="*/ 5907 w 10000"/>
                  <a:gd name="connsiteY12-8978" fmla="*/ 1575 h 10000"/>
                  <a:gd name="connsiteX13-8979" fmla="*/ 4779 w 10000"/>
                  <a:gd name="connsiteY13-8980" fmla="*/ 2108 h 10000"/>
                  <a:gd name="connsiteX14-8981" fmla="*/ 3714 w 10000"/>
                  <a:gd name="connsiteY14-8982" fmla="*/ 1706 h 10000"/>
                  <a:gd name="connsiteX15-8983" fmla="*/ 2833 w 10000"/>
                  <a:gd name="connsiteY15-8984" fmla="*/ 2993 h 10000"/>
                  <a:gd name="connsiteX16-8985" fmla="*/ 1906 w 10000"/>
                  <a:gd name="connsiteY16-8986" fmla="*/ 3438 h 10000"/>
                  <a:gd name="connsiteX17-8987" fmla="*/ 1143 w 10000"/>
                  <a:gd name="connsiteY17-8988" fmla="*/ 5213 h 10000"/>
                  <a:gd name="connsiteX18-8989" fmla="*/ 448 w 10000"/>
                  <a:gd name="connsiteY18-8990" fmla="*/ 6611 h 10000"/>
                  <a:gd name="connsiteX19-8991" fmla="*/ 1 w 10000"/>
                  <a:gd name="connsiteY19-8992" fmla="*/ 8878 h 10000"/>
                  <a:gd name="connsiteX0-8993" fmla="*/ 1 w 10000"/>
                  <a:gd name="connsiteY0-8994" fmla="*/ 8878 h 10000"/>
                  <a:gd name="connsiteX1-8995" fmla="*/ 1562 w 10000"/>
                  <a:gd name="connsiteY1-8996" fmla="*/ 2715 h 10000"/>
                  <a:gd name="connsiteX2-8997" fmla="*/ 3354 w 10000"/>
                  <a:gd name="connsiteY2-8998" fmla="*/ 603 h 10000"/>
                  <a:gd name="connsiteX3-8999" fmla="*/ 5196 w 10000"/>
                  <a:gd name="connsiteY3-9000" fmla="*/ 14 h 10000"/>
                  <a:gd name="connsiteX4-9001" fmla="*/ 6741 w 10000"/>
                  <a:gd name="connsiteY4-9002" fmla="*/ 657 h 10000"/>
                  <a:gd name="connsiteX5-9003" fmla="*/ 8336 w 10000"/>
                  <a:gd name="connsiteY5-9004" fmla="*/ 2518 h 10000"/>
                  <a:gd name="connsiteX6-9005" fmla="*/ 9798 w 10000"/>
                  <a:gd name="connsiteY6-9006" fmla="*/ 7071 h 10000"/>
                  <a:gd name="connsiteX7-9007" fmla="*/ 9970 w 10000"/>
                  <a:gd name="connsiteY7-9008" fmla="*/ 9977 h 10000"/>
                  <a:gd name="connsiteX8-9009" fmla="*/ 9844 w 10000"/>
                  <a:gd name="connsiteY8-9010" fmla="*/ 8285 h 10000"/>
                  <a:gd name="connsiteX9-9011" fmla="*/ 9237 w 10000"/>
                  <a:gd name="connsiteY9-9012" fmla="*/ 5974 h 10000"/>
                  <a:gd name="connsiteX10-9013" fmla="*/ 8449 w 10000"/>
                  <a:gd name="connsiteY10-9014" fmla="*/ 3543 h 10000"/>
                  <a:gd name="connsiteX11-9015" fmla="*/ 7215 w 10000"/>
                  <a:gd name="connsiteY11-9016" fmla="*/ 2743 h 10000"/>
                  <a:gd name="connsiteX12-9017" fmla="*/ 5907 w 10000"/>
                  <a:gd name="connsiteY12-9018" fmla="*/ 1575 h 10000"/>
                  <a:gd name="connsiteX13-9019" fmla="*/ 4779 w 10000"/>
                  <a:gd name="connsiteY13-9020" fmla="*/ 2108 h 10000"/>
                  <a:gd name="connsiteX14-9021" fmla="*/ 3714 w 10000"/>
                  <a:gd name="connsiteY14-9022" fmla="*/ 1706 h 10000"/>
                  <a:gd name="connsiteX15-9023" fmla="*/ 2833 w 10000"/>
                  <a:gd name="connsiteY15-9024" fmla="*/ 2993 h 10000"/>
                  <a:gd name="connsiteX16-9025" fmla="*/ 1906 w 10000"/>
                  <a:gd name="connsiteY16-9026" fmla="*/ 3438 h 10000"/>
                  <a:gd name="connsiteX17-9027" fmla="*/ 1143 w 10000"/>
                  <a:gd name="connsiteY17-9028" fmla="*/ 5213 h 10000"/>
                  <a:gd name="connsiteX18-9029" fmla="*/ 448 w 10000"/>
                  <a:gd name="connsiteY18-9030" fmla="*/ 6611 h 10000"/>
                  <a:gd name="connsiteX19-9031" fmla="*/ 1 w 10000"/>
                  <a:gd name="connsiteY19-9032" fmla="*/ 8878 h 10000"/>
                  <a:gd name="connsiteX0-9033" fmla="*/ 1 w 10000"/>
                  <a:gd name="connsiteY0-9034" fmla="*/ 8878 h 10000"/>
                  <a:gd name="connsiteX1-9035" fmla="*/ 1562 w 10000"/>
                  <a:gd name="connsiteY1-9036" fmla="*/ 2715 h 10000"/>
                  <a:gd name="connsiteX2-9037" fmla="*/ 3354 w 10000"/>
                  <a:gd name="connsiteY2-9038" fmla="*/ 603 h 10000"/>
                  <a:gd name="connsiteX3-9039" fmla="*/ 5196 w 10000"/>
                  <a:gd name="connsiteY3-9040" fmla="*/ 14 h 10000"/>
                  <a:gd name="connsiteX4-9041" fmla="*/ 6741 w 10000"/>
                  <a:gd name="connsiteY4-9042" fmla="*/ 657 h 10000"/>
                  <a:gd name="connsiteX5-9043" fmla="*/ 8336 w 10000"/>
                  <a:gd name="connsiteY5-9044" fmla="*/ 2518 h 10000"/>
                  <a:gd name="connsiteX6-9045" fmla="*/ 9798 w 10000"/>
                  <a:gd name="connsiteY6-9046" fmla="*/ 7071 h 10000"/>
                  <a:gd name="connsiteX7-9047" fmla="*/ 9970 w 10000"/>
                  <a:gd name="connsiteY7-9048" fmla="*/ 9977 h 10000"/>
                  <a:gd name="connsiteX8-9049" fmla="*/ 9844 w 10000"/>
                  <a:gd name="connsiteY8-9050" fmla="*/ 8285 h 10000"/>
                  <a:gd name="connsiteX9-9051" fmla="*/ 9237 w 10000"/>
                  <a:gd name="connsiteY9-9052" fmla="*/ 5974 h 10000"/>
                  <a:gd name="connsiteX10-9053" fmla="*/ 8449 w 10000"/>
                  <a:gd name="connsiteY10-9054" fmla="*/ 3543 h 10000"/>
                  <a:gd name="connsiteX11-9055" fmla="*/ 7215 w 10000"/>
                  <a:gd name="connsiteY11-9056" fmla="*/ 2743 h 10000"/>
                  <a:gd name="connsiteX12-9057" fmla="*/ 5966 w 10000"/>
                  <a:gd name="connsiteY12-9058" fmla="*/ 1134 h 10000"/>
                  <a:gd name="connsiteX13-9059" fmla="*/ 4779 w 10000"/>
                  <a:gd name="connsiteY13-9060" fmla="*/ 2108 h 10000"/>
                  <a:gd name="connsiteX14-9061" fmla="*/ 3714 w 10000"/>
                  <a:gd name="connsiteY14-9062" fmla="*/ 1706 h 10000"/>
                  <a:gd name="connsiteX15-9063" fmla="*/ 2833 w 10000"/>
                  <a:gd name="connsiteY15-9064" fmla="*/ 2993 h 10000"/>
                  <a:gd name="connsiteX16-9065" fmla="*/ 1906 w 10000"/>
                  <a:gd name="connsiteY16-9066" fmla="*/ 3438 h 10000"/>
                  <a:gd name="connsiteX17-9067" fmla="*/ 1143 w 10000"/>
                  <a:gd name="connsiteY17-9068" fmla="*/ 5213 h 10000"/>
                  <a:gd name="connsiteX18-9069" fmla="*/ 448 w 10000"/>
                  <a:gd name="connsiteY18-9070" fmla="*/ 6611 h 10000"/>
                  <a:gd name="connsiteX19-9071" fmla="*/ 1 w 10000"/>
                  <a:gd name="connsiteY19-9072" fmla="*/ 8878 h 10000"/>
                  <a:gd name="connsiteX0-9073" fmla="*/ 1 w 10000"/>
                  <a:gd name="connsiteY0-9074" fmla="*/ 8878 h 10000"/>
                  <a:gd name="connsiteX1-9075" fmla="*/ 1562 w 10000"/>
                  <a:gd name="connsiteY1-9076" fmla="*/ 2715 h 10000"/>
                  <a:gd name="connsiteX2-9077" fmla="*/ 3354 w 10000"/>
                  <a:gd name="connsiteY2-9078" fmla="*/ 603 h 10000"/>
                  <a:gd name="connsiteX3-9079" fmla="*/ 5196 w 10000"/>
                  <a:gd name="connsiteY3-9080" fmla="*/ 14 h 10000"/>
                  <a:gd name="connsiteX4-9081" fmla="*/ 6741 w 10000"/>
                  <a:gd name="connsiteY4-9082" fmla="*/ 657 h 10000"/>
                  <a:gd name="connsiteX5-9083" fmla="*/ 8336 w 10000"/>
                  <a:gd name="connsiteY5-9084" fmla="*/ 2518 h 10000"/>
                  <a:gd name="connsiteX6-9085" fmla="*/ 9798 w 10000"/>
                  <a:gd name="connsiteY6-9086" fmla="*/ 7071 h 10000"/>
                  <a:gd name="connsiteX7-9087" fmla="*/ 9970 w 10000"/>
                  <a:gd name="connsiteY7-9088" fmla="*/ 9977 h 10000"/>
                  <a:gd name="connsiteX8-9089" fmla="*/ 9844 w 10000"/>
                  <a:gd name="connsiteY8-9090" fmla="*/ 8285 h 10000"/>
                  <a:gd name="connsiteX9-9091" fmla="*/ 9237 w 10000"/>
                  <a:gd name="connsiteY9-9092" fmla="*/ 5974 h 10000"/>
                  <a:gd name="connsiteX10-9093" fmla="*/ 8449 w 10000"/>
                  <a:gd name="connsiteY10-9094" fmla="*/ 3543 h 10000"/>
                  <a:gd name="connsiteX11-9095" fmla="*/ 7215 w 10000"/>
                  <a:gd name="connsiteY11-9096" fmla="*/ 2743 h 10000"/>
                  <a:gd name="connsiteX12-9097" fmla="*/ 5966 w 10000"/>
                  <a:gd name="connsiteY12-9098" fmla="*/ 1134 h 10000"/>
                  <a:gd name="connsiteX13-9099" fmla="*/ 4764 w 10000"/>
                  <a:gd name="connsiteY13-9100" fmla="*/ 1755 h 10000"/>
                  <a:gd name="connsiteX14-9101" fmla="*/ 3714 w 10000"/>
                  <a:gd name="connsiteY14-9102" fmla="*/ 1706 h 10000"/>
                  <a:gd name="connsiteX15-9103" fmla="*/ 2833 w 10000"/>
                  <a:gd name="connsiteY15-9104" fmla="*/ 2993 h 10000"/>
                  <a:gd name="connsiteX16-9105" fmla="*/ 1906 w 10000"/>
                  <a:gd name="connsiteY16-9106" fmla="*/ 3438 h 10000"/>
                  <a:gd name="connsiteX17-9107" fmla="*/ 1143 w 10000"/>
                  <a:gd name="connsiteY17-9108" fmla="*/ 5213 h 10000"/>
                  <a:gd name="connsiteX18-9109" fmla="*/ 448 w 10000"/>
                  <a:gd name="connsiteY18-9110" fmla="*/ 6611 h 10000"/>
                  <a:gd name="connsiteX19-9111" fmla="*/ 1 w 10000"/>
                  <a:gd name="connsiteY19-9112" fmla="*/ 8878 h 10000"/>
                  <a:gd name="connsiteX0-9113" fmla="*/ 1 w 10000"/>
                  <a:gd name="connsiteY0-9114" fmla="*/ 8878 h 10000"/>
                  <a:gd name="connsiteX1-9115" fmla="*/ 1562 w 10000"/>
                  <a:gd name="connsiteY1-9116" fmla="*/ 2715 h 10000"/>
                  <a:gd name="connsiteX2-9117" fmla="*/ 3354 w 10000"/>
                  <a:gd name="connsiteY2-9118" fmla="*/ 603 h 10000"/>
                  <a:gd name="connsiteX3-9119" fmla="*/ 5196 w 10000"/>
                  <a:gd name="connsiteY3-9120" fmla="*/ 14 h 10000"/>
                  <a:gd name="connsiteX4-9121" fmla="*/ 6741 w 10000"/>
                  <a:gd name="connsiteY4-9122" fmla="*/ 657 h 10000"/>
                  <a:gd name="connsiteX5-9123" fmla="*/ 8336 w 10000"/>
                  <a:gd name="connsiteY5-9124" fmla="*/ 2518 h 10000"/>
                  <a:gd name="connsiteX6-9125" fmla="*/ 9798 w 10000"/>
                  <a:gd name="connsiteY6-9126" fmla="*/ 7071 h 10000"/>
                  <a:gd name="connsiteX7-9127" fmla="*/ 9970 w 10000"/>
                  <a:gd name="connsiteY7-9128" fmla="*/ 9977 h 10000"/>
                  <a:gd name="connsiteX8-9129" fmla="*/ 9844 w 10000"/>
                  <a:gd name="connsiteY8-9130" fmla="*/ 8285 h 10000"/>
                  <a:gd name="connsiteX9-9131" fmla="*/ 9237 w 10000"/>
                  <a:gd name="connsiteY9-9132" fmla="*/ 5974 h 10000"/>
                  <a:gd name="connsiteX10-9133" fmla="*/ 8449 w 10000"/>
                  <a:gd name="connsiteY10-9134" fmla="*/ 3543 h 10000"/>
                  <a:gd name="connsiteX11-9135" fmla="*/ 7215 w 10000"/>
                  <a:gd name="connsiteY11-9136" fmla="*/ 2743 h 10000"/>
                  <a:gd name="connsiteX12-9137" fmla="*/ 5966 w 10000"/>
                  <a:gd name="connsiteY12-9138" fmla="*/ 1134 h 10000"/>
                  <a:gd name="connsiteX13-9139" fmla="*/ 4764 w 10000"/>
                  <a:gd name="connsiteY13-9140" fmla="*/ 1755 h 10000"/>
                  <a:gd name="connsiteX14-9141" fmla="*/ 3610 w 10000"/>
                  <a:gd name="connsiteY14-9142" fmla="*/ 1442 h 10000"/>
                  <a:gd name="connsiteX15-9143" fmla="*/ 2833 w 10000"/>
                  <a:gd name="connsiteY15-9144" fmla="*/ 2993 h 10000"/>
                  <a:gd name="connsiteX16-9145" fmla="*/ 1906 w 10000"/>
                  <a:gd name="connsiteY16-9146" fmla="*/ 3438 h 10000"/>
                  <a:gd name="connsiteX17-9147" fmla="*/ 1143 w 10000"/>
                  <a:gd name="connsiteY17-9148" fmla="*/ 5213 h 10000"/>
                  <a:gd name="connsiteX18-9149" fmla="*/ 448 w 10000"/>
                  <a:gd name="connsiteY18-9150" fmla="*/ 6611 h 10000"/>
                  <a:gd name="connsiteX19-9151" fmla="*/ 1 w 10000"/>
                  <a:gd name="connsiteY19-9152" fmla="*/ 8878 h 10000"/>
                  <a:gd name="connsiteX0-9153" fmla="*/ 1 w 10000"/>
                  <a:gd name="connsiteY0-9154" fmla="*/ 8878 h 10000"/>
                  <a:gd name="connsiteX1-9155" fmla="*/ 1562 w 10000"/>
                  <a:gd name="connsiteY1-9156" fmla="*/ 2715 h 10000"/>
                  <a:gd name="connsiteX2-9157" fmla="*/ 3354 w 10000"/>
                  <a:gd name="connsiteY2-9158" fmla="*/ 603 h 10000"/>
                  <a:gd name="connsiteX3-9159" fmla="*/ 5196 w 10000"/>
                  <a:gd name="connsiteY3-9160" fmla="*/ 14 h 10000"/>
                  <a:gd name="connsiteX4-9161" fmla="*/ 6741 w 10000"/>
                  <a:gd name="connsiteY4-9162" fmla="*/ 657 h 10000"/>
                  <a:gd name="connsiteX5-9163" fmla="*/ 8336 w 10000"/>
                  <a:gd name="connsiteY5-9164" fmla="*/ 2518 h 10000"/>
                  <a:gd name="connsiteX6-9165" fmla="*/ 9798 w 10000"/>
                  <a:gd name="connsiteY6-9166" fmla="*/ 7071 h 10000"/>
                  <a:gd name="connsiteX7-9167" fmla="*/ 9970 w 10000"/>
                  <a:gd name="connsiteY7-9168" fmla="*/ 9977 h 10000"/>
                  <a:gd name="connsiteX8-9169" fmla="*/ 9844 w 10000"/>
                  <a:gd name="connsiteY8-9170" fmla="*/ 8285 h 10000"/>
                  <a:gd name="connsiteX9-9171" fmla="*/ 9237 w 10000"/>
                  <a:gd name="connsiteY9-9172" fmla="*/ 5974 h 10000"/>
                  <a:gd name="connsiteX10-9173" fmla="*/ 8449 w 10000"/>
                  <a:gd name="connsiteY10-9174" fmla="*/ 3543 h 10000"/>
                  <a:gd name="connsiteX11-9175" fmla="*/ 7215 w 10000"/>
                  <a:gd name="connsiteY11-9176" fmla="*/ 2743 h 10000"/>
                  <a:gd name="connsiteX12-9177" fmla="*/ 5966 w 10000"/>
                  <a:gd name="connsiteY12-9178" fmla="*/ 1134 h 10000"/>
                  <a:gd name="connsiteX13-9179" fmla="*/ 4764 w 10000"/>
                  <a:gd name="connsiteY13-9180" fmla="*/ 1755 h 10000"/>
                  <a:gd name="connsiteX14-9181" fmla="*/ 3610 w 10000"/>
                  <a:gd name="connsiteY14-9182" fmla="*/ 1442 h 10000"/>
                  <a:gd name="connsiteX15-9183" fmla="*/ 2699 w 10000"/>
                  <a:gd name="connsiteY15-9184" fmla="*/ 2758 h 10000"/>
                  <a:gd name="connsiteX16-9185" fmla="*/ 1906 w 10000"/>
                  <a:gd name="connsiteY16-9186" fmla="*/ 3438 h 10000"/>
                  <a:gd name="connsiteX17-9187" fmla="*/ 1143 w 10000"/>
                  <a:gd name="connsiteY17-9188" fmla="*/ 5213 h 10000"/>
                  <a:gd name="connsiteX18-9189" fmla="*/ 448 w 10000"/>
                  <a:gd name="connsiteY18-9190" fmla="*/ 6611 h 10000"/>
                  <a:gd name="connsiteX19-9191" fmla="*/ 1 w 10000"/>
                  <a:gd name="connsiteY19-9192" fmla="*/ 8878 h 10000"/>
                  <a:gd name="connsiteX0-9193" fmla="*/ 1 w 10000"/>
                  <a:gd name="connsiteY0-9194" fmla="*/ 8878 h 10000"/>
                  <a:gd name="connsiteX1-9195" fmla="*/ 1562 w 10000"/>
                  <a:gd name="connsiteY1-9196" fmla="*/ 2715 h 10000"/>
                  <a:gd name="connsiteX2-9197" fmla="*/ 3354 w 10000"/>
                  <a:gd name="connsiteY2-9198" fmla="*/ 603 h 10000"/>
                  <a:gd name="connsiteX3-9199" fmla="*/ 5196 w 10000"/>
                  <a:gd name="connsiteY3-9200" fmla="*/ 14 h 10000"/>
                  <a:gd name="connsiteX4-9201" fmla="*/ 6741 w 10000"/>
                  <a:gd name="connsiteY4-9202" fmla="*/ 657 h 10000"/>
                  <a:gd name="connsiteX5-9203" fmla="*/ 8336 w 10000"/>
                  <a:gd name="connsiteY5-9204" fmla="*/ 2518 h 10000"/>
                  <a:gd name="connsiteX6-9205" fmla="*/ 9798 w 10000"/>
                  <a:gd name="connsiteY6-9206" fmla="*/ 7071 h 10000"/>
                  <a:gd name="connsiteX7-9207" fmla="*/ 9970 w 10000"/>
                  <a:gd name="connsiteY7-9208" fmla="*/ 9977 h 10000"/>
                  <a:gd name="connsiteX8-9209" fmla="*/ 9844 w 10000"/>
                  <a:gd name="connsiteY8-9210" fmla="*/ 8285 h 10000"/>
                  <a:gd name="connsiteX9-9211" fmla="*/ 9237 w 10000"/>
                  <a:gd name="connsiteY9-9212" fmla="*/ 5974 h 10000"/>
                  <a:gd name="connsiteX10-9213" fmla="*/ 8449 w 10000"/>
                  <a:gd name="connsiteY10-9214" fmla="*/ 3543 h 10000"/>
                  <a:gd name="connsiteX11-9215" fmla="*/ 7215 w 10000"/>
                  <a:gd name="connsiteY11-9216" fmla="*/ 2743 h 10000"/>
                  <a:gd name="connsiteX12-9217" fmla="*/ 5966 w 10000"/>
                  <a:gd name="connsiteY12-9218" fmla="*/ 1134 h 10000"/>
                  <a:gd name="connsiteX13-9219" fmla="*/ 4764 w 10000"/>
                  <a:gd name="connsiteY13-9220" fmla="*/ 1755 h 10000"/>
                  <a:gd name="connsiteX14-9221" fmla="*/ 3610 w 10000"/>
                  <a:gd name="connsiteY14-9222" fmla="*/ 1442 h 10000"/>
                  <a:gd name="connsiteX15-9223" fmla="*/ 2699 w 10000"/>
                  <a:gd name="connsiteY15-9224" fmla="*/ 2758 h 10000"/>
                  <a:gd name="connsiteX16-9225" fmla="*/ 1861 w 10000"/>
                  <a:gd name="connsiteY16-9226" fmla="*/ 3320 h 10000"/>
                  <a:gd name="connsiteX17-9227" fmla="*/ 1143 w 10000"/>
                  <a:gd name="connsiteY17-9228" fmla="*/ 5213 h 10000"/>
                  <a:gd name="connsiteX18-9229" fmla="*/ 448 w 10000"/>
                  <a:gd name="connsiteY18-9230" fmla="*/ 6611 h 10000"/>
                  <a:gd name="connsiteX19-9231" fmla="*/ 1 w 10000"/>
                  <a:gd name="connsiteY19-9232" fmla="*/ 8878 h 10000"/>
                  <a:gd name="connsiteX0-9233" fmla="*/ 1 w 10000"/>
                  <a:gd name="connsiteY0-9234" fmla="*/ 8878 h 10000"/>
                  <a:gd name="connsiteX1-9235" fmla="*/ 1562 w 10000"/>
                  <a:gd name="connsiteY1-9236" fmla="*/ 2715 h 10000"/>
                  <a:gd name="connsiteX2-9237" fmla="*/ 3354 w 10000"/>
                  <a:gd name="connsiteY2-9238" fmla="*/ 603 h 10000"/>
                  <a:gd name="connsiteX3-9239" fmla="*/ 5196 w 10000"/>
                  <a:gd name="connsiteY3-9240" fmla="*/ 14 h 10000"/>
                  <a:gd name="connsiteX4-9241" fmla="*/ 6741 w 10000"/>
                  <a:gd name="connsiteY4-9242" fmla="*/ 657 h 10000"/>
                  <a:gd name="connsiteX5-9243" fmla="*/ 8336 w 10000"/>
                  <a:gd name="connsiteY5-9244" fmla="*/ 2518 h 10000"/>
                  <a:gd name="connsiteX6-9245" fmla="*/ 9798 w 10000"/>
                  <a:gd name="connsiteY6-9246" fmla="*/ 7071 h 10000"/>
                  <a:gd name="connsiteX7-9247" fmla="*/ 9970 w 10000"/>
                  <a:gd name="connsiteY7-9248" fmla="*/ 9977 h 10000"/>
                  <a:gd name="connsiteX8-9249" fmla="*/ 9844 w 10000"/>
                  <a:gd name="connsiteY8-9250" fmla="*/ 8285 h 10000"/>
                  <a:gd name="connsiteX9-9251" fmla="*/ 9237 w 10000"/>
                  <a:gd name="connsiteY9-9252" fmla="*/ 5974 h 10000"/>
                  <a:gd name="connsiteX10-9253" fmla="*/ 8449 w 10000"/>
                  <a:gd name="connsiteY10-9254" fmla="*/ 3543 h 10000"/>
                  <a:gd name="connsiteX11-9255" fmla="*/ 7215 w 10000"/>
                  <a:gd name="connsiteY11-9256" fmla="*/ 2743 h 10000"/>
                  <a:gd name="connsiteX12-9257" fmla="*/ 5966 w 10000"/>
                  <a:gd name="connsiteY12-9258" fmla="*/ 1134 h 10000"/>
                  <a:gd name="connsiteX13-9259" fmla="*/ 4764 w 10000"/>
                  <a:gd name="connsiteY13-9260" fmla="*/ 1755 h 10000"/>
                  <a:gd name="connsiteX14-9261" fmla="*/ 3610 w 10000"/>
                  <a:gd name="connsiteY14-9262" fmla="*/ 1442 h 10000"/>
                  <a:gd name="connsiteX15-9263" fmla="*/ 2699 w 10000"/>
                  <a:gd name="connsiteY15-9264" fmla="*/ 2758 h 10000"/>
                  <a:gd name="connsiteX16-9265" fmla="*/ 1861 w 10000"/>
                  <a:gd name="connsiteY16-9266" fmla="*/ 3320 h 10000"/>
                  <a:gd name="connsiteX17-9267" fmla="*/ 1143 w 10000"/>
                  <a:gd name="connsiteY17-9268" fmla="*/ 5213 h 10000"/>
                  <a:gd name="connsiteX18-9269" fmla="*/ 448 w 10000"/>
                  <a:gd name="connsiteY18-9270" fmla="*/ 6611 h 10000"/>
                  <a:gd name="connsiteX19-9271" fmla="*/ 1 w 10000"/>
                  <a:gd name="connsiteY19-9272" fmla="*/ 8878 h 10000"/>
                  <a:gd name="connsiteX0-9273" fmla="*/ 1 w 10000"/>
                  <a:gd name="connsiteY0-9274" fmla="*/ 8878 h 10000"/>
                  <a:gd name="connsiteX1-9275" fmla="*/ 1562 w 10000"/>
                  <a:gd name="connsiteY1-9276" fmla="*/ 2715 h 10000"/>
                  <a:gd name="connsiteX2-9277" fmla="*/ 3354 w 10000"/>
                  <a:gd name="connsiteY2-9278" fmla="*/ 603 h 10000"/>
                  <a:gd name="connsiteX3-9279" fmla="*/ 5196 w 10000"/>
                  <a:gd name="connsiteY3-9280" fmla="*/ 14 h 10000"/>
                  <a:gd name="connsiteX4-9281" fmla="*/ 6741 w 10000"/>
                  <a:gd name="connsiteY4-9282" fmla="*/ 657 h 10000"/>
                  <a:gd name="connsiteX5-9283" fmla="*/ 8336 w 10000"/>
                  <a:gd name="connsiteY5-9284" fmla="*/ 2518 h 10000"/>
                  <a:gd name="connsiteX6-9285" fmla="*/ 9798 w 10000"/>
                  <a:gd name="connsiteY6-9286" fmla="*/ 7071 h 10000"/>
                  <a:gd name="connsiteX7-9287" fmla="*/ 9970 w 10000"/>
                  <a:gd name="connsiteY7-9288" fmla="*/ 9977 h 10000"/>
                  <a:gd name="connsiteX8-9289" fmla="*/ 9844 w 10000"/>
                  <a:gd name="connsiteY8-9290" fmla="*/ 8285 h 10000"/>
                  <a:gd name="connsiteX9-9291" fmla="*/ 9237 w 10000"/>
                  <a:gd name="connsiteY9-9292" fmla="*/ 5974 h 10000"/>
                  <a:gd name="connsiteX10-9293" fmla="*/ 8449 w 10000"/>
                  <a:gd name="connsiteY10-9294" fmla="*/ 3543 h 10000"/>
                  <a:gd name="connsiteX11-9295" fmla="*/ 7215 w 10000"/>
                  <a:gd name="connsiteY11-9296" fmla="*/ 2743 h 10000"/>
                  <a:gd name="connsiteX12-9297" fmla="*/ 5996 w 10000"/>
                  <a:gd name="connsiteY12-9298" fmla="*/ 1016 h 10000"/>
                  <a:gd name="connsiteX13-9299" fmla="*/ 4764 w 10000"/>
                  <a:gd name="connsiteY13-9300" fmla="*/ 1755 h 10000"/>
                  <a:gd name="connsiteX14-9301" fmla="*/ 3610 w 10000"/>
                  <a:gd name="connsiteY14-9302" fmla="*/ 1442 h 10000"/>
                  <a:gd name="connsiteX15-9303" fmla="*/ 2699 w 10000"/>
                  <a:gd name="connsiteY15-9304" fmla="*/ 2758 h 10000"/>
                  <a:gd name="connsiteX16-9305" fmla="*/ 1861 w 10000"/>
                  <a:gd name="connsiteY16-9306" fmla="*/ 3320 h 10000"/>
                  <a:gd name="connsiteX17-9307" fmla="*/ 1143 w 10000"/>
                  <a:gd name="connsiteY17-9308" fmla="*/ 5213 h 10000"/>
                  <a:gd name="connsiteX18-9309" fmla="*/ 448 w 10000"/>
                  <a:gd name="connsiteY18-9310" fmla="*/ 6611 h 10000"/>
                  <a:gd name="connsiteX19-9311" fmla="*/ 1 w 10000"/>
                  <a:gd name="connsiteY19-9312" fmla="*/ 8878 h 10000"/>
                  <a:gd name="connsiteX0-9313" fmla="*/ 1 w 10000"/>
                  <a:gd name="connsiteY0-9314" fmla="*/ 8878 h 10000"/>
                  <a:gd name="connsiteX1-9315" fmla="*/ 1562 w 10000"/>
                  <a:gd name="connsiteY1-9316" fmla="*/ 2715 h 10000"/>
                  <a:gd name="connsiteX2-9317" fmla="*/ 3354 w 10000"/>
                  <a:gd name="connsiteY2-9318" fmla="*/ 603 h 10000"/>
                  <a:gd name="connsiteX3-9319" fmla="*/ 5196 w 10000"/>
                  <a:gd name="connsiteY3-9320" fmla="*/ 14 h 10000"/>
                  <a:gd name="connsiteX4-9321" fmla="*/ 6741 w 10000"/>
                  <a:gd name="connsiteY4-9322" fmla="*/ 657 h 10000"/>
                  <a:gd name="connsiteX5-9323" fmla="*/ 8336 w 10000"/>
                  <a:gd name="connsiteY5-9324" fmla="*/ 2518 h 10000"/>
                  <a:gd name="connsiteX6-9325" fmla="*/ 9798 w 10000"/>
                  <a:gd name="connsiteY6-9326" fmla="*/ 7071 h 10000"/>
                  <a:gd name="connsiteX7-9327" fmla="*/ 9970 w 10000"/>
                  <a:gd name="connsiteY7-9328" fmla="*/ 9977 h 10000"/>
                  <a:gd name="connsiteX8-9329" fmla="*/ 9844 w 10000"/>
                  <a:gd name="connsiteY8-9330" fmla="*/ 8285 h 10000"/>
                  <a:gd name="connsiteX9-9331" fmla="*/ 9237 w 10000"/>
                  <a:gd name="connsiteY9-9332" fmla="*/ 5974 h 10000"/>
                  <a:gd name="connsiteX10-9333" fmla="*/ 8449 w 10000"/>
                  <a:gd name="connsiteY10-9334" fmla="*/ 3543 h 10000"/>
                  <a:gd name="connsiteX11-9335" fmla="*/ 7215 w 10000"/>
                  <a:gd name="connsiteY11-9336" fmla="*/ 2743 h 10000"/>
                  <a:gd name="connsiteX12-9337" fmla="*/ 5996 w 10000"/>
                  <a:gd name="connsiteY12-9338" fmla="*/ 1016 h 10000"/>
                  <a:gd name="connsiteX13-9339" fmla="*/ 4749 w 10000"/>
                  <a:gd name="connsiteY13-9340" fmla="*/ 1549 h 10000"/>
                  <a:gd name="connsiteX14-9341" fmla="*/ 3610 w 10000"/>
                  <a:gd name="connsiteY14-9342" fmla="*/ 1442 h 10000"/>
                  <a:gd name="connsiteX15-9343" fmla="*/ 2699 w 10000"/>
                  <a:gd name="connsiteY15-9344" fmla="*/ 2758 h 10000"/>
                  <a:gd name="connsiteX16-9345" fmla="*/ 1861 w 10000"/>
                  <a:gd name="connsiteY16-9346" fmla="*/ 3320 h 10000"/>
                  <a:gd name="connsiteX17-9347" fmla="*/ 1143 w 10000"/>
                  <a:gd name="connsiteY17-9348" fmla="*/ 5213 h 10000"/>
                  <a:gd name="connsiteX18-9349" fmla="*/ 448 w 10000"/>
                  <a:gd name="connsiteY18-9350" fmla="*/ 6611 h 10000"/>
                  <a:gd name="connsiteX19-9351" fmla="*/ 1 w 10000"/>
                  <a:gd name="connsiteY19-9352" fmla="*/ 8878 h 10000"/>
                  <a:gd name="connsiteX0-9353" fmla="*/ 1 w 10000"/>
                  <a:gd name="connsiteY0-9354" fmla="*/ 8878 h 10000"/>
                  <a:gd name="connsiteX1-9355" fmla="*/ 1562 w 10000"/>
                  <a:gd name="connsiteY1-9356" fmla="*/ 2715 h 10000"/>
                  <a:gd name="connsiteX2-9357" fmla="*/ 3354 w 10000"/>
                  <a:gd name="connsiteY2-9358" fmla="*/ 603 h 10000"/>
                  <a:gd name="connsiteX3-9359" fmla="*/ 5196 w 10000"/>
                  <a:gd name="connsiteY3-9360" fmla="*/ 14 h 10000"/>
                  <a:gd name="connsiteX4-9361" fmla="*/ 6741 w 10000"/>
                  <a:gd name="connsiteY4-9362" fmla="*/ 657 h 10000"/>
                  <a:gd name="connsiteX5-9363" fmla="*/ 8336 w 10000"/>
                  <a:gd name="connsiteY5-9364" fmla="*/ 2518 h 10000"/>
                  <a:gd name="connsiteX6-9365" fmla="*/ 9798 w 10000"/>
                  <a:gd name="connsiteY6-9366" fmla="*/ 7071 h 10000"/>
                  <a:gd name="connsiteX7-9367" fmla="*/ 9970 w 10000"/>
                  <a:gd name="connsiteY7-9368" fmla="*/ 9977 h 10000"/>
                  <a:gd name="connsiteX8-9369" fmla="*/ 9844 w 10000"/>
                  <a:gd name="connsiteY8-9370" fmla="*/ 8285 h 10000"/>
                  <a:gd name="connsiteX9-9371" fmla="*/ 9237 w 10000"/>
                  <a:gd name="connsiteY9-9372" fmla="*/ 5974 h 10000"/>
                  <a:gd name="connsiteX10-9373" fmla="*/ 8449 w 10000"/>
                  <a:gd name="connsiteY10-9374" fmla="*/ 3543 h 10000"/>
                  <a:gd name="connsiteX11-9375" fmla="*/ 7200 w 10000"/>
                  <a:gd name="connsiteY11-9376" fmla="*/ 2537 h 10000"/>
                  <a:gd name="connsiteX12-9377" fmla="*/ 5996 w 10000"/>
                  <a:gd name="connsiteY12-9378" fmla="*/ 1016 h 10000"/>
                  <a:gd name="connsiteX13-9379" fmla="*/ 4749 w 10000"/>
                  <a:gd name="connsiteY13-9380" fmla="*/ 1549 h 10000"/>
                  <a:gd name="connsiteX14-9381" fmla="*/ 3610 w 10000"/>
                  <a:gd name="connsiteY14-9382" fmla="*/ 1442 h 10000"/>
                  <a:gd name="connsiteX15-9383" fmla="*/ 2699 w 10000"/>
                  <a:gd name="connsiteY15-9384" fmla="*/ 2758 h 10000"/>
                  <a:gd name="connsiteX16-9385" fmla="*/ 1861 w 10000"/>
                  <a:gd name="connsiteY16-9386" fmla="*/ 3320 h 10000"/>
                  <a:gd name="connsiteX17-9387" fmla="*/ 1143 w 10000"/>
                  <a:gd name="connsiteY17-9388" fmla="*/ 5213 h 10000"/>
                  <a:gd name="connsiteX18-9389" fmla="*/ 448 w 10000"/>
                  <a:gd name="connsiteY18-9390" fmla="*/ 6611 h 10000"/>
                  <a:gd name="connsiteX19-9391" fmla="*/ 1 w 10000"/>
                  <a:gd name="connsiteY19-9392" fmla="*/ 8878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</a:cxnLst>
                <a:rect l="l" t="t" r="r" b="b"/>
                <a:pathLst>
                  <a:path w="10000" h="10000">
                    <a:moveTo>
                      <a:pt x="1" y="8878"/>
                    </a:moveTo>
                    <a:cubicBezTo>
                      <a:pt x="78" y="8398"/>
                      <a:pt x="149" y="5432"/>
                      <a:pt x="1562" y="2715"/>
                    </a:cubicBezTo>
                    <a:cubicBezTo>
                      <a:pt x="2016" y="1924"/>
                      <a:pt x="2724" y="1028"/>
                      <a:pt x="3354" y="603"/>
                    </a:cubicBezTo>
                    <a:cubicBezTo>
                      <a:pt x="3828" y="293"/>
                      <a:pt x="4462" y="-78"/>
                      <a:pt x="5196" y="14"/>
                    </a:cubicBezTo>
                    <a:cubicBezTo>
                      <a:pt x="5711" y="113"/>
                      <a:pt x="6213" y="215"/>
                      <a:pt x="6741" y="657"/>
                    </a:cubicBezTo>
                    <a:cubicBezTo>
                      <a:pt x="7360" y="1114"/>
                      <a:pt x="7908" y="1854"/>
                      <a:pt x="8336" y="2518"/>
                    </a:cubicBezTo>
                    <a:cubicBezTo>
                      <a:pt x="9235" y="4283"/>
                      <a:pt x="9556" y="5803"/>
                      <a:pt x="9798" y="7071"/>
                    </a:cubicBezTo>
                    <a:cubicBezTo>
                      <a:pt x="9988" y="8641"/>
                      <a:pt x="10042" y="10023"/>
                      <a:pt x="9970" y="9977"/>
                    </a:cubicBezTo>
                    <a:cubicBezTo>
                      <a:pt x="9955" y="10184"/>
                      <a:pt x="9967" y="8952"/>
                      <a:pt x="9844" y="8285"/>
                    </a:cubicBezTo>
                    <a:cubicBezTo>
                      <a:pt x="9723" y="7618"/>
                      <a:pt x="9469" y="6789"/>
                      <a:pt x="9237" y="5974"/>
                    </a:cubicBezTo>
                    <a:cubicBezTo>
                      <a:pt x="8499" y="4567"/>
                      <a:pt x="8922" y="4267"/>
                      <a:pt x="8449" y="3543"/>
                    </a:cubicBezTo>
                    <a:cubicBezTo>
                      <a:pt x="7890" y="2775"/>
                      <a:pt x="7609" y="2958"/>
                      <a:pt x="7200" y="2537"/>
                    </a:cubicBezTo>
                    <a:cubicBezTo>
                      <a:pt x="6791" y="2116"/>
                      <a:pt x="6404" y="1181"/>
                      <a:pt x="5996" y="1016"/>
                    </a:cubicBezTo>
                    <a:cubicBezTo>
                      <a:pt x="5588" y="851"/>
                      <a:pt x="5229" y="1622"/>
                      <a:pt x="4749" y="1549"/>
                    </a:cubicBezTo>
                    <a:cubicBezTo>
                      <a:pt x="4213" y="1556"/>
                      <a:pt x="3946" y="1328"/>
                      <a:pt x="3610" y="1442"/>
                    </a:cubicBezTo>
                    <a:cubicBezTo>
                      <a:pt x="3278" y="1554"/>
                      <a:pt x="3049" y="2494"/>
                      <a:pt x="2699" y="2758"/>
                    </a:cubicBezTo>
                    <a:cubicBezTo>
                      <a:pt x="2337" y="3083"/>
                      <a:pt x="2228" y="3119"/>
                      <a:pt x="1861" y="3320"/>
                    </a:cubicBezTo>
                    <a:cubicBezTo>
                      <a:pt x="1267" y="4014"/>
                      <a:pt x="1404" y="4618"/>
                      <a:pt x="1143" y="5213"/>
                    </a:cubicBezTo>
                    <a:cubicBezTo>
                      <a:pt x="891" y="5742"/>
                      <a:pt x="640" y="6005"/>
                      <a:pt x="448" y="6611"/>
                    </a:cubicBezTo>
                    <a:cubicBezTo>
                      <a:pt x="255" y="7216"/>
                      <a:pt x="-16" y="9645"/>
                      <a:pt x="1" y="8878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5" name="流程图: 资料带 2"/>
              <p:cNvSpPr/>
              <p:nvPr/>
            </p:nvSpPr>
            <p:spPr>
              <a:xfrm rot="5400000">
                <a:off x="5256691" y="2393485"/>
                <a:ext cx="3856882" cy="1582851"/>
              </a:xfrm>
              <a:custGeom>
                <a:avLst/>
                <a:gdLst>
                  <a:gd name="connsiteX0" fmla="*/ 0 w 10000"/>
                  <a:gd name="connsiteY0" fmla="*/ 1000 h 10000"/>
                  <a:gd name="connsiteX1" fmla="*/ 2500 w 10000"/>
                  <a:gd name="connsiteY1" fmla="*/ 2000 h 10000"/>
                  <a:gd name="connsiteX2" fmla="*/ 5000 w 10000"/>
                  <a:gd name="connsiteY2" fmla="*/ 1000 h 10000"/>
                  <a:gd name="connsiteX3" fmla="*/ 7500 w 10000"/>
                  <a:gd name="connsiteY3" fmla="*/ 0 h 10000"/>
                  <a:gd name="connsiteX4" fmla="*/ 10000 w 10000"/>
                  <a:gd name="connsiteY4" fmla="*/ 1000 h 10000"/>
                  <a:gd name="connsiteX5" fmla="*/ 10000 w 10000"/>
                  <a:gd name="connsiteY5" fmla="*/ 9000 h 10000"/>
                  <a:gd name="connsiteX6" fmla="*/ 7500 w 10000"/>
                  <a:gd name="connsiteY6" fmla="*/ 8000 h 10000"/>
                  <a:gd name="connsiteX7" fmla="*/ 5000 w 10000"/>
                  <a:gd name="connsiteY7" fmla="*/ 9000 h 10000"/>
                  <a:gd name="connsiteX8" fmla="*/ 2500 w 10000"/>
                  <a:gd name="connsiteY8" fmla="*/ 10000 h 10000"/>
                  <a:gd name="connsiteX9" fmla="*/ 0 w 10000"/>
                  <a:gd name="connsiteY9" fmla="*/ 9000 h 10000"/>
                  <a:gd name="connsiteX10" fmla="*/ 0 w 10000"/>
                  <a:gd name="connsiteY10" fmla="*/ 1000 h 10000"/>
                  <a:gd name="connsiteX0-1" fmla="*/ 789 w 10789"/>
                  <a:gd name="connsiteY0-2" fmla="*/ 1000 h 10000"/>
                  <a:gd name="connsiteX1-3" fmla="*/ 3289 w 10789"/>
                  <a:gd name="connsiteY1-4" fmla="*/ 2000 h 10000"/>
                  <a:gd name="connsiteX2-5" fmla="*/ 5789 w 10789"/>
                  <a:gd name="connsiteY2-6" fmla="*/ 1000 h 10000"/>
                  <a:gd name="connsiteX3-7" fmla="*/ 8289 w 10789"/>
                  <a:gd name="connsiteY3-8" fmla="*/ 0 h 10000"/>
                  <a:gd name="connsiteX4-9" fmla="*/ 10789 w 10789"/>
                  <a:gd name="connsiteY4-10" fmla="*/ 1000 h 10000"/>
                  <a:gd name="connsiteX5-11" fmla="*/ 10789 w 10789"/>
                  <a:gd name="connsiteY5-12" fmla="*/ 9000 h 10000"/>
                  <a:gd name="connsiteX6-13" fmla="*/ 8289 w 10789"/>
                  <a:gd name="connsiteY6-14" fmla="*/ 8000 h 10000"/>
                  <a:gd name="connsiteX7-15" fmla="*/ 5789 w 10789"/>
                  <a:gd name="connsiteY7-16" fmla="*/ 9000 h 10000"/>
                  <a:gd name="connsiteX8-17" fmla="*/ 3289 w 10789"/>
                  <a:gd name="connsiteY8-18" fmla="*/ 10000 h 10000"/>
                  <a:gd name="connsiteX9-19" fmla="*/ 0 w 10789"/>
                  <a:gd name="connsiteY9-20" fmla="*/ 6036 h 10000"/>
                  <a:gd name="connsiteX10-21" fmla="*/ 789 w 10789"/>
                  <a:gd name="connsiteY10-22" fmla="*/ 1000 h 10000"/>
                  <a:gd name="connsiteX0-23" fmla="*/ 789 w 10789"/>
                  <a:gd name="connsiteY0-24" fmla="*/ 1000 h 10000"/>
                  <a:gd name="connsiteX1-25" fmla="*/ 3289 w 10789"/>
                  <a:gd name="connsiteY1-26" fmla="*/ 2000 h 10000"/>
                  <a:gd name="connsiteX2-27" fmla="*/ 5789 w 10789"/>
                  <a:gd name="connsiteY2-28" fmla="*/ 1000 h 10000"/>
                  <a:gd name="connsiteX3-29" fmla="*/ 8289 w 10789"/>
                  <a:gd name="connsiteY3-30" fmla="*/ 0 h 10000"/>
                  <a:gd name="connsiteX4-31" fmla="*/ 10789 w 10789"/>
                  <a:gd name="connsiteY4-32" fmla="*/ 1000 h 10000"/>
                  <a:gd name="connsiteX5-33" fmla="*/ 10789 w 10789"/>
                  <a:gd name="connsiteY5-34" fmla="*/ 9000 h 10000"/>
                  <a:gd name="connsiteX6-35" fmla="*/ 8289 w 10789"/>
                  <a:gd name="connsiteY6-36" fmla="*/ 8000 h 10000"/>
                  <a:gd name="connsiteX7-37" fmla="*/ 6407 w 10789"/>
                  <a:gd name="connsiteY7-38" fmla="*/ 6511 h 10000"/>
                  <a:gd name="connsiteX8-39" fmla="*/ 3289 w 10789"/>
                  <a:gd name="connsiteY8-40" fmla="*/ 10000 h 10000"/>
                  <a:gd name="connsiteX9-41" fmla="*/ 0 w 10789"/>
                  <a:gd name="connsiteY9-42" fmla="*/ 6036 h 10000"/>
                  <a:gd name="connsiteX10-43" fmla="*/ 789 w 10789"/>
                  <a:gd name="connsiteY10-44" fmla="*/ 1000 h 10000"/>
                  <a:gd name="connsiteX0-45" fmla="*/ 789 w 10789"/>
                  <a:gd name="connsiteY0-46" fmla="*/ 1000 h 10000"/>
                  <a:gd name="connsiteX1-47" fmla="*/ 3289 w 10789"/>
                  <a:gd name="connsiteY1-48" fmla="*/ 2000 h 10000"/>
                  <a:gd name="connsiteX2-49" fmla="*/ 5789 w 10789"/>
                  <a:gd name="connsiteY2-50" fmla="*/ 1000 h 10000"/>
                  <a:gd name="connsiteX3-51" fmla="*/ 8289 w 10789"/>
                  <a:gd name="connsiteY3-52" fmla="*/ 0 h 10000"/>
                  <a:gd name="connsiteX4-53" fmla="*/ 10789 w 10789"/>
                  <a:gd name="connsiteY4-54" fmla="*/ 1000 h 10000"/>
                  <a:gd name="connsiteX5-55" fmla="*/ 10720 w 10789"/>
                  <a:gd name="connsiteY5-56" fmla="*/ 6714 h 10000"/>
                  <a:gd name="connsiteX6-57" fmla="*/ 8289 w 10789"/>
                  <a:gd name="connsiteY6-58" fmla="*/ 8000 h 10000"/>
                  <a:gd name="connsiteX7-59" fmla="*/ 6407 w 10789"/>
                  <a:gd name="connsiteY7-60" fmla="*/ 6511 h 10000"/>
                  <a:gd name="connsiteX8-61" fmla="*/ 3289 w 10789"/>
                  <a:gd name="connsiteY8-62" fmla="*/ 10000 h 10000"/>
                  <a:gd name="connsiteX9-63" fmla="*/ 0 w 10789"/>
                  <a:gd name="connsiteY9-64" fmla="*/ 6036 h 10000"/>
                  <a:gd name="connsiteX10-65" fmla="*/ 789 w 10789"/>
                  <a:gd name="connsiteY10-66" fmla="*/ 1000 h 10000"/>
                  <a:gd name="connsiteX0-67" fmla="*/ 789 w 10829"/>
                  <a:gd name="connsiteY0-68" fmla="*/ 1000 h 10000"/>
                  <a:gd name="connsiteX1-69" fmla="*/ 3289 w 10829"/>
                  <a:gd name="connsiteY1-70" fmla="*/ 2000 h 10000"/>
                  <a:gd name="connsiteX2-71" fmla="*/ 5789 w 10829"/>
                  <a:gd name="connsiteY2-72" fmla="*/ 1000 h 10000"/>
                  <a:gd name="connsiteX3-73" fmla="*/ 8289 w 10829"/>
                  <a:gd name="connsiteY3-74" fmla="*/ 0 h 10000"/>
                  <a:gd name="connsiteX4-75" fmla="*/ 10789 w 10829"/>
                  <a:gd name="connsiteY4-76" fmla="*/ 1000 h 10000"/>
                  <a:gd name="connsiteX5-77" fmla="*/ 10720 w 10829"/>
                  <a:gd name="connsiteY5-78" fmla="*/ 6714 h 10000"/>
                  <a:gd name="connsiteX6-79" fmla="*/ 8289 w 10829"/>
                  <a:gd name="connsiteY6-80" fmla="*/ 8000 h 10000"/>
                  <a:gd name="connsiteX7-81" fmla="*/ 6407 w 10829"/>
                  <a:gd name="connsiteY7-82" fmla="*/ 6511 h 10000"/>
                  <a:gd name="connsiteX8-83" fmla="*/ 3289 w 10829"/>
                  <a:gd name="connsiteY8-84" fmla="*/ 10000 h 10000"/>
                  <a:gd name="connsiteX9-85" fmla="*/ 0 w 10829"/>
                  <a:gd name="connsiteY9-86" fmla="*/ 6036 h 10000"/>
                  <a:gd name="connsiteX10-87" fmla="*/ 789 w 10829"/>
                  <a:gd name="connsiteY10-88" fmla="*/ 1000 h 10000"/>
                  <a:gd name="connsiteX0-89" fmla="*/ 789 w 10829"/>
                  <a:gd name="connsiteY0-90" fmla="*/ 1000 h 10000"/>
                  <a:gd name="connsiteX1-91" fmla="*/ 3289 w 10829"/>
                  <a:gd name="connsiteY1-92" fmla="*/ 2000 h 10000"/>
                  <a:gd name="connsiteX2-93" fmla="*/ 5789 w 10829"/>
                  <a:gd name="connsiteY2-94" fmla="*/ 1000 h 10000"/>
                  <a:gd name="connsiteX3-95" fmla="*/ 8289 w 10829"/>
                  <a:gd name="connsiteY3-96" fmla="*/ 0 h 10000"/>
                  <a:gd name="connsiteX4-97" fmla="*/ 10789 w 10829"/>
                  <a:gd name="connsiteY4-98" fmla="*/ 1000 h 10000"/>
                  <a:gd name="connsiteX5-99" fmla="*/ 10720 w 10829"/>
                  <a:gd name="connsiteY5-100" fmla="*/ 6714 h 10000"/>
                  <a:gd name="connsiteX6-101" fmla="*/ 8289 w 10829"/>
                  <a:gd name="connsiteY6-102" fmla="*/ 8000 h 10000"/>
                  <a:gd name="connsiteX7-103" fmla="*/ 6287 w 10829"/>
                  <a:gd name="connsiteY7-104" fmla="*/ 7778 h 10000"/>
                  <a:gd name="connsiteX8-105" fmla="*/ 3289 w 10829"/>
                  <a:gd name="connsiteY8-106" fmla="*/ 10000 h 10000"/>
                  <a:gd name="connsiteX9-107" fmla="*/ 0 w 10829"/>
                  <a:gd name="connsiteY9-108" fmla="*/ 6036 h 10000"/>
                  <a:gd name="connsiteX10-109" fmla="*/ 789 w 10829"/>
                  <a:gd name="connsiteY10-110" fmla="*/ 1000 h 10000"/>
                  <a:gd name="connsiteX0-111" fmla="*/ 789 w 10829"/>
                  <a:gd name="connsiteY0-112" fmla="*/ 1000 h 10000"/>
                  <a:gd name="connsiteX1-113" fmla="*/ 3289 w 10829"/>
                  <a:gd name="connsiteY1-114" fmla="*/ 2000 h 10000"/>
                  <a:gd name="connsiteX2-115" fmla="*/ 5789 w 10829"/>
                  <a:gd name="connsiteY2-116" fmla="*/ 1000 h 10000"/>
                  <a:gd name="connsiteX3-117" fmla="*/ 8289 w 10829"/>
                  <a:gd name="connsiteY3-118" fmla="*/ 0 h 10000"/>
                  <a:gd name="connsiteX4-119" fmla="*/ 10789 w 10829"/>
                  <a:gd name="connsiteY4-120" fmla="*/ 1000 h 10000"/>
                  <a:gd name="connsiteX5-121" fmla="*/ 10720 w 10829"/>
                  <a:gd name="connsiteY5-122" fmla="*/ 6714 h 10000"/>
                  <a:gd name="connsiteX6-123" fmla="*/ 8289 w 10829"/>
                  <a:gd name="connsiteY6-124" fmla="*/ 8000 h 10000"/>
                  <a:gd name="connsiteX7-125" fmla="*/ 6287 w 10829"/>
                  <a:gd name="connsiteY7-126" fmla="*/ 7778 h 10000"/>
                  <a:gd name="connsiteX8-127" fmla="*/ 3289 w 10829"/>
                  <a:gd name="connsiteY8-128" fmla="*/ 10000 h 10000"/>
                  <a:gd name="connsiteX9-129" fmla="*/ 0 w 10829"/>
                  <a:gd name="connsiteY9-130" fmla="*/ 6036 h 10000"/>
                  <a:gd name="connsiteX10-131" fmla="*/ 789 w 10829"/>
                  <a:gd name="connsiteY10-132" fmla="*/ 1000 h 10000"/>
                  <a:gd name="connsiteX0-133" fmla="*/ 789 w 10829"/>
                  <a:gd name="connsiteY0-134" fmla="*/ 1014 h 10014"/>
                  <a:gd name="connsiteX1-135" fmla="*/ 3289 w 10829"/>
                  <a:gd name="connsiteY1-136" fmla="*/ 2014 h 10014"/>
                  <a:gd name="connsiteX2-137" fmla="*/ 6081 w 10829"/>
                  <a:gd name="connsiteY2-138" fmla="*/ 1693 h 10014"/>
                  <a:gd name="connsiteX3-139" fmla="*/ 8289 w 10829"/>
                  <a:gd name="connsiteY3-140" fmla="*/ 14 h 10014"/>
                  <a:gd name="connsiteX4-141" fmla="*/ 10789 w 10829"/>
                  <a:gd name="connsiteY4-142" fmla="*/ 1014 h 10014"/>
                  <a:gd name="connsiteX5-143" fmla="*/ 10720 w 10829"/>
                  <a:gd name="connsiteY5-144" fmla="*/ 6728 h 10014"/>
                  <a:gd name="connsiteX6-145" fmla="*/ 8289 w 10829"/>
                  <a:gd name="connsiteY6-146" fmla="*/ 8014 h 10014"/>
                  <a:gd name="connsiteX7-147" fmla="*/ 6287 w 10829"/>
                  <a:gd name="connsiteY7-148" fmla="*/ 7792 h 10014"/>
                  <a:gd name="connsiteX8-149" fmla="*/ 3289 w 10829"/>
                  <a:gd name="connsiteY8-150" fmla="*/ 10014 h 10014"/>
                  <a:gd name="connsiteX9-151" fmla="*/ 0 w 10829"/>
                  <a:gd name="connsiteY9-152" fmla="*/ 6050 h 10014"/>
                  <a:gd name="connsiteX10-153" fmla="*/ 789 w 10829"/>
                  <a:gd name="connsiteY10-154" fmla="*/ 1014 h 10014"/>
                  <a:gd name="connsiteX0-155" fmla="*/ 789 w 10829"/>
                  <a:gd name="connsiteY0-156" fmla="*/ 1014 h 10014"/>
                  <a:gd name="connsiteX1-157" fmla="*/ 3289 w 10829"/>
                  <a:gd name="connsiteY1-158" fmla="*/ 2014 h 10014"/>
                  <a:gd name="connsiteX2-159" fmla="*/ 6081 w 10829"/>
                  <a:gd name="connsiteY2-160" fmla="*/ 1693 h 10014"/>
                  <a:gd name="connsiteX3-161" fmla="*/ 8289 w 10829"/>
                  <a:gd name="connsiteY3-162" fmla="*/ 14 h 10014"/>
                  <a:gd name="connsiteX4-163" fmla="*/ 10789 w 10829"/>
                  <a:gd name="connsiteY4-164" fmla="*/ 1014 h 10014"/>
                  <a:gd name="connsiteX5-165" fmla="*/ 10720 w 10829"/>
                  <a:gd name="connsiteY5-166" fmla="*/ 6728 h 10014"/>
                  <a:gd name="connsiteX6-167" fmla="*/ 8289 w 10829"/>
                  <a:gd name="connsiteY6-168" fmla="*/ 8014 h 10014"/>
                  <a:gd name="connsiteX7-169" fmla="*/ 6287 w 10829"/>
                  <a:gd name="connsiteY7-170" fmla="*/ 7792 h 10014"/>
                  <a:gd name="connsiteX8-171" fmla="*/ 3289 w 10829"/>
                  <a:gd name="connsiteY8-172" fmla="*/ 10014 h 10014"/>
                  <a:gd name="connsiteX9-173" fmla="*/ 0 w 10829"/>
                  <a:gd name="connsiteY9-174" fmla="*/ 6050 h 10014"/>
                  <a:gd name="connsiteX10-175" fmla="*/ 789 w 10829"/>
                  <a:gd name="connsiteY10-176" fmla="*/ 1014 h 10014"/>
                  <a:gd name="connsiteX0-177" fmla="*/ 789 w 10829"/>
                  <a:gd name="connsiteY0-178" fmla="*/ 1098 h 10098"/>
                  <a:gd name="connsiteX1-179" fmla="*/ 3289 w 10829"/>
                  <a:gd name="connsiteY1-180" fmla="*/ 2098 h 10098"/>
                  <a:gd name="connsiteX2-181" fmla="*/ 5927 w 10829"/>
                  <a:gd name="connsiteY2-182" fmla="*/ 3406 h 10098"/>
                  <a:gd name="connsiteX3-183" fmla="*/ 8289 w 10829"/>
                  <a:gd name="connsiteY3-184" fmla="*/ 98 h 10098"/>
                  <a:gd name="connsiteX4-185" fmla="*/ 10789 w 10829"/>
                  <a:gd name="connsiteY4-186" fmla="*/ 1098 h 10098"/>
                  <a:gd name="connsiteX5-187" fmla="*/ 10720 w 10829"/>
                  <a:gd name="connsiteY5-188" fmla="*/ 6812 h 10098"/>
                  <a:gd name="connsiteX6-189" fmla="*/ 8289 w 10829"/>
                  <a:gd name="connsiteY6-190" fmla="*/ 8098 h 10098"/>
                  <a:gd name="connsiteX7-191" fmla="*/ 6287 w 10829"/>
                  <a:gd name="connsiteY7-192" fmla="*/ 7876 h 10098"/>
                  <a:gd name="connsiteX8-193" fmla="*/ 3289 w 10829"/>
                  <a:gd name="connsiteY8-194" fmla="*/ 10098 h 10098"/>
                  <a:gd name="connsiteX9-195" fmla="*/ 0 w 10829"/>
                  <a:gd name="connsiteY9-196" fmla="*/ 6134 h 10098"/>
                  <a:gd name="connsiteX10-197" fmla="*/ 789 w 10829"/>
                  <a:gd name="connsiteY10-198" fmla="*/ 1098 h 10098"/>
                  <a:gd name="connsiteX0-199" fmla="*/ 789 w 10829"/>
                  <a:gd name="connsiteY0-200" fmla="*/ 377 h 9377"/>
                  <a:gd name="connsiteX1-201" fmla="*/ 3289 w 10829"/>
                  <a:gd name="connsiteY1-202" fmla="*/ 1377 h 9377"/>
                  <a:gd name="connsiteX2-203" fmla="*/ 5927 w 10829"/>
                  <a:gd name="connsiteY2-204" fmla="*/ 2685 h 9377"/>
                  <a:gd name="connsiteX3-205" fmla="*/ 8495 w 10829"/>
                  <a:gd name="connsiteY3-206" fmla="*/ 327 h 9377"/>
                  <a:gd name="connsiteX4-207" fmla="*/ 10789 w 10829"/>
                  <a:gd name="connsiteY4-208" fmla="*/ 377 h 9377"/>
                  <a:gd name="connsiteX5-209" fmla="*/ 10720 w 10829"/>
                  <a:gd name="connsiteY5-210" fmla="*/ 6091 h 9377"/>
                  <a:gd name="connsiteX6-211" fmla="*/ 8289 w 10829"/>
                  <a:gd name="connsiteY6-212" fmla="*/ 7377 h 9377"/>
                  <a:gd name="connsiteX7-213" fmla="*/ 6287 w 10829"/>
                  <a:gd name="connsiteY7-214" fmla="*/ 7155 h 9377"/>
                  <a:gd name="connsiteX8-215" fmla="*/ 3289 w 10829"/>
                  <a:gd name="connsiteY8-216" fmla="*/ 9377 h 9377"/>
                  <a:gd name="connsiteX9-217" fmla="*/ 0 w 10829"/>
                  <a:gd name="connsiteY9-218" fmla="*/ 5413 h 9377"/>
                  <a:gd name="connsiteX10-219" fmla="*/ 789 w 10829"/>
                  <a:gd name="connsiteY10-220" fmla="*/ 377 h 9377"/>
                  <a:gd name="connsiteX0-221" fmla="*/ 729 w 10185"/>
                  <a:gd name="connsiteY0-222" fmla="*/ 54 h 9652"/>
                  <a:gd name="connsiteX1-223" fmla="*/ 3037 w 10185"/>
                  <a:gd name="connsiteY1-224" fmla="*/ 1120 h 9652"/>
                  <a:gd name="connsiteX2-225" fmla="*/ 5473 w 10185"/>
                  <a:gd name="connsiteY2-226" fmla="*/ 2515 h 9652"/>
                  <a:gd name="connsiteX3-227" fmla="*/ 7845 w 10185"/>
                  <a:gd name="connsiteY3-228" fmla="*/ 1 h 9652"/>
                  <a:gd name="connsiteX4-229" fmla="*/ 10185 w 10185"/>
                  <a:gd name="connsiteY4-230" fmla="*/ 2781 h 9652"/>
                  <a:gd name="connsiteX5-231" fmla="*/ 9899 w 10185"/>
                  <a:gd name="connsiteY5-232" fmla="*/ 6148 h 9652"/>
                  <a:gd name="connsiteX6-233" fmla="*/ 7654 w 10185"/>
                  <a:gd name="connsiteY6-234" fmla="*/ 7519 h 9652"/>
                  <a:gd name="connsiteX7-235" fmla="*/ 5806 w 10185"/>
                  <a:gd name="connsiteY7-236" fmla="*/ 7282 h 9652"/>
                  <a:gd name="connsiteX8-237" fmla="*/ 3037 w 10185"/>
                  <a:gd name="connsiteY8-238" fmla="*/ 9652 h 9652"/>
                  <a:gd name="connsiteX9-239" fmla="*/ 0 w 10185"/>
                  <a:gd name="connsiteY9-240" fmla="*/ 5425 h 9652"/>
                  <a:gd name="connsiteX10-241" fmla="*/ 729 w 10185"/>
                  <a:gd name="connsiteY10-242" fmla="*/ 54 h 9652"/>
                  <a:gd name="connsiteX0-243" fmla="*/ 716 w 10000"/>
                  <a:gd name="connsiteY0-244" fmla="*/ 0 h 9944"/>
                  <a:gd name="connsiteX1-245" fmla="*/ 2982 w 10000"/>
                  <a:gd name="connsiteY1-246" fmla="*/ 1104 h 9944"/>
                  <a:gd name="connsiteX2-247" fmla="*/ 5374 w 10000"/>
                  <a:gd name="connsiteY2-248" fmla="*/ 2550 h 9944"/>
                  <a:gd name="connsiteX3-249" fmla="*/ 7641 w 10000"/>
                  <a:gd name="connsiteY3-250" fmla="*/ 1095 h 9944"/>
                  <a:gd name="connsiteX4-251" fmla="*/ 10000 w 10000"/>
                  <a:gd name="connsiteY4-252" fmla="*/ 2825 h 9944"/>
                  <a:gd name="connsiteX5-253" fmla="*/ 9719 w 10000"/>
                  <a:gd name="connsiteY5-254" fmla="*/ 6314 h 9944"/>
                  <a:gd name="connsiteX6-255" fmla="*/ 7515 w 10000"/>
                  <a:gd name="connsiteY6-256" fmla="*/ 7734 h 9944"/>
                  <a:gd name="connsiteX7-257" fmla="*/ 5701 w 10000"/>
                  <a:gd name="connsiteY7-258" fmla="*/ 7489 h 9944"/>
                  <a:gd name="connsiteX8-259" fmla="*/ 2982 w 10000"/>
                  <a:gd name="connsiteY8-260" fmla="*/ 9944 h 9944"/>
                  <a:gd name="connsiteX9-261" fmla="*/ 0 w 10000"/>
                  <a:gd name="connsiteY9-262" fmla="*/ 5565 h 9944"/>
                  <a:gd name="connsiteX10-263" fmla="*/ 716 w 10000"/>
                  <a:gd name="connsiteY10-264" fmla="*/ 0 h 9944"/>
                  <a:gd name="connsiteX0-265" fmla="*/ 716 w 10000"/>
                  <a:gd name="connsiteY0-266" fmla="*/ 0 h 10000"/>
                  <a:gd name="connsiteX1-267" fmla="*/ 2966 w 10000"/>
                  <a:gd name="connsiteY1-268" fmla="*/ 2594 h 10000"/>
                  <a:gd name="connsiteX2-269" fmla="*/ 5374 w 10000"/>
                  <a:gd name="connsiteY2-270" fmla="*/ 2564 h 10000"/>
                  <a:gd name="connsiteX3-271" fmla="*/ 7641 w 10000"/>
                  <a:gd name="connsiteY3-272" fmla="*/ 1101 h 10000"/>
                  <a:gd name="connsiteX4-273" fmla="*/ 10000 w 10000"/>
                  <a:gd name="connsiteY4-274" fmla="*/ 2841 h 10000"/>
                  <a:gd name="connsiteX5-275" fmla="*/ 9719 w 10000"/>
                  <a:gd name="connsiteY5-276" fmla="*/ 6350 h 10000"/>
                  <a:gd name="connsiteX6-277" fmla="*/ 7515 w 10000"/>
                  <a:gd name="connsiteY6-278" fmla="*/ 7778 h 10000"/>
                  <a:gd name="connsiteX7-279" fmla="*/ 5701 w 10000"/>
                  <a:gd name="connsiteY7-280" fmla="*/ 7531 h 10000"/>
                  <a:gd name="connsiteX8-281" fmla="*/ 2982 w 10000"/>
                  <a:gd name="connsiteY8-282" fmla="*/ 10000 h 10000"/>
                  <a:gd name="connsiteX9-283" fmla="*/ 0 w 10000"/>
                  <a:gd name="connsiteY9-284" fmla="*/ 5596 h 10000"/>
                  <a:gd name="connsiteX10-285" fmla="*/ 716 w 10000"/>
                  <a:gd name="connsiteY10-286" fmla="*/ 0 h 10000"/>
                  <a:gd name="connsiteX0-287" fmla="*/ 576 w 10000"/>
                  <a:gd name="connsiteY0-288" fmla="*/ 1139 h 8901"/>
                  <a:gd name="connsiteX1-289" fmla="*/ 2966 w 10000"/>
                  <a:gd name="connsiteY1-290" fmla="*/ 1495 h 8901"/>
                  <a:gd name="connsiteX2-291" fmla="*/ 5374 w 10000"/>
                  <a:gd name="connsiteY2-292" fmla="*/ 1465 h 8901"/>
                  <a:gd name="connsiteX3-293" fmla="*/ 7641 w 10000"/>
                  <a:gd name="connsiteY3-294" fmla="*/ 2 h 8901"/>
                  <a:gd name="connsiteX4-295" fmla="*/ 10000 w 10000"/>
                  <a:gd name="connsiteY4-296" fmla="*/ 1742 h 8901"/>
                  <a:gd name="connsiteX5-297" fmla="*/ 9719 w 10000"/>
                  <a:gd name="connsiteY5-298" fmla="*/ 5251 h 8901"/>
                  <a:gd name="connsiteX6-299" fmla="*/ 7515 w 10000"/>
                  <a:gd name="connsiteY6-300" fmla="*/ 6679 h 8901"/>
                  <a:gd name="connsiteX7-301" fmla="*/ 5701 w 10000"/>
                  <a:gd name="connsiteY7-302" fmla="*/ 6432 h 8901"/>
                  <a:gd name="connsiteX8-303" fmla="*/ 2982 w 10000"/>
                  <a:gd name="connsiteY8-304" fmla="*/ 8901 h 8901"/>
                  <a:gd name="connsiteX9-305" fmla="*/ 0 w 10000"/>
                  <a:gd name="connsiteY9-306" fmla="*/ 4497 h 8901"/>
                  <a:gd name="connsiteX10-307" fmla="*/ 576 w 10000"/>
                  <a:gd name="connsiteY10-308" fmla="*/ 1139 h 8901"/>
                  <a:gd name="connsiteX0-309" fmla="*/ 835 w 10259"/>
                  <a:gd name="connsiteY0-310" fmla="*/ 1280 h 10000"/>
                  <a:gd name="connsiteX1-311" fmla="*/ 3225 w 10259"/>
                  <a:gd name="connsiteY1-312" fmla="*/ 1680 h 10000"/>
                  <a:gd name="connsiteX2-313" fmla="*/ 5633 w 10259"/>
                  <a:gd name="connsiteY2-314" fmla="*/ 1646 h 10000"/>
                  <a:gd name="connsiteX3-315" fmla="*/ 7900 w 10259"/>
                  <a:gd name="connsiteY3-316" fmla="*/ 2 h 10000"/>
                  <a:gd name="connsiteX4-317" fmla="*/ 10259 w 10259"/>
                  <a:gd name="connsiteY4-318" fmla="*/ 1957 h 10000"/>
                  <a:gd name="connsiteX5-319" fmla="*/ 9978 w 10259"/>
                  <a:gd name="connsiteY5-320" fmla="*/ 5899 h 10000"/>
                  <a:gd name="connsiteX6-321" fmla="*/ 7774 w 10259"/>
                  <a:gd name="connsiteY6-322" fmla="*/ 7504 h 10000"/>
                  <a:gd name="connsiteX7-323" fmla="*/ 5960 w 10259"/>
                  <a:gd name="connsiteY7-324" fmla="*/ 7226 h 10000"/>
                  <a:gd name="connsiteX8-325" fmla="*/ 3241 w 10259"/>
                  <a:gd name="connsiteY8-326" fmla="*/ 10000 h 10000"/>
                  <a:gd name="connsiteX9-327" fmla="*/ 259 w 10259"/>
                  <a:gd name="connsiteY9-328" fmla="*/ 5052 h 10000"/>
                  <a:gd name="connsiteX10-329" fmla="*/ 835 w 10259"/>
                  <a:gd name="connsiteY10-330" fmla="*/ 1280 h 10000"/>
                  <a:gd name="connsiteX0-331" fmla="*/ 957 w 10381"/>
                  <a:gd name="connsiteY0-332" fmla="*/ 1280 h 10000"/>
                  <a:gd name="connsiteX1-333" fmla="*/ 3347 w 10381"/>
                  <a:gd name="connsiteY1-334" fmla="*/ 1680 h 10000"/>
                  <a:gd name="connsiteX2-335" fmla="*/ 5755 w 10381"/>
                  <a:gd name="connsiteY2-336" fmla="*/ 1646 h 10000"/>
                  <a:gd name="connsiteX3-337" fmla="*/ 8022 w 10381"/>
                  <a:gd name="connsiteY3-338" fmla="*/ 2 h 10000"/>
                  <a:gd name="connsiteX4-339" fmla="*/ 10381 w 10381"/>
                  <a:gd name="connsiteY4-340" fmla="*/ 1957 h 10000"/>
                  <a:gd name="connsiteX5-341" fmla="*/ 10100 w 10381"/>
                  <a:gd name="connsiteY5-342" fmla="*/ 5899 h 10000"/>
                  <a:gd name="connsiteX6-343" fmla="*/ 7896 w 10381"/>
                  <a:gd name="connsiteY6-344" fmla="*/ 7504 h 10000"/>
                  <a:gd name="connsiteX7-345" fmla="*/ 6082 w 10381"/>
                  <a:gd name="connsiteY7-346" fmla="*/ 7226 h 10000"/>
                  <a:gd name="connsiteX8-347" fmla="*/ 3363 w 10381"/>
                  <a:gd name="connsiteY8-348" fmla="*/ 10000 h 10000"/>
                  <a:gd name="connsiteX9-349" fmla="*/ 132 w 10381"/>
                  <a:gd name="connsiteY9-350" fmla="*/ 5419 h 10000"/>
                  <a:gd name="connsiteX10-351" fmla="*/ 957 w 10381"/>
                  <a:gd name="connsiteY10-352" fmla="*/ 1280 h 10000"/>
                  <a:gd name="connsiteX0-353" fmla="*/ 1307 w 10731"/>
                  <a:gd name="connsiteY0-354" fmla="*/ 1280 h 10000"/>
                  <a:gd name="connsiteX1-355" fmla="*/ 3697 w 10731"/>
                  <a:gd name="connsiteY1-356" fmla="*/ 1680 h 10000"/>
                  <a:gd name="connsiteX2-357" fmla="*/ 6105 w 10731"/>
                  <a:gd name="connsiteY2-358" fmla="*/ 1646 h 10000"/>
                  <a:gd name="connsiteX3-359" fmla="*/ 8372 w 10731"/>
                  <a:gd name="connsiteY3-360" fmla="*/ 2 h 10000"/>
                  <a:gd name="connsiteX4-361" fmla="*/ 10731 w 10731"/>
                  <a:gd name="connsiteY4-362" fmla="*/ 1957 h 10000"/>
                  <a:gd name="connsiteX5-363" fmla="*/ 10450 w 10731"/>
                  <a:gd name="connsiteY5-364" fmla="*/ 5899 h 10000"/>
                  <a:gd name="connsiteX6-365" fmla="*/ 8246 w 10731"/>
                  <a:gd name="connsiteY6-366" fmla="*/ 7504 h 10000"/>
                  <a:gd name="connsiteX7-367" fmla="*/ 6432 w 10731"/>
                  <a:gd name="connsiteY7-368" fmla="*/ 7226 h 10000"/>
                  <a:gd name="connsiteX8-369" fmla="*/ 3713 w 10731"/>
                  <a:gd name="connsiteY8-370" fmla="*/ 10000 h 10000"/>
                  <a:gd name="connsiteX9-371" fmla="*/ 482 w 10731"/>
                  <a:gd name="connsiteY9-372" fmla="*/ 5419 h 10000"/>
                  <a:gd name="connsiteX10-373" fmla="*/ 1307 w 10731"/>
                  <a:gd name="connsiteY10-374" fmla="*/ 1280 h 10000"/>
                  <a:gd name="connsiteX0-375" fmla="*/ 1307 w 10731"/>
                  <a:gd name="connsiteY0-376" fmla="*/ 1280 h 10000"/>
                  <a:gd name="connsiteX1-377" fmla="*/ 3697 w 10731"/>
                  <a:gd name="connsiteY1-378" fmla="*/ 1680 h 10000"/>
                  <a:gd name="connsiteX2-379" fmla="*/ 6105 w 10731"/>
                  <a:gd name="connsiteY2-380" fmla="*/ 1646 h 10000"/>
                  <a:gd name="connsiteX3-381" fmla="*/ 8372 w 10731"/>
                  <a:gd name="connsiteY3-382" fmla="*/ 2 h 10000"/>
                  <a:gd name="connsiteX4-383" fmla="*/ 10731 w 10731"/>
                  <a:gd name="connsiteY4-384" fmla="*/ 1957 h 10000"/>
                  <a:gd name="connsiteX5-385" fmla="*/ 10450 w 10731"/>
                  <a:gd name="connsiteY5-386" fmla="*/ 5899 h 10000"/>
                  <a:gd name="connsiteX6-387" fmla="*/ 8246 w 10731"/>
                  <a:gd name="connsiteY6-388" fmla="*/ 7504 h 10000"/>
                  <a:gd name="connsiteX7-389" fmla="*/ 6432 w 10731"/>
                  <a:gd name="connsiteY7-390" fmla="*/ 7226 h 10000"/>
                  <a:gd name="connsiteX8-391" fmla="*/ 3713 w 10731"/>
                  <a:gd name="connsiteY8-392" fmla="*/ 10000 h 10000"/>
                  <a:gd name="connsiteX9-393" fmla="*/ 482 w 10731"/>
                  <a:gd name="connsiteY9-394" fmla="*/ 5419 h 10000"/>
                  <a:gd name="connsiteX10-395" fmla="*/ 1307 w 10731"/>
                  <a:gd name="connsiteY10-396" fmla="*/ 1280 h 10000"/>
                  <a:gd name="connsiteX0-397" fmla="*/ 1307 w 10731"/>
                  <a:gd name="connsiteY0-398" fmla="*/ 1280 h 10000"/>
                  <a:gd name="connsiteX1-399" fmla="*/ 3697 w 10731"/>
                  <a:gd name="connsiteY1-400" fmla="*/ 1680 h 10000"/>
                  <a:gd name="connsiteX2-401" fmla="*/ 6105 w 10731"/>
                  <a:gd name="connsiteY2-402" fmla="*/ 1646 h 10000"/>
                  <a:gd name="connsiteX3-403" fmla="*/ 8372 w 10731"/>
                  <a:gd name="connsiteY3-404" fmla="*/ 2 h 10000"/>
                  <a:gd name="connsiteX4-405" fmla="*/ 10731 w 10731"/>
                  <a:gd name="connsiteY4-406" fmla="*/ 1957 h 10000"/>
                  <a:gd name="connsiteX5-407" fmla="*/ 10450 w 10731"/>
                  <a:gd name="connsiteY5-408" fmla="*/ 5899 h 10000"/>
                  <a:gd name="connsiteX6-409" fmla="*/ 8246 w 10731"/>
                  <a:gd name="connsiteY6-410" fmla="*/ 7504 h 10000"/>
                  <a:gd name="connsiteX7-411" fmla="*/ 6432 w 10731"/>
                  <a:gd name="connsiteY7-412" fmla="*/ 7226 h 10000"/>
                  <a:gd name="connsiteX8-413" fmla="*/ 3713 w 10731"/>
                  <a:gd name="connsiteY8-414" fmla="*/ 10000 h 10000"/>
                  <a:gd name="connsiteX9-415" fmla="*/ 482 w 10731"/>
                  <a:gd name="connsiteY9-416" fmla="*/ 5419 h 10000"/>
                  <a:gd name="connsiteX10-417" fmla="*/ 1307 w 10731"/>
                  <a:gd name="connsiteY10-418" fmla="*/ 1280 h 10000"/>
                  <a:gd name="connsiteX0-419" fmla="*/ 1767 w 11191"/>
                  <a:gd name="connsiteY0-420" fmla="*/ 1280 h 10000"/>
                  <a:gd name="connsiteX1-421" fmla="*/ 4157 w 11191"/>
                  <a:gd name="connsiteY1-422" fmla="*/ 1680 h 10000"/>
                  <a:gd name="connsiteX2-423" fmla="*/ 6565 w 11191"/>
                  <a:gd name="connsiteY2-424" fmla="*/ 1646 h 10000"/>
                  <a:gd name="connsiteX3-425" fmla="*/ 8832 w 11191"/>
                  <a:gd name="connsiteY3-426" fmla="*/ 2 h 10000"/>
                  <a:gd name="connsiteX4-427" fmla="*/ 11191 w 11191"/>
                  <a:gd name="connsiteY4-428" fmla="*/ 1957 h 10000"/>
                  <a:gd name="connsiteX5-429" fmla="*/ 10910 w 11191"/>
                  <a:gd name="connsiteY5-430" fmla="*/ 5899 h 10000"/>
                  <a:gd name="connsiteX6-431" fmla="*/ 8706 w 11191"/>
                  <a:gd name="connsiteY6-432" fmla="*/ 7504 h 10000"/>
                  <a:gd name="connsiteX7-433" fmla="*/ 6892 w 11191"/>
                  <a:gd name="connsiteY7-434" fmla="*/ 7226 h 10000"/>
                  <a:gd name="connsiteX8-435" fmla="*/ 4173 w 11191"/>
                  <a:gd name="connsiteY8-436" fmla="*/ 10000 h 10000"/>
                  <a:gd name="connsiteX9-437" fmla="*/ 942 w 11191"/>
                  <a:gd name="connsiteY9-438" fmla="*/ 5419 h 10000"/>
                  <a:gd name="connsiteX10-439" fmla="*/ 1767 w 11191"/>
                  <a:gd name="connsiteY10-440" fmla="*/ 1280 h 10000"/>
                  <a:gd name="connsiteX0-441" fmla="*/ 1767 w 11191"/>
                  <a:gd name="connsiteY0-442" fmla="*/ 1280 h 8729"/>
                  <a:gd name="connsiteX1-443" fmla="*/ 4157 w 11191"/>
                  <a:gd name="connsiteY1-444" fmla="*/ 1680 h 8729"/>
                  <a:gd name="connsiteX2-445" fmla="*/ 6565 w 11191"/>
                  <a:gd name="connsiteY2-446" fmla="*/ 1646 h 8729"/>
                  <a:gd name="connsiteX3-447" fmla="*/ 8832 w 11191"/>
                  <a:gd name="connsiteY3-448" fmla="*/ 2 h 8729"/>
                  <a:gd name="connsiteX4-449" fmla="*/ 11191 w 11191"/>
                  <a:gd name="connsiteY4-450" fmla="*/ 1957 h 8729"/>
                  <a:gd name="connsiteX5-451" fmla="*/ 10910 w 11191"/>
                  <a:gd name="connsiteY5-452" fmla="*/ 5899 h 8729"/>
                  <a:gd name="connsiteX6-453" fmla="*/ 8706 w 11191"/>
                  <a:gd name="connsiteY6-454" fmla="*/ 7504 h 8729"/>
                  <a:gd name="connsiteX7-455" fmla="*/ 6892 w 11191"/>
                  <a:gd name="connsiteY7-456" fmla="*/ 7226 h 8729"/>
                  <a:gd name="connsiteX8-457" fmla="*/ 3364 w 11191"/>
                  <a:gd name="connsiteY8-458" fmla="*/ 8729 h 8729"/>
                  <a:gd name="connsiteX9-459" fmla="*/ 942 w 11191"/>
                  <a:gd name="connsiteY9-460" fmla="*/ 5419 h 8729"/>
                  <a:gd name="connsiteX10-461" fmla="*/ 1767 w 11191"/>
                  <a:gd name="connsiteY10-462" fmla="*/ 1280 h 8729"/>
                  <a:gd name="connsiteX0-463" fmla="*/ 1580 w 10252"/>
                  <a:gd name="connsiteY0-464" fmla="*/ 1466 h 10000"/>
                  <a:gd name="connsiteX1-465" fmla="*/ 3716 w 10252"/>
                  <a:gd name="connsiteY1-466" fmla="*/ 1925 h 10000"/>
                  <a:gd name="connsiteX2-467" fmla="*/ 5867 w 10252"/>
                  <a:gd name="connsiteY2-468" fmla="*/ 1886 h 10000"/>
                  <a:gd name="connsiteX3-469" fmla="*/ 7893 w 10252"/>
                  <a:gd name="connsiteY3-470" fmla="*/ 2 h 10000"/>
                  <a:gd name="connsiteX4-471" fmla="*/ 10001 w 10252"/>
                  <a:gd name="connsiteY4-472" fmla="*/ 2242 h 10000"/>
                  <a:gd name="connsiteX5-473" fmla="*/ 10209 w 10252"/>
                  <a:gd name="connsiteY5-474" fmla="*/ 4978 h 10000"/>
                  <a:gd name="connsiteX6-475" fmla="*/ 7780 w 10252"/>
                  <a:gd name="connsiteY6-476" fmla="*/ 8597 h 10000"/>
                  <a:gd name="connsiteX7-477" fmla="*/ 6160 w 10252"/>
                  <a:gd name="connsiteY7-478" fmla="*/ 8278 h 10000"/>
                  <a:gd name="connsiteX8-479" fmla="*/ 3007 w 10252"/>
                  <a:gd name="connsiteY8-480" fmla="*/ 10000 h 10000"/>
                  <a:gd name="connsiteX9-481" fmla="*/ 843 w 10252"/>
                  <a:gd name="connsiteY9-482" fmla="*/ 6208 h 10000"/>
                  <a:gd name="connsiteX10-483" fmla="*/ 1580 w 10252"/>
                  <a:gd name="connsiteY10-484" fmla="*/ 1466 h 10000"/>
                  <a:gd name="connsiteX0-485" fmla="*/ 1580 w 10252"/>
                  <a:gd name="connsiteY0-486" fmla="*/ 1466 h 10000"/>
                  <a:gd name="connsiteX1-487" fmla="*/ 3716 w 10252"/>
                  <a:gd name="connsiteY1-488" fmla="*/ 1925 h 10000"/>
                  <a:gd name="connsiteX2-489" fmla="*/ 5867 w 10252"/>
                  <a:gd name="connsiteY2-490" fmla="*/ 1886 h 10000"/>
                  <a:gd name="connsiteX3-491" fmla="*/ 7893 w 10252"/>
                  <a:gd name="connsiteY3-492" fmla="*/ 2 h 10000"/>
                  <a:gd name="connsiteX4-493" fmla="*/ 10001 w 10252"/>
                  <a:gd name="connsiteY4-494" fmla="*/ 2242 h 10000"/>
                  <a:gd name="connsiteX5-495" fmla="*/ 10209 w 10252"/>
                  <a:gd name="connsiteY5-496" fmla="*/ 4978 h 10000"/>
                  <a:gd name="connsiteX6-497" fmla="*/ 7780 w 10252"/>
                  <a:gd name="connsiteY6-498" fmla="*/ 8597 h 10000"/>
                  <a:gd name="connsiteX7-499" fmla="*/ 6160 w 10252"/>
                  <a:gd name="connsiteY7-500" fmla="*/ 8278 h 10000"/>
                  <a:gd name="connsiteX8-501" fmla="*/ 3007 w 10252"/>
                  <a:gd name="connsiteY8-502" fmla="*/ 10000 h 10000"/>
                  <a:gd name="connsiteX9-503" fmla="*/ 843 w 10252"/>
                  <a:gd name="connsiteY9-504" fmla="*/ 6208 h 10000"/>
                  <a:gd name="connsiteX10-505" fmla="*/ 1580 w 10252"/>
                  <a:gd name="connsiteY10-506" fmla="*/ 1466 h 10000"/>
                  <a:gd name="connsiteX0-507" fmla="*/ 1580 w 10252"/>
                  <a:gd name="connsiteY0-508" fmla="*/ 1466 h 10000"/>
                  <a:gd name="connsiteX1-509" fmla="*/ 3716 w 10252"/>
                  <a:gd name="connsiteY1-510" fmla="*/ 1925 h 10000"/>
                  <a:gd name="connsiteX2-511" fmla="*/ 5867 w 10252"/>
                  <a:gd name="connsiteY2-512" fmla="*/ 1886 h 10000"/>
                  <a:gd name="connsiteX3-513" fmla="*/ 7893 w 10252"/>
                  <a:gd name="connsiteY3-514" fmla="*/ 2 h 10000"/>
                  <a:gd name="connsiteX4-515" fmla="*/ 10001 w 10252"/>
                  <a:gd name="connsiteY4-516" fmla="*/ 2242 h 10000"/>
                  <a:gd name="connsiteX5-517" fmla="*/ 10209 w 10252"/>
                  <a:gd name="connsiteY5-518" fmla="*/ 4978 h 10000"/>
                  <a:gd name="connsiteX6-519" fmla="*/ 7780 w 10252"/>
                  <a:gd name="connsiteY6-520" fmla="*/ 8597 h 10000"/>
                  <a:gd name="connsiteX7-521" fmla="*/ 6160 w 10252"/>
                  <a:gd name="connsiteY7-522" fmla="*/ 8278 h 10000"/>
                  <a:gd name="connsiteX8-523" fmla="*/ 3007 w 10252"/>
                  <a:gd name="connsiteY8-524" fmla="*/ 10000 h 10000"/>
                  <a:gd name="connsiteX9-525" fmla="*/ 843 w 10252"/>
                  <a:gd name="connsiteY9-526" fmla="*/ 6208 h 10000"/>
                  <a:gd name="connsiteX10-527" fmla="*/ 1580 w 10252"/>
                  <a:gd name="connsiteY10-528" fmla="*/ 1466 h 10000"/>
                  <a:gd name="connsiteX0-529" fmla="*/ 1580 w 10691"/>
                  <a:gd name="connsiteY0-530" fmla="*/ 1466 h 10000"/>
                  <a:gd name="connsiteX1-531" fmla="*/ 3716 w 10691"/>
                  <a:gd name="connsiteY1-532" fmla="*/ 1925 h 10000"/>
                  <a:gd name="connsiteX2-533" fmla="*/ 5867 w 10691"/>
                  <a:gd name="connsiteY2-534" fmla="*/ 1886 h 10000"/>
                  <a:gd name="connsiteX3-535" fmla="*/ 7893 w 10691"/>
                  <a:gd name="connsiteY3-536" fmla="*/ 2 h 10000"/>
                  <a:gd name="connsiteX4-537" fmla="*/ 10001 w 10691"/>
                  <a:gd name="connsiteY4-538" fmla="*/ 2242 h 10000"/>
                  <a:gd name="connsiteX5-539" fmla="*/ 10209 w 10691"/>
                  <a:gd name="connsiteY5-540" fmla="*/ 4978 h 10000"/>
                  <a:gd name="connsiteX6-541" fmla="*/ 7780 w 10691"/>
                  <a:gd name="connsiteY6-542" fmla="*/ 8597 h 10000"/>
                  <a:gd name="connsiteX7-543" fmla="*/ 6160 w 10691"/>
                  <a:gd name="connsiteY7-544" fmla="*/ 8278 h 10000"/>
                  <a:gd name="connsiteX8-545" fmla="*/ 3007 w 10691"/>
                  <a:gd name="connsiteY8-546" fmla="*/ 10000 h 10000"/>
                  <a:gd name="connsiteX9-547" fmla="*/ 843 w 10691"/>
                  <a:gd name="connsiteY9-548" fmla="*/ 6208 h 10000"/>
                  <a:gd name="connsiteX10-549" fmla="*/ 1580 w 10691"/>
                  <a:gd name="connsiteY10-550" fmla="*/ 1466 h 10000"/>
                  <a:gd name="connsiteX0-551" fmla="*/ 1580 w 10887"/>
                  <a:gd name="connsiteY0-552" fmla="*/ 1466 h 10000"/>
                  <a:gd name="connsiteX1-553" fmla="*/ 3716 w 10887"/>
                  <a:gd name="connsiteY1-554" fmla="*/ 1925 h 10000"/>
                  <a:gd name="connsiteX2-555" fmla="*/ 5867 w 10887"/>
                  <a:gd name="connsiteY2-556" fmla="*/ 1886 h 10000"/>
                  <a:gd name="connsiteX3-557" fmla="*/ 7893 w 10887"/>
                  <a:gd name="connsiteY3-558" fmla="*/ 2 h 10000"/>
                  <a:gd name="connsiteX4-559" fmla="*/ 10001 w 10887"/>
                  <a:gd name="connsiteY4-560" fmla="*/ 2242 h 10000"/>
                  <a:gd name="connsiteX5-561" fmla="*/ 10209 w 10887"/>
                  <a:gd name="connsiteY5-562" fmla="*/ 4978 h 10000"/>
                  <a:gd name="connsiteX6-563" fmla="*/ 7780 w 10887"/>
                  <a:gd name="connsiteY6-564" fmla="*/ 8597 h 10000"/>
                  <a:gd name="connsiteX7-565" fmla="*/ 6160 w 10887"/>
                  <a:gd name="connsiteY7-566" fmla="*/ 8278 h 10000"/>
                  <a:gd name="connsiteX8-567" fmla="*/ 3007 w 10887"/>
                  <a:gd name="connsiteY8-568" fmla="*/ 10000 h 10000"/>
                  <a:gd name="connsiteX9-569" fmla="*/ 843 w 10887"/>
                  <a:gd name="connsiteY9-570" fmla="*/ 6208 h 10000"/>
                  <a:gd name="connsiteX10-571" fmla="*/ 1580 w 10887"/>
                  <a:gd name="connsiteY10-572" fmla="*/ 1466 h 10000"/>
                  <a:gd name="connsiteX0-573" fmla="*/ 1580 w 10887"/>
                  <a:gd name="connsiteY0-574" fmla="*/ 1466 h 10000"/>
                  <a:gd name="connsiteX1-575" fmla="*/ 3716 w 10887"/>
                  <a:gd name="connsiteY1-576" fmla="*/ 1925 h 10000"/>
                  <a:gd name="connsiteX2-577" fmla="*/ 5867 w 10887"/>
                  <a:gd name="connsiteY2-578" fmla="*/ 1886 h 10000"/>
                  <a:gd name="connsiteX3-579" fmla="*/ 7893 w 10887"/>
                  <a:gd name="connsiteY3-580" fmla="*/ 2 h 10000"/>
                  <a:gd name="connsiteX4-581" fmla="*/ 10001 w 10887"/>
                  <a:gd name="connsiteY4-582" fmla="*/ 2242 h 10000"/>
                  <a:gd name="connsiteX5-583" fmla="*/ 10209 w 10887"/>
                  <a:gd name="connsiteY5-584" fmla="*/ 4978 h 10000"/>
                  <a:gd name="connsiteX6-585" fmla="*/ 7780 w 10887"/>
                  <a:gd name="connsiteY6-586" fmla="*/ 8597 h 10000"/>
                  <a:gd name="connsiteX7-587" fmla="*/ 6160 w 10887"/>
                  <a:gd name="connsiteY7-588" fmla="*/ 8278 h 10000"/>
                  <a:gd name="connsiteX8-589" fmla="*/ 3007 w 10887"/>
                  <a:gd name="connsiteY8-590" fmla="*/ 10000 h 10000"/>
                  <a:gd name="connsiteX9-591" fmla="*/ 843 w 10887"/>
                  <a:gd name="connsiteY9-592" fmla="*/ 6208 h 10000"/>
                  <a:gd name="connsiteX10-593" fmla="*/ 1580 w 10887"/>
                  <a:gd name="connsiteY10-594" fmla="*/ 1466 h 10000"/>
                  <a:gd name="connsiteX0-595" fmla="*/ 1580 w 10887"/>
                  <a:gd name="connsiteY0-596" fmla="*/ 755 h 9289"/>
                  <a:gd name="connsiteX1-597" fmla="*/ 3716 w 10887"/>
                  <a:gd name="connsiteY1-598" fmla="*/ 1214 h 9289"/>
                  <a:gd name="connsiteX2-599" fmla="*/ 5867 w 10887"/>
                  <a:gd name="connsiteY2-600" fmla="*/ 1175 h 9289"/>
                  <a:gd name="connsiteX3-601" fmla="*/ 7712 w 10887"/>
                  <a:gd name="connsiteY3-602" fmla="*/ 3 h 9289"/>
                  <a:gd name="connsiteX4-603" fmla="*/ 10001 w 10887"/>
                  <a:gd name="connsiteY4-604" fmla="*/ 1531 h 9289"/>
                  <a:gd name="connsiteX5-605" fmla="*/ 10209 w 10887"/>
                  <a:gd name="connsiteY5-606" fmla="*/ 4267 h 9289"/>
                  <a:gd name="connsiteX6-607" fmla="*/ 7780 w 10887"/>
                  <a:gd name="connsiteY6-608" fmla="*/ 7886 h 9289"/>
                  <a:gd name="connsiteX7-609" fmla="*/ 6160 w 10887"/>
                  <a:gd name="connsiteY7-610" fmla="*/ 7567 h 9289"/>
                  <a:gd name="connsiteX8-611" fmla="*/ 3007 w 10887"/>
                  <a:gd name="connsiteY8-612" fmla="*/ 9289 h 9289"/>
                  <a:gd name="connsiteX9-613" fmla="*/ 843 w 10887"/>
                  <a:gd name="connsiteY9-614" fmla="*/ 5497 h 9289"/>
                  <a:gd name="connsiteX10-615" fmla="*/ 1580 w 10887"/>
                  <a:gd name="connsiteY10-616" fmla="*/ 755 h 9289"/>
                  <a:gd name="connsiteX0-617" fmla="*/ 1451 w 10000"/>
                  <a:gd name="connsiteY0-618" fmla="*/ 813 h 10000"/>
                  <a:gd name="connsiteX1-619" fmla="*/ 3413 w 10000"/>
                  <a:gd name="connsiteY1-620" fmla="*/ 1307 h 10000"/>
                  <a:gd name="connsiteX2-621" fmla="*/ 5466 w 10000"/>
                  <a:gd name="connsiteY2-622" fmla="*/ 2031 h 10000"/>
                  <a:gd name="connsiteX3-623" fmla="*/ 7084 w 10000"/>
                  <a:gd name="connsiteY3-624" fmla="*/ 3 h 10000"/>
                  <a:gd name="connsiteX4-625" fmla="*/ 9186 w 10000"/>
                  <a:gd name="connsiteY4-626" fmla="*/ 1648 h 10000"/>
                  <a:gd name="connsiteX5-627" fmla="*/ 9377 w 10000"/>
                  <a:gd name="connsiteY5-628" fmla="*/ 4594 h 10000"/>
                  <a:gd name="connsiteX6-629" fmla="*/ 7146 w 10000"/>
                  <a:gd name="connsiteY6-630" fmla="*/ 8490 h 10000"/>
                  <a:gd name="connsiteX7-631" fmla="*/ 5658 w 10000"/>
                  <a:gd name="connsiteY7-632" fmla="*/ 8146 h 10000"/>
                  <a:gd name="connsiteX8-633" fmla="*/ 2762 w 10000"/>
                  <a:gd name="connsiteY8-634" fmla="*/ 10000 h 10000"/>
                  <a:gd name="connsiteX9-635" fmla="*/ 774 w 10000"/>
                  <a:gd name="connsiteY9-636" fmla="*/ 5918 h 10000"/>
                  <a:gd name="connsiteX10-637" fmla="*/ 1451 w 10000"/>
                  <a:gd name="connsiteY10-638" fmla="*/ 813 h 10000"/>
                  <a:gd name="connsiteX0-639" fmla="*/ 1451 w 10000"/>
                  <a:gd name="connsiteY0-640" fmla="*/ 813 h 10000"/>
                  <a:gd name="connsiteX1-641" fmla="*/ 3439 w 10000"/>
                  <a:gd name="connsiteY1-642" fmla="*/ 959 h 10000"/>
                  <a:gd name="connsiteX2-643" fmla="*/ 5466 w 10000"/>
                  <a:gd name="connsiteY2-644" fmla="*/ 2031 h 10000"/>
                  <a:gd name="connsiteX3-645" fmla="*/ 7084 w 10000"/>
                  <a:gd name="connsiteY3-646" fmla="*/ 3 h 10000"/>
                  <a:gd name="connsiteX4-647" fmla="*/ 9186 w 10000"/>
                  <a:gd name="connsiteY4-648" fmla="*/ 1648 h 10000"/>
                  <a:gd name="connsiteX5-649" fmla="*/ 9377 w 10000"/>
                  <a:gd name="connsiteY5-650" fmla="*/ 4594 h 10000"/>
                  <a:gd name="connsiteX6-651" fmla="*/ 7146 w 10000"/>
                  <a:gd name="connsiteY6-652" fmla="*/ 8490 h 10000"/>
                  <a:gd name="connsiteX7-653" fmla="*/ 5658 w 10000"/>
                  <a:gd name="connsiteY7-654" fmla="*/ 8146 h 10000"/>
                  <a:gd name="connsiteX8-655" fmla="*/ 2762 w 10000"/>
                  <a:gd name="connsiteY8-656" fmla="*/ 10000 h 10000"/>
                  <a:gd name="connsiteX9-657" fmla="*/ 774 w 10000"/>
                  <a:gd name="connsiteY9-658" fmla="*/ 5918 h 10000"/>
                  <a:gd name="connsiteX10-659" fmla="*/ 1451 w 10000"/>
                  <a:gd name="connsiteY10-660" fmla="*/ 813 h 10000"/>
                  <a:gd name="connsiteX0-661" fmla="*/ 1494 w 9954"/>
                  <a:gd name="connsiteY0-662" fmla="*/ 1336 h 10000"/>
                  <a:gd name="connsiteX1-663" fmla="*/ 3393 w 9954"/>
                  <a:gd name="connsiteY1-664" fmla="*/ 959 h 10000"/>
                  <a:gd name="connsiteX2-665" fmla="*/ 5420 w 9954"/>
                  <a:gd name="connsiteY2-666" fmla="*/ 2031 h 10000"/>
                  <a:gd name="connsiteX3-667" fmla="*/ 7038 w 9954"/>
                  <a:gd name="connsiteY3-668" fmla="*/ 3 h 10000"/>
                  <a:gd name="connsiteX4-669" fmla="*/ 9140 w 9954"/>
                  <a:gd name="connsiteY4-670" fmla="*/ 1648 h 10000"/>
                  <a:gd name="connsiteX5-671" fmla="*/ 9331 w 9954"/>
                  <a:gd name="connsiteY5-672" fmla="*/ 4594 h 10000"/>
                  <a:gd name="connsiteX6-673" fmla="*/ 7100 w 9954"/>
                  <a:gd name="connsiteY6-674" fmla="*/ 8490 h 10000"/>
                  <a:gd name="connsiteX7-675" fmla="*/ 5612 w 9954"/>
                  <a:gd name="connsiteY7-676" fmla="*/ 8146 h 10000"/>
                  <a:gd name="connsiteX8-677" fmla="*/ 2716 w 9954"/>
                  <a:gd name="connsiteY8-678" fmla="*/ 10000 h 10000"/>
                  <a:gd name="connsiteX9-679" fmla="*/ 728 w 9954"/>
                  <a:gd name="connsiteY9-680" fmla="*/ 5918 h 10000"/>
                  <a:gd name="connsiteX10-681" fmla="*/ 1494 w 9954"/>
                  <a:gd name="connsiteY10-682" fmla="*/ 1336 h 10000"/>
                  <a:gd name="connsiteX0-683" fmla="*/ 1501 w 10000"/>
                  <a:gd name="connsiteY0-684" fmla="*/ 1336 h 8850"/>
                  <a:gd name="connsiteX1-685" fmla="*/ 3409 w 10000"/>
                  <a:gd name="connsiteY1-686" fmla="*/ 959 h 8850"/>
                  <a:gd name="connsiteX2-687" fmla="*/ 5445 w 10000"/>
                  <a:gd name="connsiteY2-688" fmla="*/ 2031 h 8850"/>
                  <a:gd name="connsiteX3-689" fmla="*/ 7071 w 10000"/>
                  <a:gd name="connsiteY3-690" fmla="*/ 3 h 8850"/>
                  <a:gd name="connsiteX4-691" fmla="*/ 9182 w 10000"/>
                  <a:gd name="connsiteY4-692" fmla="*/ 1648 h 8850"/>
                  <a:gd name="connsiteX5-693" fmla="*/ 9374 w 10000"/>
                  <a:gd name="connsiteY5-694" fmla="*/ 4594 h 8850"/>
                  <a:gd name="connsiteX6-695" fmla="*/ 7133 w 10000"/>
                  <a:gd name="connsiteY6-696" fmla="*/ 8490 h 8850"/>
                  <a:gd name="connsiteX7-697" fmla="*/ 5638 w 10000"/>
                  <a:gd name="connsiteY7-698" fmla="*/ 8146 h 8850"/>
                  <a:gd name="connsiteX8-699" fmla="*/ 2703 w 10000"/>
                  <a:gd name="connsiteY8-700" fmla="*/ 8850 h 8850"/>
                  <a:gd name="connsiteX9-701" fmla="*/ 731 w 10000"/>
                  <a:gd name="connsiteY9-702" fmla="*/ 5918 h 8850"/>
                  <a:gd name="connsiteX10-703" fmla="*/ 1501 w 10000"/>
                  <a:gd name="connsiteY10-704" fmla="*/ 1336 h 8850"/>
                  <a:gd name="connsiteX0-705" fmla="*/ 1501 w 10000"/>
                  <a:gd name="connsiteY0-706" fmla="*/ 1510 h 10090"/>
                  <a:gd name="connsiteX1-707" fmla="*/ 3409 w 10000"/>
                  <a:gd name="connsiteY1-708" fmla="*/ 1084 h 10090"/>
                  <a:gd name="connsiteX2-709" fmla="*/ 5445 w 10000"/>
                  <a:gd name="connsiteY2-710" fmla="*/ 2295 h 10090"/>
                  <a:gd name="connsiteX3-711" fmla="*/ 7071 w 10000"/>
                  <a:gd name="connsiteY3-712" fmla="*/ 3 h 10090"/>
                  <a:gd name="connsiteX4-713" fmla="*/ 9182 w 10000"/>
                  <a:gd name="connsiteY4-714" fmla="*/ 1862 h 10090"/>
                  <a:gd name="connsiteX5-715" fmla="*/ 9374 w 10000"/>
                  <a:gd name="connsiteY5-716" fmla="*/ 5191 h 10090"/>
                  <a:gd name="connsiteX6-717" fmla="*/ 7133 w 10000"/>
                  <a:gd name="connsiteY6-718" fmla="*/ 9593 h 10090"/>
                  <a:gd name="connsiteX7-719" fmla="*/ 5638 w 10000"/>
                  <a:gd name="connsiteY7-720" fmla="*/ 9205 h 10090"/>
                  <a:gd name="connsiteX8-721" fmla="*/ 4072 w 10000"/>
                  <a:gd name="connsiteY8-722" fmla="*/ 8529 h 10090"/>
                  <a:gd name="connsiteX9-723" fmla="*/ 2703 w 10000"/>
                  <a:gd name="connsiteY9-724" fmla="*/ 10000 h 10090"/>
                  <a:gd name="connsiteX10-725" fmla="*/ 731 w 10000"/>
                  <a:gd name="connsiteY10-726" fmla="*/ 6687 h 10090"/>
                  <a:gd name="connsiteX11" fmla="*/ 1501 w 10000"/>
                  <a:gd name="connsiteY11" fmla="*/ 1510 h 10090"/>
                  <a:gd name="connsiteX0-727" fmla="*/ 1501 w 10000"/>
                  <a:gd name="connsiteY0-728" fmla="*/ 1510 h 10092"/>
                  <a:gd name="connsiteX1-729" fmla="*/ 3409 w 10000"/>
                  <a:gd name="connsiteY1-730" fmla="*/ 1084 h 10092"/>
                  <a:gd name="connsiteX2-731" fmla="*/ 5445 w 10000"/>
                  <a:gd name="connsiteY2-732" fmla="*/ 2295 h 10092"/>
                  <a:gd name="connsiteX3-733" fmla="*/ 7071 w 10000"/>
                  <a:gd name="connsiteY3-734" fmla="*/ 3 h 10092"/>
                  <a:gd name="connsiteX4-735" fmla="*/ 9182 w 10000"/>
                  <a:gd name="connsiteY4-736" fmla="*/ 1862 h 10092"/>
                  <a:gd name="connsiteX5-737" fmla="*/ 9374 w 10000"/>
                  <a:gd name="connsiteY5-738" fmla="*/ 5191 h 10092"/>
                  <a:gd name="connsiteX6-739" fmla="*/ 7133 w 10000"/>
                  <a:gd name="connsiteY6-740" fmla="*/ 9593 h 10092"/>
                  <a:gd name="connsiteX7-741" fmla="*/ 5638 w 10000"/>
                  <a:gd name="connsiteY7-742" fmla="*/ 9205 h 10092"/>
                  <a:gd name="connsiteX8-743" fmla="*/ 5136 w 10000"/>
                  <a:gd name="connsiteY8-744" fmla="*/ 9670 h 10092"/>
                  <a:gd name="connsiteX9-745" fmla="*/ 4072 w 10000"/>
                  <a:gd name="connsiteY9-746" fmla="*/ 8529 h 10092"/>
                  <a:gd name="connsiteX10-747" fmla="*/ 2703 w 10000"/>
                  <a:gd name="connsiteY10-748" fmla="*/ 10000 h 10092"/>
                  <a:gd name="connsiteX11-749" fmla="*/ 731 w 10000"/>
                  <a:gd name="connsiteY11-750" fmla="*/ 6687 h 10092"/>
                  <a:gd name="connsiteX12" fmla="*/ 1501 w 10000"/>
                  <a:gd name="connsiteY12" fmla="*/ 1510 h 10092"/>
                  <a:gd name="connsiteX0-751" fmla="*/ 1501 w 10000"/>
                  <a:gd name="connsiteY0-752" fmla="*/ 1510 h 10092"/>
                  <a:gd name="connsiteX1-753" fmla="*/ 3409 w 10000"/>
                  <a:gd name="connsiteY1-754" fmla="*/ 1084 h 10092"/>
                  <a:gd name="connsiteX2-755" fmla="*/ 5445 w 10000"/>
                  <a:gd name="connsiteY2-756" fmla="*/ 2295 h 10092"/>
                  <a:gd name="connsiteX3-757" fmla="*/ 7071 w 10000"/>
                  <a:gd name="connsiteY3-758" fmla="*/ 3 h 10092"/>
                  <a:gd name="connsiteX4-759" fmla="*/ 9182 w 10000"/>
                  <a:gd name="connsiteY4-760" fmla="*/ 1862 h 10092"/>
                  <a:gd name="connsiteX5-761" fmla="*/ 9374 w 10000"/>
                  <a:gd name="connsiteY5-762" fmla="*/ 5191 h 10092"/>
                  <a:gd name="connsiteX6-763" fmla="*/ 7133 w 10000"/>
                  <a:gd name="connsiteY6-764" fmla="*/ 9593 h 10092"/>
                  <a:gd name="connsiteX7-765" fmla="*/ 6408 w 10000"/>
                  <a:gd name="connsiteY7-766" fmla="*/ 8300 h 10092"/>
                  <a:gd name="connsiteX8-767" fmla="*/ 5136 w 10000"/>
                  <a:gd name="connsiteY8-768" fmla="*/ 9670 h 10092"/>
                  <a:gd name="connsiteX9-769" fmla="*/ 4072 w 10000"/>
                  <a:gd name="connsiteY9-770" fmla="*/ 8529 h 10092"/>
                  <a:gd name="connsiteX10-771" fmla="*/ 2703 w 10000"/>
                  <a:gd name="connsiteY10-772" fmla="*/ 10000 h 10092"/>
                  <a:gd name="connsiteX11-773" fmla="*/ 731 w 10000"/>
                  <a:gd name="connsiteY11-774" fmla="*/ 6687 h 10092"/>
                  <a:gd name="connsiteX12-775" fmla="*/ 1501 w 10000"/>
                  <a:gd name="connsiteY12-776" fmla="*/ 1510 h 10092"/>
                  <a:gd name="connsiteX0-777" fmla="*/ 1501 w 10000"/>
                  <a:gd name="connsiteY0-778" fmla="*/ 1510 h 10092"/>
                  <a:gd name="connsiteX1-779" fmla="*/ 3409 w 10000"/>
                  <a:gd name="connsiteY1-780" fmla="*/ 1084 h 10092"/>
                  <a:gd name="connsiteX2-781" fmla="*/ 5445 w 10000"/>
                  <a:gd name="connsiteY2-782" fmla="*/ 2295 h 10092"/>
                  <a:gd name="connsiteX3-783" fmla="*/ 7071 w 10000"/>
                  <a:gd name="connsiteY3-784" fmla="*/ 3 h 10092"/>
                  <a:gd name="connsiteX4-785" fmla="*/ 9182 w 10000"/>
                  <a:gd name="connsiteY4-786" fmla="*/ 1862 h 10092"/>
                  <a:gd name="connsiteX5-787" fmla="*/ 9374 w 10000"/>
                  <a:gd name="connsiteY5-788" fmla="*/ 5191 h 10092"/>
                  <a:gd name="connsiteX6-789" fmla="*/ 7608 w 10000"/>
                  <a:gd name="connsiteY6-790" fmla="*/ 9436 h 10092"/>
                  <a:gd name="connsiteX7-791" fmla="*/ 6408 w 10000"/>
                  <a:gd name="connsiteY7-792" fmla="*/ 8300 h 10092"/>
                  <a:gd name="connsiteX8-793" fmla="*/ 5136 w 10000"/>
                  <a:gd name="connsiteY8-794" fmla="*/ 9670 h 10092"/>
                  <a:gd name="connsiteX9-795" fmla="*/ 4072 w 10000"/>
                  <a:gd name="connsiteY9-796" fmla="*/ 8529 h 10092"/>
                  <a:gd name="connsiteX10-797" fmla="*/ 2703 w 10000"/>
                  <a:gd name="connsiteY10-798" fmla="*/ 10000 h 10092"/>
                  <a:gd name="connsiteX11-799" fmla="*/ 731 w 10000"/>
                  <a:gd name="connsiteY11-800" fmla="*/ 6687 h 10092"/>
                  <a:gd name="connsiteX12-801" fmla="*/ 1501 w 10000"/>
                  <a:gd name="connsiteY12-802" fmla="*/ 1510 h 10092"/>
                  <a:gd name="connsiteX0-803" fmla="*/ 1501 w 10000"/>
                  <a:gd name="connsiteY0-804" fmla="*/ 1510 h 10092"/>
                  <a:gd name="connsiteX1-805" fmla="*/ 3409 w 10000"/>
                  <a:gd name="connsiteY1-806" fmla="*/ 1084 h 10092"/>
                  <a:gd name="connsiteX2-807" fmla="*/ 5445 w 10000"/>
                  <a:gd name="connsiteY2-808" fmla="*/ 2295 h 10092"/>
                  <a:gd name="connsiteX3-809" fmla="*/ 7071 w 10000"/>
                  <a:gd name="connsiteY3-810" fmla="*/ 3 h 10092"/>
                  <a:gd name="connsiteX4-811" fmla="*/ 9182 w 10000"/>
                  <a:gd name="connsiteY4-812" fmla="*/ 1862 h 10092"/>
                  <a:gd name="connsiteX5-813" fmla="*/ 9374 w 10000"/>
                  <a:gd name="connsiteY5-814" fmla="*/ 5191 h 10092"/>
                  <a:gd name="connsiteX6-815" fmla="*/ 8471 w 10000"/>
                  <a:gd name="connsiteY6-816" fmla="*/ 6009 h 10092"/>
                  <a:gd name="connsiteX7-817" fmla="*/ 7608 w 10000"/>
                  <a:gd name="connsiteY7-818" fmla="*/ 9436 h 10092"/>
                  <a:gd name="connsiteX8-819" fmla="*/ 6408 w 10000"/>
                  <a:gd name="connsiteY8-820" fmla="*/ 8300 h 10092"/>
                  <a:gd name="connsiteX9-821" fmla="*/ 5136 w 10000"/>
                  <a:gd name="connsiteY9-822" fmla="*/ 9670 h 10092"/>
                  <a:gd name="connsiteX10-823" fmla="*/ 4072 w 10000"/>
                  <a:gd name="connsiteY10-824" fmla="*/ 8529 h 10092"/>
                  <a:gd name="connsiteX11-825" fmla="*/ 2703 w 10000"/>
                  <a:gd name="connsiteY11-826" fmla="*/ 10000 h 10092"/>
                  <a:gd name="connsiteX12-827" fmla="*/ 731 w 10000"/>
                  <a:gd name="connsiteY12-828" fmla="*/ 6687 h 10092"/>
                  <a:gd name="connsiteX13" fmla="*/ 1501 w 10000"/>
                  <a:gd name="connsiteY13" fmla="*/ 1510 h 10092"/>
                  <a:gd name="connsiteX0-829" fmla="*/ 1501 w 11272"/>
                  <a:gd name="connsiteY0-830" fmla="*/ 1510 h 10092"/>
                  <a:gd name="connsiteX1-831" fmla="*/ 3409 w 11272"/>
                  <a:gd name="connsiteY1-832" fmla="*/ 1084 h 10092"/>
                  <a:gd name="connsiteX2-833" fmla="*/ 5445 w 11272"/>
                  <a:gd name="connsiteY2-834" fmla="*/ 2295 h 10092"/>
                  <a:gd name="connsiteX3-835" fmla="*/ 7071 w 11272"/>
                  <a:gd name="connsiteY3-836" fmla="*/ 3 h 10092"/>
                  <a:gd name="connsiteX4-837" fmla="*/ 9182 w 11272"/>
                  <a:gd name="connsiteY4-838" fmla="*/ 1862 h 10092"/>
                  <a:gd name="connsiteX5-839" fmla="*/ 11080 w 11272"/>
                  <a:gd name="connsiteY5-840" fmla="*/ 3931 h 10092"/>
                  <a:gd name="connsiteX6-841" fmla="*/ 8471 w 11272"/>
                  <a:gd name="connsiteY6-842" fmla="*/ 6009 h 10092"/>
                  <a:gd name="connsiteX7-843" fmla="*/ 7608 w 11272"/>
                  <a:gd name="connsiteY7-844" fmla="*/ 9436 h 10092"/>
                  <a:gd name="connsiteX8-845" fmla="*/ 6408 w 11272"/>
                  <a:gd name="connsiteY8-846" fmla="*/ 8300 h 10092"/>
                  <a:gd name="connsiteX9-847" fmla="*/ 5136 w 11272"/>
                  <a:gd name="connsiteY9-848" fmla="*/ 9670 h 10092"/>
                  <a:gd name="connsiteX10-849" fmla="*/ 4072 w 11272"/>
                  <a:gd name="connsiteY10-850" fmla="*/ 8529 h 10092"/>
                  <a:gd name="connsiteX11-851" fmla="*/ 2703 w 11272"/>
                  <a:gd name="connsiteY11-852" fmla="*/ 10000 h 10092"/>
                  <a:gd name="connsiteX12-853" fmla="*/ 731 w 11272"/>
                  <a:gd name="connsiteY12-854" fmla="*/ 6687 h 10092"/>
                  <a:gd name="connsiteX13-855" fmla="*/ 1501 w 11272"/>
                  <a:gd name="connsiteY13-856" fmla="*/ 1510 h 10092"/>
                  <a:gd name="connsiteX0-857" fmla="*/ 1501 w 11272"/>
                  <a:gd name="connsiteY0-858" fmla="*/ 1510 h 10092"/>
                  <a:gd name="connsiteX1-859" fmla="*/ 3409 w 11272"/>
                  <a:gd name="connsiteY1-860" fmla="*/ 1084 h 10092"/>
                  <a:gd name="connsiteX2-861" fmla="*/ 5445 w 11272"/>
                  <a:gd name="connsiteY2-862" fmla="*/ 2295 h 10092"/>
                  <a:gd name="connsiteX3-863" fmla="*/ 7071 w 11272"/>
                  <a:gd name="connsiteY3-864" fmla="*/ 3 h 10092"/>
                  <a:gd name="connsiteX4-865" fmla="*/ 9182 w 11272"/>
                  <a:gd name="connsiteY4-866" fmla="*/ 1862 h 10092"/>
                  <a:gd name="connsiteX5-867" fmla="*/ 11080 w 11272"/>
                  <a:gd name="connsiteY5-868" fmla="*/ 3931 h 10092"/>
                  <a:gd name="connsiteX6-869" fmla="*/ 8471 w 11272"/>
                  <a:gd name="connsiteY6-870" fmla="*/ 6009 h 10092"/>
                  <a:gd name="connsiteX7-871" fmla="*/ 7608 w 11272"/>
                  <a:gd name="connsiteY7-872" fmla="*/ 9436 h 10092"/>
                  <a:gd name="connsiteX8-873" fmla="*/ 6408 w 11272"/>
                  <a:gd name="connsiteY8-874" fmla="*/ 8300 h 10092"/>
                  <a:gd name="connsiteX9-875" fmla="*/ 5136 w 11272"/>
                  <a:gd name="connsiteY9-876" fmla="*/ 9670 h 10092"/>
                  <a:gd name="connsiteX10-877" fmla="*/ 4072 w 11272"/>
                  <a:gd name="connsiteY10-878" fmla="*/ 8529 h 10092"/>
                  <a:gd name="connsiteX11-879" fmla="*/ 2703 w 11272"/>
                  <a:gd name="connsiteY11-880" fmla="*/ 10000 h 10092"/>
                  <a:gd name="connsiteX12-881" fmla="*/ 731 w 11272"/>
                  <a:gd name="connsiteY12-882" fmla="*/ 6687 h 10092"/>
                  <a:gd name="connsiteX13-883" fmla="*/ 1501 w 11272"/>
                  <a:gd name="connsiteY13-884" fmla="*/ 1510 h 10092"/>
                  <a:gd name="connsiteX0-885" fmla="*/ 1501 w 11272"/>
                  <a:gd name="connsiteY0-886" fmla="*/ 1510 h 10092"/>
                  <a:gd name="connsiteX1-887" fmla="*/ 3409 w 11272"/>
                  <a:gd name="connsiteY1-888" fmla="*/ 1084 h 10092"/>
                  <a:gd name="connsiteX2-889" fmla="*/ 5445 w 11272"/>
                  <a:gd name="connsiteY2-890" fmla="*/ 2295 h 10092"/>
                  <a:gd name="connsiteX3-891" fmla="*/ 7071 w 11272"/>
                  <a:gd name="connsiteY3-892" fmla="*/ 3 h 10092"/>
                  <a:gd name="connsiteX4-893" fmla="*/ 9182 w 11272"/>
                  <a:gd name="connsiteY4-894" fmla="*/ 1862 h 10092"/>
                  <a:gd name="connsiteX5-895" fmla="*/ 11080 w 11272"/>
                  <a:gd name="connsiteY5-896" fmla="*/ 3931 h 10092"/>
                  <a:gd name="connsiteX6-897" fmla="*/ 9843 w 11272"/>
                  <a:gd name="connsiteY6-898" fmla="*/ 6245 h 10092"/>
                  <a:gd name="connsiteX7-899" fmla="*/ 8471 w 11272"/>
                  <a:gd name="connsiteY7-900" fmla="*/ 6009 h 10092"/>
                  <a:gd name="connsiteX8-901" fmla="*/ 7608 w 11272"/>
                  <a:gd name="connsiteY8-902" fmla="*/ 9436 h 10092"/>
                  <a:gd name="connsiteX9-903" fmla="*/ 6408 w 11272"/>
                  <a:gd name="connsiteY9-904" fmla="*/ 8300 h 10092"/>
                  <a:gd name="connsiteX10-905" fmla="*/ 5136 w 11272"/>
                  <a:gd name="connsiteY10-906" fmla="*/ 9670 h 10092"/>
                  <a:gd name="connsiteX11-907" fmla="*/ 4072 w 11272"/>
                  <a:gd name="connsiteY11-908" fmla="*/ 8529 h 10092"/>
                  <a:gd name="connsiteX12-909" fmla="*/ 2703 w 11272"/>
                  <a:gd name="connsiteY12-910" fmla="*/ 10000 h 10092"/>
                  <a:gd name="connsiteX13-911" fmla="*/ 731 w 11272"/>
                  <a:gd name="connsiteY13-912" fmla="*/ 6687 h 10092"/>
                  <a:gd name="connsiteX14" fmla="*/ 1501 w 11272"/>
                  <a:gd name="connsiteY14" fmla="*/ 1510 h 10092"/>
                  <a:gd name="connsiteX0-913" fmla="*/ 1501 w 11272"/>
                  <a:gd name="connsiteY0-914" fmla="*/ 1510 h 10000"/>
                  <a:gd name="connsiteX1-915" fmla="*/ 3409 w 11272"/>
                  <a:gd name="connsiteY1-916" fmla="*/ 1084 h 10000"/>
                  <a:gd name="connsiteX2-917" fmla="*/ 5445 w 11272"/>
                  <a:gd name="connsiteY2-918" fmla="*/ 2295 h 10000"/>
                  <a:gd name="connsiteX3-919" fmla="*/ 7071 w 11272"/>
                  <a:gd name="connsiteY3-920" fmla="*/ 3 h 10000"/>
                  <a:gd name="connsiteX4-921" fmla="*/ 9182 w 11272"/>
                  <a:gd name="connsiteY4-922" fmla="*/ 1862 h 10000"/>
                  <a:gd name="connsiteX5-923" fmla="*/ 11080 w 11272"/>
                  <a:gd name="connsiteY5-924" fmla="*/ 3931 h 10000"/>
                  <a:gd name="connsiteX6-925" fmla="*/ 9843 w 11272"/>
                  <a:gd name="connsiteY6-926" fmla="*/ 6245 h 10000"/>
                  <a:gd name="connsiteX7-927" fmla="*/ 8471 w 11272"/>
                  <a:gd name="connsiteY7-928" fmla="*/ 6009 h 10000"/>
                  <a:gd name="connsiteX8-929" fmla="*/ 7608 w 11272"/>
                  <a:gd name="connsiteY8-930" fmla="*/ 9436 h 10000"/>
                  <a:gd name="connsiteX9-931" fmla="*/ 6408 w 11272"/>
                  <a:gd name="connsiteY9-932" fmla="*/ 8300 h 10000"/>
                  <a:gd name="connsiteX10-933" fmla="*/ 5136 w 11272"/>
                  <a:gd name="connsiteY10-934" fmla="*/ 9670 h 10000"/>
                  <a:gd name="connsiteX11-935" fmla="*/ 4072 w 11272"/>
                  <a:gd name="connsiteY11-936" fmla="*/ 8529 h 10000"/>
                  <a:gd name="connsiteX12-937" fmla="*/ 2703 w 11272"/>
                  <a:gd name="connsiteY12-938" fmla="*/ 10000 h 10000"/>
                  <a:gd name="connsiteX13-939" fmla="*/ 2007 w 11272"/>
                  <a:gd name="connsiteY13-940" fmla="*/ 7623 h 10000"/>
                  <a:gd name="connsiteX14-941" fmla="*/ 731 w 11272"/>
                  <a:gd name="connsiteY14-942" fmla="*/ 6687 h 10000"/>
                  <a:gd name="connsiteX15" fmla="*/ 1501 w 11272"/>
                  <a:gd name="connsiteY15" fmla="*/ 1510 h 10000"/>
                  <a:gd name="connsiteX0-943" fmla="*/ 1501 w 11272"/>
                  <a:gd name="connsiteY0-944" fmla="*/ 1510 h 10000"/>
                  <a:gd name="connsiteX1-945" fmla="*/ 3409 w 11272"/>
                  <a:gd name="connsiteY1-946" fmla="*/ 1084 h 10000"/>
                  <a:gd name="connsiteX2-947" fmla="*/ 5445 w 11272"/>
                  <a:gd name="connsiteY2-948" fmla="*/ 2295 h 10000"/>
                  <a:gd name="connsiteX3-949" fmla="*/ 7071 w 11272"/>
                  <a:gd name="connsiteY3-950" fmla="*/ 3 h 10000"/>
                  <a:gd name="connsiteX4-951" fmla="*/ 9182 w 11272"/>
                  <a:gd name="connsiteY4-952" fmla="*/ 1862 h 10000"/>
                  <a:gd name="connsiteX5-953" fmla="*/ 11080 w 11272"/>
                  <a:gd name="connsiteY5-954" fmla="*/ 3931 h 10000"/>
                  <a:gd name="connsiteX6-955" fmla="*/ 9843 w 11272"/>
                  <a:gd name="connsiteY6-956" fmla="*/ 6245 h 10000"/>
                  <a:gd name="connsiteX7-957" fmla="*/ 8471 w 11272"/>
                  <a:gd name="connsiteY7-958" fmla="*/ 6009 h 10000"/>
                  <a:gd name="connsiteX8-959" fmla="*/ 7608 w 11272"/>
                  <a:gd name="connsiteY8-960" fmla="*/ 9436 h 10000"/>
                  <a:gd name="connsiteX9-961" fmla="*/ 6408 w 11272"/>
                  <a:gd name="connsiteY9-962" fmla="*/ 8300 h 10000"/>
                  <a:gd name="connsiteX10-963" fmla="*/ 5136 w 11272"/>
                  <a:gd name="connsiteY10-964" fmla="*/ 9670 h 10000"/>
                  <a:gd name="connsiteX11-965" fmla="*/ 4072 w 11272"/>
                  <a:gd name="connsiteY11-966" fmla="*/ 8529 h 10000"/>
                  <a:gd name="connsiteX12-967" fmla="*/ 2703 w 11272"/>
                  <a:gd name="connsiteY12-968" fmla="*/ 10000 h 10000"/>
                  <a:gd name="connsiteX13-969" fmla="*/ 2007 w 11272"/>
                  <a:gd name="connsiteY13-970" fmla="*/ 7623 h 10000"/>
                  <a:gd name="connsiteX14-971" fmla="*/ 731 w 11272"/>
                  <a:gd name="connsiteY14-972" fmla="*/ 6687 h 10000"/>
                  <a:gd name="connsiteX15-973" fmla="*/ 1501 w 11272"/>
                  <a:gd name="connsiteY15-974" fmla="*/ 1510 h 10000"/>
                  <a:gd name="connsiteX0-975" fmla="*/ 1613 w 11384"/>
                  <a:gd name="connsiteY0-976" fmla="*/ 1510 h 10000"/>
                  <a:gd name="connsiteX1-977" fmla="*/ 3521 w 11384"/>
                  <a:gd name="connsiteY1-978" fmla="*/ 1084 h 10000"/>
                  <a:gd name="connsiteX2-979" fmla="*/ 5557 w 11384"/>
                  <a:gd name="connsiteY2-980" fmla="*/ 2295 h 10000"/>
                  <a:gd name="connsiteX3-981" fmla="*/ 7183 w 11384"/>
                  <a:gd name="connsiteY3-982" fmla="*/ 3 h 10000"/>
                  <a:gd name="connsiteX4-983" fmla="*/ 9294 w 11384"/>
                  <a:gd name="connsiteY4-984" fmla="*/ 1862 h 10000"/>
                  <a:gd name="connsiteX5-985" fmla="*/ 11192 w 11384"/>
                  <a:gd name="connsiteY5-986" fmla="*/ 3931 h 10000"/>
                  <a:gd name="connsiteX6-987" fmla="*/ 9955 w 11384"/>
                  <a:gd name="connsiteY6-988" fmla="*/ 6245 h 10000"/>
                  <a:gd name="connsiteX7-989" fmla="*/ 8583 w 11384"/>
                  <a:gd name="connsiteY7-990" fmla="*/ 6009 h 10000"/>
                  <a:gd name="connsiteX8-991" fmla="*/ 7720 w 11384"/>
                  <a:gd name="connsiteY8-992" fmla="*/ 9436 h 10000"/>
                  <a:gd name="connsiteX9-993" fmla="*/ 6520 w 11384"/>
                  <a:gd name="connsiteY9-994" fmla="*/ 8300 h 10000"/>
                  <a:gd name="connsiteX10-995" fmla="*/ 5248 w 11384"/>
                  <a:gd name="connsiteY10-996" fmla="*/ 9670 h 10000"/>
                  <a:gd name="connsiteX11-997" fmla="*/ 4184 w 11384"/>
                  <a:gd name="connsiteY11-998" fmla="*/ 8529 h 10000"/>
                  <a:gd name="connsiteX12-999" fmla="*/ 2815 w 11384"/>
                  <a:gd name="connsiteY12-1000" fmla="*/ 10000 h 10000"/>
                  <a:gd name="connsiteX13-1001" fmla="*/ 2119 w 11384"/>
                  <a:gd name="connsiteY13-1002" fmla="*/ 7623 h 10000"/>
                  <a:gd name="connsiteX14-1003" fmla="*/ 843 w 11384"/>
                  <a:gd name="connsiteY14-1004" fmla="*/ 6687 h 10000"/>
                  <a:gd name="connsiteX15-1005" fmla="*/ 1613 w 11384"/>
                  <a:gd name="connsiteY15-1006" fmla="*/ 1510 h 10000"/>
                  <a:gd name="connsiteX0-1007" fmla="*/ 1321 w 11733"/>
                  <a:gd name="connsiteY0-1008" fmla="*/ 2455 h 10000"/>
                  <a:gd name="connsiteX1-1009" fmla="*/ 3870 w 11733"/>
                  <a:gd name="connsiteY1-1010" fmla="*/ 1084 h 10000"/>
                  <a:gd name="connsiteX2-1011" fmla="*/ 5906 w 11733"/>
                  <a:gd name="connsiteY2-1012" fmla="*/ 2295 h 10000"/>
                  <a:gd name="connsiteX3-1013" fmla="*/ 7532 w 11733"/>
                  <a:gd name="connsiteY3-1014" fmla="*/ 3 h 10000"/>
                  <a:gd name="connsiteX4-1015" fmla="*/ 9643 w 11733"/>
                  <a:gd name="connsiteY4-1016" fmla="*/ 1862 h 10000"/>
                  <a:gd name="connsiteX5-1017" fmla="*/ 11541 w 11733"/>
                  <a:gd name="connsiteY5-1018" fmla="*/ 3931 h 10000"/>
                  <a:gd name="connsiteX6-1019" fmla="*/ 10304 w 11733"/>
                  <a:gd name="connsiteY6-1020" fmla="*/ 6245 h 10000"/>
                  <a:gd name="connsiteX7-1021" fmla="*/ 8932 w 11733"/>
                  <a:gd name="connsiteY7-1022" fmla="*/ 6009 h 10000"/>
                  <a:gd name="connsiteX8-1023" fmla="*/ 8069 w 11733"/>
                  <a:gd name="connsiteY8-1024" fmla="*/ 9436 h 10000"/>
                  <a:gd name="connsiteX9-1025" fmla="*/ 6869 w 11733"/>
                  <a:gd name="connsiteY9-1026" fmla="*/ 8300 h 10000"/>
                  <a:gd name="connsiteX10-1027" fmla="*/ 5597 w 11733"/>
                  <a:gd name="connsiteY10-1028" fmla="*/ 9670 h 10000"/>
                  <a:gd name="connsiteX11-1029" fmla="*/ 4533 w 11733"/>
                  <a:gd name="connsiteY11-1030" fmla="*/ 8529 h 10000"/>
                  <a:gd name="connsiteX12-1031" fmla="*/ 3164 w 11733"/>
                  <a:gd name="connsiteY12-1032" fmla="*/ 10000 h 10000"/>
                  <a:gd name="connsiteX13-1033" fmla="*/ 2468 w 11733"/>
                  <a:gd name="connsiteY13-1034" fmla="*/ 7623 h 10000"/>
                  <a:gd name="connsiteX14-1035" fmla="*/ 1192 w 11733"/>
                  <a:gd name="connsiteY14-1036" fmla="*/ 6687 h 10000"/>
                  <a:gd name="connsiteX15-1037" fmla="*/ 1321 w 11733"/>
                  <a:gd name="connsiteY15-1038" fmla="*/ 2455 h 10000"/>
                  <a:gd name="connsiteX0-1039" fmla="*/ 1321 w 11733"/>
                  <a:gd name="connsiteY0-1040" fmla="*/ 2455 h 10000"/>
                  <a:gd name="connsiteX1-1041" fmla="*/ 2519 w 11733"/>
                  <a:gd name="connsiteY1-1042" fmla="*/ 2387 h 10000"/>
                  <a:gd name="connsiteX2-1043" fmla="*/ 3870 w 11733"/>
                  <a:gd name="connsiteY2-1044" fmla="*/ 1084 h 10000"/>
                  <a:gd name="connsiteX3-1045" fmla="*/ 5906 w 11733"/>
                  <a:gd name="connsiteY3-1046" fmla="*/ 2295 h 10000"/>
                  <a:gd name="connsiteX4-1047" fmla="*/ 7532 w 11733"/>
                  <a:gd name="connsiteY4-1048" fmla="*/ 3 h 10000"/>
                  <a:gd name="connsiteX5-1049" fmla="*/ 9643 w 11733"/>
                  <a:gd name="connsiteY5-1050" fmla="*/ 1862 h 10000"/>
                  <a:gd name="connsiteX6-1051" fmla="*/ 11541 w 11733"/>
                  <a:gd name="connsiteY6-1052" fmla="*/ 3931 h 10000"/>
                  <a:gd name="connsiteX7-1053" fmla="*/ 10304 w 11733"/>
                  <a:gd name="connsiteY7-1054" fmla="*/ 6245 h 10000"/>
                  <a:gd name="connsiteX8-1055" fmla="*/ 8932 w 11733"/>
                  <a:gd name="connsiteY8-1056" fmla="*/ 6009 h 10000"/>
                  <a:gd name="connsiteX9-1057" fmla="*/ 8069 w 11733"/>
                  <a:gd name="connsiteY9-1058" fmla="*/ 9436 h 10000"/>
                  <a:gd name="connsiteX10-1059" fmla="*/ 6869 w 11733"/>
                  <a:gd name="connsiteY10-1060" fmla="*/ 8300 h 10000"/>
                  <a:gd name="connsiteX11-1061" fmla="*/ 5597 w 11733"/>
                  <a:gd name="connsiteY11-1062" fmla="*/ 9670 h 10000"/>
                  <a:gd name="connsiteX12-1063" fmla="*/ 4533 w 11733"/>
                  <a:gd name="connsiteY12-1064" fmla="*/ 8529 h 10000"/>
                  <a:gd name="connsiteX13-1065" fmla="*/ 3164 w 11733"/>
                  <a:gd name="connsiteY13-1066" fmla="*/ 10000 h 10000"/>
                  <a:gd name="connsiteX14-1067" fmla="*/ 2468 w 11733"/>
                  <a:gd name="connsiteY14-1068" fmla="*/ 7623 h 10000"/>
                  <a:gd name="connsiteX15-1069" fmla="*/ 1192 w 11733"/>
                  <a:gd name="connsiteY15-1070" fmla="*/ 6687 h 10000"/>
                  <a:gd name="connsiteX16" fmla="*/ 1321 w 11733"/>
                  <a:gd name="connsiteY16" fmla="*/ 2455 h 10000"/>
                  <a:gd name="connsiteX0-1071" fmla="*/ 1321 w 11733"/>
                  <a:gd name="connsiteY0-1072" fmla="*/ 2455 h 10000"/>
                  <a:gd name="connsiteX1-1073" fmla="*/ 2519 w 11733"/>
                  <a:gd name="connsiteY1-1074" fmla="*/ 2387 h 10000"/>
                  <a:gd name="connsiteX2-1075" fmla="*/ 3229 w 11733"/>
                  <a:gd name="connsiteY2-1076" fmla="*/ 927 h 10000"/>
                  <a:gd name="connsiteX3-1077" fmla="*/ 5906 w 11733"/>
                  <a:gd name="connsiteY3-1078" fmla="*/ 2295 h 10000"/>
                  <a:gd name="connsiteX4-1079" fmla="*/ 7532 w 11733"/>
                  <a:gd name="connsiteY4-1080" fmla="*/ 3 h 10000"/>
                  <a:gd name="connsiteX5-1081" fmla="*/ 9643 w 11733"/>
                  <a:gd name="connsiteY5-1082" fmla="*/ 1862 h 10000"/>
                  <a:gd name="connsiteX6-1083" fmla="*/ 11541 w 11733"/>
                  <a:gd name="connsiteY6-1084" fmla="*/ 3931 h 10000"/>
                  <a:gd name="connsiteX7-1085" fmla="*/ 10304 w 11733"/>
                  <a:gd name="connsiteY7-1086" fmla="*/ 6245 h 10000"/>
                  <a:gd name="connsiteX8-1087" fmla="*/ 8932 w 11733"/>
                  <a:gd name="connsiteY8-1088" fmla="*/ 6009 h 10000"/>
                  <a:gd name="connsiteX9-1089" fmla="*/ 8069 w 11733"/>
                  <a:gd name="connsiteY9-1090" fmla="*/ 9436 h 10000"/>
                  <a:gd name="connsiteX10-1091" fmla="*/ 6869 w 11733"/>
                  <a:gd name="connsiteY10-1092" fmla="*/ 8300 h 10000"/>
                  <a:gd name="connsiteX11-1093" fmla="*/ 5597 w 11733"/>
                  <a:gd name="connsiteY11-1094" fmla="*/ 9670 h 10000"/>
                  <a:gd name="connsiteX12-1095" fmla="*/ 4533 w 11733"/>
                  <a:gd name="connsiteY12-1096" fmla="*/ 8529 h 10000"/>
                  <a:gd name="connsiteX13-1097" fmla="*/ 3164 w 11733"/>
                  <a:gd name="connsiteY13-1098" fmla="*/ 10000 h 10000"/>
                  <a:gd name="connsiteX14-1099" fmla="*/ 2468 w 11733"/>
                  <a:gd name="connsiteY14-1100" fmla="*/ 7623 h 10000"/>
                  <a:gd name="connsiteX15-1101" fmla="*/ 1192 w 11733"/>
                  <a:gd name="connsiteY15-1102" fmla="*/ 6687 h 10000"/>
                  <a:gd name="connsiteX16-1103" fmla="*/ 1321 w 11733"/>
                  <a:gd name="connsiteY16-1104" fmla="*/ 2455 h 10000"/>
                  <a:gd name="connsiteX0-1105" fmla="*/ 1321 w 11733"/>
                  <a:gd name="connsiteY0-1106" fmla="*/ 2455 h 10000"/>
                  <a:gd name="connsiteX1-1107" fmla="*/ 2519 w 11733"/>
                  <a:gd name="connsiteY1-1108" fmla="*/ 2387 h 10000"/>
                  <a:gd name="connsiteX2-1109" fmla="*/ 3229 w 11733"/>
                  <a:gd name="connsiteY2-1110" fmla="*/ 927 h 10000"/>
                  <a:gd name="connsiteX3-1111" fmla="*/ 4417 w 11733"/>
                  <a:gd name="connsiteY3-1112" fmla="*/ 2742 h 10000"/>
                  <a:gd name="connsiteX4-1113" fmla="*/ 5906 w 11733"/>
                  <a:gd name="connsiteY4-1114" fmla="*/ 2295 h 10000"/>
                  <a:gd name="connsiteX5-1115" fmla="*/ 7532 w 11733"/>
                  <a:gd name="connsiteY5-1116" fmla="*/ 3 h 10000"/>
                  <a:gd name="connsiteX6-1117" fmla="*/ 9643 w 11733"/>
                  <a:gd name="connsiteY6-1118" fmla="*/ 1862 h 10000"/>
                  <a:gd name="connsiteX7-1119" fmla="*/ 11541 w 11733"/>
                  <a:gd name="connsiteY7-1120" fmla="*/ 3931 h 10000"/>
                  <a:gd name="connsiteX8-1121" fmla="*/ 10304 w 11733"/>
                  <a:gd name="connsiteY8-1122" fmla="*/ 6245 h 10000"/>
                  <a:gd name="connsiteX9-1123" fmla="*/ 8932 w 11733"/>
                  <a:gd name="connsiteY9-1124" fmla="*/ 6009 h 10000"/>
                  <a:gd name="connsiteX10-1125" fmla="*/ 8069 w 11733"/>
                  <a:gd name="connsiteY10-1126" fmla="*/ 9436 h 10000"/>
                  <a:gd name="connsiteX11-1127" fmla="*/ 6869 w 11733"/>
                  <a:gd name="connsiteY11-1128" fmla="*/ 8300 h 10000"/>
                  <a:gd name="connsiteX12-1129" fmla="*/ 5597 w 11733"/>
                  <a:gd name="connsiteY12-1130" fmla="*/ 9670 h 10000"/>
                  <a:gd name="connsiteX13-1131" fmla="*/ 4533 w 11733"/>
                  <a:gd name="connsiteY13-1132" fmla="*/ 8529 h 10000"/>
                  <a:gd name="connsiteX14-1133" fmla="*/ 3164 w 11733"/>
                  <a:gd name="connsiteY14-1134" fmla="*/ 10000 h 10000"/>
                  <a:gd name="connsiteX15-1135" fmla="*/ 2468 w 11733"/>
                  <a:gd name="connsiteY15-1136" fmla="*/ 7623 h 10000"/>
                  <a:gd name="connsiteX16-1137" fmla="*/ 1192 w 11733"/>
                  <a:gd name="connsiteY16-1138" fmla="*/ 6687 h 10000"/>
                  <a:gd name="connsiteX17" fmla="*/ 1321 w 11733"/>
                  <a:gd name="connsiteY17" fmla="*/ 2455 h 10000"/>
                  <a:gd name="connsiteX0-1139" fmla="*/ 1321 w 11733"/>
                  <a:gd name="connsiteY0-1140" fmla="*/ 2483 h 10028"/>
                  <a:gd name="connsiteX1-1141" fmla="*/ 2519 w 11733"/>
                  <a:gd name="connsiteY1-1142" fmla="*/ 2415 h 10028"/>
                  <a:gd name="connsiteX2-1143" fmla="*/ 3229 w 11733"/>
                  <a:gd name="connsiteY2-1144" fmla="*/ 955 h 10028"/>
                  <a:gd name="connsiteX3-1145" fmla="*/ 4417 w 11733"/>
                  <a:gd name="connsiteY3-1146" fmla="*/ 2770 h 10028"/>
                  <a:gd name="connsiteX4-1147" fmla="*/ 5367 w 11733"/>
                  <a:gd name="connsiteY4-1148" fmla="*/ 866 h 10028"/>
                  <a:gd name="connsiteX5-1149" fmla="*/ 7532 w 11733"/>
                  <a:gd name="connsiteY5-1150" fmla="*/ 31 h 10028"/>
                  <a:gd name="connsiteX6-1151" fmla="*/ 9643 w 11733"/>
                  <a:gd name="connsiteY6-1152" fmla="*/ 1890 h 10028"/>
                  <a:gd name="connsiteX7-1153" fmla="*/ 11541 w 11733"/>
                  <a:gd name="connsiteY7-1154" fmla="*/ 3959 h 10028"/>
                  <a:gd name="connsiteX8-1155" fmla="*/ 10304 w 11733"/>
                  <a:gd name="connsiteY8-1156" fmla="*/ 6273 h 10028"/>
                  <a:gd name="connsiteX9-1157" fmla="*/ 8932 w 11733"/>
                  <a:gd name="connsiteY9-1158" fmla="*/ 6037 h 10028"/>
                  <a:gd name="connsiteX10-1159" fmla="*/ 8069 w 11733"/>
                  <a:gd name="connsiteY10-1160" fmla="*/ 9464 h 10028"/>
                  <a:gd name="connsiteX11-1161" fmla="*/ 6869 w 11733"/>
                  <a:gd name="connsiteY11-1162" fmla="*/ 8328 h 10028"/>
                  <a:gd name="connsiteX12-1163" fmla="*/ 5597 w 11733"/>
                  <a:gd name="connsiteY12-1164" fmla="*/ 9698 h 10028"/>
                  <a:gd name="connsiteX13-1165" fmla="*/ 4533 w 11733"/>
                  <a:gd name="connsiteY13-1166" fmla="*/ 8557 h 10028"/>
                  <a:gd name="connsiteX14-1167" fmla="*/ 3164 w 11733"/>
                  <a:gd name="connsiteY14-1168" fmla="*/ 10028 h 10028"/>
                  <a:gd name="connsiteX15-1169" fmla="*/ 2468 w 11733"/>
                  <a:gd name="connsiteY15-1170" fmla="*/ 7651 h 10028"/>
                  <a:gd name="connsiteX16-1171" fmla="*/ 1192 w 11733"/>
                  <a:gd name="connsiteY16-1172" fmla="*/ 6715 h 10028"/>
                  <a:gd name="connsiteX17-1173" fmla="*/ 1321 w 11733"/>
                  <a:gd name="connsiteY17-1174" fmla="*/ 2483 h 10028"/>
                  <a:gd name="connsiteX0-1175" fmla="*/ 1321 w 11733"/>
                  <a:gd name="connsiteY0-1176" fmla="*/ 2454 h 9999"/>
                  <a:gd name="connsiteX1-1177" fmla="*/ 2519 w 11733"/>
                  <a:gd name="connsiteY1-1178" fmla="*/ 2386 h 9999"/>
                  <a:gd name="connsiteX2-1179" fmla="*/ 3229 w 11733"/>
                  <a:gd name="connsiteY2-1180" fmla="*/ 926 h 9999"/>
                  <a:gd name="connsiteX3-1181" fmla="*/ 4417 w 11733"/>
                  <a:gd name="connsiteY3-1182" fmla="*/ 2741 h 9999"/>
                  <a:gd name="connsiteX4-1183" fmla="*/ 5367 w 11733"/>
                  <a:gd name="connsiteY4-1184" fmla="*/ 837 h 9999"/>
                  <a:gd name="connsiteX5-1185" fmla="*/ 6867 w 11733"/>
                  <a:gd name="connsiteY5-1186" fmla="*/ 1520 h 9999"/>
                  <a:gd name="connsiteX6-1187" fmla="*/ 7532 w 11733"/>
                  <a:gd name="connsiteY6-1188" fmla="*/ 2 h 9999"/>
                  <a:gd name="connsiteX7-1189" fmla="*/ 9643 w 11733"/>
                  <a:gd name="connsiteY7-1190" fmla="*/ 1861 h 9999"/>
                  <a:gd name="connsiteX8-1191" fmla="*/ 11541 w 11733"/>
                  <a:gd name="connsiteY8-1192" fmla="*/ 3930 h 9999"/>
                  <a:gd name="connsiteX9-1193" fmla="*/ 10304 w 11733"/>
                  <a:gd name="connsiteY9-1194" fmla="*/ 6244 h 9999"/>
                  <a:gd name="connsiteX10-1195" fmla="*/ 8932 w 11733"/>
                  <a:gd name="connsiteY10-1196" fmla="*/ 6008 h 9999"/>
                  <a:gd name="connsiteX11-1197" fmla="*/ 8069 w 11733"/>
                  <a:gd name="connsiteY11-1198" fmla="*/ 9435 h 9999"/>
                  <a:gd name="connsiteX12-1199" fmla="*/ 6869 w 11733"/>
                  <a:gd name="connsiteY12-1200" fmla="*/ 8299 h 9999"/>
                  <a:gd name="connsiteX13-1201" fmla="*/ 5597 w 11733"/>
                  <a:gd name="connsiteY13-1202" fmla="*/ 9669 h 9999"/>
                  <a:gd name="connsiteX14-1203" fmla="*/ 4533 w 11733"/>
                  <a:gd name="connsiteY14-1204" fmla="*/ 8528 h 9999"/>
                  <a:gd name="connsiteX15-1205" fmla="*/ 3164 w 11733"/>
                  <a:gd name="connsiteY15-1206" fmla="*/ 9999 h 9999"/>
                  <a:gd name="connsiteX16-1207" fmla="*/ 2468 w 11733"/>
                  <a:gd name="connsiteY16-1208" fmla="*/ 7622 h 9999"/>
                  <a:gd name="connsiteX17-1209" fmla="*/ 1192 w 11733"/>
                  <a:gd name="connsiteY17-1210" fmla="*/ 6686 h 9999"/>
                  <a:gd name="connsiteX18" fmla="*/ 1321 w 11733"/>
                  <a:gd name="connsiteY18" fmla="*/ 2454 h 9999"/>
                  <a:gd name="connsiteX0-1211" fmla="*/ 1126 w 10000"/>
                  <a:gd name="connsiteY0-1212" fmla="*/ 2807 h 10353"/>
                  <a:gd name="connsiteX1-1213" fmla="*/ 2147 w 10000"/>
                  <a:gd name="connsiteY1-1214" fmla="*/ 2739 h 10353"/>
                  <a:gd name="connsiteX2-1215" fmla="*/ 2752 w 10000"/>
                  <a:gd name="connsiteY2-1216" fmla="*/ 1279 h 10353"/>
                  <a:gd name="connsiteX3-1217" fmla="*/ 3765 w 10000"/>
                  <a:gd name="connsiteY3-1218" fmla="*/ 3094 h 10353"/>
                  <a:gd name="connsiteX4-1219" fmla="*/ 4574 w 10000"/>
                  <a:gd name="connsiteY4-1220" fmla="*/ 1190 h 10353"/>
                  <a:gd name="connsiteX5-1221" fmla="*/ 5853 w 10000"/>
                  <a:gd name="connsiteY5-1222" fmla="*/ 1873 h 10353"/>
                  <a:gd name="connsiteX6-1223" fmla="*/ 6803 w 10000"/>
                  <a:gd name="connsiteY6-1224" fmla="*/ 1 h 10353"/>
                  <a:gd name="connsiteX7-1225" fmla="*/ 8219 w 10000"/>
                  <a:gd name="connsiteY7-1226" fmla="*/ 2214 h 10353"/>
                  <a:gd name="connsiteX8-1227" fmla="*/ 9836 w 10000"/>
                  <a:gd name="connsiteY8-1228" fmla="*/ 4283 h 10353"/>
                  <a:gd name="connsiteX9-1229" fmla="*/ 8782 w 10000"/>
                  <a:gd name="connsiteY9-1230" fmla="*/ 6598 h 10353"/>
                  <a:gd name="connsiteX10-1231" fmla="*/ 7613 w 10000"/>
                  <a:gd name="connsiteY10-1232" fmla="*/ 6362 h 10353"/>
                  <a:gd name="connsiteX11-1233" fmla="*/ 6877 w 10000"/>
                  <a:gd name="connsiteY11-1234" fmla="*/ 9789 h 10353"/>
                  <a:gd name="connsiteX12-1235" fmla="*/ 5854 w 10000"/>
                  <a:gd name="connsiteY12-1236" fmla="*/ 8653 h 10353"/>
                  <a:gd name="connsiteX13-1237" fmla="*/ 4770 w 10000"/>
                  <a:gd name="connsiteY13-1238" fmla="*/ 10023 h 10353"/>
                  <a:gd name="connsiteX14-1239" fmla="*/ 3863 w 10000"/>
                  <a:gd name="connsiteY14-1240" fmla="*/ 8882 h 10353"/>
                  <a:gd name="connsiteX15-1241" fmla="*/ 2697 w 10000"/>
                  <a:gd name="connsiteY15-1242" fmla="*/ 10353 h 10353"/>
                  <a:gd name="connsiteX16-1243" fmla="*/ 2103 w 10000"/>
                  <a:gd name="connsiteY16-1244" fmla="*/ 7976 h 10353"/>
                  <a:gd name="connsiteX17-1245" fmla="*/ 1016 w 10000"/>
                  <a:gd name="connsiteY17-1246" fmla="*/ 7040 h 10353"/>
                  <a:gd name="connsiteX18-1247" fmla="*/ 1126 w 10000"/>
                  <a:gd name="connsiteY18-1248" fmla="*/ 2807 h 10353"/>
                  <a:gd name="connsiteX0-1249" fmla="*/ 1126 w 9838"/>
                  <a:gd name="connsiteY0-1250" fmla="*/ 2807 h 10353"/>
                  <a:gd name="connsiteX1-1251" fmla="*/ 2147 w 9838"/>
                  <a:gd name="connsiteY1-1252" fmla="*/ 2739 h 10353"/>
                  <a:gd name="connsiteX2-1253" fmla="*/ 2752 w 9838"/>
                  <a:gd name="connsiteY2-1254" fmla="*/ 1279 h 10353"/>
                  <a:gd name="connsiteX3-1255" fmla="*/ 3765 w 9838"/>
                  <a:gd name="connsiteY3-1256" fmla="*/ 3094 h 10353"/>
                  <a:gd name="connsiteX4-1257" fmla="*/ 4574 w 9838"/>
                  <a:gd name="connsiteY4-1258" fmla="*/ 1190 h 10353"/>
                  <a:gd name="connsiteX5-1259" fmla="*/ 5853 w 9838"/>
                  <a:gd name="connsiteY5-1260" fmla="*/ 1873 h 10353"/>
                  <a:gd name="connsiteX6-1261" fmla="*/ 6803 w 9838"/>
                  <a:gd name="connsiteY6-1262" fmla="*/ 1 h 10353"/>
                  <a:gd name="connsiteX7-1263" fmla="*/ 8219 w 9838"/>
                  <a:gd name="connsiteY7-1264" fmla="*/ 2214 h 10353"/>
                  <a:gd name="connsiteX8-1265" fmla="*/ 8935 w 9838"/>
                  <a:gd name="connsiteY8-1266" fmla="*/ 1322 h 10353"/>
                  <a:gd name="connsiteX9-1267" fmla="*/ 9836 w 9838"/>
                  <a:gd name="connsiteY9-1268" fmla="*/ 4283 h 10353"/>
                  <a:gd name="connsiteX10-1269" fmla="*/ 8782 w 9838"/>
                  <a:gd name="connsiteY10-1270" fmla="*/ 6598 h 10353"/>
                  <a:gd name="connsiteX11-1271" fmla="*/ 7613 w 9838"/>
                  <a:gd name="connsiteY11-1272" fmla="*/ 6362 h 10353"/>
                  <a:gd name="connsiteX12-1273" fmla="*/ 6877 w 9838"/>
                  <a:gd name="connsiteY12-1274" fmla="*/ 9789 h 10353"/>
                  <a:gd name="connsiteX13-1275" fmla="*/ 5854 w 9838"/>
                  <a:gd name="connsiteY13-1276" fmla="*/ 8653 h 10353"/>
                  <a:gd name="connsiteX14-1277" fmla="*/ 4770 w 9838"/>
                  <a:gd name="connsiteY14-1278" fmla="*/ 10023 h 10353"/>
                  <a:gd name="connsiteX15-1279" fmla="*/ 3863 w 9838"/>
                  <a:gd name="connsiteY15-1280" fmla="*/ 8882 h 10353"/>
                  <a:gd name="connsiteX16-1281" fmla="*/ 2697 w 9838"/>
                  <a:gd name="connsiteY16-1282" fmla="*/ 10353 h 10353"/>
                  <a:gd name="connsiteX17-1283" fmla="*/ 2103 w 9838"/>
                  <a:gd name="connsiteY17-1284" fmla="*/ 7976 h 10353"/>
                  <a:gd name="connsiteX18-1285" fmla="*/ 1016 w 9838"/>
                  <a:gd name="connsiteY18-1286" fmla="*/ 7040 h 10353"/>
                  <a:gd name="connsiteX19" fmla="*/ 1126 w 9838"/>
                  <a:gd name="connsiteY19" fmla="*/ 2807 h 10353"/>
                  <a:gd name="connsiteX0-1287" fmla="*/ 1065 w 9920"/>
                  <a:gd name="connsiteY0-1288" fmla="*/ 2711 h 10000"/>
                  <a:gd name="connsiteX1-1289" fmla="*/ 2102 w 9920"/>
                  <a:gd name="connsiteY1-1290" fmla="*/ 2646 h 10000"/>
                  <a:gd name="connsiteX2-1291" fmla="*/ 2717 w 9920"/>
                  <a:gd name="connsiteY2-1292" fmla="*/ 1235 h 10000"/>
                  <a:gd name="connsiteX3-1293" fmla="*/ 3747 w 9920"/>
                  <a:gd name="connsiteY3-1294" fmla="*/ 2989 h 10000"/>
                  <a:gd name="connsiteX4-1295" fmla="*/ 4569 w 9920"/>
                  <a:gd name="connsiteY4-1296" fmla="*/ 1149 h 10000"/>
                  <a:gd name="connsiteX5-1297" fmla="*/ 5869 w 9920"/>
                  <a:gd name="connsiteY5-1298" fmla="*/ 1809 h 10000"/>
                  <a:gd name="connsiteX6-1299" fmla="*/ 6835 w 9920"/>
                  <a:gd name="connsiteY6-1300" fmla="*/ 1 h 10000"/>
                  <a:gd name="connsiteX7-1301" fmla="*/ 8274 w 9920"/>
                  <a:gd name="connsiteY7-1302" fmla="*/ 2139 h 10000"/>
                  <a:gd name="connsiteX8-1303" fmla="*/ 9002 w 9920"/>
                  <a:gd name="connsiteY8-1304" fmla="*/ 1277 h 10000"/>
                  <a:gd name="connsiteX9-1305" fmla="*/ 9918 w 9920"/>
                  <a:gd name="connsiteY9-1306" fmla="*/ 4137 h 10000"/>
                  <a:gd name="connsiteX10-1307" fmla="*/ 8847 w 9920"/>
                  <a:gd name="connsiteY10-1308" fmla="*/ 6373 h 10000"/>
                  <a:gd name="connsiteX11-1309" fmla="*/ 7658 w 9920"/>
                  <a:gd name="connsiteY11-1310" fmla="*/ 6145 h 10000"/>
                  <a:gd name="connsiteX12-1311" fmla="*/ 6910 w 9920"/>
                  <a:gd name="connsiteY12-1312" fmla="*/ 9455 h 10000"/>
                  <a:gd name="connsiteX13-1313" fmla="*/ 5870 w 9920"/>
                  <a:gd name="connsiteY13-1314" fmla="*/ 8358 h 10000"/>
                  <a:gd name="connsiteX14-1315" fmla="*/ 4769 w 9920"/>
                  <a:gd name="connsiteY14-1316" fmla="*/ 9681 h 10000"/>
                  <a:gd name="connsiteX15-1317" fmla="*/ 3847 w 9920"/>
                  <a:gd name="connsiteY15-1318" fmla="*/ 8579 h 10000"/>
                  <a:gd name="connsiteX16-1319" fmla="*/ 2661 w 9920"/>
                  <a:gd name="connsiteY16-1320" fmla="*/ 10000 h 10000"/>
                  <a:gd name="connsiteX17-1321" fmla="*/ 2058 w 9920"/>
                  <a:gd name="connsiteY17-1322" fmla="*/ 7704 h 10000"/>
                  <a:gd name="connsiteX18-1323" fmla="*/ 1175 w 9920"/>
                  <a:gd name="connsiteY18-1324" fmla="*/ 7903 h 10000"/>
                  <a:gd name="connsiteX19-1325" fmla="*/ 1065 w 9920"/>
                  <a:gd name="connsiteY19-1326" fmla="*/ 2711 h 10000"/>
                  <a:gd name="connsiteX0-1327" fmla="*/ 1074 w 11488"/>
                  <a:gd name="connsiteY0-1328" fmla="*/ 2711 h 10000"/>
                  <a:gd name="connsiteX1-1329" fmla="*/ 2119 w 11488"/>
                  <a:gd name="connsiteY1-1330" fmla="*/ 2646 h 10000"/>
                  <a:gd name="connsiteX2-1331" fmla="*/ 2739 w 11488"/>
                  <a:gd name="connsiteY2-1332" fmla="*/ 1235 h 10000"/>
                  <a:gd name="connsiteX3-1333" fmla="*/ 3777 w 11488"/>
                  <a:gd name="connsiteY3-1334" fmla="*/ 2989 h 10000"/>
                  <a:gd name="connsiteX4-1335" fmla="*/ 4606 w 11488"/>
                  <a:gd name="connsiteY4-1336" fmla="*/ 1149 h 10000"/>
                  <a:gd name="connsiteX5-1337" fmla="*/ 5916 w 11488"/>
                  <a:gd name="connsiteY5-1338" fmla="*/ 1809 h 10000"/>
                  <a:gd name="connsiteX6-1339" fmla="*/ 6890 w 11488"/>
                  <a:gd name="connsiteY6-1340" fmla="*/ 1 h 10000"/>
                  <a:gd name="connsiteX7-1341" fmla="*/ 8341 w 11488"/>
                  <a:gd name="connsiteY7-1342" fmla="*/ 2139 h 10000"/>
                  <a:gd name="connsiteX8-1343" fmla="*/ 9075 w 11488"/>
                  <a:gd name="connsiteY8-1344" fmla="*/ 1277 h 10000"/>
                  <a:gd name="connsiteX9-1345" fmla="*/ 11488 w 11488"/>
                  <a:gd name="connsiteY9-1346" fmla="*/ 3605 h 10000"/>
                  <a:gd name="connsiteX10-1347" fmla="*/ 8918 w 11488"/>
                  <a:gd name="connsiteY10-1348" fmla="*/ 6373 h 10000"/>
                  <a:gd name="connsiteX11-1349" fmla="*/ 7720 w 11488"/>
                  <a:gd name="connsiteY11-1350" fmla="*/ 6145 h 10000"/>
                  <a:gd name="connsiteX12-1351" fmla="*/ 6966 w 11488"/>
                  <a:gd name="connsiteY12-1352" fmla="*/ 9455 h 10000"/>
                  <a:gd name="connsiteX13-1353" fmla="*/ 5917 w 11488"/>
                  <a:gd name="connsiteY13-1354" fmla="*/ 8358 h 10000"/>
                  <a:gd name="connsiteX14-1355" fmla="*/ 4807 w 11488"/>
                  <a:gd name="connsiteY14-1356" fmla="*/ 9681 h 10000"/>
                  <a:gd name="connsiteX15-1357" fmla="*/ 3878 w 11488"/>
                  <a:gd name="connsiteY15-1358" fmla="*/ 8579 h 10000"/>
                  <a:gd name="connsiteX16-1359" fmla="*/ 2682 w 11488"/>
                  <a:gd name="connsiteY16-1360" fmla="*/ 10000 h 10000"/>
                  <a:gd name="connsiteX17-1361" fmla="*/ 2075 w 11488"/>
                  <a:gd name="connsiteY17-1362" fmla="*/ 7704 h 10000"/>
                  <a:gd name="connsiteX18-1363" fmla="*/ 1184 w 11488"/>
                  <a:gd name="connsiteY18-1364" fmla="*/ 7903 h 10000"/>
                  <a:gd name="connsiteX19-1365" fmla="*/ 1074 w 11488"/>
                  <a:gd name="connsiteY19-1366" fmla="*/ 2711 h 10000"/>
                  <a:gd name="connsiteX0-1367" fmla="*/ 1074 w 11489"/>
                  <a:gd name="connsiteY0-1368" fmla="*/ 2711 h 10000"/>
                  <a:gd name="connsiteX1-1369" fmla="*/ 2119 w 11489"/>
                  <a:gd name="connsiteY1-1370" fmla="*/ 2646 h 10000"/>
                  <a:gd name="connsiteX2-1371" fmla="*/ 2739 w 11489"/>
                  <a:gd name="connsiteY2-1372" fmla="*/ 1235 h 10000"/>
                  <a:gd name="connsiteX3-1373" fmla="*/ 3777 w 11489"/>
                  <a:gd name="connsiteY3-1374" fmla="*/ 2989 h 10000"/>
                  <a:gd name="connsiteX4-1375" fmla="*/ 4606 w 11489"/>
                  <a:gd name="connsiteY4-1376" fmla="*/ 1149 h 10000"/>
                  <a:gd name="connsiteX5-1377" fmla="*/ 5916 w 11489"/>
                  <a:gd name="connsiteY5-1378" fmla="*/ 1809 h 10000"/>
                  <a:gd name="connsiteX6-1379" fmla="*/ 6890 w 11489"/>
                  <a:gd name="connsiteY6-1380" fmla="*/ 1 h 10000"/>
                  <a:gd name="connsiteX7-1381" fmla="*/ 8341 w 11489"/>
                  <a:gd name="connsiteY7-1382" fmla="*/ 2139 h 10000"/>
                  <a:gd name="connsiteX8-1383" fmla="*/ 9075 w 11489"/>
                  <a:gd name="connsiteY8-1384" fmla="*/ 1277 h 10000"/>
                  <a:gd name="connsiteX9-1385" fmla="*/ 11488 w 11489"/>
                  <a:gd name="connsiteY9-1386" fmla="*/ 3605 h 10000"/>
                  <a:gd name="connsiteX10-1387" fmla="*/ 9512 w 11489"/>
                  <a:gd name="connsiteY10-1388" fmla="*/ 6753 h 10000"/>
                  <a:gd name="connsiteX11-1389" fmla="*/ 7720 w 11489"/>
                  <a:gd name="connsiteY11-1390" fmla="*/ 6145 h 10000"/>
                  <a:gd name="connsiteX12-1391" fmla="*/ 6966 w 11489"/>
                  <a:gd name="connsiteY12-1392" fmla="*/ 9455 h 10000"/>
                  <a:gd name="connsiteX13-1393" fmla="*/ 5917 w 11489"/>
                  <a:gd name="connsiteY13-1394" fmla="*/ 8358 h 10000"/>
                  <a:gd name="connsiteX14-1395" fmla="*/ 4807 w 11489"/>
                  <a:gd name="connsiteY14-1396" fmla="*/ 9681 h 10000"/>
                  <a:gd name="connsiteX15-1397" fmla="*/ 3878 w 11489"/>
                  <a:gd name="connsiteY15-1398" fmla="*/ 8579 h 10000"/>
                  <a:gd name="connsiteX16-1399" fmla="*/ 2682 w 11489"/>
                  <a:gd name="connsiteY16-1400" fmla="*/ 10000 h 10000"/>
                  <a:gd name="connsiteX17-1401" fmla="*/ 2075 w 11489"/>
                  <a:gd name="connsiteY17-1402" fmla="*/ 7704 h 10000"/>
                  <a:gd name="connsiteX18-1403" fmla="*/ 1184 w 11489"/>
                  <a:gd name="connsiteY18-1404" fmla="*/ 7903 h 10000"/>
                  <a:gd name="connsiteX19-1405" fmla="*/ 1074 w 11489"/>
                  <a:gd name="connsiteY19-1406" fmla="*/ 2711 h 10000"/>
                  <a:gd name="connsiteX0-1407" fmla="*/ 1074 w 11489"/>
                  <a:gd name="connsiteY0-1408" fmla="*/ 2711 h 10000"/>
                  <a:gd name="connsiteX1-1409" fmla="*/ 2119 w 11489"/>
                  <a:gd name="connsiteY1-1410" fmla="*/ 2646 h 10000"/>
                  <a:gd name="connsiteX2-1411" fmla="*/ 2739 w 11489"/>
                  <a:gd name="connsiteY2-1412" fmla="*/ 1235 h 10000"/>
                  <a:gd name="connsiteX3-1413" fmla="*/ 3777 w 11489"/>
                  <a:gd name="connsiteY3-1414" fmla="*/ 2989 h 10000"/>
                  <a:gd name="connsiteX4-1415" fmla="*/ 4606 w 11489"/>
                  <a:gd name="connsiteY4-1416" fmla="*/ 1149 h 10000"/>
                  <a:gd name="connsiteX5-1417" fmla="*/ 5916 w 11489"/>
                  <a:gd name="connsiteY5-1418" fmla="*/ 1809 h 10000"/>
                  <a:gd name="connsiteX6-1419" fmla="*/ 6890 w 11489"/>
                  <a:gd name="connsiteY6-1420" fmla="*/ 1 h 10000"/>
                  <a:gd name="connsiteX7-1421" fmla="*/ 8341 w 11489"/>
                  <a:gd name="connsiteY7-1422" fmla="*/ 2139 h 10000"/>
                  <a:gd name="connsiteX8-1423" fmla="*/ 10072 w 11489"/>
                  <a:gd name="connsiteY8-1424" fmla="*/ 821 h 10000"/>
                  <a:gd name="connsiteX9-1425" fmla="*/ 11488 w 11489"/>
                  <a:gd name="connsiteY9-1426" fmla="*/ 3605 h 10000"/>
                  <a:gd name="connsiteX10-1427" fmla="*/ 9512 w 11489"/>
                  <a:gd name="connsiteY10-1428" fmla="*/ 6753 h 10000"/>
                  <a:gd name="connsiteX11-1429" fmla="*/ 7720 w 11489"/>
                  <a:gd name="connsiteY11-1430" fmla="*/ 6145 h 10000"/>
                  <a:gd name="connsiteX12-1431" fmla="*/ 6966 w 11489"/>
                  <a:gd name="connsiteY12-1432" fmla="*/ 9455 h 10000"/>
                  <a:gd name="connsiteX13-1433" fmla="*/ 5917 w 11489"/>
                  <a:gd name="connsiteY13-1434" fmla="*/ 8358 h 10000"/>
                  <a:gd name="connsiteX14-1435" fmla="*/ 4807 w 11489"/>
                  <a:gd name="connsiteY14-1436" fmla="*/ 9681 h 10000"/>
                  <a:gd name="connsiteX15-1437" fmla="*/ 3878 w 11489"/>
                  <a:gd name="connsiteY15-1438" fmla="*/ 8579 h 10000"/>
                  <a:gd name="connsiteX16-1439" fmla="*/ 2682 w 11489"/>
                  <a:gd name="connsiteY16-1440" fmla="*/ 10000 h 10000"/>
                  <a:gd name="connsiteX17-1441" fmla="*/ 2075 w 11489"/>
                  <a:gd name="connsiteY17-1442" fmla="*/ 7704 h 10000"/>
                  <a:gd name="connsiteX18-1443" fmla="*/ 1184 w 11489"/>
                  <a:gd name="connsiteY18-1444" fmla="*/ 7903 h 10000"/>
                  <a:gd name="connsiteX19-1445" fmla="*/ 1074 w 11489"/>
                  <a:gd name="connsiteY19-1446" fmla="*/ 2711 h 10000"/>
                  <a:gd name="connsiteX0-1447" fmla="*/ 1074 w 11489"/>
                  <a:gd name="connsiteY0-1448" fmla="*/ 2711 h 10000"/>
                  <a:gd name="connsiteX1-1449" fmla="*/ 2119 w 11489"/>
                  <a:gd name="connsiteY1-1450" fmla="*/ 2646 h 10000"/>
                  <a:gd name="connsiteX2-1451" fmla="*/ 2739 w 11489"/>
                  <a:gd name="connsiteY2-1452" fmla="*/ 1235 h 10000"/>
                  <a:gd name="connsiteX3-1453" fmla="*/ 3777 w 11489"/>
                  <a:gd name="connsiteY3-1454" fmla="*/ 2989 h 10000"/>
                  <a:gd name="connsiteX4-1455" fmla="*/ 4606 w 11489"/>
                  <a:gd name="connsiteY4-1456" fmla="*/ 1149 h 10000"/>
                  <a:gd name="connsiteX5-1457" fmla="*/ 5916 w 11489"/>
                  <a:gd name="connsiteY5-1458" fmla="*/ 1809 h 10000"/>
                  <a:gd name="connsiteX6-1459" fmla="*/ 6890 w 11489"/>
                  <a:gd name="connsiteY6-1460" fmla="*/ 1 h 10000"/>
                  <a:gd name="connsiteX7-1461" fmla="*/ 8341 w 11489"/>
                  <a:gd name="connsiteY7-1462" fmla="*/ 2139 h 10000"/>
                  <a:gd name="connsiteX8-1463" fmla="*/ 10072 w 11489"/>
                  <a:gd name="connsiteY8-1464" fmla="*/ 821 h 10000"/>
                  <a:gd name="connsiteX9-1465" fmla="*/ 11488 w 11489"/>
                  <a:gd name="connsiteY9-1466" fmla="*/ 3605 h 10000"/>
                  <a:gd name="connsiteX10-1467" fmla="*/ 9882 w 11489"/>
                  <a:gd name="connsiteY10-1468" fmla="*/ 6905 h 10000"/>
                  <a:gd name="connsiteX11-1469" fmla="*/ 7720 w 11489"/>
                  <a:gd name="connsiteY11-1470" fmla="*/ 6145 h 10000"/>
                  <a:gd name="connsiteX12-1471" fmla="*/ 6966 w 11489"/>
                  <a:gd name="connsiteY12-1472" fmla="*/ 9455 h 10000"/>
                  <a:gd name="connsiteX13-1473" fmla="*/ 5917 w 11489"/>
                  <a:gd name="connsiteY13-1474" fmla="*/ 8358 h 10000"/>
                  <a:gd name="connsiteX14-1475" fmla="*/ 4807 w 11489"/>
                  <a:gd name="connsiteY14-1476" fmla="*/ 9681 h 10000"/>
                  <a:gd name="connsiteX15-1477" fmla="*/ 3878 w 11489"/>
                  <a:gd name="connsiteY15-1478" fmla="*/ 8579 h 10000"/>
                  <a:gd name="connsiteX16-1479" fmla="*/ 2682 w 11489"/>
                  <a:gd name="connsiteY16-1480" fmla="*/ 10000 h 10000"/>
                  <a:gd name="connsiteX17-1481" fmla="*/ 2075 w 11489"/>
                  <a:gd name="connsiteY17-1482" fmla="*/ 7704 h 10000"/>
                  <a:gd name="connsiteX18-1483" fmla="*/ 1184 w 11489"/>
                  <a:gd name="connsiteY18-1484" fmla="*/ 7903 h 10000"/>
                  <a:gd name="connsiteX19-1485" fmla="*/ 1074 w 11489"/>
                  <a:gd name="connsiteY19-1486" fmla="*/ 2711 h 10000"/>
                  <a:gd name="connsiteX0-1487" fmla="*/ 1074 w 11489"/>
                  <a:gd name="connsiteY0-1488" fmla="*/ 2711 h 10000"/>
                  <a:gd name="connsiteX1-1489" fmla="*/ 2119 w 11489"/>
                  <a:gd name="connsiteY1-1490" fmla="*/ 2646 h 10000"/>
                  <a:gd name="connsiteX2-1491" fmla="*/ 2739 w 11489"/>
                  <a:gd name="connsiteY2-1492" fmla="*/ 1235 h 10000"/>
                  <a:gd name="connsiteX3-1493" fmla="*/ 3777 w 11489"/>
                  <a:gd name="connsiteY3-1494" fmla="*/ 2989 h 10000"/>
                  <a:gd name="connsiteX4-1495" fmla="*/ 4606 w 11489"/>
                  <a:gd name="connsiteY4-1496" fmla="*/ 1149 h 10000"/>
                  <a:gd name="connsiteX5-1497" fmla="*/ 5916 w 11489"/>
                  <a:gd name="connsiteY5-1498" fmla="*/ 1809 h 10000"/>
                  <a:gd name="connsiteX6-1499" fmla="*/ 6890 w 11489"/>
                  <a:gd name="connsiteY6-1500" fmla="*/ 1 h 10000"/>
                  <a:gd name="connsiteX7-1501" fmla="*/ 8341 w 11489"/>
                  <a:gd name="connsiteY7-1502" fmla="*/ 2139 h 10000"/>
                  <a:gd name="connsiteX8-1503" fmla="*/ 10072 w 11489"/>
                  <a:gd name="connsiteY8-1504" fmla="*/ 821 h 10000"/>
                  <a:gd name="connsiteX9-1505" fmla="*/ 11488 w 11489"/>
                  <a:gd name="connsiteY9-1506" fmla="*/ 3605 h 10000"/>
                  <a:gd name="connsiteX10-1507" fmla="*/ 9882 w 11489"/>
                  <a:gd name="connsiteY10-1508" fmla="*/ 6905 h 10000"/>
                  <a:gd name="connsiteX11-1509" fmla="*/ 8336 w 11489"/>
                  <a:gd name="connsiteY11-1510" fmla="*/ 6753 h 10000"/>
                  <a:gd name="connsiteX12-1511" fmla="*/ 6966 w 11489"/>
                  <a:gd name="connsiteY12-1512" fmla="*/ 9455 h 10000"/>
                  <a:gd name="connsiteX13-1513" fmla="*/ 5917 w 11489"/>
                  <a:gd name="connsiteY13-1514" fmla="*/ 8358 h 10000"/>
                  <a:gd name="connsiteX14-1515" fmla="*/ 4807 w 11489"/>
                  <a:gd name="connsiteY14-1516" fmla="*/ 9681 h 10000"/>
                  <a:gd name="connsiteX15-1517" fmla="*/ 3878 w 11489"/>
                  <a:gd name="connsiteY15-1518" fmla="*/ 8579 h 10000"/>
                  <a:gd name="connsiteX16-1519" fmla="*/ 2682 w 11489"/>
                  <a:gd name="connsiteY16-1520" fmla="*/ 10000 h 10000"/>
                  <a:gd name="connsiteX17-1521" fmla="*/ 2075 w 11489"/>
                  <a:gd name="connsiteY17-1522" fmla="*/ 7704 h 10000"/>
                  <a:gd name="connsiteX18-1523" fmla="*/ 1184 w 11489"/>
                  <a:gd name="connsiteY18-1524" fmla="*/ 7903 h 10000"/>
                  <a:gd name="connsiteX19-1525" fmla="*/ 1074 w 11489"/>
                  <a:gd name="connsiteY19-1526" fmla="*/ 2711 h 10000"/>
                  <a:gd name="connsiteX0-1527" fmla="*/ 1074 w 11489"/>
                  <a:gd name="connsiteY0-1528" fmla="*/ 2711 h 10000"/>
                  <a:gd name="connsiteX1-1529" fmla="*/ 2119 w 11489"/>
                  <a:gd name="connsiteY1-1530" fmla="*/ 2646 h 10000"/>
                  <a:gd name="connsiteX2-1531" fmla="*/ 2739 w 11489"/>
                  <a:gd name="connsiteY2-1532" fmla="*/ 1235 h 10000"/>
                  <a:gd name="connsiteX3-1533" fmla="*/ 3777 w 11489"/>
                  <a:gd name="connsiteY3-1534" fmla="*/ 2989 h 10000"/>
                  <a:gd name="connsiteX4-1535" fmla="*/ 4606 w 11489"/>
                  <a:gd name="connsiteY4-1536" fmla="*/ 1149 h 10000"/>
                  <a:gd name="connsiteX5-1537" fmla="*/ 5916 w 11489"/>
                  <a:gd name="connsiteY5-1538" fmla="*/ 1809 h 10000"/>
                  <a:gd name="connsiteX6-1539" fmla="*/ 6890 w 11489"/>
                  <a:gd name="connsiteY6-1540" fmla="*/ 1 h 10000"/>
                  <a:gd name="connsiteX7-1541" fmla="*/ 8341 w 11489"/>
                  <a:gd name="connsiteY7-1542" fmla="*/ 2139 h 10000"/>
                  <a:gd name="connsiteX8-1543" fmla="*/ 10072 w 11489"/>
                  <a:gd name="connsiteY8-1544" fmla="*/ 821 h 10000"/>
                  <a:gd name="connsiteX9-1545" fmla="*/ 11488 w 11489"/>
                  <a:gd name="connsiteY9-1546" fmla="*/ 3605 h 10000"/>
                  <a:gd name="connsiteX10-1547" fmla="*/ 9882 w 11489"/>
                  <a:gd name="connsiteY10-1548" fmla="*/ 6905 h 10000"/>
                  <a:gd name="connsiteX11-1549" fmla="*/ 8336 w 11489"/>
                  <a:gd name="connsiteY11-1550" fmla="*/ 6753 h 10000"/>
                  <a:gd name="connsiteX12-1551" fmla="*/ 6966 w 11489"/>
                  <a:gd name="connsiteY12-1552" fmla="*/ 9455 h 10000"/>
                  <a:gd name="connsiteX13-1553" fmla="*/ 5917 w 11489"/>
                  <a:gd name="connsiteY13-1554" fmla="*/ 8358 h 10000"/>
                  <a:gd name="connsiteX14-1555" fmla="*/ 4807 w 11489"/>
                  <a:gd name="connsiteY14-1556" fmla="*/ 9681 h 10000"/>
                  <a:gd name="connsiteX15-1557" fmla="*/ 3878 w 11489"/>
                  <a:gd name="connsiteY15-1558" fmla="*/ 8579 h 10000"/>
                  <a:gd name="connsiteX16-1559" fmla="*/ 2682 w 11489"/>
                  <a:gd name="connsiteY16-1560" fmla="*/ 10000 h 10000"/>
                  <a:gd name="connsiteX17-1561" fmla="*/ 2075 w 11489"/>
                  <a:gd name="connsiteY17-1562" fmla="*/ 7704 h 10000"/>
                  <a:gd name="connsiteX18-1563" fmla="*/ 1184 w 11489"/>
                  <a:gd name="connsiteY18-1564" fmla="*/ 7903 h 10000"/>
                  <a:gd name="connsiteX19-1565" fmla="*/ 1074 w 11489"/>
                  <a:gd name="connsiteY19-1566" fmla="*/ 2711 h 10000"/>
                  <a:gd name="connsiteX0-1567" fmla="*/ 1074 w 11489"/>
                  <a:gd name="connsiteY0-1568" fmla="*/ 2711 h 10000"/>
                  <a:gd name="connsiteX1-1569" fmla="*/ 2119 w 11489"/>
                  <a:gd name="connsiteY1-1570" fmla="*/ 2646 h 10000"/>
                  <a:gd name="connsiteX2-1571" fmla="*/ 2739 w 11489"/>
                  <a:gd name="connsiteY2-1572" fmla="*/ 1235 h 10000"/>
                  <a:gd name="connsiteX3-1573" fmla="*/ 3777 w 11489"/>
                  <a:gd name="connsiteY3-1574" fmla="*/ 2989 h 10000"/>
                  <a:gd name="connsiteX4-1575" fmla="*/ 4606 w 11489"/>
                  <a:gd name="connsiteY4-1576" fmla="*/ 1149 h 10000"/>
                  <a:gd name="connsiteX5-1577" fmla="*/ 5916 w 11489"/>
                  <a:gd name="connsiteY5-1578" fmla="*/ 1809 h 10000"/>
                  <a:gd name="connsiteX6-1579" fmla="*/ 6890 w 11489"/>
                  <a:gd name="connsiteY6-1580" fmla="*/ 1 h 10000"/>
                  <a:gd name="connsiteX7-1581" fmla="*/ 8341 w 11489"/>
                  <a:gd name="connsiteY7-1582" fmla="*/ 2139 h 10000"/>
                  <a:gd name="connsiteX8-1583" fmla="*/ 10072 w 11489"/>
                  <a:gd name="connsiteY8-1584" fmla="*/ 821 h 10000"/>
                  <a:gd name="connsiteX9-1585" fmla="*/ 11488 w 11489"/>
                  <a:gd name="connsiteY9-1586" fmla="*/ 3605 h 10000"/>
                  <a:gd name="connsiteX10-1587" fmla="*/ 9882 w 11489"/>
                  <a:gd name="connsiteY10-1588" fmla="*/ 6905 h 10000"/>
                  <a:gd name="connsiteX11-1589" fmla="*/ 8336 w 11489"/>
                  <a:gd name="connsiteY11-1590" fmla="*/ 6753 h 10000"/>
                  <a:gd name="connsiteX12-1591" fmla="*/ 6966 w 11489"/>
                  <a:gd name="connsiteY12-1592" fmla="*/ 9455 h 10000"/>
                  <a:gd name="connsiteX13-1593" fmla="*/ 5917 w 11489"/>
                  <a:gd name="connsiteY13-1594" fmla="*/ 8358 h 10000"/>
                  <a:gd name="connsiteX14-1595" fmla="*/ 4807 w 11489"/>
                  <a:gd name="connsiteY14-1596" fmla="*/ 9681 h 10000"/>
                  <a:gd name="connsiteX15-1597" fmla="*/ 3878 w 11489"/>
                  <a:gd name="connsiteY15-1598" fmla="*/ 8579 h 10000"/>
                  <a:gd name="connsiteX16-1599" fmla="*/ 2682 w 11489"/>
                  <a:gd name="connsiteY16-1600" fmla="*/ 10000 h 10000"/>
                  <a:gd name="connsiteX17-1601" fmla="*/ 2075 w 11489"/>
                  <a:gd name="connsiteY17-1602" fmla="*/ 7704 h 10000"/>
                  <a:gd name="connsiteX18-1603" fmla="*/ 1184 w 11489"/>
                  <a:gd name="connsiteY18-1604" fmla="*/ 7903 h 10000"/>
                  <a:gd name="connsiteX19-1605" fmla="*/ 1074 w 11489"/>
                  <a:gd name="connsiteY19-1606" fmla="*/ 2711 h 10000"/>
                  <a:gd name="connsiteX0-1607" fmla="*/ 1074 w 10825"/>
                  <a:gd name="connsiteY0-1608" fmla="*/ 2711 h 10000"/>
                  <a:gd name="connsiteX1-1609" fmla="*/ 2119 w 10825"/>
                  <a:gd name="connsiteY1-1610" fmla="*/ 2646 h 10000"/>
                  <a:gd name="connsiteX2-1611" fmla="*/ 2739 w 10825"/>
                  <a:gd name="connsiteY2-1612" fmla="*/ 1235 h 10000"/>
                  <a:gd name="connsiteX3-1613" fmla="*/ 3777 w 10825"/>
                  <a:gd name="connsiteY3-1614" fmla="*/ 2989 h 10000"/>
                  <a:gd name="connsiteX4-1615" fmla="*/ 4606 w 10825"/>
                  <a:gd name="connsiteY4-1616" fmla="*/ 1149 h 10000"/>
                  <a:gd name="connsiteX5-1617" fmla="*/ 5916 w 10825"/>
                  <a:gd name="connsiteY5-1618" fmla="*/ 1809 h 10000"/>
                  <a:gd name="connsiteX6-1619" fmla="*/ 6890 w 10825"/>
                  <a:gd name="connsiteY6-1620" fmla="*/ 1 h 10000"/>
                  <a:gd name="connsiteX7-1621" fmla="*/ 8341 w 10825"/>
                  <a:gd name="connsiteY7-1622" fmla="*/ 2139 h 10000"/>
                  <a:gd name="connsiteX8-1623" fmla="*/ 10072 w 10825"/>
                  <a:gd name="connsiteY8-1624" fmla="*/ 821 h 10000"/>
                  <a:gd name="connsiteX9-1625" fmla="*/ 10823 w 10825"/>
                  <a:gd name="connsiteY9-1626" fmla="*/ 7037 h 10000"/>
                  <a:gd name="connsiteX10-1627" fmla="*/ 9882 w 10825"/>
                  <a:gd name="connsiteY10-1628" fmla="*/ 6905 h 10000"/>
                  <a:gd name="connsiteX11-1629" fmla="*/ 8336 w 10825"/>
                  <a:gd name="connsiteY11-1630" fmla="*/ 6753 h 10000"/>
                  <a:gd name="connsiteX12-1631" fmla="*/ 6966 w 10825"/>
                  <a:gd name="connsiteY12-1632" fmla="*/ 9455 h 10000"/>
                  <a:gd name="connsiteX13-1633" fmla="*/ 5917 w 10825"/>
                  <a:gd name="connsiteY13-1634" fmla="*/ 8358 h 10000"/>
                  <a:gd name="connsiteX14-1635" fmla="*/ 4807 w 10825"/>
                  <a:gd name="connsiteY14-1636" fmla="*/ 9681 h 10000"/>
                  <a:gd name="connsiteX15-1637" fmla="*/ 3878 w 10825"/>
                  <a:gd name="connsiteY15-1638" fmla="*/ 8579 h 10000"/>
                  <a:gd name="connsiteX16-1639" fmla="*/ 2682 w 10825"/>
                  <a:gd name="connsiteY16-1640" fmla="*/ 10000 h 10000"/>
                  <a:gd name="connsiteX17-1641" fmla="*/ 2075 w 10825"/>
                  <a:gd name="connsiteY17-1642" fmla="*/ 7704 h 10000"/>
                  <a:gd name="connsiteX18-1643" fmla="*/ 1184 w 10825"/>
                  <a:gd name="connsiteY18-1644" fmla="*/ 7903 h 10000"/>
                  <a:gd name="connsiteX19-1645" fmla="*/ 1074 w 10825"/>
                  <a:gd name="connsiteY19-1646" fmla="*/ 2711 h 10000"/>
                  <a:gd name="connsiteX0-1647" fmla="*/ 1074 w 10825"/>
                  <a:gd name="connsiteY0-1648" fmla="*/ 2711 h 10000"/>
                  <a:gd name="connsiteX1-1649" fmla="*/ 2119 w 10825"/>
                  <a:gd name="connsiteY1-1650" fmla="*/ 2646 h 10000"/>
                  <a:gd name="connsiteX2-1651" fmla="*/ 2739 w 10825"/>
                  <a:gd name="connsiteY2-1652" fmla="*/ 1235 h 10000"/>
                  <a:gd name="connsiteX3-1653" fmla="*/ 3777 w 10825"/>
                  <a:gd name="connsiteY3-1654" fmla="*/ 2989 h 10000"/>
                  <a:gd name="connsiteX4-1655" fmla="*/ 4606 w 10825"/>
                  <a:gd name="connsiteY4-1656" fmla="*/ 1149 h 10000"/>
                  <a:gd name="connsiteX5-1657" fmla="*/ 5916 w 10825"/>
                  <a:gd name="connsiteY5-1658" fmla="*/ 1809 h 10000"/>
                  <a:gd name="connsiteX6-1659" fmla="*/ 6890 w 10825"/>
                  <a:gd name="connsiteY6-1660" fmla="*/ 1 h 10000"/>
                  <a:gd name="connsiteX7-1661" fmla="*/ 8341 w 10825"/>
                  <a:gd name="connsiteY7-1662" fmla="*/ 2139 h 10000"/>
                  <a:gd name="connsiteX8-1663" fmla="*/ 9703 w 10825"/>
                  <a:gd name="connsiteY8-1664" fmla="*/ 2075 h 10000"/>
                  <a:gd name="connsiteX9-1665" fmla="*/ 10823 w 10825"/>
                  <a:gd name="connsiteY9-1666" fmla="*/ 7037 h 10000"/>
                  <a:gd name="connsiteX10-1667" fmla="*/ 9882 w 10825"/>
                  <a:gd name="connsiteY10-1668" fmla="*/ 6905 h 10000"/>
                  <a:gd name="connsiteX11-1669" fmla="*/ 8336 w 10825"/>
                  <a:gd name="connsiteY11-1670" fmla="*/ 6753 h 10000"/>
                  <a:gd name="connsiteX12-1671" fmla="*/ 6966 w 10825"/>
                  <a:gd name="connsiteY12-1672" fmla="*/ 9455 h 10000"/>
                  <a:gd name="connsiteX13-1673" fmla="*/ 5917 w 10825"/>
                  <a:gd name="connsiteY13-1674" fmla="*/ 8358 h 10000"/>
                  <a:gd name="connsiteX14-1675" fmla="*/ 4807 w 10825"/>
                  <a:gd name="connsiteY14-1676" fmla="*/ 9681 h 10000"/>
                  <a:gd name="connsiteX15-1677" fmla="*/ 3878 w 10825"/>
                  <a:gd name="connsiteY15-1678" fmla="*/ 8579 h 10000"/>
                  <a:gd name="connsiteX16-1679" fmla="*/ 2682 w 10825"/>
                  <a:gd name="connsiteY16-1680" fmla="*/ 10000 h 10000"/>
                  <a:gd name="connsiteX17-1681" fmla="*/ 2075 w 10825"/>
                  <a:gd name="connsiteY17-1682" fmla="*/ 7704 h 10000"/>
                  <a:gd name="connsiteX18-1683" fmla="*/ 1184 w 10825"/>
                  <a:gd name="connsiteY18-1684" fmla="*/ 7903 h 10000"/>
                  <a:gd name="connsiteX19-1685" fmla="*/ 1074 w 10825"/>
                  <a:gd name="connsiteY19-1686" fmla="*/ 2711 h 10000"/>
                  <a:gd name="connsiteX0-1687" fmla="*/ 1074 w 10825"/>
                  <a:gd name="connsiteY0-1688" fmla="*/ 2711 h 10000"/>
                  <a:gd name="connsiteX1-1689" fmla="*/ 2119 w 10825"/>
                  <a:gd name="connsiteY1-1690" fmla="*/ 2646 h 10000"/>
                  <a:gd name="connsiteX2-1691" fmla="*/ 2739 w 10825"/>
                  <a:gd name="connsiteY2-1692" fmla="*/ 1235 h 10000"/>
                  <a:gd name="connsiteX3-1693" fmla="*/ 3777 w 10825"/>
                  <a:gd name="connsiteY3-1694" fmla="*/ 2989 h 10000"/>
                  <a:gd name="connsiteX4-1695" fmla="*/ 4606 w 10825"/>
                  <a:gd name="connsiteY4-1696" fmla="*/ 1149 h 10000"/>
                  <a:gd name="connsiteX5-1697" fmla="*/ 5916 w 10825"/>
                  <a:gd name="connsiteY5-1698" fmla="*/ 1809 h 10000"/>
                  <a:gd name="connsiteX6-1699" fmla="*/ 6890 w 10825"/>
                  <a:gd name="connsiteY6-1700" fmla="*/ 1 h 10000"/>
                  <a:gd name="connsiteX7-1701" fmla="*/ 8341 w 10825"/>
                  <a:gd name="connsiteY7-1702" fmla="*/ 2139 h 10000"/>
                  <a:gd name="connsiteX8-1703" fmla="*/ 9703 w 10825"/>
                  <a:gd name="connsiteY8-1704" fmla="*/ 2075 h 10000"/>
                  <a:gd name="connsiteX9-1705" fmla="*/ 10823 w 10825"/>
                  <a:gd name="connsiteY9-1706" fmla="*/ 7037 h 10000"/>
                  <a:gd name="connsiteX10-1707" fmla="*/ 9882 w 10825"/>
                  <a:gd name="connsiteY10-1708" fmla="*/ 7723 h 10000"/>
                  <a:gd name="connsiteX11-1709" fmla="*/ 8336 w 10825"/>
                  <a:gd name="connsiteY11-1710" fmla="*/ 6753 h 10000"/>
                  <a:gd name="connsiteX12-1711" fmla="*/ 6966 w 10825"/>
                  <a:gd name="connsiteY12-1712" fmla="*/ 9455 h 10000"/>
                  <a:gd name="connsiteX13-1713" fmla="*/ 5917 w 10825"/>
                  <a:gd name="connsiteY13-1714" fmla="*/ 8358 h 10000"/>
                  <a:gd name="connsiteX14-1715" fmla="*/ 4807 w 10825"/>
                  <a:gd name="connsiteY14-1716" fmla="*/ 9681 h 10000"/>
                  <a:gd name="connsiteX15-1717" fmla="*/ 3878 w 10825"/>
                  <a:gd name="connsiteY15-1718" fmla="*/ 8579 h 10000"/>
                  <a:gd name="connsiteX16-1719" fmla="*/ 2682 w 10825"/>
                  <a:gd name="connsiteY16-1720" fmla="*/ 10000 h 10000"/>
                  <a:gd name="connsiteX17-1721" fmla="*/ 2075 w 10825"/>
                  <a:gd name="connsiteY17-1722" fmla="*/ 7704 h 10000"/>
                  <a:gd name="connsiteX18-1723" fmla="*/ 1184 w 10825"/>
                  <a:gd name="connsiteY18-1724" fmla="*/ 7903 h 10000"/>
                  <a:gd name="connsiteX19-1725" fmla="*/ 1074 w 10825"/>
                  <a:gd name="connsiteY19-1726" fmla="*/ 2711 h 10000"/>
                  <a:gd name="connsiteX0-1727" fmla="*/ 1074 w 10825"/>
                  <a:gd name="connsiteY0-1728" fmla="*/ 2711 h 10000"/>
                  <a:gd name="connsiteX1-1729" fmla="*/ 2119 w 10825"/>
                  <a:gd name="connsiteY1-1730" fmla="*/ 2646 h 10000"/>
                  <a:gd name="connsiteX2-1731" fmla="*/ 2739 w 10825"/>
                  <a:gd name="connsiteY2-1732" fmla="*/ 1235 h 10000"/>
                  <a:gd name="connsiteX3-1733" fmla="*/ 3777 w 10825"/>
                  <a:gd name="connsiteY3-1734" fmla="*/ 2989 h 10000"/>
                  <a:gd name="connsiteX4-1735" fmla="*/ 4606 w 10825"/>
                  <a:gd name="connsiteY4-1736" fmla="*/ 1149 h 10000"/>
                  <a:gd name="connsiteX5-1737" fmla="*/ 5916 w 10825"/>
                  <a:gd name="connsiteY5-1738" fmla="*/ 1809 h 10000"/>
                  <a:gd name="connsiteX6-1739" fmla="*/ 6890 w 10825"/>
                  <a:gd name="connsiteY6-1740" fmla="*/ 1 h 10000"/>
                  <a:gd name="connsiteX7-1741" fmla="*/ 8341 w 10825"/>
                  <a:gd name="connsiteY7-1742" fmla="*/ 2139 h 10000"/>
                  <a:gd name="connsiteX8-1743" fmla="*/ 9703 w 10825"/>
                  <a:gd name="connsiteY8-1744" fmla="*/ 2075 h 10000"/>
                  <a:gd name="connsiteX9-1745" fmla="*/ 10823 w 10825"/>
                  <a:gd name="connsiteY9-1746" fmla="*/ 7037 h 10000"/>
                  <a:gd name="connsiteX10-1747" fmla="*/ 9882 w 10825"/>
                  <a:gd name="connsiteY10-1748" fmla="*/ 7723 h 10000"/>
                  <a:gd name="connsiteX11-1749" fmla="*/ 8336 w 10825"/>
                  <a:gd name="connsiteY11-1750" fmla="*/ 6753 h 10000"/>
                  <a:gd name="connsiteX12-1751" fmla="*/ 7014 w 10825"/>
                  <a:gd name="connsiteY12-1752" fmla="*/ 7983 h 10000"/>
                  <a:gd name="connsiteX13-1753" fmla="*/ 5917 w 10825"/>
                  <a:gd name="connsiteY13-1754" fmla="*/ 8358 h 10000"/>
                  <a:gd name="connsiteX14-1755" fmla="*/ 4807 w 10825"/>
                  <a:gd name="connsiteY14-1756" fmla="*/ 9681 h 10000"/>
                  <a:gd name="connsiteX15-1757" fmla="*/ 3878 w 10825"/>
                  <a:gd name="connsiteY15-1758" fmla="*/ 8579 h 10000"/>
                  <a:gd name="connsiteX16-1759" fmla="*/ 2682 w 10825"/>
                  <a:gd name="connsiteY16-1760" fmla="*/ 10000 h 10000"/>
                  <a:gd name="connsiteX17-1761" fmla="*/ 2075 w 10825"/>
                  <a:gd name="connsiteY17-1762" fmla="*/ 7704 h 10000"/>
                  <a:gd name="connsiteX18-1763" fmla="*/ 1184 w 10825"/>
                  <a:gd name="connsiteY18-1764" fmla="*/ 7903 h 10000"/>
                  <a:gd name="connsiteX19-1765" fmla="*/ 1074 w 10825"/>
                  <a:gd name="connsiteY19-1766" fmla="*/ 2711 h 10000"/>
                  <a:gd name="connsiteX0-1767" fmla="*/ 1074 w 10825"/>
                  <a:gd name="connsiteY0-1768" fmla="*/ 2711 h 10000"/>
                  <a:gd name="connsiteX1-1769" fmla="*/ 2119 w 10825"/>
                  <a:gd name="connsiteY1-1770" fmla="*/ 2646 h 10000"/>
                  <a:gd name="connsiteX2-1771" fmla="*/ 2739 w 10825"/>
                  <a:gd name="connsiteY2-1772" fmla="*/ 1235 h 10000"/>
                  <a:gd name="connsiteX3-1773" fmla="*/ 3777 w 10825"/>
                  <a:gd name="connsiteY3-1774" fmla="*/ 2989 h 10000"/>
                  <a:gd name="connsiteX4-1775" fmla="*/ 4606 w 10825"/>
                  <a:gd name="connsiteY4-1776" fmla="*/ 1149 h 10000"/>
                  <a:gd name="connsiteX5-1777" fmla="*/ 5916 w 10825"/>
                  <a:gd name="connsiteY5-1778" fmla="*/ 1809 h 10000"/>
                  <a:gd name="connsiteX6-1779" fmla="*/ 6890 w 10825"/>
                  <a:gd name="connsiteY6-1780" fmla="*/ 1 h 10000"/>
                  <a:gd name="connsiteX7-1781" fmla="*/ 8341 w 10825"/>
                  <a:gd name="connsiteY7-1782" fmla="*/ 2139 h 10000"/>
                  <a:gd name="connsiteX8-1783" fmla="*/ 9703 w 10825"/>
                  <a:gd name="connsiteY8-1784" fmla="*/ 2075 h 10000"/>
                  <a:gd name="connsiteX9-1785" fmla="*/ 10823 w 10825"/>
                  <a:gd name="connsiteY9-1786" fmla="*/ 7037 h 10000"/>
                  <a:gd name="connsiteX10-1787" fmla="*/ 9882 w 10825"/>
                  <a:gd name="connsiteY10-1788" fmla="*/ 7723 h 10000"/>
                  <a:gd name="connsiteX11-1789" fmla="*/ 8336 w 10825"/>
                  <a:gd name="connsiteY11-1790" fmla="*/ 6753 h 10000"/>
                  <a:gd name="connsiteX12-1791" fmla="*/ 7014 w 10825"/>
                  <a:gd name="connsiteY12-1792" fmla="*/ 7983 h 10000"/>
                  <a:gd name="connsiteX13-1793" fmla="*/ 5917 w 10825"/>
                  <a:gd name="connsiteY13-1794" fmla="*/ 6722 h 10000"/>
                  <a:gd name="connsiteX14-1795" fmla="*/ 4807 w 10825"/>
                  <a:gd name="connsiteY14-1796" fmla="*/ 9681 h 10000"/>
                  <a:gd name="connsiteX15-1797" fmla="*/ 3878 w 10825"/>
                  <a:gd name="connsiteY15-1798" fmla="*/ 8579 h 10000"/>
                  <a:gd name="connsiteX16-1799" fmla="*/ 2682 w 10825"/>
                  <a:gd name="connsiteY16-1800" fmla="*/ 10000 h 10000"/>
                  <a:gd name="connsiteX17-1801" fmla="*/ 2075 w 10825"/>
                  <a:gd name="connsiteY17-1802" fmla="*/ 7704 h 10000"/>
                  <a:gd name="connsiteX18-1803" fmla="*/ 1184 w 10825"/>
                  <a:gd name="connsiteY18-1804" fmla="*/ 7903 h 10000"/>
                  <a:gd name="connsiteX19-1805" fmla="*/ 1074 w 10825"/>
                  <a:gd name="connsiteY19-1806" fmla="*/ 2711 h 10000"/>
                  <a:gd name="connsiteX0-1807" fmla="*/ 1074 w 10825"/>
                  <a:gd name="connsiteY0-1808" fmla="*/ 2711 h 10000"/>
                  <a:gd name="connsiteX1-1809" fmla="*/ 2119 w 10825"/>
                  <a:gd name="connsiteY1-1810" fmla="*/ 2646 h 10000"/>
                  <a:gd name="connsiteX2-1811" fmla="*/ 2739 w 10825"/>
                  <a:gd name="connsiteY2-1812" fmla="*/ 1235 h 10000"/>
                  <a:gd name="connsiteX3-1813" fmla="*/ 3777 w 10825"/>
                  <a:gd name="connsiteY3-1814" fmla="*/ 2989 h 10000"/>
                  <a:gd name="connsiteX4-1815" fmla="*/ 4606 w 10825"/>
                  <a:gd name="connsiteY4-1816" fmla="*/ 1149 h 10000"/>
                  <a:gd name="connsiteX5-1817" fmla="*/ 5916 w 10825"/>
                  <a:gd name="connsiteY5-1818" fmla="*/ 1809 h 10000"/>
                  <a:gd name="connsiteX6-1819" fmla="*/ 6890 w 10825"/>
                  <a:gd name="connsiteY6-1820" fmla="*/ 1 h 10000"/>
                  <a:gd name="connsiteX7-1821" fmla="*/ 8341 w 10825"/>
                  <a:gd name="connsiteY7-1822" fmla="*/ 2139 h 10000"/>
                  <a:gd name="connsiteX8-1823" fmla="*/ 9703 w 10825"/>
                  <a:gd name="connsiteY8-1824" fmla="*/ 2075 h 10000"/>
                  <a:gd name="connsiteX9-1825" fmla="*/ 10823 w 10825"/>
                  <a:gd name="connsiteY9-1826" fmla="*/ 7037 h 10000"/>
                  <a:gd name="connsiteX10-1827" fmla="*/ 9882 w 10825"/>
                  <a:gd name="connsiteY10-1828" fmla="*/ 7723 h 10000"/>
                  <a:gd name="connsiteX11-1829" fmla="*/ 8336 w 10825"/>
                  <a:gd name="connsiteY11-1830" fmla="*/ 6753 h 10000"/>
                  <a:gd name="connsiteX12-1831" fmla="*/ 7014 w 10825"/>
                  <a:gd name="connsiteY12-1832" fmla="*/ 7983 h 10000"/>
                  <a:gd name="connsiteX13-1833" fmla="*/ 5917 w 10825"/>
                  <a:gd name="connsiteY13-1834" fmla="*/ 6722 h 10000"/>
                  <a:gd name="connsiteX14-1835" fmla="*/ 4807 w 10825"/>
                  <a:gd name="connsiteY14-1836" fmla="*/ 9681 h 10000"/>
                  <a:gd name="connsiteX15-1837" fmla="*/ 3878 w 10825"/>
                  <a:gd name="connsiteY15-1838" fmla="*/ 6943 h 10000"/>
                  <a:gd name="connsiteX16-1839" fmla="*/ 2682 w 10825"/>
                  <a:gd name="connsiteY16-1840" fmla="*/ 10000 h 10000"/>
                  <a:gd name="connsiteX17-1841" fmla="*/ 2075 w 10825"/>
                  <a:gd name="connsiteY17-1842" fmla="*/ 7704 h 10000"/>
                  <a:gd name="connsiteX18-1843" fmla="*/ 1184 w 10825"/>
                  <a:gd name="connsiteY18-1844" fmla="*/ 7903 h 10000"/>
                  <a:gd name="connsiteX19-1845" fmla="*/ 1074 w 10825"/>
                  <a:gd name="connsiteY19-1846" fmla="*/ 2711 h 10000"/>
                  <a:gd name="connsiteX0-1847" fmla="*/ 1074 w 10825"/>
                  <a:gd name="connsiteY0-1848" fmla="*/ 2711 h 10000"/>
                  <a:gd name="connsiteX1-1849" fmla="*/ 2119 w 10825"/>
                  <a:gd name="connsiteY1-1850" fmla="*/ 2646 h 10000"/>
                  <a:gd name="connsiteX2-1851" fmla="*/ 2739 w 10825"/>
                  <a:gd name="connsiteY2-1852" fmla="*/ 1235 h 10000"/>
                  <a:gd name="connsiteX3-1853" fmla="*/ 3777 w 10825"/>
                  <a:gd name="connsiteY3-1854" fmla="*/ 2989 h 10000"/>
                  <a:gd name="connsiteX4-1855" fmla="*/ 4606 w 10825"/>
                  <a:gd name="connsiteY4-1856" fmla="*/ 1149 h 10000"/>
                  <a:gd name="connsiteX5-1857" fmla="*/ 5916 w 10825"/>
                  <a:gd name="connsiteY5-1858" fmla="*/ 1809 h 10000"/>
                  <a:gd name="connsiteX6-1859" fmla="*/ 6890 w 10825"/>
                  <a:gd name="connsiteY6-1860" fmla="*/ 1 h 10000"/>
                  <a:gd name="connsiteX7-1861" fmla="*/ 8341 w 10825"/>
                  <a:gd name="connsiteY7-1862" fmla="*/ 2139 h 10000"/>
                  <a:gd name="connsiteX8-1863" fmla="*/ 9703 w 10825"/>
                  <a:gd name="connsiteY8-1864" fmla="*/ 2075 h 10000"/>
                  <a:gd name="connsiteX9-1865" fmla="*/ 10823 w 10825"/>
                  <a:gd name="connsiteY9-1866" fmla="*/ 7037 h 10000"/>
                  <a:gd name="connsiteX10-1867" fmla="*/ 9882 w 10825"/>
                  <a:gd name="connsiteY10-1868" fmla="*/ 7723 h 10000"/>
                  <a:gd name="connsiteX11-1869" fmla="*/ 8336 w 10825"/>
                  <a:gd name="connsiteY11-1870" fmla="*/ 6753 h 10000"/>
                  <a:gd name="connsiteX12-1871" fmla="*/ 7014 w 10825"/>
                  <a:gd name="connsiteY12-1872" fmla="*/ 7983 h 10000"/>
                  <a:gd name="connsiteX13-1873" fmla="*/ 5917 w 10825"/>
                  <a:gd name="connsiteY13-1874" fmla="*/ 6722 h 10000"/>
                  <a:gd name="connsiteX14-1875" fmla="*/ 4855 w 10825"/>
                  <a:gd name="connsiteY14-1876" fmla="*/ 8263 h 10000"/>
                  <a:gd name="connsiteX15-1877" fmla="*/ 3878 w 10825"/>
                  <a:gd name="connsiteY15-1878" fmla="*/ 6943 h 10000"/>
                  <a:gd name="connsiteX16-1879" fmla="*/ 2682 w 10825"/>
                  <a:gd name="connsiteY16-1880" fmla="*/ 10000 h 10000"/>
                  <a:gd name="connsiteX17-1881" fmla="*/ 2075 w 10825"/>
                  <a:gd name="connsiteY17-1882" fmla="*/ 7704 h 10000"/>
                  <a:gd name="connsiteX18-1883" fmla="*/ 1184 w 10825"/>
                  <a:gd name="connsiteY18-1884" fmla="*/ 7903 h 10000"/>
                  <a:gd name="connsiteX19-1885" fmla="*/ 1074 w 10825"/>
                  <a:gd name="connsiteY19-1886" fmla="*/ 2711 h 10000"/>
                  <a:gd name="connsiteX0-1887" fmla="*/ 1074 w 10825"/>
                  <a:gd name="connsiteY0-1888" fmla="*/ 2711 h 8748"/>
                  <a:gd name="connsiteX1-1889" fmla="*/ 2119 w 10825"/>
                  <a:gd name="connsiteY1-1890" fmla="*/ 2646 h 8748"/>
                  <a:gd name="connsiteX2-1891" fmla="*/ 2739 w 10825"/>
                  <a:gd name="connsiteY2-1892" fmla="*/ 1235 h 8748"/>
                  <a:gd name="connsiteX3-1893" fmla="*/ 3777 w 10825"/>
                  <a:gd name="connsiteY3-1894" fmla="*/ 2989 h 8748"/>
                  <a:gd name="connsiteX4-1895" fmla="*/ 4606 w 10825"/>
                  <a:gd name="connsiteY4-1896" fmla="*/ 1149 h 8748"/>
                  <a:gd name="connsiteX5-1897" fmla="*/ 5916 w 10825"/>
                  <a:gd name="connsiteY5-1898" fmla="*/ 1809 h 8748"/>
                  <a:gd name="connsiteX6-1899" fmla="*/ 6890 w 10825"/>
                  <a:gd name="connsiteY6-1900" fmla="*/ 1 h 8748"/>
                  <a:gd name="connsiteX7-1901" fmla="*/ 8341 w 10825"/>
                  <a:gd name="connsiteY7-1902" fmla="*/ 2139 h 8748"/>
                  <a:gd name="connsiteX8-1903" fmla="*/ 9703 w 10825"/>
                  <a:gd name="connsiteY8-1904" fmla="*/ 2075 h 8748"/>
                  <a:gd name="connsiteX9-1905" fmla="*/ 10823 w 10825"/>
                  <a:gd name="connsiteY9-1906" fmla="*/ 7037 h 8748"/>
                  <a:gd name="connsiteX10-1907" fmla="*/ 9882 w 10825"/>
                  <a:gd name="connsiteY10-1908" fmla="*/ 7723 h 8748"/>
                  <a:gd name="connsiteX11-1909" fmla="*/ 8336 w 10825"/>
                  <a:gd name="connsiteY11-1910" fmla="*/ 6753 h 8748"/>
                  <a:gd name="connsiteX12-1911" fmla="*/ 7014 w 10825"/>
                  <a:gd name="connsiteY12-1912" fmla="*/ 7983 h 8748"/>
                  <a:gd name="connsiteX13-1913" fmla="*/ 5917 w 10825"/>
                  <a:gd name="connsiteY13-1914" fmla="*/ 6722 h 8748"/>
                  <a:gd name="connsiteX14-1915" fmla="*/ 4855 w 10825"/>
                  <a:gd name="connsiteY14-1916" fmla="*/ 8263 h 8748"/>
                  <a:gd name="connsiteX15-1917" fmla="*/ 3878 w 10825"/>
                  <a:gd name="connsiteY15-1918" fmla="*/ 6943 h 8748"/>
                  <a:gd name="connsiteX16-1919" fmla="*/ 2810 w 10825"/>
                  <a:gd name="connsiteY16-1920" fmla="*/ 8746 h 8748"/>
                  <a:gd name="connsiteX17-1921" fmla="*/ 2075 w 10825"/>
                  <a:gd name="connsiteY17-1922" fmla="*/ 7704 h 8748"/>
                  <a:gd name="connsiteX18-1923" fmla="*/ 1184 w 10825"/>
                  <a:gd name="connsiteY18-1924" fmla="*/ 7903 h 8748"/>
                  <a:gd name="connsiteX19-1925" fmla="*/ 1074 w 10825"/>
                  <a:gd name="connsiteY19-1926" fmla="*/ 2711 h 8748"/>
                  <a:gd name="connsiteX0-1927" fmla="*/ 1022 w 10030"/>
                  <a:gd name="connsiteY0-1928" fmla="*/ 3099 h 10000"/>
                  <a:gd name="connsiteX1-1929" fmla="*/ 1988 w 10030"/>
                  <a:gd name="connsiteY1-1930" fmla="*/ 3025 h 10000"/>
                  <a:gd name="connsiteX2-1931" fmla="*/ 2560 w 10030"/>
                  <a:gd name="connsiteY2-1932" fmla="*/ 1412 h 10000"/>
                  <a:gd name="connsiteX3-1933" fmla="*/ 3519 w 10030"/>
                  <a:gd name="connsiteY3-1934" fmla="*/ 3417 h 10000"/>
                  <a:gd name="connsiteX4-1935" fmla="*/ 4285 w 10030"/>
                  <a:gd name="connsiteY4-1936" fmla="*/ 1313 h 10000"/>
                  <a:gd name="connsiteX5-1937" fmla="*/ 5495 w 10030"/>
                  <a:gd name="connsiteY5-1938" fmla="*/ 2068 h 10000"/>
                  <a:gd name="connsiteX6-1939" fmla="*/ 6395 w 10030"/>
                  <a:gd name="connsiteY6-1940" fmla="*/ 1 h 10000"/>
                  <a:gd name="connsiteX7-1941" fmla="*/ 7735 w 10030"/>
                  <a:gd name="connsiteY7-1942" fmla="*/ 2445 h 10000"/>
                  <a:gd name="connsiteX8-1943" fmla="*/ 8994 w 10030"/>
                  <a:gd name="connsiteY8-1944" fmla="*/ 2372 h 10000"/>
                  <a:gd name="connsiteX9-1945" fmla="*/ 10028 w 10030"/>
                  <a:gd name="connsiteY9-1946" fmla="*/ 8044 h 10000"/>
                  <a:gd name="connsiteX10-1947" fmla="*/ 9159 w 10030"/>
                  <a:gd name="connsiteY10-1948" fmla="*/ 8828 h 10000"/>
                  <a:gd name="connsiteX11-1949" fmla="*/ 7731 w 10030"/>
                  <a:gd name="connsiteY11-1950" fmla="*/ 7719 h 10000"/>
                  <a:gd name="connsiteX12-1951" fmla="*/ 6509 w 10030"/>
                  <a:gd name="connsiteY12-1952" fmla="*/ 9126 h 10000"/>
                  <a:gd name="connsiteX13-1953" fmla="*/ 5496 w 10030"/>
                  <a:gd name="connsiteY13-1954" fmla="*/ 7684 h 10000"/>
                  <a:gd name="connsiteX14-1955" fmla="*/ 4515 w 10030"/>
                  <a:gd name="connsiteY14-1956" fmla="*/ 9446 h 10000"/>
                  <a:gd name="connsiteX15-1957" fmla="*/ 3612 w 10030"/>
                  <a:gd name="connsiteY15-1958" fmla="*/ 7937 h 10000"/>
                  <a:gd name="connsiteX16-1959" fmla="*/ 2626 w 10030"/>
                  <a:gd name="connsiteY16-1960" fmla="*/ 9998 h 10000"/>
                  <a:gd name="connsiteX17-1961" fmla="*/ 1947 w 10030"/>
                  <a:gd name="connsiteY17-1962" fmla="*/ 8807 h 10000"/>
                  <a:gd name="connsiteX18-1963" fmla="*/ 1035 w 10030"/>
                  <a:gd name="connsiteY18-1964" fmla="*/ 7039 h 10000"/>
                  <a:gd name="connsiteX19-1965" fmla="*/ 1022 w 10030"/>
                  <a:gd name="connsiteY19-1966" fmla="*/ 3099 h 10000"/>
                  <a:gd name="connsiteX0-1967" fmla="*/ 1022 w 10030"/>
                  <a:gd name="connsiteY0-1968" fmla="*/ 3099 h 9998"/>
                  <a:gd name="connsiteX1-1969" fmla="*/ 1988 w 10030"/>
                  <a:gd name="connsiteY1-1970" fmla="*/ 3025 h 9998"/>
                  <a:gd name="connsiteX2-1971" fmla="*/ 2560 w 10030"/>
                  <a:gd name="connsiteY2-1972" fmla="*/ 1412 h 9998"/>
                  <a:gd name="connsiteX3-1973" fmla="*/ 3519 w 10030"/>
                  <a:gd name="connsiteY3-1974" fmla="*/ 3417 h 9998"/>
                  <a:gd name="connsiteX4-1975" fmla="*/ 4285 w 10030"/>
                  <a:gd name="connsiteY4-1976" fmla="*/ 1313 h 9998"/>
                  <a:gd name="connsiteX5-1977" fmla="*/ 5495 w 10030"/>
                  <a:gd name="connsiteY5-1978" fmla="*/ 2068 h 9998"/>
                  <a:gd name="connsiteX6-1979" fmla="*/ 6395 w 10030"/>
                  <a:gd name="connsiteY6-1980" fmla="*/ 1 h 9998"/>
                  <a:gd name="connsiteX7-1981" fmla="*/ 7735 w 10030"/>
                  <a:gd name="connsiteY7-1982" fmla="*/ 2445 h 9998"/>
                  <a:gd name="connsiteX8-1983" fmla="*/ 8994 w 10030"/>
                  <a:gd name="connsiteY8-1984" fmla="*/ 2372 h 9998"/>
                  <a:gd name="connsiteX9-1985" fmla="*/ 10028 w 10030"/>
                  <a:gd name="connsiteY9-1986" fmla="*/ 8044 h 9998"/>
                  <a:gd name="connsiteX10-1987" fmla="*/ 9159 w 10030"/>
                  <a:gd name="connsiteY10-1988" fmla="*/ 8828 h 9998"/>
                  <a:gd name="connsiteX11-1989" fmla="*/ 7731 w 10030"/>
                  <a:gd name="connsiteY11-1990" fmla="*/ 7719 h 9998"/>
                  <a:gd name="connsiteX12-1991" fmla="*/ 6509 w 10030"/>
                  <a:gd name="connsiteY12-1992" fmla="*/ 9126 h 9998"/>
                  <a:gd name="connsiteX13-1993" fmla="*/ 5496 w 10030"/>
                  <a:gd name="connsiteY13-1994" fmla="*/ 7684 h 9998"/>
                  <a:gd name="connsiteX14-1995" fmla="*/ 4515 w 10030"/>
                  <a:gd name="connsiteY14-1996" fmla="*/ 9446 h 9998"/>
                  <a:gd name="connsiteX15-1997" fmla="*/ 3612 w 10030"/>
                  <a:gd name="connsiteY15-1998" fmla="*/ 7937 h 9998"/>
                  <a:gd name="connsiteX16-1999" fmla="*/ 2626 w 10030"/>
                  <a:gd name="connsiteY16-2000" fmla="*/ 9998 h 9998"/>
                  <a:gd name="connsiteX17-2001" fmla="*/ 2110 w 10030"/>
                  <a:gd name="connsiteY17-2002" fmla="*/ 6438 h 9998"/>
                  <a:gd name="connsiteX18-2003" fmla="*/ 1035 w 10030"/>
                  <a:gd name="connsiteY18-2004" fmla="*/ 7039 h 9998"/>
                  <a:gd name="connsiteX19-2005" fmla="*/ 1022 w 10030"/>
                  <a:gd name="connsiteY19-2006" fmla="*/ 3099 h 9998"/>
                  <a:gd name="connsiteX0-2007" fmla="*/ 1019 w 10000"/>
                  <a:gd name="connsiteY0-2008" fmla="*/ 3100 h 9454"/>
                  <a:gd name="connsiteX1-2009" fmla="*/ 1982 w 10000"/>
                  <a:gd name="connsiteY1-2010" fmla="*/ 3026 h 9454"/>
                  <a:gd name="connsiteX2-2011" fmla="*/ 2552 w 10000"/>
                  <a:gd name="connsiteY2-2012" fmla="*/ 1412 h 9454"/>
                  <a:gd name="connsiteX3-2013" fmla="*/ 3508 w 10000"/>
                  <a:gd name="connsiteY3-2014" fmla="*/ 3418 h 9454"/>
                  <a:gd name="connsiteX4-2015" fmla="*/ 4272 w 10000"/>
                  <a:gd name="connsiteY4-2016" fmla="*/ 1313 h 9454"/>
                  <a:gd name="connsiteX5-2017" fmla="*/ 5479 w 10000"/>
                  <a:gd name="connsiteY5-2018" fmla="*/ 2068 h 9454"/>
                  <a:gd name="connsiteX6-2019" fmla="*/ 6376 w 10000"/>
                  <a:gd name="connsiteY6-2020" fmla="*/ 1 h 9454"/>
                  <a:gd name="connsiteX7-2021" fmla="*/ 7712 w 10000"/>
                  <a:gd name="connsiteY7-2022" fmla="*/ 2445 h 9454"/>
                  <a:gd name="connsiteX8-2023" fmla="*/ 8967 w 10000"/>
                  <a:gd name="connsiteY8-2024" fmla="*/ 2372 h 9454"/>
                  <a:gd name="connsiteX9-2025" fmla="*/ 9998 w 10000"/>
                  <a:gd name="connsiteY9-2026" fmla="*/ 8046 h 9454"/>
                  <a:gd name="connsiteX10-2027" fmla="*/ 9132 w 10000"/>
                  <a:gd name="connsiteY10-2028" fmla="*/ 8830 h 9454"/>
                  <a:gd name="connsiteX11-2029" fmla="*/ 7708 w 10000"/>
                  <a:gd name="connsiteY11-2030" fmla="*/ 7721 h 9454"/>
                  <a:gd name="connsiteX12-2031" fmla="*/ 6490 w 10000"/>
                  <a:gd name="connsiteY12-2032" fmla="*/ 9128 h 9454"/>
                  <a:gd name="connsiteX13-2033" fmla="*/ 5480 w 10000"/>
                  <a:gd name="connsiteY13-2034" fmla="*/ 7686 h 9454"/>
                  <a:gd name="connsiteX14-2035" fmla="*/ 4501 w 10000"/>
                  <a:gd name="connsiteY14-2036" fmla="*/ 9448 h 9454"/>
                  <a:gd name="connsiteX15-2037" fmla="*/ 3601 w 10000"/>
                  <a:gd name="connsiteY15-2038" fmla="*/ 7939 h 9454"/>
                  <a:gd name="connsiteX16-2039" fmla="*/ 2751 w 10000"/>
                  <a:gd name="connsiteY16-2040" fmla="*/ 8441 h 9454"/>
                  <a:gd name="connsiteX17-2041" fmla="*/ 2104 w 10000"/>
                  <a:gd name="connsiteY17-2042" fmla="*/ 6439 h 9454"/>
                  <a:gd name="connsiteX18-2043" fmla="*/ 1032 w 10000"/>
                  <a:gd name="connsiteY18-2044" fmla="*/ 7040 h 9454"/>
                  <a:gd name="connsiteX19-2045" fmla="*/ 1019 w 10000"/>
                  <a:gd name="connsiteY19-2046" fmla="*/ 3100 h 9454"/>
                  <a:gd name="connsiteX0-2047" fmla="*/ 1019 w 10000"/>
                  <a:gd name="connsiteY0-2048" fmla="*/ 3279 h 10000"/>
                  <a:gd name="connsiteX1-2049" fmla="*/ 1982 w 10000"/>
                  <a:gd name="connsiteY1-2050" fmla="*/ 3201 h 10000"/>
                  <a:gd name="connsiteX2-2051" fmla="*/ 2552 w 10000"/>
                  <a:gd name="connsiteY2-2052" fmla="*/ 1494 h 10000"/>
                  <a:gd name="connsiteX3-2053" fmla="*/ 3508 w 10000"/>
                  <a:gd name="connsiteY3-2054" fmla="*/ 3615 h 10000"/>
                  <a:gd name="connsiteX4-2055" fmla="*/ 4272 w 10000"/>
                  <a:gd name="connsiteY4-2056" fmla="*/ 1389 h 10000"/>
                  <a:gd name="connsiteX5-2057" fmla="*/ 5479 w 10000"/>
                  <a:gd name="connsiteY5-2058" fmla="*/ 2187 h 10000"/>
                  <a:gd name="connsiteX6-2059" fmla="*/ 6376 w 10000"/>
                  <a:gd name="connsiteY6-2060" fmla="*/ 1 h 10000"/>
                  <a:gd name="connsiteX7-2061" fmla="*/ 7712 w 10000"/>
                  <a:gd name="connsiteY7-2062" fmla="*/ 2586 h 10000"/>
                  <a:gd name="connsiteX8-2063" fmla="*/ 8967 w 10000"/>
                  <a:gd name="connsiteY8-2064" fmla="*/ 2509 h 10000"/>
                  <a:gd name="connsiteX9-2065" fmla="*/ 9998 w 10000"/>
                  <a:gd name="connsiteY9-2066" fmla="*/ 8511 h 10000"/>
                  <a:gd name="connsiteX10-2067" fmla="*/ 9132 w 10000"/>
                  <a:gd name="connsiteY10-2068" fmla="*/ 9340 h 10000"/>
                  <a:gd name="connsiteX11-2069" fmla="*/ 7708 w 10000"/>
                  <a:gd name="connsiteY11-2070" fmla="*/ 8167 h 10000"/>
                  <a:gd name="connsiteX12-2071" fmla="*/ 6490 w 10000"/>
                  <a:gd name="connsiteY12-2072" fmla="*/ 9655 h 10000"/>
                  <a:gd name="connsiteX13-2073" fmla="*/ 5480 w 10000"/>
                  <a:gd name="connsiteY13-2074" fmla="*/ 8130 h 10000"/>
                  <a:gd name="connsiteX14-2075" fmla="*/ 4501 w 10000"/>
                  <a:gd name="connsiteY14-2076" fmla="*/ 9994 h 10000"/>
                  <a:gd name="connsiteX15-2077" fmla="*/ 3749 w 10000"/>
                  <a:gd name="connsiteY15-2078" fmla="*/ 6683 h 10000"/>
                  <a:gd name="connsiteX16-2079" fmla="*/ 2751 w 10000"/>
                  <a:gd name="connsiteY16-2080" fmla="*/ 8928 h 10000"/>
                  <a:gd name="connsiteX17-2081" fmla="*/ 2104 w 10000"/>
                  <a:gd name="connsiteY17-2082" fmla="*/ 6811 h 10000"/>
                  <a:gd name="connsiteX18-2083" fmla="*/ 1032 w 10000"/>
                  <a:gd name="connsiteY18-2084" fmla="*/ 7447 h 10000"/>
                  <a:gd name="connsiteX19-2085" fmla="*/ 1019 w 10000"/>
                  <a:gd name="connsiteY19-2086" fmla="*/ 3279 h 10000"/>
                  <a:gd name="connsiteX0-2087" fmla="*/ 1019 w 10000"/>
                  <a:gd name="connsiteY0-2088" fmla="*/ 3279 h 9655"/>
                  <a:gd name="connsiteX1-2089" fmla="*/ 1982 w 10000"/>
                  <a:gd name="connsiteY1-2090" fmla="*/ 3201 h 9655"/>
                  <a:gd name="connsiteX2-2091" fmla="*/ 2552 w 10000"/>
                  <a:gd name="connsiteY2-2092" fmla="*/ 1494 h 9655"/>
                  <a:gd name="connsiteX3-2093" fmla="*/ 3508 w 10000"/>
                  <a:gd name="connsiteY3-2094" fmla="*/ 3615 h 9655"/>
                  <a:gd name="connsiteX4-2095" fmla="*/ 4272 w 10000"/>
                  <a:gd name="connsiteY4-2096" fmla="*/ 1389 h 9655"/>
                  <a:gd name="connsiteX5-2097" fmla="*/ 5479 w 10000"/>
                  <a:gd name="connsiteY5-2098" fmla="*/ 2187 h 9655"/>
                  <a:gd name="connsiteX6-2099" fmla="*/ 6376 w 10000"/>
                  <a:gd name="connsiteY6-2100" fmla="*/ 1 h 9655"/>
                  <a:gd name="connsiteX7-2101" fmla="*/ 7712 w 10000"/>
                  <a:gd name="connsiteY7-2102" fmla="*/ 2586 h 9655"/>
                  <a:gd name="connsiteX8-2103" fmla="*/ 8967 w 10000"/>
                  <a:gd name="connsiteY8-2104" fmla="*/ 2509 h 9655"/>
                  <a:gd name="connsiteX9-2105" fmla="*/ 9998 w 10000"/>
                  <a:gd name="connsiteY9-2106" fmla="*/ 8511 h 9655"/>
                  <a:gd name="connsiteX10-2107" fmla="*/ 9132 w 10000"/>
                  <a:gd name="connsiteY10-2108" fmla="*/ 9340 h 9655"/>
                  <a:gd name="connsiteX11-2109" fmla="*/ 7708 w 10000"/>
                  <a:gd name="connsiteY11-2110" fmla="*/ 8167 h 9655"/>
                  <a:gd name="connsiteX12-2111" fmla="*/ 6490 w 10000"/>
                  <a:gd name="connsiteY12-2112" fmla="*/ 9655 h 9655"/>
                  <a:gd name="connsiteX13-2113" fmla="*/ 5480 w 10000"/>
                  <a:gd name="connsiteY13-2114" fmla="*/ 8130 h 9655"/>
                  <a:gd name="connsiteX14-2115" fmla="*/ 4531 w 10000"/>
                  <a:gd name="connsiteY14-2116" fmla="*/ 8939 h 9655"/>
                  <a:gd name="connsiteX15-2117" fmla="*/ 3749 w 10000"/>
                  <a:gd name="connsiteY15-2118" fmla="*/ 6683 h 9655"/>
                  <a:gd name="connsiteX16-2119" fmla="*/ 2751 w 10000"/>
                  <a:gd name="connsiteY16-2120" fmla="*/ 8928 h 9655"/>
                  <a:gd name="connsiteX17-2121" fmla="*/ 2104 w 10000"/>
                  <a:gd name="connsiteY17-2122" fmla="*/ 6811 h 9655"/>
                  <a:gd name="connsiteX18-2123" fmla="*/ 1032 w 10000"/>
                  <a:gd name="connsiteY18-2124" fmla="*/ 7447 h 9655"/>
                  <a:gd name="connsiteX19-2125" fmla="*/ 1019 w 10000"/>
                  <a:gd name="connsiteY19-2126" fmla="*/ 3279 h 9655"/>
                  <a:gd name="connsiteX0-2127" fmla="*/ 1019 w 10000"/>
                  <a:gd name="connsiteY0-2128" fmla="*/ 3396 h 10046"/>
                  <a:gd name="connsiteX1-2129" fmla="*/ 1982 w 10000"/>
                  <a:gd name="connsiteY1-2130" fmla="*/ 3315 h 10046"/>
                  <a:gd name="connsiteX2-2131" fmla="*/ 2552 w 10000"/>
                  <a:gd name="connsiteY2-2132" fmla="*/ 1547 h 10046"/>
                  <a:gd name="connsiteX3-2133" fmla="*/ 3508 w 10000"/>
                  <a:gd name="connsiteY3-2134" fmla="*/ 3744 h 10046"/>
                  <a:gd name="connsiteX4-2135" fmla="*/ 4272 w 10000"/>
                  <a:gd name="connsiteY4-2136" fmla="*/ 1439 h 10046"/>
                  <a:gd name="connsiteX5-2137" fmla="*/ 5479 w 10000"/>
                  <a:gd name="connsiteY5-2138" fmla="*/ 2265 h 10046"/>
                  <a:gd name="connsiteX6-2139" fmla="*/ 6376 w 10000"/>
                  <a:gd name="connsiteY6-2140" fmla="*/ 1 h 10046"/>
                  <a:gd name="connsiteX7-2141" fmla="*/ 7712 w 10000"/>
                  <a:gd name="connsiteY7-2142" fmla="*/ 2678 h 10046"/>
                  <a:gd name="connsiteX8-2143" fmla="*/ 8967 w 10000"/>
                  <a:gd name="connsiteY8-2144" fmla="*/ 2599 h 10046"/>
                  <a:gd name="connsiteX9-2145" fmla="*/ 9998 w 10000"/>
                  <a:gd name="connsiteY9-2146" fmla="*/ 8815 h 10046"/>
                  <a:gd name="connsiteX10-2147" fmla="*/ 9132 w 10000"/>
                  <a:gd name="connsiteY10-2148" fmla="*/ 9674 h 10046"/>
                  <a:gd name="connsiteX11-2149" fmla="*/ 7708 w 10000"/>
                  <a:gd name="connsiteY11-2150" fmla="*/ 8459 h 10046"/>
                  <a:gd name="connsiteX12-2151" fmla="*/ 6490 w 10000"/>
                  <a:gd name="connsiteY12-2152" fmla="*/ 10000 h 10046"/>
                  <a:gd name="connsiteX13-2153" fmla="*/ 5584 w 10000"/>
                  <a:gd name="connsiteY13-2154" fmla="*/ 6577 h 10046"/>
                  <a:gd name="connsiteX14-2155" fmla="*/ 4531 w 10000"/>
                  <a:gd name="connsiteY14-2156" fmla="*/ 9258 h 10046"/>
                  <a:gd name="connsiteX15-2157" fmla="*/ 3749 w 10000"/>
                  <a:gd name="connsiteY15-2158" fmla="*/ 6922 h 10046"/>
                  <a:gd name="connsiteX16-2159" fmla="*/ 2751 w 10000"/>
                  <a:gd name="connsiteY16-2160" fmla="*/ 9247 h 10046"/>
                  <a:gd name="connsiteX17-2161" fmla="*/ 2104 w 10000"/>
                  <a:gd name="connsiteY17-2162" fmla="*/ 7054 h 10046"/>
                  <a:gd name="connsiteX18-2163" fmla="*/ 1032 w 10000"/>
                  <a:gd name="connsiteY18-2164" fmla="*/ 7713 h 10046"/>
                  <a:gd name="connsiteX19-2165" fmla="*/ 1019 w 10000"/>
                  <a:gd name="connsiteY19-2166" fmla="*/ 3396 h 10046"/>
                  <a:gd name="connsiteX0-2167" fmla="*/ 1019 w 10000"/>
                  <a:gd name="connsiteY0-2168" fmla="*/ 3396 h 9735"/>
                  <a:gd name="connsiteX1-2169" fmla="*/ 1982 w 10000"/>
                  <a:gd name="connsiteY1-2170" fmla="*/ 3315 h 9735"/>
                  <a:gd name="connsiteX2-2171" fmla="*/ 2552 w 10000"/>
                  <a:gd name="connsiteY2-2172" fmla="*/ 1547 h 9735"/>
                  <a:gd name="connsiteX3-2173" fmla="*/ 3508 w 10000"/>
                  <a:gd name="connsiteY3-2174" fmla="*/ 3744 h 9735"/>
                  <a:gd name="connsiteX4-2175" fmla="*/ 4272 w 10000"/>
                  <a:gd name="connsiteY4-2176" fmla="*/ 1439 h 9735"/>
                  <a:gd name="connsiteX5-2177" fmla="*/ 5479 w 10000"/>
                  <a:gd name="connsiteY5-2178" fmla="*/ 2265 h 9735"/>
                  <a:gd name="connsiteX6-2179" fmla="*/ 6376 w 10000"/>
                  <a:gd name="connsiteY6-2180" fmla="*/ 1 h 9735"/>
                  <a:gd name="connsiteX7-2181" fmla="*/ 7712 w 10000"/>
                  <a:gd name="connsiteY7-2182" fmla="*/ 2678 h 9735"/>
                  <a:gd name="connsiteX8-2183" fmla="*/ 8967 w 10000"/>
                  <a:gd name="connsiteY8-2184" fmla="*/ 2599 h 9735"/>
                  <a:gd name="connsiteX9-2185" fmla="*/ 9998 w 10000"/>
                  <a:gd name="connsiteY9-2186" fmla="*/ 8815 h 9735"/>
                  <a:gd name="connsiteX10-2187" fmla="*/ 9132 w 10000"/>
                  <a:gd name="connsiteY10-2188" fmla="*/ 9674 h 9735"/>
                  <a:gd name="connsiteX11-2189" fmla="*/ 7708 w 10000"/>
                  <a:gd name="connsiteY11-2190" fmla="*/ 8459 h 9735"/>
                  <a:gd name="connsiteX12-2191" fmla="*/ 6490 w 10000"/>
                  <a:gd name="connsiteY12-2192" fmla="*/ 7541 h 9735"/>
                  <a:gd name="connsiteX13-2193" fmla="*/ 5584 w 10000"/>
                  <a:gd name="connsiteY13-2194" fmla="*/ 6577 h 9735"/>
                  <a:gd name="connsiteX14-2195" fmla="*/ 4531 w 10000"/>
                  <a:gd name="connsiteY14-2196" fmla="*/ 9258 h 9735"/>
                  <a:gd name="connsiteX15-2197" fmla="*/ 3749 w 10000"/>
                  <a:gd name="connsiteY15-2198" fmla="*/ 6922 h 9735"/>
                  <a:gd name="connsiteX16-2199" fmla="*/ 2751 w 10000"/>
                  <a:gd name="connsiteY16-2200" fmla="*/ 9247 h 9735"/>
                  <a:gd name="connsiteX17-2201" fmla="*/ 2104 w 10000"/>
                  <a:gd name="connsiteY17-2202" fmla="*/ 7054 h 9735"/>
                  <a:gd name="connsiteX18-2203" fmla="*/ 1032 w 10000"/>
                  <a:gd name="connsiteY18-2204" fmla="*/ 7713 h 9735"/>
                  <a:gd name="connsiteX19-2205" fmla="*/ 1019 w 10000"/>
                  <a:gd name="connsiteY19-2206" fmla="*/ 3396 h 9735"/>
                  <a:gd name="connsiteX0-2207" fmla="*/ 1019 w 10000"/>
                  <a:gd name="connsiteY0-2208" fmla="*/ 3488 h 10000"/>
                  <a:gd name="connsiteX1-2209" fmla="*/ 1982 w 10000"/>
                  <a:gd name="connsiteY1-2210" fmla="*/ 3405 h 10000"/>
                  <a:gd name="connsiteX2-2211" fmla="*/ 2552 w 10000"/>
                  <a:gd name="connsiteY2-2212" fmla="*/ 1589 h 10000"/>
                  <a:gd name="connsiteX3-2213" fmla="*/ 3508 w 10000"/>
                  <a:gd name="connsiteY3-2214" fmla="*/ 3846 h 10000"/>
                  <a:gd name="connsiteX4-2215" fmla="*/ 4272 w 10000"/>
                  <a:gd name="connsiteY4-2216" fmla="*/ 1478 h 10000"/>
                  <a:gd name="connsiteX5-2217" fmla="*/ 5479 w 10000"/>
                  <a:gd name="connsiteY5-2218" fmla="*/ 2327 h 10000"/>
                  <a:gd name="connsiteX6-2219" fmla="*/ 6376 w 10000"/>
                  <a:gd name="connsiteY6-2220" fmla="*/ 1 h 10000"/>
                  <a:gd name="connsiteX7-2221" fmla="*/ 7712 w 10000"/>
                  <a:gd name="connsiteY7-2222" fmla="*/ 2751 h 10000"/>
                  <a:gd name="connsiteX8-2223" fmla="*/ 8967 w 10000"/>
                  <a:gd name="connsiteY8-2224" fmla="*/ 2670 h 10000"/>
                  <a:gd name="connsiteX9-2225" fmla="*/ 9998 w 10000"/>
                  <a:gd name="connsiteY9-2226" fmla="*/ 9055 h 10000"/>
                  <a:gd name="connsiteX10-2227" fmla="*/ 9132 w 10000"/>
                  <a:gd name="connsiteY10-2228" fmla="*/ 9937 h 10000"/>
                  <a:gd name="connsiteX11-2229" fmla="*/ 7708 w 10000"/>
                  <a:gd name="connsiteY11-2230" fmla="*/ 8689 h 10000"/>
                  <a:gd name="connsiteX12-2231" fmla="*/ 6490 w 10000"/>
                  <a:gd name="connsiteY12-2232" fmla="*/ 7746 h 10000"/>
                  <a:gd name="connsiteX13-2233" fmla="*/ 5628 w 10000"/>
                  <a:gd name="connsiteY13-2234" fmla="*/ 5704 h 10000"/>
                  <a:gd name="connsiteX14-2235" fmla="*/ 4531 w 10000"/>
                  <a:gd name="connsiteY14-2236" fmla="*/ 9510 h 10000"/>
                  <a:gd name="connsiteX15-2237" fmla="*/ 3749 w 10000"/>
                  <a:gd name="connsiteY15-2238" fmla="*/ 7110 h 10000"/>
                  <a:gd name="connsiteX16-2239" fmla="*/ 2751 w 10000"/>
                  <a:gd name="connsiteY16-2240" fmla="*/ 9499 h 10000"/>
                  <a:gd name="connsiteX17-2241" fmla="*/ 2104 w 10000"/>
                  <a:gd name="connsiteY17-2242" fmla="*/ 7246 h 10000"/>
                  <a:gd name="connsiteX18-2243" fmla="*/ 1032 w 10000"/>
                  <a:gd name="connsiteY18-2244" fmla="*/ 7923 h 10000"/>
                  <a:gd name="connsiteX19-2245" fmla="*/ 1019 w 10000"/>
                  <a:gd name="connsiteY19-2246" fmla="*/ 3488 h 10000"/>
                  <a:gd name="connsiteX0-2247" fmla="*/ 1019 w 10000"/>
                  <a:gd name="connsiteY0-2248" fmla="*/ 3488 h 10000"/>
                  <a:gd name="connsiteX1-2249" fmla="*/ 1982 w 10000"/>
                  <a:gd name="connsiteY1-2250" fmla="*/ 3405 h 10000"/>
                  <a:gd name="connsiteX2-2251" fmla="*/ 2552 w 10000"/>
                  <a:gd name="connsiteY2-2252" fmla="*/ 1589 h 10000"/>
                  <a:gd name="connsiteX3-2253" fmla="*/ 3508 w 10000"/>
                  <a:gd name="connsiteY3-2254" fmla="*/ 3846 h 10000"/>
                  <a:gd name="connsiteX4-2255" fmla="*/ 4272 w 10000"/>
                  <a:gd name="connsiteY4-2256" fmla="*/ 1478 h 10000"/>
                  <a:gd name="connsiteX5-2257" fmla="*/ 5479 w 10000"/>
                  <a:gd name="connsiteY5-2258" fmla="*/ 2327 h 10000"/>
                  <a:gd name="connsiteX6-2259" fmla="*/ 6376 w 10000"/>
                  <a:gd name="connsiteY6-2260" fmla="*/ 1 h 10000"/>
                  <a:gd name="connsiteX7-2261" fmla="*/ 7712 w 10000"/>
                  <a:gd name="connsiteY7-2262" fmla="*/ 2751 h 10000"/>
                  <a:gd name="connsiteX8-2263" fmla="*/ 8967 w 10000"/>
                  <a:gd name="connsiteY8-2264" fmla="*/ 2670 h 10000"/>
                  <a:gd name="connsiteX9-2265" fmla="*/ 9998 w 10000"/>
                  <a:gd name="connsiteY9-2266" fmla="*/ 9055 h 10000"/>
                  <a:gd name="connsiteX10-2267" fmla="*/ 9132 w 10000"/>
                  <a:gd name="connsiteY10-2268" fmla="*/ 9937 h 10000"/>
                  <a:gd name="connsiteX11-2269" fmla="*/ 7708 w 10000"/>
                  <a:gd name="connsiteY11-2270" fmla="*/ 8689 h 10000"/>
                  <a:gd name="connsiteX12-2271" fmla="*/ 6475 w 10000"/>
                  <a:gd name="connsiteY12-2272" fmla="*/ 7956 h 10000"/>
                  <a:gd name="connsiteX13-2273" fmla="*/ 5628 w 10000"/>
                  <a:gd name="connsiteY13-2274" fmla="*/ 5704 h 10000"/>
                  <a:gd name="connsiteX14-2275" fmla="*/ 4531 w 10000"/>
                  <a:gd name="connsiteY14-2276" fmla="*/ 9510 h 10000"/>
                  <a:gd name="connsiteX15-2277" fmla="*/ 3749 w 10000"/>
                  <a:gd name="connsiteY15-2278" fmla="*/ 7110 h 10000"/>
                  <a:gd name="connsiteX16-2279" fmla="*/ 2751 w 10000"/>
                  <a:gd name="connsiteY16-2280" fmla="*/ 9499 h 10000"/>
                  <a:gd name="connsiteX17-2281" fmla="*/ 2104 w 10000"/>
                  <a:gd name="connsiteY17-2282" fmla="*/ 7246 h 10000"/>
                  <a:gd name="connsiteX18-2283" fmla="*/ 1032 w 10000"/>
                  <a:gd name="connsiteY18-2284" fmla="*/ 7923 h 10000"/>
                  <a:gd name="connsiteX19-2285" fmla="*/ 1019 w 10000"/>
                  <a:gd name="connsiteY19-2286" fmla="*/ 3488 h 10000"/>
                  <a:gd name="connsiteX0-2287" fmla="*/ 1019 w 10000"/>
                  <a:gd name="connsiteY0-2288" fmla="*/ 3488 h 9969"/>
                  <a:gd name="connsiteX1-2289" fmla="*/ 1982 w 10000"/>
                  <a:gd name="connsiteY1-2290" fmla="*/ 3405 h 9969"/>
                  <a:gd name="connsiteX2-2291" fmla="*/ 2552 w 10000"/>
                  <a:gd name="connsiteY2-2292" fmla="*/ 1589 h 9969"/>
                  <a:gd name="connsiteX3-2293" fmla="*/ 3508 w 10000"/>
                  <a:gd name="connsiteY3-2294" fmla="*/ 3846 h 9969"/>
                  <a:gd name="connsiteX4-2295" fmla="*/ 4272 w 10000"/>
                  <a:gd name="connsiteY4-2296" fmla="*/ 1478 h 9969"/>
                  <a:gd name="connsiteX5-2297" fmla="*/ 5479 w 10000"/>
                  <a:gd name="connsiteY5-2298" fmla="*/ 2327 h 9969"/>
                  <a:gd name="connsiteX6-2299" fmla="*/ 6376 w 10000"/>
                  <a:gd name="connsiteY6-2300" fmla="*/ 1 h 9969"/>
                  <a:gd name="connsiteX7-2301" fmla="*/ 7712 w 10000"/>
                  <a:gd name="connsiteY7-2302" fmla="*/ 2751 h 9969"/>
                  <a:gd name="connsiteX8-2303" fmla="*/ 8967 w 10000"/>
                  <a:gd name="connsiteY8-2304" fmla="*/ 2670 h 9969"/>
                  <a:gd name="connsiteX9-2305" fmla="*/ 9998 w 10000"/>
                  <a:gd name="connsiteY9-2306" fmla="*/ 9055 h 9969"/>
                  <a:gd name="connsiteX10-2307" fmla="*/ 9132 w 10000"/>
                  <a:gd name="connsiteY10-2308" fmla="*/ 9937 h 9969"/>
                  <a:gd name="connsiteX11-2309" fmla="*/ 7886 w 10000"/>
                  <a:gd name="connsiteY11-2310" fmla="*/ 6584 h 9969"/>
                  <a:gd name="connsiteX12-2311" fmla="*/ 6475 w 10000"/>
                  <a:gd name="connsiteY12-2312" fmla="*/ 7956 h 9969"/>
                  <a:gd name="connsiteX13-2313" fmla="*/ 5628 w 10000"/>
                  <a:gd name="connsiteY13-2314" fmla="*/ 5704 h 9969"/>
                  <a:gd name="connsiteX14-2315" fmla="*/ 4531 w 10000"/>
                  <a:gd name="connsiteY14-2316" fmla="*/ 9510 h 9969"/>
                  <a:gd name="connsiteX15-2317" fmla="*/ 3749 w 10000"/>
                  <a:gd name="connsiteY15-2318" fmla="*/ 7110 h 9969"/>
                  <a:gd name="connsiteX16-2319" fmla="*/ 2751 w 10000"/>
                  <a:gd name="connsiteY16-2320" fmla="*/ 9499 h 9969"/>
                  <a:gd name="connsiteX17-2321" fmla="*/ 2104 w 10000"/>
                  <a:gd name="connsiteY17-2322" fmla="*/ 7246 h 9969"/>
                  <a:gd name="connsiteX18-2323" fmla="*/ 1032 w 10000"/>
                  <a:gd name="connsiteY18-2324" fmla="*/ 7923 h 9969"/>
                  <a:gd name="connsiteX19-2325" fmla="*/ 1019 w 10000"/>
                  <a:gd name="connsiteY19-2326" fmla="*/ 3488 h 9969"/>
                  <a:gd name="connsiteX0-2327" fmla="*/ 1019 w 10000"/>
                  <a:gd name="connsiteY0-2328" fmla="*/ 3499 h 9543"/>
                  <a:gd name="connsiteX1-2329" fmla="*/ 1982 w 10000"/>
                  <a:gd name="connsiteY1-2330" fmla="*/ 3416 h 9543"/>
                  <a:gd name="connsiteX2-2331" fmla="*/ 2552 w 10000"/>
                  <a:gd name="connsiteY2-2332" fmla="*/ 1594 h 9543"/>
                  <a:gd name="connsiteX3-2333" fmla="*/ 3508 w 10000"/>
                  <a:gd name="connsiteY3-2334" fmla="*/ 3858 h 9543"/>
                  <a:gd name="connsiteX4-2335" fmla="*/ 4272 w 10000"/>
                  <a:gd name="connsiteY4-2336" fmla="*/ 1483 h 9543"/>
                  <a:gd name="connsiteX5-2337" fmla="*/ 5479 w 10000"/>
                  <a:gd name="connsiteY5-2338" fmla="*/ 2334 h 9543"/>
                  <a:gd name="connsiteX6-2339" fmla="*/ 6376 w 10000"/>
                  <a:gd name="connsiteY6-2340" fmla="*/ 1 h 9543"/>
                  <a:gd name="connsiteX7-2341" fmla="*/ 7712 w 10000"/>
                  <a:gd name="connsiteY7-2342" fmla="*/ 2760 h 9543"/>
                  <a:gd name="connsiteX8-2343" fmla="*/ 8967 w 10000"/>
                  <a:gd name="connsiteY8-2344" fmla="*/ 2678 h 9543"/>
                  <a:gd name="connsiteX9-2345" fmla="*/ 9998 w 10000"/>
                  <a:gd name="connsiteY9-2346" fmla="*/ 9083 h 9543"/>
                  <a:gd name="connsiteX10-2347" fmla="*/ 9117 w 10000"/>
                  <a:gd name="connsiteY10-2348" fmla="*/ 8842 h 9543"/>
                  <a:gd name="connsiteX11-2349" fmla="*/ 7886 w 10000"/>
                  <a:gd name="connsiteY11-2350" fmla="*/ 6604 h 9543"/>
                  <a:gd name="connsiteX12-2351" fmla="*/ 6475 w 10000"/>
                  <a:gd name="connsiteY12-2352" fmla="*/ 7981 h 9543"/>
                  <a:gd name="connsiteX13-2353" fmla="*/ 5628 w 10000"/>
                  <a:gd name="connsiteY13-2354" fmla="*/ 5722 h 9543"/>
                  <a:gd name="connsiteX14-2355" fmla="*/ 4531 w 10000"/>
                  <a:gd name="connsiteY14-2356" fmla="*/ 9540 h 9543"/>
                  <a:gd name="connsiteX15-2357" fmla="*/ 3749 w 10000"/>
                  <a:gd name="connsiteY15-2358" fmla="*/ 7132 h 9543"/>
                  <a:gd name="connsiteX16-2359" fmla="*/ 2751 w 10000"/>
                  <a:gd name="connsiteY16-2360" fmla="*/ 9529 h 9543"/>
                  <a:gd name="connsiteX17-2361" fmla="*/ 2104 w 10000"/>
                  <a:gd name="connsiteY17-2362" fmla="*/ 7269 h 9543"/>
                  <a:gd name="connsiteX18-2363" fmla="*/ 1032 w 10000"/>
                  <a:gd name="connsiteY18-2364" fmla="*/ 7948 h 9543"/>
                  <a:gd name="connsiteX19-2365" fmla="*/ 1019 w 10000"/>
                  <a:gd name="connsiteY19-2366" fmla="*/ 3499 h 9543"/>
                  <a:gd name="connsiteX0-2367" fmla="*/ 1019 w 10000"/>
                  <a:gd name="connsiteY0-2368" fmla="*/ 3667 h 10001"/>
                  <a:gd name="connsiteX1-2369" fmla="*/ 1982 w 10000"/>
                  <a:gd name="connsiteY1-2370" fmla="*/ 3580 h 10001"/>
                  <a:gd name="connsiteX2-2371" fmla="*/ 2552 w 10000"/>
                  <a:gd name="connsiteY2-2372" fmla="*/ 1670 h 10001"/>
                  <a:gd name="connsiteX3-2373" fmla="*/ 3508 w 10000"/>
                  <a:gd name="connsiteY3-2374" fmla="*/ 4043 h 10001"/>
                  <a:gd name="connsiteX4-2375" fmla="*/ 4272 w 10000"/>
                  <a:gd name="connsiteY4-2376" fmla="*/ 1554 h 10001"/>
                  <a:gd name="connsiteX5-2377" fmla="*/ 5479 w 10000"/>
                  <a:gd name="connsiteY5-2378" fmla="*/ 2446 h 10001"/>
                  <a:gd name="connsiteX6-2379" fmla="*/ 6376 w 10000"/>
                  <a:gd name="connsiteY6-2380" fmla="*/ 1 h 10001"/>
                  <a:gd name="connsiteX7-2381" fmla="*/ 7712 w 10000"/>
                  <a:gd name="connsiteY7-2382" fmla="*/ 2892 h 10001"/>
                  <a:gd name="connsiteX8-2383" fmla="*/ 8967 w 10000"/>
                  <a:gd name="connsiteY8-2384" fmla="*/ 2806 h 10001"/>
                  <a:gd name="connsiteX9-2385" fmla="*/ 9998 w 10000"/>
                  <a:gd name="connsiteY9-2386" fmla="*/ 9518 h 10001"/>
                  <a:gd name="connsiteX10-2387" fmla="*/ 9117 w 10000"/>
                  <a:gd name="connsiteY10-2388" fmla="*/ 9265 h 10001"/>
                  <a:gd name="connsiteX11-2389" fmla="*/ 7886 w 10000"/>
                  <a:gd name="connsiteY11-2390" fmla="*/ 6920 h 10001"/>
                  <a:gd name="connsiteX12-2391" fmla="*/ 6475 w 10000"/>
                  <a:gd name="connsiteY12-2392" fmla="*/ 8363 h 10001"/>
                  <a:gd name="connsiteX13-2393" fmla="*/ 5628 w 10000"/>
                  <a:gd name="connsiteY13-2394" fmla="*/ 5996 h 10001"/>
                  <a:gd name="connsiteX14-2395" fmla="*/ 4531 w 10000"/>
                  <a:gd name="connsiteY14-2396" fmla="*/ 9997 h 10001"/>
                  <a:gd name="connsiteX15-2397" fmla="*/ 3749 w 10000"/>
                  <a:gd name="connsiteY15-2398" fmla="*/ 7474 h 10001"/>
                  <a:gd name="connsiteX16-2399" fmla="*/ 2751 w 10000"/>
                  <a:gd name="connsiteY16-2400" fmla="*/ 9985 h 10001"/>
                  <a:gd name="connsiteX17-2401" fmla="*/ 2104 w 10000"/>
                  <a:gd name="connsiteY17-2402" fmla="*/ 7617 h 10001"/>
                  <a:gd name="connsiteX18-2403" fmla="*/ 1032 w 10000"/>
                  <a:gd name="connsiteY18-2404" fmla="*/ 8329 h 10001"/>
                  <a:gd name="connsiteX19-2405" fmla="*/ 1019 w 10000"/>
                  <a:gd name="connsiteY19-2406" fmla="*/ 3667 h 10001"/>
                  <a:gd name="connsiteX0-2407" fmla="*/ 1019 w 10000"/>
                  <a:gd name="connsiteY0-2408" fmla="*/ 3667 h 10001"/>
                  <a:gd name="connsiteX1-2409" fmla="*/ 1982 w 10000"/>
                  <a:gd name="connsiteY1-2410" fmla="*/ 3580 h 10001"/>
                  <a:gd name="connsiteX2-2411" fmla="*/ 2552 w 10000"/>
                  <a:gd name="connsiteY2-2412" fmla="*/ 1670 h 10001"/>
                  <a:gd name="connsiteX3-2413" fmla="*/ 3508 w 10000"/>
                  <a:gd name="connsiteY3-2414" fmla="*/ 4043 h 10001"/>
                  <a:gd name="connsiteX4-2415" fmla="*/ 4272 w 10000"/>
                  <a:gd name="connsiteY4-2416" fmla="*/ 1554 h 10001"/>
                  <a:gd name="connsiteX5-2417" fmla="*/ 5479 w 10000"/>
                  <a:gd name="connsiteY5-2418" fmla="*/ 2446 h 10001"/>
                  <a:gd name="connsiteX6-2419" fmla="*/ 6376 w 10000"/>
                  <a:gd name="connsiteY6-2420" fmla="*/ 1 h 10001"/>
                  <a:gd name="connsiteX7-2421" fmla="*/ 7712 w 10000"/>
                  <a:gd name="connsiteY7-2422" fmla="*/ 2892 h 10001"/>
                  <a:gd name="connsiteX8-2423" fmla="*/ 8967 w 10000"/>
                  <a:gd name="connsiteY8-2424" fmla="*/ 2806 h 10001"/>
                  <a:gd name="connsiteX9-2425" fmla="*/ 9998 w 10000"/>
                  <a:gd name="connsiteY9-2426" fmla="*/ 9518 h 10001"/>
                  <a:gd name="connsiteX10-2427" fmla="*/ 9117 w 10000"/>
                  <a:gd name="connsiteY10-2428" fmla="*/ 9265 h 10001"/>
                  <a:gd name="connsiteX11-2429" fmla="*/ 7886 w 10000"/>
                  <a:gd name="connsiteY11-2430" fmla="*/ 6920 h 10001"/>
                  <a:gd name="connsiteX12-2431" fmla="*/ 6475 w 10000"/>
                  <a:gd name="connsiteY12-2432" fmla="*/ 8363 h 10001"/>
                  <a:gd name="connsiteX13-2433" fmla="*/ 5628 w 10000"/>
                  <a:gd name="connsiteY13-2434" fmla="*/ 5996 h 10001"/>
                  <a:gd name="connsiteX14-2435" fmla="*/ 4531 w 10000"/>
                  <a:gd name="connsiteY14-2436" fmla="*/ 9997 h 10001"/>
                  <a:gd name="connsiteX15-2437" fmla="*/ 3749 w 10000"/>
                  <a:gd name="connsiteY15-2438" fmla="*/ 7474 h 10001"/>
                  <a:gd name="connsiteX16-2439" fmla="*/ 2751 w 10000"/>
                  <a:gd name="connsiteY16-2440" fmla="*/ 9985 h 10001"/>
                  <a:gd name="connsiteX17-2441" fmla="*/ 2104 w 10000"/>
                  <a:gd name="connsiteY17-2442" fmla="*/ 7617 h 10001"/>
                  <a:gd name="connsiteX18-2443" fmla="*/ 1032 w 10000"/>
                  <a:gd name="connsiteY18-2444" fmla="*/ 8329 h 10001"/>
                  <a:gd name="connsiteX19-2445" fmla="*/ 1019 w 10000"/>
                  <a:gd name="connsiteY19-2446" fmla="*/ 3667 h 10001"/>
                  <a:gd name="connsiteX0-2447" fmla="*/ 1019 w 10000"/>
                  <a:gd name="connsiteY0-2448" fmla="*/ 3667 h 10173"/>
                  <a:gd name="connsiteX1-2449" fmla="*/ 1982 w 10000"/>
                  <a:gd name="connsiteY1-2450" fmla="*/ 3580 h 10173"/>
                  <a:gd name="connsiteX2-2451" fmla="*/ 2552 w 10000"/>
                  <a:gd name="connsiteY2-2452" fmla="*/ 1670 h 10173"/>
                  <a:gd name="connsiteX3-2453" fmla="*/ 3508 w 10000"/>
                  <a:gd name="connsiteY3-2454" fmla="*/ 4043 h 10173"/>
                  <a:gd name="connsiteX4-2455" fmla="*/ 4272 w 10000"/>
                  <a:gd name="connsiteY4-2456" fmla="*/ 1554 h 10173"/>
                  <a:gd name="connsiteX5-2457" fmla="*/ 5479 w 10000"/>
                  <a:gd name="connsiteY5-2458" fmla="*/ 2446 h 10173"/>
                  <a:gd name="connsiteX6-2459" fmla="*/ 6376 w 10000"/>
                  <a:gd name="connsiteY6-2460" fmla="*/ 1 h 10173"/>
                  <a:gd name="connsiteX7-2461" fmla="*/ 7712 w 10000"/>
                  <a:gd name="connsiteY7-2462" fmla="*/ 2892 h 10173"/>
                  <a:gd name="connsiteX8-2463" fmla="*/ 8967 w 10000"/>
                  <a:gd name="connsiteY8-2464" fmla="*/ 2806 h 10173"/>
                  <a:gd name="connsiteX9-2465" fmla="*/ 9998 w 10000"/>
                  <a:gd name="connsiteY9-2466" fmla="*/ 9518 h 10173"/>
                  <a:gd name="connsiteX10-2467" fmla="*/ 9117 w 10000"/>
                  <a:gd name="connsiteY10-2468" fmla="*/ 9634 h 10173"/>
                  <a:gd name="connsiteX11-2469" fmla="*/ 7886 w 10000"/>
                  <a:gd name="connsiteY11-2470" fmla="*/ 6920 h 10173"/>
                  <a:gd name="connsiteX12-2471" fmla="*/ 6475 w 10000"/>
                  <a:gd name="connsiteY12-2472" fmla="*/ 8363 h 10173"/>
                  <a:gd name="connsiteX13-2473" fmla="*/ 5628 w 10000"/>
                  <a:gd name="connsiteY13-2474" fmla="*/ 5996 h 10173"/>
                  <a:gd name="connsiteX14-2475" fmla="*/ 4531 w 10000"/>
                  <a:gd name="connsiteY14-2476" fmla="*/ 9997 h 10173"/>
                  <a:gd name="connsiteX15-2477" fmla="*/ 3749 w 10000"/>
                  <a:gd name="connsiteY15-2478" fmla="*/ 7474 h 10173"/>
                  <a:gd name="connsiteX16-2479" fmla="*/ 2751 w 10000"/>
                  <a:gd name="connsiteY16-2480" fmla="*/ 9985 h 10173"/>
                  <a:gd name="connsiteX17-2481" fmla="*/ 2104 w 10000"/>
                  <a:gd name="connsiteY17-2482" fmla="*/ 7617 h 10173"/>
                  <a:gd name="connsiteX18-2483" fmla="*/ 1032 w 10000"/>
                  <a:gd name="connsiteY18-2484" fmla="*/ 8329 h 10173"/>
                  <a:gd name="connsiteX19-2485" fmla="*/ 1019 w 10000"/>
                  <a:gd name="connsiteY19-2486" fmla="*/ 3667 h 10173"/>
                  <a:gd name="connsiteX0-2487" fmla="*/ 1019 w 10000"/>
                  <a:gd name="connsiteY0-2488" fmla="*/ 3667 h 10173"/>
                  <a:gd name="connsiteX1-2489" fmla="*/ 1982 w 10000"/>
                  <a:gd name="connsiteY1-2490" fmla="*/ 3580 h 10173"/>
                  <a:gd name="connsiteX2-2491" fmla="*/ 2552 w 10000"/>
                  <a:gd name="connsiteY2-2492" fmla="*/ 1670 h 10173"/>
                  <a:gd name="connsiteX3-2493" fmla="*/ 3508 w 10000"/>
                  <a:gd name="connsiteY3-2494" fmla="*/ 4043 h 10173"/>
                  <a:gd name="connsiteX4-2495" fmla="*/ 4272 w 10000"/>
                  <a:gd name="connsiteY4-2496" fmla="*/ 1554 h 10173"/>
                  <a:gd name="connsiteX5-2497" fmla="*/ 5479 w 10000"/>
                  <a:gd name="connsiteY5-2498" fmla="*/ 2446 h 10173"/>
                  <a:gd name="connsiteX6-2499" fmla="*/ 6376 w 10000"/>
                  <a:gd name="connsiteY6-2500" fmla="*/ 1 h 10173"/>
                  <a:gd name="connsiteX7-2501" fmla="*/ 7712 w 10000"/>
                  <a:gd name="connsiteY7-2502" fmla="*/ 2892 h 10173"/>
                  <a:gd name="connsiteX8-2503" fmla="*/ 8967 w 10000"/>
                  <a:gd name="connsiteY8-2504" fmla="*/ 2806 h 10173"/>
                  <a:gd name="connsiteX9-2505" fmla="*/ 9998 w 10000"/>
                  <a:gd name="connsiteY9-2506" fmla="*/ 9518 h 10173"/>
                  <a:gd name="connsiteX10-2507" fmla="*/ 9117 w 10000"/>
                  <a:gd name="connsiteY10-2508" fmla="*/ 9634 h 10173"/>
                  <a:gd name="connsiteX11-2509" fmla="*/ 7886 w 10000"/>
                  <a:gd name="connsiteY11-2510" fmla="*/ 6920 h 10173"/>
                  <a:gd name="connsiteX12-2511" fmla="*/ 6475 w 10000"/>
                  <a:gd name="connsiteY12-2512" fmla="*/ 8363 h 10173"/>
                  <a:gd name="connsiteX13-2513" fmla="*/ 5628 w 10000"/>
                  <a:gd name="connsiteY13-2514" fmla="*/ 5996 h 10173"/>
                  <a:gd name="connsiteX14-2515" fmla="*/ 4531 w 10000"/>
                  <a:gd name="connsiteY14-2516" fmla="*/ 9997 h 10173"/>
                  <a:gd name="connsiteX15-2517" fmla="*/ 3749 w 10000"/>
                  <a:gd name="connsiteY15-2518" fmla="*/ 7474 h 10173"/>
                  <a:gd name="connsiteX16-2519" fmla="*/ 2751 w 10000"/>
                  <a:gd name="connsiteY16-2520" fmla="*/ 9985 h 10173"/>
                  <a:gd name="connsiteX17-2521" fmla="*/ 2104 w 10000"/>
                  <a:gd name="connsiteY17-2522" fmla="*/ 7617 h 10173"/>
                  <a:gd name="connsiteX18-2523" fmla="*/ 1032 w 10000"/>
                  <a:gd name="connsiteY18-2524" fmla="*/ 8329 h 10173"/>
                  <a:gd name="connsiteX19-2525" fmla="*/ 1019 w 10000"/>
                  <a:gd name="connsiteY19-2526" fmla="*/ 3667 h 10173"/>
                  <a:gd name="connsiteX0-2527" fmla="*/ 1015 w 9996"/>
                  <a:gd name="connsiteY0-2528" fmla="*/ 3667 h 10173"/>
                  <a:gd name="connsiteX1-2529" fmla="*/ 1978 w 9996"/>
                  <a:gd name="connsiteY1-2530" fmla="*/ 3580 h 10173"/>
                  <a:gd name="connsiteX2-2531" fmla="*/ 2548 w 9996"/>
                  <a:gd name="connsiteY2-2532" fmla="*/ 1670 h 10173"/>
                  <a:gd name="connsiteX3-2533" fmla="*/ 3504 w 9996"/>
                  <a:gd name="connsiteY3-2534" fmla="*/ 4043 h 10173"/>
                  <a:gd name="connsiteX4-2535" fmla="*/ 4268 w 9996"/>
                  <a:gd name="connsiteY4-2536" fmla="*/ 1554 h 10173"/>
                  <a:gd name="connsiteX5-2537" fmla="*/ 5475 w 9996"/>
                  <a:gd name="connsiteY5-2538" fmla="*/ 2446 h 10173"/>
                  <a:gd name="connsiteX6-2539" fmla="*/ 6372 w 9996"/>
                  <a:gd name="connsiteY6-2540" fmla="*/ 1 h 10173"/>
                  <a:gd name="connsiteX7-2541" fmla="*/ 7708 w 9996"/>
                  <a:gd name="connsiteY7-2542" fmla="*/ 2892 h 10173"/>
                  <a:gd name="connsiteX8-2543" fmla="*/ 8963 w 9996"/>
                  <a:gd name="connsiteY8-2544" fmla="*/ 2806 h 10173"/>
                  <a:gd name="connsiteX9-2545" fmla="*/ 9994 w 9996"/>
                  <a:gd name="connsiteY9-2546" fmla="*/ 9518 h 10173"/>
                  <a:gd name="connsiteX10-2547" fmla="*/ 9113 w 9996"/>
                  <a:gd name="connsiteY10-2548" fmla="*/ 9634 h 10173"/>
                  <a:gd name="connsiteX11-2549" fmla="*/ 7882 w 9996"/>
                  <a:gd name="connsiteY11-2550" fmla="*/ 6920 h 10173"/>
                  <a:gd name="connsiteX12-2551" fmla="*/ 6471 w 9996"/>
                  <a:gd name="connsiteY12-2552" fmla="*/ 8363 h 10173"/>
                  <a:gd name="connsiteX13-2553" fmla="*/ 5624 w 9996"/>
                  <a:gd name="connsiteY13-2554" fmla="*/ 5996 h 10173"/>
                  <a:gd name="connsiteX14-2555" fmla="*/ 4527 w 9996"/>
                  <a:gd name="connsiteY14-2556" fmla="*/ 9997 h 10173"/>
                  <a:gd name="connsiteX15-2557" fmla="*/ 3745 w 9996"/>
                  <a:gd name="connsiteY15-2558" fmla="*/ 7474 h 10173"/>
                  <a:gd name="connsiteX16-2559" fmla="*/ 2747 w 9996"/>
                  <a:gd name="connsiteY16-2560" fmla="*/ 9985 h 10173"/>
                  <a:gd name="connsiteX17-2561" fmla="*/ 2100 w 9996"/>
                  <a:gd name="connsiteY17-2562" fmla="*/ 7617 h 10173"/>
                  <a:gd name="connsiteX18-2563" fmla="*/ 1043 w 9996"/>
                  <a:gd name="connsiteY18-2564" fmla="*/ 6854 h 10173"/>
                  <a:gd name="connsiteX19-2565" fmla="*/ 1015 w 9996"/>
                  <a:gd name="connsiteY19-2566" fmla="*/ 3667 h 10173"/>
                  <a:gd name="connsiteX0-2567" fmla="*/ 1015 w 10000"/>
                  <a:gd name="connsiteY0-2568" fmla="*/ 3605 h 10000"/>
                  <a:gd name="connsiteX1-2569" fmla="*/ 1979 w 10000"/>
                  <a:gd name="connsiteY1-2570" fmla="*/ 3519 h 10000"/>
                  <a:gd name="connsiteX2-2571" fmla="*/ 2549 w 10000"/>
                  <a:gd name="connsiteY2-2572" fmla="*/ 1642 h 10000"/>
                  <a:gd name="connsiteX3-2573" fmla="*/ 3505 w 10000"/>
                  <a:gd name="connsiteY3-2574" fmla="*/ 3974 h 10000"/>
                  <a:gd name="connsiteX4-2575" fmla="*/ 4270 w 10000"/>
                  <a:gd name="connsiteY4-2576" fmla="*/ 1528 h 10000"/>
                  <a:gd name="connsiteX5-2577" fmla="*/ 5477 w 10000"/>
                  <a:gd name="connsiteY5-2578" fmla="*/ 2404 h 10000"/>
                  <a:gd name="connsiteX6-2579" fmla="*/ 6375 w 10000"/>
                  <a:gd name="connsiteY6-2580" fmla="*/ 1 h 10000"/>
                  <a:gd name="connsiteX7-2581" fmla="*/ 7711 w 10000"/>
                  <a:gd name="connsiteY7-2582" fmla="*/ 2843 h 10000"/>
                  <a:gd name="connsiteX8-2583" fmla="*/ 8967 w 10000"/>
                  <a:gd name="connsiteY8-2584" fmla="*/ 2758 h 10000"/>
                  <a:gd name="connsiteX9-2585" fmla="*/ 9998 w 10000"/>
                  <a:gd name="connsiteY9-2586" fmla="*/ 9356 h 10000"/>
                  <a:gd name="connsiteX10-2587" fmla="*/ 9117 w 10000"/>
                  <a:gd name="connsiteY10-2588" fmla="*/ 9470 h 10000"/>
                  <a:gd name="connsiteX11-2589" fmla="*/ 7885 w 10000"/>
                  <a:gd name="connsiteY11-2590" fmla="*/ 6802 h 10000"/>
                  <a:gd name="connsiteX12-2591" fmla="*/ 6474 w 10000"/>
                  <a:gd name="connsiteY12-2592" fmla="*/ 8221 h 10000"/>
                  <a:gd name="connsiteX13-2593" fmla="*/ 5626 w 10000"/>
                  <a:gd name="connsiteY13-2594" fmla="*/ 5894 h 10000"/>
                  <a:gd name="connsiteX14-2595" fmla="*/ 4529 w 10000"/>
                  <a:gd name="connsiteY14-2596" fmla="*/ 9827 h 10000"/>
                  <a:gd name="connsiteX15-2597" fmla="*/ 3746 w 10000"/>
                  <a:gd name="connsiteY15-2598" fmla="*/ 7347 h 10000"/>
                  <a:gd name="connsiteX16-2599" fmla="*/ 2748 w 10000"/>
                  <a:gd name="connsiteY16-2600" fmla="*/ 9815 h 10000"/>
                  <a:gd name="connsiteX17-2601" fmla="*/ 2101 w 10000"/>
                  <a:gd name="connsiteY17-2602" fmla="*/ 7487 h 10000"/>
                  <a:gd name="connsiteX18-2603" fmla="*/ 1043 w 10000"/>
                  <a:gd name="connsiteY18-2604" fmla="*/ 6737 h 10000"/>
                  <a:gd name="connsiteX19-2605" fmla="*/ 1015 w 10000"/>
                  <a:gd name="connsiteY19-2606" fmla="*/ 3605 h 10000"/>
                  <a:gd name="connsiteX0-2607" fmla="*/ 1015 w 10000"/>
                  <a:gd name="connsiteY0-2608" fmla="*/ 3605 h 10000"/>
                  <a:gd name="connsiteX1-2609" fmla="*/ 1979 w 10000"/>
                  <a:gd name="connsiteY1-2610" fmla="*/ 3519 h 10000"/>
                  <a:gd name="connsiteX2-2611" fmla="*/ 2549 w 10000"/>
                  <a:gd name="connsiteY2-2612" fmla="*/ 1642 h 10000"/>
                  <a:gd name="connsiteX3-2613" fmla="*/ 3505 w 10000"/>
                  <a:gd name="connsiteY3-2614" fmla="*/ 3974 h 10000"/>
                  <a:gd name="connsiteX4-2615" fmla="*/ 4270 w 10000"/>
                  <a:gd name="connsiteY4-2616" fmla="*/ 1528 h 10000"/>
                  <a:gd name="connsiteX5-2617" fmla="*/ 5477 w 10000"/>
                  <a:gd name="connsiteY5-2618" fmla="*/ 2404 h 10000"/>
                  <a:gd name="connsiteX6-2619" fmla="*/ 6375 w 10000"/>
                  <a:gd name="connsiteY6-2620" fmla="*/ 1 h 10000"/>
                  <a:gd name="connsiteX7-2621" fmla="*/ 7711 w 10000"/>
                  <a:gd name="connsiteY7-2622" fmla="*/ 2843 h 10000"/>
                  <a:gd name="connsiteX8-2623" fmla="*/ 8967 w 10000"/>
                  <a:gd name="connsiteY8-2624" fmla="*/ 2758 h 10000"/>
                  <a:gd name="connsiteX9-2625" fmla="*/ 9998 w 10000"/>
                  <a:gd name="connsiteY9-2626" fmla="*/ 9356 h 10000"/>
                  <a:gd name="connsiteX10-2627" fmla="*/ 9117 w 10000"/>
                  <a:gd name="connsiteY10-2628" fmla="*/ 9470 h 10000"/>
                  <a:gd name="connsiteX11-2629" fmla="*/ 7885 w 10000"/>
                  <a:gd name="connsiteY11-2630" fmla="*/ 6802 h 10000"/>
                  <a:gd name="connsiteX12-2631" fmla="*/ 6474 w 10000"/>
                  <a:gd name="connsiteY12-2632" fmla="*/ 8221 h 10000"/>
                  <a:gd name="connsiteX13-2633" fmla="*/ 5626 w 10000"/>
                  <a:gd name="connsiteY13-2634" fmla="*/ 5894 h 10000"/>
                  <a:gd name="connsiteX14-2635" fmla="*/ 4529 w 10000"/>
                  <a:gd name="connsiteY14-2636" fmla="*/ 9827 h 10000"/>
                  <a:gd name="connsiteX15-2637" fmla="*/ 3746 w 10000"/>
                  <a:gd name="connsiteY15-2638" fmla="*/ 7347 h 10000"/>
                  <a:gd name="connsiteX16-2639" fmla="*/ 2748 w 10000"/>
                  <a:gd name="connsiteY16-2640" fmla="*/ 9815 h 10000"/>
                  <a:gd name="connsiteX17-2641" fmla="*/ 2101 w 10000"/>
                  <a:gd name="connsiteY17-2642" fmla="*/ 7487 h 10000"/>
                  <a:gd name="connsiteX18-2643" fmla="*/ 1043 w 10000"/>
                  <a:gd name="connsiteY18-2644" fmla="*/ 6737 h 10000"/>
                  <a:gd name="connsiteX19-2645" fmla="*/ 1015 w 10000"/>
                  <a:gd name="connsiteY19-2646" fmla="*/ 3605 h 10000"/>
                  <a:gd name="connsiteX0-2647" fmla="*/ 1015 w 10000"/>
                  <a:gd name="connsiteY0-2648" fmla="*/ 3605 h 10000"/>
                  <a:gd name="connsiteX1-2649" fmla="*/ 1979 w 10000"/>
                  <a:gd name="connsiteY1-2650" fmla="*/ 3519 h 10000"/>
                  <a:gd name="connsiteX2-2651" fmla="*/ 2549 w 10000"/>
                  <a:gd name="connsiteY2-2652" fmla="*/ 1642 h 10000"/>
                  <a:gd name="connsiteX3-2653" fmla="*/ 3505 w 10000"/>
                  <a:gd name="connsiteY3-2654" fmla="*/ 3974 h 10000"/>
                  <a:gd name="connsiteX4-2655" fmla="*/ 4270 w 10000"/>
                  <a:gd name="connsiteY4-2656" fmla="*/ 1528 h 10000"/>
                  <a:gd name="connsiteX5-2657" fmla="*/ 5477 w 10000"/>
                  <a:gd name="connsiteY5-2658" fmla="*/ 2404 h 10000"/>
                  <a:gd name="connsiteX6-2659" fmla="*/ 6375 w 10000"/>
                  <a:gd name="connsiteY6-2660" fmla="*/ 1 h 10000"/>
                  <a:gd name="connsiteX7-2661" fmla="*/ 7711 w 10000"/>
                  <a:gd name="connsiteY7-2662" fmla="*/ 2843 h 10000"/>
                  <a:gd name="connsiteX8-2663" fmla="*/ 8967 w 10000"/>
                  <a:gd name="connsiteY8-2664" fmla="*/ 2758 h 10000"/>
                  <a:gd name="connsiteX9-2665" fmla="*/ 9998 w 10000"/>
                  <a:gd name="connsiteY9-2666" fmla="*/ 9356 h 10000"/>
                  <a:gd name="connsiteX10-2667" fmla="*/ 9117 w 10000"/>
                  <a:gd name="connsiteY10-2668" fmla="*/ 9470 h 10000"/>
                  <a:gd name="connsiteX11-2669" fmla="*/ 7885 w 10000"/>
                  <a:gd name="connsiteY11-2670" fmla="*/ 6802 h 10000"/>
                  <a:gd name="connsiteX12-2671" fmla="*/ 6474 w 10000"/>
                  <a:gd name="connsiteY12-2672" fmla="*/ 8221 h 10000"/>
                  <a:gd name="connsiteX13-2673" fmla="*/ 5626 w 10000"/>
                  <a:gd name="connsiteY13-2674" fmla="*/ 5894 h 10000"/>
                  <a:gd name="connsiteX14-2675" fmla="*/ 4529 w 10000"/>
                  <a:gd name="connsiteY14-2676" fmla="*/ 9827 h 10000"/>
                  <a:gd name="connsiteX15-2677" fmla="*/ 3746 w 10000"/>
                  <a:gd name="connsiteY15-2678" fmla="*/ 7347 h 10000"/>
                  <a:gd name="connsiteX16-2679" fmla="*/ 2866 w 10000"/>
                  <a:gd name="connsiteY16-2680" fmla="*/ 8655 h 10000"/>
                  <a:gd name="connsiteX17-2681" fmla="*/ 2101 w 10000"/>
                  <a:gd name="connsiteY17-2682" fmla="*/ 7487 h 10000"/>
                  <a:gd name="connsiteX18-2683" fmla="*/ 1043 w 10000"/>
                  <a:gd name="connsiteY18-2684" fmla="*/ 6737 h 10000"/>
                  <a:gd name="connsiteX19-2685" fmla="*/ 1015 w 10000"/>
                  <a:gd name="connsiteY19-2686" fmla="*/ 3605 h 10000"/>
                  <a:gd name="connsiteX0-2687" fmla="*/ 1015 w 10000"/>
                  <a:gd name="connsiteY0-2688" fmla="*/ 3605 h 10000"/>
                  <a:gd name="connsiteX1-2689" fmla="*/ 1979 w 10000"/>
                  <a:gd name="connsiteY1-2690" fmla="*/ 3519 h 10000"/>
                  <a:gd name="connsiteX2-2691" fmla="*/ 2549 w 10000"/>
                  <a:gd name="connsiteY2-2692" fmla="*/ 1642 h 10000"/>
                  <a:gd name="connsiteX3-2693" fmla="*/ 3505 w 10000"/>
                  <a:gd name="connsiteY3-2694" fmla="*/ 3974 h 10000"/>
                  <a:gd name="connsiteX4-2695" fmla="*/ 4270 w 10000"/>
                  <a:gd name="connsiteY4-2696" fmla="*/ 1528 h 10000"/>
                  <a:gd name="connsiteX5-2697" fmla="*/ 5477 w 10000"/>
                  <a:gd name="connsiteY5-2698" fmla="*/ 2404 h 10000"/>
                  <a:gd name="connsiteX6-2699" fmla="*/ 6375 w 10000"/>
                  <a:gd name="connsiteY6-2700" fmla="*/ 1 h 10000"/>
                  <a:gd name="connsiteX7-2701" fmla="*/ 7711 w 10000"/>
                  <a:gd name="connsiteY7-2702" fmla="*/ 2843 h 10000"/>
                  <a:gd name="connsiteX8-2703" fmla="*/ 8967 w 10000"/>
                  <a:gd name="connsiteY8-2704" fmla="*/ 2758 h 10000"/>
                  <a:gd name="connsiteX9-2705" fmla="*/ 9998 w 10000"/>
                  <a:gd name="connsiteY9-2706" fmla="*/ 9356 h 10000"/>
                  <a:gd name="connsiteX10-2707" fmla="*/ 9117 w 10000"/>
                  <a:gd name="connsiteY10-2708" fmla="*/ 9470 h 10000"/>
                  <a:gd name="connsiteX11-2709" fmla="*/ 7885 w 10000"/>
                  <a:gd name="connsiteY11-2710" fmla="*/ 6802 h 10000"/>
                  <a:gd name="connsiteX12-2711" fmla="*/ 6474 w 10000"/>
                  <a:gd name="connsiteY12-2712" fmla="*/ 8221 h 10000"/>
                  <a:gd name="connsiteX13-2713" fmla="*/ 5626 w 10000"/>
                  <a:gd name="connsiteY13-2714" fmla="*/ 5894 h 10000"/>
                  <a:gd name="connsiteX14-2715" fmla="*/ 4529 w 10000"/>
                  <a:gd name="connsiteY14-2716" fmla="*/ 9827 h 10000"/>
                  <a:gd name="connsiteX15-2717" fmla="*/ 3746 w 10000"/>
                  <a:gd name="connsiteY15-2718" fmla="*/ 7347 h 10000"/>
                  <a:gd name="connsiteX16-2719" fmla="*/ 2866 w 10000"/>
                  <a:gd name="connsiteY16-2720" fmla="*/ 8655 h 10000"/>
                  <a:gd name="connsiteX17-2721" fmla="*/ 2101 w 10000"/>
                  <a:gd name="connsiteY17-2722" fmla="*/ 6472 h 10000"/>
                  <a:gd name="connsiteX18-2723" fmla="*/ 1043 w 10000"/>
                  <a:gd name="connsiteY18-2724" fmla="*/ 6737 h 10000"/>
                  <a:gd name="connsiteX19-2725" fmla="*/ 1015 w 10000"/>
                  <a:gd name="connsiteY19-2726" fmla="*/ 3605 h 10000"/>
                  <a:gd name="connsiteX0-2727" fmla="*/ 1015 w 10000"/>
                  <a:gd name="connsiteY0-2728" fmla="*/ 3605 h 10000"/>
                  <a:gd name="connsiteX1-2729" fmla="*/ 1979 w 10000"/>
                  <a:gd name="connsiteY1-2730" fmla="*/ 3519 h 10000"/>
                  <a:gd name="connsiteX2-2731" fmla="*/ 2549 w 10000"/>
                  <a:gd name="connsiteY2-2732" fmla="*/ 1642 h 10000"/>
                  <a:gd name="connsiteX3-2733" fmla="*/ 3505 w 10000"/>
                  <a:gd name="connsiteY3-2734" fmla="*/ 3974 h 10000"/>
                  <a:gd name="connsiteX4-2735" fmla="*/ 4270 w 10000"/>
                  <a:gd name="connsiteY4-2736" fmla="*/ 1528 h 10000"/>
                  <a:gd name="connsiteX5-2737" fmla="*/ 5477 w 10000"/>
                  <a:gd name="connsiteY5-2738" fmla="*/ 2404 h 10000"/>
                  <a:gd name="connsiteX6-2739" fmla="*/ 6375 w 10000"/>
                  <a:gd name="connsiteY6-2740" fmla="*/ 1 h 10000"/>
                  <a:gd name="connsiteX7-2741" fmla="*/ 7711 w 10000"/>
                  <a:gd name="connsiteY7-2742" fmla="*/ 2843 h 10000"/>
                  <a:gd name="connsiteX8-2743" fmla="*/ 8967 w 10000"/>
                  <a:gd name="connsiteY8-2744" fmla="*/ 2758 h 10000"/>
                  <a:gd name="connsiteX9-2745" fmla="*/ 9998 w 10000"/>
                  <a:gd name="connsiteY9-2746" fmla="*/ 9356 h 10000"/>
                  <a:gd name="connsiteX10-2747" fmla="*/ 9117 w 10000"/>
                  <a:gd name="connsiteY10-2748" fmla="*/ 9470 h 10000"/>
                  <a:gd name="connsiteX11-2749" fmla="*/ 7885 w 10000"/>
                  <a:gd name="connsiteY11-2750" fmla="*/ 6802 h 10000"/>
                  <a:gd name="connsiteX12-2751" fmla="*/ 6474 w 10000"/>
                  <a:gd name="connsiteY12-2752" fmla="*/ 8221 h 10000"/>
                  <a:gd name="connsiteX13-2753" fmla="*/ 5626 w 10000"/>
                  <a:gd name="connsiteY13-2754" fmla="*/ 5894 h 10000"/>
                  <a:gd name="connsiteX14-2755" fmla="*/ 4529 w 10000"/>
                  <a:gd name="connsiteY14-2756" fmla="*/ 9827 h 10000"/>
                  <a:gd name="connsiteX15-2757" fmla="*/ 3835 w 10000"/>
                  <a:gd name="connsiteY15-2758" fmla="*/ 6115 h 10000"/>
                  <a:gd name="connsiteX16-2759" fmla="*/ 2866 w 10000"/>
                  <a:gd name="connsiteY16-2760" fmla="*/ 8655 h 10000"/>
                  <a:gd name="connsiteX17-2761" fmla="*/ 2101 w 10000"/>
                  <a:gd name="connsiteY17-2762" fmla="*/ 6472 h 10000"/>
                  <a:gd name="connsiteX18-2763" fmla="*/ 1043 w 10000"/>
                  <a:gd name="connsiteY18-2764" fmla="*/ 6737 h 10000"/>
                  <a:gd name="connsiteX19-2765" fmla="*/ 1015 w 10000"/>
                  <a:gd name="connsiteY19-2766" fmla="*/ 3605 h 10000"/>
                  <a:gd name="connsiteX0-2767" fmla="*/ 1015 w 10000"/>
                  <a:gd name="connsiteY0-2768" fmla="*/ 3605 h 10000"/>
                  <a:gd name="connsiteX1-2769" fmla="*/ 1979 w 10000"/>
                  <a:gd name="connsiteY1-2770" fmla="*/ 3519 h 10000"/>
                  <a:gd name="connsiteX2-2771" fmla="*/ 2549 w 10000"/>
                  <a:gd name="connsiteY2-2772" fmla="*/ 1642 h 10000"/>
                  <a:gd name="connsiteX3-2773" fmla="*/ 3505 w 10000"/>
                  <a:gd name="connsiteY3-2774" fmla="*/ 2887 h 10000"/>
                  <a:gd name="connsiteX4-2775" fmla="*/ 4270 w 10000"/>
                  <a:gd name="connsiteY4-2776" fmla="*/ 1528 h 10000"/>
                  <a:gd name="connsiteX5-2777" fmla="*/ 5477 w 10000"/>
                  <a:gd name="connsiteY5-2778" fmla="*/ 2404 h 10000"/>
                  <a:gd name="connsiteX6-2779" fmla="*/ 6375 w 10000"/>
                  <a:gd name="connsiteY6-2780" fmla="*/ 1 h 10000"/>
                  <a:gd name="connsiteX7-2781" fmla="*/ 7711 w 10000"/>
                  <a:gd name="connsiteY7-2782" fmla="*/ 2843 h 10000"/>
                  <a:gd name="connsiteX8-2783" fmla="*/ 8967 w 10000"/>
                  <a:gd name="connsiteY8-2784" fmla="*/ 2758 h 10000"/>
                  <a:gd name="connsiteX9-2785" fmla="*/ 9998 w 10000"/>
                  <a:gd name="connsiteY9-2786" fmla="*/ 9356 h 10000"/>
                  <a:gd name="connsiteX10-2787" fmla="*/ 9117 w 10000"/>
                  <a:gd name="connsiteY10-2788" fmla="*/ 9470 h 10000"/>
                  <a:gd name="connsiteX11-2789" fmla="*/ 7885 w 10000"/>
                  <a:gd name="connsiteY11-2790" fmla="*/ 6802 h 10000"/>
                  <a:gd name="connsiteX12-2791" fmla="*/ 6474 w 10000"/>
                  <a:gd name="connsiteY12-2792" fmla="*/ 8221 h 10000"/>
                  <a:gd name="connsiteX13-2793" fmla="*/ 5626 w 10000"/>
                  <a:gd name="connsiteY13-2794" fmla="*/ 5894 h 10000"/>
                  <a:gd name="connsiteX14-2795" fmla="*/ 4529 w 10000"/>
                  <a:gd name="connsiteY14-2796" fmla="*/ 9827 h 10000"/>
                  <a:gd name="connsiteX15-2797" fmla="*/ 3835 w 10000"/>
                  <a:gd name="connsiteY15-2798" fmla="*/ 6115 h 10000"/>
                  <a:gd name="connsiteX16-2799" fmla="*/ 2866 w 10000"/>
                  <a:gd name="connsiteY16-2800" fmla="*/ 8655 h 10000"/>
                  <a:gd name="connsiteX17-2801" fmla="*/ 2101 w 10000"/>
                  <a:gd name="connsiteY17-2802" fmla="*/ 6472 h 10000"/>
                  <a:gd name="connsiteX18-2803" fmla="*/ 1043 w 10000"/>
                  <a:gd name="connsiteY18-2804" fmla="*/ 6737 h 10000"/>
                  <a:gd name="connsiteX19-2805" fmla="*/ 1015 w 10000"/>
                  <a:gd name="connsiteY19-2806" fmla="*/ 3605 h 10000"/>
                  <a:gd name="connsiteX0-2807" fmla="*/ 1015 w 10000"/>
                  <a:gd name="connsiteY0-2808" fmla="*/ 3605 h 10000"/>
                  <a:gd name="connsiteX1-2809" fmla="*/ 1979 w 10000"/>
                  <a:gd name="connsiteY1-2810" fmla="*/ 3519 h 10000"/>
                  <a:gd name="connsiteX2-2811" fmla="*/ 2549 w 10000"/>
                  <a:gd name="connsiteY2-2812" fmla="*/ 772 h 10000"/>
                  <a:gd name="connsiteX3-2813" fmla="*/ 3505 w 10000"/>
                  <a:gd name="connsiteY3-2814" fmla="*/ 2887 h 10000"/>
                  <a:gd name="connsiteX4-2815" fmla="*/ 4270 w 10000"/>
                  <a:gd name="connsiteY4-2816" fmla="*/ 1528 h 10000"/>
                  <a:gd name="connsiteX5-2817" fmla="*/ 5477 w 10000"/>
                  <a:gd name="connsiteY5-2818" fmla="*/ 2404 h 10000"/>
                  <a:gd name="connsiteX6-2819" fmla="*/ 6375 w 10000"/>
                  <a:gd name="connsiteY6-2820" fmla="*/ 1 h 10000"/>
                  <a:gd name="connsiteX7-2821" fmla="*/ 7711 w 10000"/>
                  <a:gd name="connsiteY7-2822" fmla="*/ 2843 h 10000"/>
                  <a:gd name="connsiteX8-2823" fmla="*/ 8967 w 10000"/>
                  <a:gd name="connsiteY8-2824" fmla="*/ 2758 h 10000"/>
                  <a:gd name="connsiteX9-2825" fmla="*/ 9998 w 10000"/>
                  <a:gd name="connsiteY9-2826" fmla="*/ 9356 h 10000"/>
                  <a:gd name="connsiteX10-2827" fmla="*/ 9117 w 10000"/>
                  <a:gd name="connsiteY10-2828" fmla="*/ 9470 h 10000"/>
                  <a:gd name="connsiteX11-2829" fmla="*/ 7885 w 10000"/>
                  <a:gd name="connsiteY11-2830" fmla="*/ 6802 h 10000"/>
                  <a:gd name="connsiteX12-2831" fmla="*/ 6474 w 10000"/>
                  <a:gd name="connsiteY12-2832" fmla="*/ 8221 h 10000"/>
                  <a:gd name="connsiteX13-2833" fmla="*/ 5626 w 10000"/>
                  <a:gd name="connsiteY13-2834" fmla="*/ 5894 h 10000"/>
                  <a:gd name="connsiteX14-2835" fmla="*/ 4529 w 10000"/>
                  <a:gd name="connsiteY14-2836" fmla="*/ 9827 h 10000"/>
                  <a:gd name="connsiteX15-2837" fmla="*/ 3835 w 10000"/>
                  <a:gd name="connsiteY15-2838" fmla="*/ 6115 h 10000"/>
                  <a:gd name="connsiteX16-2839" fmla="*/ 2866 w 10000"/>
                  <a:gd name="connsiteY16-2840" fmla="*/ 8655 h 10000"/>
                  <a:gd name="connsiteX17-2841" fmla="*/ 2101 w 10000"/>
                  <a:gd name="connsiteY17-2842" fmla="*/ 6472 h 10000"/>
                  <a:gd name="connsiteX18-2843" fmla="*/ 1043 w 10000"/>
                  <a:gd name="connsiteY18-2844" fmla="*/ 6737 h 10000"/>
                  <a:gd name="connsiteX19-2845" fmla="*/ 1015 w 10000"/>
                  <a:gd name="connsiteY19-2846" fmla="*/ 3605 h 10000"/>
                  <a:gd name="connsiteX0-2847" fmla="*/ 1015 w 10000"/>
                  <a:gd name="connsiteY0-2848" fmla="*/ 4543 h 10938"/>
                  <a:gd name="connsiteX1-2849" fmla="*/ 1979 w 10000"/>
                  <a:gd name="connsiteY1-2850" fmla="*/ 4457 h 10938"/>
                  <a:gd name="connsiteX2-2851" fmla="*/ 2549 w 10000"/>
                  <a:gd name="connsiteY2-2852" fmla="*/ 1710 h 10938"/>
                  <a:gd name="connsiteX3-2853" fmla="*/ 3505 w 10000"/>
                  <a:gd name="connsiteY3-2854" fmla="*/ 3825 h 10938"/>
                  <a:gd name="connsiteX4-2855" fmla="*/ 4492 w 10000"/>
                  <a:gd name="connsiteY4-2856" fmla="*/ 1 h 10938"/>
                  <a:gd name="connsiteX5-2857" fmla="*/ 5477 w 10000"/>
                  <a:gd name="connsiteY5-2858" fmla="*/ 3342 h 10938"/>
                  <a:gd name="connsiteX6-2859" fmla="*/ 6375 w 10000"/>
                  <a:gd name="connsiteY6-2860" fmla="*/ 939 h 10938"/>
                  <a:gd name="connsiteX7-2861" fmla="*/ 7711 w 10000"/>
                  <a:gd name="connsiteY7-2862" fmla="*/ 3781 h 10938"/>
                  <a:gd name="connsiteX8-2863" fmla="*/ 8967 w 10000"/>
                  <a:gd name="connsiteY8-2864" fmla="*/ 3696 h 10938"/>
                  <a:gd name="connsiteX9-2865" fmla="*/ 9998 w 10000"/>
                  <a:gd name="connsiteY9-2866" fmla="*/ 10294 h 10938"/>
                  <a:gd name="connsiteX10-2867" fmla="*/ 9117 w 10000"/>
                  <a:gd name="connsiteY10-2868" fmla="*/ 10408 h 10938"/>
                  <a:gd name="connsiteX11-2869" fmla="*/ 7885 w 10000"/>
                  <a:gd name="connsiteY11-2870" fmla="*/ 7740 h 10938"/>
                  <a:gd name="connsiteX12-2871" fmla="*/ 6474 w 10000"/>
                  <a:gd name="connsiteY12-2872" fmla="*/ 9159 h 10938"/>
                  <a:gd name="connsiteX13-2873" fmla="*/ 5626 w 10000"/>
                  <a:gd name="connsiteY13-2874" fmla="*/ 6832 h 10938"/>
                  <a:gd name="connsiteX14-2875" fmla="*/ 4529 w 10000"/>
                  <a:gd name="connsiteY14-2876" fmla="*/ 10765 h 10938"/>
                  <a:gd name="connsiteX15-2877" fmla="*/ 3835 w 10000"/>
                  <a:gd name="connsiteY15-2878" fmla="*/ 7053 h 10938"/>
                  <a:gd name="connsiteX16-2879" fmla="*/ 2866 w 10000"/>
                  <a:gd name="connsiteY16-2880" fmla="*/ 9593 h 10938"/>
                  <a:gd name="connsiteX17-2881" fmla="*/ 2101 w 10000"/>
                  <a:gd name="connsiteY17-2882" fmla="*/ 7410 h 10938"/>
                  <a:gd name="connsiteX18-2883" fmla="*/ 1043 w 10000"/>
                  <a:gd name="connsiteY18-2884" fmla="*/ 7675 h 10938"/>
                  <a:gd name="connsiteX19-2885" fmla="*/ 1015 w 10000"/>
                  <a:gd name="connsiteY19-2886" fmla="*/ 4543 h 10938"/>
                  <a:gd name="connsiteX0-2887" fmla="*/ 1015 w 10000"/>
                  <a:gd name="connsiteY0-2888" fmla="*/ 4566 h 10961"/>
                  <a:gd name="connsiteX1-2889" fmla="*/ 1979 w 10000"/>
                  <a:gd name="connsiteY1-2890" fmla="*/ 4480 h 10961"/>
                  <a:gd name="connsiteX2-2891" fmla="*/ 2549 w 10000"/>
                  <a:gd name="connsiteY2-2892" fmla="*/ 1733 h 10961"/>
                  <a:gd name="connsiteX3-2893" fmla="*/ 3505 w 10000"/>
                  <a:gd name="connsiteY3-2894" fmla="*/ 3848 h 10961"/>
                  <a:gd name="connsiteX4-2895" fmla="*/ 4492 w 10000"/>
                  <a:gd name="connsiteY4-2896" fmla="*/ 24 h 10961"/>
                  <a:gd name="connsiteX5-2897" fmla="*/ 5566 w 10000"/>
                  <a:gd name="connsiteY5-2898" fmla="*/ 2060 h 10961"/>
                  <a:gd name="connsiteX6-2899" fmla="*/ 6375 w 10000"/>
                  <a:gd name="connsiteY6-2900" fmla="*/ 962 h 10961"/>
                  <a:gd name="connsiteX7-2901" fmla="*/ 7711 w 10000"/>
                  <a:gd name="connsiteY7-2902" fmla="*/ 3804 h 10961"/>
                  <a:gd name="connsiteX8-2903" fmla="*/ 8967 w 10000"/>
                  <a:gd name="connsiteY8-2904" fmla="*/ 3719 h 10961"/>
                  <a:gd name="connsiteX9-2905" fmla="*/ 9998 w 10000"/>
                  <a:gd name="connsiteY9-2906" fmla="*/ 10317 h 10961"/>
                  <a:gd name="connsiteX10-2907" fmla="*/ 9117 w 10000"/>
                  <a:gd name="connsiteY10-2908" fmla="*/ 10431 h 10961"/>
                  <a:gd name="connsiteX11-2909" fmla="*/ 7885 w 10000"/>
                  <a:gd name="connsiteY11-2910" fmla="*/ 7763 h 10961"/>
                  <a:gd name="connsiteX12-2911" fmla="*/ 6474 w 10000"/>
                  <a:gd name="connsiteY12-2912" fmla="*/ 9182 h 10961"/>
                  <a:gd name="connsiteX13-2913" fmla="*/ 5626 w 10000"/>
                  <a:gd name="connsiteY13-2914" fmla="*/ 6855 h 10961"/>
                  <a:gd name="connsiteX14-2915" fmla="*/ 4529 w 10000"/>
                  <a:gd name="connsiteY14-2916" fmla="*/ 10788 h 10961"/>
                  <a:gd name="connsiteX15-2917" fmla="*/ 3835 w 10000"/>
                  <a:gd name="connsiteY15-2918" fmla="*/ 7076 h 10961"/>
                  <a:gd name="connsiteX16-2919" fmla="*/ 2866 w 10000"/>
                  <a:gd name="connsiteY16-2920" fmla="*/ 9616 h 10961"/>
                  <a:gd name="connsiteX17-2921" fmla="*/ 2101 w 10000"/>
                  <a:gd name="connsiteY17-2922" fmla="*/ 7433 h 10961"/>
                  <a:gd name="connsiteX18-2923" fmla="*/ 1043 w 10000"/>
                  <a:gd name="connsiteY18-2924" fmla="*/ 7698 h 10961"/>
                  <a:gd name="connsiteX19-2925" fmla="*/ 1015 w 10000"/>
                  <a:gd name="connsiteY19-2926" fmla="*/ 4566 h 10961"/>
                  <a:gd name="connsiteX0-2927" fmla="*/ 1015 w 10000"/>
                  <a:gd name="connsiteY0-2928" fmla="*/ 4788 h 11183"/>
                  <a:gd name="connsiteX1-2929" fmla="*/ 1979 w 10000"/>
                  <a:gd name="connsiteY1-2930" fmla="*/ 4702 h 11183"/>
                  <a:gd name="connsiteX2-2931" fmla="*/ 2549 w 10000"/>
                  <a:gd name="connsiteY2-2932" fmla="*/ 1955 h 11183"/>
                  <a:gd name="connsiteX3-2933" fmla="*/ 3505 w 10000"/>
                  <a:gd name="connsiteY3-2934" fmla="*/ 4070 h 11183"/>
                  <a:gd name="connsiteX4-2935" fmla="*/ 4492 w 10000"/>
                  <a:gd name="connsiteY4-2936" fmla="*/ 246 h 11183"/>
                  <a:gd name="connsiteX5-2937" fmla="*/ 5566 w 10000"/>
                  <a:gd name="connsiteY5-2938" fmla="*/ 2282 h 11183"/>
                  <a:gd name="connsiteX6-2939" fmla="*/ 6538 w 10000"/>
                  <a:gd name="connsiteY6-2940" fmla="*/ 24 h 11183"/>
                  <a:gd name="connsiteX7-2941" fmla="*/ 7711 w 10000"/>
                  <a:gd name="connsiteY7-2942" fmla="*/ 4026 h 11183"/>
                  <a:gd name="connsiteX8-2943" fmla="*/ 8967 w 10000"/>
                  <a:gd name="connsiteY8-2944" fmla="*/ 3941 h 11183"/>
                  <a:gd name="connsiteX9-2945" fmla="*/ 9998 w 10000"/>
                  <a:gd name="connsiteY9-2946" fmla="*/ 10539 h 11183"/>
                  <a:gd name="connsiteX10-2947" fmla="*/ 9117 w 10000"/>
                  <a:gd name="connsiteY10-2948" fmla="*/ 10653 h 11183"/>
                  <a:gd name="connsiteX11-2949" fmla="*/ 7885 w 10000"/>
                  <a:gd name="connsiteY11-2950" fmla="*/ 7985 h 11183"/>
                  <a:gd name="connsiteX12-2951" fmla="*/ 6474 w 10000"/>
                  <a:gd name="connsiteY12-2952" fmla="*/ 9404 h 11183"/>
                  <a:gd name="connsiteX13-2953" fmla="*/ 5626 w 10000"/>
                  <a:gd name="connsiteY13-2954" fmla="*/ 7077 h 11183"/>
                  <a:gd name="connsiteX14-2955" fmla="*/ 4529 w 10000"/>
                  <a:gd name="connsiteY14-2956" fmla="*/ 11010 h 11183"/>
                  <a:gd name="connsiteX15-2957" fmla="*/ 3835 w 10000"/>
                  <a:gd name="connsiteY15-2958" fmla="*/ 7298 h 11183"/>
                  <a:gd name="connsiteX16-2959" fmla="*/ 2866 w 10000"/>
                  <a:gd name="connsiteY16-2960" fmla="*/ 9838 h 11183"/>
                  <a:gd name="connsiteX17-2961" fmla="*/ 2101 w 10000"/>
                  <a:gd name="connsiteY17-2962" fmla="*/ 7655 h 11183"/>
                  <a:gd name="connsiteX18-2963" fmla="*/ 1043 w 10000"/>
                  <a:gd name="connsiteY18-2964" fmla="*/ 7920 h 11183"/>
                  <a:gd name="connsiteX19-2965" fmla="*/ 1015 w 10000"/>
                  <a:gd name="connsiteY19-2966" fmla="*/ 4788 h 11183"/>
                  <a:gd name="connsiteX0-2967" fmla="*/ 1015 w 10000"/>
                  <a:gd name="connsiteY0-2968" fmla="*/ 4788 h 11183"/>
                  <a:gd name="connsiteX1-2969" fmla="*/ 1979 w 10000"/>
                  <a:gd name="connsiteY1-2970" fmla="*/ 4702 h 11183"/>
                  <a:gd name="connsiteX2-2971" fmla="*/ 2549 w 10000"/>
                  <a:gd name="connsiteY2-2972" fmla="*/ 1955 h 11183"/>
                  <a:gd name="connsiteX3-2973" fmla="*/ 3505 w 10000"/>
                  <a:gd name="connsiteY3-2974" fmla="*/ 4070 h 11183"/>
                  <a:gd name="connsiteX4-2975" fmla="*/ 4492 w 10000"/>
                  <a:gd name="connsiteY4-2976" fmla="*/ 246 h 11183"/>
                  <a:gd name="connsiteX5-2977" fmla="*/ 5566 w 10000"/>
                  <a:gd name="connsiteY5-2978" fmla="*/ 2282 h 11183"/>
                  <a:gd name="connsiteX6-2979" fmla="*/ 6538 w 10000"/>
                  <a:gd name="connsiteY6-2980" fmla="*/ 24 h 11183"/>
                  <a:gd name="connsiteX7-2981" fmla="*/ 7711 w 10000"/>
                  <a:gd name="connsiteY7-2982" fmla="*/ 4026 h 11183"/>
                  <a:gd name="connsiteX8-2983" fmla="*/ 8967 w 10000"/>
                  <a:gd name="connsiteY8-2984" fmla="*/ 3941 h 11183"/>
                  <a:gd name="connsiteX9-2985" fmla="*/ 9998 w 10000"/>
                  <a:gd name="connsiteY9-2986" fmla="*/ 10539 h 11183"/>
                  <a:gd name="connsiteX10-2987" fmla="*/ 9117 w 10000"/>
                  <a:gd name="connsiteY10-2988" fmla="*/ 10653 h 11183"/>
                  <a:gd name="connsiteX11-2989" fmla="*/ 7885 w 10000"/>
                  <a:gd name="connsiteY11-2990" fmla="*/ 7985 h 11183"/>
                  <a:gd name="connsiteX12-2991" fmla="*/ 6474 w 10000"/>
                  <a:gd name="connsiteY12-2992" fmla="*/ 9404 h 11183"/>
                  <a:gd name="connsiteX13-2993" fmla="*/ 5626 w 10000"/>
                  <a:gd name="connsiteY13-2994" fmla="*/ 7077 h 11183"/>
                  <a:gd name="connsiteX14-2995" fmla="*/ 4677 w 10000"/>
                  <a:gd name="connsiteY14-2996" fmla="*/ 9560 h 11183"/>
                  <a:gd name="connsiteX15-2997" fmla="*/ 3835 w 10000"/>
                  <a:gd name="connsiteY15-2998" fmla="*/ 7298 h 11183"/>
                  <a:gd name="connsiteX16-2999" fmla="*/ 2866 w 10000"/>
                  <a:gd name="connsiteY16-3000" fmla="*/ 9838 h 11183"/>
                  <a:gd name="connsiteX17-3001" fmla="*/ 2101 w 10000"/>
                  <a:gd name="connsiteY17-3002" fmla="*/ 7655 h 11183"/>
                  <a:gd name="connsiteX18-3003" fmla="*/ 1043 w 10000"/>
                  <a:gd name="connsiteY18-3004" fmla="*/ 7920 h 11183"/>
                  <a:gd name="connsiteX19-3005" fmla="*/ 1015 w 10000"/>
                  <a:gd name="connsiteY19-3006" fmla="*/ 4788 h 11183"/>
                  <a:gd name="connsiteX0-3007" fmla="*/ 1015 w 10000"/>
                  <a:gd name="connsiteY0-3008" fmla="*/ 4788 h 11183"/>
                  <a:gd name="connsiteX1-3009" fmla="*/ 1979 w 10000"/>
                  <a:gd name="connsiteY1-3010" fmla="*/ 4702 h 11183"/>
                  <a:gd name="connsiteX2-3011" fmla="*/ 2549 w 10000"/>
                  <a:gd name="connsiteY2-3012" fmla="*/ 1955 h 11183"/>
                  <a:gd name="connsiteX3-3013" fmla="*/ 3505 w 10000"/>
                  <a:gd name="connsiteY3-3014" fmla="*/ 4070 h 11183"/>
                  <a:gd name="connsiteX4-3015" fmla="*/ 4492 w 10000"/>
                  <a:gd name="connsiteY4-3016" fmla="*/ 246 h 11183"/>
                  <a:gd name="connsiteX5-3017" fmla="*/ 5566 w 10000"/>
                  <a:gd name="connsiteY5-3018" fmla="*/ 2282 h 11183"/>
                  <a:gd name="connsiteX6-3019" fmla="*/ 6538 w 10000"/>
                  <a:gd name="connsiteY6-3020" fmla="*/ 24 h 11183"/>
                  <a:gd name="connsiteX7-3021" fmla="*/ 7711 w 10000"/>
                  <a:gd name="connsiteY7-3022" fmla="*/ 4026 h 11183"/>
                  <a:gd name="connsiteX8-3023" fmla="*/ 8967 w 10000"/>
                  <a:gd name="connsiteY8-3024" fmla="*/ 3941 h 11183"/>
                  <a:gd name="connsiteX9-3025" fmla="*/ 9998 w 10000"/>
                  <a:gd name="connsiteY9-3026" fmla="*/ 10539 h 11183"/>
                  <a:gd name="connsiteX10-3027" fmla="*/ 9117 w 10000"/>
                  <a:gd name="connsiteY10-3028" fmla="*/ 10653 h 11183"/>
                  <a:gd name="connsiteX11-3029" fmla="*/ 7885 w 10000"/>
                  <a:gd name="connsiteY11-3030" fmla="*/ 7985 h 11183"/>
                  <a:gd name="connsiteX12-3031" fmla="*/ 6518 w 10000"/>
                  <a:gd name="connsiteY12-3032" fmla="*/ 8824 h 11183"/>
                  <a:gd name="connsiteX13-3033" fmla="*/ 5626 w 10000"/>
                  <a:gd name="connsiteY13-3034" fmla="*/ 7077 h 11183"/>
                  <a:gd name="connsiteX14-3035" fmla="*/ 4677 w 10000"/>
                  <a:gd name="connsiteY14-3036" fmla="*/ 9560 h 11183"/>
                  <a:gd name="connsiteX15-3037" fmla="*/ 3835 w 10000"/>
                  <a:gd name="connsiteY15-3038" fmla="*/ 7298 h 11183"/>
                  <a:gd name="connsiteX16-3039" fmla="*/ 2866 w 10000"/>
                  <a:gd name="connsiteY16-3040" fmla="*/ 9838 h 11183"/>
                  <a:gd name="connsiteX17-3041" fmla="*/ 2101 w 10000"/>
                  <a:gd name="connsiteY17-3042" fmla="*/ 7655 h 11183"/>
                  <a:gd name="connsiteX18-3043" fmla="*/ 1043 w 10000"/>
                  <a:gd name="connsiteY18-3044" fmla="*/ 7920 h 11183"/>
                  <a:gd name="connsiteX19-3045" fmla="*/ 1015 w 10000"/>
                  <a:gd name="connsiteY19-3046" fmla="*/ 4788 h 11183"/>
                  <a:gd name="connsiteX0-3047" fmla="*/ 1015 w 10000"/>
                  <a:gd name="connsiteY0-3048" fmla="*/ 4788 h 11183"/>
                  <a:gd name="connsiteX1-3049" fmla="*/ 1979 w 10000"/>
                  <a:gd name="connsiteY1-3050" fmla="*/ 4702 h 11183"/>
                  <a:gd name="connsiteX2-3051" fmla="*/ 2549 w 10000"/>
                  <a:gd name="connsiteY2-3052" fmla="*/ 1955 h 11183"/>
                  <a:gd name="connsiteX3-3053" fmla="*/ 3505 w 10000"/>
                  <a:gd name="connsiteY3-3054" fmla="*/ 4070 h 11183"/>
                  <a:gd name="connsiteX4-3055" fmla="*/ 4492 w 10000"/>
                  <a:gd name="connsiteY4-3056" fmla="*/ 246 h 11183"/>
                  <a:gd name="connsiteX5-3057" fmla="*/ 5566 w 10000"/>
                  <a:gd name="connsiteY5-3058" fmla="*/ 2282 h 11183"/>
                  <a:gd name="connsiteX6-3059" fmla="*/ 6538 w 10000"/>
                  <a:gd name="connsiteY6-3060" fmla="*/ 24 h 11183"/>
                  <a:gd name="connsiteX7-3061" fmla="*/ 7711 w 10000"/>
                  <a:gd name="connsiteY7-3062" fmla="*/ 4026 h 11183"/>
                  <a:gd name="connsiteX8-3063" fmla="*/ 8967 w 10000"/>
                  <a:gd name="connsiteY8-3064" fmla="*/ 3941 h 11183"/>
                  <a:gd name="connsiteX9-3065" fmla="*/ 9998 w 10000"/>
                  <a:gd name="connsiteY9-3066" fmla="*/ 10539 h 11183"/>
                  <a:gd name="connsiteX10-3067" fmla="*/ 9117 w 10000"/>
                  <a:gd name="connsiteY10-3068" fmla="*/ 10653 h 11183"/>
                  <a:gd name="connsiteX11-3069" fmla="*/ 7885 w 10000"/>
                  <a:gd name="connsiteY11-3070" fmla="*/ 7985 h 11183"/>
                  <a:gd name="connsiteX12-3071" fmla="*/ 6518 w 10000"/>
                  <a:gd name="connsiteY12-3072" fmla="*/ 8824 h 11183"/>
                  <a:gd name="connsiteX13-3073" fmla="*/ 5774 w 10000"/>
                  <a:gd name="connsiteY13-3074" fmla="*/ 5555 h 11183"/>
                  <a:gd name="connsiteX14-3075" fmla="*/ 4677 w 10000"/>
                  <a:gd name="connsiteY14-3076" fmla="*/ 9560 h 11183"/>
                  <a:gd name="connsiteX15-3077" fmla="*/ 3835 w 10000"/>
                  <a:gd name="connsiteY15-3078" fmla="*/ 7298 h 11183"/>
                  <a:gd name="connsiteX16-3079" fmla="*/ 2866 w 10000"/>
                  <a:gd name="connsiteY16-3080" fmla="*/ 9838 h 11183"/>
                  <a:gd name="connsiteX17-3081" fmla="*/ 2101 w 10000"/>
                  <a:gd name="connsiteY17-3082" fmla="*/ 7655 h 11183"/>
                  <a:gd name="connsiteX18-3083" fmla="*/ 1043 w 10000"/>
                  <a:gd name="connsiteY18-3084" fmla="*/ 7920 h 11183"/>
                  <a:gd name="connsiteX19-3085" fmla="*/ 1015 w 10000"/>
                  <a:gd name="connsiteY19-3086" fmla="*/ 4788 h 11183"/>
                  <a:gd name="connsiteX0-3087" fmla="*/ 1015 w 10000"/>
                  <a:gd name="connsiteY0-3088" fmla="*/ 4788 h 11183"/>
                  <a:gd name="connsiteX1-3089" fmla="*/ 1979 w 10000"/>
                  <a:gd name="connsiteY1-3090" fmla="*/ 4702 h 11183"/>
                  <a:gd name="connsiteX2-3091" fmla="*/ 2549 w 10000"/>
                  <a:gd name="connsiteY2-3092" fmla="*/ 1955 h 11183"/>
                  <a:gd name="connsiteX3-3093" fmla="*/ 3505 w 10000"/>
                  <a:gd name="connsiteY3-3094" fmla="*/ 4070 h 11183"/>
                  <a:gd name="connsiteX4-3095" fmla="*/ 4492 w 10000"/>
                  <a:gd name="connsiteY4-3096" fmla="*/ 246 h 11183"/>
                  <a:gd name="connsiteX5-3097" fmla="*/ 5566 w 10000"/>
                  <a:gd name="connsiteY5-3098" fmla="*/ 2282 h 11183"/>
                  <a:gd name="connsiteX6-3099" fmla="*/ 6538 w 10000"/>
                  <a:gd name="connsiteY6-3100" fmla="*/ 24 h 11183"/>
                  <a:gd name="connsiteX7-3101" fmla="*/ 7711 w 10000"/>
                  <a:gd name="connsiteY7-3102" fmla="*/ 4026 h 11183"/>
                  <a:gd name="connsiteX8-3103" fmla="*/ 8967 w 10000"/>
                  <a:gd name="connsiteY8-3104" fmla="*/ 3941 h 11183"/>
                  <a:gd name="connsiteX9-3105" fmla="*/ 9998 w 10000"/>
                  <a:gd name="connsiteY9-3106" fmla="*/ 10539 h 11183"/>
                  <a:gd name="connsiteX10-3107" fmla="*/ 9117 w 10000"/>
                  <a:gd name="connsiteY10-3108" fmla="*/ 10653 h 11183"/>
                  <a:gd name="connsiteX11-3109" fmla="*/ 7885 w 10000"/>
                  <a:gd name="connsiteY11-3110" fmla="*/ 7985 h 11183"/>
                  <a:gd name="connsiteX12-3111" fmla="*/ 6518 w 10000"/>
                  <a:gd name="connsiteY12-3112" fmla="*/ 8824 h 11183"/>
                  <a:gd name="connsiteX13-3113" fmla="*/ 5774 w 10000"/>
                  <a:gd name="connsiteY13-3114" fmla="*/ 5555 h 11183"/>
                  <a:gd name="connsiteX14-3115" fmla="*/ 4662 w 10000"/>
                  <a:gd name="connsiteY14-3116" fmla="*/ 8400 h 11183"/>
                  <a:gd name="connsiteX15-3117" fmla="*/ 3835 w 10000"/>
                  <a:gd name="connsiteY15-3118" fmla="*/ 7298 h 11183"/>
                  <a:gd name="connsiteX16-3119" fmla="*/ 2866 w 10000"/>
                  <a:gd name="connsiteY16-3120" fmla="*/ 9838 h 11183"/>
                  <a:gd name="connsiteX17-3121" fmla="*/ 2101 w 10000"/>
                  <a:gd name="connsiteY17-3122" fmla="*/ 7655 h 11183"/>
                  <a:gd name="connsiteX18-3123" fmla="*/ 1043 w 10000"/>
                  <a:gd name="connsiteY18-3124" fmla="*/ 7920 h 11183"/>
                  <a:gd name="connsiteX19-3125" fmla="*/ 1015 w 10000"/>
                  <a:gd name="connsiteY19-3126" fmla="*/ 4788 h 11183"/>
                  <a:gd name="connsiteX0-3127" fmla="*/ 1015 w 10000"/>
                  <a:gd name="connsiteY0-3128" fmla="*/ 4788 h 11183"/>
                  <a:gd name="connsiteX1-3129" fmla="*/ 1979 w 10000"/>
                  <a:gd name="connsiteY1-3130" fmla="*/ 4702 h 11183"/>
                  <a:gd name="connsiteX2-3131" fmla="*/ 2549 w 10000"/>
                  <a:gd name="connsiteY2-3132" fmla="*/ 1955 h 11183"/>
                  <a:gd name="connsiteX3-3133" fmla="*/ 3505 w 10000"/>
                  <a:gd name="connsiteY3-3134" fmla="*/ 4070 h 11183"/>
                  <a:gd name="connsiteX4-3135" fmla="*/ 4492 w 10000"/>
                  <a:gd name="connsiteY4-3136" fmla="*/ 246 h 11183"/>
                  <a:gd name="connsiteX5-3137" fmla="*/ 5566 w 10000"/>
                  <a:gd name="connsiteY5-3138" fmla="*/ 2282 h 11183"/>
                  <a:gd name="connsiteX6-3139" fmla="*/ 6538 w 10000"/>
                  <a:gd name="connsiteY6-3140" fmla="*/ 24 h 11183"/>
                  <a:gd name="connsiteX7-3141" fmla="*/ 7711 w 10000"/>
                  <a:gd name="connsiteY7-3142" fmla="*/ 4026 h 11183"/>
                  <a:gd name="connsiteX8-3143" fmla="*/ 8967 w 10000"/>
                  <a:gd name="connsiteY8-3144" fmla="*/ 3941 h 11183"/>
                  <a:gd name="connsiteX9-3145" fmla="*/ 9998 w 10000"/>
                  <a:gd name="connsiteY9-3146" fmla="*/ 10539 h 11183"/>
                  <a:gd name="connsiteX10-3147" fmla="*/ 9117 w 10000"/>
                  <a:gd name="connsiteY10-3148" fmla="*/ 10653 h 11183"/>
                  <a:gd name="connsiteX11-3149" fmla="*/ 7885 w 10000"/>
                  <a:gd name="connsiteY11-3150" fmla="*/ 7985 h 11183"/>
                  <a:gd name="connsiteX12-3151" fmla="*/ 6518 w 10000"/>
                  <a:gd name="connsiteY12-3152" fmla="*/ 8824 h 11183"/>
                  <a:gd name="connsiteX13-3153" fmla="*/ 5774 w 10000"/>
                  <a:gd name="connsiteY13-3154" fmla="*/ 5555 h 11183"/>
                  <a:gd name="connsiteX14-3155" fmla="*/ 4662 w 10000"/>
                  <a:gd name="connsiteY14-3156" fmla="*/ 8400 h 11183"/>
                  <a:gd name="connsiteX15-3157" fmla="*/ 3894 w 10000"/>
                  <a:gd name="connsiteY15-3158" fmla="*/ 6428 h 11183"/>
                  <a:gd name="connsiteX16-3159" fmla="*/ 2866 w 10000"/>
                  <a:gd name="connsiteY16-3160" fmla="*/ 9838 h 11183"/>
                  <a:gd name="connsiteX17-3161" fmla="*/ 2101 w 10000"/>
                  <a:gd name="connsiteY17-3162" fmla="*/ 7655 h 11183"/>
                  <a:gd name="connsiteX18-3163" fmla="*/ 1043 w 10000"/>
                  <a:gd name="connsiteY18-3164" fmla="*/ 7920 h 11183"/>
                  <a:gd name="connsiteX19-3165" fmla="*/ 1015 w 10000"/>
                  <a:gd name="connsiteY19-3166" fmla="*/ 4788 h 11183"/>
                  <a:gd name="connsiteX0-3167" fmla="*/ 1015 w 10000"/>
                  <a:gd name="connsiteY0-3168" fmla="*/ 4788 h 11183"/>
                  <a:gd name="connsiteX1-3169" fmla="*/ 1979 w 10000"/>
                  <a:gd name="connsiteY1-3170" fmla="*/ 4702 h 11183"/>
                  <a:gd name="connsiteX2-3171" fmla="*/ 2549 w 10000"/>
                  <a:gd name="connsiteY2-3172" fmla="*/ 1955 h 11183"/>
                  <a:gd name="connsiteX3-3173" fmla="*/ 3505 w 10000"/>
                  <a:gd name="connsiteY3-3174" fmla="*/ 4070 h 11183"/>
                  <a:gd name="connsiteX4-3175" fmla="*/ 4492 w 10000"/>
                  <a:gd name="connsiteY4-3176" fmla="*/ 246 h 11183"/>
                  <a:gd name="connsiteX5-3177" fmla="*/ 5566 w 10000"/>
                  <a:gd name="connsiteY5-3178" fmla="*/ 2282 h 11183"/>
                  <a:gd name="connsiteX6-3179" fmla="*/ 6538 w 10000"/>
                  <a:gd name="connsiteY6-3180" fmla="*/ 24 h 11183"/>
                  <a:gd name="connsiteX7-3181" fmla="*/ 7711 w 10000"/>
                  <a:gd name="connsiteY7-3182" fmla="*/ 4026 h 11183"/>
                  <a:gd name="connsiteX8-3183" fmla="*/ 8967 w 10000"/>
                  <a:gd name="connsiteY8-3184" fmla="*/ 3941 h 11183"/>
                  <a:gd name="connsiteX9-3185" fmla="*/ 9998 w 10000"/>
                  <a:gd name="connsiteY9-3186" fmla="*/ 10539 h 11183"/>
                  <a:gd name="connsiteX10-3187" fmla="*/ 9117 w 10000"/>
                  <a:gd name="connsiteY10-3188" fmla="*/ 10653 h 11183"/>
                  <a:gd name="connsiteX11-3189" fmla="*/ 7885 w 10000"/>
                  <a:gd name="connsiteY11-3190" fmla="*/ 7985 h 11183"/>
                  <a:gd name="connsiteX12-3191" fmla="*/ 6518 w 10000"/>
                  <a:gd name="connsiteY12-3192" fmla="*/ 8824 h 11183"/>
                  <a:gd name="connsiteX13-3193" fmla="*/ 5774 w 10000"/>
                  <a:gd name="connsiteY13-3194" fmla="*/ 5555 h 11183"/>
                  <a:gd name="connsiteX14-3195" fmla="*/ 4662 w 10000"/>
                  <a:gd name="connsiteY14-3196" fmla="*/ 8400 h 11183"/>
                  <a:gd name="connsiteX15-3197" fmla="*/ 3894 w 10000"/>
                  <a:gd name="connsiteY15-3198" fmla="*/ 6428 h 11183"/>
                  <a:gd name="connsiteX16-3199" fmla="*/ 2866 w 10000"/>
                  <a:gd name="connsiteY16-3200" fmla="*/ 8968 h 11183"/>
                  <a:gd name="connsiteX17-3201" fmla="*/ 2101 w 10000"/>
                  <a:gd name="connsiteY17-3202" fmla="*/ 7655 h 11183"/>
                  <a:gd name="connsiteX18-3203" fmla="*/ 1043 w 10000"/>
                  <a:gd name="connsiteY18-3204" fmla="*/ 7920 h 11183"/>
                  <a:gd name="connsiteX19-3205" fmla="*/ 1015 w 10000"/>
                  <a:gd name="connsiteY19-3206" fmla="*/ 4788 h 11183"/>
                  <a:gd name="connsiteX0-3207" fmla="*/ 1015 w 10000"/>
                  <a:gd name="connsiteY0-3208" fmla="*/ 4788 h 11183"/>
                  <a:gd name="connsiteX1-3209" fmla="*/ 1979 w 10000"/>
                  <a:gd name="connsiteY1-3210" fmla="*/ 4702 h 11183"/>
                  <a:gd name="connsiteX2-3211" fmla="*/ 2549 w 10000"/>
                  <a:gd name="connsiteY2-3212" fmla="*/ 1955 h 11183"/>
                  <a:gd name="connsiteX3-3213" fmla="*/ 3505 w 10000"/>
                  <a:gd name="connsiteY3-3214" fmla="*/ 4070 h 11183"/>
                  <a:gd name="connsiteX4-3215" fmla="*/ 4492 w 10000"/>
                  <a:gd name="connsiteY4-3216" fmla="*/ 246 h 11183"/>
                  <a:gd name="connsiteX5-3217" fmla="*/ 5566 w 10000"/>
                  <a:gd name="connsiteY5-3218" fmla="*/ 2282 h 11183"/>
                  <a:gd name="connsiteX6-3219" fmla="*/ 6538 w 10000"/>
                  <a:gd name="connsiteY6-3220" fmla="*/ 24 h 11183"/>
                  <a:gd name="connsiteX7-3221" fmla="*/ 7711 w 10000"/>
                  <a:gd name="connsiteY7-3222" fmla="*/ 4026 h 11183"/>
                  <a:gd name="connsiteX8-3223" fmla="*/ 8967 w 10000"/>
                  <a:gd name="connsiteY8-3224" fmla="*/ 3941 h 11183"/>
                  <a:gd name="connsiteX9-3225" fmla="*/ 9998 w 10000"/>
                  <a:gd name="connsiteY9-3226" fmla="*/ 10539 h 11183"/>
                  <a:gd name="connsiteX10-3227" fmla="*/ 9117 w 10000"/>
                  <a:gd name="connsiteY10-3228" fmla="*/ 10653 h 11183"/>
                  <a:gd name="connsiteX11-3229" fmla="*/ 7885 w 10000"/>
                  <a:gd name="connsiteY11-3230" fmla="*/ 7985 h 11183"/>
                  <a:gd name="connsiteX12-3231" fmla="*/ 6518 w 10000"/>
                  <a:gd name="connsiteY12-3232" fmla="*/ 8824 h 11183"/>
                  <a:gd name="connsiteX13-3233" fmla="*/ 5774 w 10000"/>
                  <a:gd name="connsiteY13-3234" fmla="*/ 5555 h 11183"/>
                  <a:gd name="connsiteX14-3235" fmla="*/ 4662 w 10000"/>
                  <a:gd name="connsiteY14-3236" fmla="*/ 8400 h 11183"/>
                  <a:gd name="connsiteX15-3237" fmla="*/ 3894 w 10000"/>
                  <a:gd name="connsiteY15-3238" fmla="*/ 6428 h 11183"/>
                  <a:gd name="connsiteX16-3239" fmla="*/ 2866 w 10000"/>
                  <a:gd name="connsiteY16-3240" fmla="*/ 8968 h 11183"/>
                  <a:gd name="connsiteX17-3241" fmla="*/ 2101 w 10000"/>
                  <a:gd name="connsiteY17-3242" fmla="*/ 7438 h 11183"/>
                  <a:gd name="connsiteX18-3243" fmla="*/ 1043 w 10000"/>
                  <a:gd name="connsiteY18-3244" fmla="*/ 7920 h 11183"/>
                  <a:gd name="connsiteX19-3245" fmla="*/ 1015 w 10000"/>
                  <a:gd name="connsiteY19-3246" fmla="*/ 4788 h 11183"/>
                  <a:gd name="connsiteX0-3247" fmla="*/ 1015 w 10000"/>
                  <a:gd name="connsiteY0-3248" fmla="*/ 4788 h 11183"/>
                  <a:gd name="connsiteX1-3249" fmla="*/ 1979 w 10000"/>
                  <a:gd name="connsiteY1-3250" fmla="*/ 4702 h 11183"/>
                  <a:gd name="connsiteX2-3251" fmla="*/ 2549 w 10000"/>
                  <a:gd name="connsiteY2-3252" fmla="*/ 1955 h 11183"/>
                  <a:gd name="connsiteX3-3253" fmla="*/ 3505 w 10000"/>
                  <a:gd name="connsiteY3-3254" fmla="*/ 4070 h 11183"/>
                  <a:gd name="connsiteX4-3255" fmla="*/ 4492 w 10000"/>
                  <a:gd name="connsiteY4-3256" fmla="*/ 246 h 11183"/>
                  <a:gd name="connsiteX5-3257" fmla="*/ 5566 w 10000"/>
                  <a:gd name="connsiteY5-3258" fmla="*/ 2282 h 11183"/>
                  <a:gd name="connsiteX6-3259" fmla="*/ 6538 w 10000"/>
                  <a:gd name="connsiteY6-3260" fmla="*/ 24 h 11183"/>
                  <a:gd name="connsiteX7-3261" fmla="*/ 7711 w 10000"/>
                  <a:gd name="connsiteY7-3262" fmla="*/ 4026 h 11183"/>
                  <a:gd name="connsiteX8-3263" fmla="*/ 8967 w 10000"/>
                  <a:gd name="connsiteY8-3264" fmla="*/ 3941 h 11183"/>
                  <a:gd name="connsiteX9-3265" fmla="*/ 9998 w 10000"/>
                  <a:gd name="connsiteY9-3266" fmla="*/ 10539 h 11183"/>
                  <a:gd name="connsiteX10-3267" fmla="*/ 9117 w 10000"/>
                  <a:gd name="connsiteY10-3268" fmla="*/ 10653 h 11183"/>
                  <a:gd name="connsiteX11-3269" fmla="*/ 7885 w 10000"/>
                  <a:gd name="connsiteY11-3270" fmla="*/ 7985 h 11183"/>
                  <a:gd name="connsiteX12-3271" fmla="*/ 6770 w 10000"/>
                  <a:gd name="connsiteY12-3272" fmla="*/ 8317 h 11183"/>
                  <a:gd name="connsiteX13-3273" fmla="*/ 5774 w 10000"/>
                  <a:gd name="connsiteY13-3274" fmla="*/ 5555 h 11183"/>
                  <a:gd name="connsiteX14-3275" fmla="*/ 4662 w 10000"/>
                  <a:gd name="connsiteY14-3276" fmla="*/ 8400 h 11183"/>
                  <a:gd name="connsiteX15-3277" fmla="*/ 3894 w 10000"/>
                  <a:gd name="connsiteY15-3278" fmla="*/ 6428 h 11183"/>
                  <a:gd name="connsiteX16-3279" fmla="*/ 2866 w 10000"/>
                  <a:gd name="connsiteY16-3280" fmla="*/ 8968 h 11183"/>
                  <a:gd name="connsiteX17-3281" fmla="*/ 2101 w 10000"/>
                  <a:gd name="connsiteY17-3282" fmla="*/ 7438 h 11183"/>
                  <a:gd name="connsiteX18-3283" fmla="*/ 1043 w 10000"/>
                  <a:gd name="connsiteY18-3284" fmla="*/ 7920 h 11183"/>
                  <a:gd name="connsiteX19-3285" fmla="*/ 1015 w 10000"/>
                  <a:gd name="connsiteY19-3286" fmla="*/ 4788 h 11183"/>
                  <a:gd name="connsiteX0-3287" fmla="*/ 1015 w 10000"/>
                  <a:gd name="connsiteY0-3288" fmla="*/ 4788 h 11183"/>
                  <a:gd name="connsiteX1-3289" fmla="*/ 1979 w 10000"/>
                  <a:gd name="connsiteY1-3290" fmla="*/ 4702 h 11183"/>
                  <a:gd name="connsiteX2-3291" fmla="*/ 2549 w 10000"/>
                  <a:gd name="connsiteY2-3292" fmla="*/ 1955 h 11183"/>
                  <a:gd name="connsiteX3-3293" fmla="*/ 3505 w 10000"/>
                  <a:gd name="connsiteY3-3294" fmla="*/ 4070 h 11183"/>
                  <a:gd name="connsiteX4-3295" fmla="*/ 4492 w 10000"/>
                  <a:gd name="connsiteY4-3296" fmla="*/ 246 h 11183"/>
                  <a:gd name="connsiteX5-3297" fmla="*/ 5566 w 10000"/>
                  <a:gd name="connsiteY5-3298" fmla="*/ 2282 h 11183"/>
                  <a:gd name="connsiteX6-3299" fmla="*/ 6538 w 10000"/>
                  <a:gd name="connsiteY6-3300" fmla="*/ 24 h 11183"/>
                  <a:gd name="connsiteX7-3301" fmla="*/ 7711 w 10000"/>
                  <a:gd name="connsiteY7-3302" fmla="*/ 4026 h 11183"/>
                  <a:gd name="connsiteX8-3303" fmla="*/ 8967 w 10000"/>
                  <a:gd name="connsiteY8-3304" fmla="*/ 3941 h 11183"/>
                  <a:gd name="connsiteX9-3305" fmla="*/ 9998 w 10000"/>
                  <a:gd name="connsiteY9-3306" fmla="*/ 10539 h 11183"/>
                  <a:gd name="connsiteX10-3307" fmla="*/ 9117 w 10000"/>
                  <a:gd name="connsiteY10-3308" fmla="*/ 10653 h 11183"/>
                  <a:gd name="connsiteX11-3309" fmla="*/ 8077 w 10000"/>
                  <a:gd name="connsiteY11-3310" fmla="*/ 6970 h 11183"/>
                  <a:gd name="connsiteX12-3311" fmla="*/ 6770 w 10000"/>
                  <a:gd name="connsiteY12-3312" fmla="*/ 8317 h 11183"/>
                  <a:gd name="connsiteX13-3313" fmla="*/ 5774 w 10000"/>
                  <a:gd name="connsiteY13-3314" fmla="*/ 5555 h 11183"/>
                  <a:gd name="connsiteX14-3315" fmla="*/ 4662 w 10000"/>
                  <a:gd name="connsiteY14-3316" fmla="*/ 8400 h 11183"/>
                  <a:gd name="connsiteX15-3317" fmla="*/ 3894 w 10000"/>
                  <a:gd name="connsiteY15-3318" fmla="*/ 6428 h 11183"/>
                  <a:gd name="connsiteX16-3319" fmla="*/ 2866 w 10000"/>
                  <a:gd name="connsiteY16-3320" fmla="*/ 8968 h 11183"/>
                  <a:gd name="connsiteX17-3321" fmla="*/ 2101 w 10000"/>
                  <a:gd name="connsiteY17-3322" fmla="*/ 7438 h 11183"/>
                  <a:gd name="connsiteX18-3323" fmla="*/ 1043 w 10000"/>
                  <a:gd name="connsiteY18-3324" fmla="*/ 7920 h 11183"/>
                  <a:gd name="connsiteX19-3325" fmla="*/ 1015 w 10000"/>
                  <a:gd name="connsiteY19-3326" fmla="*/ 4788 h 11183"/>
                  <a:gd name="connsiteX0-3327" fmla="*/ 1015 w 10001"/>
                  <a:gd name="connsiteY0-3328" fmla="*/ 4788 h 10872"/>
                  <a:gd name="connsiteX1-3329" fmla="*/ 1979 w 10001"/>
                  <a:gd name="connsiteY1-3330" fmla="*/ 4702 h 10872"/>
                  <a:gd name="connsiteX2-3331" fmla="*/ 2549 w 10001"/>
                  <a:gd name="connsiteY2-3332" fmla="*/ 1955 h 10872"/>
                  <a:gd name="connsiteX3-3333" fmla="*/ 3505 w 10001"/>
                  <a:gd name="connsiteY3-3334" fmla="*/ 4070 h 10872"/>
                  <a:gd name="connsiteX4-3335" fmla="*/ 4492 w 10001"/>
                  <a:gd name="connsiteY4-3336" fmla="*/ 246 h 10872"/>
                  <a:gd name="connsiteX5-3337" fmla="*/ 5566 w 10001"/>
                  <a:gd name="connsiteY5-3338" fmla="*/ 2282 h 10872"/>
                  <a:gd name="connsiteX6-3339" fmla="*/ 6538 w 10001"/>
                  <a:gd name="connsiteY6-3340" fmla="*/ 24 h 10872"/>
                  <a:gd name="connsiteX7-3341" fmla="*/ 7711 w 10001"/>
                  <a:gd name="connsiteY7-3342" fmla="*/ 4026 h 10872"/>
                  <a:gd name="connsiteX8-3343" fmla="*/ 8967 w 10001"/>
                  <a:gd name="connsiteY8-3344" fmla="*/ 3941 h 10872"/>
                  <a:gd name="connsiteX9-3345" fmla="*/ 9998 w 10001"/>
                  <a:gd name="connsiteY9-3346" fmla="*/ 10539 h 10872"/>
                  <a:gd name="connsiteX10-3347" fmla="*/ 9176 w 10001"/>
                  <a:gd name="connsiteY10-3348" fmla="*/ 9928 h 10872"/>
                  <a:gd name="connsiteX11-3349" fmla="*/ 8077 w 10001"/>
                  <a:gd name="connsiteY11-3350" fmla="*/ 6970 h 10872"/>
                  <a:gd name="connsiteX12-3351" fmla="*/ 6770 w 10001"/>
                  <a:gd name="connsiteY12-3352" fmla="*/ 8317 h 10872"/>
                  <a:gd name="connsiteX13-3353" fmla="*/ 5774 w 10001"/>
                  <a:gd name="connsiteY13-3354" fmla="*/ 5555 h 10872"/>
                  <a:gd name="connsiteX14-3355" fmla="*/ 4662 w 10001"/>
                  <a:gd name="connsiteY14-3356" fmla="*/ 8400 h 10872"/>
                  <a:gd name="connsiteX15-3357" fmla="*/ 3894 w 10001"/>
                  <a:gd name="connsiteY15-3358" fmla="*/ 6428 h 10872"/>
                  <a:gd name="connsiteX16-3359" fmla="*/ 2866 w 10001"/>
                  <a:gd name="connsiteY16-3360" fmla="*/ 8968 h 10872"/>
                  <a:gd name="connsiteX17-3361" fmla="*/ 2101 w 10001"/>
                  <a:gd name="connsiteY17-3362" fmla="*/ 7438 h 10872"/>
                  <a:gd name="connsiteX18-3363" fmla="*/ 1043 w 10001"/>
                  <a:gd name="connsiteY18-3364" fmla="*/ 7920 h 10872"/>
                  <a:gd name="connsiteX19-3365" fmla="*/ 1015 w 10001"/>
                  <a:gd name="connsiteY19-3366" fmla="*/ 4788 h 10872"/>
                  <a:gd name="connsiteX0-3367" fmla="*/ 1015 w 10005"/>
                  <a:gd name="connsiteY0-3368" fmla="*/ 4788 h 10727"/>
                  <a:gd name="connsiteX1-3369" fmla="*/ 1979 w 10005"/>
                  <a:gd name="connsiteY1-3370" fmla="*/ 4702 h 10727"/>
                  <a:gd name="connsiteX2-3371" fmla="*/ 2549 w 10005"/>
                  <a:gd name="connsiteY2-3372" fmla="*/ 1955 h 10727"/>
                  <a:gd name="connsiteX3-3373" fmla="*/ 3505 w 10005"/>
                  <a:gd name="connsiteY3-3374" fmla="*/ 4070 h 10727"/>
                  <a:gd name="connsiteX4-3375" fmla="*/ 4492 w 10005"/>
                  <a:gd name="connsiteY4-3376" fmla="*/ 246 h 10727"/>
                  <a:gd name="connsiteX5-3377" fmla="*/ 5566 w 10005"/>
                  <a:gd name="connsiteY5-3378" fmla="*/ 2282 h 10727"/>
                  <a:gd name="connsiteX6-3379" fmla="*/ 6538 w 10005"/>
                  <a:gd name="connsiteY6-3380" fmla="*/ 24 h 10727"/>
                  <a:gd name="connsiteX7-3381" fmla="*/ 7711 w 10005"/>
                  <a:gd name="connsiteY7-3382" fmla="*/ 4026 h 10727"/>
                  <a:gd name="connsiteX8-3383" fmla="*/ 8967 w 10005"/>
                  <a:gd name="connsiteY8-3384" fmla="*/ 3941 h 10727"/>
                  <a:gd name="connsiteX9-3385" fmla="*/ 9998 w 10005"/>
                  <a:gd name="connsiteY9-3386" fmla="*/ 10539 h 10727"/>
                  <a:gd name="connsiteX10-3387" fmla="*/ 9502 w 10005"/>
                  <a:gd name="connsiteY10-3388" fmla="*/ 9058 h 10727"/>
                  <a:gd name="connsiteX11-3389" fmla="*/ 8077 w 10005"/>
                  <a:gd name="connsiteY11-3390" fmla="*/ 6970 h 10727"/>
                  <a:gd name="connsiteX12-3391" fmla="*/ 6770 w 10005"/>
                  <a:gd name="connsiteY12-3392" fmla="*/ 8317 h 10727"/>
                  <a:gd name="connsiteX13-3393" fmla="*/ 5774 w 10005"/>
                  <a:gd name="connsiteY13-3394" fmla="*/ 5555 h 10727"/>
                  <a:gd name="connsiteX14-3395" fmla="*/ 4662 w 10005"/>
                  <a:gd name="connsiteY14-3396" fmla="*/ 8400 h 10727"/>
                  <a:gd name="connsiteX15-3397" fmla="*/ 3894 w 10005"/>
                  <a:gd name="connsiteY15-3398" fmla="*/ 6428 h 10727"/>
                  <a:gd name="connsiteX16-3399" fmla="*/ 2866 w 10005"/>
                  <a:gd name="connsiteY16-3400" fmla="*/ 8968 h 10727"/>
                  <a:gd name="connsiteX17-3401" fmla="*/ 2101 w 10005"/>
                  <a:gd name="connsiteY17-3402" fmla="*/ 7438 h 10727"/>
                  <a:gd name="connsiteX18-3403" fmla="*/ 1043 w 10005"/>
                  <a:gd name="connsiteY18-3404" fmla="*/ 7920 h 10727"/>
                  <a:gd name="connsiteX19-3405" fmla="*/ 1015 w 10005"/>
                  <a:gd name="connsiteY19-3406" fmla="*/ 4788 h 10727"/>
                  <a:gd name="connsiteX0-3407" fmla="*/ 1015 w 10005"/>
                  <a:gd name="connsiteY0-3408" fmla="*/ 4788 h 19489"/>
                  <a:gd name="connsiteX1-3409" fmla="*/ 1979 w 10005"/>
                  <a:gd name="connsiteY1-3410" fmla="*/ 4702 h 19489"/>
                  <a:gd name="connsiteX2-3411" fmla="*/ 2549 w 10005"/>
                  <a:gd name="connsiteY2-3412" fmla="*/ 1955 h 19489"/>
                  <a:gd name="connsiteX3-3413" fmla="*/ 3505 w 10005"/>
                  <a:gd name="connsiteY3-3414" fmla="*/ 4070 h 19489"/>
                  <a:gd name="connsiteX4-3415" fmla="*/ 4492 w 10005"/>
                  <a:gd name="connsiteY4-3416" fmla="*/ 246 h 19489"/>
                  <a:gd name="connsiteX5-3417" fmla="*/ 5566 w 10005"/>
                  <a:gd name="connsiteY5-3418" fmla="*/ 2282 h 19489"/>
                  <a:gd name="connsiteX6-3419" fmla="*/ 6538 w 10005"/>
                  <a:gd name="connsiteY6-3420" fmla="*/ 24 h 19489"/>
                  <a:gd name="connsiteX7-3421" fmla="*/ 7711 w 10005"/>
                  <a:gd name="connsiteY7-3422" fmla="*/ 4026 h 19489"/>
                  <a:gd name="connsiteX8-3423" fmla="*/ 8967 w 10005"/>
                  <a:gd name="connsiteY8-3424" fmla="*/ 3941 h 19489"/>
                  <a:gd name="connsiteX9-3425" fmla="*/ 9998 w 10005"/>
                  <a:gd name="connsiteY9-3426" fmla="*/ 19457 h 19489"/>
                  <a:gd name="connsiteX10-3427" fmla="*/ 9502 w 10005"/>
                  <a:gd name="connsiteY10-3428" fmla="*/ 9058 h 19489"/>
                  <a:gd name="connsiteX11-3429" fmla="*/ 8077 w 10005"/>
                  <a:gd name="connsiteY11-3430" fmla="*/ 6970 h 19489"/>
                  <a:gd name="connsiteX12-3431" fmla="*/ 6770 w 10005"/>
                  <a:gd name="connsiteY12-3432" fmla="*/ 8317 h 19489"/>
                  <a:gd name="connsiteX13-3433" fmla="*/ 5774 w 10005"/>
                  <a:gd name="connsiteY13-3434" fmla="*/ 5555 h 19489"/>
                  <a:gd name="connsiteX14-3435" fmla="*/ 4662 w 10005"/>
                  <a:gd name="connsiteY14-3436" fmla="*/ 8400 h 19489"/>
                  <a:gd name="connsiteX15-3437" fmla="*/ 3894 w 10005"/>
                  <a:gd name="connsiteY15-3438" fmla="*/ 6428 h 19489"/>
                  <a:gd name="connsiteX16-3439" fmla="*/ 2866 w 10005"/>
                  <a:gd name="connsiteY16-3440" fmla="*/ 8968 h 19489"/>
                  <a:gd name="connsiteX17-3441" fmla="*/ 2101 w 10005"/>
                  <a:gd name="connsiteY17-3442" fmla="*/ 7438 h 19489"/>
                  <a:gd name="connsiteX18-3443" fmla="*/ 1043 w 10005"/>
                  <a:gd name="connsiteY18-3444" fmla="*/ 7920 h 19489"/>
                  <a:gd name="connsiteX19-3445" fmla="*/ 1015 w 10005"/>
                  <a:gd name="connsiteY19-3446" fmla="*/ 4788 h 19489"/>
                  <a:gd name="connsiteX0-3447" fmla="*/ 1015 w 10000"/>
                  <a:gd name="connsiteY0-3448" fmla="*/ 4788 h 19489"/>
                  <a:gd name="connsiteX1-3449" fmla="*/ 1979 w 10000"/>
                  <a:gd name="connsiteY1-3450" fmla="*/ 4702 h 19489"/>
                  <a:gd name="connsiteX2-3451" fmla="*/ 2549 w 10000"/>
                  <a:gd name="connsiteY2-3452" fmla="*/ 1955 h 19489"/>
                  <a:gd name="connsiteX3-3453" fmla="*/ 3505 w 10000"/>
                  <a:gd name="connsiteY3-3454" fmla="*/ 4070 h 19489"/>
                  <a:gd name="connsiteX4-3455" fmla="*/ 4492 w 10000"/>
                  <a:gd name="connsiteY4-3456" fmla="*/ 246 h 19489"/>
                  <a:gd name="connsiteX5-3457" fmla="*/ 5566 w 10000"/>
                  <a:gd name="connsiteY5-3458" fmla="*/ 2282 h 19489"/>
                  <a:gd name="connsiteX6-3459" fmla="*/ 6538 w 10000"/>
                  <a:gd name="connsiteY6-3460" fmla="*/ 24 h 19489"/>
                  <a:gd name="connsiteX7-3461" fmla="*/ 7711 w 10000"/>
                  <a:gd name="connsiteY7-3462" fmla="*/ 4026 h 19489"/>
                  <a:gd name="connsiteX8-3463" fmla="*/ 8967 w 10000"/>
                  <a:gd name="connsiteY8-3464" fmla="*/ 3941 h 19489"/>
                  <a:gd name="connsiteX9-3465" fmla="*/ 9998 w 10000"/>
                  <a:gd name="connsiteY9-3466" fmla="*/ 19457 h 19489"/>
                  <a:gd name="connsiteX10-3467" fmla="*/ 9101 w 10000"/>
                  <a:gd name="connsiteY10-3468" fmla="*/ 9058 h 19489"/>
                  <a:gd name="connsiteX11-3469" fmla="*/ 8077 w 10000"/>
                  <a:gd name="connsiteY11-3470" fmla="*/ 6970 h 19489"/>
                  <a:gd name="connsiteX12-3471" fmla="*/ 6770 w 10000"/>
                  <a:gd name="connsiteY12-3472" fmla="*/ 8317 h 19489"/>
                  <a:gd name="connsiteX13-3473" fmla="*/ 5774 w 10000"/>
                  <a:gd name="connsiteY13-3474" fmla="*/ 5555 h 19489"/>
                  <a:gd name="connsiteX14-3475" fmla="*/ 4662 w 10000"/>
                  <a:gd name="connsiteY14-3476" fmla="*/ 8400 h 19489"/>
                  <a:gd name="connsiteX15-3477" fmla="*/ 3894 w 10000"/>
                  <a:gd name="connsiteY15-3478" fmla="*/ 6428 h 19489"/>
                  <a:gd name="connsiteX16-3479" fmla="*/ 2866 w 10000"/>
                  <a:gd name="connsiteY16-3480" fmla="*/ 8968 h 19489"/>
                  <a:gd name="connsiteX17-3481" fmla="*/ 2101 w 10000"/>
                  <a:gd name="connsiteY17-3482" fmla="*/ 7438 h 19489"/>
                  <a:gd name="connsiteX18-3483" fmla="*/ 1043 w 10000"/>
                  <a:gd name="connsiteY18-3484" fmla="*/ 7920 h 19489"/>
                  <a:gd name="connsiteX19-3485" fmla="*/ 1015 w 10000"/>
                  <a:gd name="connsiteY19-3486" fmla="*/ 4788 h 19489"/>
                  <a:gd name="connsiteX0-3487" fmla="*/ 1015 w 10000"/>
                  <a:gd name="connsiteY0-3488" fmla="*/ 4788 h 19489"/>
                  <a:gd name="connsiteX1-3489" fmla="*/ 1979 w 10000"/>
                  <a:gd name="connsiteY1-3490" fmla="*/ 4702 h 19489"/>
                  <a:gd name="connsiteX2-3491" fmla="*/ 2549 w 10000"/>
                  <a:gd name="connsiteY2-3492" fmla="*/ 1955 h 19489"/>
                  <a:gd name="connsiteX3-3493" fmla="*/ 3505 w 10000"/>
                  <a:gd name="connsiteY3-3494" fmla="*/ 4070 h 19489"/>
                  <a:gd name="connsiteX4-3495" fmla="*/ 4492 w 10000"/>
                  <a:gd name="connsiteY4-3496" fmla="*/ 246 h 19489"/>
                  <a:gd name="connsiteX5-3497" fmla="*/ 5566 w 10000"/>
                  <a:gd name="connsiteY5-3498" fmla="*/ 2282 h 19489"/>
                  <a:gd name="connsiteX6-3499" fmla="*/ 6538 w 10000"/>
                  <a:gd name="connsiteY6-3500" fmla="*/ 24 h 19489"/>
                  <a:gd name="connsiteX7-3501" fmla="*/ 7711 w 10000"/>
                  <a:gd name="connsiteY7-3502" fmla="*/ 4026 h 19489"/>
                  <a:gd name="connsiteX8-3503" fmla="*/ 9397 w 10000"/>
                  <a:gd name="connsiteY8-3504" fmla="*/ 8203 h 19489"/>
                  <a:gd name="connsiteX9-3505" fmla="*/ 9998 w 10000"/>
                  <a:gd name="connsiteY9-3506" fmla="*/ 19457 h 19489"/>
                  <a:gd name="connsiteX10-3507" fmla="*/ 9101 w 10000"/>
                  <a:gd name="connsiteY10-3508" fmla="*/ 9058 h 19489"/>
                  <a:gd name="connsiteX11-3509" fmla="*/ 8077 w 10000"/>
                  <a:gd name="connsiteY11-3510" fmla="*/ 6970 h 19489"/>
                  <a:gd name="connsiteX12-3511" fmla="*/ 6770 w 10000"/>
                  <a:gd name="connsiteY12-3512" fmla="*/ 8317 h 19489"/>
                  <a:gd name="connsiteX13-3513" fmla="*/ 5774 w 10000"/>
                  <a:gd name="connsiteY13-3514" fmla="*/ 5555 h 19489"/>
                  <a:gd name="connsiteX14-3515" fmla="*/ 4662 w 10000"/>
                  <a:gd name="connsiteY14-3516" fmla="*/ 8400 h 19489"/>
                  <a:gd name="connsiteX15-3517" fmla="*/ 3894 w 10000"/>
                  <a:gd name="connsiteY15-3518" fmla="*/ 6428 h 19489"/>
                  <a:gd name="connsiteX16-3519" fmla="*/ 2866 w 10000"/>
                  <a:gd name="connsiteY16-3520" fmla="*/ 8968 h 19489"/>
                  <a:gd name="connsiteX17-3521" fmla="*/ 2101 w 10000"/>
                  <a:gd name="connsiteY17-3522" fmla="*/ 7438 h 19489"/>
                  <a:gd name="connsiteX18-3523" fmla="*/ 1043 w 10000"/>
                  <a:gd name="connsiteY18-3524" fmla="*/ 7920 h 19489"/>
                  <a:gd name="connsiteX19-3525" fmla="*/ 1015 w 10000"/>
                  <a:gd name="connsiteY19-3526" fmla="*/ 4788 h 19489"/>
                  <a:gd name="connsiteX0-3527" fmla="*/ 1015 w 10000"/>
                  <a:gd name="connsiteY0-3528" fmla="*/ 4788 h 19489"/>
                  <a:gd name="connsiteX1-3529" fmla="*/ 1979 w 10000"/>
                  <a:gd name="connsiteY1-3530" fmla="*/ 4702 h 19489"/>
                  <a:gd name="connsiteX2-3531" fmla="*/ 2549 w 10000"/>
                  <a:gd name="connsiteY2-3532" fmla="*/ 1955 h 19489"/>
                  <a:gd name="connsiteX3-3533" fmla="*/ 3505 w 10000"/>
                  <a:gd name="connsiteY3-3534" fmla="*/ 4070 h 19489"/>
                  <a:gd name="connsiteX4-3535" fmla="*/ 4492 w 10000"/>
                  <a:gd name="connsiteY4-3536" fmla="*/ 246 h 19489"/>
                  <a:gd name="connsiteX5-3537" fmla="*/ 5566 w 10000"/>
                  <a:gd name="connsiteY5-3538" fmla="*/ 2282 h 19489"/>
                  <a:gd name="connsiteX6-3539" fmla="*/ 6538 w 10000"/>
                  <a:gd name="connsiteY6-3540" fmla="*/ 24 h 19489"/>
                  <a:gd name="connsiteX7-3541" fmla="*/ 7711 w 10000"/>
                  <a:gd name="connsiteY7-3542" fmla="*/ 4026 h 19489"/>
                  <a:gd name="connsiteX8-3543" fmla="*/ 9397 w 10000"/>
                  <a:gd name="connsiteY8-3544" fmla="*/ 8203 h 19489"/>
                  <a:gd name="connsiteX9-3545" fmla="*/ 9998 w 10000"/>
                  <a:gd name="connsiteY9-3546" fmla="*/ 19457 h 19489"/>
                  <a:gd name="connsiteX10-3547" fmla="*/ 9101 w 10000"/>
                  <a:gd name="connsiteY10-3548" fmla="*/ 9058 h 19489"/>
                  <a:gd name="connsiteX11-3549" fmla="*/ 8077 w 10000"/>
                  <a:gd name="connsiteY11-3550" fmla="*/ 6970 h 19489"/>
                  <a:gd name="connsiteX12-3551" fmla="*/ 6770 w 10000"/>
                  <a:gd name="connsiteY12-3552" fmla="*/ 8317 h 19489"/>
                  <a:gd name="connsiteX13-3553" fmla="*/ 5774 w 10000"/>
                  <a:gd name="connsiteY13-3554" fmla="*/ 5555 h 19489"/>
                  <a:gd name="connsiteX14-3555" fmla="*/ 4662 w 10000"/>
                  <a:gd name="connsiteY14-3556" fmla="*/ 8400 h 19489"/>
                  <a:gd name="connsiteX15-3557" fmla="*/ 3894 w 10000"/>
                  <a:gd name="connsiteY15-3558" fmla="*/ 6428 h 19489"/>
                  <a:gd name="connsiteX16-3559" fmla="*/ 2866 w 10000"/>
                  <a:gd name="connsiteY16-3560" fmla="*/ 8968 h 19489"/>
                  <a:gd name="connsiteX17-3561" fmla="*/ 2101 w 10000"/>
                  <a:gd name="connsiteY17-3562" fmla="*/ 7438 h 19489"/>
                  <a:gd name="connsiteX18-3563" fmla="*/ 1043 w 10000"/>
                  <a:gd name="connsiteY18-3564" fmla="*/ 7920 h 19489"/>
                  <a:gd name="connsiteX19-3565" fmla="*/ 1015 w 10000"/>
                  <a:gd name="connsiteY19-3566" fmla="*/ 4788 h 19489"/>
                  <a:gd name="connsiteX0-3567" fmla="*/ 1015 w 10000"/>
                  <a:gd name="connsiteY0-3568" fmla="*/ 4788 h 19489"/>
                  <a:gd name="connsiteX1-3569" fmla="*/ 1979 w 10000"/>
                  <a:gd name="connsiteY1-3570" fmla="*/ 4702 h 19489"/>
                  <a:gd name="connsiteX2-3571" fmla="*/ 2549 w 10000"/>
                  <a:gd name="connsiteY2-3572" fmla="*/ 1955 h 19489"/>
                  <a:gd name="connsiteX3-3573" fmla="*/ 3505 w 10000"/>
                  <a:gd name="connsiteY3-3574" fmla="*/ 4070 h 19489"/>
                  <a:gd name="connsiteX4-3575" fmla="*/ 4492 w 10000"/>
                  <a:gd name="connsiteY4-3576" fmla="*/ 246 h 19489"/>
                  <a:gd name="connsiteX5-3577" fmla="*/ 5566 w 10000"/>
                  <a:gd name="connsiteY5-3578" fmla="*/ 2282 h 19489"/>
                  <a:gd name="connsiteX6-3579" fmla="*/ 6538 w 10000"/>
                  <a:gd name="connsiteY6-3580" fmla="*/ 24 h 19489"/>
                  <a:gd name="connsiteX7-3581" fmla="*/ 7711 w 10000"/>
                  <a:gd name="connsiteY7-3582" fmla="*/ 4026 h 19489"/>
                  <a:gd name="connsiteX8-3583" fmla="*/ 9397 w 10000"/>
                  <a:gd name="connsiteY8-3584" fmla="*/ 8203 h 19489"/>
                  <a:gd name="connsiteX9-3585" fmla="*/ 9998 w 10000"/>
                  <a:gd name="connsiteY9-3586" fmla="*/ 19457 h 19489"/>
                  <a:gd name="connsiteX10-3587" fmla="*/ 9101 w 10000"/>
                  <a:gd name="connsiteY10-3588" fmla="*/ 9058 h 19489"/>
                  <a:gd name="connsiteX11-3589" fmla="*/ 8077 w 10000"/>
                  <a:gd name="connsiteY11-3590" fmla="*/ 6970 h 19489"/>
                  <a:gd name="connsiteX12-3591" fmla="*/ 6770 w 10000"/>
                  <a:gd name="connsiteY12-3592" fmla="*/ 8317 h 19489"/>
                  <a:gd name="connsiteX13-3593" fmla="*/ 5774 w 10000"/>
                  <a:gd name="connsiteY13-3594" fmla="*/ 5555 h 19489"/>
                  <a:gd name="connsiteX14-3595" fmla="*/ 4662 w 10000"/>
                  <a:gd name="connsiteY14-3596" fmla="*/ 8400 h 19489"/>
                  <a:gd name="connsiteX15-3597" fmla="*/ 3894 w 10000"/>
                  <a:gd name="connsiteY15-3598" fmla="*/ 6428 h 19489"/>
                  <a:gd name="connsiteX16-3599" fmla="*/ 2866 w 10000"/>
                  <a:gd name="connsiteY16-3600" fmla="*/ 8968 h 19489"/>
                  <a:gd name="connsiteX17-3601" fmla="*/ 2101 w 10000"/>
                  <a:gd name="connsiteY17-3602" fmla="*/ 7438 h 19489"/>
                  <a:gd name="connsiteX18-3603" fmla="*/ 1043 w 10000"/>
                  <a:gd name="connsiteY18-3604" fmla="*/ 7920 h 19489"/>
                  <a:gd name="connsiteX19-3605" fmla="*/ 1015 w 10000"/>
                  <a:gd name="connsiteY19-3606" fmla="*/ 4788 h 19489"/>
                  <a:gd name="connsiteX0-3607" fmla="*/ 1015 w 10000"/>
                  <a:gd name="connsiteY0-3608" fmla="*/ 4788 h 19491"/>
                  <a:gd name="connsiteX1-3609" fmla="*/ 1979 w 10000"/>
                  <a:gd name="connsiteY1-3610" fmla="*/ 4702 h 19491"/>
                  <a:gd name="connsiteX2-3611" fmla="*/ 2549 w 10000"/>
                  <a:gd name="connsiteY2-3612" fmla="*/ 1955 h 19491"/>
                  <a:gd name="connsiteX3-3613" fmla="*/ 3505 w 10000"/>
                  <a:gd name="connsiteY3-3614" fmla="*/ 4070 h 19491"/>
                  <a:gd name="connsiteX4-3615" fmla="*/ 4492 w 10000"/>
                  <a:gd name="connsiteY4-3616" fmla="*/ 246 h 19491"/>
                  <a:gd name="connsiteX5-3617" fmla="*/ 5566 w 10000"/>
                  <a:gd name="connsiteY5-3618" fmla="*/ 2282 h 19491"/>
                  <a:gd name="connsiteX6-3619" fmla="*/ 6538 w 10000"/>
                  <a:gd name="connsiteY6-3620" fmla="*/ 24 h 19491"/>
                  <a:gd name="connsiteX7-3621" fmla="*/ 7711 w 10000"/>
                  <a:gd name="connsiteY7-3622" fmla="*/ 4026 h 19491"/>
                  <a:gd name="connsiteX8-3623" fmla="*/ 9397 w 10000"/>
                  <a:gd name="connsiteY8-3624" fmla="*/ 8203 h 19491"/>
                  <a:gd name="connsiteX9-3625" fmla="*/ 9998 w 10000"/>
                  <a:gd name="connsiteY9-3626" fmla="*/ 19457 h 19491"/>
                  <a:gd name="connsiteX10-3627" fmla="*/ 8967 w 10000"/>
                  <a:gd name="connsiteY10-3628" fmla="*/ 9926 h 19491"/>
                  <a:gd name="connsiteX11-3629" fmla="*/ 8077 w 10000"/>
                  <a:gd name="connsiteY11-3630" fmla="*/ 6970 h 19491"/>
                  <a:gd name="connsiteX12-3631" fmla="*/ 6770 w 10000"/>
                  <a:gd name="connsiteY12-3632" fmla="*/ 8317 h 19491"/>
                  <a:gd name="connsiteX13-3633" fmla="*/ 5774 w 10000"/>
                  <a:gd name="connsiteY13-3634" fmla="*/ 5555 h 19491"/>
                  <a:gd name="connsiteX14-3635" fmla="*/ 4662 w 10000"/>
                  <a:gd name="connsiteY14-3636" fmla="*/ 8400 h 19491"/>
                  <a:gd name="connsiteX15-3637" fmla="*/ 3894 w 10000"/>
                  <a:gd name="connsiteY15-3638" fmla="*/ 6428 h 19491"/>
                  <a:gd name="connsiteX16-3639" fmla="*/ 2866 w 10000"/>
                  <a:gd name="connsiteY16-3640" fmla="*/ 8968 h 19491"/>
                  <a:gd name="connsiteX17-3641" fmla="*/ 2101 w 10000"/>
                  <a:gd name="connsiteY17-3642" fmla="*/ 7438 h 19491"/>
                  <a:gd name="connsiteX18-3643" fmla="*/ 1043 w 10000"/>
                  <a:gd name="connsiteY18-3644" fmla="*/ 7920 h 19491"/>
                  <a:gd name="connsiteX19-3645" fmla="*/ 1015 w 10000"/>
                  <a:gd name="connsiteY19-3646" fmla="*/ 4788 h 19491"/>
                  <a:gd name="connsiteX0-3647" fmla="*/ 1015 w 10000"/>
                  <a:gd name="connsiteY0-3648" fmla="*/ 4788 h 19494"/>
                  <a:gd name="connsiteX1-3649" fmla="*/ 1979 w 10000"/>
                  <a:gd name="connsiteY1-3650" fmla="*/ 4702 h 19494"/>
                  <a:gd name="connsiteX2-3651" fmla="*/ 2549 w 10000"/>
                  <a:gd name="connsiteY2-3652" fmla="*/ 1955 h 19494"/>
                  <a:gd name="connsiteX3-3653" fmla="*/ 3505 w 10000"/>
                  <a:gd name="connsiteY3-3654" fmla="*/ 4070 h 19494"/>
                  <a:gd name="connsiteX4-3655" fmla="*/ 4492 w 10000"/>
                  <a:gd name="connsiteY4-3656" fmla="*/ 246 h 19494"/>
                  <a:gd name="connsiteX5-3657" fmla="*/ 5566 w 10000"/>
                  <a:gd name="connsiteY5-3658" fmla="*/ 2282 h 19494"/>
                  <a:gd name="connsiteX6-3659" fmla="*/ 6538 w 10000"/>
                  <a:gd name="connsiteY6-3660" fmla="*/ 24 h 19494"/>
                  <a:gd name="connsiteX7-3661" fmla="*/ 7711 w 10000"/>
                  <a:gd name="connsiteY7-3662" fmla="*/ 4026 h 19494"/>
                  <a:gd name="connsiteX8-3663" fmla="*/ 9397 w 10000"/>
                  <a:gd name="connsiteY8-3664" fmla="*/ 8203 h 19494"/>
                  <a:gd name="connsiteX9-3665" fmla="*/ 9998 w 10000"/>
                  <a:gd name="connsiteY9-3666" fmla="*/ 19457 h 19494"/>
                  <a:gd name="connsiteX10-3667" fmla="*/ 8967 w 10000"/>
                  <a:gd name="connsiteY10-3668" fmla="*/ 9926 h 19494"/>
                  <a:gd name="connsiteX11-3669" fmla="*/ 8077 w 10000"/>
                  <a:gd name="connsiteY11-3670" fmla="*/ 6970 h 19494"/>
                  <a:gd name="connsiteX12-3671" fmla="*/ 6770 w 10000"/>
                  <a:gd name="connsiteY12-3672" fmla="*/ 8317 h 19494"/>
                  <a:gd name="connsiteX13-3673" fmla="*/ 5774 w 10000"/>
                  <a:gd name="connsiteY13-3674" fmla="*/ 5555 h 19494"/>
                  <a:gd name="connsiteX14-3675" fmla="*/ 4662 w 10000"/>
                  <a:gd name="connsiteY14-3676" fmla="*/ 8400 h 19494"/>
                  <a:gd name="connsiteX15-3677" fmla="*/ 3894 w 10000"/>
                  <a:gd name="connsiteY15-3678" fmla="*/ 6428 h 19494"/>
                  <a:gd name="connsiteX16-3679" fmla="*/ 2866 w 10000"/>
                  <a:gd name="connsiteY16-3680" fmla="*/ 8968 h 19494"/>
                  <a:gd name="connsiteX17-3681" fmla="*/ 2101 w 10000"/>
                  <a:gd name="connsiteY17-3682" fmla="*/ 7438 h 19494"/>
                  <a:gd name="connsiteX18-3683" fmla="*/ 1043 w 10000"/>
                  <a:gd name="connsiteY18-3684" fmla="*/ 7920 h 19494"/>
                  <a:gd name="connsiteX19-3685" fmla="*/ 1015 w 10000"/>
                  <a:gd name="connsiteY19-3686" fmla="*/ 4788 h 19494"/>
                  <a:gd name="connsiteX0-3687" fmla="*/ 1015 w 10000"/>
                  <a:gd name="connsiteY0-3688" fmla="*/ 4809 h 19515"/>
                  <a:gd name="connsiteX1-3689" fmla="*/ 1979 w 10000"/>
                  <a:gd name="connsiteY1-3690" fmla="*/ 4723 h 19515"/>
                  <a:gd name="connsiteX2-3691" fmla="*/ 2549 w 10000"/>
                  <a:gd name="connsiteY2-3692" fmla="*/ 1976 h 19515"/>
                  <a:gd name="connsiteX3-3693" fmla="*/ 3505 w 10000"/>
                  <a:gd name="connsiteY3-3694" fmla="*/ 4091 h 19515"/>
                  <a:gd name="connsiteX4-3695" fmla="*/ 4492 w 10000"/>
                  <a:gd name="connsiteY4-3696" fmla="*/ 267 h 19515"/>
                  <a:gd name="connsiteX5-3697" fmla="*/ 5566 w 10000"/>
                  <a:gd name="connsiteY5-3698" fmla="*/ 2303 h 19515"/>
                  <a:gd name="connsiteX6-3699" fmla="*/ 6538 w 10000"/>
                  <a:gd name="connsiteY6-3700" fmla="*/ 45 h 19515"/>
                  <a:gd name="connsiteX7-3701" fmla="*/ 8186 w 10000"/>
                  <a:gd name="connsiteY7-3702" fmla="*/ 4757 h 19515"/>
                  <a:gd name="connsiteX8-3703" fmla="*/ 9397 w 10000"/>
                  <a:gd name="connsiteY8-3704" fmla="*/ 8224 h 19515"/>
                  <a:gd name="connsiteX9-3705" fmla="*/ 9998 w 10000"/>
                  <a:gd name="connsiteY9-3706" fmla="*/ 19478 h 19515"/>
                  <a:gd name="connsiteX10-3707" fmla="*/ 8967 w 10000"/>
                  <a:gd name="connsiteY10-3708" fmla="*/ 9947 h 19515"/>
                  <a:gd name="connsiteX11-3709" fmla="*/ 8077 w 10000"/>
                  <a:gd name="connsiteY11-3710" fmla="*/ 6991 h 19515"/>
                  <a:gd name="connsiteX12-3711" fmla="*/ 6770 w 10000"/>
                  <a:gd name="connsiteY12-3712" fmla="*/ 8338 h 19515"/>
                  <a:gd name="connsiteX13-3713" fmla="*/ 5774 w 10000"/>
                  <a:gd name="connsiteY13-3714" fmla="*/ 5576 h 19515"/>
                  <a:gd name="connsiteX14-3715" fmla="*/ 4662 w 10000"/>
                  <a:gd name="connsiteY14-3716" fmla="*/ 8421 h 19515"/>
                  <a:gd name="connsiteX15-3717" fmla="*/ 3894 w 10000"/>
                  <a:gd name="connsiteY15-3718" fmla="*/ 6449 h 19515"/>
                  <a:gd name="connsiteX16-3719" fmla="*/ 2866 w 10000"/>
                  <a:gd name="connsiteY16-3720" fmla="*/ 8989 h 19515"/>
                  <a:gd name="connsiteX17-3721" fmla="*/ 2101 w 10000"/>
                  <a:gd name="connsiteY17-3722" fmla="*/ 7459 h 19515"/>
                  <a:gd name="connsiteX18-3723" fmla="*/ 1043 w 10000"/>
                  <a:gd name="connsiteY18-3724" fmla="*/ 7941 h 19515"/>
                  <a:gd name="connsiteX19-3725" fmla="*/ 1015 w 10000"/>
                  <a:gd name="connsiteY19-3726" fmla="*/ 4809 h 19515"/>
                  <a:gd name="connsiteX0-3727" fmla="*/ 1015 w 10000"/>
                  <a:gd name="connsiteY0-3728" fmla="*/ 4567 h 19273"/>
                  <a:gd name="connsiteX1-3729" fmla="*/ 1979 w 10000"/>
                  <a:gd name="connsiteY1-3730" fmla="*/ 4481 h 19273"/>
                  <a:gd name="connsiteX2-3731" fmla="*/ 2549 w 10000"/>
                  <a:gd name="connsiteY2-3732" fmla="*/ 1734 h 19273"/>
                  <a:gd name="connsiteX3-3733" fmla="*/ 3505 w 10000"/>
                  <a:gd name="connsiteY3-3734" fmla="*/ 3849 h 19273"/>
                  <a:gd name="connsiteX4-3735" fmla="*/ 4492 w 10000"/>
                  <a:gd name="connsiteY4-3736" fmla="*/ 25 h 19273"/>
                  <a:gd name="connsiteX5-3737" fmla="*/ 5566 w 10000"/>
                  <a:gd name="connsiteY5-3738" fmla="*/ 2061 h 19273"/>
                  <a:gd name="connsiteX6-3739" fmla="*/ 7280 w 10000"/>
                  <a:gd name="connsiteY6-3740" fmla="*/ 513 h 19273"/>
                  <a:gd name="connsiteX7-3741" fmla="*/ 8186 w 10000"/>
                  <a:gd name="connsiteY7-3742" fmla="*/ 4515 h 19273"/>
                  <a:gd name="connsiteX8-3743" fmla="*/ 9397 w 10000"/>
                  <a:gd name="connsiteY8-3744" fmla="*/ 7982 h 19273"/>
                  <a:gd name="connsiteX9-3745" fmla="*/ 9998 w 10000"/>
                  <a:gd name="connsiteY9-3746" fmla="*/ 19236 h 19273"/>
                  <a:gd name="connsiteX10-3747" fmla="*/ 8967 w 10000"/>
                  <a:gd name="connsiteY10-3748" fmla="*/ 9705 h 19273"/>
                  <a:gd name="connsiteX11-3749" fmla="*/ 8077 w 10000"/>
                  <a:gd name="connsiteY11-3750" fmla="*/ 6749 h 19273"/>
                  <a:gd name="connsiteX12-3751" fmla="*/ 6770 w 10000"/>
                  <a:gd name="connsiteY12-3752" fmla="*/ 8096 h 19273"/>
                  <a:gd name="connsiteX13-3753" fmla="*/ 5774 w 10000"/>
                  <a:gd name="connsiteY13-3754" fmla="*/ 5334 h 19273"/>
                  <a:gd name="connsiteX14-3755" fmla="*/ 4662 w 10000"/>
                  <a:gd name="connsiteY14-3756" fmla="*/ 8179 h 19273"/>
                  <a:gd name="connsiteX15-3757" fmla="*/ 3894 w 10000"/>
                  <a:gd name="connsiteY15-3758" fmla="*/ 6207 h 19273"/>
                  <a:gd name="connsiteX16-3759" fmla="*/ 2866 w 10000"/>
                  <a:gd name="connsiteY16-3760" fmla="*/ 8747 h 19273"/>
                  <a:gd name="connsiteX17-3761" fmla="*/ 2101 w 10000"/>
                  <a:gd name="connsiteY17-3762" fmla="*/ 7217 h 19273"/>
                  <a:gd name="connsiteX18-3763" fmla="*/ 1043 w 10000"/>
                  <a:gd name="connsiteY18-3764" fmla="*/ 7699 h 19273"/>
                  <a:gd name="connsiteX19-3765" fmla="*/ 1015 w 10000"/>
                  <a:gd name="connsiteY19-3766" fmla="*/ 4567 h 19273"/>
                  <a:gd name="connsiteX0-3767" fmla="*/ 1015 w 10000"/>
                  <a:gd name="connsiteY0-3768" fmla="*/ 6292 h 20998"/>
                  <a:gd name="connsiteX1-3769" fmla="*/ 1979 w 10000"/>
                  <a:gd name="connsiteY1-3770" fmla="*/ 6206 h 20998"/>
                  <a:gd name="connsiteX2-3771" fmla="*/ 2549 w 10000"/>
                  <a:gd name="connsiteY2-3772" fmla="*/ 3459 h 20998"/>
                  <a:gd name="connsiteX3-3773" fmla="*/ 3505 w 10000"/>
                  <a:gd name="connsiteY3-3774" fmla="*/ 5574 h 20998"/>
                  <a:gd name="connsiteX4-3775" fmla="*/ 4626 w 10000"/>
                  <a:gd name="connsiteY4-3776" fmla="*/ 14 h 20998"/>
                  <a:gd name="connsiteX5-3777" fmla="*/ 5566 w 10000"/>
                  <a:gd name="connsiteY5-3778" fmla="*/ 3786 h 20998"/>
                  <a:gd name="connsiteX6-3779" fmla="*/ 7280 w 10000"/>
                  <a:gd name="connsiteY6-3780" fmla="*/ 2238 h 20998"/>
                  <a:gd name="connsiteX7-3781" fmla="*/ 8186 w 10000"/>
                  <a:gd name="connsiteY7-3782" fmla="*/ 6240 h 20998"/>
                  <a:gd name="connsiteX8-3783" fmla="*/ 9397 w 10000"/>
                  <a:gd name="connsiteY8-3784" fmla="*/ 9707 h 20998"/>
                  <a:gd name="connsiteX9-3785" fmla="*/ 9998 w 10000"/>
                  <a:gd name="connsiteY9-3786" fmla="*/ 20961 h 20998"/>
                  <a:gd name="connsiteX10-3787" fmla="*/ 8967 w 10000"/>
                  <a:gd name="connsiteY10-3788" fmla="*/ 11430 h 20998"/>
                  <a:gd name="connsiteX11-3789" fmla="*/ 8077 w 10000"/>
                  <a:gd name="connsiteY11-3790" fmla="*/ 8474 h 20998"/>
                  <a:gd name="connsiteX12-3791" fmla="*/ 6770 w 10000"/>
                  <a:gd name="connsiteY12-3792" fmla="*/ 9821 h 20998"/>
                  <a:gd name="connsiteX13-3793" fmla="*/ 5774 w 10000"/>
                  <a:gd name="connsiteY13-3794" fmla="*/ 7059 h 20998"/>
                  <a:gd name="connsiteX14-3795" fmla="*/ 4662 w 10000"/>
                  <a:gd name="connsiteY14-3796" fmla="*/ 9904 h 20998"/>
                  <a:gd name="connsiteX15-3797" fmla="*/ 3894 w 10000"/>
                  <a:gd name="connsiteY15-3798" fmla="*/ 7932 h 20998"/>
                  <a:gd name="connsiteX16-3799" fmla="*/ 2866 w 10000"/>
                  <a:gd name="connsiteY16-3800" fmla="*/ 10472 h 20998"/>
                  <a:gd name="connsiteX17-3801" fmla="*/ 2101 w 10000"/>
                  <a:gd name="connsiteY17-3802" fmla="*/ 8942 h 20998"/>
                  <a:gd name="connsiteX18-3803" fmla="*/ 1043 w 10000"/>
                  <a:gd name="connsiteY18-3804" fmla="*/ 9424 h 20998"/>
                  <a:gd name="connsiteX19-3805" fmla="*/ 1015 w 10000"/>
                  <a:gd name="connsiteY19-3806" fmla="*/ 6292 h 20998"/>
                  <a:gd name="connsiteX0-3807" fmla="*/ 1015 w 10000"/>
                  <a:gd name="connsiteY0-3808" fmla="*/ 6344 h 21050"/>
                  <a:gd name="connsiteX1-3809" fmla="*/ 1979 w 10000"/>
                  <a:gd name="connsiteY1-3810" fmla="*/ 6258 h 21050"/>
                  <a:gd name="connsiteX2-3811" fmla="*/ 2549 w 10000"/>
                  <a:gd name="connsiteY2-3812" fmla="*/ 3511 h 21050"/>
                  <a:gd name="connsiteX3-3813" fmla="*/ 3505 w 10000"/>
                  <a:gd name="connsiteY3-3814" fmla="*/ 5626 h 21050"/>
                  <a:gd name="connsiteX4-3815" fmla="*/ 4626 w 10000"/>
                  <a:gd name="connsiteY4-3816" fmla="*/ 66 h 21050"/>
                  <a:gd name="connsiteX5-3817" fmla="*/ 5670 w 10000"/>
                  <a:gd name="connsiteY5-3818" fmla="*/ 2339 h 21050"/>
                  <a:gd name="connsiteX6-3819" fmla="*/ 7280 w 10000"/>
                  <a:gd name="connsiteY6-3820" fmla="*/ 2290 h 21050"/>
                  <a:gd name="connsiteX7-3821" fmla="*/ 8186 w 10000"/>
                  <a:gd name="connsiteY7-3822" fmla="*/ 6292 h 21050"/>
                  <a:gd name="connsiteX8-3823" fmla="*/ 9397 w 10000"/>
                  <a:gd name="connsiteY8-3824" fmla="*/ 9759 h 21050"/>
                  <a:gd name="connsiteX9-3825" fmla="*/ 9998 w 10000"/>
                  <a:gd name="connsiteY9-3826" fmla="*/ 21013 h 21050"/>
                  <a:gd name="connsiteX10-3827" fmla="*/ 8967 w 10000"/>
                  <a:gd name="connsiteY10-3828" fmla="*/ 11482 h 21050"/>
                  <a:gd name="connsiteX11-3829" fmla="*/ 8077 w 10000"/>
                  <a:gd name="connsiteY11-3830" fmla="*/ 8526 h 21050"/>
                  <a:gd name="connsiteX12-3831" fmla="*/ 6770 w 10000"/>
                  <a:gd name="connsiteY12-3832" fmla="*/ 9873 h 21050"/>
                  <a:gd name="connsiteX13-3833" fmla="*/ 5774 w 10000"/>
                  <a:gd name="connsiteY13-3834" fmla="*/ 7111 h 21050"/>
                  <a:gd name="connsiteX14-3835" fmla="*/ 4662 w 10000"/>
                  <a:gd name="connsiteY14-3836" fmla="*/ 9956 h 21050"/>
                  <a:gd name="connsiteX15-3837" fmla="*/ 3894 w 10000"/>
                  <a:gd name="connsiteY15-3838" fmla="*/ 7984 h 21050"/>
                  <a:gd name="connsiteX16-3839" fmla="*/ 2866 w 10000"/>
                  <a:gd name="connsiteY16-3840" fmla="*/ 10524 h 21050"/>
                  <a:gd name="connsiteX17-3841" fmla="*/ 2101 w 10000"/>
                  <a:gd name="connsiteY17-3842" fmla="*/ 8994 h 21050"/>
                  <a:gd name="connsiteX18-3843" fmla="*/ 1043 w 10000"/>
                  <a:gd name="connsiteY18-3844" fmla="*/ 9476 h 21050"/>
                  <a:gd name="connsiteX19-3845" fmla="*/ 1015 w 10000"/>
                  <a:gd name="connsiteY19-3846" fmla="*/ 6344 h 21050"/>
                  <a:gd name="connsiteX0-3847" fmla="*/ 1015 w 10000"/>
                  <a:gd name="connsiteY0-3848" fmla="*/ 6344 h 21050"/>
                  <a:gd name="connsiteX1-3849" fmla="*/ 1979 w 10000"/>
                  <a:gd name="connsiteY1-3850" fmla="*/ 6258 h 21050"/>
                  <a:gd name="connsiteX2-3851" fmla="*/ 2549 w 10000"/>
                  <a:gd name="connsiteY2-3852" fmla="*/ 3511 h 21050"/>
                  <a:gd name="connsiteX3-3853" fmla="*/ 3505 w 10000"/>
                  <a:gd name="connsiteY3-3854" fmla="*/ 5626 h 21050"/>
                  <a:gd name="connsiteX4-3855" fmla="*/ 4626 w 10000"/>
                  <a:gd name="connsiteY4-3856" fmla="*/ 66 h 21050"/>
                  <a:gd name="connsiteX5-3857" fmla="*/ 5670 w 10000"/>
                  <a:gd name="connsiteY5-3858" fmla="*/ 2339 h 21050"/>
                  <a:gd name="connsiteX6-3859" fmla="*/ 7310 w 10000"/>
                  <a:gd name="connsiteY6-3860" fmla="*/ 475 h 21050"/>
                  <a:gd name="connsiteX7-3861" fmla="*/ 8186 w 10000"/>
                  <a:gd name="connsiteY7-3862" fmla="*/ 6292 h 21050"/>
                  <a:gd name="connsiteX8-3863" fmla="*/ 9397 w 10000"/>
                  <a:gd name="connsiteY8-3864" fmla="*/ 9759 h 21050"/>
                  <a:gd name="connsiteX9-3865" fmla="*/ 9998 w 10000"/>
                  <a:gd name="connsiteY9-3866" fmla="*/ 21013 h 21050"/>
                  <a:gd name="connsiteX10-3867" fmla="*/ 8967 w 10000"/>
                  <a:gd name="connsiteY10-3868" fmla="*/ 11482 h 21050"/>
                  <a:gd name="connsiteX11-3869" fmla="*/ 8077 w 10000"/>
                  <a:gd name="connsiteY11-3870" fmla="*/ 8526 h 21050"/>
                  <a:gd name="connsiteX12-3871" fmla="*/ 6770 w 10000"/>
                  <a:gd name="connsiteY12-3872" fmla="*/ 9873 h 21050"/>
                  <a:gd name="connsiteX13-3873" fmla="*/ 5774 w 10000"/>
                  <a:gd name="connsiteY13-3874" fmla="*/ 7111 h 21050"/>
                  <a:gd name="connsiteX14-3875" fmla="*/ 4662 w 10000"/>
                  <a:gd name="connsiteY14-3876" fmla="*/ 9956 h 21050"/>
                  <a:gd name="connsiteX15-3877" fmla="*/ 3894 w 10000"/>
                  <a:gd name="connsiteY15-3878" fmla="*/ 7984 h 21050"/>
                  <a:gd name="connsiteX16-3879" fmla="*/ 2866 w 10000"/>
                  <a:gd name="connsiteY16-3880" fmla="*/ 10524 h 21050"/>
                  <a:gd name="connsiteX17-3881" fmla="*/ 2101 w 10000"/>
                  <a:gd name="connsiteY17-3882" fmla="*/ 8994 h 21050"/>
                  <a:gd name="connsiteX18-3883" fmla="*/ 1043 w 10000"/>
                  <a:gd name="connsiteY18-3884" fmla="*/ 9476 h 21050"/>
                  <a:gd name="connsiteX19-3885" fmla="*/ 1015 w 10000"/>
                  <a:gd name="connsiteY19-3886" fmla="*/ 6344 h 21050"/>
                  <a:gd name="connsiteX0-3887" fmla="*/ 1015 w 10000"/>
                  <a:gd name="connsiteY0-3888" fmla="*/ 6344 h 21050"/>
                  <a:gd name="connsiteX1-3889" fmla="*/ 1979 w 10000"/>
                  <a:gd name="connsiteY1-3890" fmla="*/ 6258 h 21050"/>
                  <a:gd name="connsiteX2-3891" fmla="*/ 2460 w 10000"/>
                  <a:gd name="connsiteY2-3892" fmla="*/ 670 h 21050"/>
                  <a:gd name="connsiteX3-3893" fmla="*/ 3505 w 10000"/>
                  <a:gd name="connsiteY3-3894" fmla="*/ 5626 h 21050"/>
                  <a:gd name="connsiteX4-3895" fmla="*/ 4626 w 10000"/>
                  <a:gd name="connsiteY4-3896" fmla="*/ 66 h 21050"/>
                  <a:gd name="connsiteX5-3897" fmla="*/ 5670 w 10000"/>
                  <a:gd name="connsiteY5-3898" fmla="*/ 2339 h 21050"/>
                  <a:gd name="connsiteX6-3899" fmla="*/ 7310 w 10000"/>
                  <a:gd name="connsiteY6-3900" fmla="*/ 475 h 21050"/>
                  <a:gd name="connsiteX7-3901" fmla="*/ 8186 w 10000"/>
                  <a:gd name="connsiteY7-3902" fmla="*/ 6292 h 21050"/>
                  <a:gd name="connsiteX8-3903" fmla="*/ 9397 w 10000"/>
                  <a:gd name="connsiteY8-3904" fmla="*/ 9759 h 21050"/>
                  <a:gd name="connsiteX9-3905" fmla="*/ 9998 w 10000"/>
                  <a:gd name="connsiteY9-3906" fmla="*/ 21013 h 21050"/>
                  <a:gd name="connsiteX10-3907" fmla="*/ 8967 w 10000"/>
                  <a:gd name="connsiteY10-3908" fmla="*/ 11482 h 21050"/>
                  <a:gd name="connsiteX11-3909" fmla="*/ 8077 w 10000"/>
                  <a:gd name="connsiteY11-3910" fmla="*/ 8526 h 21050"/>
                  <a:gd name="connsiteX12-3911" fmla="*/ 6770 w 10000"/>
                  <a:gd name="connsiteY12-3912" fmla="*/ 9873 h 21050"/>
                  <a:gd name="connsiteX13-3913" fmla="*/ 5774 w 10000"/>
                  <a:gd name="connsiteY13-3914" fmla="*/ 7111 h 21050"/>
                  <a:gd name="connsiteX14-3915" fmla="*/ 4662 w 10000"/>
                  <a:gd name="connsiteY14-3916" fmla="*/ 9956 h 21050"/>
                  <a:gd name="connsiteX15-3917" fmla="*/ 3894 w 10000"/>
                  <a:gd name="connsiteY15-3918" fmla="*/ 7984 h 21050"/>
                  <a:gd name="connsiteX16-3919" fmla="*/ 2866 w 10000"/>
                  <a:gd name="connsiteY16-3920" fmla="*/ 10524 h 21050"/>
                  <a:gd name="connsiteX17-3921" fmla="*/ 2101 w 10000"/>
                  <a:gd name="connsiteY17-3922" fmla="*/ 8994 h 21050"/>
                  <a:gd name="connsiteX18-3923" fmla="*/ 1043 w 10000"/>
                  <a:gd name="connsiteY18-3924" fmla="*/ 9476 h 21050"/>
                  <a:gd name="connsiteX19-3925" fmla="*/ 1015 w 10000"/>
                  <a:gd name="connsiteY19-3926" fmla="*/ 6344 h 21050"/>
                  <a:gd name="connsiteX0-3927" fmla="*/ 1015 w 10000"/>
                  <a:gd name="connsiteY0-3928" fmla="*/ 6287 h 20993"/>
                  <a:gd name="connsiteX1-3929" fmla="*/ 1979 w 10000"/>
                  <a:gd name="connsiteY1-3930" fmla="*/ 6201 h 20993"/>
                  <a:gd name="connsiteX2-3931" fmla="*/ 2460 w 10000"/>
                  <a:gd name="connsiteY2-3932" fmla="*/ 613 h 20993"/>
                  <a:gd name="connsiteX3-3933" fmla="*/ 3505 w 10000"/>
                  <a:gd name="connsiteY3-3934" fmla="*/ 3359 h 20993"/>
                  <a:gd name="connsiteX4-3935" fmla="*/ 4626 w 10000"/>
                  <a:gd name="connsiteY4-3936" fmla="*/ 9 h 20993"/>
                  <a:gd name="connsiteX5-3937" fmla="*/ 5670 w 10000"/>
                  <a:gd name="connsiteY5-3938" fmla="*/ 2282 h 20993"/>
                  <a:gd name="connsiteX6-3939" fmla="*/ 7310 w 10000"/>
                  <a:gd name="connsiteY6-3940" fmla="*/ 418 h 20993"/>
                  <a:gd name="connsiteX7-3941" fmla="*/ 8186 w 10000"/>
                  <a:gd name="connsiteY7-3942" fmla="*/ 6235 h 20993"/>
                  <a:gd name="connsiteX8-3943" fmla="*/ 9397 w 10000"/>
                  <a:gd name="connsiteY8-3944" fmla="*/ 9702 h 20993"/>
                  <a:gd name="connsiteX9-3945" fmla="*/ 9998 w 10000"/>
                  <a:gd name="connsiteY9-3946" fmla="*/ 20956 h 20993"/>
                  <a:gd name="connsiteX10-3947" fmla="*/ 8967 w 10000"/>
                  <a:gd name="connsiteY10-3948" fmla="*/ 11425 h 20993"/>
                  <a:gd name="connsiteX11-3949" fmla="*/ 8077 w 10000"/>
                  <a:gd name="connsiteY11-3950" fmla="*/ 8469 h 20993"/>
                  <a:gd name="connsiteX12-3951" fmla="*/ 6770 w 10000"/>
                  <a:gd name="connsiteY12-3952" fmla="*/ 9816 h 20993"/>
                  <a:gd name="connsiteX13-3953" fmla="*/ 5774 w 10000"/>
                  <a:gd name="connsiteY13-3954" fmla="*/ 7054 h 20993"/>
                  <a:gd name="connsiteX14-3955" fmla="*/ 4662 w 10000"/>
                  <a:gd name="connsiteY14-3956" fmla="*/ 9899 h 20993"/>
                  <a:gd name="connsiteX15-3957" fmla="*/ 3894 w 10000"/>
                  <a:gd name="connsiteY15-3958" fmla="*/ 7927 h 20993"/>
                  <a:gd name="connsiteX16-3959" fmla="*/ 2866 w 10000"/>
                  <a:gd name="connsiteY16-3960" fmla="*/ 10467 h 20993"/>
                  <a:gd name="connsiteX17-3961" fmla="*/ 2101 w 10000"/>
                  <a:gd name="connsiteY17-3962" fmla="*/ 8937 h 20993"/>
                  <a:gd name="connsiteX18-3963" fmla="*/ 1043 w 10000"/>
                  <a:gd name="connsiteY18-3964" fmla="*/ 9419 h 20993"/>
                  <a:gd name="connsiteX19-3965" fmla="*/ 1015 w 10000"/>
                  <a:gd name="connsiteY19-3966" fmla="*/ 6287 h 20993"/>
                  <a:gd name="connsiteX0-3967" fmla="*/ 1015 w 10000"/>
                  <a:gd name="connsiteY0-3968" fmla="*/ 6287 h 20993"/>
                  <a:gd name="connsiteX1-3969" fmla="*/ 1875 w 10000"/>
                  <a:gd name="connsiteY1-3970" fmla="*/ 5491 h 20993"/>
                  <a:gd name="connsiteX2-3971" fmla="*/ 2460 w 10000"/>
                  <a:gd name="connsiteY2-3972" fmla="*/ 613 h 20993"/>
                  <a:gd name="connsiteX3-3973" fmla="*/ 3505 w 10000"/>
                  <a:gd name="connsiteY3-3974" fmla="*/ 3359 h 20993"/>
                  <a:gd name="connsiteX4-3975" fmla="*/ 4626 w 10000"/>
                  <a:gd name="connsiteY4-3976" fmla="*/ 9 h 20993"/>
                  <a:gd name="connsiteX5-3977" fmla="*/ 5670 w 10000"/>
                  <a:gd name="connsiteY5-3978" fmla="*/ 2282 h 20993"/>
                  <a:gd name="connsiteX6-3979" fmla="*/ 7310 w 10000"/>
                  <a:gd name="connsiteY6-3980" fmla="*/ 418 h 20993"/>
                  <a:gd name="connsiteX7-3981" fmla="*/ 8186 w 10000"/>
                  <a:gd name="connsiteY7-3982" fmla="*/ 6235 h 20993"/>
                  <a:gd name="connsiteX8-3983" fmla="*/ 9397 w 10000"/>
                  <a:gd name="connsiteY8-3984" fmla="*/ 9702 h 20993"/>
                  <a:gd name="connsiteX9-3985" fmla="*/ 9998 w 10000"/>
                  <a:gd name="connsiteY9-3986" fmla="*/ 20956 h 20993"/>
                  <a:gd name="connsiteX10-3987" fmla="*/ 8967 w 10000"/>
                  <a:gd name="connsiteY10-3988" fmla="*/ 11425 h 20993"/>
                  <a:gd name="connsiteX11-3989" fmla="*/ 8077 w 10000"/>
                  <a:gd name="connsiteY11-3990" fmla="*/ 8469 h 20993"/>
                  <a:gd name="connsiteX12-3991" fmla="*/ 6770 w 10000"/>
                  <a:gd name="connsiteY12-3992" fmla="*/ 9816 h 20993"/>
                  <a:gd name="connsiteX13-3993" fmla="*/ 5774 w 10000"/>
                  <a:gd name="connsiteY13-3994" fmla="*/ 7054 h 20993"/>
                  <a:gd name="connsiteX14-3995" fmla="*/ 4662 w 10000"/>
                  <a:gd name="connsiteY14-3996" fmla="*/ 9899 h 20993"/>
                  <a:gd name="connsiteX15-3997" fmla="*/ 3894 w 10000"/>
                  <a:gd name="connsiteY15-3998" fmla="*/ 7927 h 20993"/>
                  <a:gd name="connsiteX16-3999" fmla="*/ 2866 w 10000"/>
                  <a:gd name="connsiteY16-4000" fmla="*/ 10467 h 20993"/>
                  <a:gd name="connsiteX17-4001" fmla="*/ 2101 w 10000"/>
                  <a:gd name="connsiteY17-4002" fmla="*/ 8937 h 20993"/>
                  <a:gd name="connsiteX18-4003" fmla="*/ 1043 w 10000"/>
                  <a:gd name="connsiteY18-4004" fmla="*/ 9419 h 20993"/>
                  <a:gd name="connsiteX19-4005" fmla="*/ 1015 w 10000"/>
                  <a:gd name="connsiteY19-4006" fmla="*/ 6287 h 20993"/>
                  <a:gd name="connsiteX0-4007" fmla="*/ 996 w 9981"/>
                  <a:gd name="connsiteY0-4008" fmla="*/ 6287 h 20993"/>
                  <a:gd name="connsiteX1-4009" fmla="*/ 1856 w 9981"/>
                  <a:gd name="connsiteY1-4010" fmla="*/ 5491 h 20993"/>
                  <a:gd name="connsiteX2-4011" fmla="*/ 2441 w 9981"/>
                  <a:gd name="connsiteY2-4012" fmla="*/ 613 h 20993"/>
                  <a:gd name="connsiteX3-4013" fmla="*/ 3486 w 9981"/>
                  <a:gd name="connsiteY3-4014" fmla="*/ 3359 h 20993"/>
                  <a:gd name="connsiteX4-4015" fmla="*/ 4607 w 9981"/>
                  <a:gd name="connsiteY4-4016" fmla="*/ 9 h 20993"/>
                  <a:gd name="connsiteX5-4017" fmla="*/ 5651 w 9981"/>
                  <a:gd name="connsiteY5-4018" fmla="*/ 2282 h 20993"/>
                  <a:gd name="connsiteX6-4019" fmla="*/ 7291 w 9981"/>
                  <a:gd name="connsiteY6-4020" fmla="*/ 418 h 20993"/>
                  <a:gd name="connsiteX7-4021" fmla="*/ 8167 w 9981"/>
                  <a:gd name="connsiteY7-4022" fmla="*/ 6235 h 20993"/>
                  <a:gd name="connsiteX8-4023" fmla="*/ 9378 w 9981"/>
                  <a:gd name="connsiteY8-4024" fmla="*/ 9702 h 20993"/>
                  <a:gd name="connsiteX9-4025" fmla="*/ 9979 w 9981"/>
                  <a:gd name="connsiteY9-4026" fmla="*/ 20956 h 20993"/>
                  <a:gd name="connsiteX10-4027" fmla="*/ 8948 w 9981"/>
                  <a:gd name="connsiteY10-4028" fmla="*/ 11425 h 20993"/>
                  <a:gd name="connsiteX11-4029" fmla="*/ 8058 w 9981"/>
                  <a:gd name="connsiteY11-4030" fmla="*/ 8469 h 20993"/>
                  <a:gd name="connsiteX12-4031" fmla="*/ 6751 w 9981"/>
                  <a:gd name="connsiteY12-4032" fmla="*/ 9816 h 20993"/>
                  <a:gd name="connsiteX13-4033" fmla="*/ 5755 w 9981"/>
                  <a:gd name="connsiteY13-4034" fmla="*/ 7054 h 20993"/>
                  <a:gd name="connsiteX14-4035" fmla="*/ 4643 w 9981"/>
                  <a:gd name="connsiteY14-4036" fmla="*/ 9899 h 20993"/>
                  <a:gd name="connsiteX15-4037" fmla="*/ 3875 w 9981"/>
                  <a:gd name="connsiteY15-4038" fmla="*/ 7927 h 20993"/>
                  <a:gd name="connsiteX16-4039" fmla="*/ 2847 w 9981"/>
                  <a:gd name="connsiteY16-4040" fmla="*/ 10467 h 20993"/>
                  <a:gd name="connsiteX17-4041" fmla="*/ 2082 w 9981"/>
                  <a:gd name="connsiteY17-4042" fmla="*/ 8937 h 20993"/>
                  <a:gd name="connsiteX18-4043" fmla="*/ 1024 w 9981"/>
                  <a:gd name="connsiteY18-4044" fmla="*/ 9419 h 20993"/>
                  <a:gd name="connsiteX19-4045" fmla="*/ 1 w 9981"/>
                  <a:gd name="connsiteY19-4046" fmla="*/ 17579 h 20993"/>
                  <a:gd name="connsiteX20" fmla="*/ 996 w 9981"/>
                  <a:gd name="connsiteY20" fmla="*/ 6287 h 20993"/>
                  <a:gd name="connsiteX0-4047" fmla="*/ 998 w 10000"/>
                  <a:gd name="connsiteY0-4048" fmla="*/ 2995 h 9999"/>
                  <a:gd name="connsiteX1-4049" fmla="*/ 1860 w 10000"/>
                  <a:gd name="connsiteY1-4050" fmla="*/ 2616 h 9999"/>
                  <a:gd name="connsiteX2-4051" fmla="*/ 2446 w 10000"/>
                  <a:gd name="connsiteY2-4052" fmla="*/ 292 h 9999"/>
                  <a:gd name="connsiteX3-4053" fmla="*/ 3493 w 10000"/>
                  <a:gd name="connsiteY3-4054" fmla="*/ 1600 h 9999"/>
                  <a:gd name="connsiteX4-4055" fmla="*/ 4616 w 10000"/>
                  <a:gd name="connsiteY4-4056" fmla="*/ 4 h 9999"/>
                  <a:gd name="connsiteX5-4057" fmla="*/ 5662 w 10000"/>
                  <a:gd name="connsiteY5-4058" fmla="*/ 1087 h 9999"/>
                  <a:gd name="connsiteX6-4059" fmla="*/ 7305 w 10000"/>
                  <a:gd name="connsiteY6-4060" fmla="*/ 199 h 9999"/>
                  <a:gd name="connsiteX7-4061" fmla="*/ 8183 w 10000"/>
                  <a:gd name="connsiteY7-4062" fmla="*/ 2970 h 9999"/>
                  <a:gd name="connsiteX8-4063" fmla="*/ 9396 w 10000"/>
                  <a:gd name="connsiteY8-4064" fmla="*/ 4622 h 9999"/>
                  <a:gd name="connsiteX9-4065" fmla="*/ 9998 w 10000"/>
                  <a:gd name="connsiteY9-4066" fmla="*/ 9982 h 9999"/>
                  <a:gd name="connsiteX10-4067" fmla="*/ 8965 w 10000"/>
                  <a:gd name="connsiteY10-4068" fmla="*/ 5442 h 9999"/>
                  <a:gd name="connsiteX11-4069" fmla="*/ 8073 w 10000"/>
                  <a:gd name="connsiteY11-4070" fmla="*/ 4034 h 9999"/>
                  <a:gd name="connsiteX12-4071" fmla="*/ 6764 w 10000"/>
                  <a:gd name="connsiteY12-4072" fmla="*/ 4676 h 9999"/>
                  <a:gd name="connsiteX13-4073" fmla="*/ 5766 w 10000"/>
                  <a:gd name="connsiteY13-4074" fmla="*/ 3360 h 9999"/>
                  <a:gd name="connsiteX14-4075" fmla="*/ 4652 w 10000"/>
                  <a:gd name="connsiteY14-4076" fmla="*/ 4715 h 9999"/>
                  <a:gd name="connsiteX15-4077" fmla="*/ 3882 w 10000"/>
                  <a:gd name="connsiteY15-4078" fmla="*/ 3776 h 9999"/>
                  <a:gd name="connsiteX16-4079" fmla="*/ 2852 w 10000"/>
                  <a:gd name="connsiteY16-4080" fmla="*/ 4986 h 9999"/>
                  <a:gd name="connsiteX17-4081" fmla="*/ 2086 w 10000"/>
                  <a:gd name="connsiteY17-4082" fmla="*/ 4257 h 9999"/>
                  <a:gd name="connsiteX18-4083" fmla="*/ 1115 w 10000"/>
                  <a:gd name="connsiteY18-4084" fmla="*/ 5464 h 9999"/>
                  <a:gd name="connsiteX19-4085" fmla="*/ 1 w 10000"/>
                  <a:gd name="connsiteY19-4086" fmla="*/ 8374 h 9999"/>
                  <a:gd name="connsiteX20-4087" fmla="*/ 998 w 10000"/>
                  <a:gd name="connsiteY20-4088" fmla="*/ 2995 h 9999"/>
                  <a:gd name="connsiteX0-4089" fmla="*/ 998 w 10000"/>
                  <a:gd name="connsiteY0-4090" fmla="*/ 2995 h 10000"/>
                  <a:gd name="connsiteX1-4091" fmla="*/ 1860 w 10000"/>
                  <a:gd name="connsiteY1-4092" fmla="*/ 2616 h 10000"/>
                  <a:gd name="connsiteX2-4093" fmla="*/ 2446 w 10000"/>
                  <a:gd name="connsiteY2-4094" fmla="*/ 292 h 10000"/>
                  <a:gd name="connsiteX3-4095" fmla="*/ 3493 w 10000"/>
                  <a:gd name="connsiteY3-4096" fmla="*/ 1600 h 10000"/>
                  <a:gd name="connsiteX4-4097" fmla="*/ 4616 w 10000"/>
                  <a:gd name="connsiteY4-4098" fmla="*/ 4 h 10000"/>
                  <a:gd name="connsiteX5-4099" fmla="*/ 5662 w 10000"/>
                  <a:gd name="connsiteY5-4100" fmla="*/ 1087 h 10000"/>
                  <a:gd name="connsiteX6-4101" fmla="*/ 7305 w 10000"/>
                  <a:gd name="connsiteY6-4102" fmla="*/ 199 h 10000"/>
                  <a:gd name="connsiteX7-4103" fmla="*/ 8183 w 10000"/>
                  <a:gd name="connsiteY7-4104" fmla="*/ 2970 h 10000"/>
                  <a:gd name="connsiteX8-4105" fmla="*/ 9396 w 10000"/>
                  <a:gd name="connsiteY8-4106" fmla="*/ 4622 h 10000"/>
                  <a:gd name="connsiteX9-4107" fmla="*/ 9998 w 10000"/>
                  <a:gd name="connsiteY9-4108" fmla="*/ 9983 h 10000"/>
                  <a:gd name="connsiteX10-4109" fmla="*/ 8965 w 10000"/>
                  <a:gd name="connsiteY10-4110" fmla="*/ 5443 h 10000"/>
                  <a:gd name="connsiteX11-4111" fmla="*/ 8073 w 10000"/>
                  <a:gd name="connsiteY11-4112" fmla="*/ 4034 h 10000"/>
                  <a:gd name="connsiteX12-4113" fmla="*/ 6764 w 10000"/>
                  <a:gd name="connsiteY12-4114" fmla="*/ 4676 h 10000"/>
                  <a:gd name="connsiteX13-4115" fmla="*/ 5766 w 10000"/>
                  <a:gd name="connsiteY13-4116" fmla="*/ 3360 h 10000"/>
                  <a:gd name="connsiteX14-4117" fmla="*/ 4652 w 10000"/>
                  <a:gd name="connsiteY14-4118" fmla="*/ 4715 h 10000"/>
                  <a:gd name="connsiteX15-4119" fmla="*/ 3882 w 10000"/>
                  <a:gd name="connsiteY15-4120" fmla="*/ 3776 h 10000"/>
                  <a:gd name="connsiteX16-4121" fmla="*/ 2852 w 10000"/>
                  <a:gd name="connsiteY16-4122" fmla="*/ 4986 h 10000"/>
                  <a:gd name="connsiteX17-4123" fmla="*/ 2086 w 10000"/>
                  <a:gd name="connsiteY17-4124" fmla="*/ 4257 h 10000"/>
                  <a:gd name="connsiteX18-4125" fmla="*/ 1115 w 10000"/>
                  <a:gd name="connsiteY18-4126" fmla="*/ 5465 h 10000"/>
                  <a:gd name="connsiteX19-4127" fmla="*/ 1 w 10000"/>
                  <a:gd name="connsiteY19-4128" fmla="*/ 8375 h 10000"/>
                  <a:gd name="connsiteX20-4129" fmla="*/ 998 w 10000"/>
                  <a:gd name="connsiteY20-4130" fmla="*/ 2995 h 10000"/>
                  <a:gd name="connsiteX0-4131" fmla="*/ 998 w 10000"/>
                  <a:gd name="connsiteY0-4132" fmla="*/ 2995 h 10000"/>
                  <a:gd name="connsiteX1-4133" fmla="*/ 1860 w 10000"/>
                  <a:gd name="connsiteY1-4134" fmla="*/ 2616 h 10000"/>
                  <a:gd name="connsiteX2-4135" fmla="*/ 2446 w 10000"/>
                  <a:gd name="connsiteY2-4136" fmla="*/ 292 h 10000"/>
                  <a:gd name="connsiteX3-4137" fmla="*/ 3493 w 10000"/>
                  <a:gd name="connsiteY3-4138" fmla="*/ 1600 h 10000"/>
                  <a:gd name="connsiteX4-4139" fmla="*/ 4616 w 10000"/>
                  <a:gd name="connsiteY4-4140" fmla="*/ 4 h 10000"/>
                  <a:gd name="connsiteX5-4141" fmla="*/ 5662 w 10000"/>
                  <a:gd name="connsiteY5-4142" fmla="*/ 1087 h 10000"/>
                  <a:gd name="connsiteX6-4143" fmla="*/ 7305 w 10000"/>
                  <a:gd name="connsiteY6-4144" fmla="*/ 199 h 10000"/>
                  <a:gd name="connsiteX7-4145" fmla="*/ 8183 w 10000"/>
                  <a:gd name="connsiteY7-4146" fmla="*/ 2970 h 10000"/>
                  <a:gd name="connsiteX8-4147" fmla="*/ 9396 w 10000"/>
                  <a:gd name="connsiteY8-4148" fmla="*/ 4622 h 10000"/>
                  <a:gd name="connsiteX9-4149" fmla="*/ 9998 w 10000"/>
                  <a:gd name="connsiteY9-4150" fmla="*/ 9983 h 10000"/>
                  <a:gd name="connsiteX10-4151" fmla="*/ 8965 w 10000"/>
                  <a:gd name="connsiteY10-4152" fmla="*/ 5443 h 10000"/>
                  <a:gd name="connsiteX11-4153" fmla="*/ 8073 w 10000"/>
                  <a:gd name="connsiteY11-4154" fmla="*/ 4034 h 10000"/>
                  <a:gd name="connsiteX12-4155" fmla="*/ 6764 w 10000"/>
                  <a:gd name="connsiteY12-4156" fmla="*/ 4676 h 10000"/>
                  <a:gd name="connsiteX13-4157" fmla="*/ 5766 w 10000"/>
                  <a:gd name="connsiteY13-4158" fmla="*/ 3360 h 10000"/>
                  <a:gd name="connsiteX14-4159" fmla="*/ 4652 w 10000"/>
                  <a:gd name="connsiteY14-4160" fmla="*/ 4715 h 10000"/>
                  <a:gd name="connsiteX15-4161" fmla="*/ 3882 w 10000"/>
                  <a:gd name="connsiteY15-4162" fmla="*/ 3776 h 10000"/>
                  <a:gd name="connsiteX16-4163" fmla="*/ 2852 w 10000"/>
                  <a:gd name="connsiteY16-4164" fmla="*/ 4986 h 10000"/>
                  <a:gd name="connsiteX17-4165" fmla="*/ 2086 w 10000"/>
                  <a:gd name="connsiteY17-4166" fmla="*/ 4257 h 10000"/>
                  <a:gd name="connsiteX18-4167" fmla="*/ 1115 w 10000"/>
                  <a:gd name="connsiteY18-4168" fmla="*/ 5465 h 10000"/>
                  <a:gd name="connsiteX19-4169" fmla="*/ 1 w 10000"/>
                  <a:gd name="connsiteY19-4170" fmla="*/ 8375 h 10000"/>
                  <a:gd name="connsiteX20-4171" fmla="*/ 998 w 10000"/>
                  <a:gd name="connsiteY20-4172" fmla="*/ 2995 h 10000"/>
                  <a:gd name="connsiteX0-4173" fmla="*/ 998 w 10000"/>
                  <a:gd name="connsiteY0-4174" fmla="*/ 2995 h 10000"/>
                  <a:gd name="connsiteX1-4175" fmla="*/ 1860 w 10000"/>
                  <a:gd name="connsiteY1-4176" fmla="*/ 2616 h 10000"/>
                  <a:gd name="connsiteX2-4177" fmla="*/ 2446 w 10000"/>
                  <a:gd name="connsiteY2-4178" fmla="*/ 292 h 10000"/>
                  <a:gd name="connsiteX3-4179" fmla="*/ 3493 w 10000"/>
                  <a:gd name="connsiteY3-4180" fmla="*/ 1600 h 10000"/>
                  <a:gd name="connsiteX4-4181" fmla="*/ 4616 w 10000"/>
                  <a:gd name="connsiteY4-4182" fmla="*/ 4 h 10000"/>
                  <a:gd name="connsiteX5-4183" fmla="*/ 5662 w 10000"/>
                  <a:gd name="connsiteY5-4184" fmla="*/ 1087 h 10000"/>
                  <a:gd name="connsiteX6-4185" fmla="*/ 7305 w 10000"/>
                  <a:gd name="connsiteY6-4186" fmla="*/ 199 h 10000"/>
                  <a:gd name="connsiteX7-4187" fmla="*/ 8183 w 10000"/>
                  <a:gd name="connsiteY7-4188" fmla="*/ 2970 h 10000"/>
                  <a:gd name="connsiteX8-4189" fmla="*/ 9396 w 10000"/>
                  <a:gd name="connsiteY8-4190" fmla="*/ 4622 h 10000"/>
                  <a:gd name="connsiteX9-4191" fmla="*/ 9998 w 10000"/>
                  <a:gd name="connsiteY9-4192" fmla="*/ 9983 h 10000"/>
                  <a:gd name="connsiteX10-4193" fmla="*/ 8965 w 10000"/>
                  <a:gd name="connsiteY10-4194" fmla="*/ 5443 h 10000"/>
                  <a:gd name="connsiteX11-4195" fmla="*/ 8073 w 10000"/>
                  <a:gd name="connsiteY11-4196" fmla="*/ 4034 h 10000"/>
                  <a:gd name="connsiteX12-4197" fmla="*/ 6764 w 10000"/>
                  <a:gd name="connsiteY12-4198" fmla="*/ 4676 h 10000"/>
                  <a:gd name="connsiteX13-4199" fmla="*/ 5766 w 10000"/>
                  <a:gd name="connsiteY13-4200" fmla="*/ 3360 h 10000"/>
                  <a:gd name="connsiteX14-4201" fmla="*/ 4652 w 10000"/>
                  <a:gd name="connsiteY14-4202" fmla="*/ 4715 h 10000"/>
                  <a:gd name="connsiteX15-4203" fmla="*/ 3882 w 10000"/>
                  <a:gd name="connsiteY15-4204" fmla="*/ 3776 h 10000"/>
                  <a:gd name="connsiteX16-4205" fmla="*/ 2778 w 10000"/>
                  <a:gd name="connsiteY16-4206" fmla="*/ 4422 h 10000"/>
                  <a:gd name="connsiteX17-4207" fmla="*/ 2086 w 10000"/>
                  <a:gd name="connsiteY17-4208" fmla="*/ 4257 h 10000"/>
                  <a:gd name="connsiteX18-4209" fmla="*/ 1115 w 10000"/>
                  <a:gd name="connsiteY18-4210" fmla="*/ 5465 h 10000"/>
                  <a:gd name="connsiteX19-4211" fmla="*/ 1 w 10000"/>
                  <a:gd name="connsiteY19-4212" fmla="*/ 8375 h 10000"/>
                  <a:gd name="connsiteX20-4213" fmla="*/ 998 w 10000"/>
                  <a:gd name="connsiteY20-4214" fmla="*/ 2995 h 10000"/>
                  <a:gd name="connsiteX0-4215" fmla="*/ 998 w 10000"/>
                  <a:gd name="connsiteY0-4216" fmla="*/ 2995 h 10000"/>
                  <a:gd name="connsiteX1-4217" fmla="*/ 1860 w 10000"/>
                  <a:gd name="connsiteY1-4218" fmla="*/ 2616 h 10000"/>
                  <a:gd name="connsiteX2-4219" fmla="*/ 2446 w 10000"/>
                  <a:gd name="connsiteY2-4220" fmla="*/ 292 h 10000"/>
                  <a:gd name="connsiteX3-4221" fmla="*/ 3493 w 10000"/>
                  <a:gd name="connsiteY3-4222" fmla="*/ 1600 h 10000"/>
                  <a:gd name="connsiteX4-4223" fmla="*/ 4616 w 10000"/>
                  <a:gd name="connsiteY4-4224" fmla="*/ 4 h 10000"/>
                  <a:gd name="connsiteX5-4225" fmla="*/ 5662 w 10000"/>
                  <a:gd name="connsiteY5-4226" fmla="*/ 1087 h 10000"/>
                  <a:gd name="connsiteX6-4227" fmla="*/ 7305 w 10000"/>
                  <a:gd name="connsiteY6-4228" fmla="*/ 199 h 10000"/>
                  <a:gd name="connsiteX7-4229" fmla="*/ 8183 w 10000"/>
                  <a:gd name="connsiteY7-4230" fmla="*/ 2970 h 10000"/>
                  <a:gd name="connsiteX8-4231" fmla="*/ 9396 w 10000"/>
                  <a:gd name="connsiteY8-4232" fmla="*/ 4622 h 10000"/>
                  <a:gd name="connsiteX9-4233" fmla="*/ 9998 w 10000"/>
                  <a:gd name="connsiteY9-4234" fmla="*/ 9983 h 10000"/>
                  <a:gd name="connsiteX10-4235" fmla="*/ 8965 w 10000"/>
                  <a:gd name="connsiteY10-4236" fmla="*/ 5443 h 10000"/>
                  <a:gd name="connsiteX11-4237" fmla="*/ 8073 w 10000"/>
                  <a:gd name="connsiteY11-4238" fmla="*/ 4034 h 10000"/>
                  <a:gd name="connsiteX12-4239" fmla="*/ 6764 w 10000"/>
                  <a:gd name="connsiteY12-4240" fmla="*/ 4676 h 10000"/>
                  <a:gd name="connsiteX13-4241" fmla="*/ 5766 w 10000"/>
                  <a:gd name="connsiteY13-4242" fmla="*/ 3360 h 10000"/>
                  <a:gd name="connsiteX14-4243" fmla="*/ 4652 w 10000"/>
                  <a:gd name="connsiteY14-4244" fmla="*/ 4715 h 10000"/>
                  <a:gd name="connsiteX15-4245" fmla="*/ 3882 w 10000"/>
                  <a:gd name="connsiteY15-4246" fmla="*/ 3776 h 10000"/>
                  <a:gd name="connsiteX16-4247" fmla="*/ 2778 w 10000"/>
                  <a:gd name="connsiteY16-4248" fmla="*/ 4422 h 10000"/>
                  <a:gd name="connsiteX17-4249" fmla="*/ 1982 w 10000"/>
                  <a:gd name="connsiteY17-4250" fmla="*/ 3693 h 10000"/>
                  <a:gd name="connsiteX18-4251" fmla="*/ 1115 w 10000"/>
                  <a:gd name="connsiteY18-4252" fmla="*/ 5465 h 10000"/>
                  <a:gd name="connsiteX19-4253" fmla="*/ 1 w 10000"/>
                  <a:gd name="connsiteY19-4254" fmla="*/ 8375 h 10000"/>
                  <a:gd name="connsiteX20-4255" fmla="*/ 998 w 10000"/>
                  <a:gd name="connsiteY20-4256" fmla="*/ 2995 h 10000"/>
                  <a:gd name="connsiteX0-4257" fmla="*/ 998 w 10000"/>
                  <a:gd name="connsiteY0-4258" fmla="*/ 2995 h 10000"/>
                  <a:gd name="connsiteX1-4259" fmla="*/ 1860 w 10000"/>
                  <a:gd name="connsiteY1-4260" fmla="*/ 2616 h 10000"/>
                  <a:gd name="connsiteX2-4261" fmla="*/ 2446 w 10000"/>
                  <a:gd name="connsiteY2-4262" fmla="*/ 292 h 10000"/>
                  <a:gd name="connsiteX3-4263" fmla="*/ 3493 w 10000"/>
                  <a:gd name="connsiteY3-4264" fmla="*/ 1600 h 10000"/>
                  <a:gd name="connsiteX4-4265" fmla="*/ 4616 w 10000"/>
                  <a:gd name="connsiteY4-4266" fmla="*/ 4 h 10000"/>
                  <a:gd name="connsiteX5-4267" fmla="*/ 5662 w 10000"/>
                  <a:gd name="connsiteY5-4268" fmla="*/ 1087 h 10000"/>
                  <a:gd name="connsiteX6-4269" fmla="*/ 7305 w 10000"/>
                  <a:gd name="connsiteY6-4270" fmla="*/ 199 h 10000"/>
                  <a:gd name="connsiteX7-4271" fmla="*/ 8183 w 10000"/>
                  <a:gd name="connsiteY7-4272" fmla="*/ 2970 h 10000"/>
                  <a:gd name="connsiteX8-4273" fmla="*/ 9396 w 10000"/>
                  <a:gd name="connsiteY8-4274" fmla="*/ 4622 h 10000"/>
                  <a:gd name="connsiteX9-4275" fmla="*/ 9998 w 10000"/>
                  <a:gd name="connsiteY9-4276" fmla="*/ 9983 h 10000"/>
                  <a:gd name="connsiteX10-4277" fmla="*/ 8965 w 10000"/>
                  <a:gd name="connsiteY10-4278" fmla="*/ 5443 h 10000"/>
                  <a:gd name="connsiteX11-4279" fmla="*/ 8073 w 10000"/>
                  <a:gd name="connsiteY11-4280" fmla="*/ 4034 h 10000"/>
                  <a:gd name="connsiteX12-4281" fmla="*/ 6764 w 10000"/>
                  <a:gd name="connsiteY12-4282" fmla="*/ 4676 h 10000"/>
                  <a:gd name="connsiteX13-4283" fmla="*/ 5766 w 10000"/>
                  <a:gd name="connsiteY13-4284" fmla="*/ 3360 h 10000"/>
                  <a:gd name="connsiteX14-4285" fmla="*/ 4637 w 10000"/>
                  <a:gd name="connsiteY14-4286" fmla="*/ 3850 h 10000"/>
                  <a:gd name="connsiteX15-4287" fmla="*/ 3882 w 10000"/>
                  <a:gd name="connsiteY15-4288" fmla="*/ 3776 h 10000"/>
                  <a:gd name="connsiteX16-4289" fmla="*/ 2778 w 10000"/>
                  <a:gd name="connsiteY16-4290" fmla="*/ 4422 h 10000"/>
                  <a:gd name="connsiteX17-4291" fmla="*/ 1982 w 10000"/>
                  <a:gd name="connsiteY17-4292" fmla="*/ 3693 h 10000"/>
                  <a:gd name="connsiteX18-4293" fmla="*/ 1115 w 10000"/>
                  <a:gd name="connsiteY18-4294" fmla="*/ 5465 h 10000"/>
                  <a:gd name="connsiteX19-4295" fmla="*/ 1 w 10000"/>
                  <a:gd name="connsiteY19-4296" fmla="*/ 8375 h 10000"/>
                  <a:gd name="connsiteX20-4297" fmla="*/ 998 w 10000"/>
                  <a:gd name="connsiteY20-4298" fmla="*/ 2995 h 10000"/>
                  <a:gd name="connsiteX0-4299" fmla="*/ 998 w 10000"/>
                  <a:gd name="connsiteY0-4300" fmla="*/ 2995 h 10000"/>
                  <a:gd name="connsiteX1-4301" fmla="*/ 1860 w 10000"/>
                  <a:gd name="connsiteY1-4302" fmla="*/ 2616 h 10000"/>
                  <a:gd name="connsiteX2-4303" fmla="*/ 2446 w 10000"/>
                  <a:gd name="connsiteY2-4304" fmla="*/ 292 h 10000"/>
                  <a:gd name="connsiteX3-4305" fmla="*/ 3493 w 10000"/>
                  <a:gd name="connsiteY3-4306" fmla="*/ 1600 h 10000"/>
                  <a:gd name="connsiteX4-4307" fmla="*/ 4616 w 10000"/>
                  <a:gd name="connsiteY4-4308" fmla="*/ 4 h 10000"/>
                  <a:gd name="connsiteX5-4309" fmla="*/ 5662 w 10000"/>
                  <a:gd name="connsiteY5-4310" fmla="*/ 1087 h 10000"/>
                  <a:gd name="connsiteX6-4311" fmla="*/ 7305 w 10000"/>
                  <a:gd name="connsiteY6-4312" fmla="*/ 199 h 10000"/>
                  <a:gd name="connsiteX7-4313" fmla="*/ 8183 w 10000"/>
                  <a:gd name="connsiteY7-4314" fmla="*/ 2970 h 10000"/>
                  <a:gd name="connsiteX8-4315" fmla="*/ 9396 w 10000"/>
                  <a:gd name="connsiteY8-4316" fmla="*/ 4622 h 10000"/>
                  <a:gd name="connsiteX9-4317" fmla="*/ 9998 w 10000"/>
                  <a:gd name="connsiteY9-4318" fmla="*/ 9983 h 10000"/>
                  <a:gd name="connsiteX10-4319" fmla="*/ 8965 w 10000"/>
                  <a:gd name="connsiteY10-4320" fmla="*/ 5443 h 10000"/>
                  <a:gd name="connsiteX11-4321" fmla="*/ 8073 w 10000"/>
                  <a:gd name="connsiteY11-4322" fmla="*/ 4034 h 10000"/>
                  <a:gd name="connsiteX12-4323" fmla="*/ 6764 w 10000"/>
                  <a:gd name="connsiteY12-4324" fmla="*/ 4676 h 10000"/>
                  <a:gd name="connsiteX13-4325" fmla="*/ 5766 w 10000"/>
                  <a:gd name="connsiteY13-4326" fmla="*/ 3360 h 10000"/>
                  <a:gd name="connsiteX14-4327" fmla="*/ 4637 w 10000"/>
                  <a:gd name="connsiteY14-4328" fmla="*/ 3850 h 10000"/>
                  <a:gd name="connsiteX15-4329" fmla="*/ 3823 w 10000"/>
                  <a:gd name="connsiteY15-4330" fmla="*/ 2723 h 10000"/>
                  <a:gd name="connsiteX16-4331" fmla="*/ 2778 w 10000"/>
                  <a:gd name="connsiteY16-4332" fmla="*/ 4422 h 10000"/>
                  <a:gd name="connsiteX17-4333" fmla="*/ 1982 w 10000"/>
                  <a:gd name="connsiteY17-4334" fmla="*/ 3693 h 10000"/>
                  <a:gd name="connsiteX18-4335" fmla="*/ 1115 w 10000"/>
                  <a:gd name="connsiteY18-4336" fmla="*/ 5465 h 10000"/>
                  <a:gd name="connsiteX19-4337" fmla="*/ 1 w 10000"/>
                  <a:gd name="connsiteY19-4338" fmla="*/ 8375 h 10000"/>
                  <a:gd name="connsiteX20-4339" fmla="*/ 998 w 10000"/>
                  <a:gd name="connsiteY20-4340" fmla="*/ 2995 h 10000"/>
                  <a:gd name="connsiteX0-4341" fmla="*/ 998 w 10000"/>
                  <a:gd name="connsiteY0-4342" fmla="*/ 2995 h 10000"/>
                  <a:gd name="connsiteX1-4343" fmla="*/ 1860 w 10000"/>
                  <a:gd name="connsiteY1-4344" fmla="*/ 2616 h 10000"/>
                  <a:gd name="connsiteX2-4345" fmla="*/ 2446 w 10000"/>
                  <a:gd name="connsiteY2-4346" fmla="*/ 292 h 10000"/>
                  <a:gd name="connsiteX3-4347" fmla="*/ 3493 w 10000"/>
                  <a:gd name="connsiteY3-4348" fmla="*/ 1600 h 10000"/>
                  <a:gd name="connsiteX4-4349" fmla="*/ 4616 w 10000"/>
                  <a:gd name="connsiteY4-4350" fmla="*/ 4 h 10000"/>
                  <a:gd name="connsiteX5-4351" fmla="*/ 5662 w 10000"/>
                  <a:gd name="connsiteY5-4352" fmla="*/ 1087 h 10000"/>
                  <a:gd name="connsiteX6-4353" fmla="*/ 7305 w 10000"/>
                  <a:gd name="connsiteY6-4354" fmla="*/ 199 h 10000"/>
                  <a:gd name="connsiteX7-4355" fmla="*/ 8183 w 10000"/>
                  <a:gd name="connsiteY7-4356" fmla="*/ 2970 h 10000"/>
                  <a:gd name="connsiteX8-4357" fmla="*/ 9396 w 10000"/>
                  <a:gd name="connsiteY8-4358" fmla="*/ 4622 h 10000"/>
                  <a:gd name="connsiteX9-4359" fmla="*/ 9998 w 10000"/>
                  <a:gd name="connsiteY9-4360" fmla="*/ 9983 h 10000"/>
                  <a:gd name="connsiteX10-4361" fmla="*/ 8965 w 10000"/>
                  <a:gd name="connsiteY10-4362" fmla="*/ 5443 h 10000"/>
                  <a:gd name="connsiteX11-4363" fmla="*/ 8073 w 10000"/>
                  <a:gd name="connsiteY11-4364" fmla="*/ 4034 h 10000"/>
                  <a:gd name="connsiteX12-4365" fmla="*/ 6764 w 10000"/>
                  <a:gd name="connsiteY12-4366" fmla="*/ 4676 h 10000"/>
                  <a:gd name="connsiteX13-4367" fmla="*/ 5766 w 10000"/>
                  <a:gd name="connsiteY13-4368" fmla="*/ 3360 h 10000"/>
                  <a:gd name="connsiteX14-4369" fmla="*/ 4637 w 10000"/>
                  <a:gd name="connsiteY14-4370" fmla="*/ 3850 h 10000"/>
                  <a:gd name="connsiteX15-4371" fmla="*/ 3823 w 10000"/>
                  <a:gd name="connsiteY15-4372" fmla="*/ 2723 h 10000"/>
                  <a:gd name="connsiteX16-4373" fmla="*/ 2748 w 10000"/>
                  <a:gd name="connsiteY16-4374" fmla="*/ 3783 h 10000"/>
                  <a:gd name="connsiteX17-4375" fmla="*/ 1982 w 10000"/>
                  <a:gd name="connsiteY17-4376" fmla="*/ 3693 h 10000"/>
                  <a:gd name="connsiteX18-4377" fmla="*/ 1115 w 10000"/>
                  <a:gd name="connsiteY18-4378" fmla="*/ 5465 h 10000"/>
                  <a:gd name="connsiteX19-4379" fmla="*/ 1 w 10000"/>
                  <a:gd name="connsiteY19-4380" fmla="*/ 8375 h 10000"/>
                  <a:gd name="connsiteX20-4381" fmla="*/ 998 w 10000"/>
                  <a:gd name="connsiteY20-4382" fmla="*/ 2995 h 10000"/>
                  <a:gd name="connsiteX0-4383" fmla="*/ 998 w 10000"/>
                  <a:gd name="connsiteY0-4384" fmla="*/ 2995 h 10000"/>
                  <a:gd name="connsiteX1-4385" fmla="*/ 1860 w 10000"/>
                  <a:gd name="connsiteY1-4386" fmla="*/ 2616 h 10000"/>
                  <a:gd name="connsiteX2-4387" fmla="*/ 2446 w 10000"/>
                  <a:gd name="connsiteY2-4388" fmla="*/ 292 h 10000"/>
                  <a:gd name="connsiteX3-4389" fmla="*/ 3493 w 10000"/>
                  <a:gd name="connsiteY3-4390" fmla="*/ 1600 h 10000"/>
                  <a:gd name="connsiteX4-4391" fmla="*/ 4616 w 10000"/>
                  <a:gd name="connsiteY4-4392" fmla="*/ 4 h 10000"/>
                  <a:gd name="connsiteX5-4393" fmla="*/ 5662 w 10000"/>
                  <a:gd name="connsiteY5-4394" fmla="*/ 1087 h 10000"/>
                  <a:gd name="connsiteX6-4395" fmla="*/ 7305 w 10000"/>
                  <a:gd name="connsiteY6-4396" fmla="*/ 199 h 10000"/>
                  <a:gd name="connsiteX7-4397" fmla="*/ 8183 w 10000"/>
                  <a:gd name="connsiteY7-4398" fmla="*/ 2970 h 10000"/>
                  <a:gd name="connsiteX8-4399" fmla="*/ 9396 w 10000"/>
                  <a:gd name="connsiteY8-4400" fmla="*/ 4622 h 10000"/>
                  <a:gd name="connsiteX9-4401" fmla="*/ 9998 w 10000"/>
                  <a:gd name="connsiteY9-4402" fmla="*/ 9983 h 10000"/>
                  <a:gd name="connsiteX10-4403" fmla="*/ 8965 w 10000"/>
                  <a:gd name="connsiteY10-4404" fmla="*/ 5443 h 10000"/>
                  <a:gd name="connsiteX11-4405" fmla="*/ 8073 w 10000"/>
                  <a:gd name="connsiteY11-4406" fmla="*/ 4034 h 10000"/>
                  <a:gd name="connsiteX12-4407" fmla="*/ 6853 w 10000"/>
                  <a:gd name="connsiteY12-4408" fmla="*/ 4187 h 10000"/>
                  <a:gd name="connsiteX13-4409" fmla="*/ 5766 w 10000"/>
                  <a:gd name="connsiteY13-4410" fmla="*/ 3360 h 10000"/>
                  <a:gd name="connsiteX14-4411" fmla="*/ 4637 w 10000"/>
                  <a:gd name="connsiteY14-4412" fmla="*/ 3850 h 10000"/>
                  <a:gd name="connsiteX15-4413" fmla="*/ 3823 w 10000"/>
                  <a:gd name="connsiteY15-4414" fmla="*/ 2723 h 10000"/>
                  <a:gd name="connsiteX16-4415" fmla="*/ 2748 w 10000"/>
                  <a:gd name="connsiteY16-4416" fmla="*/ 3783 h 10000"/>
                  <a:gd name="connsiteX17-4417" fmla="*/ 1982 w 10000"/>
                  <a:gd name="connsiteY17-4418" fmla="*/ 3693 h 10000"/>
                  <a:gd name="connsiteX18-4419" fmla="*/ 1115 w 10000"/>
                  <a:gd name="connsiteY18-4420" fmla="*/ 5465 h 10000"/>
                  <a:gd name="connsiteX19-4421" fmla="*/ 1 w 10000"/>
                  <a:gd name="connsiteY19-4422" fmla="*/ 8375 h 10000"/>
                  <a:gd name="connsiteX20-4423" fmla="*/ 998 w 10000"/>
                  <a:gd name="connsiteY20-4424" fmla="*/ 2995 h 10000"/>
                  <a:gd name="connsiteX0-4425" fmla="*/ 998 w 10000"/>
                  <a:gd name="connsiteY0-4426" fmla="*/ 2995 h 10000"/>
                  <a:gd name="connsiteX1-4427" fmla="*/ 1860 w 10000"/>
                  <a:gd name="connsiteY1-4428" fmla="*/ 2616 h 10000"/>
                  <a:gd name="connsiteX2-4429" fmla="*/ 2446 w 10000"/>
                  <a:gd name="connsiteY2-4430" fmla="*/ 292 h 10000"/>
                  <a:gd name="connsiteX3-4431" fmla="*/ 3493 w 10000"/>
                  <a:gd name="connsiteY3-4432" fmla="*/ 1600 h 10000"/>
                  <a:gd name="connsiteX4-4433" fmla="*/ 4616 w 10000"/>
                  <a:gd name="connsiteY4-4434" fmla="*/ 4 h 10000"/>
                  <a:gd name="connsiteX5-4435" fmla="*/ 5662 w 10000"/>
                  <a:gd name="connsiteY5-4436" fmla="*/ 1087 h 10000"/>
                  <a:gd name="connsiteX6-4437" fmla="*/ 7305 w 10000"/>
                  <a:gd name="connsiteY6-4438" fmla="*/ 199 h 10000"/>
                  <a:gd name="connsiteX7-4439" fmla="*/ 8183 w 10000"/>
                  <a:gd name="connsiteY7-4440" fmla="*/ 2970 h 10000"/>
                  <a:gd name="connsiteX8-4441" fmla="*/ 9396 w 10000"/>
                  <a:gd name="connsiteY8-4442" fmla="*/ 4622 h 10000"/>
                  <a:gd name="connsiteX9-4443" fmla="*/ 9998 w 10000"/>
                  <a:gd name="connsiteY9-4444" fmla="*/ 9983 h 10000"/>
                  <a:gd name="connsiteX10-4445" fmla="*/ 8965 w 10000"/>
                  <a:gd name="connsiteY10-4446" fmla="*/ 5443 h 10000"/>
                  <a:gd name="connsiteX11-4447" fmla="*/ 8073 w 10000"/>
                  <a:gd name="connsiteY11-4448" fmla="*/ 4034 h 10000"/>
                  <a:gd name="connsiteX12-4449" fmla="*/ 6853 w 10000"/>
                  <a:gd name="connsiteY12-4450" fmla="*/ 4187 h 10000"/>
                  <a:gd name="connsiteX13-4451" fmla="*/ 5662 w 10000"/>
                  <a:gd name="connsiteY13-4452" fmla="*/ 2495 h 10000"/>
                  <a:gd name="connsiteX14-4453" fmla="*/ 4637 w 10000"/>
                  <a:gd name="connsiteY14-4454" fmla="*/ 3850 h 10000"/>
                  <a:gd name="connsiteX15-4455" fmla="*/ 3823 w 10000"/>
                  <a:gd name="connsiteY15-4456" fmla="*/ 2723 h 10000"/>
                  <a:gd name="connsiteX16-4457" fmla="*/ 2748 w 10000"/>
                  <a:gd name="connsiteY16-4458" fmla="*/ 3783 h 10000"/>
                  <a:gd name="connsiteX17-4459" fmla="*/ 1982 w 10000"/>
                  <a:gd name="connsiteY17-4460" fmla="*/ 3693 h 10000"/>
                  <a:gd name="connsiteX18-4461" fmla="*/ 1115 w 10000"/>
                  <a:gd name="connsiteY18-4462" fmla="*/ 5465 h 10000"/>
                  <a:gd name="connsiteX19-4463" fmla="*/ 1 w 10000"/>
                  <a:gd name="connsiteY19-4464" fmla="*/ 8375 h 10000"/>
                  <a:gd name="connsiteX20-4465" fmla="*/ 998 w 10000"/>
                  <a:gd name="connsiteY20-4466" fmla="*/ 2995 h 10000"/>
                  <a:gd name="connsiteX0-4467" fmla="*/ 998 w 10000"/>
                  <a:gd name="connsiteY0-4468" fmla="*/ 2995 h 10000"/>
                  <a:gd name="connsiteX1-4469" fmla="*/ 1860 w 10000"/>
                  <a:gd name="connsiteY1-4470" fmla="*/ 2616 h 10000"/>
                  <a:gd name="connsiteX2-4471" fmla="*/ 2446 w 10000"/>
                  <a:gd name="connsiteY2-4472" fmla="*/ 292 h 10000"/>
                  <a:gd name="connsiteX3-4473" fmla="*/ 3493 w 10000"/>
                  <a:gd name="connsiteY3-4474" fmla="*/ 1600 h 10000"/>
                  <a:gd name="connsiteX4-4475" fmla="*/ 4616 w 10000"/>
                  <a:gd name="connsiteY4-4476" fmla="*/ 4 h 10000"/>
                  <a:gd name="connsiteX5-4477" fmla="*/ 5662 w 10000"/>
                  <a:gd name="connsiteY5-4478" fmla="*/ 1087 h 10000"/>
                  <a:gd name="connsiteX6-4479" fmla="*/ 7305 w 10000"/>
                  <a:gd name="connsiteY6-4480" fmla="*/ 199 h 10000"/>
                  <a:gd name="connsiteX7-4481" fmla="*/ 8183 w 10000"/>
                  <a:gd name="connsiteY7-4482" fmla="*/ 2970 h 10000"/>
                  <a:gd name="connsiteX8-4483" fmla="*/ 9396 w 10000"/>
                  <a:gd name="connsiteY8-4484" fmla="*/ 4622 h 10000"/>
                  <a:gd name="connsiteX9-4485" fmla="*/ 9998 w 10000"/>
                  <a:gd name="connsiteY9-4486" fmla="*/ 9983 h 10000"/>
                  <a:gd name="connsiteX10-4487" fmla="*/ 8965 w 10000"/>
                  <a:gd name="connsiteY10-4488" fmla="*/ 5443 h 10000"/>
                  <a:gd name="connsiteX11-4489" fmla="*/ 8073 w 10000"/>
                  <a:gd name="connsiteY11-4490" fmla="*/ 4034 h 10000"/>
                  <a:gd name="connsiteX12-4491" fmla="*/ 6853 w 10000"/>
                  <a:gd name="connsiteY12-4492" fmla="*/ 4187 h 10000"/>
                  <a:gd name="connsiteX13-4493" fmla="*/ 5662 w 10000"/>
                  <a:gd name="connsiteY13-4494" fmla="*/ 2495 h 10000"/>
                  <a:gd name="connsiteX14-4495" fmla="*/ 4622 w 10000"/>
                  <a:gd name="connsiteY14-4496" fmla="*/ 3248 h 10000"/>
                  <a:gd name="connsiteX15-4497" fmla="*/ 3823 w 10000"/>
                  <a:gd name="connsiteY15-4498" fmla="*/ 2723 h 10000"/>
                  <a:gd name="connsiteX16-4499" fmla="*/ 2748 w 10000"/>
                  <a:gd name="connsiteY16-4500" fmla="*/ 3783 h 10000"/>
                  <a:gd name="connsiteX17-4501" fmla="*/ 1982 w 10000"/>
                  <a:gd name="connsiteY17-4502" fmla="*/ 3693 h 10000"/>
                  <a:gd name="connsiteX18-4503" fmla="*/ 1115 w 10000"/>
                  <a:gd name="connsiteY18-4504" fmla="*/ 5465 h 10000"/>
                  <a:gd name="connsiteX19-4505" fmla="*/ 1 w 10000"/>
                  <a:gd name="connsiteY19-4506" fmla="*/ 8375 h 10000"/>
                  <a:gd name="connsiteX20-4507" fmla="*/ 998 w 10000"/>
                  <a:gd name="connsiteY20-4508" fmla="*/ 2995 h 10000"/>
                  <a:gd name="connsiteX0-4509" fmla="*/ 998 w 10000"/>
                  <a:gd name="connsiteY0-4510" fmla="*/ 2995 h 10000"/>
                  <a:gd name="connsiteX1-4511" fmla="*/ 1860 w 10000"/>
                  <a:gd name="connsiteY1-4512" fmla="*/ 2616 h 10000"/>
                  <a:gd name="connsiteX2-4513" fmla="*/ 2446 w 10000"/>
                  <a:gd name="connsiteY2-4514" fmla="*/ 292 h 10000"/>
                  <a:gd name="connsiteX3-4515" fmla="*/ 3493 w 10000"/>
                  <a:gd name="connsiteY3-4516" fmla="*/ 1600 h 10000"/>
                  <a:gd name="connsiteX4-4517" fmla="*/ 4616 w 10000"/>
                  <a:gd name="connsiteY4-4518" fmla="*/ 4 h 10000"/>
                  <a:gd name="connsiteX5-4519" fmla="*/ 5662 w 10000"/>
                  <a:gd name="connsiteY5-4520" fmla="*/ 1087 h 10000"/>
                  <a:gd name="connsiteX6-4521" fmla="*/ 7305 w 10000"/>
                  <a:gd name="connsiteY6-4522" fmla="*/ 199 h 10000"/>
                  <a:gd name="connsiteX7-4523" fmla="*/ 8495 w 10000"/>
                  <a:gd name="connsiteY7-4524" fmla="*/ 2594 h 10000"/>
                  <a:gd name="connsiteX8-4525" fmla="*/ 9396 w 10000"/>
                  <a:gd name="connsiteY8-4526" fmla="*/ 4622 h 10000"/>
                  <a:gd name="connsiteX9-4527" fmla="*/ 9998 w 10000"/>
                  <a:gd name="connsiteY9-4528" fmla="*/ 9983 h 10000"/>
                  <a:gd name="connsiteX10-4529" fmla="*/ 8965 w 10000"/>
                  <a:gd name="connsiteY10-4530" fmla="*/ 5443 h 10000"/>
                  <a:gd name="connsiteX11-4531" fmla="*/ 8073 w 10000"/>
                  <a:gd name="connsiteY11-4532" fmla="*/ 4034 h 10000"/>
                  <a:gd name="connsiteX12-4533" fmla="*/ 6853 w 10000"/>
                  <a:gd name="connsiteY12-4534" fmla="*/ 4187 h 10000"/>
                  <a:gd name="connsiteX13-4535" fmla="*/ 5662 w 10000"/>
                  <a:gd name="connsiteY13-4536" fmla="*/ 2495 h 10000"/>
                  <a:gd name="connsiteX14-4537" fmla="*/ 4622 w 10000"/>
                  <a:gd name="connsiteY14-4538" fmla="*/ 3248 h 10000"/>
                  <a:gd name="connsiteX15-4539" fmla="*/ 3823 w 10000"/>
                  <a:gd name="connsiteY15-4540" fmla="*/ 2723 h 10000"/>
                  <a:gd name="connsiteX16-4541" fmla="*/ 2748 w 10000"/>
                  <a:gd name="connsiteY16-4542" fmla="*/ 3783 h 10000"/>
                  <a:gd name="connsiteX17-4543" fmla="*/ 1982 w 10000"/>
                  <a:gd name="connsiteY17-4544" fmla="*/ 3693 h 10000"/>
                  <a:gd name="connsiteX18-4545" fmla="*/ 1115 w 10000"/>
                  <a:gd name="connsiteY18-4546" fmla="*/ 5465 h 10000"/>
                  <a:gd name="connsiteX19-4547" fmla="*/ 1 w 10000"/>
                  <a:gd name="connsiteY19-4548" fmla="*/ 8375 h 10000"/>
                  <a:gd name="connsiteX20-4549" fmla="*/ 998 w 10000"/>
                  <a:gd name="connsiteY20-4550" fmla="*/ 2995 h 10000"/>
                  <a:gd name="connsiteX0-4551" fmla="*/ 998 w 10000"/>
                  <a:gd name="connsiteY0-4552" fmla="*/ 2995 h 10000"/>
                  <a:gd name="connsiteX1-4553" fmla="*/ 1860 w 10000"/>
                  <a:gd name="connsiteY1-4554" fmla="*/ 2616 h 10000"/>
                  <a:gd name="connsiteX2-4555" fmla="*/ 2446 w 10000"/>
                  <a:gd name="connsiteY2-4556" fmla="*/ 292 h 10000"/>
                  <a:gd name="connsiteX3-4557" fmla="*/ 3493 w 10000"/>
                  <a:gd name="connsiteY3-4558" fmla="*/ 1600 h 10000"/>
                  <a:gd name="connsiteX4-4559" fmla="*/ 4616 w 10000"/>
                  <a:gd name="connsiteY4-4560" fmla="*/ 4 h 10000"/>
                  <a:gd name="connsiteX5-4561" fmla="*/ 5662 w 10000"/>
                  <a:gd name="connsiteY5-4562" fmla="*/ 1087 h 10000"/>
                  <a:gd name="connsiteX6-4563" fmla="*/ 7305 w 10000"/>
                  <a:gd name="connsiteY6-4564" fmla="*/ 199 h 10000"/>
                  <a:gd name="connsiteX7-4565" fmla="*/ 8495 w 10000"/>
                  <a:gd name="connsiteY7-4566" fmla="*/ 2594 h 10000"/>
                  <a:gd name="connsiteX8-4567" fmla="*/ 9396 w 10000"/>
                  <a:gd name="connsiteY8-4568" fmla="*/ 4622 h 10000"/>
                  <a:gd name="connsiteX9-4569" fmla="*/ 9998 w 10000"/>
                  <a:gd name="connsiteY9-4570" fmla="*/ 9983 h 10000"/>
                  <a:gd name="connsiteX10-4571" fmla="*/ 8965 w 10000"/>
                  <a:gd name="connsiteY10-4572" fmla="*/ 5443 h 10000"/>
                  <a:gd name="connsiteX11-4573" fmla="*/ 8073 w 10000"/>
                  <a:gd name="connsiteY11-4574" fmla="*/ 4034 h 10000"/>
                  <a:gd name="connsiteX12-4575" fmla="*/ 6853 w 10000"/>
                  <a:gd name="connsiteY12-4576" fmla="*/ 4187 h 10000"/>
                  <a:gd name="connsiteX13-4577" fmla="*/ 5662 w 10000"/>
                  <a:gd name="connsiteY13-4578" fmla="*/ 2495 h 10000"/>
                  <a:gd name="connsiteX14-4579" fmla="*/ 4622 w 10000"/>
                  <a:gd name="connsiteY14-4580" fmla="*/ 3248 h 10000"/>
                  <a:gd name="connsiteX15-4581" fmla="*/ 3823 w 10000"/>
                  <a:gd name="connsiteY15-4582" fmla="*/ 2723 h 10000"/>
                  <a:gd name="connsiteX16-4583" fmla="*/ 2748 w 10000"/>
                  <a:gd name="connsiteY16-4584" fmla="*/ 3783 h 10000"/>
                  <a:gd name="connsiteX17-4585" fmla="*/ 1982 w 10000"/>
                  <a:gd name="connsiteY17-4586" fmla="*/ 3693 h 10000"/>
                  <a:gd name="connsiteX18-4587" fmla="*/ 1115 w 10000"/>
                  <a:gd name="connsiteY18-4588" fmla="*/ 5465 h 10000"/>
                  <a:gd name="connsiteX19-4589" fmla="*/ 1 w 10000"/>
                  <a:gd name="connsiteY19-4590" fmla="*/ 8375 h 10000"/>
                  <a:gd name="connsiteX20-4591" fmla="*/ 998 w 10000"/>
                  <a:gd name="connsiteY20-4592" fmla="*/ 2995 h 10000"/>
                  <a:gd name="connsiteX0-4593" fmla="*/ 998 w 10000"/>
                  <a:gd name="connsiteY0-4594" fmla="*/ 2995 h 10000"/>
                  <a:gd name="connsiteX1-4595" fmla="*/ 1860 w 10000"/>
                  <a:gd name="connsiteY1-4596" fmla="*/ 2616 h 10000"/>
                  <a:gd name="connsiteX2-4597" fmla="*/ 2446 w 10000"/>
                  <a:gd name="connsiteY2-4598" fmla="*/ 292 h 10000"/>
                  <a:gd name="connsiteX3-4599" fmla="*/ 3493 w 10000"/>
                  <a:gd name="connsiteY3-4600" fmla="*/ 1600 h 10000"/>
                  <a:gd name="connsiteX4-4601" fmla="*/ 4616 w 10000"/>
                  <a:gd name="connsiteY4-4602" fmla="*/ 4 h 10000"/>
                  <a:gd name="connsiteX5-4603" fmla="*/ 5662 w 10000"/>
                  <a:gd name="connsiteY5-4604" fmla="*/ 1087 h 10000"/>
                  <a:gd name="connsiteX6-4605" fmla="*/ 7305 w 10000"/>
                  <a:gd name="connsiteY6-4606" fmla="*/ 199 h 10000"/>
                  <a:gd name="connsiteX7-4607" fmla="*/ 8495 w 10000"/>
                  <a:gd name="connsiteY7-4608" fmla="*/ 2594 h 10000"/>
                  <a:gd name="connsiteX8-4609" fmla="*/ 9396 w 10000"/>
                  <a:gd name="connsiteY8-4610" fmla="*/ 4622 h 10000"/>
                  <a:gd name="connsiteX9-4611" fmla="*/ 9998 w 10000"/>
                  <a:gd name="connsiteY9-4612" fmla="*/ 9983 h 10000"/>
                  <a:gd name="connsiteX10-4613" fmla="*/ 8965 w 10000"/>
                  <a:gd name="connsiteY10-4614" fmla="*/ 5443 h 10000"/>
                  <a:gd name="connsiteX11-4615" fmla="*/ 8073 w 10000"/>
                  <a:gd name="connsiteY11-4616" fmla="*/ 4034 h 10000"/>
                  <a:gd name="connsiteX12-4617" fmla="*/ 6868 w 10000"/>
                  <a:gd name="connsiteY12-4618" fmla="*/ 3473 h 10000"/>
                  <a:gd name="connsiteX13-4619" fmla="*/ 5662 w 10000"/>
                  <a:gd name="connsiteY13-4620" fmla="*/ 2495 h 10000"/>
                  <a:gd name="connsiteX14-4621" fmla="*/ 4622 w 10000"/>
                  <a:gd name="connsiteY14-4622" fmla="*/ 3248 h 10000"/>
                  <a:gd name="connsiteX15-4623" fmla="*/ 3823 w 10000"/>
                  <a:gd name="connsiteY15-4624" fmla="*/ 2723 h 10000"/>
                  <a:gd name="connsiteX16-4625" fmla="*/ 2748 w 10000"/>
                  <a:gd name="connsiteY16-4626" fmla="*/ 3783 h 10000"/>
                  <a:gd name="connsiteX17-4627" fmla="*/ 1982 w 10000"/>
                  <a:gd name="connsiteY17-4628" fmla="*/ 3693 h 10000"/>
                  <a:gd name="connsiteX18-4629" fmla="*/ 1115 w 10000"/>
                  <a:gd name="connsiteY18-4630" fmla="*/ 5465 h 10000"/>
                  <a:gd name="connsiteX19-4631" fmla="*/ 1 w 10000"/>
                  <a:gd name="connsiteY19-4632" fmla="*/ 8375 h 10000"/>
                  <a:gd name="connsiteX20-4633" fmla="*/ 998 w 10000"/>
                  <a:gd name="connsiteY20-4634" fmla="*/ 2995 h 10000"/>
                  <a:gd name="connsiteX0-4635" fmla="*/ 998 w 10000"/>
                  <a:gd name="connsiteY0-4636" fmla="*/ 2995 h 10000"/>
                  <a:gd name="connsiteX1-4637" fmla="*/ 1860 w 10000"/>
                  <a:gd name="connsiteY1-4638" fmla="*/ 2616 h 10000"/>
                  <a:gd name="connsiteX2-4639" fmla="*/ 2446 w 10000"/>
                  <a:gd name="connsiteY2-4640" fmla="*/ 292 h 10000"/>
                  <a:gd name="connsiteX3-4641" fmla="*/ 3493 w 10000"/>
                  <a:gd name="connsiteY3-4642" fmla="*/ 1600 h 10000"/>
                  <a:gd name="connsiteX4-4643" fmla="*/ 4616 w 10000"/>
                  <a:gd name="connsiteY4-4644" fmla="*/ 4 h 10000"/>
                  <a:gd name="connsiteX5-4645" fmla="*/ 5662 w 10000"/>
                  <a:gd name="connsiteY5-4646" fmla="*/ 1087 h 10000"/>
                  <a:gd name="connsiteX6-4647" fmla="*/ 7305 w 10000"/>
                  <a:gd name="connsiteY6-4648" fmla="*/ 199 h 10000"/>
                  <a:gd name="connsiteX7-4649" fmla="*/ 8495 w 10000"/>
                  <a:gd name="connsiteY7-4650" fmla="*/ 2594 h 10000"/>
                  <a:gd name="connsiteX8-4651" fmla="*/ 9396 w 10000"/>
                  <a:gd name="connsiteY8-4652" fmla="*/ 4622 h 10000"/>
                  <a:gd name="connsiteX9-4653" fmla="*/ 9998 w 10000"/>
                  <a:gd name="connsiteY9-4654" fmla="*/ 9983 h 10000"/>
                  <a:gd name="connsiteX10-4655" fmla="*/ 8965 w 10000"/>
                  <a:gd name="connsiteY10-4656" fmla="*/ 5443 h 10000"/>
                  <a:gd name="connsiteX11-4657" fmla="*/ 8192 w 10000"/>
                  <a:gd name="connsiteY11-4658" fmla="*/ 3395 h 10000"/>
                  <a:gd name="connsiteX12-4659" fmla="*/ 6868 w 10000"/>
                  <a:gd name="connsiteY12-4660" fmla="*/ 3473 h 10000"/>
                  <a:gd name="connsiteX13-4661" fmla="*/ 5662 w 10000"/>
                  <a:gd name="connsiteY13-4662" fmla="*/ 2495 h 10000"/>
                  <a:gd name="connsiteX14-4663" fmla="*/ 4622 w 10000"/>
                  <a:gd name="connsiteY14-4664" fmla="*/ 3248 h 10000"/>
                  <a:gd name="connsiteX15-4665" fmla="*/ 3823 w 10000"/>
                  <a:gd name="connsiteY15-4666" fmla="*/ 2723 h 10000"/>
                  <a:gd name="connsiteX16-4667" fmla="*/ 2748 w 10000"/>
                  <a:gd name="connsiteY16-4668" fmla="*/ 3783 h 10000"/>
                  <a:gd name="connsiteX17-4669" fmla="*/ 1982 w 10000"/>
                  <a:gd name="connsiteY17-4670" fmla="*/ 3693 h 10000"/>
                  <a:gd name="connsiteX18-4671" fmla="*/ 1115 w 10000"/>
                  <a:gd name="connsiteY18-4672" fmla="*/ 5465 h 10000"/>
                  <a:gd name="connsiteX19-4673" fmla="*/ 1 w 10000"/>
                  <a:gd name="connsiteY19-4674" fmla="*/ 8375 h 10000"/>
                  <a:gd name="connsiteX20-4675" fmla="*/ 998 w 10000"/>
                  <a:gd name="connsiteY20-4676" fmla="*/ 2995 h 10000"/>
                  <a:gd name="connsiteX0-4677" fmla="*/ 998 w 10000"/>
                  <a:gd name="connsiteY0-4678" fmla="*/ 2995 h 10000"/>
                  <a:gd name="connsiteX1-4679" fmla="*/ 1860 w 10000"/>
                  <a:gd name="connsiteY1-4680" fmla="*/ 2616 h 10000"/>
                  <a:gd name="connsiteX2-4681" fmla="*/ 2446 w 10000"/>
                  <a:gd name="connsiteY2-4682" fmla="*/ 292 h 10000"/>
                  <a:gd name="connsiteX3-4683" fmla="*/ 3493 w 10000"/>
                  <a:gd name="connsiteY3-4684" fmla="*/ 1600 h 10000"/>
                  <a:gd name="connsiteX4-4685" fmla="*/ 4616 w 10000"/>
                  <a:gd name="connsiteY4-4686" fmla="*/ 4 h 10000"/>
                  <a:gd name="connsiteX5-4687" fmla="*/ 5662 w 10000"/>
                  <a:gd name="connsiteY5-4688" fmla="*/ 1087 h 10000"/>
                  <a:gd name="connsiteX6-4689" fmla="*/ 7305 w 10000"/>
                  <a:gd name="connsiteY6-4690" fmla="*/ 199 h 10000"/>
                  <a:gd name="connsiteX7-4691" fmla="*/ 8495 w 10000"/>
                  <a:gd name="connsiteY7-4692" fmla="*/ 2594 h 10000"/>
                  <a:gd name="connsiteX8-4693" fmla="*/ 9396 w 10000"/>
                  <a:gd name="connsiteY8-4694" fmla="*/ 4622 h 10000"/>
                  <a:gd name="connsiteX9-4695" fmla="*/ 9998 w 10000"/>
                  <a:gd name="connsiteY9-4696" fmla="*/ 9983 h 10000"/>
                  <a:gd name="connsiteX10-4697" fmla="*/ 8965 w 10000"/>
                  <a:gd name="connsiteY10-4698" fmla="*/ 5443 h 10000"/>
                  <a:gd name="connsiteX11-4699" fmla="*/ 8192 w 10000"/>
                  <a:gd name="connsiteY11-4700" fmla="*/ 3395 h 10000"/>
                  <a:gd name="connsiteX12-4701" fmla="*/ 6868 w 10000"/>
                  <a:gd name="connsiteY12-4702" fmla="*/ 3473 h 10000"/>
                  <a:gd name="connsiteX13-4703" fmla="*/ 5662 w 10000"/>
                  <a:gd name="connsiteY13-4704" fmla="*/ 2495 h 10000"/>
                  <a:gd name="connsiteX14-4705" fmla="*/ 4622 w 10000"/>
                  <a:gd name="connsiteY14-4706" fmla="*/ 3248 h 10000"/>
                  <a:gd name="connsiteX15-4707" fmla="*/ 3823 w 10000"/>
                  <a:gd name="connsiteY15-4708" fmla="*/ 2723 h 10000"/>
                  <a:gd name="connsiteX16-4709" fmla="*/ 2748 w 10000"/>
                  <a:gd name="connsiteY16-4710" fmla="*/ 3783 h 10000"/>
                  <a:gd name="connsiteX17-4711" fmla="*/ 1982 w 10000"/>
                  <a:gd name="connsiteY17-4712" fmla="*/ 3693 h 10000"/>
                  <a:gd name="connsiteX18-4713" fmla="*/ 1115 w 10000"/>
                  <a:gd name="connsiteY18-4714" fmla="*/ 5465 h 10000"/>
                  <a:gd name="connsiteX19-4715" fmla="*/ 1 w 10000"/>
                  <a:gd name="connsiteY19-4716" fmla="*/ 8375 h 10000"/>
                  <a:gd name="connsiteX20-4717" fmla="*/ 998 w 10000"/>
                  <a:gd name="connsiteY20-4718" fmla="*/ 2995 h 10000"/>
                  <a:gd name="connsiteX0-4719" fmla="*/ 998 w 10000"/>
                  <a:gd name="connsiteY0-4720" fmla="*/ 2995 h 10000"/>
                  <a:gd name="connsiteX1-4721" fmla="*/ 1860 w 10000"/>
                  <a:gd name="connsiteY1-4722" fmla="*/ 2616 h 10000"/>
                  <a:gd name="connsiteX2-4723" fmla="*/ 2446 w 10000"/>
                  <a:gd name="connsiteY2-4724" fmla="*/ 292 h 10000"/>
                  <a:gd name="connsiteX3-4725" fmla="*/ 3493 w 10000"/>
                  <a:gd name="connsiteY3-4726" fmla="*/ 1600 h 10000"/>
                  <a:gd name="connsiteX4-4727" fmla="*/ 4616 w 10000"/>
                  <a:gd name="connsiteY4-4728" fmla="*/ 4 h 10000"/>
                  <a:gd name="connsiteX5-4729" fmla="*/ 5662 w 10000"/>
                  <a:gd name="connsiteY5-4730" fmla="*/ 1087 h 10000"/>
                  <a:gd name="connsiteX6-4731" fmla="*/ 7305 w 10000"/>
                  <a:gd name="connsiteY6-4732" fmla="*/ 199 h 10000"/>
                  <a:gd name="connsiteX7-4733" fmla="*/ 8495 w 10000"/>
                  <a:gd name="connsiteY7-4734" fmla="*/ 2594 h 10000"/>
                  <a:gd name="connsiteX8-4735" fmla="*/ 9396 w 10000"/>
                  <a:gd name="connsiteY8-4736" fmla="*/ 4622 h 10000"/>
                  <a:gd name="connsiteX9-4737" fmla="*/ 9998 w 10000"/>
                  <a:gd name="connsiteY9-4738" fmla="*/ 9983 h 10000"/>
                  <a:gd name="connsiteX10-4739" fmla="*/ 8965 w 10000"/>
                  <a:gd name="connsiteY10-4740" fmla="*/ 5443 h 10000"/>
                  <a:gd name="connsiteX11-4741" fmla="*/ 8192 w 10000"/>
                  <a:gd name="connsiteY11-4742" fmla="*/ 3395 h 10000"/>
                  <a:gd name="connsiteX12-4743" fmla="*/ 6868 w 10000"/>
                  <a:gd name="connsiteY12-4744" fmla="*/ 3473 h 10000"/>
                  <a:gd name="connsiteX13-4745" fmla="*/ 5662 w 10000"/>
                  <a:gd name="connsiteY13-4746" fmla="*/ 2495 h 10000"/>
                  <a:gd name="connsiteX14-4747" fmla="*/ 4622 w 10000"/>
                  <a:gd name="connsiteY14-4748" fmla="*/ 3248 h 10000"/>
                  <a:gd name="connsiteX15-4749" fmla="*/ 3823 w 10000"/>
                  <a:gd name="connsiteY15-4750" fmla="*/ 2723 h 10000"/>
                  <a:gd name="connsiteX16-4751" fmla="*/ 2748 w 10000"/>
                  <a:gd name="connsiteY16-4752" fmla="*/ 3783 h 10000"/>
                  <a:gd name="connsiteX17-4753" fmla="*/ 1982 w 10000"/>
                  <a:gd name="connsiteY17-4754" fmla="*/ 3693 h 10000"/>
                  <a:gd name="connsiteX18-4755" fmla="*/ 1115 w 10000"/>
                  <a:gd name="connsiteY18-4756" fmla="*/ 5465 h 10000"/>
                  <a:gd name="connsiteX19-4757" fmla="*/ 1 w 10000"/>
                  <a:gd name="connsiteY19-4758" fmla="*/ 8375 h 10000"/>
                  <a:gd name="connsiteX20-4759" fmla="*/ 998 w 10000"/>
                  <a:gd name="connsiteY20-4760" fmla="*/ 2995 h 10000"/>
                  <a:gd name="connsiteX0-4761" fmla="*/ 998 w 10001"/>
                  <a:gd name="connsiteY0-4762" fmla="*/ 2995 h 10004"/>
                  <a:gd name="connsiteX1-4763" fmla="*/ 1860 w 10001"/>
                  <a:gd name="connsiteY1-4764" fmla="*/ 2616 h 10004"/>
                  <a:gd name="connsiteX2-4765" fmla="*/ 2446 w 10001"/>
                  <a:gd name="connsiteY2-4766" fmla="*/ 292 h 10004"/>
                  <a:gd name="connsiteX3-4767" fmla="*/ 3493 w 10001"/>
                  <a:gd name="connsiteY3-4768" fmla="*/ 1600 h 10004"/>
                  <a:gd name="connsiteX4-4769" fmla="*/ 4616 w 10001"/>
                  <a:gd name="connsiteY4-4770" fmla="*/ 4 h 10004"/>
                  <a:gd name="connsiteX5-4771" fmla="*/ 5662 w 10001"/>
                  <a:gd name="connsiteY5-4772" fmla="*/ 1087 h 10004"/>
                  <a:gd name="connsiteX6-4773" fmla="*/ 7305 w 10001"/>
                  <a:gd name="connsiteY6-4774" fmla="*/ 199 h 10004"/>
                  <a:gd name="connsiteX7-4775" fmla="*/ 8495 w 10001"/>
                  <a:gd name="connsiteY7-4776" fmla="*/ 2594 h 10004"/>
                  <a:gd name="connsiteX8-4777" fmla="*/ 9396 w 10001"/>
                  <a:gd name="connsiteY8-4778" fmla="*/ 4622 h 10004"/>
                  <a:gd name="connsiteX9-4779" fmla="*/ 9998 w 10001"/>
                  <a:gd name="connsiteY9-4780" fmla="*/ 9983 h 10004"/>
                  <a:gd name="connsiteX10-4781" fmla="*/ 9233 w 10001"/>
                  <a:gd name="connsiteY10-4782" fmla="*/ 6233 h 10004"/>
                  <a:gd name="connsiteX11-4783" fmla="*/ 8192 w 10001"/>
                  <a:gd name="connsiteY11-4784" fmla="*/ 3395 h 10004"/>
                  <a:gd name="connsiteX12-4785" fmla="*/ 6868 w 10001"/>
                  <a:gd name="connsiteY12-4786" fmla="*/ 3473 h 10004"/>
                  <a:gd name="connsiteX13-4787" fmla="*/ 5662 w 10001"/>
                  <a:gd name="connsiteY13-4788" fmla="*/ 2495 h 10004"/>
                  <a:gd name="connsiteX14-4789" fmla="*/ 4622 w 10001"/>
                  <a:gd name="connsiteY14-4790" fmla="*/ 3248 h 10004"/>
                  <a:gd name="connsiteX15-4791" fmla="*/ 3823 w 10001"/>
                  <a:gd name="connsiteY15-4792" fmla="*/ 2723 h 10004"/>
                  <a:gd name="connsiteX16-4793" fmla="*/ 2748 w 10001"/>
                  <a:gd name="connsiteY16-4794" fmla="*/ 3783 h 10004"/>
                  <a:gd name="connsiteX17-4795" fmla="*/ 1982 w 10001"/>
                  <a:gd name="connsiteY17-4796" fmla="*/ 3693 h 10004"/>
                  <a:gd name="connsiteX18-4797" fmla="*/ 1115 w 10001"/>
                  <a:gd name="connsiteY18-4798" fmla="*/ 5465 h 10004"/>
                  <a:gd name="connsiteX19-4799" fmla="*/ 1 w 10001"/>
                  <a:gd name="connsiteY19-4800" fmla="*/ 8375 h 10004"/>
                  <a:gd name="connsiteX20-4801" fmla="*/ 998 w 10001"/>
                  <a:gd name="connsiteY20-4802" fmla="*/ 2995 h 10004"/>
                  <a:gd name="connsiteX0-4803" fmla="*/ 998 w 10000"/>
                  <a:gd name="connsiteY0-4804" fmla="*/ 2995 h 10006"/>
                  <a:gd name="connsiteX1-4805" fmla="*/ 1860 w 10000"/>
                  <a:gd name="connsiteY1-4806" fmla="*/ 2616 h 10006"/>
                  <a:gd name="connsiteX2-4807" fmla="*/ 2446 w 10000"/>
                  <a:gd name="connsiteY2-4808" fmla="*/ 292 h 10006"/>
                  <a:gd name="connsiteX3-4809" fmla="*/ 3493 w 10000"/>
                  <a:gd name="connsiteY3-4810" fmla="*/ 1600 h 10006"/>
                  <a:gd name="connsiteX4-4811" fmla="*/ 4616 w 10000"/>
                  <a:gd name="connsiteY4-4812" fmla="*/ 4 h 10006"/>
                  <a:gd name="connsiteX5-4813" fmla="*/ 5662 w 10000"/>
                  <a:gd name="connsiteY5-4814" fmla="*/ 1087 h 10006"/>
                  <a:gd name="connsiteX6-4815" fmla="*/ 7305 w 10000"/>
                  <a:gd name="connsiteY6-4816" fmla="*/ 199 h 10006"/>
                  <a:gd name="connsiteX7-4817" fmla="*/ 8495 w 10000"/>
                  <a:gd name="connsiteY7-4818" fmla="*/ 2594 h 10006"/>
                  <a:gd name="connsiteX8-4819" fmla="*/ 9396 w 10000"/>
                  <a:gd name="connsiteY8-4820" fmla="*/ 4622 h 10006"/>
                  <a:gd name="connsiteX9-4821" fmla="*/ 9998 w 10000"/>
                  <a:gd name="connsiteY9-4822" fmla="*/ 9983 h 10006"/>
                  <a:gd name="connsiteX10-4823" fmla="*/ 9233 w 10000"/>
                  <a:gd name="connsiteY10-4824" fmla="*/ 6233 h 10006"/>
                  <a:gd name="connsiteX11-4825" fmla="*/ 8192 w 10000"/>
                  <a:gd name="connsiteY11-4826" fmla="*/ 3395 h 10006"/>
                  <a:gd name="connsiteX12-4827" fmla="*/ 6868 w 10000"/>
                  <a:gd name="connsiteY12-4828" fmla="*/ 3473 h 10006"/>
                  <a:gd name="connsiteX13-4829" fmla="*/ 5662 w 10000"/>
                  <a:gd name="connsiteY13-4830" fmla="*/ 2495 h 10006"/>
                  <a:gd name="connsiteX14-4831" fmla="*/ 4622 w 10000"/>
                  <a:gd name="connsiteY14-4832" fmla="*/ 3248 h 10006"/>
                  <a:gd name="connsiteX15-4833" fmla="*/ 3823 w 10000"/>
                  <a:gd name="connsiteY15-4834" fmla="*/ 2723 h 10006"/>
                  <a:gd name="connsiteX16-4835" fmla="*/ 2748 w 10000"/>
                  <a:gd name="connsiteY16-4836" fmla="*/ 3783 h 10006"/>
                  <a:gd name="connsiteX17-4837" fmla="*/ 1982 w 10000"/>
                  <a:gd name="connsiteY17-4838" fmla="*/ 3693 h 10006"/>
                  <a:gd name="connsiteX18-4839" fmla="*/ 1115 w 10000"/>
                  <a:gd name="connsiteY18-4840" fmla="*/ 5465 h 10006"/>
                  <a:gd name="connsiteX19-4841" fmla="*/ 1 w 10000"/>
                  <a:gd name="connsiteY19-4842" fmla="*/ 8375 h 10006"/>
                  <a:gd name="connsiteX20-4843" fmla="*/ 998 w 10000"/>
                  <a:gd name="connsiteY20-4844" fmla="*/ 2995 h 10006"/>
                  <a:gd name="connsiteX0-4845" fmla="*/ 998 w 10000"/>
                  <a:gd name="connsiteY0-4846" fmla="*/ 2995 h 10006"/>
                  <a:gd name="connsiteX1-4847" fmla="*/ 1860 w 10000"/>
                  <a:gd name="connsiteY1-4848" fmla="*/ 2616 h 10006"/>
                  <a:gd name="connsiteX2-4849" fmla="*/ 2446 w 10000"/>
                  <a:gd name="connsiteY2-4850" fmla="*/ 292 h 10006"/>
                  <a:gd name="connsiteX3-4851" fmla="*/ 3493 w 10000"/>
                  <a:gd name="connsiteY3-4852" fmla="*/ 1600 h 10006"/>
                  <a:gd name="connsiteX4-4853" fmla="*/ 4616 w 10000"/>
                  <a:gd name="connsiteY4-4854" fmla="*/ 4 h 10006"/>
                  <a:gd name="connsiteX5-4855" fmla="*/ 5662 w 10000"/>
                  <a:gd name="connsiteY5-4856" fmla="*/ 1087 h 10006"/>
                  <a:gd name="connsiteX6-4857" fmla="*/ 7305 w 10000"/>
                  <a:gd name="connsiteY6-4858" fmla="*/ 199 h 10006"/>
                  <a:gd name="connsiteX7-4859" fmla="*/ 8495 w 10000"/>
                  <a:gd name="connsiteY7-4860" fmla="*/ 2594 h 10006"/>
                  <a:gd name="connsiteX8-4861" fmla="*/ 9396 w 10000"/>
                  <a:gd name="connsiteY8-4862" fmla="*/ 4622 h 10006"/>
                  <a:gd name="connsiteX9-4863" fmla="*/ 9998 w 10000"/>
                  <a:gd name="connsiteY9-4864" fmla="*/ 9983 h 10006"/>
                  <a:gd name="connsiteX10-4865" fmla="*/ 9233 w 10000"/>
                  <a:gd name="connsiteY10-4866" fmla="*/ 6233 h 10006"/>
                  <a:gd name="connsiteX11-4867" fmla="*/ 8192 w 10000"/>
                  <a:gd name="connsiteY11-4868" fmla="*/ 3395 h 10006"/>
                  <a:gd name="connsiteX12-4869" fmla="*/ 6868 w 10000"/>
                  <a:gd name="connsiteY12-4870" fmla="*/ 3473 h 10006"/>
                  <a:gd name="connsiteX13-4871" fmla="*/ 5662 w 10000"/>
                  <a:gd name="connsiteY13-4872" fmla="*/ 2495 h 10006"/>
                  <a:gd name="connsiteX14-4873" fmla="*/ 4622 w 10000"/>
                  <a:gd name="connsiteY14-4874" fmla="*/ 3248 h 10006"/>
                  <a:gd name="connsiteX15-4875" fmla="*/ 3823 w 10000"/>
                  <a:gd name="connsiteY15-4876" fmla="*/ 2723 h 10006"/>
                  <a:gd name="connsiteX16-4877" fmla="*/ 2748 w 10000"/>
                  <a:gd name="connsiteY16-4878" fmla="*/ 3783 h 10006"/>
                  <a:gd name="connsiteX17-4879" fmla="*/ 1982 w 10000"/>
                  <a:gd name="connsiteY17-4880" fmla="*/ 3693 h 10006"/>
                  <a:gd name="connsiteX18-4881" fmla="*/ 1115 w 10000"/>
                  <a:gd name="connsiteY18-4882" fmla="*/ 5465 h 10006"/>
                  <a:gd name="connsiteX19-4883" fmla="*/ 1 w 10000"/>
                  <a:gd name="connsiteY19-4884" fmla="*/ 8375 h 10006"/>
                  <a:gd name="connsiteX20-4885" fmla="*/ 998 w 10000"/>
                  <a:gd name="connsiteY20-4886" fmla="*/ 2995 h 10006"/>
                  <a:gd name="connsiteX0-4887" fmla="*/ 998 w 10000"/>
                  <a:gd name="connsiteY0-4888" fmla="*/ 2995 h 10006"/>
                  <a:gd name="connsiteX1-4889" fmla="*/ 1860 w 10000"/>
                  <a:gd name="connsiteY1-4890" fmla="*/ 2616 h 10006"/>
                  <a:gd name="connsiteX2-4891" fmla="*/ 2446 w 10000"/>
                  <a:gd name="connsiteY2-4892" fmla="*/ 292 h 10006"/>
                  <a:gd name="connsiteX3-4893" fmla="*/ 3493 w 10000"/>
                  <a:gd name="connsiteY3-4894" fmla="*/ 1600 h 10006"/>
                  <a:gd name="connsiteX4-4895" fmla="*/ 4616 w 10000"/>
                  <a:gd name="connsiteY4-4896" fmla="*/ 4 h 10006"/>
                  <a:gd name="connsiteX5-4897" fmla="*/ 5662 w 10000"/>
                  <a:gd name="connsiteY5-4898" fmla="*/ 1087 h 10006"/>
                  <a:gd name="connsiteX6-4899" fmla="*/ 7305 w 10000"/>
                  <a:gd name="connsiteY6-4900" fmla="*/ 199 h 10006"/>
                  <a:gd name="connsiteX7-4901" fmla="*/ 8495 w 10000"/>
                  <a:gd name="connsiteY7-4902" fmla="*/ 2594 h 10006"/>
                  <a:gd name="connsiteX8-4903" fmla="*/ 9396 w 10000"/>
                  <a:gd name="connsiteY8-4904" fmla="*/ 4622 h 10006"/>
                  <a:gd name="connsiteX9-4905" fmla="*/ 9998 w 10000"/>
                  <a:gd name="connsiteY9-4906" fmla="*/ 9983 h 10006"/>
                  <a:gd name="connsiteX10-4907" fmla="*/ 9233 w 10000"/>
                  <a:gd name="connsiteY10-4908" fmla="*/ 6233 h 10006"/>
                  <a:gd name="connsiteX11-4909" fmla="*/ 8192 w 10000"/>
                  <a:gd name="connsiteY11-4910" fmla="*/ 3395 h 10006"/>
                  <a:gd name="connsiteX12-4911" fmla="*/ 6868 w 10000"/>
                  <a:gd name="connsiteY12-4912" fmla="*/ 3473 h 10006"/>
                  <a:gd name="connsiteX13-4913" fmla="*/ 5662 w 10000"/>
                  <a:gd name="connsiteY13-4914" fmla="*/ 2495 h 10006"/>
                  <a:gd name="connsiteX14-4915" fmla="*/ 4622 w 10000"/>
                  <a:gd name="connsiteY14-4916" fmla="*/ 3248 h 10006"/>
                  <a:gd name="connsiteX15-4917" fmla="*/ 3823 w 10000"/>
                  <a:gd name="connsiteY15-4918" fmla="*/ 2723 h 10006"/>
                  <a:gd name="connsiteX16-4919" fmla="*/ 2748 w 10000"/>
                  <a:gd name="connsiteY16-4920" fmla="*/ 3783 h 10006"/>
                  <a:gd name="connsiteX17-4921" fmla="*/ 1982 w 10000"/>
                  <a:gd name="connsiteY17-4922" fmla="*/ 3693 h 10006"/>
                  <a:gd name="connsiteX18-4923" fmla="*/ 1115 w 10000"/>
                  <a:gd name="connsiteY18-4924" fmla="*/ 5465 h 10006"/>
                  <a:gd name="connsiteX19-4925" fmla="*/ 1 w 10000"/>
                  <a:gd name="connsiteY19-4926" fmla="*/ 8375 h 10006"/>
                  <a:gd name="connsiteX20-4927" fmla="*/ 998 w 10000"/>
                  <a:gd name="connsiteY20-4928" fmla="*/ 2995 h 10006"/>
                  <a:gd name="connsiteX0-4929" fmla="*/ 998 w 10000"/>
                  <a:gd name="connsiteY0-4930" fmla="*/ 2995 h 10006"/>
                  <a:gd name="connsiteX1-4931" fmla="*/ 1860 w 10000"/>
                  <a:gd name="connsiteY1-4932" fmla="*/ 2616 h 10006"/>
                  <a:gd name="connsiteX2-4933" fmla="*/ 2446 w 10000"/>
                  <a:gd name="connsiteY2-4934" fmla="*/ 292 h 10006"/>
                  <a:gd name="connsiteX3-4935" fmla="*/ 3493 w 10000"/>
                  <a:gd name="connsiteY3-4936" fmla="*/ 1600 h 10006"/>
                  <a:gd name="connsiteX4-4937" fmla="*/ 4616 w 10000"/>
                  <a:gd name="connsiteY4-4938" fmla="*/ 4 h 10006"/>
                  <a:gd name="connsiteX5-4939" fmla="*/ 5662 w 10000"/>
                  <a:gd name="connsiteY5-4940" fmla="*/ 1087 h 10006"/>
                  <a:gd name="connsiteX6-4941" fmla="*/ 7305 w 10000"/>
                  <a:gd name="connsiteY6-4942" fmla="*/ 199 h 10006"/>
                  <a:gd name="connsiteX7-4943" fmla="*/ 8495 w 10000"/>
                  <a:gd name="connsiteY7-4944" fmla="*/ 2594 h 10006"/>
                  <a:gd name="connsiteX8-4945" fmla="*/ 9396 w 10000"/>
                  <a:gd name="connsiteY8-4946" fmla="*/ 4622 h 10006"/>
                  <a:gd name="connsiteX9-4947" fmla="*/ 9998 w 10000"/>
                  <a:gd name="connsiteY9-4948" fmla="*/ 9983 h 10006"/>
                  <a:gd name="connsiteX10-4949" fmla="*/ 9233 w 10000"/>
                  <a:gd name="connsiteY10-4950" fmla="*/ 6233 h 10006"/>
                  <a:gd name="connsiteX11-4951" fmla="*/ 8192 w 10000"/>
                  <a:gd name="connsiteY11-4952" fmla="*/ 3395 h 10006"/>
                  <a:gd name="connsiteX12-4953" fmla="*/ 6868 w 10000"/>
                  <a:gd name="connsiteY12-4954" fmla="*/ 3473 h 10006"/>
                  <a:gd name="connsiteX13-4955" fmla="*/ 5662 w 10000"/>
                  <a:gd name="connsiteY13-4956" fmla="*/ 2495 h 10006"/>
                  <a:gd name="connsiteX14-4957" fmla="*/ 4622 w 10000"/>
                  <a:gd name="connsiteY14-4958" fmla="*/ 3248 h 10006"/>
                  <a:gd name="connsiteX15-4959" fmla="*/ 3823 w 10000"/>
                  <a:gd name="connsiteY15-4960" fmla="*/ 2723 h 10006"/>
                  <a:gd name="connsiteX16-4961" fmla="*/ 2748 w 10000"/>
                  <a:gd name="connsiteY16-4962" fmla="*/ 3783 h 10006"/>
                  <a:gd name="connsiteX17-4963" fmla="*/ 1982 w 10000"/>
                  <a:gd name="connsiteY17-4964" fmla="*/ 3693 h 10006"/>
                  <a:gd name="connsiteX18-4965" fmla="*/ 1115 w 10000"/>
                  <a:gd name="connsiteY18-4966" fmla="*/ 5465 h 10006"/>
                  <a:gd name="connsiteX19-4967" fmla="*/ 1 w 10000"/>
                  <a:gd name="connsiteY19-4968" fmla="*/ 8375 h 10006"/>
                  <a:gd name="connsiteX20-4969" fmla="*/ 998 w 10000"/>
                  <a:gd name="connsiteY20-4970" fmla="*/ 2995 h 10006"/>
                  <a:gd name="connsiteX0-4971" fmla="*/ 998 w 10000"/>
                  <a:gd name="connsiteY0-4972" fmla="*/ 2995 h 10006"/>
                  <a:gd name="connsiteX1-4973" fmla="*/ 1860 w 10000"/>
                  <a:gd name="connsiteY1-4974" fmla="*/ 2616 h 10006"/>
                  <a:gd name="connsiteX2-4975" fmla="*/ 2446 w 10000"/>
                  <a:gd name="connsiteY2-4976" fmla="*/ 292 h 10006"/>
                  <a:gd name="connsiteX3-4977" fmla="*/ 3493 w 10000"/>
                  <a:gd name="connsiteY3-4978" fmla="*/ 1600 h 10006"/>
                  <a:gd name="connsiteX4-4979" fmla="*/ 4616 w 10000"/>
                  <a:gd name="connsiteY4-4980" fmla="*/ 4 h 10006"/>
                  <a:gd name="connsiteX5-4981" fmla="*/ 5662 w 10000"/>
                  <a:gd name="connsiteY5-4982" fmla="*/ 1087 h 10006"/>
                  <a:gd name="connsiteX6-4983" fmla="*/ 7305 w 10000"/>
                  <a:gd name="connsiteY6-4984" fmla="*/ 199 h 10006"/>
                  <a:gd name="connsiteX7-4985" fmla="*/ 8495 w 10000"/>
                  <a:gd name="connsiteY7-4986" fmla="*/ 2594 h 10006"/>
                  <a:gd name="connsiteX8-4987" fmla="*/ 9396 w 10000"/>
                  <a:gd name="connsiteY8-4988" fmla="*/ 4622 h 10006"/>
                  <a:gd name="connsiteX9-4989" fmla="*/ 9998 w 10000"/>
                  <a:gd name="connsiteY9-4990" fmla="*/ 9983 h 10006"/>
                  <a:gd name="connsiteX10-4991" fmla="*/ 9233 w 10000"/>
                  <a:gd name="connsiteY10-4992" fmla="*/ 6233 h 10006"/>
                  <a:gd name="connsiteX11-4993" fmla="*/ 8192 w 10000"/>
                  <a:gd name="connsiteY11-4994" fmla="*/ 3395 h 10006"/>
                  <a:gd name="connsiteX12-4995" fmla="*/ 6868 w 10000"/>
                  <a:gd name="connsiteY12-4996" fmla="*/ 3473 h 10006"/>
                  <a:gd name="connsiteX13-4997" fmla="*/ 5662 w 10000"/>
                  <a:gd name="connsiteY13-4998" fmla="*/ 2495 h 10006"/>
                  <a:gd name="connsiteX14-4999" fmla="*/ 4622 w 10000"/>
                  <a:gd name="connsiteY14-5000" fmla="*/ 3248 h 10006"/>
                  <a:gd name="connsiteX15-5001" fmla="*/ 3823 w 10000"/>
                  <a:gd name="connsiteY15-5002" fmla="*/ 2723 h 10006"/>
                  <a:gd name="connsiteX16-5003" fmla="*/ 2748 w 10000"/>
                  <a:gd name="connsiteY16-5004" fmla="*/ 3783 h 10006"/>
                  <a:gd name="connsiteX17-5005" fmla="*/ 1982 w 10000"/>
                  <a:gd name="connsiteY17-5006" fmla="*/ 3693 h 10006"/>
                  <a:gd name="connsiteX18-5007" fmla="*/ 1115 w 10000"/>
                  <a:gd name="connsiteY18-5008" fmla="*/ 5465 h 10006"/>
                  <a:gd name="connsiteX19-5009" fmla="*/ 1 w 10000"/>
                  <a:gd name="connsiteY19-5010" fmla="*/ 8375 h 10006"/>
                  <a:gd name="connsiteX20-5011" fmla="*/ 998 w 10000"/>
                  <a:gd name="connsiteY20-5012" fmla="*/ 2995 h 10006"/>
                  <a:gd name="connsiteX0-5013" fmla="*/ 998 w 10000"/>
                  <a:gd name="connsiteY0-5014" fmla="*/ 2995 h 10006"/>
                  <a:gd name="connsiteX1-5015" fmla="*/ 1860 w 10000"/>
                  <a:gd name="connsiteY1-5016" fmla="*/ 2616 h 10006"/>
                  <a:gd name="connsiteX2-5017" fmla="*/ 2446 w 10000"/>
                  <a:gd name="connsiteY2-5018" fmla="*/ 292 h 10006"/>
                  <a:gd name="connsiteX3-5019" fmla="*/ 3493 w 10000"/>
                  <a:gd name="connsiteY3-5020" fmla="*/ 1600 h 10006"/>
                  <a:gd name="connsiteX4-5021" fmla="*/ 4616 w 10000"/>
                  <a:gd name="connsiteY4-5022" fmla="*/ 4 h 10006"/>
                  <a:gd name="connsiteX5-5023" fmla="*/ 5662 w 10000"/>
                  <a:gd name="connsiteY5-5024" fmla="*/ 1087 h 10006"/>
                  <a:gd name="connsiteX6-5025" fmla="*/ 7305 w 10000"/>
                  <a:gd name="connsiteY6-5026" fmla="*/ 199 h 10006"/>
                  <a:gd name="connsiteX7-5027" fmla="*/ 8495 w 10000"/>
                  <a:gd name="connsiteY7-5028" fmla="*/ 2594 h 10006"/>
                  <a:gd name="connsiteX8-5029" fmla="*/ 9396 w 10000"/>
                  <a:gd name="connsiteY8-5030" fmla="*/ 4622 h 10006"/>
                  <a:gd name="connsiteX9-5031" fmla="*/ 9998 w 10000"/>
                  <a:gd name="connsiteY9-5032" fmla="*/ 9983 h 10006"/>
                  <a:gd name="connsiteX10-5033" fmla="*/ 9233 w 10000"/>
                  <a:gd name="connsiteY10-5034" fmla="*/ 6233 h 10006"/>
                  <a:gd name="connsiteX11-5035" fmla="*/ 8192 w 10000"/>
                  <a:gd name="connsiteY11-5036" fmla="*/ 3395 h 10006"/>
                  <a:gd name="connsiteX12-5037" fmla="*/ 6868 w 10000"/>
                  <a:gd name="connsiteY12-5038" fmla="*/ 3473 h 10006"/>
                  <a:gd name="connsiteX13-5039" fmla="*/ 5662 w 10000"/>
                  <a:gd name="connsiteY13-5040" fmla="*/ 2495 h 10006"/>
                  <a:gd name="connsiteX14-5041" fmla="*/ 4622 w 10000"/>
                  <a:gd name="connsiteY14-5042" fmla="*/ 3248 h 10006"/>
                  <a:gd name="connsiteX15-5043" fmla="*/ 3823 w 10000"/>
                  <a:gd name="connsiteY15-5044" fmla="*/ 2723 h 10006"/>
                  <a:gd name="connsiteX16-5045" fmla="*/ 2748 w 10000"/>
                  <a:gd name="connsiteY16-5046" fmla="*/ 3783 h 10006"/>
                  <a:gd name="connsiteX17-5047" fmla="*/ 1982 w 10000"/>
                  <a:gd name="connsiteY17-5048" fmla="*/ 3693 h 10006"/>
                  <a:gd name="connsiteX18-5049" fmla="*/ 1115 w 10000"/>
                  <a:gd name="connsiteY18-5050" fmla="*/ 5465 h 10006"/>
                  <a:gd name="connsiteX19-5051" fmla="*/ 1 w 10000"/>
                  <a:gd name="connsiteY19-5052" fmla="*/ 8375 h 10006"/>
                  <a:gd name="connsiteX20-5053" fmla="*/ 998 w 10000"/>
                  <a:gd name="connsiteY20-5054" fmla="*/ 2995 h 10006"/>
                  <a:gd name="connsiteX0-5055" fmla="*/ 998 w 10000"/>
                  <a:gd name="connsiteY0-5056" fmla="*/ 2995 h 10006"/>
                  <a:gd name="connsiteX1-5057" fmla="*/ 1860 w 10000"/>
                  <a:gd name="connsiteY1-5058" fmla="*/ 2616 h 10006"/>
                  <a:gd name="connsiteX2-5059" fmla="*/ 2446 w 10000"/>
                  <a:gd name="connsiteY2-5060" fmla="*/ 292 h 10006"/>
                  <a:gd name="connsiteX3-5061" fmla="*/ 3493 w 10000"/>
                  <a:gd name="connsiteY3-5062" fmla="*/ 1600 h 10006"/>
                  <a:gd name="connsiteX4-5063" fmla="*/ 4616 w 10000"/>
                  <a:gd name="connsiteY4-5064" fmla="*/ 4 h 10006"/>
                  <a:gd name="connsiteX5-5065" fmla="*/ 5662 w 10000"/>
                  <a:gd name="connsiteY5-5066" fmla="*/ 1087 h 10006"/>
                  <a:gd name="connsiteX6-5067" fmla="*/ 7305 w 10000"/>
                  <a:gd name="connsiteY6-5068" fmla="*/ 199 h 10006"/>
                  <a:gd name="connsiteX7-5069" fmla="*/ 8495 w 10000"/>
                  <a:gd name="connsiteY7-5070" fmla="*/ 2594 h 10006"/>
                  <a:gd name="connsiteX8-5071" fmla="*/ 9396 w 10000"/>
                  <a:gd name="connsiteY8-5072" fmla="*/ 4622 h 10006"/>
                  <a:gd name="connsiteX9-5073" fmla="*/ 9998 w 10000"/>
                  <a:gd name="connsiteY9-5074" fmla="*/ 9983 h 10006"/>
                  <a:gd name="connsiteX10-5075" fmla="*/ 9233 w 10000"/>
                  <a:gd name="connsiteY10-5076" fmla="*/ 6233 h 10006"/>
                  <a:gd name="connsiteX11-5077" fmla="*/ 8192 w 10000"/>
                  <a:gd name="connsiteY11-5078" fmla="*/ 3395 h 10006"/>
                  <a:gd name="connsiteX12-5079" fmla="*/ 6868 w 10000"/>
                  <a:gd name="connsiteY12-5080" fmla="*/ 3473 h 10006"/>
                  <a:gd name="connsiteX13-5081" fmla="*/ 5662 w 10000"/>
                  <a:gd name="connsiteY13-5082" fmla="*/ 2495 h 10006"/>
                  <a:gd name="connsiteX14-5083" fmla="*/ 4622 w 10000"/>
                  <a:gd name="connsiteY14-5084" fmla="*/ 3248 h 10006"/>
                  <a:gd name="connsiteX15-5085" fmla="*/ 3823 w 10000"/>
                  <a:gd name="connsiteY15-5086" fmla="*/ 2723 h 10006"/>
                  <a:gd name="connsiteX16-5087" fmla="*/ 2748 w 10000"/>
                  <a:gd name="connsiteY16-5088" fmla="*/ 3783 h 10006"/>
                  <a:gd name="connsiteX17-5089" fmla="*/ 1982 w 10000"/>
                  <a:gd name="connsiteY17-5090" fmla="*/ 3693 h 10006"/>
                  <a:gd name="connsiteX18-5091" fmla="*/ 1115 w 10000"/>
                  <a:gd name="connsiteY18-5092" fmla="*/ 5465 h 10006"/>
                  <a:gd name="connsiteX19-5093" fmla="*/ 1 w 10000"/>
                  <a:gd name="connsiteY19-5094" fmla="*/ 8375 h 10006"/>
                  <a:gd name="connsiteX20-5095" fmla="*/ 998 w 10000"/>
                  <a:gd name="connsiteY20-5096" fmla="*/ 2995 h 10006"/>
                  <a:gd name="connsiteX0-5097" fmla="*/ 998 w 10000"/>
                  <a:gd name="connsiteY0-5098" fmla="*/ 2995 h 10006"/>
                  <a:gd name="connsiteX1-5099" fmla="*/ 1860 w 10000"/>
                  <a:gd name="connsiteY1-5100" fmla="*/ 2616 h 10006"/>
                  <a:gd name="connsiteX2-5101" fmla="*/ 2446 w 10000"/>
                  <a:gd name="connsiteY2-5102" fmla="*/ 292 h 10006"/>
                  <a:gd name="connsiteX3-5103" fmla="*/ 3493 w 10000"/>
                  <a:gd name="connsiteY3-5104" fmla="*/ 1600 h 10006"/>
                  <a:gd name="connsiteX4-5105" fmla="*/ 4616 w 10000"/>
                  <a:gd name="connsiteY4-5106" fmla="*/ 4 h 10006"/>
                  <a:gd name="connsiteX5-5107" fmla="*/ 5662 w 10000"/>
                  <a:gd name="connsiteY5-5108" fmla="*/ 1087 h 10006"/>
                  <a:gd name="connsiteX6-5109" fmla="*/ 7305 w 10000"/>
                  <a:gd name="connsiteY6-5110" fmla="*/ 199 h 10006"/>
                  <a:gd name="connsiteX7-5111" fmla="*/ 8495 w 10000"/>
                  <a:gd name="connsiteY7-5112" fmla="*/ 2594 h 10006"/>
                  <a:gd name="connsiteX8-5113" fmla="*/ 9396 w 10000"/>
                  <a:gd name="connsiteY8-5114" fmla="*/ 4622 h 10006"/>
                  <a:gd name="connsiteX9-5115" fmla="*/ 9998 w 10000"/>
                  <a:gd name="connsiteY9-5116" fmla="*/ 9983 h 10006"/>
                  <a:gd name="connsiteX10-5117" fmla="*/ 9233 w 10000"/>
                  <a:gd name="connsiteY10-5118" fmla="*/ 6233 h 10006"/>
                  <a:gd name="connsiteX11-5119" fmla="*/ 8192 w 10000"/>
                  <a:gd name="connsiteY11-5120" fmla="*/ 3395 h 10006"/>
                  <a:gd name="connsiteX12-5121" fmla="*/ 6868 w 10000"/>
                  <a:gd name="connsiteY12-5122" fmla="*/ 3473 h 10006"/>
                  <a:gd name="connsiteX13-5123" fmla="*/ 5662 w 10000"/>
                  <a:gd name="connsiteY13-5124" fmla="*/ 2495 h 10006"/>
                  <a:gd name="connsiteX14-5125" fmla="*/ 4622 w 10000"/>
                  <a:gd name="connsiteY14-5126" fmla="*/ 3248 h 10006"/>
                  <a:gd name="connsiteX15-5127" fmla="*/ 3823 w 10000"/>
                  <a:gd name="connsiteY15-5128" fmla="*/ 2723 h 10006"/>
                  <a:gd name="connsiteX16-5129" fmla="*/ 2748 w 10000"/>
                  <a:gd name="connsiteY16-5130" fmla="*/ 3783 h 10006"/>
                  <a:gd name="connsiteX17-5131" fmla="*/ 1982 w 10000"/>
                  <a:gd name="connsiteY17-5132" fmla="*/ 3693 h 10006"/>
                  <a:gd name="connsiteX18-5133" fmla="*/ 1115 w 10000"/>
                  <a:gd name="connsiteY18-5134" fmla="*/ 5465 h 10006"/>
                  <a:gd name="connsiteX19-5135" fmla="*/ 1 w 10000"/>
                  <a:gd name="connsiteY19-5136" fmla="*/ 8375 h 10006"/>
                  <a:gd name="connsiteX20-5137" fmla="*/ 998 w 10000"/>
                  <a:gd name="connsiteY20-5138" fmla="*/ 2995 h 10006"/>
                  <a:gd name="connsiteX0-5139" fmla="*/ 998 w 10000"/>
                  <a:gd name="connsiteY0-5140" fmla="*/ 2992 h 10003"/>
                  <a:gd name="connsiteX1-5141" fmla="*/ 1860 w 10000"/>
                  <a:gd name="connsiteY1-5142" fmla="*/ 2613 h 10003"/>
                  <a:gd name="connsiteX2-5143" fmla="*/ 2446 w 10000"/>
                  <a:gd name="connsiteY2-5144" fmla="*/ 289 h 10003"/>
                  <a:gd name="connsiteX3-5145" fmla="*/ 3404 w 10000"/>
                  <a:gd name="connsiteY3-5146" fmla="*/ 1033 h 10003"/>
                  <a:gd name="connsiteX4-5147" fmla="*/ 4616 w 10000"/>
                  <a:gd name="connsiteY4-5148" fmla="*/ 1 h 10003"/>
                  <a:gd name="connsiteX5-5149" fmla="*/ 5662 w 10000"/>
                  <a:gd name="connsiteY5-5150" fmla="*/ 1084 h 10003"/>
                  <a:gd name="connsiteX6-5151" fmla="*/ 7305 w 10000"/>
                  <a:gd name="connsiteY6-5152" fmla="*/ 196 h 10003"/>
                  <a:gd name="connsiteX7-5153" fmla="*/ 8495 w 10000"/>
                  <a:gd name="connsiteY7-5154" fmla="*/ 2591 h 10003"/>
                  <a:gd name="connsiteX8-5155" fmla="*/ 9396 w 10000"/>
                  <a:gd name="connsiteY8-5156" fmla="*/ 4619 h 10003"/>
                  <a:gd name="connsiteX9-5157" fmla="*/ 9998 w 10000"/>
                  <a:gd name="connsiteY9-5158" fmla="*/ 9980 h 10003"/>
                  <a:gd name="connsiteX10-5159" fmla="*/ 9233 w 10000"/>
                  <a:gd name="connsiteY10-5160" fmla="*/ 6230 h 10003"/>
                  <a:gd name="connsiteX11-5161" fmla="*/ 8192 w 10000"/>
                  <a:gd name="connsiteY11-5162" fmla="*/ 3392 h 10003"/>
                  <a:gd name="connsiteX12-5163" fmla="*/ 6868 w 10000"/>
                  <a:gd name="connsiteY12-5164" fmla="*/ 3470 h 10003"/>
                  <a:gd name="connsiteX13-5165" fmla="*/ 5662 w 10000"/>
                  <a:gd name="connsiteY13-5166" fmla="*/ 2492 h 10003"/>
                  <a:gd name="connsiteX14-5167" fmla="*/ 4622 w 10000"/>
                  <a:gd name="connsiteY14-5168" fmla="*/ 3245 h 10003"/>
                  <a:gd name="connsiteX15-5169" fmla="*/ 3823 w 10000"/>
                  <a:gd name="connsiteY15-5170" fmla="*/ 2720 h 10003"/>
                  <a:gd name="connsiteX16-5171" fmla="*/ 2748 w 10000"/>
                  <a:gd name="connsiteY16-5172" fmla="*/ 3780 h 10003"/>
                  <a:gd name="connsiteX17-5173" fmla="*/ 1982 w 10000"/>
                  <a:gd name="connsiteY17-5174" fmla="*/ 3690 h 10003"/>
                  <a:gd name="connsiteX18-5175" fmla="*/ 1115 w 10000"/>
                  <a:gd name="connsiteY18-5176" fmla="*/ 5462 h 10003"/>
                  <a:gd name="connsiteX19-5177" fmla="*/ 1 w 10000"/>
                  <a:gd name="connsiteY19-5178" fmla="*/ 8372 h 10003"/>
                  <a:gd name="connsiteX20-5179" fmla="*/ 998 w 10000"/>
                  <a:gd name="connsiteY20-5180" fmla="*/ 2992 h 10003"/>
                  <a:gd name="connsiteX0-5181" fmla="*/ 998 w 10000"/>
                  <a:gd name="connsiteY0-5182" fmla="*/ 2992 h 10003"/>
                  <a:gd name="connsiteX1-5183" fmla="*/ 1786 w 10000"/>
                  <a:gd name="connsiteY1-5184" fmla="*/ 2275 h 10003"/>
                  <a:gd name="connsiteX2-5185" fmla="*/ 2446 w 10000"/>
                  <a:gd name="connsiteY2-5186" fmla="*/ 289 h 10003"/>
                  <a:gd name="connsiteX3-5187" fmla="*/ 3404 w 10000"/>
                  <a:gd name="connsiteY3-5188" fmla="*/ 1033 h 10003"/>
                  <a:gd name="connsiteX4-5189" fmla="*/ 4616 w 10000"/>
                  <a:gd name="connsiteY4-5190" fmla="*/ 1 h 10003"/>
                  <a:gd name="connsiteX5-5191" fmla="*/ 5662 w 10000"/>
                  <a:gd name="connsiteY5-5192" fmla="*/ 1084 h 10003"/>
                  <a:gd name="connsiteX6-5193" fmla="*/ 7305 w 10000"/>
                  <a:gd name="connsiteY6-5194" fmla="*/ 196 h 10003"/>
                  <a:gd name="connsiteX7-5195" fmla="*/ 8495 w 10000"/>
                  <a:gd name="connsiteY7-5196" fmla="*/ 2591 h 10003"/>
                  <a:gd name="connsiteX8-5197" fmla="*/ 9396 w 10000"/>
                  <a:gd name="connsiteY8-5198" fmla="*/ 4619 h 10003"/>
                  <a:gd name="connsiteX9-5199" fmla="*/ 9998 w 10000"/>
                  <a:gd name="connsiteY9-5200" fmla="*/ 9980 h 10003"/>
                  <a:gd name="connsiteX10-5201" fmla="*/ 9233 w 10000"/>
                  <a:gd name="connsiteY10-5202" fmla="*/ 6230 h 10003"/>
                  <a:gd name="connsiteX11-5203" fmla="*/ 8192 w 10000"/>
                  <a:gd name="connsiteY11-5204" fmla="*/ 3392 h 10003"/>
                  <a:gd name="connsiteX12-5205" fmla="*/ 6868 w 10000"/>
                  <a:gd name="connsiteY12-5206" fmla="*/ 3470 h 10003"/>
                  <a:gd name="connsiteX13-5207" fmla="*/ 5662 w 10000"/>
                  <a:gd name="connsiteY13-5208" fmla="*/ 2492 h 10003"/>
                  <a:gd name="connsiteX14-5209" fmla="*/ 4622 w 10000"/>
                  <a:gd name="connsiteY14-5210" fmla="*/ 3245 h 10003"/>
                  <a:gd name="connsiteX15-5211" fmla="*/ 3823 w 10000"/>
                  <a:gd name="connsiteY15-5212" fmla="*/ 2720 h 10003"/>
                  <a:gd name="connsiteX16-5213" fmla="*/ 2748 w 10000"/>
                  <a:gd name="connsiteY16-5214" fmla="*/ 3780 h 10003"/>
                  <a:gd name="connsiteX17-5215" fmla="*/ 1982 w 10000"/>
                  <a:gd name="connsiteY17-5216" fmla="*/ 3690 h 10003"/>
                  <a:gd name="connsiteX18-5217" fmla="*/ 1115 w 10000"/>
                  <a:gd name="connsiteY18-5218" fmla="*/ 5462 h 10003"/>
                  <a:gd name="connsiteX19-5219" fmla="*/ 1 w 10000"/>
                  <a:gd name="connsiteY19-5220" fmla="*/ 8372 h 10003"/>
                  <a:gd name="connsiteX20-5221" fmla="*/ 998 w 10000"/>
                  <a:gd name="connsiteY20-5222" fmla="*/ 2992 h 10003"/>
                  <a:gd name="connsiteX0-5223" fmla="*/ 998 w 10000"/>
                  <a:gd name="connsiteY0-5224" fmla="*/ 2992 h 10003"/>
                  <a:gd name="connsiteX1-5225" fmla="*/ 1786 w 10000"/>
                  <a:gd name="connsiteY1-5226" fmla="*/ 2275 h 10003"/>
                  <a:gd name="connsiteX2-5227" fmla="*/ 2446 w 10000"/>
                  <a:gd name="connsiteY2-5228" fmla="*/ 289 h 10003"/>
                  <a:gd name="connsiteX3-5229" fmla="*/ 3404 w 10000"/>
                  <a:gd name="connsiteY3-5230" fmla="*/ 1033 h 10003"/>
                  <a:gd name="connsiteX4-5231" fmla="*/ 4616 w 10000"/>
                  <a:gd name="connsiteY4-5232" fmla="*/ 1 h 10003"/>
                  <a:gd name="connsiteX5-5233" fmla="*/ 5662 w 10000"/>
                  <a:gd name="connsiteY5-5234" fmla="*/ 1084 h 10003"/>
                  <a:gd name="connsiteX6-5235" fmla="*/ 7305 w 10000"/>
                  <a:gd name="connsiteY6-5236" fmla="*/ 196 h 10003"/>
                  <a:gd name="connsiteX7-5237" fmla="*/ 8495 w 10000"/>
                  <a:gd name="connsiteY7-5238" fmla="*/ 2591 h 10003"/>
                  <a:gd name="connsiteX8-5239" fmla="*/ 9396 w 10000"/>
                  <a:gd name="connsiteY8-5240" fmla="*/ 4619 h 10003"/>
                  <a:gd name="connsiteX9-5241" fmla="*/ 9998 w 10000"/>
                  <a:gd name="connsiteY9-5242" fmla="*/ 9980 h 10003"/>
                  <a:gd name="connsiteX10-5243" fmla="*/ 9233 w 10000"/>
                  <a:gd name="connsiteY10-5244" fmla="*/ 6230 h 10003"/>
                  <a:gd name="connsiteX11-5245" fmla="*/ 8192 w 10000"/>
                  <a:gd name="connsiteY11-5246" fmla="*/ 3392 h 10003"/>
                  <a:gd name="connsiteX12-5247" fmla="*/ 6868 w 10000"/>
                  <a:gd name="connsiteY12-5248" fmla="*/ 3470 h 10003"/>
                  <a:gd name="connsiteX13-5249" fmla="*/ 5662 w 10000"/>
                  <a:gd name="connsiteY13-5250" fmla="*/ 2492 h 10003"/>
                  <a:gd name="connsiteX14-5251" fmla="*/ 4622 w 10000"/>
                  <a:gd name="connsiteY14-5252" fmla="*/ 3245 h 10003"/>
                  <a:gd name="connsiteX15-5253" fmla="*/ 3823 w 10000"/>
                  <a:gd name="connsiteY15-5254" fmla="*/ 2720 h 10003"/>
                  <a:gd name="connsiteX16-5255" fmla="*/ 2837 w 10000"/>
                  <a:gd name="connsiteY16-5256" fmla="*/ 3630 h 10003"/>
                  <a:gd name="connsiteX17-5257" fmla="*/ 1982 w 10000"/>
                  <a:gd name="connsiteY17-5258" fmla="*/ 3690 h 10003"/>
                  <a:gd name="connsiteX18-5259" fmla="*/ 1115 w 10000"/>
                  <a:gd name="connsiteY18-5260" fmla="*/ 5462 h 10003"/>
                  <a:gd name="connsiteX19-5261" fmla="*/ 1 w 10000"/>
                  <a:gd name="connsiteY19-5262" fmla="*/ 8372 h 10003"/>
                  <a:gd name="connsiteX20-5263" fmla="*/ 998 w 10000"/>
                  <a:gd name="connsiteY20-5264" fmla="*/ 2992 h 10003"/>
                  <a:gd name="connsiteX0-5265" fmla="*/ 998 w 10000"/>
                  <a:gd name="connsiteY0-5266" fmla="*/ 2992 h 10003"/>
                  <a:gd name="connsiteX1-5267" fmla="*/ 1786 w 10000"/>
                  <a:gd name="connsiteY1-5268" fmla="*/ 2275 h 10003"/>
                  <a:gd name="connsiteX2-5269" fmla="*/ 2446 w 10000"/>
                  <a:gd name="connsiteY2-5270" fmla="*/ 289 h 10003"/>
                  <a:gd name="connsiteX3-5271" fmla="*/ 3404 w 10000"/>
                  <a:gd name="connsiteY3-5272" fmla="*/ 1033 h 10003"/>
                  <a:gd name="connsiteX4-5273" fmla="*/ 4616 w 10000"/>
                  <a:gd name="connsiteY4-5274" fmla="*/ 1 h 10003"/>
                  <a:gd name="connsiteX5-5275" fmla="*/ 5662 w 10000"/>
                  <a:gd name="connsiteY5-5276" fmla="*/ 1084 h 10003"/>
                  <a:gd name="connsiteX6-5277" fmla="*/ 7305 w 10000"/>
                  <a:gd name="connsiteY6-5278" fmla="*/ 196 h 10003"/>
                  <a:gd name="connsiteX7-5279" fmla="*/ 8495 w 10000"/>
                  <a:gd name="connsiteY7-5280" fmla="*/ 2591 h 10003"/>
                  <a:gd name="connsiteX8-5281" fmla="*/ 9396 w 10000"/>
                  <a:gd name="connsiteY8-5282" fmla="*/ 4619 h 10003"/>
                  <a:gd name="connsiteX9-5283" fmla="*/ 9998 w 10000"/>
                  <a:gd name="connsiteY9-5284" fmla="*/ 9980 h 10003"/>
                  <a:gd name="connsiteX10-5285" fmla="*/ 9233 w 10000"/>
                  <a:gd name="connsiteY10-5286" fmla="*/ 6230 h 10003"/>
                  <a:gd name="connsiteX11-5287" fmla="*/ 8192 w 10000"/>
                  <a:gd name="connsiteY11-5288" fmla="*/ 3392 h 10003"/>
                  <a:gd name="connsiteX12-5289" fmla="*/ 6868 w 10000"/>
                  <a:gd name="connsiteY12-5290" fmla="*/ 3470 h 10003"/>
                  <a:gd name="connsiteX13-5291" fmla="*/ 5662 w 10000"/>
                  <a:gd name="connsiteY13-5292" fmla="*/ 2492 h 10003"/>
                  <a:gd name="connsiteX14-5293" fmla="*/ 4622 w 10000"/>
                  <a:gd name="connsiteY14-5294" fmla="*/ 3245 h 10003"/>
                  <a:gd name="connsiteX15-5295" fmla="*/ 3734 w 10000"/>
                  <a:gd name="connsiteY15-5296" fmla="*/ 2231 h 10003"/>
                  <a:gd name="connsiteX16-5297" fmla="*/ 2837 w 10000"/>
                  <a:gd name="connsiteY16-5298" fmla="*/ 3630 h 10003"/>
                  <a:gd name="connsiteX17-5299" fmla="*/ 1982 w 10000"/>
                  <a:gd name="connsiteY17-5300" fmla="*/ 3690 h 10003"/>
                  <a:gd name="connsiteX18-5301" fmla="*/ 1115 w 10000"/>
                  <a:gd name="connsiteY18-5302" fmla="*/ 5462 h 10003"/>
                  <a:gd name="connsiteX19-5303" fmla="*/ 1 w 10000"/>
                  <a:gd name="connsiteY19-5304" fmla="*/ 8372 h 10003"/>
                  <a:gd name="connsiteX20-5305" fmla="*/ 998 w 10000"/>
                  <a:gd name="connsiteY20-5306" fmla="*/ 2992 h 10003"/>
                  <a:gd name="connsiteX0-5307" fmla="*/ 998 w 10000"/>
                  <a:gd name="connsiteY0-5308" fmla="*/ 2992 h 10003"/>
                  <a:gd name="connsiteX1-5309" fmla="*/ 1786 w 10000"/>
                  <a:gd name="connsiteY1-5310" fmla="*/ 2275 h 10003"/>
                  <a:gd name="connsiteX2-5311" fmla="*/ 2446 w 10000"/>
                  <a:gd name="connsiteY2-5312" fmla="*/ 289 h 10003"/>
                  <a:gd name="connsiteX3-5313" fmla="*/ 3404 w 10000"/>
                  <a:gd name="connsiteY3-5314" fmla="*/ 1033 h 10003"/>
                  <a:gd name="connsiteX4-5315" fmla="*/ 4616 w 10000"/>
                  <a:gd name="connsiteY4-5316" fmla="*/ 1 h 10003"/>
                  <a:gd name="connsiteX5-5317" fmla="*/ 5662 w 10000"/>
                  <a:gd name="connsiteY5-5318" fmla="*/ 1084 h 10003"/>
                  <a:gd name="connsiteX6-5319" fmla="*/ 7305 w 10000"/>
                  <a:gd name="connsiteY6-5320" fmla="*/ 196 h 10003"/>
                  <a:gd name="connsiteX7-5321" fmla="*/ 8495 w 10000"/>
                  <a:gd name="connsiteY7-5322" fmla="*/ 2591 h 10003"/>
                  <a:gd name="connsiteX8-5323" fmla="*/ 9396 w 10000"/>
                  <a:gd name="connsiteY8-5324" fmla="*/ 4619 h 10003"/>
                  <a:gd name="connsiteX9-5325" fmla="*/ 9998 w 10000"/>
                  <a:gd name="connsiteY9-5326" fmla="*/ 9980 h 10003"/>
                  <a:gd name="connsiteX10-5327" fmla="*/ 9233 w 10000"/>
                  <a:gd name="connsiteY10-5328" fmla="*/ 6230 h 10003"/>
                  <a:gd name="connsiteX11-5329" fmla="*/ 8192 w 10000"/>
                  <a:gd name="connsiteY11-5330" fmla="*/ 3392 h 10003"/>
                  <a:gd name="connsiteX12-5331" fmla="*/ 6868 w 10000"/>
                  <a:gd name="connsiteY12-5332" fmla="*/ 3470 h 10003"/>
                  <a:gd name="connsiteX13-5333" fmla="*/ 5662 w 10000"/>
                  <a:gd name="connsiteY13-5334" fmla="*/ 2492 h 10003"/>
                  <a:gd name="connsiteX14-5335" fmla="*/ 4622 w 10000"/>
                  <a:gd name="connsiteY14-5336" fmla="*/ 3245 h 10003"/>
                  <a:gd name="connsiteX15-5337" fmla="*/ 3734 w 10000"/>
                  <a:gd name="connsiteY15-5338" fmla="*/ 2231 h 10003"/>
                  <a:gd name="connsiteX16-5339" fmla="*/ 2837 w 10000"/>
                  <a:gd name="connsiteY16-5340" fmla="*/ 3630 h 10003"/>
                  <a:gd name="connsiteX17-5341" fmla="*/ 1982 w 10000"/>
                  <a:gd name="connsiteY17-5342" fmla="*/ 3690 h 10003"/>
                  <a:gd name="connsiteX18-5343" fmla="*/ 1115 w 10000"/>
                  <a:gd name="connsiteY18-5344" fmla="*/ 5462 h 10003"/>
                  <a:gd name="connsiteX19-5345" fmla="*/ 1 w 10000"/>
                  <a:gd name="connsiteY19-5346" fmla="*/ 8372 h 10003"/>
                  <a:gd name="connsiteX20-5347" fmla="*/ 998 w 10000"/>
                  <a:gd name="connsiteY20-5348" fmla="*/ 2992 h 10003"/>
                  <a:gd name="connsiteX0-5349" fmla="*/ 998 w 10000"/>
                  <a:gd name="connsiteY0-5350" fmla="*/ 2992 h 10003"/>
                  <a:gd name="connsiteX1-5351" fmla="*/ 1786 w 10000"/>
                  <a:gd name="connsiteY1-5352" fmla="*/ 2275 h 10003"/>
                  <a:gd name="connsiteX2-5353" fmla="*/ 2446 w 10000"/>
                  <a:gd name="connsiteY2-5354" fmla="*/ 289 h 10003"/>
                  <a:gd name="connsiteX3-5355" fmla="*/ 3404 w 10000"/>
                  <a:gd name="connsiteY3-5356" fmla="*/ 1033 h 10003"/>
                  <a:gd name="connsiteX4-5357" fmla="*/ 4616 w 10000"/>
                  <a:gd name="connsiteY4-5358" fmla="*/ 1 h 10003"/>
                  <a:gd name="connsiteX5-5359" fmla="*/ 5662 w 10000"/>
                  <a:gd name="connsiteY5-5360" fmla="*/ 1084 h 10003"/>
                  <a:gd name="connsiteX6-5361" fmla="*/ 7305 w 10000"/>
                  <a:gd name="connsiteY6-5362" fmla="*/ 196 h 10003"/>
                  <a:gd name="connsiteX7-5363" fmla="*/ 8495 w 10000"/>
                  <a:gd name="connsiteY7-5364" fmla="*/ 2591 h 10003"/>
                  <a:gd name="connsiteX8-5365" fmla="*/ 9396 w 10000"/>
                  <a:gd name="connsiteY8-5366" fmla="*/ 4619 h 10003"/>
                  <a:gd name="connsiteX9-5367" fmla="*/ 9998 w 10000"/>
                  <a:gd name="connsiteY9-5368" fmla="*/ 9980 h 10003"/>
                  <a:gd name="connsiteX10-5369" fmla="*/ 9233 w 10000"/>
                  <a:gd name="connsiteY10-5370" fmla="*/ 6230 h 10003"/>
                  <a:gd name="connsiteX11-5371" fmla="*/ 8192 w 10000"/>
                  <a:gd name="connsiteY11-5372" fmla="*/ 3392 h 10003"/>
                  <a:gd name="connsiteX12-5373" fmla="*/ 6868 w 10000"/>
                  <a:gd name="connsiteY12-5374" fmla="*/ 3470 h 10003"/>
                  <a:gd name="connsiteX13-5375" fmla="*/ 5662 w 10000"/>
                  <a:gd name="connsiteY13-5376" fmla="*/ 2492 h 10003"/>
                  <a:gd name="connsiteX14-5377" fmla="*/ 4622 w 10000"/>
                  <a:gd name="connsiteY14-5378" fmla="*/ 3245 h 10003"/>
                  <a:gd name="connsiteX15-5379" fmla="*/ 3734 w 10000"/>
                  <a:gd name="connsiteY15-5380" fmla="*/ 2231 h 10003"/>
                  <a:gd name="connsiteX16-5381" fmla="*/ 2837 w 10000"/>
                  <a:gd name="connsiteY16-5382" fmla="*/ 3630 h 10003"/>
                  <a:gd name="connsiteX17-5383" fmla="*/ 1982 w 10000"/>
                  <a:gd name="connsiteY17-5384" fmla="*/ 3690 h 10003"/>
                  <a:gd name="connsiteX18-5385" fmla="*/ 1115 w 10000"/>
                  <a:gd name="connsiteY18-5386" fmla="*/ 5462 h 10003"/>
                  <a:gd name="connsiteX19-5387" fmla="*/ 1 w 10000"/>
                  <a:gd name="connsiteY19-5388" fmla="*/ 8372 h 10003"/>
                  <a:gd name="connsiteX20-5389" fmla="*/ 998 w 10000"/>
                  <a:gd name="connsiteY20-5390" fmla="*/ 2992 h 10003"/>
                  <a:gd name="connsiteX0-5391" fmla="*/ 998 w 10000"/>
                  <a:gd name="connsiteY0-5392" fmla="*/ 2992 h 10003"/>
                  <a:gd name="connsiteX1-5393" fmla="*/ 1786 w 10000"/>
                  <a:gd name="connsiteY1-5394" fmla="*/ 2275 h 10003"/>
                  <a:gd name="connsiteX2-5395" fmla="*/ 2520 w 10000"/>
                  <a:gd name="connsiteY2-5396" fmla="*/ 627 h 10003"/>
                  <a:gd name="connsiteX3-5397" fmla="*/ 3404 w 10000"/>
                  <a:gd name="connsiteY3-5398" fmla="*/ 1033 h 10003"/>
                  <a:gd name="connsiteX4-5399" fmla="*/ 4616 w 10000"/>
                  <a:gd name="connsiteY4-5400" fmla="*/ 1 h 10003"/>
                  <a:gd name="connsiteX5-5401" fmla="*/ 5662 w 10000"/>
                  <a:gd name="connsiteY5-5402" fmla="*/ 1084 h 10003"/>
                  <a:gd name="connsiteX6-5403" fmla="*/ 7305 w 10000"/>
                  <a:gd name="connsiteY6-5404" fmla="*/ 196 h 10003"/>
                  <a:gd name="connsiteX7-5405" fmla="*/ 8495 w 10000"/>
                  <a:gd name="connsiteY7-5406" fmla="*/ 2591 h 10003"/>
                  <a:gd name="connsiteX8-5407" fmla="*/ 9396 w 10000"/>
                  <a:gd name="connsiteY8-5408" fmla="*/ 4619 h 10003"/>
                  <a:gd name="connsiteX9-5409" fmla="*/ 9998 w 10000"/>
                  <a:gd name="connsiteY9-5410" fmla="*/ 9980 h 10003"/>
                  <a:gd name="connsiteX10-5411" fmla="*/ 9233 w 10000"/>
                  <a:gd name="connsiteY10-5412" fmla="*/ 6230 h 10003"/>
                  <a:gd name="connsiteX11-5413" fmla="*/ 8192 w 10000"/>
                  <a:gd name="connsiteY11-5414" fmla="*/ 3392 h 10003"/>
                  <a:gd name="connsiteX12-5415" fmla="*/ 6868 w 10000"/>
                  <a:gd name="connsiteY12-5416" fmla="*/ 3470 h 10003"/>
                  <a:gd name="connsiteX13-5417" fmla="*/ 5662 w 10000"/>
                  <a:gd name="connsiteY13-5418" fmla="*/ 2492 h 10003"/>
                  <a:gd name="connsiteX14-5419" fmla="*/ 4622 w 10000"/>
                  <a:gd name="connsiteY14-5420" fmla="*/ 3245 h 10003"/>
                  <a:gd name="connsiteX15-5421" fmla="*/ 3734 w 10000"/>
                  <a:gd name="connsiteY15-5422" fmla="*/ 2231 h 10003"/>
                  <a:gd name="connsiteX16-5423" fmla="*/ 2837 w 10000"/>
                  <a:gd name="connsiteY16-5424" fmla="*/ 3630 h 10003"/>
                  <a:gd name="connsiteX17-5425" fmla="*/ 1982 w 10000"/>
                  <a:gd name="connsiteY17-5426" fmla="*/ 3690 h 10003"/>
                  <a:gd name="connsiteX18-5427" fmla="*/ 1115 w 10000"/>
                  <a:gd name="connsiteY18-5428" fmla="*/ 5462 h 10003"/>
                  <a:gd name="connsiteX19-5429" fmla="*/ 1 w 10000"/>
                  <a:gd name="connsiteY19-5430" fmla="*/ 8372 h 10003"/>
                  <a:gd name="connsiteX20-5431" fmla="*/ 998 w 10000"/>
                  <a:gd name="connsiteY20-5432" fmla="*/ 2992 h 10003"/>
                  <a:gd name="connsiteX0-5433" fmla="*/ 998 w 10000"/>
                  <a:gd name="connsiteY0-5434" fmla="*/ 3330 h 10003"/>
                  <a:gd name="connsiteX1-5435" fmla="*/ 1786 w 10000"/>
                  <a:gd name="connsiteY1-5436" fmla="*/ 2275 h 10003"/>
                  <a:gd name="connsiteX2-5437" fmla="*/ 2520 w 10000"/>
                  <a:gd name="connsiteY2-5438" fmla="*/ 627 h 10003"/>
                  <a:gd name="connsiteX3-5439" fmla="*/ 3404 w 10000"/>
                  <a:gd name="connsiteY3-5440" fmla="*/ 1033 h 10003"/>
                  <a:gd name="connsiteX4-5441" fmla="*/ 4616 w 10000"/>
                  <a:gd name="connsiteY4-5442" fmla="*/ 1 h 10003"/>
                  <a:gd name="connsiteX5-5443" fmla="*/ 5662 w 10000"/>
                  <a:gd name="connsiteY5-5444" fmla="*/ 1084 h 10003"/>
                  <a:gd name="connsiteX6-5445" fmla="*/ 7305 w 10000"/>
                  <a:gd name="connsiteY6-5446" fmla="*/ 196 h 10003"/>
                  <a:gd name="connsiteX7-5447" fmla="*/ 8495 w 10000"/>
                  <a:gd name="connsiteY7-5448" fmla="*/ 2591 h 10003"/>
                  <a:gd name="connsiteX8-5449" fmla="*/ 9396 w 10000"/>
                  <a:gd name="connsiteY8-5450" fmla="*/ 4619 h 10003"/>
                  <a:gd name="connsiteX9-5451" fmla="*/ 9998 w 10000"/>
                  <a:gd name="connsiteY9-5452" fmla="*/ 9980 h 10003"/>
                  <a:gd name="connsiteX10-5453" fmla="*/ 9233 w 10000"/>
                  <a:gd name="connsiteY10-5454" fmla="*/ 6230 h 10003"/>
                  <a:gd name="connsiteX11-5455" fmla="*/ 8192 w 10000"/>
                  <a:gd name="connsiteY11-5456" fmla="*/ 3392 h 10003"/>
                  <a:gd name="connsiteX12-5457" fmla="*/ 6868 w 10000"/>
                  <a:gd name="connsiteY12-5458" fmla="*/ 3470 h 10003"/>
                  <a:gd name="connsiteX13-5459" fmla="*/ 5662 w 10000"/>
                  <a:gd name="connsiteY13-5460" fmla="*/ 2492 h 10003"/>
                  <a:gd name="connsiteX14-5461" fmla="*/ 4622 w 10000"/>
                  <a:gd name="connsiteY14-5462" fmla="*/ 3245 h 10003"/>
                  <a:gd name="connsiteX15-5463" fmla="*/ 3734 w 10000"/>
                  <a:gd name="connsiteY15-5464" fmla="*/ 2231 h 10003"/>
                  <a:gd name="connsiteX16-5465" fmla="*/ 2837 w 10000"/>
                  <a:gd name="connsiteY16-5466" fmla="*/ 3630 h 10003"/>
                  <a:gd name="connsiteX17-5467" fmla="*/ 1982 w 10000"/>
                  <a:gd name="connsiteY17-5468" fmla="*/ 3690 h 10003"/>
                  <a:gd name="connsiteX18-5469" fmla="*/ 1115 w 10000"/>
                  <a:gd name="connsiteY18-5470" fmla="*/ 5462 h 10003"/>
                  <a:gd name="connsiteX19-5471" fmla="*/ 1 w 10000"/>
                  <a:gd name="connsiteY19-5472" fmla="*/ 8372 h 10003"/>
                  <a:gd name="connsiteX20-5473" fmla="*/ 998 w 10000"/>
                  <a:gd name="connsiteY20-5474" fmla="*/ 3330 h 10003"/>
                  <a:gd name="connsiteX0-5475" fmla="*/ 998 w 10000"/>
                  <a:gd name="connsiteY0-5476" fmla="*/ 3330 h 10003"/>
                  <a:gd name="connsiteX1-5477" fmla="*/ 1578 w 10000"/>
                  <a:gd name="connsiteY1-5478" fmla="*/ 2764 h 10003"/>
                  <a:gd name="connsiteX2-5479" fmla="*/ 2520 w 10000"/>
                  <a:gd name="connsiteY2-5480" fmla="*/ 627 h 10003"/>
                  <a:gd name="connsiteX3-5481" fmla="*/ 3404 w 10000"/>
                  <a:gd name="connsiteY3-5482" fmla="*/ 1033 h 10003"/>
                  <a:gd name="connsiteX4-5483" fmla="*/ 4616 w 10000"/>
                  <a:gd name="connsiteY4-5484" fmla="*/ 1 h 10003"/>
                  <a:gd name="connsiteX5-5485" fmla="*/ 5662 w 10000"/>
                  <a:gd name="connsiteY5-5486" fmla="*/ 1084 h 10003"/>
                  <a:gd name="connsiteX6-5487" fmla="*/ 7305 w 10000"/>
                  <a:gd name="connsiteY6-5488" fmla="*/ 196 h 10003"/>
                  <a:gd name="connsiteX7-5489" fmla="*/ 8495 w 10000"/>
                  <a:gd name="connsiteY7-5490" fmla="*/ 2591 h 10003"/>
                  <a:gd name="connsiteX8-5491" fmla="*/ 9396 w 10000"/>
                  <a:gd name="connsiteY8-5492" fmla="*/ 4619 h 10003"/>
                  <a:gd name="connsiteX9-5493" fmla="*/ 9998 w 10000"/>
                  <a:gd name="connsiteY9-5494" fmla="*/ 9980 h 10003"/>
                  <a:gd name="connsiteX10-5495" fmla="*/ 9233 w 10000"/>
                  <a:gd name="connsiteY10-5496" fmla="*/ 6230 h 10003"/>
                  <a:gd name="connsiteX11-5497" fmla="*/ 8192 w 10000"/>
                  <a:gd name="connsiteY11-5498" fmla="*/ 3392 h 10003"/>
                  <a:gd name="connsiteX12-5499" fmla="*/ 6868 w 10000"/>
                  <a:gd name="connsiteY12-5500" fmla="*/ 3470 h 10003"/>
                  <a:gd name="connsiteX13-5501" fmla="*/ 5662 w 10000"/>
                  <a:gd name="connsiteY13-5502" fmla="*/ 2492 h 10003"/>
                  <a:gd name="connsiteX14-5503" fmla="*/ 4622 w 10000"/>
                  <a:gd name="connsiteY14-5504" fmla="*/ 3245 h 10003"/>
                  <a:gd name="connsiteX15-5505" fmla="*/ 3734 w 10000"/>
                  <a:gd name="connsiteY15-5506" fmla="*/ 2231 h 10003"/>
                  <a:gd name="connsiteX16-5507" fmla="*/ 2837 w 10000"/>
                  <a:gd name="connsiteY16-5508" fmla="*/ 3630 h 10003"/>
                  <a:gd name="connsiteX17-5509" fmla="*/ 1982 w 10000"/>
                  <a:gd name="connsiteY17-5510" fmla="*/ 3690 h 10003"/>
                  <a:gd name="connsiteX18-5511" fmla="*/ 1115 w 10000"/>
                  <a:gd name="connsiteY18-5512" fmla="*/ 5462 h 10003"/>
                  <a:gd name="connsiteX19-5513" fmla="*/ 1 w 10000"/>
                  <a:gd name="connsiteY19-5514" fmla="*/ 8372 h 10003"/>
                  <a:gd name="connsiteX20-5515" fmla="*/ 998 w 10000"/>
                  <a:gd name="connsiteY20-5516" fmla="*/ 3330 h 10003"/>
                  <a:gd name="connsiteX0-5517" fmla="*/ 760 w 10000"/>
                  <a:gd name="connsiteY0-5518" fmla="*/ 4646 h 10003"/>
                  <a:gd name="connsiteX1-5519" fmla="*/ 1578 w 10000"/>
                  <a:gd name="connsiteY1-5520" fmla="*/ 2764 h 10003"/>
                  <a:gd name="connsiteX2-5521" fmla="*/ 2520 w 10000"/>
                  <a:gd name="connsiteY2-5522" fmla="*/ 627 h 10003"/>
                  <a:gd name="connsiteX3-5523" fmla="*/ 3404 w 10000"/>
                  <a:gd name="connsiteY3-5524" fmla="*/ 1033 h 10003"/>
                  <a:gd name="connsiteX4-5525" fmla="*/ 4616 w 10000"/>
                  <a:gd name="connsiteY4-5526" fmla="*/ 1 h 10003"/>
                  <a:gd name="connsiteX5-5527" fmla="*/ 5662 w 10000"/>
                  <a:gd name="connsiteY5-5528" fmla="*/ 1084 h 10003"/>
                  <a:gd name="connsiteX6-5529" fmla="*/ 7305 w 10000"/>
                  <a:gd name="connsiteY6-5530" fmla="*/ 196 h 10003"/>
                  <a:gd name="connsiteX7-5531" fmla="*/ 8495 w 10000"/>
                  <a:gd name="connsiteY7-5532" fmla="*/ 2591 h 10003"/>
                  <a:gd name="connsiteX8-5533" fmla="*/ 9396 w 10000"/>
                  <a:gd name="connsiteY8-5534" fmla="*/ 4619 h 10003"/>
                  <a:gd name="connsiteX9-5535" fmla="*/ 9998 w 10000"/>
                  <a:gd name="connsiteY9-5536" fmla="*/ 9980 h 10003"/>
                  <a:gd name="connsiteX10-5537" fmla="*/ 9233 w 10000"/>
                  <a:gd name="connsiteY10-5538" fmla="*/ 6230 h 10003"/>
                  <a:gd name="connsiteX11-5539" fmla="*/ 8192 w 10000"/>
                  <a:gd name="connsiteY11-5540" fmla="*/ 3392 h 10003"/>
                  <a:gd name="connsiteX12-5541" fmla="*/ 6868 w 10000"/>
                  <a:gd name="connsiteY12-5542" fmla="*/ 3470 h 10003"/>
                  <a:gd name="connsiteX13-5543" fmla="*/ 5662 w 10000"/>
                  <a:gd name="connsiteY13-5544" fmla="*/ 2492 h 10003"/>
                  <a:gd name="connsiteX14-5545" fmla="*/ 4622 w 10000"/>
                  <a:gd name="connsiteY14-5546" fmla="*/ 3245 h 10003"/>
                  <a:gd name="connsiteX15-5547" fmla="*/ 3734 w 10000"/>
                  <a:gd name="connsiteY15-5548" fmla="*/ 2231 h 10003"/>
                  <a:gd name="connsiteX16-5549" fmla="*/ 2837 w 10000"/>
                  <a:gd name="connsiteY16-5550" fmla="*/ 3630 h 10003"/>
                  <a:gd name="connsiteX17-5551" fmla="*/ 1982 w 10000"/>
                  <a:gd name="connsiteY17-5552" fmla="*/ 3690 h 10003"/>
                  <a:gd name="connsiteX18-5553" fmla="*/ 1115 w 10000"/>
                  <a:gd name="connsiteY18-5554" fmla="*/ 5462 h 10003"/>
                  <a:gd name="connsiteX19-5555" fmla="*/ 1 w 10000"/>
                  <a:gd name="connsiteY19-5556" fmla="*/ 8372 h 10003"/>
                  <a:gd name="connsiteX20-5557" fmla="*/ 760 w 10000"/>
                  <a:gd name="connsiteY20-5558" fmla="*/ 4646 h 10003"/>
                  <a:gd name="connsiteX0-5559" fmla="*/ 760 w 10000"/>
                  <a:gd name="connsiteY0-5560" fmla="*/ 4646 h 10003"/>
                  <a:gd name="connsiteX1-5561" fmla="*/ 1578 w 10000"/>
                  <a:gd name="connsiteY1-5562" fmla="*/ 2764 h 10003"/>
                  <a:gd name="connsiteX2-5563" fmla="*/ 2520 w 10000"/>
                  <a:gd name="connsiteY2-5564" fmla="*/ 627 h 10003"/>
                  <a:gd name="connsiteX3-5565" fmla="*/ 3404 w 10000"/>
                  <a:gd name="connsiteY3-5566" fmla="*/ 1033 h 10003"/>
                  <a:gd name="connsiteX4-5567" fmla="*/ 4616 w 10000"/>
                  <a:gd name="connsiteY4-5568" fmla="*/ 1 h 10003"/>
                  <a:gd name="connsiteX5-5569" fmla="*/ 5662 w 10000"/>
                  <a:gd name="connsiteY5-5570" fmla="*/ 1084 h 10003"/>
                  <a:gd name="connsiteX6-5571" fmla="*/ 7305 w 10000"/>
                  <a:gd name="connsiteY6-5572" fmla="*/ 196 h 10003"/>
                  <a:gd name="connsiteX7-5573" fmla="*/ 8495 w 10000"/>
                  <a:gd name="connsiteY7-5574" fmla="*/ 2591 h 10003"/>
                  <a:gd name="connsiteX8-5575" fmla="*/ 9396 w 10000"/>
                  <a:gd name="connsiteY8-5576" fmla="*/ 4619 h 10003"/>
                  <a:gd name="connsiteX9-5577" fmla="*/ 9998 w 10000"/>
                  <a:gd name="connsiteY9-5578" fmla="*/ 9980 h 10003"/>
                  <a:gd name="connsiteX10-5579" fmla="*/ 9233 w 10000"/>
                  <a:gd name="connsiteY10-5580" fmla="*/ 6230 h 10003"/>
                  <a:gd name="connsiteX11-5581" fmla="*/ 8192 w 10000"/>
                  <a:gd name="connsiteY11-5582" fmla="*/ 3392 h 10003"/>
                  <a:gd name="connsiteX12-5583" fmla="*/ 6868 w 10000"/>
                  <a:gd name="connsiteY12-5584" fmla="*/ 3470 h 10003"/>
                  <a:gd name="connsiteX13-5585" fmla="*/ 5662 w 10000"/>
                  <a:gd name="connsiteY13-5586" fmla="*/ 2492 h 10003"/>
                  <a:gd name="connsiteX14-5587" fmla="*/ 4622 w 10000"/>
                  <a:gd name="connsiteY14-5588" fmla="*/ 3245 h 10003"/>
                  <a:gd name="connsiteX15-5589" fmla="*/ 3734 w 10000"/>
                  <a:gd name="connsiteY15-5590" fmla="*/ 2231 h 10003"/>
                  <a:gd name="connsiteX16-5591" fmla="*/ 2837 w 10000"/>
                  <a:gd name="connsiteY16-5592" fmla="*/ 3630 h 10003"/>
                  <a:gd name="connsiteX17-5593" fmla="*/ 1982 w 10000"/>
                  <a:gd name="connsiteY17-5594" fmla="*/ 3690 h 10003"/>
                  <a:gd name="connsiteX18-5595" fmla="*/ 1115 w 10000"/>
                  <a:gd name="connsiteY18-5596" fmla="*/ 5462 h 10003"/>
                  <a:gd name="connsiteX19-5597" fmla="*/ 1 w 10000"/>
                  <a:gd name="connsiteY19-5598" fmla="*/ 8372 h 10003"/>
                  <a:gd name="connsiteX20-5599" fmla="*/ 760 w 10000"/>
                  <a:gd name="connsiteY20-5600" fmla="*/ 4646 h 10003"/>
                  <a:gd name="connsiteX0-5601" fmla="*/ 671 w 10000"/>
                  <a:gd name="connsiteY0-5602" fmla="*/ 4496 h 10003"/>
                  <a:gd name="connsiteX1-5603" fmla="*/ 1578 w 10000"/>
                  <a:gd name="connsiteY1-5604" fmla="*/ 2764 h 10003"/>
                  <a:gd name="connsiteX2-5605" fmla="*/ 2520 w 10000"/>
                  <a:gd name="connsiteY2-5606" fmla="*/ 627 h 10003"/>
                  <a:gd name="connsiteX3-5607" fmla="*/ 3404 w 10000"/>
                  <a:gd name="connsiteY3-5608" fmla="*/ 1033 h 10003"/>
                  <a:gd name="connsiteX4-5609" fmla="*/ 4616 w 10000"/>
                  <a:gd name="connsiteY4-5610" fmla="*/ 1 h 10003"/>
                  <a:gd name="connsiteX5-5611" fmla="*/ 5662 w 10000"/>
                  <a:gd name="connsiteY5-5612" fmla="*/ 1084 h 10003"/>
                  <a:gd name="connsiteX6-5613" fmla="*/ 7305 w 10000"/>
                  <a:gd name="connsiteY6-5614" fmla="*/ 196 h 10003"/>
                  <a:gd name="connsiteX7-5615" fmla="*/ 8495 w 10000"/>
                  <a:gd name="connsiteY7-5616" fmla="*/ 2591 h 10003"/>
                  <a:gd name="connsiteX8-5617" fmla="*/ 9396 w 10000"/>
                  <a:gd name="connsiteY8-5618" fmla="*/ 4619 h 10003"/>
                  <a:gd name="connsiteX9-5619" fmla="*/ 9998 w 10000"/>
                  <a:gd name="connsiteY9-5620" fmla="*/ 9980 h 10003"/>
                  <a:gd name="connsiteX10-5621" fmla="*/ 9233 w 10000"/>
                  <a:gd name="connsiteY10-5622" fmla="*/ 6230 h 10003"/>
                  <a:gd name="connsiteX11-5623" fmla="*/ 8192 w 10000"/>
                  <a:gd name="connsiteY11-5624" fmla="*/ 3392 h 10003"/>
                  <a:gd name="connsiteX12-5625" fmla="*/ 6868 w 10000"/>
                  <a:gd name="connsiteY12-5626" fmla="*/ 3470 h 10003"/>
                  <a:gd name="connsiteX13-5627" fmla="*/ 5662 w 10000"/>
                  <a:gd name="connsiteY13-5628" fmla="*/ 2492 h 10003"/>
                  <a:gd name="connsiteX14-5629" fmla="*/ 4622 w 10000"/>
                  <a:gd name="connsiteY14-5630" fmla="*/ 3245 h 10003"/>
                  <a:gd name="connsiteX15-5631" fmla="*/ 3734 w 10000"/>
                  <a:gd name="connsiteY15-5632" fmla="*/ 2231 h 10003"/>
                  <a:gd name="connsiteX16-5633" fmla="*/ 2837 w 10000"/>
                  <a:gd name="connsiteY16-5634" fmla="*/ 3630 h 10003"/>
                  <a:gd name="connsiteX17-5635" fmla="*/ 1982 w 10000"/>
                  <a:gd name="connsiteY17-5636" fmla="*/ 3690 h 10003"/>
                  <a:gd name="connsiteX18-5637" fmla="*/ 1115 w 10000"/>
                  <a:gd name="connsiteY18-5638" fmla="*/ 5462 h 10003"/>
                  <a:gd name="connsiteX19-5639" fmla="*/ 1 w 10000"/>
                  <a:gd name="connsiteY19-5640" fmla="*/ 8372 h 10003"/>
                  <a:gd name="connsiteX20-5641" fmla="*/ 671 w 10000"/>
                  <a:gd name="connsiteY20-5642" fmla="*/ 4496 h 10003"/>
                  <a:gd name="connsiteX0-5643" fmla="*/ 671 w 10000"/>
                  <a:gd name="connsiteY0-5644" fmla="*/ 4496 h 10003"/>
                  <a:gd name="connsiteX1-5645" fmla="*/ 1578 w 10000"/>
                  <a:gd name="connsiteY1-5646" fmla="*/ 2764 h 10003"/>
                  <a:gd name="connsiteX2-5647" fmla="*/ 2520 w 10000"/>
                  <a:gd name="connsiteY2-5648" fmla="*/ 627 h 10003"/>
                  <a:gd name="connsiteX3-5649" fmla="*/ 3404 w 10000"/>
                  <a:gd name="connsiteY3-5650" fmla="*/ 1033 h 10003"/>
                  <a:gd name="connsiteX4-5651" fmla="*/ 4616 w 10000"/>
                  <a:gd name="connsiteY4-5652" fmla="*/ 1 h 10003"/>
                  <a:gd name="connsiteX5-5653" fmla="*/ 5662 w 10000"/>
                  <a:gd name="connsiteY5-5654" fmla="*/ 1084 h 10003"/>
                  <a:gd name="connsiteX6-5655" fmla="*/ 7305 w 10000"/>
                  <a:gd name="connsiteY6-5656" fmla="*/ 196 h 10003"/>
                  <a:gd name="connsiteX7-5657" fmla="*/ 8495 w 10000"/>
                  <a:gd name="connsiteY7-5658" fmla="*/ 2591 h 10003"/>
                  <a:gd name="connsiteX8-5659" fmla="*/ 9396 w 10000"/>
                  <a:gd name="connsiteY8-5660" fmla="*/ 4619 h 10003"/>
                  <a:gd name="connsiteX9-5661" fmla="*/ 9998 w 10000"/>
                  <a:gd name="connsiteY9-5662" fmla="*/ 9980 h 10003"/>
                  <a:gd name="connsiteX10-5663" fmla="*/ 9233 w 10000"/>
                  <a:gd name="connsiteY10-5664" fmla="*/ 6230 h 10003"/>
                  <a:gd name="connsiteX11-5665" fmla="*/ 8192 w 10000"/>
                  <a:gd name="connsiteY11-5666" fmla="*/ 3392 h 10003"/>
                  <a:gd name="connsiteX12-5667" fmla="*/ 6868 w 10000"/>
                  <a:gd name="connsiteY12-5668" fmla="*/ 3470 h 10003"/>
                  <a:gd name="connsiteX13-5669" fmla="*/ 5662 w 10000"/>
                  <a:gd name="connsiteY13-5670" fmla="*/ 2492 h 10003"/>
                  <a:gd name="connsiteX14-5671" fmla="*/ 4622 w 10000"/>
                  <a:gd name="connsiteY14-5672" fmla="*/ 3245 h 10003"/>
                  <a:gd name="connsiteX15-5673" fmla="*/ 3734 w 10000"/>
                  <a:gd name="connsiteY15-5674" fmla="*/ 2231 h 10003"/>
                  <a:gd name="connsiteX16-5675" fmla="*/ 2837 w 10000"/>
                  <a:gd name="connsiteY16-5676" fmla="*/ 3630 h 10003"/>
                  <a:gd name="connsiteX17-5677" fmla="*/ 1982 w 10000"/>
                  <a:gd name="connsiteY17-5678" fmla="*/ 3690 h 10003"/>
                  <a:gd name="connsiteX18-5679" fmla="*/ 1115 w 10000"/>
                  <a:gd name="connsiteY18-5680" fmla="*/ 5462 h 10003"/>
                  <a:gd name="connsiteX19-5681" fmla="*/ 1 w 10000"/>
                  <a:gd name="connsiteY19-5682" fmla="*/ 8372 h 10003"/>
                  <a:gd name="connsiteX20-5683" fmla="*/ 671 w 10000"/>
                  <a:gd name="connsiteY20-5684" fmla="*/ 4496 h 10003"/>
                  <a:gd name="connsiteX0-5685" fmla="*/ 671 w 10000"/>
                  <a:gd name="connsiteY0-5686" fmla="*/ 4496 h 10003"/>
                  <a:gd name="connsiteX1-5687" fmla="*/ 1578 w 10000"/>
                  <a:gd name="connsiteY1-5688" fmla="*/ 2764 h 10003"/>
                  <a:gd name="connsiteX2-5689" fmla="*/ 2520 w 10000"/>
                  <a:gd name="connsiteY2-5690" fmla="*/ 627 h 10003"/>
                  <a:gd name="connsiteX3-5691" fmla="*/ 3404 w 10000"/>
                  <a:gd name="connsiteY3-5692" fmla="*/ 1033 h 10003"/>
                  <a:gd name="connsiteX4-5693" fmla="*/ 4616 w 10000"/>
                  <a:gd name="connsiteY4-5694" fmla="*/ 1 h 10003"/>
                  <a:gd name="connsiteX5-5695" fmla="*/ 5662 w 10000"/>
                  <a:gd name="connsiteY5-5696" fmla="*/ 1084 h 10003"/>
                  <a:gd name="connsiteX6-5697" fmla="*/ 7305 w 10000"/>
                  <a:gd name="connsiteY6-5698" fmla="*/ 196 h 10003"/>
                  <a:gd name="connsiteX7-5699" fmla="*/ 8495 w 10000"/>
                  <a:gd name="connsiteY7-5700" fmla="*/ 2591 h 10003"/>
                  <a:gd name="connsiteX8-5701" fmla="*/ 9396 w 10000"/>
                  <a:gd name="connsiteY8-5702" fmla="*/ 4619 h 10003"/>
                  <a:gd name="connsiteX9-5703" fmla="*/ 9998 w 10000"/>
                  <a:gd name="connsiteY9-5704" fmla="*/ 9980 h 10003"/>
                  <a:gd name="connsiteX10-5705" fmla="*/ 9233 w 10000"/>
                  <a:gd name="connsiteY10-5706" fmla="*/ 6230 h 10003"/>
                  <a:gd name="connsiteX11-5707" fmla="*/ 8192 w 10000"/>
                  <a:gd name="connsiteY11-5708" fmla="*/ 3392 h 10003"/>
                  <a:gd name="connsiteX12-5709" fmla="*/ 7240 w 10000"/>
                  <a:gd name="connsiteY12-5710" fmla="*/ 3470 h 10003"/>
                  <a:gd name="connsiteX13-5711" fmla="*/ 5662 w 10000"/>
                  <a:gd name="connsiteY13-5712" fmla="*/ 2492 h 10003"/>
                  <a:gd name="connsiteX14-5713" fmla="*/ 4622 w 10000"/>
                  <a:gd name="connsiteY14-5714" fmla="*/ 3245 h 10003"/>
                  <a:gd name="connsiteX15-5715" fmla="*/ 3734 w 10000"/>
                  <a:gd name="connsiteY15-5716" fmla="*/ 2231 h 10003"/>
                  <a:gd name="connsiteX16-5717" fmla="*/ 2837 w 10000"/>
                  <a:gd name="connsiteY16-5718" fmla="*/ 3630 h 10003"/>
                  <a:gd name="connsiteX17-5719" fmla="*/ 1982 w 10000"/>
                  <a:gd name="connsiteY17-5720" fmla="*/ 3690 h 10003"/>
                  <a:gd name="connsiteX18-5721" fmla="*/ 1115 w 10000"/>
                  <a:gd name="connsiteY18-5722" fmla="*/ 5462 h 10003"/>
                  <a:gd name="connsiteX19-5723" fmla="*/ 1 w 10000"/>
                  <a:gd name="connsiteY19-5724" fmla="*/ 8372 h 10003"/>
                  <a:gd name="connsiteX20-5725" fmla="*/ 671 w 10000"/>
                  <a:gd name="connsiteY20-5726" fmla="*/ 4496 h 10003"/>
                  <a:gd name="connsiteX0-5727" fmla="*/ 671 w 10000"/>
                  <a:gd name="connsiteY0-5728" fmla="*/ 4496 h 10003"/>
                  <a:gd name="connsiteX1-5729" fmla="*/ 1578 w 10000"/>
                  <a:gd name="connsiteY1-5730" fmla="*/ 2764 h 10003"/>
                  <a:gd name="connsiteX2-5731" fmla="*/ 2520 w 10000"/>
                  <a:gd name="connsiteY2-5732" fmla="*/ 627 h 10003"/>
                  <a:gd name="connsiteX3-5733" fmla="*/ 3404 w 10000"/>
                  <a:gd name="connsiteY3-5734" fmla="*/ 1033 h 10003"/>
                  <a:gd name="connsiteX4-5735" fmla="*/ 4616 w 10000"/>
                  <a:gd name="connsiteY4-5736" fmla="*/ 1 h 10003"/>
                  <a:gd name="connsiteX5-5737" fmla="*/ 5662 w 10000"/>
                  <a:gd name="connsiteY5-5738" fmla="*/ 1084 h 10003"/>
                  <a:gd name="connsiteX6-5739" fmla="*/ 7305 w 10000"/>
                  <a:gd name="connsiteY6-5740" fmla="*/ 196 h 10003"/>
                  <a:gd name="connsiteX7-5741" fmla="*/ 8495 w 10000"/>
                  <a:gd name="connsiteY7-5742" fmla="*/ 2591 h 10003"/>
                  <a:gd name="connsiteX8-5743" fmla="*/ 9396 w 10000"/>
                  <a:gd name="connsiteY8-5744" fmla="*/ 4619 h 10003"/>
                  <a:gd name="connsiteX9-5745" fmla="*/ 9998 w 10000"/>
                  <a:gd name="connsiteY9-5746" fmla="*/ 9980 h 10003"/>
                  <a:gd name="connsiteX10-5747" fmla="*/ 9233 w 10000"/>
                  <a:gd name="connsiteY10-5748" fmla="*/ 6230 h 10003"/>
                  <a:gd name="connsiteX11-5749" fmla="*/ 8341 w 10000"/>
                  <a:gd name="connsiteY11-5750" fmla="*/ 3843 h 10003"/>
                  <a:gd name="connsiteX12-5751" fmla="*/ 7240 w 10000"/>
                  <a:gd name="connsiteY12-5752" fmla="*/ 3470 h 10003"/>
                  <a:gd name="connsiteX13-5753" fmla="*/ 5662 w 10000"/>
                  <a:gd name="connsiteY13-5754" fmla="*/ 2492 h 10003"/>
                  <a:gd name="connsiteX14-5755" fmla="*/ 4622 w 10000"/>
                  <a:gd name="connsiteY14-5756" fmla="*/ 3245 h 10003"/>
                  <a:gd name="connsiteX15-5757" fmla="*/ 3734 w 10000"/>
                  <a:gd name="connsiteY15-5758" fmla="*/ 2231 h 10003"/>
                  <a:gd name="connsiteX16-5759" fmla="*/ 2837 w 10000"/>
                  <a:gd name="connsiteY16-5760" fmla="*/ 3630 h 10003"/>
                  <a:gd name="connsiteX17-5761" fmla="*/ 1982 w 10000"/>
                  <a:gd name="connsiteY17-5762" fmla="*/ 3690 h 10003"/>
                  <a:gd name="connsiteX18-5763" fmla="*/ 1115 w 10000"/>
                  <a:gd name="connsiteY18-5764" fmla="*/ 5462 h 10003"/>
                  <a:gd name="connsiteX19-5765" fmla="*/ 1 w 10000"/>
                  <a:gd name="connsiteY19-5766" fmla="*/ 8372 h 10003"/>
                  <a:gd name="connsiteX20-5767" fmla="*/ 671 w 10000"/>
                  <a:gd name="connsiteY20-5768" fmla="*/ 4496 h 10003"/>
                  <a:gd name="connsiteX0-5769" fmla="*/ 671 w 10000"/>
                  <a:gd name="connsiteY0-5770" fmla="*/ 4496 h 10003"/>
                  <a:gd name="connsiteX1-5771" fmla="*/ 1578 w 10000"/>
                  <a:gd name="connsiteY1-5772" fmla="*/ 2764 h 10003"/>
                  <a:gd name="connsiteX2-5773" fmla="*/ 2520 w 10000"/>
                  <a:gd name="connsiteY2-5774" fmla="*/ 627 h 10003"/>
                  <a:gd name="connsiteX3-5775" fmla="*/ 3404 w 10000"/>
                  <a:gd name="connsiteY3-5776" fmla="*/ 1033 h 10003"/>
                  <a:gd name="connsiteX4-5777" fmla="*/ 4616 w 10000"/>
                  <a:gd name="connsiteY4-5778" fmla="*/ 1 h 10003"/>
                  <a:gd name="connsiteX5-5779" fmla="*/ 5662 w 10000"/>
                  <a:gd name="connsiteY5-5780" fmla="*/ 1084 h 10003"/>
                  <a:gd name="connsiteX6-5781" fmla="*/ 7305 w 10000"/>
                  <a:gd name="connsiteY6-5782" fmla="*/ 196 h 10003"/>
                  <a:gd name="connsiteX7-5783" fmla="*/ 8495 w 10000"/>
                  <a:gd name="connsiteY7-5784" fmla="*/ 2591 h 10003"/>
                  <a:gd name="connsiteX8-5785" fmla="*/ 9396 w 10000"/>
                  <a:gd name="connsiteY8-5786" fmla="*/ 4619 h 10003"/>
                  <a:gd name="connsiteX9-5787" fmla="*/ 9998 w 10000"/>
                  <a:gd name="connsiteY9-5788" fmla="*/ 9980 h 10003"/>
                  <a:gd name="connsiteX10-5789" fmla="*/ 9233 w 10000"/>
                  <a:gd name="connsiteY10-5790" fmla="*/ 6230 h 10003"/>
                  <a:gd name="connsiteX11-5791" fmla="*/ 8341 w 10000"/>
                  <a:gd name="connsiteY11-5792" fmla="*/ 3843 h 10003"/>
                  <a:gd name="connsiteX12-5793" fmla="*/ 7240 w 10000"/>
                  <a:gd name="connsiteY12-5794" fmla="*/ 3470 h 10003"/>
                  <a:gd name="connsiteX13-5795" fmla="*/ 5662 w 10000"/>
                  <a:gd name="connsiteY13-5796" fmla="*/ 2492 h 10003"/>
                  <a:gd name="connsiteX14-5797" fmla="*/ 4622 w 10000"/>
                  <a:gd name="connsiteY14-5798" fmla="*/ 3245 h 10003"/>
                  <a:gd name="connsiteX15-5799" fmla="*/ 3734 w 10000"/>
                  <a:gd name="connsiteY15-5800" fmla="*/ 2231 h 10003"/>
                  <a:gd name="connsiteX16-5801" fmla="*/ 2837 w 10000"/>
                  <a:gd name="connsiteY16-5802" fmla="*/ 3630 h 10003"/>
                  <a:gd name="connsiteX17-5803" fmla="*/ 1982 w 10000"/>
                  <a:gd name="connsiteY17-5804" fmla="*/ 3690 h 10003"/>
                  <a:gd name="connsiteX18-5805" fmla="*/ 1115 w 10000"/>
                  <a:gd name="connsiteY18-5806" fmla="*/ 5462 h 10003"/>
                  <a:gd name="connsiteX19-5807" fmla="*/ 1 w 10000"/>
                  <a:gd name="connsiteY19-5808" fmla="*/ 8372 h 10003"/>
                  <a:gd name="connsiteX20-5809" fmla="*/ 671 w 10000"/>
                  <a:gd name="connsiteY20-5810" fmla="*/ 4496 h 10003"/>
                  <a:gd name="connsiteX0-5811" fmla="*/ 671 w 10000"/>
                  <a:gd name="connsiteY0-5812" fmla="*/ 4496 h 10003"/>
                  <a:gd name="connsiteX1-5813" fmla="*/ 1578 w 10000"/>
                  <a:gd name="connsiteY1-5814" fmla="*/ 2764 h 10003"/>
                  <a:gd name="connsiteX2-5815" fmla="*/ 2520 w 10000"/>
                  <a:gd name="connsiteY2-5816" fmla="*/ 627 h 10003"/>
                  <a:gd name="connsiteX3-5817" fmla="*/ 3404 w 10000"/>
                  <a:gd name="connsiteY3-5818" fmla="*/ 1033 h 10003"/>
                  <a:gd name="connsiteX4-5819" fmla="*/ 4616 w 10000"/>
                  <a:gd name="connsiteY4-5820" fmla="*/ 1 h 10003"/>
                  <a:gd name="connsiteX5-5821" fmla="*/ 5662 w 10000"/>
                  <a:gd name="connsiteY5-5822" fmla="*/ 1084 h 10003"/>
                  <a:gd name="connsiteX6-5823" fmla="*/ 7305 w 10000"/>
                  <a:gd name="connsiteY6-5824" fmla="*/ 196 h 10003"/>
                  <a:gd name="connsiteX7-5825" fmla="*/ 8495 w 10000"/>
                  <a:gd name="connsiteY7-5826" fmla="*/ 2591 h 10003"/>
                  <a:gd name="connsiteX8-5827" fmla="*/ 9396 w 10000"/>
                  <a:gd name="connsiteY8-5828" fmla="*/ 4619 h 10003"/>
                  <a:gd name="connsiteX9-5829" fmla="*/ 9998 w 10000"/>
                  <a:gd name="connsiteY9-5830" fmla="*/ 9980 h 10003"/>
                  <a:gd name="connsiteX10-5831" fmla="*/ 9233 w 10000"/>
                  <a:gd name="connsiteY10-5832" fmla="*/ 6230 h 10003"/>
                  <a:gd name="connsiteX11-5833" fmla="*/ 8341 w 10000"/>
                  <a:gd name="connsiteY11-5834" fmla="*/ 3843 h 10003"/>
                  <a:gd name="connsiteX12-5835" fmla="*/ 7240 w 10000"/>
                  <a:gd name="connsiteY12-5836" fmla="*/ 3470 h 10003"/>
                  <a:gd name="connsiteX13-5837" fmla="*/ 5662 w 10000"/>
                  <a:gd name="connsiteY13-5838" fmla="*/ 2492 h 10003"/>
                  <a:gd name="connsiteX14-5839" fmla="*/ 4622 w 10000"/>
                  <a:gd name="connsiteY14-5840" fmla="*/ 3245 h 10003"/>
                  <a:gd name="connsiteX15-5841" fmla="*/ 3734 w 10000"/>
                  <a:gd name="connsiteY15-5842" fmla="*/ 2231 h 10003"/>
                  <a:gd name="connsiteX16-5843" fmla="*/ 2837 w 10000"/>
                  <a:gd name="connsiteY16-5844" fmla="*/ 3630 h 10003"/>
                  <a:gd name="connsiteX17-5845" fmla="*/ 1982 w 10000"/>
                  <a:gd name="connsiteY17-5846" fmla="*/ 3690 h 10003"/>
                  <a:gd name="connsiteX18-5847" fmla="*/ 1115 w 10000"/>
                  <a:gd name="connsiteY18-5848" fmla="*/ 5462 h 10003"/>
                  <a:gd name="connsiteX19-5849" fmla="*/ 1 w 10000"/>
                  <a:gd name="connsiteY19-5850" fmla="*/ 8372 h 10003"/>
                  <a:gd name="connsiteX20-5851" fmla="*/ 671 w 10000"/>
                  <a:gd name="connsiteY20-5852" fmla="*/ 4496 h 10003"/>
                  <a:gd name="connsiteX0-5853" fmla="*/ 671 w 10000"/>
                  <a:gd name="connsiteY0-5854" fmla="*/ 4496 h 10004"/>
                  <a:gd name="connsiteX1-5855" fmla="*/ 1578 w 10000"/>
                  <a:gd name="connsiteY1-5856" fmla="*/ 2764 h 10004"/>
                  <a:gd name="connsiteX2-5857" fmla="*/ 2520 w 10000"/>
                  <a:gd name="connsiteY2-5858" fmla="*/ 627 h 10004"/>
                  <a:gd name="connsiteX3-5859" fmla="*/ 3404 w 10000"/>
                  <a:gd name="connsiteY3-5860" fmla="*/ 1033 h 10004"/>
                  <a:gd name="connsiteX4-5861" fmla="*/ 4616 w 10000"/>
                  <a:gd name="connsiteY4-5862" fmla="*/ 1 h 10004"/>
                  <a:gd name="connsiteX5-5863" fmla="*/ 5662 w 10000"/>
                  <a:gd name="connsiteY5-5864" fmla="*/ 1084 h 10004"/>
                  <a:gd name="connsiteX6-5865" fmla="*/ 7305 w 10000"/>
                  <a:gd name="connsiteY6-5866" fmla="*/ 196 h 10004"/>
                  <a:gd name="connsiteX7-5867" fmla="*/ 8495 w 10000"/>
                  <a:gd name="connsiteY7-5868" fmla="*/ 2591 h 10004"/>
                  <a:gd name="connsiteX8-5869" fmla="*/ 9396 w 10000"/>
                  <a:gd name="connsiteY8-5870" fmla="*/ 4619 h 10004"/>
                  <a:gd name="connsiteX9-5871" fmla="*/ 9998 w 10000"/>
                  <a:gd name="connsiteY9-5872" fmla="*/ 9980 h 10004"/>
                  <a:gd name="connsiteX10-5873" fmla="*/ 9218 w 10000"/>
                  <a:gd name="connsiteY10-5874" fmla="*/ 6343 h 10004"/>
                  <a:gd name="connsiteX11-5875" fmla="*/ 8341 w 10000"/>
                  <a:gd name="connsiteY11-5876" fmla="*/ 3843 h 10004"/>
                  <a:gd name="connsiteX12-5877" fmla="*/ 7240 w 10000"/>
                  <a:gd name="connsiteY12-5878" fmla="*/ 3470 h 10004"/>
                  <a:gd name="connsiteX13-5879" fmla="*/ 5662 w 10000"/>
                  <a:gd name="connsiteY13-5880" fmla="*/ 2492 h 10004"/>
                  <a:gd name="connsiteX14-5881" fmla="*/ 4622 w 10000"/>
                  <a:gd name="connsiteY14-5882" fmla="*/ 3245 h 10004"/>
                  <a:gd name="connsiteX15-5883" fmla="*/ 3734 w 10000"/>
                  <a:gd name="connsiteY15-5884" fmla="*/ 2231 h 10004"/>
                  <a:gd name="connsiteX16-5885" fmla="*/ 2837 w 10000"/>
                  <a:gd name="connsiteY16-5886" fmla="*/ 3630 h 10004"/>
                  <a:gd name="connsiteX17-5887" fmla="*/ 1982 w 10000"/>
                  <a:gd name="connsiteY17-5888" fmla="*/ 3690 h 10004"/>
                  <a:gd name="connsiteX18-5889" fmla="*/ 1115 w 10000"/>
                  <a:gd name="connsiteY18-5890" fmla="*/ 5462 h 10004"/>
                  <a:gd name="connsiteX19-5891" fmla="*/ 1 w 10000"/>
                  <a:gd name="connsiteY19-5892" fmla="*/ 8372 h 10004"/>
                  <a:gd name="connsiteX20-5893" fmla="*/ 671 w 10000"/>
                  <a:gd name="connsiteY20-5894" fmla="*/ 4496 h 10004"/>
                  <a:gd name="connsiteX0-5895" fmla="*/ 671 w 10000"/>
                  <a:gd name="connsiteY0-5896" fmla="*/ 4496 h 10003"/>
                  <a:gd name="connsiteX1-5897" fmla="*/ 1578 w 10000"/>
                  <a:gd name="connsiteY1-5898" fmla="*/ 2764 h 10003"/>
                  <a:gd name="connsiteX2-5899" fmla="*/ 2520 w 10000"/>
                  <a:gd name="connsiteY2-5900" fmla="*/ 627 h 10003"/>
                  <a:gd name="connsiteX3-5901" fmla="*/ 3404 w 10000"/>
                  <a:gd name="connsiteY3-5902" fmla="*/ 1033 h 10003"/>
                  <a:gd name="connsiteX4-5903" fmla="*/ 4616 w 10000"/>
                  <a:gd name="connsiteY4-5904" fmla="*/ 1 h 10003"/>
                  <a:gd name="connsiteX5-5905" fmla="*/ 5662 w 10000"/>
                  <a:gd name="connsiteY5-5906" fmla="*/ 1084 h 10003"/>
                  <a:gd name="connsiteX6-5907" fmla="*/ 7305 w 10000"/>
                  <a:gd name="connsiteY6-5908" fmla="*/ 196 h 10003"/>
                  <a:gd name="connsiteX7-5909" fmla="*/ 8495 w 10000"/>
                  <a:gd name="connsiteY7-5910" fmla="*/ 2591 h 10003"/>
                  <a:gd name="connsiteX8-5911" fmla="*/ 9396 w 10000"/>
                  <a:gd name="connsiteY8-5912" fmla="*/ 4619 h 10003"/>
                  <a:gd name="connsiteX9-5913" fmla="*/ 9998 w 10000"/>
                  <a:gd name="connsiteY9-5914" fmla="*/ 9980 h 10003"/>
                  <a:gd name="connsiteX10-5915" fmla="*/ 9263 w 10000"/>
                  <a:gd name="connsiteY10-5916" fmla="*/ 6230 h 10003"/>
                  <a:gd name="connsiteX11-5917" fmla="*/ 8341 w 10000"/>
                  <a:gd name="connsiteY11-5918" fmla="*/ 3843 h 10003"/>
                  <a:gd name="connsiteX12-5919" fmla="*/ 7240 w 10000"/>
                  <a:gd name="connsiteY12-5920" fmla="*/ 3470 h 10003"/>
                  <a:gd name="connsiteX13-5921" fmla="*/ 5662 w 10000"/>
                  <a:gd name="connsiteY13-5922" fmla="*/ 2492 h 10003"/>
                  <a:gd name="connsiteX14-5923" fmla="*/ 4622 w 10000"/>
                  <a:gd name="connsiteY14-5924" fmla="*/ 3245 h 10003"/>
                  <a:gd name="connsiteX15-5925" fmla="*/ 3734 w 10000"/>
                  <a:gd name="connsiteY15-5926" fmla="*/ 2231 h 10003"/>
                  <a:gd name="connsiteX16-5927" fmla="*/ 2837 w 10000"/>
                  <a:gd name="connsiteY16-5928" fmla="*/ 3630 h 10003"/>
                  <a:gd name="connsiteX17-5929" fmla="*/ 1982 w 10000"/>
                  <a:gd name="connsiteY17-5930" fmla="*/ 3690 h 10003"/>
                  <a:gd name="connsiteX18-5931" fmla="*/ 1115 w 10000"/>
                  <a:gd name="connsiteY18-5932" fmla="*/ 5462 h 10003"/>
                  <a:gd name="connsiteX19-5933" fmla="*/ 1 w 10000"/>
                  <a:gd name="connsiteY19-5934" fmla="*/ 8372 h 10003"/>
                  <a:gd name="connsiteX20-5935" fmla="*/ 671 w 10000"/>
                  <a:gd name="connsiteY20-5936" fmla="*/ 4496 h 10003"/>
                  <a:gd name="connsiteX0-5937" fmla="*/ 671 w 10000"/>
                  <a:gd name="connsiteY0-5938" fmla="*/ 4496 h 10003"/>
                  <a:gd name="connsiteX1-5939" fmla="*/ 1578 w 10000"/>
                  <a:gd name="connsiteY1-5940" fmla="*/ 2764 h 10003"/>
                  <a:gd name="connsiteX2-5941" fmla="*/ 2520 w 10000"/>
                  <a:gd name="connsiteY2-5942" fmla="*/ 627 h 10003"/>
                  <a:gd name="connsiteX3-5943" fmla="*/ 3404 w 10000"/>
                  <a:gd name="connsiteY3-5944" fmla="*/ 1033 h 10003"/>
                  <a:gd name="connsiteX4-5945" fmla="*/ 4616 w 10000"/>
                  <a:gd name="connsiteY4-5946" fmla="*/ 1 h 10003"/>
                  <a:gd name="connsiteX5-5947" fmla="*/ 5662 w 10000"/>
                  <a:gd name="connsiteY5-5948" fmla="*/ 1084 h 10003"/>
                  <a:gd name="connsiteX6-5949" fmla="*/ 7305 w 10000"/>
                  <a:gd name="connsiteY6-5950" fmla="*/ 196 h 10003"/>
                  <a:gd name="connsiteX7-5951" fmla="*/ 8495 w 10000"/>
                  <a:gd name="connsiteY7-5952" fmla="*/ 2591 h 10003"/>
                  <a:gd name="connsiteX8-5953" fmla="*/ 9396 w 10000"/>
                  <a:gd name="connsiteY8-5954" fmla="*/ 4619 h 10003"/>
                  <a:gd name="connsiteX9-5955" fmla="*/ 9998 w 10000"/>
                  <a:gd name="connsiteY9-5956" fmla="*/ 9980 h 10003"/>
                  <a:gd name="connsiteX10-5957" fmla="*/ 9263 w 10000"/>
                  <a:gd name="connsiteY10-5958" fmla="*/ 6230 h 10003"/>
                  <a:gd name="connsiteX11-5959" fmla="*/ 8341 w 10000"/>
                  <a:gd name="connsiteY11-5960" fmla="*/ 3843 h 10003"/>
                  <a:gd name="connsiteX12-5961" fmla="*/ 7002 w 10000"/>
                  <a:gd name="connsiteY12-5962" fmla="*/ 3395 h 10003"/>
                  <a:gd name="connsiteX13-5963" fmla="*/ 5662 w 10000"/>
                  <a:gd name="connsiteY13-5964" fmla="*/ 2492 h 10003"/>
                  <a:gd name="connsiteX14-5965" fmla="*/ 4622 w 10000"/>
                  <a:gd name="connsiteY14-5966" fmla="*/ 3245 h 10003"/>
                  <a:gd name="connsiteX15-5967" fmla="*/ 3734 w 10000"/>
                  <a:gd name="connsiteY15-5968" fmla="*/ 2231 h 10003"/>
                  <a:gd name="connsiteX16-5969" fmla="*/ 2837 w 10000"/>
                  <a:gd name="connsiteY16-5970" fmla="*/ 3630 h 10003"/>
                  <a:gd name="connsiteX17-5971" fmla="*/ 1982 w 10000"/>
                  <a:gd name="connsiteY17-5972" fmla="*/ 3690 h 10003"/>
                  <a:gd name="connsiteX18-5973" fmla="*/ 1115 w 10000"/>
                  <a:gd name="connsiteY18-5974" fmla="*/ 5462 h 10003"/>
                  <a:gd name="connsiteX19-5975" fmla="*/ 1 w 10000"/>
                  <a:gd name="connsiteY19-5976" fmla="*/ 8372 h 10003"/>
                  <a:gd name="connsiteX20-5977" fmla="*/ 671 w 10000"/>
                  <a:gd name="connsiteY20-5978" fmla="*/ 4496 h 10003"/>
                  <a:gd name="connsiteX0-5979" fmla="*/ 671 w 10000"/>
                  <a:gd name="connsiteY0-5980" fmla="*/ 4496 h 10003"/>
                  <a:gd name="connsiteX1-5981" fmla="*/ 1578 w 10000"/>
                  <a:gd name="connsiteY1-5982" fmla="*/ 2764 h 10003"/>
                  <a:gd name="connsiteX2-5983" fmla="*/ 2520 w 10000"/>
                  <a:gd name="connsiteY2-5984" fmla="*/ 627 h 10003"/>
                  <a:gd name="connsiteX3-5985" fmla="*/ 3404 w 10000"/>
                  <a:gd name="connsiteY3-5986" fmla="*/ 1033 h 10003"/>
                  <a:gd name="connsiteX4-5987" fmla="*/ 4616 w 10000"/>
                  <a:gd name="connsiteY4-5988" fmla="*/ 1 h 10003"/>
                  <a:gd name="connsiteX5-5989" fmla="*/ 5662 w 10000"/>
                  <a:gd name="connsiteY5-5990" fmla="*/ 1084 h 10003"/>
                  <a:gd name="connsiteX6-5991" fmla="*/ 7305 w 10000"/>
                  <a:gd name="connsiteY6-5992" fmla="*/ 196 h 10003"/>
                  <a:gd name="connsiteX7-5993" fmla="*/ 8495 w 10000"/>
                  <a:gd name="connsiteY7-5994" fmla="*/ 2591 h 10003"/>
                  <a:gd name="connsiteX8-5995" fmla="*/ 9396 w 10000"/>
                  <a:gd name="connsiteY8-5996" fmla="*/ 4619 h 10003"/>
                  <a:gd name="connsiteX9-5997" fmla="*/ 9998 w 10000"/>
                  <a:gd name="connsiteY9-5998" fmla="*/ 9980 h 10003"/>
                  <a:gd name="connsiteX10-5999" fmla="*/ 9263 w 10000"/>
                  <a:gd name="connsiteY10-6000" fmla="*/ 6230 h 10003"/>
                  <a:gd name="connsiteX11-6001" fmla="*/ 8341 w 10000"/>
                  <a:gd name="connsiteY11-6002" fmla="*/ 3843 h 10003"/>
                  <a:gd name="connsiteX12-6003" fmla="*/ 7002 w 10000"/>
                  <a:gd name="connsiteY12-6004" fmla="*/ 3395 h 10003"/>
                  <a:gd name="connsiteX13-6005" fmla="*/ 5826 w 10000"/>
                  <a:gd name="connsiteY13-6006" fmla="*/ 2191 h 10003"/>
                  <a:gd name="connsiteX14-6007" fmla="*/ 4622 w 10000"/>
                  <a:gd name="connsiteY14-6008" fmla="*/ 3245 h 10003"/>
                  <a:gd name="connsiteX15-6009" fmla="*/ 3734 w 10000"/>
                  <a:gd name="connsiteY15-6010" fmla="*/ 2231 h 10003"/>
                  <a:gd name="connsiteX16-6011" fmla="*/ 2837 w 10000"/>
                  <a:gd name="connsiteY16-6012" fmla="*/ 3630 h 10003"/>
                  <a:gd name="connsiteX17-6013" fmla="*/ 1982 w 10000"/>
                  <a:gd name="connsiteY17-6014" fmla="*/ 3690 h 10003"/>
                  <a:gd name="connsiteX18-6015" fmla="*/ 1115 w 10000"/>
                  <a:gd name="connsiteY18-6016" fmla="*/ 5462 h 10003"/>
                  <a:gd name="connsiteX19-6017" fmla="*/ 1 w 10000"/>
                  <a:gd name="connsiteY19-6018" fmla="*/ 8372 h 10003"/>
                  <a:gd name="connsiteX20-6019" fmla="*/ 671 w 10000"/>
                  <a:gd name="connsiteY20-6020" fmla="*/ 4496 h 10003"/>
                  <a:gd name="connsiteX0-6021" fmla="*/ 671 w 10000"/>
                  <a:gd name="connsiteY0-6022" fmla="*/ 4496 h 10003"/>
                  <a:gd name="connsiteX1-6023" fmla="*/ 1578 w 10000"/>
                  <a:gd name="connsiteY1-6024" fmla="*/ 2764 h 10003"/>
                  <a:gd name="connsiteX2-6025" fmla="*/ 2520 w 10000"/>
                  <a:gd name="connsiteY2-6026" fmla="*/ 627 h 10003"/>
                  <a:gd name="connsiteX3-6027" fmla="*/ 3404 w 10000"/>
                  <a:gd name="connsiteY3-6028" fmla="*/ 1033 h 10003"/>
                  <a:gd name="connsiteX4-6029" fmla="*/ 4616 w 10000"/>
                  <a:gd name="connsiteY4-6030" fmla="*/ 1 h 10003"/>
                  <a:gd name="connsiteX5-6031" fmla="*/ 5662 w 10000"/>
                  <a:gd name="connsiteY5-6032" fmla="*/ 1084 h 10003"/>
                  <a:gd name="connsiteX6-6033" fmla="*/ 7305 w 10000"/>
                  <a:gd name="connsiteY6-6034" fmla="*/ 196 h 10003"/>
                  <a:gd name="connsiteX7-6035" fmla="*/ 8495 w 10000"/>
                  <a:gd name="connsiteY7-6036" fmla="*/ 2591 h 10003"/>
                  <a:gd name="connsiteX8-6037" fmla="*/ 9396 w 10000"/>
                  <a:gd name="connsiteY8-6038" fmla="*/ 4619 h 10003"/>
                  <a:gd name="connsiteX9-6039" fmla="*/ 9998 w 10000"/>
                  <a:gd name="connsiteY9-6040" fmla="*/ 9980 h 10003"/>
                  <a:gd name="connsiteX10-6041" fmla="*/ 9263 w 10000"/>
                  <a:gd name="connsiteY10-6042" fmla="*/ 6230 h 10003"/>
                  <a:gd name="connsiteX11-6043" fmla="*/ 8341 w 10000"/>
                  <a:gd name="connsiteY11-6044" fmla="*/ 3843 h 10003"/>
                  <a:gd name="connsiteX12-6045" fmla="*/ 7002 w 10000"/>
                  <a:gd name="connsiteY12-6046" fmla="*/ 3395 h 10003"/>
                  <a:gd name="connsiteX13-6047" fmla="*/ 5826 w 10000"/>
                  <a:gd name="connsiteY13-6048" fmla="*/ 2191 h 10003"/>
                  <a:gd name="connsiteX14-6049" fmla="*/ 4637 w 10000"/>
                  <a:gd name="connsiteY14-6050" fmla="*/ 2831 h 10003"/>
                  <a:gd name="connsiteX15-6051" fmla="*/ 3734 w 10000"/>
                  <a:gd name="connsiteY15-6052" fmla="*/ 2231 h 10003"/>
                  <a:gd name="connsiteX16-6053" fmla="*/ 2837 w 10000"/>
                  <a:gd name="connsiteY16-6054" fmla="*/ 3630 h 10003"/>
                  <a:gd name="connsiteX17-6055" fmla="*/ 1982 w 10000"/>
                  <a:gd name="connsiteY17-6056" fmla="*/ 3690 h 10003"/>
                  <a:gd name="connsiteX18-6057" fmla="*/ 1115 w 10000"/>
                  <a:gd name="connsiteY18-6058" fmla="*/ 5462 h 10003"/>
                  <a:gd name="connsiteX19-6059" fmla="*/ 1 w 10000"/>
                  <a:gd name="connsiteY19-6060" fmla="*/ 8372 h 10003"/>
                  <a:gd name="connsiteX20-6061" fmla="*/ 671 w 10000"/>
                  <a:gd name="connsiteY20-6062" fmla="*/ 4496 h 10003"/>
                  <a:gd name="connsiteX0-6063" fmla="*/ 671 w 10000"/>
                  <a:gd name="connsiteY0-6064" fmla="*/ 4496 h 10003"/>
                  <a:gd name="connsiteX1-6065" fmla="*/ 1578 w 10000"/>
                  <a:gd name="connsiteY1-6066" fmla="*/ 2764 h 10003"/>
                  <a:gd name="connsiteX2-6067" fmla="*/ 2520 w 10000"/>
                  <a:gd name="connsiteY2-6068" fmla="*/ 627 h 10003"/>
                  <a:gd name="connsiteX3-6069" fmla="*/ 3404 w 10000"/>
                  <a:gd name="connsiteY3-6070" fmla="*/ 1033 h 10003"/>
                  <a:gd name="connsiteX4-6071" fmla="*/ 4616 w 10000"/>
                  <a:gd name="connsiteY4-6072" fmla="*/ 1 h 10003"/>
                  <a:gd name="connsiteX5-6073" fmla="*/ 5662 w 10000"/>
                  <a:gd name="connsiteY5-6074" fmla="*/ 1084 h 10003"/>
                  <a:gd name="connsiteX6-6075" fmla="*/ 7305 w 10000"/>
                  <a:gd name="connsiteY6-6076" fmla="*/ 196 h 10003"/>
                  <a:gd name="connsiteX7-6077" fmla="*/ 8495 w 10000"/>
                  <a:gd name="connsiteY7-6078" fmla="*/ 2591 h 10003"/>
                  <a:gd name="connsiteX8-6079" fmla="*/ 9396 w 10000"/>
                  <a:gd name="connsiteY8-6080" fmla="*/ 4619 h 10003"/>
                  <a:gd name="connsiteX9-6081" fmla="*/ 9998 w 10000"/>
                  <a:gd name="connsiteY9-6082" fmla="*/ 9980 h 10003"/>
                  <a:gd name="connsiteX10-6083" fmla="*/ 9263 w 10000"/>
                  <a:gd name="connsiteY10-6084" fmla="*/ 6230 h 10003"/>
                  <a:gd name="connsiteX11-6085" fmla="*/ 8341 w 10000"/>
                  <a:gd name="connsiteY11-6086" fmla="*/ 3843 h 10003"/>
                  <a:gd name="connsiteX12-6087" fmla="*/ 7002 w 10000"/>
                  <a:gd name="connsiteY12-6088" fmla="*/ 3395 h 10003"/>
                  <a:gd name="connsiteX13-6089" fmla="*/ 5826 w 10000"/>
                  <a:gd name="connsiteY13-6090" fmla="*/ 2191 h 10003"/>
                  <a:gd name="connsiteX14-6091" fmla="*/ 4637 w 10000"/>
                  <a:gd name="connsiteY14-6092" fmla="*/ 2831 h 10003"/>
                  <a:gd name="connsiteX15-6093" fmla="*/ 3734 w 10000"/>
                  <a:gd name="connsiteY15-6094" fmla="*/ 2231 h 10003"/>
                  <a:gd name="connsiteX16-6095" fmla="*/ 2837 w 10000"/>
                  <a:gd name="connsiteY16-6096" fmla="*/ 3630 h 10003"/>
                  <a:gd name="connsiteX17-6097" fmla="*/ 1982 w 10000"/>
                  <a:gd name="connsiteY17-6098" fmla="*/ 3690 h 10003"/>
                  <a:gd name="connsiteX18-6099" fmla="*/ 1115 w 10000"/>
                  <a:gd name="connsiteY18-6100" fmla="*/ 5462 h 10003"/>
                  <a:gd name="connsiteX19-6101" fmla="*/ 1 w 10000"/>
                  <a:gd name="connsiteY19-6102" fmla="*/ 8372 h 10003"/>
                  <a:gd name="connsiteX20-6103" fmla="*/ 671 w 10000"/>
                  <a:gd name="connsiteY20-6104" fmla="*/ 4496 h 10003"/>
                  <a:gd name="connsiteX0-6105" fmla="*/ 671 w 10000"/>
                  <a:gd name="connsiteY0-6106" fmla="*/ 4496 h 10003"/>
                  <a:gd name="connsiteX1-6107" fmla="*/ 1578 w 10000"/>
                  <a:gd name="connsiteY1-6108" fmla="*/ 2764 h 10003"/>
                  <a:gd name="connsiteX2-6109" fmla="*/ 2520 w 10000"/>
                  <a:gd name="connsiteY2-6110" fmla="*/ 627 h 10003"/>
                  <a:gd name="connsiteX3-6111" fmla="*/ 3404 w 10000"/>
                  <a:gd name="connsiteY3-6112" fmla="*/ 1033 h 10003"/>
                  <a:gd name="connsiteX4-6113" fmla="*/ 4616 w 10000"/>
                  <a:gd name="connsiteY4-6114" fmla="*/ 1 h 10003"/>
                  <a:gd name="connsiteX5-6115" fmla="*/ 5662 w 10000"/>
                  <a:gd name="connsiteY5-6116" fmla="*/ 1084 h 10003"/>
                  <a:gd name="connsiteX6-6117" fmla="*/ 7305 w 10000"/>
                  <a:gd name="connsiteY6-6118" fmla="*/ 196 h 10003"/>
                  <a:gd name="connsiteX7-6119" fmla="*/ 8495 w 10000"/>
                  <a:gd name="connsiteY7-6120" fmla="*/ 2591 h 10003"/>
                  <a:gd name="connsiteX8-6121" fmla="*/ 9396 w 10000"/>
                  <a:gd name="connsiteY8-6122" fmla="*/ 4619 h 10003"/>
                  <a:gd name="connsiteX9-6123" fmla="*/ 9998 w 10000"/>
                  <a:gd name="connsiteY9-6124" fmla="*/ 9980 h 10003"/>
                  <a:gd name="connsiteX10-6125" fmla="*/ 9263 w 10000"/>
                  <a:gd name="connsiteY10-6126" fmla="*/ 6230 h 10003"/>
                  <a:gd name="connsiteX11-6127" fmla="*/ 8341 w 10000"/>
                  <a:gd name="connsiteY11-6128" fmla="*/ 3843 h 10003"/>
                  <a:gd name="connsiteX12-6129" fmla="*/ 7002 w 10000"/>
                  <a:gd name="connsiteY12-6130" fmla="*/ 3395 h 10003"/>
                  <a:gd name="connsiteX13-6131" fmla="*/ 5826 w 10000"/>
                  <a:gd name="connsiteY13-6132" fmla="*/ 2191 h 10003"/>
                  <a:gd name="connsiteX14-6133" fmla="*/ 4637 w 10000"/>
                  <a:gd name="connsiteY14-6134" fmla="*/ 2831 h 10003"/>
                  <a:gd name="connsiteX15-6135" fmla="*/ 3734 w 10000"/>
                  <a:gd name="connsiteY15-6136" fmla="*/ 2231 h 10003"/>
                  <a:gd name="connsiteX16-6137" fmla="*/ 2837 w 10000"/>
                  <a:gd name="connsiteY16-6138" fmla="*/ 3630 h 10003"/>
                  <a:gd name="connsiteX17-6139" fmla="*/ 1982 w 10000"/>
                  <a:gd name="connsiteY17-6140" fmla="*/ 3690 h 10003"/>
                  <a:gd name="connsiteX18-6141" fmla="*/ 1115 w 10000"/>
                  <a:gd name="connsiteY18-6142" fmla="*/ 5462 h 10003"/>
                  <a:gd name="connsiteX19-6143" fmla="*/ 1 w 10000"/>
                  <a:gd name="connsiteY19-6144" fmla="*/ 8372 h 10003"/>
                  <a:gd name="connsiteX20-6145" fmla="*/ 671 w 10000"/>
                  <a:gd name="connsiteY20-6146" fmla="*/ 4496 h 10003"/>
                  <a:gd name="connsiteX0-6147" fmla="*/ 671 w 10000"/>
                  <a:gd name="connsiteY0-6148" fmla="*/ 4496 h 10003"/>
                  <a:gd name="connsiteX1-6149" fmla="*/ 1578 w 10000"/>
                  <a:gd name="connsiteY1-6150" fmla="*/ 2764 h 10003"/>
                  <a:gd name="connsiteX2-6151" fmla="*/ 2520 w 10000"/>
                  <a:gd name="connsiteY2-6152" fmla="*/ 627 h 10003"/>
                  <a:gd name="connsiteX3-6153" fmla="*/ 3404 w 10000"/>
                  <a:gd name="connsiteY3-6154" fmla="*/ 1033 h 10003"/>
                  <a:gd name="connsiteX4-6155" fmla="*/ 4616 w 10000"/>
                  <a:gd name="connsiteY4-6156" fmla="*/ 1 h 10003"/>
                  <a:gd name="connsiteX5-6157" fmla="*/ 5662 w 10000"/>
                  <a:gd name="connsiteY5-6158" fmla="*/ 1084 h 10003"/>
                  <a:gd name="connsiteX6-6159" fmla="*/ 7305 w 10000"/>
                  <a:gd name="connsiteY6-6160" fmla="*/ 196 h 10003"/>
                  <a:gd name="connsiteX7-6161" fmla="*/ 8495 w 10000"/>
                  <a:gd name="connsiteY7-6162" fmla="*/ 2591 h 10003"/>
                  <a:gd name="connsiteX8-6163" fmla="*/ 9396 w 10000"/>
                  <a:gd name="connsiteY8-6164" fmla="*/ 4619 h 10003"/>
                  <a:gd name="connsiteX9-6165" fmla="*/ 9998 w 10000"/>
                  <a:gd name="connsiteY9-6166" fmla="*/ 9980 h 10003"/>
                  <a:gd name="connsiteX10-6167" fmla="*/ 9263 w 10000"/>
                  <a:gd name="connsiteY10-6168" fmla="*/ 6230 h 10003"/>
                  <a:gd name="connsiteX11-6169" fmla="*/ 8341 w 10000"/>
                  <a:gd name="connsiteY11-6170" fmla="*/ 3843 h 10003"/>
                  <a:gd name="connsiteX12-6171" fmla="*/ 7002 w 10000"/>
                  <a:gd name="connsiteY12-6172" fmla="*/ 3395 h 10003"/>
                  <a:gd name="connsiteX13-6173" fmla="*/ 5826 w 10000"/>
                  <a:gd name="connsiteY13-6174" fmla="*/ 2191 h 10003"/>
                  <a:gd name="connsiteX14-6175" fmla="*/ 4815 w 10000"/>
                  <a:gd name="connsiteY14-6176" fmla="*/ 2643 h 10003"/>
                  <a:gd name="connsiteX15-6177" fmla="*/ 3734 w 10000"/>
                  <a:gd name="connsiteY15-6178" fmla="*/ 2231 h 10003"/>
                  <a:gd name="connsiteX16-6179" fmla="*/ 2837 w 10000"/>
                  <a:gd name="connsiteY16-6180" fmla="*/ 3630 h 10003"/>
                  <a:gd name="connsiteX17-6181" fmla="*/ 1982 w 10000"/>
                  <a:gd name="connsiteY17-6182" fmla="*/ 3690 h 10003"/>
                  <a:gd name="connsiteX18-6183" fmla="*/ 1115 w 10000"/>
                  <a:gd name="connsiteY18-6184" fmla="*/ 5462 h 10003"/>
                  <a:gd name="connsiteX19-6185" fmla="*/ 1 w 10000"/>
                  <a:gd name="connsiteY19-6186" fmla="*/ 8372 h 10003"/>
                  <a:gd name="connsiteX20-6187" fmla="*/ 671 w 10000"/>
                  <a:gd name="connsiteY20-6188" fmla="*/ 4496 h 10003"/>
                  <a:gd name="connsiteX0-6189" fmla="*/ 671 w 10000"/>
                  <a:gd name="connsiteY0-6190" fmla="*/ 4497 h 10004"/>
                  <a:gd name="connsiteX1-6191" fmla="*/ 1578 w 10000"/>
                  <a:gd name="connsiteY1-6192" fmla="*/ 2765 h 10004"/>
                  <a:gd name="connsiteX2-6193" fmla="*/ 2520 w 10000"/>
                  <a:gd name="connsiteY2-6194" fmla="*/ 628 h 10004"/>
                  <a:gd name="connsiteX3-6195" fmla="*/ 3404 w 10000"/>
                  <a:gd name="connsiteY3-6196" fmla="*/ 1034 h 10004"/>
                  <a:gd name="connsiteX4-6197" fmla="*/ 4616 w 10000"/>
                  <a:gd name="connsiteY4-6198" fmla="*/ 2 h 10004"/>
                  <a:gd name="connsiteX5-6199" fmla="*/ 5692 w 10000"/>
                  <a:gd name="connsiteY5-6200" fmla="*/ 709 h 10004"/>
                  <a:gd name="connsiteX6-6201" fmla="*/ 7305 w 10000"/>
                  <a:gd name="connsiteY6-6202" fmla="*/ 197 h 10004"/>
                  <a:gd name="connsiteX7-6203" fmla="*/ 8495 w 10000"/>
                  <a:gd name="connsiteY7-6204" fmla="*/ 2592 h 10004"/>
                  <a:gd name="connsiteX8-6205" fmla="*/ 9396 w 10000"/>
                  <a:gd name="connsiteY8-6206" fmla="*/ 4620 h 10004"/>
                  <a:gd name="connsiteX9-6207" fmla="*/ 9998 w 10000"/>
                  <a:gd name="connsiteY9-6208" fmla="*/ 9981 h 10004"/>
                  <a:gd name="connsiteX10-6209" fmla="*/ 9263 w 10000"/>
                  <a:gd name="connsiteY10-6210" fmla="*/ 6231 h 10004"/>
                  <a:gd name="connsiteX11-6211" fmla="*/ 8341 w 10000"/>
                  <a:gd name="connsiteY11-6212" fmla="*/ 3844 h 10004"/>
                  <a:gd name="connsiteX12-6213" fmla="*/ 7002 w 10000"/>
                  <a:gd name="connsiteY12-6214" fmla="*/ 3396 h 10004"/>
                  <a:gd name="connsiteX13-6215" fmla="*/ 5826 w 10000"/>
                  <a:gd name="connsiteY13-6216" fmla="*/ 2192 h 10004"/>
                  <a:gd name="connsiteX14-6217" fmla="*/ 4815 w 10000"/>
                  <a:gd name="connsiteY14-6218" fmla="*/ 2644 h 10004"/>
                  <a:gd name="connsiteX15-6219" fmla="*/ 3734 w 10000"/>
                  <a:gd name="connsiteY15-6220" fmla="*/ 2232 h 10004"/>
                  <a:gd name="connsiteX16-6221" fmla="*/ 2837 w 10000"/>
                  <a:gd name="connsiteY16-6222" fmla="*/ 3631 h 10004"/>
                  <a:gd name="connsiteX17-6223" fmla="*/ 1982 w 10000"/>
                  <a:gd name="connsiteY17-6224" fmla="*/ 3691 h 10004"/>
                  <a:gd name="connsiteX18-6225" fmla="*/ 1115 w 10000"/>
                  <a:gd name="connsiteY18-6226" fmla="*/ 5463 h 10004"/>
                  <a:gd name="connsiteX19-6227" fmla="*/ 1 w 10000"/>
                  <a:gd name="connsiteY19-6228" fmla="*/ 8373 h 10004"/>
                  <a:gd name="connsiteX20-6229" fmla="*/ 671 w 10000"/>
                  <a:gd name="connsiteY20-6230" fmla="*/ 4497 h 10004"/>
                  <a:gd name="connsiteX0-6231" fmla="*/ 671 w 10000"/>
                  <a:gd name="connsiteY0-6232" fmla="*/ 4498 h 10005"/>
                  <a:gd name="connsiteX1-6233" fmla="*/ 1578 w 10000"/>
                  <a:gd name="connsiteY1-6234" fmla="*/ 2766 h 10005"/>
                  <a:gd name="connsiteX2-6235" fmla="*/ 2520 w 10000"/>
                  <a:gd name="connsiteY2-6236" fmla="*/ 629 h 10005"/>
                  <a:gd name="connsiteX3-6237" fmla="*/ 3404 w 10000"/>
                  <a:gd name="connsiteY3-6238" fmla="*/ 1035 h 10005"/>
                  <a:gd name="connsiteX4-6239" fmla="*/ 4616 w 10000"/>
                  <a:gd name="connsiteY4-6240" fmla="*/ 3 h 10005"/>
                  <a:gd name="connsiteX5-6241" fmla="*/ 5692 w 10000"/>
                  <a:gd name="connsiteY5-6242" fmla="*/ 710 h 10005"/>
                  <a:gd name="connsiteX6-6243" fmla="*/ 7305 w 10000"/>
                  <a:gd name="connsiteY6-6244" fmla="*/ 198 h 10005"/>
                  <a:gd name="connsiteX7-6245" fmla="*/ 8495 w 10000"/>
                  <a:gd name="connsiteY7-6246" fmla="*/ 2593 h 10005"/>
                  <a:gd name="connsiteX8-6247" fmla="*/ 9396 w 10000"/>
                  <a:gd name="connsiteY8-6248" fmla="*/ 4621 h 10005"/>
                  <a:gd name="connsiteX9-6249" fmla="*/ 9998 w 10000"/>
                  <a:gd name="connsiteY9-6250" fmla="*/ 9982 h 10005"/>
                  <a:gd name="connsiteX10-6251" fmla="*/ 9263 w 10000"/>
                  <a:gd name="connsiteY10-6252" fmla="*/ 6232 h 10005"/>
                  <a:gd name="connsiteX11-6253" fmla="*/ 8341 w 10000"/>
                  <a:gd name="connsiteY11-6254" fmla="*/ 3845 h 10005"/>
                  <a:gd name="connsiteX12-6255" fmla="*/ 7002 w 10000"/>
                  <a:gd name="connsiteY12-6256" fmla="*/ 3397 h 10005"/>
                  <a:gd name="connsiteX13-6257" fmla="*/ 5826 w 10000"/>
                  <a:gd name="connsiteY13-6258" fmla="*/ 2193 h 10005"/>
                  <a:gd name="connsiteX14-6259" fmla="*/ 4815 w 10000"/>
                  <a:gd name="connsiteY14-6260" fmla="*/ 2645 h 10005"/>
                  <a:gd name="connsiteX15-6261" fmla="*/ 3734 w 10000"/>
                  <a:gd name="connsiteY15-6262" fmla="*/ 2233 h 10005"/>
                  <a:gd name="connsiteX16-6263" fmla="*/ 2837 w 10000"/>
                  <a:gd name="connsiteY16-6264" fmla="*/ 3632 h 10005"/>
                  <a:gd name="connsiteX17-6265" fmla="*/ 1982 w 10000"/>
                  <a:gd name="connsiteY17-6266" fmla="*/ 3692 h 10005"/>
                  <a:gd name="connsiteX18-6267" fmla="*/ 1115 w 10000"/>
                  <a:gd name="connsiteY18-6268" fmla="*/ 5464 h 10005"/>
                  <a:gd name="connsiteX19-6269" fmla="*/ 1 w 10000"/>
                  <a:gd name="connsiteY19-6270" fmla="*/ 8374 h 10005"/>
                  <a:gd name="connsiteX20-6271" fmla="*/ 671 w 10000"/>
                  <a:gd name="connsiteY20-6272" fmla="*/ 4498 h 10005"/>
                  <a:gd name="connsiteX0-6273" fmla="*/ 671 w 10000"/>
                  <a:gd name="connsiteY0-6274" fmla="*/ 4498 h 10005"/>
                  <a:gd name="connsiteX1-6275" fmla="*/ 1578 w 10000"/>
                  <a:gd name="connsiteY1-6276" fmla="*/ 2766 h 10005"/>
                  <a:gd name="connsiteX2-6277" fmla="*/ 2520 w 10000"/>
                  <a:gd name="connsiteY2-6278" fmla="*/ 629 h 10005"/>
                  <a:gd name="connsiteX3-6279" fmla="*/ 3404 w 10000"/>
                  <a:gd name="connsiteY3-6280" fmla="*/ 1035 h 10005"/>
                  <a:gd name="connsiteX4-6281" fmla="*/ 4616 w 10000"/>
                  <a:gd name="connsiteY4-6282" fmla="*/ 3 h 10005"/>
                  <a:gd name="connsiteX5-6283" fmla="*/ 5692 w 10000"/>
                  <a:gd name="connsiteY5-6284" fmla="*/ 710 h 10005"/>
                  <a:gd name="connsiteX6-6285" fmla="*/ 7305 w 10000"/>
                  <a:gd name="connsiteY6-6286" fmla="*/ 198 h 10005"/>
                  <a:gd name="connsiteX7-6287" fmla="*/ 8495 w 10000"/>
                  <a:gd name="connsiteY7-6288" fmla="*/ 2593 h 10005"/>
                  <a:gd name="connsiteX8-6289" fmla="*/ 9396 w 10000"/>
                  <a:gd name="connsiteY8-6290" fmla="*/ 4621 h 10005"/>
                  <a:gd name="connsiteX9-6291" fmla="*/ 9998 w 10000"/>
                  <a:gd name="connsiteY9-6292" fmla="*/ 9982 h 10005"/>
                  <a:gd name="connsiteX10-6293" fmla="*/ 9263 w 10000"/>
                  <a:gd name="connsiteY10-6294" fmla="*/ 6232 h 10005"/>
                  <a:gd name="connsiteX11-6295" fmla="*/ 8341 w 10000"/>
                  <a:gd name="connsiteY11-6296" fmla="*/ 3845 h 10005"/>
                  <a:gd name="connsiteX12-6297" fmla="*/ 7002 w 10000"/>
                  <a:gd name="connsiteY12-6298" fmla="*/ 3397 h 10005"/>
                  <a:gd name="connsiteX13-6299" fmla="*/ 5826 w 10000"/>
                  <a:gd name="connsiteY13-6300" fmla="*/ 2193 h 10005"/>
                  <a:gd name="connsiteX14-6301" fmla="*/ 4815 w 10000"/>
                  <a:gd name="connsiteY14-6302" fmla="*/ 2645 h 10005"/>
                  <a:gd name="connsiteX15-6303" fmla="*/ 3734 w 10000"/>
                  <a:gd name="connsiteY15-6304" fmla="*/ 2233 h 10005"/>
                  <a:gd name="connsiteX16-6305" fmla="*/ 2837 w 10000"/>
                  <a:gd name="connsiteY16-6306" fmla="*/ 3632 h 10005"/>
                  <a:gd name="connsiteX17-6307" fmla="*/ 1982 w 10000"/>
                  <a:gd name="connsiteY17-6308" fmla="*/ 3692 h 10005"/>
                  <a:gd name="connsiteX18-6309" fmla="*/ 1115 w 10000"/>
                  <a:gd name="connsiteY18-6310" fmla="*/ 5464 h 10005"/>
                  <a:gd name="connsiteX19-6311" fmla="*/ 1 w 10000"/>
                  <a:gd name="connsiteY19-6312" fmla="*/ 8374 h 10005"/>
                  <a:gd name="connsiteX20-6313" fmla="*/ 671 w 10000"/>
                  <a:gd name="connsiteY20-6314" fmla="*/ 4498 h 10005"/>
                  <a:gd name="connsiteX0-6315" fmla="*/ 671 w 10000"/>
                  <a:gd name="connsiteY0-6316" fmla="*/ 4500 h 10007"/>
                  <a:gd name="connsiteX1-6317" fmla="*/ 1578 w 10000"/>
                  <a:gd name="connsiteY1-6318" fmla="*/ 2768 h 10007"/>
                  <a:gd name="connsiteX2-6319" fmla="*/ 2520 w 10000"/>
                  <a:gd name="connsiteY2-6320" fmla="*/ 631 h 10007"/>
                  <a:gd name="connsiteX3-6321" fmla="*/ 3404 w 10000"/>
                  <a:gd name="connsiteY3-6322" fmla="*/ 1037 h 10007"/>
                  <a:gd name="connsiteX4-6323" fmla="*/ 4616 w 10000"/>
                  <a:gd name="connsiteY4-6324" fmla="*/ 5 h 10007"/>
                  <a:gd name="connsiteX5-6325" fmla="*/ 5811 w 10000"/>
                  <a:gd name="connsiteY5-6326" fmla="*/ 637 h 10007"/>
                  <a:gd name="connsiteX6-6327" fmla="*/ 7305 w 10000"/>
                  <a:gd name="connsiteY6-6328" fmla="*/ 200 h 10007"/>
                  <a:gd name="connsiteX7-6329" fmla="*/ 8495 w 10000"/>
                  <a:gd name="connsiteY7-6330" fmla="*/ 2595 h 10007"/>
                  <a:gd name="connsiteX8-6331" fmla="*/ 9396 w 10000"/>
                  <a:gd name="connsiteY8-6332" fmla="*/ 4623 h 10007"/>
                  <a:gd name="connsiteX9-6333" fmla="*/ 9998 w 10000"/>
                  <a:gd name="connsiteY9-6334" fmla="*/ 9984 h 10007"/>
                  <a:gd name="connsiteX10-6335" fmla="*/ 9263 w 10000"/>
                  <a:gd name="connsiteY10-6336" fmla="*/ 6234 h 10007"/>
                  <a:gd name="connsiteX11-6337" fmla="*/ 8341 w 10000"/>
                  <a:gd name="connsiteY11-6338" fmla="*/ 3847 h 10007"/>
                  <a:gd name="connsiteX12-6339" fmla="*/ 7002 w 10000"/>
                  <a:gd name="connsiteY12-6340" fmla="*/ 3399 h 10007"/>
                  <a:gd name="connsiteX13-6341" fmla="*/ 5826 w 10000"/>
                  <a:gd name="connsiteY13-6342" fmla="*/ 2195 h 10007"/>
                  <a:gd name="connsiteX14-6343" fmla="*/ 4815 w 10000"/>
                  <a:gd name="connsiteY14-6344" fmla="*/ 2647 h 10007"/>
                  <a:gd name="connsiteX15-6345" fmla="*/ 3734 w 10000"/>
                  <a:gd name="connsiteY15-6346" fmla="*/ 2235 h 10007"/>
                  <a:gd name="connsiteX16-6347" fmla="*/ 2837 w 10000"/>
                  <a:gd name="connsiteY16-6348" fmla="*/ 3634 h 10007"/>
                  <a:gd name="connsiteX17-6349" fmla="*/ 1982 w 10000"/>
                  <a:gd name="connsiteY17-6350" fmla="*/ 3694 h 10007"/>
                  <a:gd name="connsiteX18-6351" fmla="*/ 1115 w 10000"/>
                  <a:gd name="connsiteY18-6352" fmla="*/ 5466 h 10007"/>
                  <a:gd name="connsiteX19-6353" fmla="*/ 1 w 10000"/>
                  <a:gd name="connsiteY19-6354" fmla="*/ 8376 h 10007"/>
                  <a:gd name="connsiteX20-6355" fmla="*/ 671 w 10000"/>
                  <a:gd name="connsiteY20-6356" fmla="*/ 4500 h 10007"/>
                  <a:gd name="connsiteX0-6357" fmla="*/ 671 w 10000"/>
                  <a:gd name="connsiteY0-6358" fmla="*/ 4500 h 10007"/>
                  <a:gd name="connsiteX1-6359" fmla="*/ 1578 w 10000"/>
                  <a:gd name="connsiteY1-6360" fmla="*/ 2768 h 10007"/>
                  <a:gd name="connsiteX2-6361" fmla="*/ 2520 w 10000"/>
                  <a:gd name="connsiteY2-6362" fmla="*/ 631 h 10007"/>
                  <a:gd name="connsiteX3-6363" fmla="*/ 3404 w 10000"/>
                  <a:gd name="connsiteY3-6364" fmla="*/ 1037 h 10007"/>
                  <a:gd name="connsiteX4-6365" fmla="*/ 4616 w 10000"/>
                  <a:gd name="connsiteY4-6366" fmla="*/ 5 h 10007"/>
                  <a:gd name="connsiteX5-6367" fmla="*/ 5811 w 10000"/>
                  <a:gd name="connsiteY5-6368" fmla="*/ 637 h 10007"/>
                  <a:gd name="connsiteX6-6369" fmla="*/ 7305 w 10000"/>
                  <a:gd name="connsiteY6-6370" fmla="*/ 200 h 10007"/>
                  <a:gd name="connsiteX7-6371" fmla="*/ 8733 w 10000"/>
                  <a:gd name="connsiteY7-6372" fmla="*/ 3272 h 10007"/>
                  <a:gd name="connsiteX8-6373" fmla="*/ 9396 w 10000"/>
                  <a:gd name="connsiteY8-6374" fmla="*/ 4623 h 10007"/>
                  <a:gd name="connsiteX9-6375" fmla="*/ 9998 w 10000"/>
                  <a:gd name="connsiteY9-6376" fmla="*/ 9984 h 10007"/>
                  <a:gd name="connsiteX10-6377" fmla="*/ 9263 w 10000"/>
                  <a:gd name="connsiteY10-6378" fmla="*/ 6234 h 10007"/>
                  <a:gd name="connsiteX11-6379" fmla="*/ 8341 w 10000"/>
                  <a:gd name="connsiteY11-6380" fmla="*/ 3847 h 10007"/>
                  <a:gd name="connsiteX12-6381" fmla="*/ 7002 w 10000"/>
                  <a:gd name="connsiteY12-6382" fmla="*/ 3399 h 10007"/>
                  <a:gd name="connsiteX13-6383" fmla="*/ 5826 w 10000"/>
                  <a:gd name="connsiteY13-6384" fmla="*/ 2195 h 10007"/>
                  <a:gd name="connsiteX14-6385" fmla="*/ 4815 w 10000"/>
                  <a:gd name="connsiteY14-6386" fmla="*/ 2647 h 10007"/>
                  <a:gd name="connsiteX15-6387" fmla="*/ 3734 w 10000"/>
                  <a:gd name="connsiteY15-6388" fmla="*/ 2235 h 10007"/>
                  <a:gd name="connsiteX16-6389" fmla="*/ 2837 w 10000"/>
                  <a:gd name="connsiteY16-6390" fmla="*/ 3634 h 10007"/>
                  <a:gd name="connsiteX17-6391" fmla="*/ 1982 w 10000"/>
                  <a:gd name="connsiteY17-6392" fmla="*/ 3694 h 10007"/>
                  <a:gd name="connsiteX18-6393" fmla="*/ 1115 w 10000"/>
                  <a:gd name="connsiteY18-6394" fmla="*/ 5466 h 10007"/>
                  <a:gd name="connsiteX19-6395" fmla="*/ 1 w 10000"/>
                  <a:gd name="connsiteY19-6396" fmla="*/ 8376 h 10007"/>
                  <a:gd name="connsiteX20-6397" fmla="*/ 671 w 10000"/>
                  <a:gd name="connsiteY20-6398" fmla="*/ 4500 h 10007"/>
                  <a:gd name="connsiteX0-6399" fmla="*/ 671 w 10000"/>
                  <a:gd name="connsiteY0-6400" fmla="*/ 4500 h 10007"/>
                  <a:gd name="connsiteX1-6401" fmla="*/ 1578 w 10000"/>
                  <a:gd name="connsiteY1-6402" fmla="*/ 2768 h 10007"/>
                  <a:gd name="connsiteX2-6403" fmla="*/ 2520 w 10000"/>
                  <a:gd name="connsiteY2-6404" fmla="*/ 631 h 10007"/>
                  <a:gd name="connsiteX3-6405" fmla="*/ 3404 w 10000"/>
                  <a:gd name="connsiteY3-6406" fmla="*/ 1037 h 10007"/>
                  <a:gd name="connsiteX4-6407" fmla="*/ 4616 w 10000"/>
                  <a:gd name="connsiteY4-6408" fmla="*/ 5 h 10007"/>
                  <a:gd name="connsiteX5-6409" fmla="*/ 5811 w 10000"/>
                  <a:gd name="connsiteY5-6410" fmla="*/ 637 h 10007"/>
                  <a:gd name="connsiteX6-6411" fmla="*/ 7305 w 10000"/>
                  <a:gd name="connsiteY6-6412" fmla="*/ 200 h 10007"/>
                  <a:gd name="connsiteX7-6413" fmla="*/ 8733 w 10000"/>
                  <a:gd name="connsiteY7-6414" fmla="*/ 3272 h 10007"/>
                  <a:gd name="connsiteX8-6415" fmla="*/ 9396 w 10000"/>
                  <a:gd name="connsiteY8-6416" fmla="*/ 4623 h 10007"/>
                  <a:gd name="connsiteX9-6417" fmla="*/ 9998 w 10000"/>
                  <a:gd name="connsiteY9-6418" fmla="*/ 9984 h 10007"/>
                  <a:gd name="connsiteX10-6419" fmla="*/ 9263 w 10000"/>
                  <a:gd name="connsiteY10-6420" fmla="*/ 6234 h 10007"/>
                  <a:gd name="connsiteX11-6421" fmla="*/ 8341 w 10000"/>
                  <a:gd name="connsiteY11-6422" fmla="*/ 3847 h 10007"/>
                  <a:gd name="connsiteX12-6423" fmla="*/ 7002 w 10000"/>
                  <a:gd name="connsiteY12-6424" fmla="*/ 3399 h 10007"/>
                  <a:gd name="connsiteX13-6425" fmla="*/ 5826 w 10000"/>
                  <a:gd name="connsiteY13-6426" fmla="*/ 2195 h 10007"/>
                  <a:gd name="connsiteX14-6427" fmla="*/ 4815 w 10000"/>
                  <a:gd name="connsiteY14-6428" fmla="*/ 2647 h 10007"/>
                  <a:gd name="connsiteX15-6429" fmla="*/ 3734 w 10000"/>
                  <a:gd name="connsiteY15-6430" fmla="*/ 2235 h 10007"/>
                  <a:gd name="connsiteX16-6431" fmla="*/ 2837 w 10000"/>
                  <a:gd name="connsiteY16-6432" fmla="*/ 3634 h 10007"/>
                  <a:gd name="connsiteX17-6433" fmla="*/ 1982 w 10000"/>
                  <a:gd name="connsiteY17-6434" fmla="*/ 3694 h 10007"/>
                  <a:gd name="connsiteX18-6435" fmla="*/ 1115 w 10000"/>
                  <a:gd name="connsiteY18-6436" fmla="*/ 5466 h 10007"/>
                  <a:gd name="connsiteX19-6437" fmla="*/ 1 w 10000"/>
                  <a:gd name="connsiteY19-6438" fmla="*/ 8376 h 10007"/>
                  <a:gd name="connsiteX20-6439" fmla="*/ 671 w 10000"/>
                  <a:gd name="connsiteY20-6440" fmla="*/ 4500 h 10007"/>
                  <a:gd name="connsiteX0-6441" fmla="*/ 671 w 10000"/>
                  <a:gd name="connsiteY0-6442" fmla="*/ 4500 h 10007"/>
                  <a:gd name="connsiteX1-6443" fmla="*/ 1578 w 10000"/>
                  <a:gd name="connsiteY1-6444" fmla="*/ 2768 h 10007"/>
                  <a:gd name="connsiteX2-6445" fmla="*/ 2520 w 10000"/>
                  <a:gd name="connsiteY2-6446" fmla="*/ 631 h 10007"/>
                  <a:gd name="connsiteX3-6447" fmla="*/ 3404 w 10000"/>
                  <a:gd name="connsiteY3-6448" fmla="*/ 1037 h 10007"/>
                  <a:gd name="connsiteX4-6449" fmla="*/ 4616 w 10000"/>
                  <a:gd name="connsiteY4-6450" fmla="*/ 5 h 10007"/>
                  <a:gd name="connsiteX5-6451" fmla="*/ 5811 w 10000"/>
                  <a:gd name="connsiteY5-6452" fmla="*/ 637 h 10007"/>
                  <a:gd name="connsiteX6-6453" fmla="*/ 7305 w 10000"/>
                  <a:gd name="connsiteY6-6454" fmla="*/ 200 h 10007"/>
                  <a:gd name="connsiteX7-6455" fmla="*/ 8733 w 10000"/>
                  <a:gd name="connsiteY7-6456" fmla="*/ 3272 h 10007"/>
                  <a:gd name="connsiteX8-6457" fmla="*/ 9396 w 10000"/>
                  <a:gd name="connsiteY8-6458" fmla="*/ 4623 h 10007"/>
                  <a:gd name="connsiteX9-6459" fmla="*/ 9998 w 10000"/>
                  <a:gd name="connsiteY9-6460" fmla="*/ 9984 h 10007"/>
                  <a:gd name="connsiteX10-6461" fmla="*/ 9263 w 10000"/>
                  <a:gd name="connsiteY10-6462" fmla="*/ 6234 h 10007"/>
                  <a:gd name="connsiteX11-6463" fmla="*/ 8341 w 10000"/>
                  <a:gd name="connsiteY11-6464" fmla="*/ 3847 h 10007"/>
                  <a:gd name="connsiteX12-6465" fmla="*/ 7002 w 10000"/>
                  <a:gd name="connsiteY12-6466" fmla="*/ 3399 h 10007"/>
                  <a:gd name="connsiteX13-6467" fmla="*/ 5826 w 10000"/>
                  <a:gd name="connsiteY13-6468" fmla="*/ 2195 h 10007"/>
                  <a:gd name="connsiteX14-6469" fmla="*/ 4815 w 10000"/>
                  <a:gd name="connsiteY14-6470" fmla="*/ 2647 h 10007"/>
                  <a:gd name="connsiteX15-6471" fmla="*/ 3734 w 10000"/>
                  <a:gd name="connsiteY15-6472" fmla="*/ 2235 h 10007"/>
                  <a:gd name="connsiteX16-6473" fmla="*/ 2837 w 10000"/>
                  <a:gd name="connsiteY16-6474" fmla="*/ 3634 h 10007"/>
                  <a:gd name="connsiteX17-6475" fmla="*/ 1982 w 10000"/>
                  <a:gd name="connsiteY17-6476" fmla="*/ 3694 h 10007"/>
                  <a:gd name="connsiteX18-6477" fmla="*/ 1115 w 10000"/>
                  <a:gd name="connsiteY18-6478" fmla="*/ 5466 h 10007"/>
                  <a:gd name="connsiteX19-6479" fmla="*/ 1 w 10000"/>
                  <a:gd name="connsiteY19-6480" fmla="*/ 8376 h 10007"/>
                  <a:gd name="connsiteX20-6481" fmla="*/ 671 w 10000"/>
                  <a:gd name="connsiteY20-6482" fmla="*/ 4500 h 10007"/>
                  <a:gd name="connsiteX0-6483" fmla="*/ 671 w 10000"/>
                  <a:gd name="connsiteY0-6484" fmla="*/ 4500 h 10007"/>
                  <a:gd name="connsiteX1-6485" fmla="*/ 1578 w 10000"/>
                  <a:gd name="connsiteY1-6486" fmla="*/ 2768 h 10007"/>
                  <a:gd name="connsiteX2-6487" fmla="*/ 2520 w 10000"/>
                  <a:gd name="connsiteY2-6488" fmla="*/ 631 h 10007"/>
                  <a:gd name="connsiteX3-6489" fmla="*/ 3404 w 10000"/>
                  <a:gd name="connsiteY3-6490" fmla="*/ 1037 h 10007"/>
                  <a:gd name="connsiteX4-6491" fmla="*/ 4616 w 10000"/>
                  <a:gd name="connsiteY4-6492" fmla="*/ 5 h 10007"/>
                  <a:gd name="connsiteX5-6493" fmla="*/ 5811 w 10000"/>
                  <a:gd name="connsiteY5-6494" fmla="*/ 637 h 10007"/>
                  <a:gd name="connsiteX6-6495" fmla="*/ 7305 w 10000"/>
                  <a:gd name="connsiteY6-6496" fmla="*/ 200 h 10007"/>
                  <a:gd name="connsiteX7-6497" fmla="*/ 8733 w 10000"/>
                  <a:gd name="connsiteY7-6498" fmla="*/ 3272 h 10007"/>
                  <a:gd name="connsiteX8-6499" fmla="*/ 9396 w 10000"/>
                  <a:gd name="connsiteY8-6500" fmla="*/ 4623 h 10007"/>
                  <a:gd name="connsiteX9-6501" fmla="*/ 9998 w 10000"/>
                  <a:gd name="connsiteY9-6502" fmla="*/ 9984 h 10007"/>
                  <a:gd name="connsiteX10-6503" fmla="*/ 9263 w 10000"/>
                  <a:gd name="connsiteY10-6504" fmla="*/ 6234 h 10007"/>
                  <a:gd name="connsiteX11-6505" fmla="*/ 8341 w 10000"/>
                  <a:gd name="connsiteY11-6506" fmla="*/ 3847 h 10007"/>
                  <a:gd name="connsiteX12-6507" fmla="*/ 7002 w 10000"/>
                  <a:gd name="connsiteY12-6508" fmla="*/ 3399 h 10007"/>
                  <a:gd name="connsiteX13-6509" fmla="*/ 5826 w 10000"/>
                  <a:gd name="connsiteY13-6510" fmla="*/ 2195 h 10007"/>
                  <a:gd name="connsiteX14-6511" fmla="*/ 4815 w 10000"/>
                  <a:gd name="connsiteY14-6512" fmla="*/ 2647 h 10007"/>
                  <a:gd name="connsiteX15-6513" fmla="*/ 3734 w 10000"/>
                  <a:gd name="connsiteY15-6514" fmla="*/ 2235 h 10007"/>
                  <a:gd name="connsiteX16-6515" fmla="*/ 2837 w 10000"/>
                  <a:gd name="connsiteY16-6516" fmla="*/ 3634 h 10007"/>
                  <a:gd name="connsiteX17-6517" fmla="*/ 1982 w 10000"/>
                  <a:gd name="connsiteY17-6518" fmla="*/ 3694 h 10007"/>
                  <a:gd name="connsiteX18-6519" fmla="*/ 1115 w 10000"/>
                  <a:gd name="connsiteY18-6520" fmla="*/ 5466 h 10007"/>
                  <a:gd name="connsiteX19-6521" fmla="*/ 1 w 10000"/>
                  <a:gd name="connsiteY19-6522" fmla="*/ 8376 h 10007"/>
                  <a:gd name="connsiteX20-6523" fmla="*/ 671 w 10000"/>
                  <a:gd name="connsiteY20-6524" fmla="*/ 4500 h 10007"/>
                  <a:gd name="connsiteX0-6525" fmla="*/ 671 w 10008"/>
                  <a:gd name="connsiteY0-6526" fmla="*/ 4500 h 10007"/>
                  <a:gd name="connsiteX1-6527" fmla="*/ 1578 w 10008"/>
                  <a:gd name="connsiteY1-6528" fmla="*/ 2768 h 10007"/>
                  <a:gd name="connsiteX2-6529" fmla="*/ 2520 w 10008"/>
                  <a:gd name="connsiteY2-6530" fmla="*/ 631 h 10007"/>
                  <a:gd name="connsiteX3-6531" fmla="*/ 3404 w 10008"/>
                  <a:gd name="connsiteY3-6532" fmla="*/ 1037 h 10007"/>
                  <a:gd name="connsiteX4-6533" fmla="*/ 4616 w 10008"/>
                  <a:gd name="connsiteY4-6534" fmla="*/ 5 h 10007"/>
                  <a:gd name="connsiteX5-6535" fmla="*/ 5811 w 10008"/>
                  <a:gd name="connsiteY5-6536" fmla="*/ 637 h 10007"/>
                  <a:gd name="connsiteX6-6537" fmla="*/ 7305 w 10008"/>
                  <a:gd name="connsiteY6-6538" fmla="*/ 200 h 10007"/>
                  <a:gd name="connsiteX7-6539" fmla="*/ 8733 w 10008"/>
                  <a:gd name="connsiteY7-6540" fmla="*/ 3272 h 10007"/>
                  <a:gd name="connsiteX8-6541" fmla="*/ 9396 w 10008"/>
                  <a:gd name="connsiteY8-6542" fmla="*/ 4623 h 10007"/>
                  <a:gd name="connsiteX9-6543" fmla="*/ 9634 w 10008"/>
                  <a:gd name="connsiteY9-6544" fmla="*/ 6684 h 10007"/>
                  <a:gd name="connsiteX10-6545" fmla="*/ 9998 w 10008"/>
                  <a:gd name="connsiteY10-6546" fmla="*/ 9984 h 10007"/>
                  <a:gd name="connsiteX11-6547" fmla="*/ 9263 w 10008"/>
                  <a:gd name="connsiteY11-6548" fmla="*/ 6234 h 10007"/>
                  <a:gd name="connsiteX12-6549" fmla="*/ 8341 w 10008"/>
                  <a:gd name="connsiteY12-6550" fmla="*/ 3847 h 10007"/>
                  <a:gd name="connsiteX13-6551" fmla="*/ 7002 w 10008"/>
                  <a:gd name="connsiteY13-6552" fmla="*/ 3399 h 10007"/>
                  <a:gd name="connsiteX14-6553" fmla="*/ 5826 w 10008"/>
                  <a:gd name="connsiteY14-6554" fmla="*/ 2195 h 10007"/>
                  <a:gd name="connsiteX15-6555" fmla="*/ 4815 w 10008"/>
                  <a:gd name="connsiteY15-6556" fmla="*/ 2647 h 10007"/>
                  <a:gd name="connsiteX16-6557" fmla="*/ 3734 w 10008"/>
                  <a:gd name="connsiteY16-6558" fmla="*/ 2235 h 10007"/>
                  <a:gd name="connsiteX17-6559" fmla="*/ 2837 w 10008"/>
                  <a:gd name="connsiteY17-6560" fmla="*/ 3634 h 10007"/>
                  <a:gd name="connsiteX18-6561" fmla="*/ 1982 w 10008"/>
                  <a:gd name="connsiteY18-6562" fmla="*/ 3694 h 10007"/>
                  <a:gd name="connsiteX19-6563" fmla="*/ 1115 w 10008"/>
                  <a:gd name="connsiteY19-6564" fmla="*/ 5466 h 10007"/>
                  <a:gd name="connsiteX20-6565" fmla="*/ 1 w 10008"/>
                  <a:gd name="connsiteY20-6566" fmla="*/ 8376 h 10007"/>
                  <a:gd name="connsiteX21" fmla="*/ 671 w 10008"/>
                  <a:gd name="connsiteY21" fmla="*/ 4500 h 10007"/>
                  <a:gd name="connsiteX0-6567" fmla="*/ 671 w 10008"/>
                  <a:gd name="connsiteY0-6568" fmla="*/ 4500 h 10007"/>
                  <a:gd name="connsiteX1-6569" fmla="*/ 1578 w 10008"/>
                  <a:gd name="connsiteY1-6570" fmla="*/ 2768 h 10007"/>
                  <a:gd name="connsiteX2-6571" fmla="*/ 2520 w 10008"/>
                  <a:gd name="connsiteY2-6572" fmla="*/ 631 h 10007"/>
                  <a:gd name="connsiteX3-6573" fmla="*/ 3404 w 10008"/>
                  <a:gd name="connsiteY3-6574" fmla="*/ 1037 h 10007"/>
                  <a:gd name="connsiteX4-6575" fmla="*/ 4616 w 10008"/>
                  <a:gd name="connsiteY4-6576" fmla="*/ 5 h 10007"/>
                  <a:gd name="connsiteX5-6577" fmla="*/ 5811 w 10008"/>
                  <a:gd name="connsiteY5-6578" fmla="*/ 637 h 10007"/>
                  <a:gd name="connsiteX6-6579" fmla="*/ 7305 w 10008"/>
                  <a:gd name="connsiteY6-6580" fmla="*/ 200 h 10007"/>
                  <a:gd name="connsiteX7-6581" fmla="*/ 8733 w 10008"/>
                  <a:gd name="connsiteY7-6582" fmla="*/ 3272 h 10007"/>
                  <a:gd name="connsiteX8-6583" fmla="*/ 9396 w 10008"/>
                  <a:gd name="connsiteY8-6584" fmla="*/ 4623 h 10007"/>
                  <a:gd name="connsiteX9-6585" fmla="*/ 9634 w 10008"/>
                  <a:gd name="connsiteY9-6586" fmla="*/ 6684 h 10007"/>
                  <a:gd name="connsiteX10-6587" fmla="*/ 9998 w 10008"/>
                  <a:gd name="connsiteY10-6588" fmla="*/ 9984 h 10007"/>
                  <a:gd name="connsiteX11-6589" fmla="*/ 9263 w 10008"/>
                  <a:gd name="connsiteY11-6590" fmla="*/ 6234 h 10007"/>
                  <a:gd name="connsiteX12-6591" fmla="*/ 8341 w 10008"/>
                  <a:gd name="connsiteY12-6592" fmla="*/ 3847 h 10007"/>
                  <a:gd name="connsiteX13-6593" fmla="*/ 7002 w 10008"/>
                  <a:gd name="connsiteY13-6594" fmla="*/ 3399 h 10007"/>
                  <a:gd name="connsiteX14-6595" fmla="*/ 5826 w 10008"/>
                  <a:gd name="connsiteY14-6596" fmla="*/ 2195 h 10007"/>
                  <a:gd name="connsiteX15-6597" fmla="*/ 4815 w 10008"/>
                  <a:gd name="connsiteY15-6598" fmla="*/ 2647 h 10007"/>
                  <a:gd name="connsiteX16-6599" fmla="*/ 3734 w 10008"/>
                  <a:gd name="connsiteY16-6600" fmla="*/ 2235 h 10007"/>
                  <a:gd name="connsiteX17-6601" fmla="*/ 2837 w 10008"/>
                  <a:gd name="connsiteY17-6602" fmla="*/ 3634 h 10007"/>
                  <a:gd name="connsiteX18-6603" fmla="*/ 1982 w 10008"/>
                  <a:gd name="connsiteY18-6604" fmla="*/ 3694 h 10007"/>
                  <a:gd name="connsiteX19-6605" fmla="*/ 1115 w 10008"/>
                  <a:gd name="connsiteY19-6606" fmla="*/ 5466 h 10007"/>
                  <a:gd name="connsiteX20-6607" fmla="*/ 1 w 10008"/>
                  <a:gd name="connsiteY20-6608" fmla="*/ 8376 h 10007"/>
                  <a:gd name="connsiteX21-6609" fmla="*/ 671 w 10008"/>
                  <a:gd name="connsiteY21-6610" fmla="*/ 4500 h 10007"/>
                  <a:gd name="connsiteX0-6611" fmla="*/ 671 w 10008"/>
                  <a:gd name="connsiteY0-6612" fmla="*/ 4500 h 10007"/>
                  <a:gd name="connsiteX1-6613" fmla="*/ 1578 w 10008"/>
                  <a:gd name="connsiteY1-6614" fmla="*/ 2768 h 10007"/>
                  <a:gd name="connsiteX2-6615" fmla="*/ 2520 w 10008"/>
                  <a:gd name="connsiteY2-6616" fmla="*/ 631 h 10007"/>
                  <a:gd name="connsiteX3-6617" fmla="*/ 3404 w 10008"/>
                  <a:gd name="connsiteY3-6618" fmla="*/ 1037 h 10007"/>
                  <a:gd name="connsiteX4-6619" fmla="*/ 4616 w 10008"/>
                  <a:gd name="connsiteY4-6620" fmla="*/ 5 h 10007"/>
                  <a:gd name="connsiteX5-6621" fmla="*/ 5811 w 10008"/>
                  <a:gd name="connsiteY5-6622" fmla="*/ 637 h 10007"/>
                  <a:gd name="connsiteX6-6623" fmla="*/ 7305 w 10008"/>
                  <a:gd name="connsiteY6-6624" fmla="*/ 200 h 10007"/>
                  <a:gd name="connsiteX7-6625" fmla="*/ 8733 w 10008"/>
                  <a:gd name="connsiteY7-6626" fmla="*/ 3272 h 10007"/>
                  <a:gd name="connsiteX8-6627" fmla="*/ 9396 w 10008"/>
                  <a:gd name="connsiteY8-6628" fmla="*/ 4623 h 10007"/>
                  <a:gd name="connsiteX9-6629" fmla="*/ 9634 w 10008"/>
                  <a:gd name="connsiteY9-6630" fmla="*/ 6684 h 10007"/>
                  <a:gd name="connsiteX10-6631" fmla="*/ 9998 w 10008"/>
                  <a:gd name="connsiteY10-6632" fmla="*/ 9984 h 10007"/>
                  <a:gd name="connsiteX11-6633" fmla="*/ 9263 w 10008"/>
                  <a:gd name="connsiteY11-6634" fmla="*/ 6234 h 10007"/>
                  <a:gd name="connsiteX12-6635" fmla="*/ 8341 w 10008"/>
                  <a:gd name="connsiteY12-6636" fmla="*/ 3847 h 10007"/>
                  <a:gd name="connsiteX13-6637" fmla="*/ 7002 w 10008"/>
                  <a:gd name="connsiteY13-6638" fmla="*/ 3399 h 10007"/>
                  <a:gd name="connsiteX14-6639" fmla="*/ 5826 w 10008"/>
                  <a:gd name="connsiteY14-6640" fmla="*/ 2195 h 10007"/>
                  <a:gd name="connsiteX15-6641" fmla="*/ 4815 w 10008"/>
                  <a:gd name="connsiteY15-6642" fmla="*/ 2647 h 10007"/>
                  <a:gd name="connsiteX16-6643" fmla="*/ 3734 w 10008"/>
                  <a:gd name="connsiteY16-6644" fmla="*/ 2235 h 10007"/>
                  <a:gd name="connsiteX17-6645" fmla="*/ 2837 w 10008"/>
                  <a:gd name="connsiteY17-6646" fmla="*/ 3634 h 10007"/>
                  <a:gd name="connsiteX18-6647" fmla="*/ 1982 w 10008"/>
                  <a:gd name="connsiteY18-6648" fmla="*/ 3694 h 10007"/>
                  <a:gd name="connsiteX19-6649" fmla="*/ 1115 w 10008"/>
                  <a:gd name="connsiteY19-6650" fmla="*/ 5466 h 10007"/>
                  <a:gd name="connsiteX20-6651" fmla="*/ 1 w 10008"/>
                  <a:gd name="connsiteY20-6652" fmla="*/ 8376 h 10007"/>
                  <a:gd name="connsiteX21-6653" fmla="*/ 671 w 10008"/>
                  <a:gd name="connsiteY21-6654" fmla="*/ 4500 h 10007"/>
                  <a:gd name="connsiteX0-6655" fmla="*/ 671 w 10008"/>
                  <a:gd name="connsiteY0-6656" fmla="*/ 4500 h 10007"/>
                  <a:gd name="connsiteX1-6657" fmla="*/ 1578 w 10008"/>
                  <a:gd name="connsiteY1-6658" fmla="*/ 2768 h 10007"/>
                  <a:gd name="connsiteX2-6659" fmla="*/ 2520 w 10008"/>
                  <a:gd name="connsiteY2-6660" fmla="*/ 631 h 10007"/>
                  <a:gd name="connsiteX3-6661" fmla="*/ 3404 w 10008"/>
                  <a:gd name="connsiteY3-6662" fmla="*/ 1037 h 10007"/>
                  <a:gd name="connsiteX4-6663" fmla="*/ 4616 w 10008"/>
                  <a:gd name="connsiteY4-6664" fmla="*/ 5 h 10007"/>
                  <a:gd name="connsiteX5-6665" fmla="*/ 5811 w 10008"/>
                  <a:gd name="connsiteY5-6666" fmla="*/ 637 h 10007"/>
                  <a:gd name="connsiteX6-6667" fmla="*/ 7305 w 10008"/>
                  <a:gd name="connsiteY6-6668" fmla="*/ 200 h 10007"/>
                  <a:gd name="connsiteX7-6669" fmla="*/ 8540 w 10008"/>
                  <a:gd name="connsiteY7-6670" fmla="*/ 2858 h 10007"/>
                  <a:gd name="connsiteX8-6671" fmla="*/ 9396 w 10008"/>
                  <a:gd name="connsiteY8-6672" fmla="*/ 4623 h 10007"/>
                  <a:gd name="connsiteX9-6673" fmla="*/ 9634 w 10008"/>
                  <a:gd name="connsiteY9-6674" fmla="*/ 6684 h 10007"/>
                  <a:gd name="connsiteX10-6675" fmla="*/ 9998 w 10008"/>
                  <a:gd name="connsiteY10-6676" fmla="*/ 9984 h 10007"/>
                  <a:gd name="connsiteX11-6677" fmla="*/ 9263 w 10008"/>
                  <a:gd name="connsiteY11-6678" fmla="*/ 6234 h 10007"/>
                  <a:gd name="connsiteX12-6679" fmla="*/ 8341 w 10008"/>
                  <a:gd name="connsiteY12-6680" fmla="*/ 3847 h 10007"/>
                  <a:gd name="connsiteX13-6681" fmla="*/ 7002 w 10008"/>
                  <a:gd name="connsiteY13-6682" fmla="*/ 3399 h 10007"/>
                  <a:gd name="connsiteX14-6683" fmla="*/ 5826 w 10008"/>
                  <a:gd name="connsiteY14-6684" fmla="*/ 2195 h 10007"/>
                  <a:gd name="connsiteX15-6685" fmla="*/ 4815 w 10008"/>
                  <a:gd name="connsiteY15-6686" fmla="*/ 2647 h 10007"/>
                  <a:gd name="connsiteX16-6687" fmla="*/ 3734 w 10008"/>
                  <a:gd name="connsiteY16-6688" fmla="*/ 2235 h 10007"/>
                  <a:gd name="connsiteX17-6689" fmla="*/ 2837 w 10008"/>
                  <a:gd name="connsiteY17-6690" fmla="*/ 3634 h 10007"/>
                  <a:gd name="connsiteX18-6691" fmla="*/ 1982 w 10008"/>
                  <a:gd name="connsiteY18-6692" fmla="*/ 3694 h 10007"/>
                  <a:gd name="connsiteX19-6693" fmla="*/ 1115 w 10008"/>
                  <a:gd name="connsiteY19-6694" fmla="*/ 5466 h 10007"/>
                  <a:gd name="connsiteX20-6695" fmla="*/ 1 w 10008"/>
                  <a:gd name="connsiteY20-6696" fmla="*/ 8376 h 10007"/>
                  <a:gd name="connsiteX21-6697" fmla="*/ 671 w 10008"/>
                  <a:gd name="connsiteY21-6698" fmla="*/ 4500 h 10007"/>
                  <a:gd name="connsiteX0-6699" fmla="*/ 671 w 10008"/>
                  <a:gd name="connsiteY0-6700" fmla="*/ 4500 h 10007"/>
                  <a:gd name="connsiteX1-6701" fmla="*/ 1578 w 10008"/>
                  <a:gd name="connsiteY1-6702" fmla="*/ 2768 h 10007"/>
                  <a:gd name="connsiteX2-6703" fmla="*/ 2520 w 10008"/>
                  <a:gd name="connsiteY2-6704" fmla="*/ 631 h 10007"/>
                  <a:gd name="connsiteX3-6705" fmla="*/ 3404 w 10008"/>
                  <a:gd name="connsiteY3-6706" fmla="*/ 1037 h 10007"/>
                  <a:gd name="connsiteX4-6707" fmla="*/ 4616 w 10008"/>
                  <a:gd name="connsiteY4-6708" fmla="*/ 5 h 10007"/>
                  <a:gd name="connsiteX5-6709" fmla="*/ 5811 w 10008"/>
                  <a:gd name="connsiteY5-6710" fmla="*/ 637 h 10007"/>
                  <a:gd name="connsiteX6-6711" fmla="*/ 7305 w 10008"/>
                  <a:gd name="connsiteY6-6712" fmla="*/ 200 h 10007"/>
                  <a:gd name="connsiteX7-6713" fmla="*/ 8540 w 10008"/>
                  <a:gd name="connsiteY7-6714" fmla="*/ 2858 h 10007"/>
                  <a:gd name="connsiteX8-6715" fmla="*/ 9396 w 10008"/>
                  <a:gd name="connsiteY8-6716" fmla="*/ 4623 h 10007"/>
                  <a:gd name="connsiteX9-6717" fmla="*/ 9634 w 10008"/>
                  <a:gd name="connsiteY9-6718" fmla="*/ 6684 h 10007"/>
                  <a:gd name="connsiteX10-6719" fmla="*/ 9998 w 10008"/>
                  <a:gd name="connsiteY10-6720" fmla="*/ 9984 h 10007"/>
                  <a:gd name="connsiteX11-6721" fmla="*/ 9263 w 10008"/>
                  <a:gd name="connsiteY11-6722" fmla="*/ 6234 h 10007"/>
                  <a:gd name="connsiteX12-6723" fmla="*/ 8341 w 10008"/>
                  <a:gd name="connsiteY12-6724" fmla="*/ 3847 h 10007"/>
                  <a:gd name="connsiteX13-6725" fmla="*/ 7002 w 10008"/>
                  <a:gd name="connsiteY13-6726" fmla="*/ 3399 h 10007"/>
                  <a:gd name="connsiteX14-6727" fmla="*/ 5826 w 10008"/>
                  <a:gd name="connsiteY14-6728" fmla="*/ 2195 h 10007"/>
                  <a:gd name="connsiteX15-6729" fmla="*/ 4696 w 10008"/>
                  <a:gd name="connsiteY15-6730" fmla="*/ 2722 h 10007"/>
                  <a:gd name="connsiteX16-6731" fmla="*/ 3734 w 10008"/>
                  <a:gd name="connsiteY16-6732" fmla="*/ 2235 h 10007"/>
                  <a:gd name="connsiteX17-6733" fmla="*/ 2837 w 10008"/>
                  <a:gd name="connsiteY17-6734" fmla="*/ 3634 h 10007"/>
                  <a:gd name="connsiteX18-6735" fmla="*/ 1982 w 10008"/>
                  <a:gd name="connsiteY18-6736" fmla="*/ 3694 h 10007"/>
                  <a:gd name="connsiteX19-6737" fmla="*/ 1115 w 10008"/>
                  <a:gd name="connsiteY19-6738" fmla="*/ 5466 h 10007"/>
                  <a:gd name="connsiteX20-6739" fmla="*/ 1 w 10008"/>
                  <a:gd name="connsiteY20-6740" fmla="*/ 8376 h 10007"/>
                  <a:gd name="connsiteX21-6741" fmla="*/ 671 w 10008"/>
                  <a:gd name="connsiteY21-6742" fmla="*/ 4500 h 10007"/>
                  <a:gd name="connsiteX0-6743" fmla="*/ 671 w 10008"/>
                  <a:gd name="connsiteY0-6744" fmla="*/ 4500 h 10007"/>
                  <a:gd name="connsiteX1-6745" fmla="*/ 1578 w 10008"/>
                  <a:gd name="connsiteY1-6746" fmla="*/ 2768 h 10007"/>
                  <a:gd name="connsiteX2-6747" fmla="*/ 2520 w 10008"/>
                  <a:gd name="connsiteY2-6748" fmla="*/ 631 h 10007"/>
                  <a:gd name="connsiteX3-6749" fmla="*/ 3404 w 10008"/>
                  <a:gd name="connsiteY3-6750" fmla="*/ 1037 h 10007"/>
                  <a:gd name="connsiteX4-6751" fmla="*/ 4616 w 10008"/>
                  <a:gd name="connsiteY4-6752" fmla="*/ 5 h 10007"/>
                  <a:gd name="connsiteX5-6753" fmla="*/ 5811 w 10008"/>
                  <a:gd name="connsiteY5-6754" fmla="*/ 637 h 10007"/>
                  <a:gd name="connsiteX6-6755" fmla="*/ 7691 w 10008"/>
                  <a:gd name="connsiteY6-6756" fmla="*/ 877 h 10007"/>
                  <a:gd name="connsiteX7-6757" fmla="*/ 8540 w 10008"/>
                  <a:gd name="connsiteY7-6758" fmla="*/ 2858 h 10007"/>
                  <a:gd name="connsiteX8-6759" fmla="*/ 9396 w 10008"/>
                  <a:gd name="connsiteY8-6760" fmla="*/ 4623 h 10007"/>
                  <a:gd name="connsiteX9-6761" fmla="*/ 9634 w 10008"/>
                  <a:gd name="connsiteY9-6762" fmla="*/ 6684 h 10007"/>
                  <a:gd name="connsiteX10-6763" fmla="*/ 9998 w 10008"/>
                  <a:gd name="connsiteY10-6764" fmla="*/ 9984 h 10007"/>
                  <a:gd name="connsiteX11-6765" fmla="*/ 9263 w 10008"/>
                  <a:gd name="connsiteY11-6766" fmla="*/ 6234 h 10007"/>
                  <a:gd name="connsiteX12-6767" fmla="*/ 8341 w 10008"/>
                  <a:gd name="connsiteY12-6768" fmla="*/ 3847 h 10007"/>
                  <a:gd name="connsiteX13-6769" fmla="*/ 7002 w 10008"/>
                  <a:gd name="connsiteY13-6770" fmla="*/ 3399 h 10007"/>
                  <a:gd name="connsiteX14-6771" fmla="*/ 5826 w 10008"/>
                  <a:gd name="connsiteY14-6772" fmla="*/ 2195 h 10007"/>
                  <a:gd name="connsiteX15-6773" fmla="*/ 4696 w 10008"/>
                  <a:gd name="connsiteY15-6774" fmla="*/ 2722 h 10007"/>
                  <a:gd name="connsiteX16-6775" fmla="*/ 3734 w 10008"/>
                  <a:gd name="connsiteY16-6776" fmla="*/ 2235 h 10007"/>
                  <a:gd name="connsiteX17-6777" fmla="*/ 2837 w 10008"/>
                  <a:gd name="connsiteY17-6778" fmla="*/ 3634 h 10007"/>
                  <a:gd name="connsiteX18-6779" fmla="*/ 1982 w 10008"/>
                  <a:gd name="connsiteY18-6780" fmla="*/ 3694 h 10007"/>
                  <a:gd name="connsiteX19-6781" fmla="*/ 1115 w 10008"/>
                  <a:gd name="connsiteY19-6782" fmla="*/ 5466 h 10007"/>
                  <a:gd name="connsiteX20-6783" fmla="*/ 1 w 10008"/>
                  <a:gd name="connsiteY20-6784" fmla="*/ 8376 h 10007"/>
                  <a:gd name="connsiteX21-6785" fmla="*/ 671 w 10008"/>
                  <a:gd name="connsiteY21-6786" fmla="*/ 4500 h 10007"/>
                  <a:gd name="connsiteX0-6787" fmla="*/ 671 w 10008"/>
                  <a:gd name="connsiteY0-6788" fmla="*/ 4500 h 10007"/>
                  <a:gd name="connsiteX1-6789" fmla="*/ 1578 w 10008"/>
                  <a:gd name="connsiteY1-6790" fmla="*/ 2768 h 10007"/>
                  <a:gd name="connsiteX2-6791" fmla="*/ 2520 w 10008"/>
                  <a:gd name="connsiteY2-6792" fmla="*/ 631 h 10007"/>
                  <a:gd name="connsiteX3-6793" fmla="*/ 3404 w 10008"/>
                  <a:gd name="connsiteY3-6794" fmla="*/ 1037 h 10007"/>
                  <a:gd name="connsiteX4-6795" fmla="*/ 4616 w 10008"/>
                  <a:gd name="connsiteY4-6796" fmla="*/ 5 h 10007"/>
                  <a:gd name="connsiteX5-6797" fmla="*/ 5811 w 10008"/>
                  <a:gd name="connsiteY5-6798" fmla="*/ 637 h 10007"/>
                  <a:gd name="connsiteX6-6799" fmla="*/ 6824 w 10008"/>
                  <a:gd name="connsiteY6-6800" fmla="*/ 894 h 10007"/>
                  <a:gd name="connsiteX7-6801" fmla="*/ 7691 w 10008"/>
                  <a:gd name="connsiteY7-6802" fmla="*/ 877 h 10007"/>
                  <a:gd name="connsiteX8-6803" fmla="*/ 8540 w 10008"/>
                  <a:gd name="connsiteY8-6804" fmla="*/ 2858 h 10007"/>
                  <a:gd name="connsiteX9-6805" fmla="*/ 9396 w 10008"/>
                  <a:gd name="connsiteY9-6806" fmla="*/ 4623 h 10007"/>
                  <a:gd name="connsiteX10-6807" fmla="*/ 9634 w 10008"/>
                  <a:gd name="connsiteY10-6808" fmla="*/ 6684 h 10007"/>
                  <a:gd name="connsiteX11-6809" fmla="*/ 9998 w 10008"/>
                  <a:gd name="connsiteY11-6810" fmla="*/ 9984 h 10007"/>
                  <a:gd name="connsiteX12-6811" fmla="*/ 9263 w 10008"/>
                  <a:gd name="connsiteY12-6812" fmla="*/ 6234 h 10007"/>
                  <a:gd name="connsiteX13-6813" fmla="*/ 8341 w 10008"/>
                  <a:gd name="connsiteY13-6814" fmla="*/ 3847 h 10007"/>
                  <a:gd name="connsiteX14-6815" fmla="*/ 7002 w 10008"/>
                  <a:gd name="connsiteY14-6816" fmla="*/ 3399 h 10007"/>
                  <a:gd name="connsiteX15-6817" fmla="*/ 5826 w 10008"/>
                  <a:gd name="connsiteY15-6818" fmla="*/ 2195 h 10007"/>
                  <a:gd name="connsiteX16-6819" fmla="*/ 4696 w 10008"/>
                  <a:gd name="connsiteY16-6820" fmla="*/ 2722 h 10007"/>
                  <a:gd name="connsiteX17-6821" fmla="*/ 3734 w 10008"/>
                  <a:gd name="connsiteY17-6822" fmla="*/ 2235 h 10007"/>
                  <a:gd name="connsiteX18-6823" fmla="*/ 2837 w 10008"/>
                  <a:gd name="connsiteY18-6824" fmla="*/ 3634 h 10007"/>
                  <a:gd name="connsiteX19-6825" fmla="*/ 1982 w 10008"/>
                  <a:gd name="connsiteY19-6826" fmla="*/ 3694 h 10007"/>
                  <a:gd name="connsiteX20-6827" fmla="*/ 1115 w 10008"/>
                  <a:gd name="connsiteY20-6828" fmla="*/ 5466 h 10007"/>
                  <a:gd name="connsiteX21-6829" fmla="*/ 1 w 10008"/>
                  <a:gd name="connsiteY21-6830" fmla="*/ 8376 h 10007"/>
                  <a:gd name="connsiteX22" fmla="*/ 671 w 10008"/>
                  <a:gd name="connsiteY22" fmla="*/ 4500 h 10007"/>
                  <a:gd name="connsiteX0-6831" fmla="*/ 671 w 10008"/>
                  <a:gd name="connsiteY0-6832" fmla="*/ 4547 h 10054"/>
                  <a:gd name="connsiteX1-6833" fmla="*/ 1578 w 10008"/>
                  <a:gd name="connsiteY1-6834" fmla="*/ 2815 h 10054"/>
                  <a:gd name="connsiteX2-6835" fmla="*/ 2520 w 10008"/>
                  <a:gd name="connsiteY2-6836" fmla="*/ 678 h 10054"/>
                  <a:gd name="connsiteX3-6837" fmla="*/ 3404 w 10008"/>
                  <a:gd name="connsiteY3-6838" fmla="*/ 1084 h 10054"/>
                  <a:gd name="connsiteX4-6839" fmla="*/ 4616 w 10008"/>
                  <a:gd name="connsiteY4-6840" fmla="*/ 52 h 10054"/>
                  <a:gd name="connsiteX5-6841" fmla="*/ 5811 w 10008"/>
                  <a:gd name="connsiteY5-6842" fmla="*/ 684 h 10054"/>
                  <a:gd name="connsiteX6-6843" fmla="*/ 6155 w 10008"/>
                  <a:gd name="connsiteY6-6844" fmla="*/ 1 h 10054"/>
                  <a:gd name="connsiteX7-6845" fmla="*/ 6824 w 10008"/>
                  <a:gd name="connsiteY7-6846" fmla="*/ 941 h 10054"/>
                  <a:gd name="connsiteX8-6847" fmla="*/ 7691 w 10008"/>
                  <a:gd name="connsiteY8-6848" fmla="*/ 924 h 10054"/>
                  <a:gd name="connsiteX9-6849" fmla="*/ 8540 w 10008"/>
                  <a:gd name="connsiteY9-6850" fmla="*/ 2905 h 10054"/>
                  <a:gd name="connsiteX10-6851" fmla="*/ 9396 w 10008"/>
                  <a:gd name="connsiteY10-6852" fmla="*/ 4670 h 10054"/>
                  <a:gd name="connsiteX11-6853" fmla="*/ 9634 w 10008"/>
                  <a:gd name="connsiteY11-6854" fmla="*/ 6731 h 10054"/>
                  <a:gd name="connsiteX12-6855" fmla="*/ 9998 w 10008"/>
                  <a:gd name="connsiteY12-6856" fmla="*/ 10031 h 10054"/>
                  <a:gd name="connsiteX13-6857" fmla="*/ 9263 w 10008"/>
                  <a:gd name="connsiteY13-6858" fmla="*/ 6281 h 10054"/>
                  <a:gd name="connsiteX14-6859" fmla="*/ 8341 w 10008"/>
                  <a:gd name="connsiteY14-6860" fmla="*/ 3894 h 10054"/>
                  <a:gd name="connsiteX15-6861" fmla="*/ 7002 w 10008"/>
                  <a:gd name="connsiteY15-6862" fmla="*/ 3446 h 10054"/>
                  <a:gd name="connsiteX16-6863" fmla="*/ 5826 w 10008"/>
                  <a:gd name="connsiteY16-6864" fmla="*/ 2242 h 10054"/>
                  <a:gd name="connsiteX17-6865" fmla="*/ 4696 w 10008"/>
                  <a:gd name="connsiteY17-6866" fmla="*/ 2769 h 10054"/>
                  <a:gd name="connsiteX18-6867" fmla="*/ 3734 w 10008"/>
                  <a:gd name="connsiteY18-6868" fmla="*/ 2282 h 10054"/>
                  <a:gd name="connsiteX19-6869" fmla="*/ 2837 w 10008"/>
                  <a:gd name="connsiteY19-6870" fmla="*/ 3681 h 10054"/>
                  <a:gd name="connsiteX20-6871" fmla="*/ 1982 w 10008"/>
                  <a:gd name="connsiteY20-6872" fmla="*/ 3741 h 10054"/>
                  <a:gd name="connsiteX21-6873" fmla="*/ 1115 w 10008"/>
                  <a:gd name="connsiteY21-6874" fmla="*/ 5513 h 10054"/>
                  <a:gd name="connsiteX22-6875" fmla="*/ 1 w 10008"/>
                  <a:gd name="connsiteY22-6876" fmla="*/ 8423 h 10054"/>
                  <a:gd name="connsiteX23" fmla="*/ 671 w 10008"/>
                  <a:gd name="connsiteY23" fmla="*/ 4547 h 10054"/>
                  <a:gd name="connsiteX0-6877" fmla="*/ 671 w 10008"/>
                  <a:gd name="connsiteY0-6878" fmla="*/ 4548 h 10055"/>
                  <a:gd name="connsiteX1-6879" fmla="*/ 1578 w 10008"/>
                  <a:gd name="connsiteY1-6880" fmla="*/ 2816 h 10055"/>
                  <a:gd name="connsiteX2-6881" fmla="*/ 2520 w 10008"/>
                  <a:gd name="connsiteY2-6882" fmla="*/ 679 h 10055"/>
                  <a:gd name="connsiteX3-6883" fmla="*/ 3404 w 10008"/>
                  <a:gd name="connsiteY3-6884" fmla="*/ 1085 h 10055"/>
                  <a:gd name="connsiteX4-6885" fmla="*/ 4616 w 10008"/>
                  <a:gd name="connsiteY4-6886" fmla="*/ 53 h 10055"/>
                  <a:gd name="connsiteX5-6887" fmla="*/ 5365 w 10008"/>
                  <a:gd name="connsiteY5-6888" fmla="*/ 309 h 10055"/>
                  <a:gd name="connsiteX6-6889" fmla="*/ 6155 w 10008"/>
                  <a:gd name="connsiteY6-6890" fmla="*/ 2 h 10055"/>
                  <a:gd name="connsiteX7-6891" fmla="*/ 6824 w 10008"/>
                  <a:gd name="connsiteY7-6892" fmla="*/ 942 h 10055"/>
                  <a:gd name="connsiteX8-6893" fmla="*/ 7691 w 10008"/>
                  <a:gd name="connsiteY8-6894" fmla="*/ 925 h 10055"/>
                  <a:gd name="connsiteX9-6895" fmla="*/ 8540 w 10008"/>
                  <a:gd name="connsiteY9-6896" fmla="*/ 2906 h 10055"/>
                  <a:gd name="connsiteX10-6897" fmla="*/ 9396 w 10008"/>
                  <a:gd name="connsiteY10-6898" fmla="*/ 4671 h 10055"/>
                  <a:gd name="connsiteX11-6899" fmla="*/ 9634 w 10008"/>
                  <a:gd name="connsiteY11-6900" fmla="*/ 6732 h 10055"/>
                  <a:gd name="connsiteX12-6901" fmla="*/ 9998 w 10008"/>
                  <a:gd name="connsiteY12-6902" fmla="*/ 10032 h 10055"/>
                  <a:gd name="connsiteX13-6903" fmla="*/ 9263 w 10008"/>
                  <a:gd name="connsiteY13-6904" fmla="*/ 6282 h 10055"/>
                  <a:gd name="connsiteX14-6905" fmla="*/ 8341 w 10008"/>
                  <a:gd name="connsiteY14-6906" fmla="*/ 3895 h 10055"/>
                  <a:gd name="connsiteX15-6907" fmla="*/ 7002 w 10008"/>
                  <a:gd name="connsiteY15-6908" fmla="*/ 3447 h 10055"/>
                  <a:gd name="connsiteX16-6909" fmla="*/ 5826 w 10008"/>
                  <a:gd name="connsiteY16-6910" fmla="*/ 2243 h 10055"/>
                  <a:gd name="connsiteX17-6911" fmla="*/ 4696 w 10008"/>
                  <a:gd name="connsiteY17-6912" fmla="*/ 2770 h 10055"/>
                  <a:gd name="connsiteX18-6913" fmla="*/ 3734 w 10008"/>
                  <a:gd name="connsiteY18-6914" fmla="*/ 2283 h 10055"/>
                  <a:gd name="connsiteX19-6915" fmla="*/ 2837 w 10008"/>
                  <a:gd name="connsiteY19-6916" fmla="*/ 3682 h 10055"/>
                  <a:gd name="connsiteX20-6917" fmla="*/ 1982 w 10008"/>
                  <a:gd name="connsiteY20-6918" fmla="*/ 3742 h 10055"/>
                  <a:gd name="connsiteX21-6919" fmla="*/ 1115 w 10008"/>
                  <a:gd name="connsiteY21-6920" fmla="*/ 5514 h 10055"/>
                  <a:gd name="connsiteX22-6921" fmla="*/ 1 w 10008"/>
                  <a:gd name="connsiteY22-6922" fmla="*/ 8424 h 10055"/>
                  <a:gd name="connsiteX23-6923" fmla="*/ 671 w 10008"/>
                  <a:gd name="connsiteY23-6924" fmla="*/ 4548 h 10055"/>
                  <a:gd name="connsiteX0-6925" fmla="*/ 671 w 10008"/>
                  <a:gd name="connsiteY0-6926" fmla="*/ 4548 h 10055"/>
                  <a:gd name="connsiteX1-6927" fmla="*/ 1578 w 10008"/>
                  <a:gd name="connsiteY1-6928" fmla="*/ 2816 h 10055"/>
                  <a:gd name="connsiteX2-6929" fmla="*/ 2520 w 10008"/>
                  <a:gd name="connsiteY2-6930" fmla="*/ 679 h 10055"/>
                  <a:gd name="connsiteX3-6931" fmla="*/ 3404 w 10008"/>
                  <a:gd name="connsiteY3-6932" fmla="*/ 1085 h 10055"/>
                  <a:gd name="connsiteX4-6933" fmla="*/ 4616 w 10008"/>
                  <a:gd name="connsiteY4-6934" fmla="*/ 53 h 10055"/>
                  <a:gd name="connsiteX5-6935" fmla="*/ 5365 w 10008"/>
                  <a:gd name="connsiteY5-6936" fmla="*/ 422 h 10055"/>
                  <a:gd name="connsiteX6-6937" fmla="*/ 6155 w 10008"/>
                  <a:gd name="connsiteY6-6938" fmla="*/ 2 h 10055"/>
                  <a:gd name="connsiteX7-6939" fmla="*/ 6824 w 10008"/>
                  <a:gd name="connsiteY7-6940" fmla="*/ 942 h 10055"/>
                  <a:gd name="connsiteX8-6941" fmla="*/ 7691 w 10008"/>
                  <a:gd name="connsiteY8-6942" fmla="*/ 925 h 10055"/>
                  <a:gd name="connsiteX9-6943" fmla="*/ 8540 w 10008"/>
                  <a:gd name="connsiteY9-6944" fmla="*/ 2906 h 10055"/>
                  <a:gd name="connsiteX10-6945" fmla="*/ 9396 w 10008"/>
                  <a:gd name="connsiteY10-6946" fmla="*/ 4671 h 10055"/>
                  <a:gd name="connsiteX11-6947" fmla="*/ 9634 w 10008"/>
                  <a:gd name="connsiteY11-6948" fmla="*/ 6732 h 10055"/>
                  <a:gd name="connsiteX12-6949" fmla="*/ 9998 w 10008"/>
                  <a:gd name="connsiteY12-6950" fmla="*/ 10032 h 10055"/>
                  <a:gd name="connsiteX13-6951" fmla="*/ 9263 w 10008"/>
                  <a:gd name="connsiteY13-6952" fmla="*/ 6282 h 10055"/>
                  <a:gd name="connsiteX14-6953" fmla="*/ 8341 w 10008"/>
                  <a:gd name="connsiteY14-6954" fmla="*/ 3895 h 10055"/>
                  <a:gd name="connsiteX15-6955" fmla="*/ 7002 w 10008"/>
                  <a:gd name="connsiteY15-6956" fmla="*/ 3447 h 10055"/>
                  <a:gd name="connsiteX16-6957" fmla="*/ 5826 w 10008"/>
                  <a:gd name="connsiteY16-6958" fmla="*/ 2243 h 10055"/>
                  <a:gd name="connsiteX17-6959" fmla="*/ 4696 w 10008"/>
                  <a:gd name="connsiteY17-6960" fmla="*/ 2770 h 10055"/>
                  <a:gd name="connsiteX18-6961" fmla="*/ 3734 w 10008"/>
                  <a:gd name="connsiteY18-6962" fmla="*/ 2283 h 10055"/>
                  <a:gd name="connsiteX19-6963" fmla="*/ 2837 w 10008"/>
                  <a:gd name="connsiteY19-6964" fmla="*/ 3682 h 10055"/>
                  <a:gd name="connsiteX20-6965" fmla="*/ 1982 w 10008"/>
                  <a:gd name="connsiteY20-6966" fmla="*/ 3742 h 10055"/>
                  <a:gd name="connsiteX21-6967" fmla="*/ 1115 w 10008"/>
                  <a:gd name="connsiteY21-6968" fmla="*/ 5514 h 10055"/>
                  <a:gd name="connsiteX22-6969" fmla="*/ 1 w 10008"/>
                  <a:gd name="connsiteY22-6970" fmla="*/ 8424 h 10055"/>
                  <a:gd name="connsiteX23-6971" fmla="*/ 671 w 10008"/>
                  <a:gd name="connsiteY23-6972" fmla="*/ 4548 h 10055"/>
                  <a:gd name="connsiteX0-6973" fmla="*/ 671 w 10008"/>
                  <a:gd name="connsiteY0-6974" fmla="*/ 4548 h 10055"/>
                  <a:gd name="connsiteX1-6975" fmla="*/ 1578 w 10008"/>
                  <a:gd name="connsiteY1-6976" fmla="*/ 2816 h 10055"/>
                  <a:gd name="connsiteX2-6977" fmla="*/ 2520 w 10008"/>
                  <a:gd name="connsiteY2-6978" fmla="*/ 679 h 10055"/>
                  <a:gd name="connsiteX3-6979" fmla="*/ 3404 w 10008"/>
                  <a:gd name="connsiteY3-6980" fmla="*/ 1085 h 10055"/>
                  <a:gd name="connsiteX4-6981" fmla="*/ 4616 w 10008"/>
                  <a:gd name="connsiteY4-6982" fmla="*/ 53 h 10055"/>
                  <a:gd name="connsiteX5-6983" fmla="*/ 5365 w 10008"/>
                  <a:gd name="connsiteY5-6984" fmla="*/ 422 h 10055"/>
                  <a:gd name="connsiteX6-6985" fmla="*/ 6155 w 10008"/>
                  <a:gd name="connsiteY6-6986" fmla="*/ 2 h 10055"/>
                  <a:gd name="connsiteX7-6987" fmla="*/ 6824 w 10008"/>
                  <a:gd name="connsiteY7-6988" fmla="*/ 942 h 10055"/>
                  <a:gd name="connsiteX8-6989" fmla="*/ 7691 w 10008"/>
                  <a:gd name="connsiteY8-6990" fmla="*/ 925 h 10055"/>
                  <a:gd name="connsiteX9-6991" fmla="*/ 8540 w 10008"/>
                  <a:gd name="connsiteY9-6992" fmla="*/ 2906 h 10055"/>
                  <a:gd name="connsiteX10-6993" fmla="*/ 9396 w 10008"/>
                  <a:gd name="connsiteY10-6994" fmla="*/ 4671 h 10055"/>
                  <a:gd name="connsiteX11-6995" fmla="*/ 9634 w 10008"/>
                  <a:gd name="connsiteY11-6996" fmla="*/ 6732 h 10055"/>
                  <a:gd name="connsiteX12-6997" fmla="*/ 9998 w 10008"/>
                  <a:gd name="connsiteY12-6998" fmla="*/ 10032 h 10055"/>
                  <a:gd name="connsiteX13-6999" fmla="*/ 9263 w 10008"/>
                  <a:gd name="connsiteY13-7000" fmla="*/ 6282 h 10055"/>
                  <a:gd name="connsiteX14-7001" fmla="*/ 8341 w 10008"/>
                  <a:gd name="connsiteY14-7002" fmla="*/ 3895 h 10055"/>
                  <a:gd name="connsiteX15-7003" fmla="*/ 7002 w 10008"/>
                  <a:gd name="connsiteY15-7004" fmla="*/ 3447 h 10055"/>
                  <a:gd name="connsiteX16-7005" fmla="*/ 5826 w 10008"/>
                  <a:gd name="connsiteY16-7006" fmla="*/ 2243 h 10055"/>
                  <a:gd name="connsiteX17-7007" fmla="*/ 4696 w 10008"/>
                  <a:gd name="connsiteY17-7008" fmla="*/ 2770 h 10055"/>
                  <a:gd name="connsiteX18-7009" fmla="*/ 3734 w 10008"/>
                  <a:gd name="connsiteY18-7010" fmla="*/ 2283 h 10055"/>
                  <a:gd name="connsiteX19-7011" fmla="*/ 2837 w 10008"/>
                  <a:gd name="connsiteY19-7012" fmla="*/ 3682 h 10055"/>
                  <a:gd name="connsiteX20-7013" fmla="*/ 1982 w 10008"/>
                  <a:gd name="connsiteY20-7014" fmla="*/ 3742 h 10055"/>
                  <a:gd name="connsiteX21-7015" fmla="*/ 1115 w 10008"/>
                  <a:gd name="connsiteY21-7016" fmla="*/ 5514 h 10055"/>
                  <a:gd name="connsiteX22-7017" fmla="*/ 1 w 10008"/>
                  <a:gd name="connsiteY22-7018" fmla="*/ 8424 h 10055"/>
                  <a:gd name="connsiteX23-7019" fmla="*/ 671 w 10008"/>
                  <a:gd name="connsiteY23-7020" fmla="*/ 4548 h 10055"/>
                  <a:gd name="connsiteX0-7021" fmla="*/ 671 w 10008"/>
                  <a:gd name="connsiteY0-7022" fmla="*/ 4553 h 10060"/>
                  <a:gd name="connsiteX1-7023" fmla="*/ 1578 w 10008"/>
                  <a:gd name="connsiteY1-7024" fmla="*/ 2821 h 10060"/>
                  <a:gd name="connsiteX2-7025" fmla="*/ 2520 w 10008"/>
                  <a:gd name="connsiteY2-7026" fmla="*/ 684 h 10060"/>
                  <a:gd name="connsiteX3-7027" fmla="*/ 3404 w 10008"/>
                  <a:gd name="connsiteY3-7028" fmla="*/ 1090 h 10060"/>
                  <a:gd name="connsiteX4-7029" fmla="*/ 4616 w 10008"/>
                  <a:gd name="connsiteY4-7030" fmla="*/ 58 h 10060"/>
                  <a:gd name="connsiteX5-7031" fmla="*/ 5365 w 10008"/>
                  <a:gd name="connsiteY5-7032" fmla="*/ 427 h 10060"/>
                  <a:gd name="connsiteX6-7033" fmla="*/ 6155 w 10008"/>
                  <a:gd name="connsiteY6-7034" fmla="*/ 7 h 10060"/>
                  <a:gd name="connsiteX7-7035" fmla="*/ 6824 w 10008"/>
                  <a:gd name="connsiteY7-7036" fmla="*/ 947 h 10060"/>
                  <a:gd name="connsiteX8-7037" fmla="*/ 7691 w 10008"/>
                  <a:gd name="connsiteY8-7038" fmla="*/ 930 h 10060"/>
                  <a:gd name="connsiteX9-7039" fmla="*/ 8540 w 10008"/>
                  <a:gd name="connsiteY9-7040" fmla="*/ 2911 h 10060"/>
                  <a:gd name="connsiteX10-7041" fmla="*/ 9396 w 10008"/>
                  <a:gd name="connsiteY10-7042" fmla="*/ 4676 h 10060"/>
                  <a:gd name="connsiteX11-7043" fmla="*/ 9634 w 10008"/>
                  <a:gd name="connsiteY11-7044" fmla="*/ 6737 h 10060"/>
                  <a:gd name="connsiteX12-7045" fmla="*/ 9998 w 10008"/>
                  <a:gd name="connsiteY12-7046" fmla="*/ 10037 h 10060"/>
                  <a:gd name="connsiteX13-7047" fmla="*/ 9263 w 10008"/>
                  <a:gd name="connsiteY13-7048" fmla="*/ 6287 h 10060"/>
                  <a:gd name="connsiteX14-7049" fmla="*/ 8341 w 10008"/>
                  <a:gd name="connsiteY14-7050" fmla="*/ 3900 h 10060"/>
                  <a:gd name="connsiteX15-7051" fmla="*/ 7002 w 10008"/>
                  <a:gd name="connsiteY15-7052" fmla="*/ 3452 h 10060"/>
                  <a:gd name="connsiteX16-7053" fmla="*/ 5826 w 10008"/>
                  <a:gd name="connsiteY16-7054" fmla="*/ 2248 h 10060"/>
                  <a:gd name="connsiteX17-7055" fmla="*/ 4696 w 10008"/>
                  <a:gd name="connsiteY17-7056" fmla="*/ 2775 h 10060"/>
                  <a:gd name="connsiteX18-7057" fmla="*/ 3734 w 10008"/>
                  <a:gd name="connsiteY18-7058" fmla="*/ 2288 h 10060"/>
                  <a:gd name="connsiteX19-7059" fmla="*/ 2837 w 10008"/>
                  <a:gd name="connsiteY19-7060" fmla="*/ 3687 h 10060"/>
                  <a:gd name="connsiteX20-7061" fmla="*/ 1982 w 10008"/>
                  <a:gd name="connsiteY20-7062" fmla="*/ 3747 h 10060"/>
                  <a:gd name="connsiteX21-7063" fmla="*/ 1115 w 10008"/>
                  <a:gd name="connsiteY21-7064" fmla="*/ 5519 h 10060"/>
                  <a:gd name="connsiteX22-7065" fmla="*/ 1 w 10008"/>
                  <a:gd name="connsiteY22-7066" fmla="*/ 8429 h 10060"/>
                  <a:gd name="connsiteX23-7067" fmla="*/ 671 w 10008"/>
                  <a:gd name="connsiteY23-7068" fmla="*/ 4553 h 100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749" y="connsiteY11-750"/>
                  </a:cxn>
                  <a:cxn ang="0">
                    <a:pos x="connsiteX12-775" y="connsiteY12-776"/>
                  </a:cxn>
                  <a:cxn ang="0">
                    <a:pos x="connsiteX13-855" y="connsiteY13-856"/>
                  </a:cxn>
                  <a:cxn ang="0">
                    <a:pos x="connsiteX14-941" y="connsiteY14-942"/>
                  </a:cxn>
                  <a:cxn ang="0">
                    <a:pos x="connsiteX15-973" y="connsiteY15-974"/>
                  </a:cxn>
                  <a:cxn ang="0">
                    <a:pos x="connsiteX16-1103" y="connsiteY16-1104"/>
                  </a:cxn>
                  <a:cxn ang="0">
                    <a:pos x="connsiteX17-1173" y="connsiteY17-1174"/>
                  </a:cxn>
                  <a:cxn ang="0">
                    <a:pos x="connsiteX18-1247" y="connsiteY18-1248"/>
                  </a:cxn>
                  <a:cxn ang="0">
                    <a:pos x="connsiteX19-1325" y="connsiteY19-1326"/>
                  </a:cxn>
                  <a:cxn ang="0">
                    <a:pos x="connsiteX20-4087" y="connsiteY20-4088"/>
                  </a:cxn>
                  <a:cxn ang="0">
                    <a:pos x="connsiteX21-6609" y="connsiteY21-6610"/>
                  </a:cxn>
                  <a:cxn ang="0">
                    <a:pos x="connsiteX22-6875" y="connsiteY22-6876"/>
                  </a:cxn>
                  <a:cxn ang="0">
                    <a:pos x="connsiteX23-6923" y="connsiteY23-6924"/>
                  </a:cxn>
                </a:cxnLst>
                <a:rect l="l" t="t" r="r" b="b"/>
                <a:pathLst>
                  <a:path w="10008" h="10060">
                    <a:moveTo>
                      <a:pt x="671" y="4553"/>
                    </a:moveTo>
                    <a:cubicBezTo>
                      <a:pt x="761" y="3929"/>
                      <a:pt x="1235" y="2960"/>
                      <a:pt x="1578" y="2821"/>
                    </a:cubicBezTo>
                    <a:cubicBezTo>
                      <a:pt x="1919" y="2681"/>
                      <a:pt x="2216" y="973"/>
                      <a:pt x="2520" y="684"/>
                    </a:cubicBezTo>
                    <a:cubicBezTo>
                      <a:pt x="2824" y="396"/>
                      <a:pt x="3045" y="950"/>
                      <a:pt x="3404" y="1090"/>
                    </a:cubicBezTo>
                    <a:cubicBezTo>
                      <a:pt x="3763" y="1229"/>
                      <a:pt x="4289" y="169"/>
                      <a:pt x="4616" y="58"/>
                    </a:cubicBezTo>
                    <a:cubicBezTo>
                      <a:pt x="4943" y="-53"/>
                      <a:pt x="5086" y="285"/>
                      <a:pt x="5365" y="427"/>
                    </a:cubicBezTo>
                    <a:cubicBezTo>
                      <a:pt x="5644" y="569"/>
                      <a:pt x="5718" y="-74"/>
                      <a:pt x="6155" y="7"/>
                    </a:cubicBezTo>
                    <a:cubicBezTo>
                      <a:pt x="6517" y="50"/>
                      <a:pt x="6590" y="944"/>
                      <a:pt x="6824" y="947"/>
                    </a:cubicBezTo>
                    <a:cubicBezTo>
                      <a:pt x="7058" y="951"/>
                      <a:pt x="7405" y="603"/>
                      <a:pt x="7691" y="930"/>
                    </a:cubicBezTo>
                    <a:cubicBezTo>
                      <a:pt x="7977" y="1257"/>
                      <a:pt x="7952" y="1807"/>
                      <a:pt x="8540" y="2911"/>
                    </a:cubicBezTo>
                    <a:cubicBezTo>
                      <a:pt x="8902" y="3790"/>
                      <a:pt x="9155" y="3562"/>
                      <a:pt x="9396" y="4676"/>
                    </a:cubicBezTo>
                    <a:cubicBezTo>
                      <a:pt x="9556" y="5213"/>
                      <a:pt x="9549" y="5994"/>
                      <a:pt x="9634" y="6737"/>
                    </a:cubicBezTo>
                    <a:cubicBezTo>
                      <a:pt x="9734" y="7631"/>
                      <a:pt x="10070" y="10081"/>
                      <a:pt x="9998" y="10037"/>
                    </a:cubicBezTo>
                    <a:cubicBezTo>
                      <a:pt x="10044" y="10359"/>
                      <a:pt x="9525" y="7263"/>
                      <a:pt x="9263" y="6287"/>
                    </a:cubicBezTo>
                    <a:cubicBezTo>
                      <a:pt x="8525" y="4969"/>
                      <a:pt x="8814" y="4578"/>
                      <a:pt x="8341" y="3900"/>
                    </a:cubicBezTo>
                    <a:cubicBezTo>
                      <a:pt x="7781" y="3180"/>
                      <a:pt x="7421" y="3727"/>
                      <a:pt x="7002" y="3452"/>
                    </a:cubicBezTo>
                    <a:cubicBezTo>
                      <a:pt x="6583" y="3177"/>
                      <a:pt x="6210" y="2361"/>
                      <a:pt x="5826" y="2248"/>
                    </a:cubicBezTo>
                    <a:cubicBezTo>
                      <a:pt x="5442" y="2135"/>
                      <a:pt x="5175" y="2844"/>
                      <a:pt x="4696" y="2775"/>
                    </a:cubicBezTo>
                    <a:cubicBezTo>
                      <a:pt x="4159" y="2781"/>
                      <a:pt x="4069" y="2182"/>
                      <a:pt x="3734" y="2288"/>
                    </a:cubicBezTo>
                    <a:cubicBezTo>
                      <a:pt x="3402" y="2394"/>
                      <a:pt x="3143" y="3659"/>
                      <a:pt x="2837" y="3687"/>
                    </a:cubicBezTo>
                    <a:cubicBezTo>
                      <a:pt x="2533" y="3716"/>
                      <a:pt x="2350" y="3558"/>
                      <a:pt x="1982" y="3747"/>
                    </a:cubicBezTo>
                    <a:cubicBezTo>
                      <a:pt x="1343" y="4011"/>
                      <a:pt x="1465" y="5127"/>
                      <a:pt x="1115" y="5519"/>
                    </a:cubicBezTo>
                    <a:cubicBezTo>
                      <a:pt x="735" y="5610"/>
                      <a:pt x="6" y="8677"/>
                      <a:pt x="1" y="8429"/>
                    </a:cubicBezTo>
                    <a:cubicBezTo>
                      <a:pt x="-4" y="8180"/>
                      <a:pt x="462" y="5181"/>
                      <a:pt x="671" y="4553"/>
                    </a:cubicBezTo>
                    <a:close/>
                  </a:path>
                </a:pathLst>
              </a:custGeom>
              <a:solidFill>
                <a:srgbClr val="017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6" name="任意多边形 125"/>
              <p:cNvSpPr/>
              <p:nvPr/>
            </p:nvSpPr>
            <p:spPr>
              <a:xfrm>
                <a:off x="6311828" y="937405"/>
                <a:ext cx="255882" cy="307378"/>
              </a:xfrm>
              <a:custGeom>
                <a:avLst/>
                <a:gdLst>
                  <a:gd name="connsiteX0" fmla="*/ 33165 w 255882"/>
                  <a:gd name="connsiteY0" fmla="*/ 0 h 601703"/>
                  <a:gd name="connsiteX1" fmla="*/ 56854 w 255882"/>
                  <a:gd name="connsiteY1" fmla="*/ 4737 h 601703"/>
                  <a:gd name="connsiteX2" fmla="*/ 85281 w 255882"/>
                  <a:gd name="connsiteY2" fmla="*/ 9475 h 601703"/>
                  <a:gd name="connsiteX3" fmla="*/ 104232 w 255882"/>
                  <a:gd name="connsiteY3" fmla="*/ 14213 h 601703"/>
                  <a:gd name="connsiteX4" fmla="*/ 118446 w 255882"/>
                  <a:gd name="connsiteY4" fmla="*/ 23689 h 601703"/>
                  <a:gd name="connsiteX5" fmla="*/ 132659 w 255882"/>
                  <a:gd name="connsiteY5" fmla="*/ 28426 h 601703"/>
                  <a:gd name="connsiteX6" fmla="*/ 146873 w 255882"/>
                  <a:gd name="connsiteY6" fmla="*/ 56853 h 601703"/>
                  <a:gd name="connsiteX7" fmla="*/ 161086 w 255882"/>
                  <a:gd name="connsiteY7" fmla="*/ 71067 h 601703"/>
                  <a:gd name="connsiteX8" fmla="*/ 170562 w 255882"/>
                  <a:gd name="connsiteY8" fmla="*/ 85280 h 601703"/>
                  <a:gd name="connsiteX9" fmla="*/ 184775 w 255882"/>
                  <a:gd name="connsiteY9" fmla="*/ 99494 h 601703"/>
                  <a:gd name="connsiteX10" fmla="*/ 217940 w 255882"/>
                  <a:gd name="connsiteY10" fmla="*/ 142134 h 601703"/>
                  <a:gd name="connsiteX11" fmla="*/ 222678 w 255882"/>
                  <a:gd name="connsiteY11" fmla="*/ 156348 h 601703"/>
                  <a:gd name="connsiteX12" fmla="*/ 227416 w 255882"/>
                  <a:gd name="connsiteY12" fmla="*/ 175299 h 601703"/>
                  <a:gd name="connsiteX13" fmla="*/ 236891 w 255882"/>
                  <a:gd name="connsiteY13" fmla="*/ 203726 h 601703"/>
                  <a:gd name="connsiteX14" fmla="*/ 232154 w 255882"/>
                  <a:gd name="connsiteY14" fmla="*/ 246366 h 601703"/>
                  <a:gd name="connsiteX15" fmla="*/ 222678 w 255882"/>
                  <a:gd name="connsiteY15" fmla="*/ 260580 h 601703"/>
                  <a:gd name="connsiteX16" fmla="*/ 194251 w 255882"/>
                  <a:gd name="connsiteY16" fmla="*/ 289007 h 601703"/>
                  <a:gd name="connsiteX17" fmla="*/ 184775 w 255882"/>
                  <a:gd name="connsiteY17" fmla="*/ 303220 h 601703"/>
                  <a:gd name="connsiteX18" fmla="*/ 170562 w 255882"/>
                  <a:gd name="connsiteY18" fmla="*/ 312696 h 601703"/>
                  <a:gd name="connsiteX19" fmla="*/ 137397 w 255882"/>
                  <a:gd name="connsiteY19" fmla="*/ 336385 h 601703"/>
                  <a:gd name="connsiteX20" fmla="*/ 104232 w 255882"/>
                  <a:gd name="connsiteY20" fmla="*/ 345861 h 601703"/>
                  <a:gd name="connsiteX21" fmla="*/ 85281 w 255882"/>
                  <a:gd name="connsiteY21" fmla="*/ 355336 h 601703"/>
                  <a:gd name="connsiteX22" fmla="*/ 56854 w 255882"/>
                  <a:gd name="connsiteY22" fmla="*/ 364812 h 601703"/>
                  <a:gd name="connsiteX23" fmla="*/ 28427 w 255882"/>
                  <a:gd name="connsiteY23" fmla="*/ 360074 h 601703"/>
                  <a:gd name="connsiteX24" fmla="*/ 18951 w 255882"/>
                  <a:gd name="connsiteY24" fmla="*/ 345861 h 601703"/>
                  <a:gd name="connsiteX25" fmla="*/ 0 w 255882"/>
                  <a:gd name="connsiteY25" fmla="*/ 312696 h 601703"/>
                  <a:gd name="connsiteX26" fmla="*/ 4738 w 255882"/>
                  <a:gd name="connsiteY26" fmla="*/ 270055 h 601703"/>
                  <a:gd name="connsiteX27" fmla="*/ 18951 w 255882"/>
                  <a:gd name="connsiteY27" fmla="*/ 260580 h 601703"/>
                  <a:gd name="connsiteX28" fmla="*/ 165824 w 255882"/>
                  <a:gd name="connsiteY28" fmla="*/ 265318 h 601703"/>
                  <a:gd name="connsiteX29" fmla="*/ 194251 w 255882"/>
                  <a:gd name="connsiteY29" fmla="*/ 274793 h 601703"/>
                  <a:gd name="connsiteX30" fmla="*/ 208464 w 255882"/>
                  <a:gd name="connsiteY30" fmla="*/ 284269 h 601703"/>
                  <a:gd name="connsiteX31" fmla="*/ 246367 w 255882"/>
                  <a:gd name="connsiteY31" fmla="*/ 326909 h 601703"/>
                  <a:gd name="connsiteX32" fmla="*/ 255843 w 255882"/>
                  <a:gd name="connsiteY32" fmla="*/ 355336 h 601703"/>
                  <a:gd name="connsiteX33" fmla="*/ 251105 w 255882"/>
                  <a:gd name="connsiteY33" fmla="*/ 431141 h 601703"/>
                  <a:gd name="connsiteX34" fmla="*/ 246367 w 255882"/>
                  <a:gd name="connsiteY34" fmla="*/ 445355 h 601703"/>
                  <a:gd name="connsiteX35" fmla="*/ 232154 w 255882"/>
                  <a:gd name="connsiteY35" fmla="*/ 464306 h 601703"/>
                  <a:gd name="connsiteX36" fmla="*/ 217940 w 255882"/>
                  <a:gd name="connsiteY36" fmla="*/ 473782 h 601703"/>
                  <a:gd name="connsiteX37" fmla="*/ 208464 w 255882"/>
                  <a:gd name="connsiteY37" fmla="*/ 487995 h 601703"/>
                  <a:gd name="connsiteX38" fmla="*/ 180037 w 255882"/>
                  <a:gd name="connsiteY38" fmla="*/ 497471 h 601703"/>
                  <a:gd name="connsiteX39" fmla="*/ 151611 w 255882"/>
                  <a:gd name="connsiteY39" fmla="*/ 516422 h 601703"/>
                  <a:gd name="connsiteX40" fmla="*/ 108970 w 255882"/>
                  <a:gd name="connsiteY40" fmla="*/ 530636 h 601703"/>
                  <a:gd name="connsiteX41" fmla="*/ 94757 w 255882"/>
                  <a:gd name="connsiteY41" fmla="*/ 535374 h 601703"/>
                  <a:gd name="connsiteX42" fmla="*/ 80543 w 255882"/>
                  <a:gd name="connsiteY42" fmla="*/ 540111 h 601703"/>
                  <a:gd name="connsiteX43" fmla="*/ 33165 w 255882"/>
                  <a:gd name="connsiteY43" fmla="*/ 521160 h 601703"/>
                  <a:gd name="connsiteX44" fmla="*/ 28427 w 255882"/>
                  <a:gd name="connsiteY44" fmla="*/ 506947 h 601703"/>
                  <a:gd name="connsiteX45" fmla="*/ 33165 w 255882"/>
                  <a:gd name="connsiteY45" fmla="*/ 483258 h 601703"/>
                  <a:gd name="connsiteX46" fmla="*/ 47378 w 255882"/>
                  <a:gd name="connsiteY46" fmla="*/ 478520 h 601703"/>
                  <a:gd name="connsiteX47" fmla="*/ 71068 w 255882"/>
                  <a:gd name="connsiteY47" fmla="*/ 473782 h 601703"/>
                  <a:gd name="connsiteX48" fmla="*/ 142135 w 255882"/>
                  <a:gd name="connsiteY48" fmla="*/ 478520 h 601703"/>
                  <a:gd name="connsiteX49" fmla="*/ 170562 w 255882"/>
                  <a:gd name="connsiteY49" fmla="*/ 497471 h 601703"/>
                  <a:gd name="connsiteX50" fmla="*/ 180037 w 255882"/>
                  <a:gd name="connsiteY50" fmla="*/ 511684 h 601703"/>
                  <a:gd name="connsiteX51" fmla="*/ 180037 w 255882"/>
                  <a:gd name="connsiteY51" fmla="*/ 578014 h 601703"/>
                  <a:gd name="connsiteX52" fmla="*/ 151611 w 255882"/>
                  <a:gd name="connsiteY52" fmla="*/ 596965 h 601703"/>
                  <a:gd name="connsiteX53" fmla="*/ 146873 w 255882"/>
                  <a:gd name="connsiteY53" fmla="*/ 601703 h 60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55882" h="601703">
                    <a:moveTo>
                      <a:pt x="33165" y="0"/>
                    </a:moveTo>
                    <a:lnTo>
                      <a:pt x="56854" y="4737"/>
                    </a:lnTo>
                    <a:cubicBezTo>
                      <a:pt x="66305" y="6455"/>
                      <a:pt x="75861" y="7591"/>
                      <a:pt x="85281" y="9475"/>
                    </a:cubicBezTo>
                    <a:cubicBezTo>
                      <a:pt x="91666" y="10752"/>
                      <a:pt x="97915" y="12634"/>
                      <a:pt x="104232" y="14213"/>
                    </a:cubicBezTo>
                    <a:cubicBezTo>
                      <a:pt x="108970" y="17372"/>
                      <a:pt x="113353" y="21142"/>
                      <a:pt x="118446" y="23689"/>
                    </a:cubicBezTo>
                    <a:cubicBezTo>
                      <a:pt x="122913" y="25922"/>
                      <a:pt x="128759" y="25306"/>
                      <a:pt x="132659" y="28426"/>
                    </a:cubicBezTo>
                    <a:cubicBezTo>
                      <a:pt x="148633" y="41205"/>
                      <a:pt x="137065" y="42140"/>
                      <a:pt x="146873" y="56853"/>
                    </a:cubicBezTo>
                    <a:cubicBezTo>
                      <a:pt x="150590" y="62428"/>
                      <a:pt x="156797" y="65920"/>
                      <a:pt x="161086" y="71067"/>
                    </a:cubicBezTo>
                    <a:cubicBezTo>
                      <a:pt x="164731" y="75441"/>
                      <a:pt x="166917" y="80906"/>
                      <a:pt x="170562" y="85280"/>
                    </a:cubicBezTo>
                    <a:cubicBezTo>
                      <a:pt x="174851" y="90427"/>
                      <a:pt x="180661" y="94205"/>
                      <a:pt x="184775" y="99494"/>
                    </a:cubicBezTo>
                    <a:cubicBezTo>
                      <a:pt x="224440" y="150492"/>
                      <a:pt x="185675" y="109869"/>
                      <a:pt x="217940" y="142134"/>
                    </a:cubicBezTo>
                    <a:cubicBezTo>
                      <a:pt x="219519" y="146872"/>
                      <a:pt x="221306" y="151546"/>
                      <a:pt x="222678" y="156348"/>
                    </a:cubicBezTo>
                    <a:cubicBezTo>
                      <a:pt x="224467" y="162609"/>
                      <a:pt x="225545" y="169062"/>
                      <a:pt x="227416" y="175299"/>
                    </a:cubicBezTo>
                    <a:cubicBezTo>
                      <a:pt x="230286" y="184866"/>
                      <a:pt x="236891" y="203726"/>
                      <a:pt x="236891" y="203726"/>
                    </a:cubicBezTo>
                    <a:cubicBezTo>
                      <a:pt x="235312" y="217939"/>
                      <a:pt x="235622" y="232492"/>
                      <a:pt x="232154" y="246366"/>
                    </a:cubicBezTo>
                    <a:cubicBezTo>
                      <a:pt x="230773" y="251890"/>
                      <a:pt x="226461" y="256324"/>
                      <a:pt x="222678" y="260580"/>
                    </a:cubicBezTo>
                    <a:cubicBezTo>
                      <a:pt x="213775" y="270596"/>
                      <a:pt x="201685" y="277857"/>
                      <a:pt x="194251" y="289007"/>
                    </a:cubicBezTo>
                    <a:cubicBezTo>
                      <a:pt x="191092" y="293745"/>
                      <a:pt x="188801" y="299194"/>
                      <a:pt x="184775" y="303220"/>
                    </a:cubicBezTo>
                    <a:cubicBezTo>
                      <a:pt x="180749" y="307246"/>
                      <a:pt x="175195" y="309386"/>
                      <a:pt x="170562" y="312696"/>
                    </a:cubicBezTo>
                    <a:cubicBezTo>
                      <a:pt x="165555" y="316273"/>
                      <a:pt x="144840" y="332663"/>
                      <a:pt x="137397" y="336385"/>
                    </a:cubicBezTo>
                    <a:cubicBezTo>
                      <a:pt x="125943" y="342112"/>
                      <a:pt x="116377" y="341307"/>
                      <a:pt x="104232" y="345861"/>
                    </a:cubicBezTo>
                    <a:cubicBezTo>
                      <a:pt x="97619" y="348341"/>
                      <a:pt x="91838" y="352713"/>
                      <a:pt x="85281" y="355336"/>
                    </a:cubicBezTo>
                    <a:cubicBezTo>
                      <a:pt x="76007" y="359046"/>
                      <a:pt x="56854" y="364812"/>
                      <a:pt x="56854" y="364812"/>
                    </a:cubicBezTo>
                    <a:cubicBezTo>
                      <a:pt x="47378" y="363233"/>
                      <a:pt x="37019" y="364370"/>
                      <a:pt x="28427" y="360074"/>
                    </a:cubicBezTo>
                    <a:cubicBezTo>
                      <a:pt x="23334" y="357528"/>
                      <a:pt x="21776" y="350805"/>
                      <a:pt x="18951" y="345861"/>
                    </a:cubicBezTo>
                    <a:cubicBezTo>
                      <a:pt x="-5093" y="303783"/>
                      <a:pt x="23087" y="347323"/>
                      <a:pt x="0" y="312696"/>
                    </a:cubicBezTo>
                    <a:cubicBezTo>
                      <a:pt x="1579" y="298482"/>
                      <a:pt x="-149" y="283495"/>
                      <a:pt x="4738" y="270055"/>
                    </a:cubicBezTo>
                    <a:cubicBezTo>
                      <a:pt x="6684" y="264704"/>
                      <a:pt x="13260" y="260747"/>
                      <a:pt x="18951" y="260580"/>
                    </a:cubicBezTo>
                    <a:lnTo>
                      <a:pt x="165824" y="265318"/>
                    </a:lnTo>
                    <a:cubicBezTo>
                      <a:pt x="175300" y="268476"/>
                      <a:pt x="185941" y="269252"/>
                      <a:pt x="194251" y="274793"/>
                    </a:cubicBezTo>
                    <a:cubicBezTo>
                      <a:pt x="198989" y="277952"/>
                      <a:pt x="204208" y="280486"/>
                      <a:pt x="208464" y="284269"/>
                    </a:cubicBezTo>
                    <a:cubicBezTo>
                      <a:pt x="235016" y="307872"/>
                      <a:pt x="231965" y="305307"/>
                      <a:pt x="246367" y="326909"/>
                    </a:cubicBezTo>
                    <a:cubicBezTo>
                      <a:pt x="249526" y="336385"/>
                      <a:pt x="256466" y="345367"/>
                      <a:pt x="255843" y="355336"/>
                    </a:cubicBezTo>
                    <a:cubicBezTo>
                      <a:pt x="254264" y="380604"/>
                      <a:pt x="253755" y="405962"/>
                      <a:pt x="251105" y="431141"/>
                    </a:cubicBezTo>
                    <a:cubicBezTo>
                      <a:pt x="250582" y="436108"/>
                      <a:pt x="248845" y="441019"/>
                      <a:pt x="246367" y="445355"/>
                    </a:cubicBezTo>
                    <a:cubicBezTo>
                      <a:pt x="242449" y="452211"/>
                      <a:pt x="237737" y="458723"/>
                      <a:pt x="232154" y="464306"/>
                    </a:cubicBezTo>
                    <a:cubicBezTo>
                      <a:pt x="228127" y="468333"/>
                      <a:pt x="222678" y="470623"/>
                      <a:pt x="217940" y="473782"/>
                    </a:cubicBezTo>
                    <a:cubicBezTo>
                      <a:pt x="214781" y="478520"/>
                      <a:pt x="213293" y="484977"/>
                      <a:pt x="208464" y="487995"/>
                    </a:cubicBezTo>
                    <a:cubicBezTo>
                      <a:pt x="199994" y="493289"/>
                      <a:pt x="180037" y="497471"/>
                      <a:pt x="180037" y="497471"/>
                    </a:cubicBezTo>
                    <a:cubicBezTo>
                      <a:pt x="170562" y="503788"/>
                      <a:pt x="162415" y="512821"/>
                      <a:pt x="151611" y="516422"/>
                    </a:cubicBezTo>
                    <a:lnTo>
                      <a:pt x="108970" y="530636"/>
                    </a:lnTo>
                    <a:lnTo>
                      <a:pt x="94757" y="535374"/>
                    </a:lnTo>
                    <a:lnTo>
                      <a:pt x="80543" y="540111"/>
                    </a:lnTo>
                    <a:cubicBezTo>
                      <a:pt x="46851" y="535900"/>
                      <a:pt x="45294" y="545417"/>
                      <a:pt x="33165" y="521160"/>
                    </a:cubicBezTo>
                    <a:cubicBezTo>
                      <a:pt x="30932" y="516693"/>
                      <a:pt x="30006" y="511685"/>
                      <a:pt x="28427" y="506947"/>
                    </a:cubicBezTo>
                    <a:cubicBezTo>
                      <a:pt x="30006" y="499051"/>
                      <a:pt x="28698" y="489958"/>
                      <a:pt x="33165" y="483258"/>
                    </a:cubicBezTo>
                    <a:cubicBezTo>
                      <a:pt x="35935" y="479103"/>
                      <a:pt x="42533" y="479731"/>
                      <a:pt x="47378" y="478520"/>
                    </a:cubicBezTo>
                    <a:cubicBezTo>
                      <a:pt x="55191" y="476567"/>
                      <a:pt x="63171" y="475361"/>
                      <a:pt x="71068" y="473782"/>
                    </a:cubicBezTo>
                    <a:cubicBezTo>
                      <a:pt x="94757" y="475361"/>
                      <a:pt x="119039" y="473021"/>
                      <a:pt x="142135" y="478520"/>
                    </a:cubicBezTo>
                    <a:cubicBezTo>
                      <a:pt x="153214" y="481158"/>
                      <a:pt x="170562" y="497471"/>
                      <a:pt x="170562" y="497471"/>
                    </a:cubicBezTo>
                    <a:cubicBezTo>
                      <a:pt x="173720" y="502209"/>
                      <a:pt x="177491" y="506591"/>
                      <a:pt x="180037" y="511684"/>
                    </a:cubicBezTo>
                    <a:cubicBezTo>
                      <a:pt x="189589" y="530789"/>
                      <a:pt x="187678" y="561639"/>
                      <a:pt x="180037" y="578014"/>
                    </a:cubicBezTo>
                    <a:cubicBezTo>
                      <a:pt x="175221" y="588334"/>
                      <a:pt x="159664" y="588912"/>
                      <a:pt x="151611" y="596965"/>
                    </a:cubicBezTo>
                    <a:lnTo>
                      <a:pt x="146873" y="601703"/>
                    </a:lnTo>
                  </a:path>
                </a:pathLst>
              </a:custGeom>
              <a:noFill/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278294" y="2611293"/>
            <a:ext cx="1635412" cy="1635413"/>
            <a:chOff x="5278294" y="2611293"/>
            <a:chExt cx="1635412" cy="1635413"/>
          </a:xfrm>
        </p:grpSpPr>
        <p:sp>
          <p:nvSpPr>
            <p:cNvPr id="7" name="椭圆 6"/>
            <p:cNvSpPr/>
            <p:nvPr/>
          </p:nvSpPr>
          <p:spPr>
            <a:xfrm>
              <a:off x="5278294" y="2611294"/>
              <a:ext cx="1635412" cy="1635412"/>
            </a:xfrm>
            <a:prstGeom prst="ellipse">
              <a:avLst/>
            </a:prstGeom>
            <a:noFill/>
            <a:ln w="47625">
              <a:solidFill>
                <a:srgbClr val="0172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0" name="直接连接符 9"/>
            <p:cNvCxnSpPr>
              <a:stCxn id="7" idx="2"/>
            </p:cNvCxnSpPr>
            <p:nvPr/>
          </p:nvCxnSpPr>
          <p:spPr>
            <a:xfrm>
              <a:off x="5278294" y="3429000"/>
              <a:ext cx="137783" cy="0"/>
            </a:xfrm>
            <a:prstGeom prst="line">
              <a:avLst/>
            </a:prstGeom>
            <a:ln w="34925">
              <a:solidFill>
                <a:srgbClr val="0172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6760919" y="3429000"/>
              <a:ext cx="137783" cy="0"/>
            </a:xfrm>
            <a:prstGeom prst="line">
              <a:avLst/>
            </a:prstGeom>
            <a:ln w="34925">
              <a:solidFill>
                <a:srgbClr val="0172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rot="5400000">
              <a:off x="6043429" y="2680185"/>
              <a:ext cx="137783" cy="0"/>
            </a:xfrm>
            <a:prstGeom prst="line">
              <a:avLst/>
            </a:prstGeom>
            <a:ln w="34925">
              <a:solidFill>
                <a:srgbClr val="0172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rot="5400000">
              <a:off x="6043429" y="4153487"/>
              <a:ext cx="137783" cy="0"/>
            </a:xfrm>
            <a:prstGeom prst="line">
              <a:avLst/>
            </a:prstGeom>
            <a:ln w="34925">
              <a:solidFill>
                <a:srgbClr val="0172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流程图: 终止 17"/>
          <p:cNvSpPr/>
          <p:nvPr/>
        </p:nvSpPr>
        <p:spPr>
          <a:xfrm>
            <a:off x="1007519" y="2787673"/>
            <a:ext cx="4036606" cy="2678195"/>
          </a:xfrm>
          <a:prstGeom prst="flowChartTerminator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363352" y="3461252"/>
            <a:ext cx="3326920" cy="153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447356" y="321686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Microsoft JhengHei UI Light" panose="020B0304030504040204" pitchFamily="34" charset="-122"/>
              </a:rPr>
              <a:t>第一部分</a:t>
            </a:r>
          </a:p>
        </p:txBody>
      </p:sp>
      <p:sp>
        <p:nvSpPr>
          <p:cNvPr id="157" name="矩形 156"/>
          <p:cNvSpPr/>
          <p:nvPr/>
        </p:nvSpPr>
        <p:spPr>
          <a:xfrm>
            <a:off x="7754822" y="2069382"/>
            <a:ext cx="3371718" cy="153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9932359" y="5513882"/>
            <a:ext cx="1565914" cy="856203"/>
            <a:chOff x="9607460" y="5349167"/>
            <a:chExt cx="1801445" cy="984986"/>
          </a:xfrm>
        </p:grpSpPr>
        <p:sp>
          <p:nvSpPr>
            <p:cNvPr id="160" name="椭圆 159"/>
            <p:cNvSpPr/>
            <p:nvPr/>
          </p:nvSpPr>
          <p:spPr>
            <a:xfrm flipH="1">
              <a:off x="9872191" y="6050411"/>
              <a:ext cx="1271982" cy="283742"/>
            </a:xfrm>
            <a:prstGeom prst="ellipse">
              <a:avLst/>
            </a:prstGeom>
            <a:solidFill>
              <a:srgbClr val="57B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900" dirty="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9607460" y="5349167"/>
              <a:ext cx="1801445" cy="908991"/>
              <a:chOff x="4355310" y="3073562"/>
              <a:chExt cx="3470988" cy="1751426"/>
            </a:xfrm>
          </p:grpSpPr>
          <p:sp>
            <p:nvSpPr>
              <p:cNvPr id="29" name="任意多边形 28"/>
              <p:cNvSpPr/>
              <p:nvPr/>
            </p:nvSpPr>
            <p:spPr>
              <a:xfrm rot="10800000">
                <a:off x="4355310" y="3073565"/>
                <a:ext cx="3470988" cy="1751423"/>
              </a:xfrm>
              <a:custGeom>
                <a:avLst/>
                <a:gdLst>
                  <a:gd name="connsiteX0" fmla="*/ 1735494 w 3470988"/>
                  <a:gd name="connsiteY0" fmla="*/ 0 h 1751423"/>
                  <a:gd name="connsiteX1" fmla="*/ 3470988 w 3470988"/>
                  <a:gd name="connsiteY1" fmla="*/ 1735494 h 1751423"/>
                  <a:gd name="connsiteX2" fmla="*/ 3470184 w 3470988"/>
                  <a:gd name="connsiteY2" fmla="*/ 1751423 h 1751423"/>
                  <a:gd name="connsiteX3" fmla="*/ 805 w 3470988"/>
                  <a:gd name="connsiteY3" fmla="*/ 1751423 h 1751423"/>
                  <a:gd name="connsiteX4" fmla="*/ 0 w 3470988"/>
                  <a:gd name="connsiteY4" fmla="*/ 1735494 h 1751423"/>
                  <a:gd name="connsiteX5" fmla="*/ 1735494 w 3470988"/>
                  <a:gd name="connsiteY5" fmla="*/ 0 h 17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142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184" y="1751423"/>
                    </a:lnTo>
                    <a:lnTo>
                      <a:pt x="805" y="175142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61B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10800000">
                <a:off x="4549695" y="3073562"/>
                <a:ext cx="3055435" cy="1531892"/>
              </a:xfrm>
              <a:custGeom>
                <a:avLst/>
                <a:gdLst>
                  <a:gd name="connsiteX0" fmla="*/ 1735494 w 3470988"/>
                  <a:gd name="connsiteY0" fmla="*/ 0 h 1754913"/>
                  <a:gd name="connsiteX1" fmla="*/ 3470988 w 3470988"/>
                  <a:gd name="connsiteY1" fmla="*/ 1735494 h 1754913"/>
                  <a:gd name="connsiteX2" fmla="*/ 3470007 w 3470988"/>
                  <a:gd name="connsiteY2" fmla="*/ 1754913 h 1754913"/>
                  <a:gd name="connsiteX3" fmla="*/ 981 w 3470988"/>
                  <a:gd name="connsiteY3" fmla="*/ 1754913 h 1754913"/>
                  <a:gd name="connsiteX4" fmla="*/ 0 w 3470988"/>
                  <a:gd name="connsiteY4" fmla="*/ 1735494 h 1754913"/>
                  <a:gd name="connsiteX5" fmla="*/ 1735494 w 3470988"/>
                  <a:gd name="connsiteY5" fmla="*/ 0 h 175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0988" h="1754913">
                    <a:moveTo>
                      <a:pt x="1735494" y="0"/>
                    </a:moveTo>
                    <a:cubicBezTo>
                      <a:pt x="2693981" y="0"/>
                      <a:pt x="3470988" y="777007"/>
                      <a:pt x="3470988" y="1735494"/>
                    </a:cubicBezTo>
                    <a:lnTo>
                      <a:pt x="3470007" y="1754913"/>
                    </a:lnTo>
                    <a:lnTo>
                      <a:pt x="981" y="1754913"/>
                    </a:lnTo>
                    <a:lnTo>
                      <a:pt x="0" y="1735494"/>
                    </a:lnTo>
                    <a:cubicBezTo>
                      <a:pt x="0" y="777007"/>
                      <a:pt x="777007" y="0"/>
                      <a:pt x="1735494" y="0"/>
                    </a:cubicBezTo>
                    <a:close/>
                  </a:path>
                </a:pathLst>
              </a:custGeom>
              <a:solidFill>
                <a:srgbClr val="FF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泪滴形 12"/>
              <p:cNvSpPr/>
              <p:nvPr/>
            </p:nvSpPr>
            <p:spPr>
              <a:xfrm>
                <a:off x="4815512" y="3637405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2" name="泪滴形 12"/>
              <p:cNvSpPr/>
              <p:nvPr/>
            </p:nvSpPr>
            <p:spPr>
              <a:xfrm rot="20531963">
                <a:off x="5135863" y="3949276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3" name="泪滴形 12"/>
              <p:cNvSpPr/>
              <p:nvPr/>
            </p:nvSpPr>
            <p:spPr>
              <a:xfrm rot="20037654">
                <a:off x="5507503" y="4216704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4" name="泪滴形 12"/>
              <p:cNvSpPr/>
              <p:nvPr/>
            </p:nvSpPr>
            <p:spPr>
              <a:xfrm rot="18518226">
                <a:off x="5989634" y="4334131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5" name="泪滴形 12"/>
              <p:cNvSpPr/>
              <p:nvPr/>
            </p:nvSpPr>
            <p:spPr>
              <a:xfrm rot="15313657">
                <a:off x="7128493" y="3618442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6" name="泪滴形 12"/>
              <p:cNvSpPr/>
              <p:nvPr/>
            </p:nvSpPr>
            <p:spPr>
              <a:xfrm rot="15633427">
                <a:off x="6814363" y="3934790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7" name="泪滴形 12"/>
              <p:cNvSpPr/>
              <p:nvPr/>
            </p:nvSpPr>
            <p:spPr>
              <a:xfrm rot="16711497">
                <a:off x="6489857" y="4186683"/>
                <a:ext cx="215978" cy="202103"/>
              </a:xfrm>
              <a:custGeom>
                <a:avLst/>
                <a:gdLst>
                  <a:gd name="connsiteX0" fmla="*/ 0 w 1556951"/>
                  <a:gd name="connsiteY0" fmla="*/ 778476 h 1556951"/>
                  <a:gd name="connsiteX1" fmla="*/ 778476 w 1556951"/>
                  <a:gd name="connsiteY1" fmla="*/ 0 h 1556951"/>
                  <a:gd name="connsiteX2" fmla="*/ 1556951 w 1556951"/>
                  <a:gd name="connsiteY2" fmla="*/ 0 h 1556951"/>
                  <a:gd name="connsiteX3" fmla="*/ 1556951 w 1556951"/>
                  <a:gd name="connsiteY3" fmla="*/ 778476 h 1556951"/>
                  <a:gd name="connsiteX4" fmla="*/ 778475 w 1556951"/>
                  <a:gd name="connsiteY4" fmla="*/ 1556952 h 1556951"/>
                  <a:gd name="connsiteX5" fmla="*/ -1 w 1556951"/>
                  <a:gd name="connsiteY5" fmla="*/ 778476 h 1556951"/>
                  <a:gd name="connsiteX6" fmla="*/ 0 w 1556951"/>
                  <a:gd name="connsiteY6" fmla="*/ 778476 h 1556951"/>
                  <a:gd name="connsiteX0-1" fmla="*/ 1 w 1556952"/>
                  <a:gd name="connsiteY0-2" fmla="*/ 778476 h 1556952"/>
                  <a:gd name="connsiteX1-3" fmla="*/ 778477 w 1556952"/>
                  <a:gd name="connsiteY1-4" fmla="*/ 0 h 1556952"/>
                  <a:gd name="connsiteX2-5" fmla="*/ 1556952 w 1556952"/>
                  <a:gd name="connsiteY2-6" fmla="*/ 0 h 1556952"/>
                  <a:gd name="connsiteX3-7" fmla="*/ 1421028 w 1556952"/>
                  <a:gd name="connsiteY3-8" fmla="*/ 1062681 h 1556952"/>
                  <a:gd name="connsiteX4-9" fmla="*/ 778476 w 1556952"/>
                  <a:gd name="connsiteY4-10" fmla="*/ 1556952 h 1556952"/>
                  <a:gd name="connsiteX5-11" fmla="*/ 0 w 1556952"/>
                  <a:gd name="connsiteY5-12" fmla="*/ 778476 h 1556952"/>
                  <a:gd name="connsiteX6-13" fmla="*/ 1 w 1556952"/>
                  <a:gd name="connsiteY6-14" fmla="*/ 778476 h 1556952"/>
                  <a:gd name="connsiteX0-15" fmla="*/ 19 w 1556970"/>
                  <a:gd name="connsiteY0-16" fmla="*/ 778476 h 1532238"/>
                  <a:gd name="connsiteX1-17" fmla="*/ 778495 w 1556970"/>
                  <a:gd name="connsiteY1-18" fmla="*/ 0 h 1532238"/>
                  <a:gd name="connsiteX2-19" fmla="*/ 1556970 w 1556970"/>
                  <a:gd name="connsiteY2-20" fmla="*/ 0 h 1532238"/>
                  <a:gd name="connsiteX3-21" fmla="*/ 1421046 w 1556970"/>
                  <a:gd name="connsiteY3-22" fmla="*/ 1062681 h 1532238"/>
                  <a:gd name="connsiteX4-23" fmla="*/ 420148 w 1556970"/>
                  <a:gd name="connsiteY4-24" fmla="*/ 1532238 h 1532238"/>
                  <a:gd name="connsiteX5-25" fmla="*/ 18 w 1556970"/>
                  <a:gd name="connsiteY5-26" fmla="*/ 778476 h 1532238"/>
                  <a:gd name="connsiteX6-27" fmla="*/ 19 w 1556970"/>
                  <a:gd name="connsiteY6-28" fmla="*/ 778476 h 1532238"/>
                  <a:gd name="connsiteX0-29" fmla="*/ 37089 w 1556970"/>
                  <a:gd name="connsiteY0-30" fmla="*/ 568411 h 1532238"/>
                  <a:gd name="connsiteX1-31" fmla="*/ 778495 w 1556970"/>
                  <a:gd name="connsiteY1-32" fmla="*/ 0 h 1532238"/>
                  <a:gd name="connsiteX2-33" fmla="*/ 1556970 w 1556970"/>
                  <a:gd name="connsiteY2-34" fmla="*/ 0 h 1532238"/>
                  <a:gd name="connsiteX3-35" fmla="*/ 1421046 w 1556970"/>
                  <a:gd name="connsiteY3-36" fmla="*/ 1062681 h 1532238"/>
                  <a:gd name="connsiteX4-37" fmla="*/ 420148 w 1556970"/>
                  <a:gd name="connsiteY4-38" fmla="*/ 1532238 h 1532238"/>
                  <a:gd name="connsiteX5-39" fmla="*/ 18 w 1556970"/>
                  <a:gd name="connsiteY5-40" fmla="*/ 778476 h 1532238"/>
                  <a:gd name="connsiteX6-41" fmla="*/ 37089 w 1556970"/>
                  <a:gd name="connsiteY6-42" fmla="*/ 568411 h 1532238"/>
                  <a:gd name="connsiteX0-43" fmla="*/ 37089 w 1556970"/>
                  <a:gd name="connsiteY0-44" fmla="*/ 605481 h 1569308"/>
                  <a:gd name="connsiteX1-45" fmla="*/ 1075057 w 1556970"/>
                  <a:gd name="connsiteY1-46" fmla="*/ 0 h 1569308"/>
                  <a:gd name="connsiteX2-47" fmla="*/ 1556970 w 1556970"/>
                  <a:gd name="connsiteY2-48" fmla="*/ 37070 h 1569308"/>
                  <a:gd name="connsiteX3-49" fmla="*/ 1421046 w 1556970"/>
                  <a:gd name="connsiteY3-50" fmla="*/ 1099751 h 1569308"/>
                  <a:gd name="connsiteX4-51" fmla="*/ 420148 w 1556970"/>
                  <a:gd name="connsiteY4-52" fmla="*/ 1569308 h 1569308"/>
                  <a:gd name="connsiteX5-53" fmla="*/ 18 w 1556970"/>
                  <a:gd name="connsiteY5-54" fmla="*/ 815546 h 1569308"/>
                  <a:gd name="connsiteX6-55" fmla="*/ 37089 w 1556970"/>
                  <a:gd name="connsiteY6-56" fmla="*/ 605481 h 1569308"/>
                  <a:gd name="connsiteX0-57" fmla="*/ 37089 w 1557222"/>
                  <a:gd name="connsiteY0-58" fmla="*/ 605481 h 1569308"/>
                  <a:gd name="connsiteX1-59" fmla="*/ 1075057 w 1557222"/>
                  <a:gd name="connsiteY1-60" fmla="*/ 0 h 1569308"/>
                  <a:gd name="connsiteX2-61" fmla="*/ 1556970 w 1557222"/>
                  <a:gd name="connsiteY2-62" fmla="*/ 37070 h 1569308"/>
                  <a:gd name="connsiteX3-63" fmla="*/ 1421046 w 1557222"/>
                  <a:gd name="connsiteY3-64" fmla="*/ 1099751 h 1569308"/>
                  <a:gd name="connsiteX4-65" fmla="*/ 420148 w 1557222"/>
                  <a:gd name="connsiteY4-66" fmla="*/ 1569308 h 1569308"/>
                  <a:gd name="connsiteX5-67" fmla="*/ 18 w 1557222"/>
                  <a:gd name="connsiteY5-68" fmla="*/ 815546 h 1569308"/>
                  <a:gd name="connsiteX6-69" fmla="*/ 37089 w 1557222"/>
                  <a:gd name="connsiteY6-70" fmla="*/ 605481 h 1569308"/>
                  <a:gd name="connsiteX0-71" fmla="*/ 37089 w 1557222"/>
                  <a:gd name="connsiteY0-72" fmla="*/ 605481 h 1569308"/>
                  <a:gd name="connsiteX1-73" fmla="*/ 1075057 w 1557222"/>
                  <a:gd name="connsiteY1-74" fmla="*/ 0 h 1569308"/>
                  <a:gd name="connsiteX2-75" fmla="*/ 1556970 w 1557222"/>
                  <a:gd name="connsiteY2-76" fmla="*/ 37070 h 1569308"/>
                  <a:gd name="connsiteX3-77" fmla="*/ 1421046 w 1557222"/>
                  <a:gd name="connsiteY3-78" fmla="*/ 1099751 h 1569308"/>
                  <a:gd name="connsiteX4-79" fmla="*/ 420148 w 1557222"/>
                  <a:gd name="connsiteY4-80" fmla="*/ 1569308 h 1569308"/>
                  <a:gd name="connsiteX5-81" fmla="*/ 18 w 1557222"/>
                  <a:gd name="connsiteY5-82" fmla="*/ 815546 h 1569308"/>
                  <a:gd name="connsiteX6-83" fmla="*/ 37089 w 1557222"/>
                  <a:gd name="connsiteY6-84" fmla="*/ 605481 h 1569308"/>
                  <a:gd name="connsiteX0-85" fmla="*/ 99293 w 1557222"/>
                  <a:gd name="connsiteY0-86" fmla="*/ 323204 h 1585611"/>
                  <a:gd name="connsiteX1-87" fmla="*/ 1075057 w 1557222"/>
                  <a:gd name="connsiteY1-88" fmla="*/ 16303 h 1585611"/>
                  <a:gd name="connsiteX2-89" fmla="*/ 1556970 w 1557222"/>
                  <a:gd name="connsiteY2-90" fmla="*/ 53373 h 1585611"/>
                  <a:gd name="connsiteX3-91" fmla="*/ 1421046 w 1557222"/>
                  <a:gd name="connsiteY3-92" fmla="*/ 1116054 h 1585611"/>
                  <a:gd name="connsiteX4-93" fmla="*/ 420148 w 1557222"/>
                  <a:gd name="connsiteY4-94" fmla="*/ 1585611 h 1585611"/>
                  <a:gd name="connsiteX5-95" fmla="*/ 18 w 1557222"/>
                  <a:gd name="connsiteY5-96" fmla="*/ 831849 h 1585611"/>
                  <a:gd name="connsiteX6-97" fmla="*/ 99293 w 1557222"/>
                  <a:gd name="connsiteY6-98" fmla="*/ 323204 h 1585611"/>
                  <a:gd name="connsiteX0-99" fmla="*/ 99293 w 1557222"/>
                  <a:gd name="connsiteY0-100" fmla="*/ 321658 h 1584065"/>
                  <a:gd name="connsiteX1-101" fmla="*/ 1075057 w 1557222"/>
                  <a:gd name="connsiteY1-102" fmla="*/ 14757 h 1584065"/>
                  <a:gd name="connsiteX2-103" fmla="*/ 1556970 w 1557222"/>
                  <a:gd name="connsiteY2-104" fmla="*/ 51827 h 1584065"/>
                  <a:gd name="connsiteX3-105" fmla="*/ 1421046 w 1557222"/>
                  <a:gd name="connsiteY3-106" fmla="*/ 1114508 h 1584065"/>
                  <a:gd name="connsiteX4-107" fmla="*/ 420148 w 1557222"/>
                  <a:gd name="connsiteY4-108" fmla="*/ 1584065 h 1584065"/>
                  <a:gd name="connsiteX5-109" fmla="*/ 18 w 1557222"/>
                  <a:gd name="connsiteY5-110" fmla="*/ 830303 h 1584065"/>
                  <a:gd name="connsiteX6-111" fmla="*/ 99293 w 1557222"/>
                  <a:gd name="connsiteY6-112" fmla="*/ 321658 h 1584065"/>
                  <a:gd name="connsiteX0-113" fmla="*/ 99293 w 1557222"/>
                  <a:gd name="connsiteY0-114" fmla="*/ 321658 h 1584065"/>
                  <a:gd name="connsiteX1-115" fmla="*/ 1075057 w 1557222"/>
                  <a:gd name="connsiteY1-116" fmla="*/ 14757 h 1584065"/>
                  <a:gd name="connsiteX2-117" fmla="*/ 1556970 w 1557222"/>
                  <a:gd name="connsiteY2-118" fmla="*/ 51827 h 1584065"/>
                  <a:gd name="connsiteX3-119" fmla="*/ 1421046 w 1557222"/>
                  <a:gd name="connsiteY3-120" fmla="*/ 1114508 h 1584065"/>
                  <a:gd name="connsiteX4-121" fmla="*/ 420148 w 1557222"/>
                  <a:gd name="connsiteY4-122" fmla="*/ 1584065 h 1584065"/>
                  <a:gd name="connsiteX5-123" fmla="*/ 18 w 1557222"/>
                  <a:gd name="connsiteY5-124" fmla="*/ 830303 h 1584065"/>
                  <a:gd name="connsiteX6-125" fmla="*/ 99293 w 1557222"/>
                  <a:gd name="connsiteY6-126" fmla="*/ 321658 h 1584065"/>
                  <a:gd name="connsiteX0-127" fmla="*/ 18 w 1557222"/>
                  <a:gd name="connsiteY0-128" fmla="*/ 815546 h 1569308"/>
                  <a:gd name="connsiteX1-129" fmla="*/ 1075057 w 1557222"/>
                  <a:gd name="connsiteY1-130" fmla="*/ 0 h 1569308"/>
                  <a:gd name="connsiteX2-131" fmla="*/ 1556970 w 1557222"/>
                  <a:gd name="connsiteY2-132" fmla="*/ 37070 h 1569308"/>
                  <a:gd name="connsiteX3-133" fmla="*/ 1421046 w 1557222"/>
                  <a:gd name="connsiteY3-134" fmla="*/ 1099751 h 1569308"/>
                  <a:gd name="connsiteX4-135" fmla="*/ 420148 w 1557222"/>
                  <a:gd name="connsiteY4-136" fmla="*/ 1569308 h 1569308"/>
                  <a:gd name="connsiteX5-137" fmla="*/ 18 w 1557222"/>
                  <a:gd name="connsiteY5-138" fmla="*/ 815546 h 1569308"/>
                  <a:gd name="connsiteX0-139" fmla="*/ 18 w 1557222"/>
                  <a:gd name="connsiteY0-140" fmla="*/ 778476 h 1532238"/>
                  <a:gd name="connsiteX1-141" fmla="*/ 540102 w 1557222"/>
                  <a:gd name="connsiteY1-142" fmla="*/ 74897 h 1532238"/>
                  <a:gd name="connsiteX2-143" fmla="*/ 1556970 w 1557222"/>
                  <a:gd name="connsiteY2-144" fmla="*/ 0 h 1532238"/>
                  <a:gd name="connsiteX3-145" fmla="*/ 1421046 w 1557222"/>
                  <a:gd name="connsiteY3-146" fmla="*/ 1062681 h 1532238"/>
                  <a:gd name="connsiteX4-147" fmla="*/ 420148 w 1557222"/>
                  <a:gd name="connsiteY4-148" fmla="*/ 1532238 h 1532238"/>
                  <a:gd name="connsiteX5-149" fmla="*/ 18 w 1557222"/>
                  <a:gd name="connsiteY5-150" fmla="*/ 778476 h 1532238"/>
                  <a:gd name="connsiteX0-151" fmla="*/ 18 w 1557222"/>
                  <a:gd name="connsiteY0-152" fmla="*/ 790628 h 1544390"/>
                  <a:gd name="connsiteX1-153" fmla="*/ 540102 w 1557222"/>
                  <a:gd name="connsiteY1-154" fmla="*/ 87049 h 1544390"/>
                  <a:gd name="connsiteX2-155" fmla="*/ 1556970 w 1557222"/>
                  <a:gd name="connsiteY2-156" fmla="*/ 12152 h 1544390"/>
                  <a:gd name="connsiteX3-157" fmla="*/ 1421046 w 1557222"/>
                  <a:gd name="connsiteY3-158" fmla="*/ 1074833 h 1544390"/>
                  <a:gd name="connsiteX4-159" fmla="*/ 420148 w 1557222"/>
                  <a:gd name="connsiteY4-160" fmla="*/ 1544390 h 1544390"/>
                  <a:gd name="connsiteX5-161" fmla="*/ 18 w 1557222"/>
                  <a:gd name="connsiteY5-162" fmla="*/ 790628 h 1544390"/>
                  <a:gd name="connsiteX0-163" fmla="*/ 18 w 1557222"/>
                  <a:gd name="connsiteY0-164" fmla="*/ 790628 h 1544390"/>
                  <a:gd name="connsiteX1-165" fmla="*/ 540102 w 1557222"/>
                  <a:gd name="connsiteY1-166" fmla="*/ 87049 h 1544390"/>
                  <a:gd name="connsiteX2-167" fmla="*/ 1556970 w 1557222"/>
                  <a:gd name="connsiteY2-168" fmla="*/ 12152 h 1544390"/>
                  <a:gd name="connsiteX3-169" fmla="*/ 1421046 w 1557222"/>
                  <a:gd name="connsiteY3-170" fmla="*/ 1074833 h 1544390"/>
                  <a:gd name="connsiteX4-171" fmla="*/ 420148 w 1557222"/>
                  <a:gd name="connsiteY4-172" fmla="*/ 1544390 h 1544390"/>
                  <a:gd name="connsiteX5-173" fmla="*/ 18 w 1557222"/>
                  <a:gd name="connsiteY5-174" fmla="*/ 790628 h 1544390"/>
                  <a:gd name="connsiteX0-175" fmla="*/ 18 w 1557222"/>
                  <a:gd name="connsiteY0-176" fmla="*/ 790628 h 1544390"/>
                  <a:gd name="connsiteX1-177" fmla="*/ 540102 w 1557222"/>
                  <a:gd name="connsiteY1-178" fmla="*/ 87049 h 1544390"/>
                  <a:gd name="connsiteX2-179" fmla="*/ 1556970 w 1557222"/>
                  <a:gd name="connsiteY2-180" fmla="*/ 12152 h 1544390"/>
                  <a:gd name="connsiteX3-181" fmla="*/ 1421046 w 1557222"/>
                  <a:gd name="connsiteY3-182" fmla="*/ 1074833 h 1544390"/>
                  <a:gd name="connsiteX4-183" fmla="*/ 420148 w 1557222"/>
                  <a:gd name="connsiteY4-184" fmla="*/ 1544390 h 1544390"/>
                  <a:gd name="connsiteX5-185" fmla="*/ 18 w 1557222"/>
                  <a:gd name="connsiteY5-186" fmla="*/ 790628 h 1544390"/>
                  <a:gd name="connsiteX0-187" fmla="*/ 7385 w 1564589"/>
                  <a:gd name="connsiteY0-188" fmla="*/ 790628 h 1544390"/>
                  <a:gd name="connsiteX1-189" fmla="*/ 547469 w 1564589"/>
                  <a:gd name="connsiteY1-190" fmla="*/ 87049 h 1544390"/>
                  <a:gd name="connsiteX2-191" fmla="*/ 1564337 w 1564589"/>
                  <a:gd name="connsiteY2-192" fmla="*/ 12152 h 1544390"/>
                  <a:gd name="connsiteX3-193" fmla="*/ 1428413 w 1564589"/>
                  <a:gd name="connsiteY3-194" fmla="*/ 1074833 h 1544390"/>
                  <a:gd name="connsiteX4-195" fmla="*/ 427515 w 1564589"/>
                  <a:gd name="connsiteY4-196" fmla="*/ 1544390 h 1544390"/>
                  <a:gd name="connsiteX5-197" fmla="*/ 7385 w 1564589"/>
                  <a:gd name="connsiteY5-198" fmla="*/ 790628 h 1544390"/>
                  <a:gd name="connsiteX0-199" fmla="*/ 7385 w 1564589"/>
                  <a:gd name="connsiteY0-200" fmla="*/ 790628 h 1544390"/>
                  <a:gd name="connsiteX1-201" fmla="*/ 547469 w 1564589"/>
                  <a:gd name="connsiteY1-202" fmla="*/ 87049 h 1544390"/>
                  <a:gd name="connsiteX2-203" fmla="*/ 1564337 w 1564589"/>
                  <a:gd name="connsiteY2-204" fmla="*/ 12152 h 1544390"/>
                  <a:gd name="connsiteX3-205" fmla="*/ 1428413 w 1564589"/>
                  <a:gd name="connsiteY3-206" fmla="*/ 1074833 h 1544390"/>
                  <a:gd name="connsiteX4-207" fmla="*/ 427515 w 1564589"/>
                  <a:gd name="connsiteY4-208" fmla="*/ 1544390 h 1544390"/>
                  <a:gd name="connsiteX5-209" fmla="*/ 7385 w 1564589"/>
                  <a:gd name="connsiteY5-210" fmla="*/ 790628 h 1544390"/>
                  <a:gd name="connsiteX0-211" fmla="*/ 4380 w 1617568"/>
                  <a:gd name="connsiteY0-212" fmla="*/ 784408 h 1544390"/>
                  <a:gd name="connsiteX1-213" fmla="*/ 600448 w 1617568"/>
                  <a:gd name="connsiteY1-214" fmla="*/ 87049 h 1544390"/>
                  <a:gd name="connsiteX2-215" fmla="*/ 1617316 w 1617568"/>
                  <a:gd name="connsiteY2-216" fmla="*/ 12152 h 1544390"/>
                  <a:gd name="connsiteX3-217" fmla="*/ 1481392 w 1617568"/>
                  <a:gd name="connsiteY3-218" fmla="*/ 1074833 h 1544390"/>
                  <a:gd name="connsiteX4-219" fmla="*/ 480494 w 1617568"/>
                  <a:gd name="connsiteY4-220" fmla="*/ 1544390 h 1544390"/>
                  <a:gd name="connsiteX5-221" fmla="*/ 4380 w 1617568"/>
                  <a:gd name="connsiteY5-222" fmla="*/ 784408 h 1544390"/>
                  <a:gd name="connsiteX0-223" fmla="*/ 4380 w 1628298"/>
                  <a:gd name="connsiteY0-224" fmla="*/ 784408 h 1544390"/>
                  <a:gd name="connsiteX1-225" fmla="*/ 600448 w 1628298"/>
                  <a:gd name="connsiteY1-226" fmla="*/ 87049 h 1544390"/>
                  <a:gd name="connsiteX2-227" fmla="*/ 1617316 w 1628298"/>
                  <a:gd name="connsiteY2-228" fmla="*/ 12152 h 1544390"/>
                  <a:gd name="connsiteX3-229" fmla="*/ 1481392 w 1628298"/>
                  <a:gd name="connsiteY3-230" fmla="*/ 1074833 h 1544390"/>
                  <a:gd name="connsiteX4-231" fmla="*/ 480494 w 1628298"/>
                  <a:gd name="connsiteY4-232" fmla="*/ 1544390 h 1544390"/>
                  <a:gd name="connsiteX5-233" fmla="*/ 4380 w 1628298"/>
                  <a:gd name="connsiteY5-234" fmla="*/ 784408 h 1544390"/>
                  <a:gd name="connsiteX0-235" fmla="*/ 4380 w 1617316"/>
                  <a:gd name="connsiteY0-236" fmla="*/ 784408 h 1544390"/>
                  <a:gd name="connsiteX1-237" fmla="*/ 600448 w 1617316"/>
                  <a:gd name="connsiteY1-238" fmla="*/ 87049 h 1544390"/>
                  <a:gd name="connsiteX2-239" fmla="*/ 1617316 w 1617316"/>
                  <a:gd name="connsiteY2-240" fmla="*/ 12152 h 1544390"/>
                  <a:gd name="connsiteX3-241" fmla="*/ 1369424 w 1617316"/>
                  <a:gd name="connsiteY3-242" fmla="*/ 1143257 h 1544390"/>
                  <a:gd name="connsiteX4-243" fmla="*/ 480494 w 1617316"/>
                  <a:gd name="connsiteY4-244" fmla="*/ 1544390 h 1544390"/>
                  <a:gd name="connsiteX5-245" fmla="*/ 4380 w 1617316"/>
                  <a:gd name="connsiteY5-246" fmla="*/ 784408 h 1544390"/>
                  <a:gd name="connsiteX0-247" fmla="*/ 4380 w 1617408"/>
                  <a:gd name="connsiteY0-248" fmla="*/ 784408 h 1544390"/>
                  <a:gd name="connsiteX1-249" fmla="*/ 600448 w 1617408"/>
                  <a:gd name="connsiteY1-250" fmla="*/ 87049 h 1544390"/>
                  <a:gd name="connsiteX2-251" fmla="*/ 1617316 w 1617408"/>
                  <a:gd name="connsiteY2-252" fmla="*/ 12152 h 1544390"/>
                  <a:gd name="connsiteX3-253" fmla="*/ 1369424 w 1617408"/>
                  <a:gd name="connsiteY3-254" fmla="*/ 1143257 h 1544390"/>
                  <a:gd name="connsiteX4-255" fmla="*/ 480494 w 1617408"/>
                  <a:gd name="connsiteY4-256" fmla="*/ 1544390 h 1544390"/>
                  <a:gd name="connsiteX5-257" fmla="*/ 4380 w 1617408"/>
                  <a:gd name="connsiteY5-258" fmla="*/ 784408 h 1544390"/>
                  <a:gd name="connsiteX0-259" fmla="*/ 4380 w 1660859"/>
                  <a:gd name="connsiteY0-260" fmla="*/ 773010 h 1532992"/>
                  <a:gd name="connsiteX1-261" fmla="*/ 600448 w 1660859"/>
                  <a:gd name="connsiteY1-262" fmla="*/ 75651 h 1532992"/>
                  <a:gd name="connsiteX2-263" fmla="*/ 1660859 w 1660859"/>
                  <a:gd name="connsiteY2-264" fmla="*/ 31856 h 1532992"/>
                  <a:gd name="connsiteX3-265" fmla="*/ 1369424 w 1660859"/>
                  <a:gd name="connsiteY3-266" fmla="*/ 1131859 h 1532992"/>
                  <a:gd name="connsiteX4-267" fmla="*/ 480494 w 1660859"/>
                  <a:gd name="connsiteY4-268" fmla="*/ 1532992 h 1532992"/>
                  <a:gd name="connsiteX5-269" fmla="*/ 4380 w 1660859"/>
                  <a:gd name="connsiteY5-270" fmla="*/ 773010 h 1532992"/>
                  <a:gd name="connsiteX0-271" fmla="*/ 4380 w 1660859"/>
                  <a:gd name="connsiteY0-272" fmla="*/ 794177 h 1554159"/>
                  <a:gd name="connsiteX1-273" fmla="*/ 600448 w 1660859"/>
                  <a:gd name="connsiteY1-274" fmla="*/ 96818 h 1554159"/>
                  <a:gd name="connsiteX2-275" fmla="*/ 1660859 w 1660859"/>
                  <a:gd name="connsiteY2-276" fmla="*/ 53023 h 1554159"/>
                  <a:gd name="connsiteX3-277" fmla="*/ 1369424 w 1660859"/>
                  <a:gd name="connsiteY3-278" fmla="*/ 1153026 h 1554159"/>
                  <a:gd name="connsiteX4-279" fmla="*/ 480494 w 1660859"/>
                  <a:gd name="connsiteY4-280" fmla="*/ 1554159 h 1554159"/>
                  <a:gd name="connsiteX5-281" fmla="*/ 4380 w 1660859"/>
                  <a:gd name="connsiteY5-282" fmla="*/ 794177 h 1554159"/>
                  <a:gd name="connsiteX0-283" fmla="*/ 4380 w 1660859"/>
                  <a:gd name="connsiteY0-284" fmla="*/ 794177 h 1554159"/>
                  <a:gd name="connsiteX1-285" fmla="*/ 600448 w 1660859"/>
                  <a:gd name="connsiteY1-286" fmla="*/ 96818 h 1554159"/>
                  <a:gd name="connsiteX2-287" fmla="*/ 1660859 w 1660859"/>
                  <a:gd name="connsiteY2-288" fmla="*/ 53023 h 1554159"/>
                  <a:gd name="connsiteX3-289" fmla="*/ 1369424 w 1660859"/>
                  <a:gd name="connsiteY3-290" fmla="*/ 1153026 h 1554159"/>
                  <a:gd name="connsiteX4-291" fmla="*/ 480494 w 1660859"/>
                  <a:gd name="connsiteY4-292" fmla="*/ 1554159 h 1554159"/>
                  <a:gd name="connsiteX5-293" fmla="*/ 4380 w 1660859"/>
                  <a:gd name="connsiteY5-294" fmla="*/ 794177 h 1554159"/>
                  <a:gd name="connsiteX0-295" fmla="*/ 4380 w 1660859"/>
                  <a:gd name="connsiteY0-296" fmla="*/ 794177 h 1554159"/>
                  <a:gd name="connsiteX1-297" fmla="*/ 600448 w 1660859"/>
                  <a:gd name="connsiteY1-298" fmla="*/ 96818 h 1554159"/>
                  <a:gd name="connsiteX2-299" fmla="*/ 1660859 w 1660859"/>
                  <a:gd name="connsiteY2-300" fmla="*/ 53023 h 1554159"/>
                  <a:gd name="connsiteX3-301" fmla="*/ 1369424 w 1660859"/>
                  <a:gd name="connsiteY3-302" fmla="*/ 1153026 h 1554159"/>
                  <a:gd name="connsiteX4-303" fmla="*/ 480494 w 1660859"/>
                  <a:gd name="connsiteY4-304" fmla="*/ 1554159 h 1554159"/>
                  <a:gd name="connsiteX5-305" fmla="*/ 4380 w 1660859"/>
                  <a:gd name="connsiteY5-306" fmla="*/ 794177 h 1554159"/>
                  <a:gd name="connsiteX0-307" fmla="*/ 4380 w 1660859"/>
                  <a:gd name="connsiteY0-308" fmla="*/ 794177 h 1554159"/>
                  <a:gd name="connsiteX1-309" fmla="*/ 600448 w 1660859"/>
                  <a:gd name="connsiteY1-310" fmla="*/ 96818 h 1554159"/>
                  <a:gd name="connsiteX2-311" fmla="*/ 1660859 w 1660859"/>
                  <a:gd name="connsiteY2-312" fmla="*/ 53023 h 1554159"/>
                  <a:gd name="connsiteX3-313" fmla="*/ 1400527 w 1660859"/>
                  <a:gd name="connsiteY3-314" fmla="*/ 1171687 h 1554159"/>
                  <a:gd name="connsiteX4-315" fmla="*/ 480494 w 1660859"/>
                  <a:gd name="connsiteY4-316" fmla="*/ 1554159 h 1554159"/>
                  <a:gd name="connsiteX5-317" fmla="*/ 4380 w 1660859"/>
                  <a:gd name="connsiteY5-318" fmla="*/ 794177 h 1554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660859" h="1554159">
                    <a:moveTo>
                      <a:pt x="4380" y="794177"/>
                    </a:moveTo>
                    <a:cubicBezTo>
                      <a:pt x="45107" y="625932"/>
                      <a:pt x="85919" y="276327"/>
                      <a:pt x="600448" y="96818"/>
                    </a:cubicBezTo>
                    <a:cubicBezTo>
                      <a:pt x="933184" y="-58776"/>
                      <a:pt x="1303241" y="9565"/>
                      <a:pt x="1660859" y="53023"/>
                    </a:cubicBezTo>
                    <a:cubicBezTo>
                      <a:pt x="1660859" y="312515"/>
                      <a:pt x="1660775" y="728356"/>
                      <a:pt x="1400527" y="1171687"/>
                    </a:cubicBezTo>
                    <a:cubicBezTo>
                      <a:pt x="1196262" y="1496889"/>
                      <a:pt x="910434" y="1554159"/>
                      <a:pt x="480494" y="1554159"/>
                    </a:cubicBezTo>
                    <a:cubicBezTo>
                      <a:pt x="50554" y="1554159"/>
                      <a:pt x="-20502" y="1105930"/>
                      <a:pt x="4380" y="794177"/>
                    </a:cubicBezTo>
                    <a:close/>
                  </a:path>
                </a:pathLst>
              </a:custGeom>
              <a:solidFill>
                <a:srgbClr val="3A2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</p:grpSp>
      <p:sp>
        <p:nvSpPr>
          <p:cNvPr id="161" name="矩形 160"/>
          <p:cNvSpPr/>
          <p:nvPr/>
        </p:nvSpPr>
        <p:spPr>
          <a:xfrm rot="5400000">
            <a:off x="1342023" y="-1347945"/>
            <a:ext cx="221465" cy="2905511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8" name="椭圆 147"/>
          <p:cNvSpPr/>
          <p:nvPr/>
        </p:nvSpPr>
        <p:spPr>
          <a:xfrm>
            <a:off x="10162362" y="5175534"/>
            <a:ext cx="496512" cy="496512"/>
          </a:xfrm>
          <a:prstGeom prst="ellipse">
            <a:avLst/>
          </a:prstGeom>
          <a:solidFill>
            <a:srgbClr val="7A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8917379" y="149075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500" dirty="0">
                <a:solidFill>
                  <a:srgbClr val="01723D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2477501" y="294952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500" dirty="0">
                <a:solidFill>
                  <a:srgbClr val="01723D"/>
                </a:solidFill>
                <a:latin typeface="经典繁颜体" panose="02010609000101010101" pitchFamily="49" charset="-122"/>
                <a:ea typeface="经典繁颜体" panose="02010609000101010101" pitchFamily="49" charset="-122"/>
                <a:cs typeface="经典繁颜体" panose="02010609000101010101" pitchFamily="49" charset="-122"/>
              </a:rPr>
              <a:t>标题</a:t>
            </a:r>
          </a:p>
        </p:txBody>
      </p:sp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C 0.00729 0.00972 0.08945 -0.00602 0.11432 0.03449 C 0.13802 0.07755 0.1332 0.09074 0.13529 0.1037 C 0.13724 0.11667 0.13529 0.12778 0.1332 0.13981 C 0.13138 0.15069 0.12839 0.16273 0.12122 0.17315 C 0.11536 0.18264 0.10521 0.1912 0.0944 0.19699 C 0.08438 0.20324 0.0724 0.20718 0.06042 0.20903 C 0.0487 0.21111 0.03633 0.21111 0.02578 0.20903 C 0.0138 0.20718 0.00286 0.20231 -0.00612 0.19421 C -0.01523 0.18727 -0.02318 0.17801 -0.02695 0.1669 C -0.03203 0.15694 -0.03424 0.14282 -0.03424 0.13171 C -0.03477 0.12083 -0.03424 0.10764 -0.02904 0.09676 C -0.02409 0.08681 -0.01523 0.0787 -0.00339 0.07477 C 0.00859 0.07176 0.0207 0.07569 0.02852 0.08264 C 0.03542 0.08981 0.04049 0.10069 0.04141 0.11366 C 0.04141 0.12685 0.04049 0.13866 0.03542 0.14884 C 0.03047 0.1588 0.03151 0.16111 0.01172 0.17384 C -0.00612 0.18819 -0.02409 0.18426 -0.03477 0.18495 C -0.04596 0.18495 -0.05508 0.18125 -0.06549 0.17731 C -0.07799 0.17199 -0.08776 0.16273 -0.09453 0.15463 C -0.10182 0.14676 -0.10456 0.13681 -0.10859 0.12083 C -0.11133 0.10463 -0.11042 0.06181 -0.0819 0.03241 C -0.0599 0.00417 0.00091 0.01134 0.00091 -0.00046 " pathEditMode="relative" rAng="0" ptsTypes="A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10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8" grpId="0" animBg="1"/>
      <p:bldP spid="19" grpId="0"/>
      <p:bldP spid="154" grpId="0"/>
      <p:bldP spid="157" grpId="0"/>
      <p:bldP spid="161" grpId="0" animBg="1"/>
      <p:bldP spid="148" grpId="0" animBg="1"/>
      <p:bldP spid="42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CC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 rot="2258985">
            <a:off x="290410" y="5950522"/>
            <a:ext cx="859816" cy="433854"/>
            <a:chOff x="4355310" y="3073562"/>
            <a:chExt cx="3470988" cy="1751426"/>
          </a:xfrm>
        </p:grpSpPr>
        <p:sp>
          <p:nvSpPr>
            <p:cNvPr id="5" name="任意多边形 4"/>
            <p:cNvSpPr/>
            <p:nvPr/>
          </p:nvSpPr>
          <p:spPr>
            <a:xfrm rot="10800000">
              <a:off x="4355310" y="3073565"/>
              <a:ext cx="3470988" cy="1751423"/>
            </a:xfrm>
            <a:custGeom>
              <a:avLst/>
              <a:gdLst>
                <a:gd name="connsiteX0" fmla="*/ 1735494 w 3470988"/>
                <a:gd name="connsiteY0" fmla="*/ 0 h 1751423"/>
                <a:gd name="connsiteX1" fmla="*/ 3470988 w 3470988"/>
                <a:gd name="connsiteY1" fmla="*/ 1735494 h 1751423"/>
                <a:gd name="connsiteX2" fmla="*/ 3470184 w 3470988"/>
                <a:gd name="connsiteY2" fmla="*/ 1751423 h 1751423"/>
                <a:gd name="connsiteX3" fmla="*/ 805 w 3470988"/>
                <a:gd name="connsiteY3" fmla="*/ 1751423 h 1751423"/>
                <a:gd name="connsiteX4" fmla="*/ 0 w 3470988"/>
                <a:gd name="connsiteY4" fmla="*/ 1735494 h 1751423"/>
                <a:gd name="connsiteX5" fmla="*/ 1735494 w 3470988"/>
                <a:gd name="connsiteY5" fmla="*/ 0 h 175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0988" h="1751423">
                  <a:moveTo>
                    <a:pt x="1735494" y="0"/>
                  </a:moveTo>
                  <a:cubicBezTo>
                    <a:pt x="2693981" y="0"/>
                    <a:pt x="3470988" y="777007"/>
                    <a:pt x="3470988" y="1735494"/>
                  </a:cubicBezTo>
                  <a:lnTo>
                    <a:pt x="3470184" y="1751423"/>
                  </a:lnTo>
                  <a:lnTo>
                    <a:pt x="805" y="1751423"/>
                  </a:lnTo>
                  <a:lnTo>
                    <a:pt x="0" y="1735494"/>
                  </a:lnTo>
                  <a:cubicBezTo>
                    <a:pt x="0" y="777007"/>
                    <a:pt x="777007" y="0"/>
                    <a:pt x="1735494" y="0"/>
                  </a:cubicBezTo>
                  <a:close/>
                </a:path>
              </a:pathLst>
            </a:custGeom>
            <a:solidFill>
              <a:srgbClr val="61B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任意多边形 7"/>
            <p:cNvSpPr/>
            <p:nvPr/>
          </p:nvSpPr>
          <p:spPr>
            <a:xfrm rot="10800000">
              <a:off x="4549695" y="3073562"/>
              <a:ext cx="3055435" cy="1531892"/>
            </a:xfrm>
            <a:custGeom>
              <a:avLst/>
              <a:gdLst>
                <a:gd name="connsiteX0" fmla="*/ 1735494 w 3470988"/>
                <a:gd name="connsiteY0" fmla="*/ 0 h 1754913"/>
                <a:gd name="connsiteX1" fmla="*/ 3470988 w 3470988"/>
                <a:gd name="connsiteY1" fmla="*/ 1735494 h 1754913"/>
                <a:gd name="connsiteX2" fmla="*/ 3470007 w 3470988"/>
                <a:gd name="connsiteY2" fmla="*/ 1754913 h 1754913"/>
                <a:gd name="connsiteX3" fmla="*/ 981 w 3470988"/>
                <a:gd name="connsiteY3" fmla="*/ 1754913 h 1754913"/>
                <a:gd name="connsiteX4" fmla="*/ 0 w 3470988"/>
                <a:gd name="connsiteY4" fmla="*/ 1735494 h 1754913"/>
                <a:gd name="connsiteX5" fmla="*/ 1735494 w 3470988"/>
                <a:gd name="connsiteY5" fmla="*/ 0 h 17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0988" h="1754913">
                  <a:moveTo>
                    <a:pt x="1735494" y="0"/>
                  </a:moveTo>
                  <a:cubicBezTo>
                    <a:pt x="2693981" y="0"/>
                    <a:pt x="3470988" y="777007"/>
                    <a:pt x="3470988" y="1735494"/>
                  </a:cubicBezTo>
                  <a:lnTo>
                    <a:pt x="3470007" y="1754913"/>
                  </a:lnTo>
                  <a:lnTo>
                    <a:pt x="981" y="1754913"/>
                  </a:lnTo>
                  <a:lnTo>
                    <a:pt x="0" y="1735494"/>
                  </a:lnTo>
                  <a:cubicBezTo>
                    <a:pt x="0" y="777007"/>
                    <a:pt x="777007" y="0"/>
                    <a:pt x="1735494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泪滴形 12"/>
            <p:cNvSpPr/>
            <p:nvPr/>
          </p:nvSpPr>
          <p:spPr>
            <a:xfrm>
              <a:off x="4815512" y="3637405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2" name="泪滴形 12"/>
            <p:cNvSpPr/>
            <p:nvPr/>
          </p:nvSpPr>
          <p:spPr>
            <a:xfrm rot="20531963">
              <a:off x="5135863" y="3949276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3" name="泪滴形 12"/>
            <p:cNvSpPr/>
            <p:nvPr/>
          </p:nvSpPr>
          <p:spPr>
            <a:xfrm rot="20037654">
              <a:off x="5507503" y="4216704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4" name="泪滴形 12"/>
            <p:cNvSpPr/>
            <p:nvPr/>
          </p:nvSpPr>
          <p:spPr>
            <a:xfrm rot="18518226">
              <a:off x="5989634" y="4334131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5" name="泪滴形 12"/>
            <p:cNvSpPr/>
            <p:nvPr/>
          </p:nvSpPr>
          <p:spPr>
            <a:xfrm rot="15313657">
              <a:off x="7128493" y="3618442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6" name="泪滴形 12"/>
            <p:cNvSpPr/>
            <p:nvPr/>
          </p:nvSpPr>
          <p:spPr>
            <a:xfrm rot="15633427">
              <a:off x="6814363" y="3934790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7" name="泪滴形 12"/>
            <p:cNvSpPr/>
            <p:nvPr/>
          </p:nvSpPr>
          <p:spPr>
            <a:xfrm rot="16711497">
              <a:off x="6489857" y="4186683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28" name="组合 27"/>
          <p:cNvGrpSpPr/>
          <p:nvPr/>
        </p:nvGrpSpPr>
        <p:grpSpPr>
          <a:xfrm rot="13638658">
            <a:off x="11014486" y="448616"/>
            <a:ext cx="972637" cy="490783"/>
            <a:chOff x="4355310" y="3073562"/>
            <a:chExt cx="3470988" cy="1751426"/>
          </a:xfrm>
        </p:grpSpPr>
        <p:sp>
          <p:nvSpPr>
            <p:cNvPr id="29" name="任意多边形 28"/>
            <p:cNvSpPr/>
            <p:nvPr/>
          </p:nvSpPr>
          <p:spPr>
            <a:xfrm rot="10800000">
              <a:off x="4355310" y="3073565"/>
              <a:ext cx="3470988" cy="1751423"/>
            </a:xfrm>
            <a:custGeom>
              <a:avLst/>
              <a:gdLst>
                <a:gd name="connsiteX0" fmla="*/ 1735494 w 3470988"/>
                <a:gd name="connsiteY0" fmla="*/ 0 h 1751423"/>
                <a:gd name="connsiteX1" fmla="*/ 3470988 w 3470988"/>
                <a:gd name="connsiteY1" fmla="*/ 1735494 h 1751423"/>
                <a:gd name="connsiteX2" fmla="*/ 3470184 w 3470988"/>
                <a:gd name="connsiteY2" fmla="*/ 1751423 h 1751423"/>
                <a:gd name="connsiteX3" fmla="*/ 805 w 3470988"/>
                <a:gd name="connsiteY3" fmla="*/ 1751423 h 1751423"/>
                <a:gd name="connsiteX4" fmla="*/ 0 w 3470988"/>
                <a:gd name="connsiteY4" fmla="*/ 1735494 h 1751423"/>
                <a:gd name="connsiteX5" fmla="*/ 1735494 w 3470988"/>
                <a:gd name="connsiteY5" fmla="*/ 0 h 175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0988" h="1751423">
                  <a:moveTo>
                    <a:pt x="1735494" y="0"/>
                  </a:moveTo>
                  <a:cubicBezTo>
                    <a:pt x="2693981" y="0"/>
                    <a:pt x="3470988" y="777007"/>
                    <a:pt x="3470988" y="1735494"/>
                  </a:cubicBezTo>
                  <a:lnTo>
                    <a:pt x="3470184" y="1751423"/>
                  </a:lnTo>
                  <a:lnTo>
                    <a:pt x="805" y="1751423"/>
                  </a:lnTo>
                  <a:lnTo>
                    <a:pt x="0" y="1735494"/>
                  </a:lnTo>
                  <a:cubicBezTo>
                    <a:pt x="0" y="777007"/>
                    <a:pt x="777007" y="0"/>
                    <a:pt x="1735494" y="0"/>
                  </a:cubicBezTo>
                  <a:close/>
                </a:path>
              </a:pathLst>
            </a:custGeom>
            <a:solidFill>
              <a:srgbClr val="61B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任意多边形 29"/>
            <p:cNvSpPr/>
            <p:nvPr/>
          </p:nvSpPr>
          <p:spPr>
            <a:xfrm rot="10800000">
              <a:off x="4549695" y="3073562"/>
              <a:ext cx="3055435" cy="1531892"/>
            </a:xfrm>
            <a:custGeom>
              <a:avLst/>
              <a:gdLst>
                <a:gd name="connsiteX0" fmla="*/ 1735494 w 3470988"/>
                <a:gd name="connsiteY0" fmla="*/ 0 h 1754913"/>
                <a:gd name="connsiteX1" fmla="*/ 3470988 w 3470988"/>
                <a:gd name="connsiteY1" fmla="*/ 1735494 h 1754913"/>
                <a:gd name="connsiteX2" fmla="*/ 3470007 w 3470988"/>
                <a:gd name="connsiteY2" fmla="*/ 1754913 h 1754913"/>
                <a:gd name="connsiteX3" fmla="*/ 981 w 3470988"/>
                <a:gd name="connsiteY3" fmla="*/ 1754913 h 1754913"/>
                <a:gd name="connsiteX4" fmla="*/ 0 w 3470988"/>
                <a:gd name="connsiteY4" fmla="*/ 1735494 h 1754913"/>
                <a:gd name="connsiteX5" fmla="*/ 1735494 w 3470988"/>
                <a:gd name="connsiteY5" fmla="*/ 0 h 17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0988" h="1754913">
                  <a:moveTo>
                    <a:pt x="1735494" y="0"/>
                  </a:moveTo>
                  <a:cubicBezTo>
                    <a:pt x="2693981" y="0"/>
                    <a:pt x="3470988" y="777007"/>
                    <a:pt x="3470988" y="1735494"/>
                  </a:cubicBezTo>
                  <a:lnTo>
                    <a:pt x="3470007" y="1754913"/>
                  </a:lnTo>
                  <a:lnTo>
                    <a:pt x="981" y="1754913"/>
                  </a:lnTo>
                  <a:lnTo>
                    <a:pt x="0" y="1735494"/>
                  </a:lnTo>
                  <a:cubicBezTo>
                    <a:pt x="0" y="777007"/>
                    <a:pt x="777007" y="0"/>
                    <a:pt x="1735494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泪滴形 12"/>
            <p:cNvSpPr/>
            <p:nvPr/>
          </p:nvSpPr>
          <p:spPr>
            <a:xfrm>
              <a:off x="4815512" y="3637405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2" name="泪滴形 12"/>
            <p:cNvSpPr/>
            <p:nvPr/>
          </p:nvSpPr>
          <p:spPr>
            <a:xfrm rot="20531963">
              <a:off x="5135863" y="3949276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3" name="泪滴形 12"/>
            <p:cNvSpPr/>
            <p:nvPr/>
          </p:nvSpPr>
          <p:spPr>
            <a:xfrm rot="20037654">
              <a:off x="5507503" y="4216704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4" name="泪滴形 12"/>
            <p:cNvSpPr/>
            <p:nvPr/>
          </p:nvSpPr>
          <p:spPr>
            <a:xfrm rot="18518226">
              <a:off x="5989634" y="4334131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5" name="泪滴形 12"/>
            <p:cNvSpPr/>
            <p:nvPr/>
          </p:nvSpPr>
          <p:spPr>
            <a:xfrm rot="15313657">
              <a:off x="7128493" y="3618442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6" name="泪滴形 12"/>
            <p:cNvSpPr/>
            <p:nvPr/>
          </p:nvSpPr>
          <p:spPr>
            <a:xfrm rot="15633427">
              <a:off x="6814363" y="3934790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37" name="泪滴形 12"/>
            <p:cNvSpPr/>
            <p:nvPr/>
          </p:nvSpPr>
          <p:spPr>
            <a:xfrm rot="16711497">
              <a:off x="6489857" y="4186683"/>
              <a:ext cx="215978" cy="202103"/>
            </a:xfrm>
            <a:custGeom>
              <a:avLst/>
              <a:gdLst>
                <a:gd name="connsiteX0" fmla="*/ 0 w 1556951"/>
                <a:gd name="connsiteY0" fmla="*/ 778476 h 1556951"/>
                <a:gd name="connsiteX1" fmla="*/ 778476 w 1556951"/>
                <a:gd name="connsiteY1" fmla="*/ 0 h 1556951"/>
                <a:gd name="connsiteX2" fmla="*/ 1556951 w 1556951"/>
                <a:gd name="connsiteY2" fmla="*/ 0 h 1556951"/>
                <a:gd name="connsiteX3" fmla="*/ 1556951 w 1556951"/>
                <a:gd name="connsiteY3" fmla="*/ 778476 h 1556951"/>
                <a:gd name="connsiteX4" fmla="*/ 778475 w 1556951"/>
                <a:gd name="connsiteY4" fmla="*/ 1556952 h 1556951"/>
                <a:gd name="connsiteX5" fmla="*/ -1 w 1556951"/>
                <a:gd name="connsiteY5" fmla="*/ 778476 h 1556951"/>
                <a:gd name="connsiteX6" fmla="*/ 0 w 1556951"/>
                <a:gd name="connsiteY6" fmla="*/ 778476 h 1556951"/>
                <a:gd name="connsiteX0-1" fmla="*/ 1 w 1556952"/>
                <a:gd name="connsiteY0-2" fmla="*/ 778476 h 1556952"/>
                <a:gd name="connsiteX1-3" fmla="*/ 778477 w 1556952"/>
                <a:gd name="connsiteY1-4" fmla="*/ 0 h 1556952"/>
                <a:gd name="connsiteX2-5" fmla="*/ 1556952 w 1556952"/>
                <a:gd name="connsiteY2-6" fmla="*/ 0 h 1556952"/>
                <a:gd name="connsiteX3-7" fmla="*/ 1421028 w 1556952"/>
                <a:gd name="connsiteY3-8" fmla="*/ 1062681 h 1556952"/>
                <a:gd name="connsiteX4-9" fmla="*/ 778476 w 1556952"/>
                <a:gd name="connsiteY4-10" fmla="*/ 1556952 h 1556952"/>
                <a:gd name="connsiteX5-11" fmla="*/ 0 w 1556952"/>
                <a:gd name="connsiteY5-12" fmla="*/ 778476 h 1556952"/>
                <a:gd name="connsiteX6-13" fmla="*/ 1 w 1556952"/>
                <a:gd name="connsiteY6-14" fmla="*/ 778476 h 1556952"/>
                <a:gd name="connsiteX0-15" fmla="*/ 19 w 1556970"/>
                <a:gd name="connsiteY0-16" fmla="*/ 778476 h 1532238"/>
                <a:gd name="connsiteX1-17" fmla="*/ 778495 w 1556970"/>
                <a:gd name="connsiteY1-18" fmla="*/ 0 h 1532238"/>
                <a:gd name="connsiteX2-19" fmla="*/ 1556970 w 1556970"/>
                <a:gd name="connsiteY2-20" fmla="*/ 0 h 1532238"/>
                <a:gd name="connsiteX3-21" fmla="*/ 1421046 w 1556970"/>
                <a:gd name="connsiteY3-22" fmla="*/ 1062681 h 1532238"/>
                <a:gd name="connsiteX4-23" fmla="*/ 420148 w 1556970"/>
                <a:gd name="connsiteY4-24" fmla="*/ 1532238 h 1532238"/>
                <a:gd name="connsiteX5-25" fmla="*/ 18 w 1556970"/>
                <a:gd name="connsiteY5-26" fmla="*/ 778476 h 1532238"/>
                <a:gd name="connsiteX6-27" fmla="*/ 19 w 1556970"/>
                <a:gd name="connsiteY6-28" fmla="*/ 778476 h 1532238"/>
                <a:gd name="connsiteX0-29" fmla="*/ 37089 w 1556970"/>
                <a:gd name="connsiteY0-30" fmla="*/ 568411 h 1532238"/>
                <a:gd name="connsiteX1-31" fmla="*/ 778495 w 1556970"/>
                <a:gd name="connsiteY1-32" fmla="*/ 0 h 1532238"/>
                <a:gd name="connsiteX2-33" fmla="*/ 1556970 w 1556970"/>
                <a:gd name="connsiteY2-34" fmla="*/ 0 h 1532238"/>
                <a:gd name="connsiteX3-35" fmla="*/ 1421046 w 1556970"/>
                <a:gd name="connsiteY3-36" fmla="*/ 1062681 h 1532238"/>
                <a:gd name="connsiteX4-37" fmla="*/ 420148 w 1556970"/>
                <a:gd name="connsiteY4-38" fmla="*/ 1532238 h 1532238"/>
                <a:gd name="connsiteX5-39" fmla="*/ 18 w 1556970"/>
                <a:gd name="connsiteY5-40" fmla="*/ 778476 h 1532238"/>
                <a:gd name="connsiteX6-41" fmla="*/ 37089 w 1556970"/>
                <a:gd name="connsiteY6-42" fmla="*/ 568411 h 1532238"/>
                <a:gd name="connsiteX0-43" fmla="*/ 37089 w 1556970"/>
                <a:gd name="connsiteY0-44" fmla="*/ 605481 h 1569308"/>
                <a:gd name="connsiteX1-45" fmla="*/ 1075057 w 1556970"/>
                <a:gd name="connsiteY1-46" fmla="*/ 0 h 1569308"/>
                <a:gd name="connsiteX2-47" fmla="*/ 1556970 w 1556970"/>
                <a:gd name="connsiteY2-48" fmla="*/ 37070 h 1569308"/>
                <a:gd name="connsiteX3-49" fmla="*/ 1421046 w 1556970"/>
                <a:gd name="connsiteY3-50" fmla="*/ 1099751 h 1569308"/>
                <a:gd name="connsiteX4-51" fmla="*/ 420148 w 1556970"/>
                <a:gd name="connsiteY4-52" fmla="*/ 1569308 h 1569308"/>
                <a:gd name="connsiteX5-53" fmla="*/ 18 w 1556970"/>
                <a:gd name="connsiteY5-54" fmla="*/ 815546 h 1569308"/>
                <a:gd name="connsiteX6-55" fmla="*/ 37089 w 1556970"/>
                <a:gd name="connsiteY6-56" fmla="*/ 605481 h 1569308"/>
                <a:gd name="connsiteX0-57" fmla="*/ 37089 w 1557222"/>
                <a:gd name="connsiteY0-58" fmla="*/ 605481 h 1569308"/>
                <a:gd name="connsiteX1-59" fmla="*/ 1075057 w 1557222"/>
                <a:gd name="connsiteY1-60" fmla="*/ 0 h 1569308"/>
                <a:gd name="connsiteX2-61" fmla="*/ 1556970 w 1557222"/>
                <a:gd name="connsiteY2-62" fmla="*/ 37070 h 1569308"/>
                <a:gd name="connsiteX3-63" fmla="*/ 1421046 w 1557222"/>
                <a:gd name="connsiteY3-64" fmla="*/ 1099751 h 1569308"/>
                <a:gd name="connsiteX4-65" fmla="*/ 420148 w 1557222"/>
                <a:gd name="connsiteY4-66" fmla="*/ 1569308 h 1569308"/>
                <a:gd name="connsiteX5-67" fmla="*/ 18 w 1557222"/>
                <a:gd name="connsiteY5-68" fmla="*/ 815546 h 1569308"/>
                <a:gd name="connsiteX6-69" fmla="*/ 37089 w 1557222"/>
                <a:gd name="connsiteY6-70" fmla="*/ 605481 h 1569308"/>
                <a:gd name="connsiteX0-71" fmla="*/ 37089 w 1557222"/>
                <a:gd name="connsiteY0-72" fmla="*/ 605481 h 1569308"/>
                <a:gd name="connsiteX1-73" fmla="*/ 1075057 w 1557222"/>
                <a:gd name="connsiteY1-74" fmla="*/ 0 h 1569308"/>
                <a:gd name="connsiteX2-75" fmla="*/ 1556970 w 1557222"/>
                <a:gd name="connsiteY2-76" fmla="*/ 37070 h 1569308"/>
                <a:gd name="connsiteX3-77" fmla="*/ 1421046 w 1557222"/>
                <a:gd name="connsiteY3-78" fmla="*/ 1099751 h 1569308"/>
                <a:gd name="connsiteX4-79" fmla="*/ 420148 w 1557222"/>
                <a:gd name="connsiteY4-80" fmla="*/ 1569308 h 1569308"/>
                <a:gd name="connsiteX5-81" fmla="*/ 18 w 1557222"/>
                <a:gd name="connsiteY5-82" fmla="*/ 815546 h 1569308"/>
                <a:gd name="connsiteX6-83" fmla="*/ 37089 w 1557222"/>
                <a:gd name="connsiteY6-84" fmla="*/ 605481 h 1569308"/>
                <a:gd name="connsiteX0-85" fmla="*/ 99293 w 1557222"/>
                <a:gd name="connsiteY0-86" fmla="*/ 323204 h 1585611"/>
                <a:gd name="connsiteX1-87" fmla="*/ 1075057 w 1557222"/>
                <a:gd name="connsiteY1-88" fmla="*/ 16303 h 1585611"/>
                <a:gd name="connsiteX2-89" fmla="*/ 1556970 w 1557222"/>
                <a:gd name="connsiteY2-90" fmla="*/ 53373 h 1585611"/>
                <a:gd name="connsiteX3-91" fmla="*/ 1421046 w 1557222"/>
                <a:gd name="connsiteY3-92" fmla="*/ 1116054 h 1585611"/>
                <a:gd name="connsiteX4-93" fmla="*/ 420148 w 1557222"/>
                <a:gd name="connsiteY4-94" fmla="*/ 1585611 h 1585611"/>
                <a:gd name="connsiteX5-95" fmla="*/ 18 w 1557222"/>
                <a:gd name="connsiteY5-96" fmla="*/ 831849 h 1585611"/>
                <a:gd name="connsiteX6-97" fmla="*/ 99293 w 1557222"/>
                <a:gd name="connsiteY6-98" fmla="*/ 323204 h 1585611"/>
                <a:gd name="connsiteX0-99" fmla="*/ 99293 w 1557222"/>
                <a:gd name="connsiteY0-100" fmla="*/ 321658 h 1584065"/>
                <a:gd name="connsiteX1-101" fmla="*/ 1075057 w 1557222"/>
                <a:gd name="connsiteY1-102" fmla="*/ 14757 h 1584065"/>
                <a:gd name="connsiteX2-103" fmla="*/ 1556970 w 1557222"/>
                <a:gd name="connsiteY2-104" fmla="*/ 51827 h 1584065"/>
                <a:gd name="connsiteX3-105" fmla="*/ 1421046 w 1557222"/>
                <a:gd name="connsiteY3-106" fmla="*/ 1114508 h 1584065"/>
                <a:gd name="connsiteX4-107" fmla="*/ 420148 w 1557222"/>
                <a:gd name="connsiteY4-108" fmla="*/ 1584065 h 1584065"/>
                <a:gd name="connsiteX5-109" fmla="*/ 18 w 1557222"/>
                <a:gd name="connsiteY5-110" fmla="*/ 830303 h 1584065"/>
                <a:gd name="connsiteX6-111" fmla="*/ 99293 w 1557222"/>
                <a:gd name="connsiteY6-112" fmla="*/ 321658 h 1584065"/>
                <a:gd name="connsiteX0-113" fmla="*/ 99293 w 1557222"/>
                <a:gd name="connsiteY0-114" fmla="*/ 321658 h 1584065"/>
                <a:gd name="connsiteX1-115" fmla="*/ 1075057 w 1557222"/>
                <a:gd name="connsiteY1-116" fmla="*/ 14757 h 1584065"/>
                <a:gd name="connsiteX2-117" fmla="*/ 1556970 w 1557222"/>
                <a:gd name="connsiteY2-118" fmla="*/ 51827 h 1584065"/>
                <a:gd name="connsiteX3-119" fmla="*/ 1421046 w 1557222"/>
                <a:gd name="connsiteY3-120" fmla="*/ 1114508 h 1584065"/>
                <a:gd name="connsiteX4-121" fmla="*/ 420148 w 1557222"/>
                <a:gd name="connsiteY4-122" fmla="*/ 1584065 h 1584065"/>
                <a:gd name="connsiteX5-123" fmla="*/ 18 w 1557222"/>
                <a:gd name="connsiteY5-124" fmla="*/ 830303 h 1584065"/>
                <a:gd name="connsiteX6-125" fmla="*/ 99293 w 1557222"/>
                <a:gd name="connsiteY6-126" fmla="*/ 321658 h 1584065"/>
                <a:gd name="connsiteX0-127" fmla="*/ 18 w 1557222"/>
                <a:gd name="connsiteY0-128" fmla="*/ 815546 h 1569308"/>
                <a:gd name="connsiteX1-129" fmla="*/ 1075057 w 1557222"/>
                <a:gd name="connsiteY1-130" fmla="*/ 0 h 1569308"/>
                <a:gd name="connsiteX2-131" fmla="*/ 1556970 w 1557222"/>
                <a:gd name="connsiteY2-132" fmla="*/ 37070 h 1569308"/>
                <a:gd name="connsiteX3-133" fmla="*/ 1421046 w 1557222"/>
                <a:gd name="connsiteY3-134" fmla="*/ 1099751 h 1569308"/>
                <a:gd name="connsiteX4-135" fmla="*/ 420148 w 1557222"/>
                <a:gd name="connsiteY4-136" fmla="*/ 1569308 h 1569308"/>
                <a:gd name="connsiteX5-137" fmla="*/ 18 w 1557222"/>
                <a:gd name="connsiteY5-138" fmla="*/ 815546 h 1569308"/>
                <a:gd name="connsiteX0-139" fmla="*/ 18 w 1557222"/>
                <a:gd name="connsiteY0-140" fmla="*/ 778476 h 1532238"/>
                <a:gd name="connsiteX1-141" fmla="*/ 540102 w 1557222"/>
                <a:gd name="connsiteY1-142" fmla="*/ 74897 h 1532238"/>
                <a:gd name="connsiteX2-143" fmla="*/ 1556970 w 1557222"/>
                <a:gd name="connsiteY2-144" fmla="*/ 0 h 1532238"/>
                <a:gd name="connsiteX3-145" fmla="*/ 1421046 w 1557222"/>
                <a:gd name="connsiteY3-146" fmla="*/ 1062681 h 1532238"/>
                <a:gd name="connsiteX4-147" fmla="*/ 420148 w 1557222"/>
                <a:gd name="connsiteY4-148" fmla="*/ 1532238 h 1532238"/>
                <a:gd name="connsiteX5-149" fmla="*/ 18 w 1557222"/>
                <a:gd name="connsiteY5-150" fmla="*/ 778476 h 1532238"/>
                <a:gd name="connsiteX0-151" fmla="*/ 18 w 1557222"/>
                <a:gd name="connsiteY0-152" fmla="*/ 790628 h 1544390"/>
                <a:gd name="connsiteX1-153" fmla="*/ 540102 w 1557222"/>
                <a:gd name="connsiteY1-154" fmla="*/ 87049 h 1544390"/>
                <a:gd name="connsiteX2-155" fmla="*/ 1556970 w 1557222"/>
                <a:gd name="connsiteY2-156" fmla="*/ 12152 h 1544390"/>
                <a:gd name="connsiteX3-157" fmla="*/ 1421046 w 1557222"/>
                <a:gd name="connsiteY3-158" fmla="*/ 1074833 h 1544390"/>
                <a:gd name="connsiteX4-159" fmla="*/ 420148 w 1557222"/>
                <a:gd name="connsiteY4-160" fmla="*/ 1544390 h 1544390"/>
                <a:gd name="connsiteX5-161" fmla="*/ 18 w 1557222"/>
                <a:gd name="connsiteY5-162" fmla="*/ 790628 h 1544390"/>
                <a:gd name="connsiteX0-163" fmla="*/ 18 w 1557222"/>
                <a:gd name="connsiteY0-164" fmla="*/ 790628 h 1544390"/>
                <a:gd name="connsiteX1-165" fmla="*/ 540102 w 1557222"/>
                <a:gd name="connsiteY1-166" fmla="*/ 87049 h 1544390"/>
                <a:gd name="connsiteX2-167" fmla="*/ 1556970 w 1557222"/>
                <a:gd name="connsiteY2-168" fmla="*/ 12152 h 1544390"/>
                <a:gd name="connsiteX3-169" fmla="*/ 1421046 w 1557222"/>
                <a:gd name="connsiteY3-170" fmla="*/ 1074833 h 1544390"/>
                <a:gd name="connsiteX4-171" fmla="*/ 420148 w 1557222"/>
                <a:gd name="connsiteY4-172" fmla="*/ 1544390 h 1544390"/>
                <a:gd name="connsiteX5-173" fmla="*/ 18 w 1557222"/>
                <a:gd name="connsiteY5-174" fmla="*/ 790628 h 1544390"/>
                <a:gd name="connsiteX0-175" fmla="*/ 18 w 1557222"/>
                <a:gd name="connsiteY0-176" fmla="*/ 790628 h 1544390"/>
                <a:gd name="connsiteX1-177" fmla="*/ 540102 w 1557222"/>
                <a:gd name="connsiteY1-178" fmla="*/ 87049 h 1544390"/>
                <a:gd name="connsiteX2-179" fmla="*/ 1556970 w 1557222"/>
                <a:gd name="connsiteY2-180" fmla="*/ 12152 h 1544390"/>
                <a:gd name="connsiteX3-181" fmla="*/ 1421046 w 1557222"/>
                <a:gd name="connsiteY3-182" fmla="*/ 1074833 h 1544390"/>
                <a:gd name="connsiteX4-183" fmla="*/ 420148 w 1557222"/>
                <a:gd name="connsiteY4-184" fmla="*/ 1544390 h 1544390"/>
                <a:gd name="connsiteX5-185" fmla="*/ 18 w 1557222"/>
                <a:gd name="connsiteY5-186" fmla="*/ 790628 h 1544390"/>
                <a:gd name="connsiteX0-187" fmla="*/ 7385 w 1564589"/>
                <a:gd name="connsiteY0-188" fmla="*/ 790628 h 1544390"/>
                <a:gd name="connsiteX1-189" fmla="*/ 547469 w 1564589"/>
                <a:gd name="connsiteY1-190" fmla="*/ 87049 h 1544390"/>
                <a:gd name="connsiteX2-191" fmla="*/ 1564337 w 1564589"/>
                <a:gd name="connsiteY2-192" fmla="*/ 12152 h 1544390"/>
                <a:gd name="connsiteX3-193" fmla="*/ 1428413 w 1564589"/>
                <a:gd name="connsiteY3-194" fmla="*/ 1074833 h 1544390"/>
                <a:gd name="connsiteX4-195" fmla="*/ 427515 w 1564589"/>
                <a:gd name="connsiteY4-196" fmla="*/ 1544390 h 1544390"/>
                <a:gd name="connsiteX5-197" fmla="*/ 7385 w 1564589"/>
                <a:gd name="connsiteY5-198" fmla="*/ 790628 h 1544390"/>
                <a:gd name="connsiteX0-199" fmla="*/ 7385 w 1564589"/>
                <a:gd name="connsiteY0-200" fmla="*/ 790628 h 1544390"/>
                <a:gd name="connsiteX1-201" fmla="*/ 547469 w 1564589"/>
                <a:gd name="connsiteY1-202" fmla="*/ 87049 h 1544390"/>
                <a:gd name="connsiteX2-203" fmla="*/ 1564337 w 1564589"/>
                <a:gd name="connsiteY2-204" fmla="*/ 12152 h 1544390"/>
                <a:gd name="connsiteX3-205" fmla="*/ 1428413 w 1564589"/>
                <a:gd name="connsiteY3-206" fmla="*/ 1074833 h 1544390"/>
                <a:gd name="connsiteX4-207" fmla="*/ 427515 w 1564589"/>
                <a:gd name="connsiteY4-208" fmla="*/ 1544390 h 1544390"/>
                <a:gd name="connsiteX5-209" fmla="*/ 7385 w 1564589"/>
                <a:gd name="connsiteY5-210" fmla="*/ 790628 h 1544390"/>
                <a:gd name="connsiteX0-211" fmla="*/ 4380 w 1617568"/>
                <a:gd name="connsiteY0-212" fmla="*/ 784408 h 1544390"/>
                <a:gd name="connsiteX1-213" fmla="*/ 600448 w 1617568"/>
                <a:gd name="connsiteY1-214" fmla="*/ 87049 h 1544390"/>
                <a:gd name="connsiteX2-215" fmla="*/ 1617316 w 1617568"/>
                <a:gd name="connsiteY2-216" fmla="*/ 12152 h 1544390"/>
                <a:gd name="connsiteX3-217" fmla="*/ 1481392 w 1617568"/>
                <a:gd name="connsiteY3-218" fmla="*/ 1074833 h 1544390"/>
                <a:gd name="connsiteX4-219" fmla="*/ 480494 w 1617568"/>
                <a:gd name="connsiteY4-220" fmla="*/ 1544390 h 1544390"/>
                <a:gd name="connsiteX5-221" fmla="*/ 4380 w 1617568"/>
                <a:gd name="connsiteY5-222" fmla="*/ 784408 h 1544390"/>
                <a:gd name="connsiteX0-223" fmla="*/ 4380 w 1628298"/>
                <a:gd name="connsiteY0-224" fmla="*/ 784408 h 1544390"/>
                <a:gd name="connsiteX1-225" fmla="*/ 600448 w 1628298"/>
                <a:gd name="connsiteY1-226" fmla="*/ 87049 h 1544390"/>
                <a:gd name="connsiteX2-227" fmla="*/ 1617316 w 1628298"/>
                <a:gd name="connsiteY2-228" fmla="*/ 12152 h 1544390"/>
                <a:gd name="connsiteX3-229" fmla="*/ 1481392 w 1628298"/>
                <a:gd name="connsiteY3-230" fmla="*/ 1074833 h 1544390"/>
                <a:gd name="connsiteX4-231" fmla="*/ 480494 w 1628298"/>
                <a:gd name="connsiteY4-232" fmla="*/ 1544390 h 1544390"/>
                <a:gd name="connsiteX5-233" fmla="*/ 4380 w 1628298"/>
                <a:gd name="connsiteY5-234" fmla="*/ 784408 h 1544390"/>
                <a:gd name="connsiteX0-235" fmla="*/ 4380 w 1617316"/>
                <a:gd name="connsiteY0-236" fmla="*/ 784408 h 1544390"/>
                <a:gd name="connsiteX1-237" fmla="*/ 600448 w 1617316"/>
                <a:gd name="connsiteY1-238" fmla="*/ 87049 h 1544390"/>
                <a:gd name="connsiteX2-239" fmla="*/ 1617316 w 1617316"/>
                <a:gd name="connsiteY2-240" fmla="*/ 12152 h 1544390"/>
                <a:gd name="connsiteX3-241" fmla="*/ 1369424 w 1617316"/>
                <a:gd name="connsiteY3-242" fmla="*/ 1143257 h 1544390"/>
                <a:gd name="connsiteX4-243" fmla="*/ 480494 w 1617316"/>
                <a:gd name="connsiteY4-244" fmla="*/ 1544390 h 1544390"/>
                <a:gd name="connsiteX5-245" fmla="*/ 4380 w 1617316"/>
                <a:gd name="connsiteY5-246" fmla="*/ 784408 h 1544390"/>
                <a:gd name="connsiteX0-247" fmla="*/ 4380 w 1617408"/>
                <a:gd name="connsiteY0-248" fmla="*/ 784408 h 1544390"/>
                <a:gd name="connsiteX1-249" fmla="*/ 600448 w 1617408"/>
                <a:gd name="connsiteY1-250" fmla="*/ 87049 h 1544390"/>
                <a:gd name="connsiteX2-251" fmla="*/ 1617316 w 1617408"/>
                <a:gd name="connsiteY2-252" fmla="*/ 12152 h 1544390"/>
                <a:gd name="connsiteX3-253" fmla="*/ 1369424 w 1617408"/>
                <a:gd name="connsiteY3-254" fmla="*/ 1143257 h 1544390"/>
                <a:gd name="connsiteX4-255" fmla="*/ 480494 w 1617408"/>
                <a:gd name="connsiteY4-256" fmla="*/ 1544390 h 1544390"/>
                <a:gd name="connsiteX5-257" fmla="*/ 4380 w 1617408"/>
                <a:gd name="connsiteY5-258" fmla="*/ 784408 h 1544390"/>
                <a:gd name="connsiteX0-259" fmla="*/ 4380 w 1660859"/>
                <a:gd name="connsiteY0-260" fmla="*/ 773010 h 1532992"/>
                <a:gd name="connsiteX1-261" fmla="*/ 600448 w 1660859"/>
                <a:gd name="connsiteY1-262" fmla="*/ 75651 h 1532992"/>
                <a:gd name="connsiteX2-263" fmla="*/ 1660859 w 1660859"/>
                <a:gd name="connsiteY2-264" fmla="*/ 31856 h 1532992"/>
                <a:gd name="connsiteX3-265" fmla="*/ 1369424 w 1660859"/>
                <a:gd name="connsiteY3-266" fmla="*/ 1131859 h 1532992"/>
                <a:gd name="connsiteX4-267" fmla="*/ 480494 w 1660859"/>
                <a:gd name="connsiteY4-268" fmla="*/ 1532992 h 1532992"/>
                <a:gd name="connsiteX5-269" fmla="*/ 4380 w 1660859"/>
                <a:gd name="connsiteY5-270" fmla="*/ 773010 h 1532992"/>
                <a:gd name="connsiteX0-271" fmla="*/ 4380 w 1660859"/>
                <a:gd name="connsiteY0-272" fmla="*/ 794177 h 1554159"/>
                <a:gd name="connsiteX1-273" fmla="*/ 600448 w 1660859"/>
                <a:gd name="connsiteY1-274" fmla="*/ 96818 h 1554159"/>
                <a:gd name="connsiteX2-275" fmla="*/ 1660859 w 1660859"/>
                <a:gd name="connsiteY2-276" fmla="*/ 53023 h 1554159"/>
                <a:gd name="connsiteX3-277" fmla="*/ 1369424 w 1660859"/>
                <a:gd name="connsiteY3-278" fmla="*/ 1153026 h 1554159"/>
                <a:gd name="connsiteX4-279" fmla="*/ 480494 w 1660859"/>
                <a:gd name="connsiteY4-280" fmla="*/ 1554159 h 1554159"/>
                <a:gd name="connsiteX5-281" fmla="*/ 4380 w 1660859"/>
                <a:gd name="connsiteY5-282" fmla="*/ 794177 h 1554159"/>
                <a:gd name="connsiteX0-283" fmla="*/ 4380 w 1660859"/>
                <a:gd name="connsiteY0-284" fmla="*/ 794177 h 1554159"/>
                <a:gd name="connsiteX1-285" fmla="*/ 600448 w 1660859"/>
                <a:gd name="connsiteY1-286" fmla="*/ 96818 h 1554159"/>
                <a:gd name="connsiteX2-287" fmla="*/ 1660859 w 1660859"/>
                <a:gd name="connsiteY2-288" fmla="*/ 53023 h 1554159"/>
                <a:gd name="connsiteX3-289" fmla="*/ 1369424 w 1660859"/>
                <a:gd name="connsiteY3-290" fmla="*/ 1153026 h 1554159"/>
                <a:gd name="connsiteX4-291" fmla="*/ 480494 w 1660859"/>
                <a:gd name="connsiteY4-292" fmla="*/ 1554159 h 1554159"/>
                <a:gd name="connsiteX5-293" fmla="*/ 4380 w 1660859"/>
                <a:gd name="connsiteY5-294" fmla="*/ 794177 h 1554159"/>
                <a:gd name="connsiteX0-295" fmla="*/ 4380 w 1660859"/>
                <a:gd name="connsiteY0-296" fmla="*/ 794177 h 1554159"/>
                <a:gd name="connsiteX1-297" fmla="*/ 600448 w 1660859"/>
                <a:gd name="connsiteY1-298" fmla="*/ 96818 h 1554159"/>
                <a:gd name="connsiteX2-299" fmla="*/ 1660859 w 1660859"/>
                <a:gd name="connsiteY2-300" fmla="*/ 53023 h 1554159"/>
                <a:gd name="connsiteX3-301" fmla="*/ 1369424 w 1660859"/>
                <a:gd name="connsiteY3-302" fmla="*/ 1153026 h 1554159"/>
                <a:gd name="connsiteX4-303" fmla="*/ 480494 w 1660859"/>
                <a:gd name="connsiteY4-304" fmla="*/ 1554159 h 1554159"/>
                <a:gd name="connsiteX5-305" fmla="*/ 4380 w 1660859"/>
                <a:gd name="connsiteY5-306" fmla="*/ 794177 h 1554159"/>
                <a:gd name="connsiteX0-307" fmla="*/ 4380 w 1660859"/>
                <a:gd name="connsiteY0-308" fmla="*/ 794177 h 1554159"/>
                <a:gd name="connsiteX1-309" fmla="*/ 600448 w 1660859"/>
                <a:gd name="connsiteY1-310" fmla="*/ 96818 h 1554159"/>
                <a:gd name="connsiteX2-311" fmla="*/ 1660859 w 1660859"/>
                <a:gd name="connsiteY2-312" fmla="*/ 53023 h 1554159"/>
                <a:gd name="connsiteX3-313" fmla="*/ 1400527 w 1660859"/>
                <a:gd name="connsiteY3-314" fmla="*/ 1171687 h 1554159"/>
                <a:gd name="connsiteX4-315" fmla="*/ 480494 w 1660859"/>
                <a:gd name="connsiteY4-316" fmla="*/ 1554159 h 1554159"/>
                <a:gd name="connsiteX5-317" fmla="*/ 4380 w 1660859"/>
                <a:gd name="connsiteY5-318" fmla="*/ 794177 h 1554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60859" h="1554159">
                  <a:moveTo>
                    <a:pt x="4380" y="794177"/>
                  </a:moveTo>
                  <a:cubicBezTo>
                    <a:pt x="45107" y="625932"/>
                    <a:pt x="85919" y="276327"/>
                    <a:pt x="600448" y="96818"/>
                  </a:cubicBezTo>
                  <a:cubicBezTo>
                    <a:pt x="933184" y="-58776"/>
                    <a:pt x="1303241" y="9565"/>
                    <a:pt x="1660859" y="53023"/>
                  </a:cubicBezTo>
                  <a:cubicBezTo>
                    <a:pt x="1660859" y="312515"/>
                    <a:pt x="1660775" y="728356"/>
                    <a:pt x="1400527" y="1171687"/>
                  </a:cubicBezTo>
                  <a:cubicBezTo>
                    <a:pt x="1196262" y="1496889"/>
                    <a:pt x="910434" y="1554159"/>
                    <a:pt x="480494" y="1554159"/>
                  </a:cubicBezTo>
                  <a:cubicBezTo>
                    <a:pt x="50554" y="1554159"/>
                    <a:pt x="-20502" y="1105930"/>
                    <a:pt x="4380" y="794177"/>
                  </a:cubicBezTo>
                  <a:close/>
                </a:path>
              </a:pathLst>
            </a:custGeom>
            <a:solidFill>
              <a:srgbClr val="3A2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sp>
        <p:nvSpPr>
          <p:cNvPr id="44" name="矩形 43"/>
          <p:cNvSpPr/>
          <p:nvPr/>
        </p:nvSpPr>
        <p:spPr>
          <a:xfrm rot="5400000">
            <a:off x="1342023" y="-1347945"/>
            <a:ext cx="221465" cy="2905511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4" name="组合 53"/>
          <p:cNvGrpSpPr/>
          <p:nvPr/>
        </p:nvGrpSpPr>
        <p:grpSpPr>
          <a:xfrm>
            <a:off x="7607877" y="1644959"/>
            <a:ext cx="4097603" cy="2678642"/>
            <a:chOff x="640674" y="5019557"/>
            <a:chExt cx="11049130" cy="1148884"/>
          </a:xfrm>
        </p:grpSpPr>
        <p:sp>
          <p:nvSpPr>
            <p:cNvPr id="56" name="文本框 55"/>
            <p:cNvSpPr txBox="1"/>
            <p:nvPr/>
          </p:nvSpPr>
          <p:spPr>
            <a:xfrm>
              <a:off x="640674" y="5338502"/>
              <a:ext cx="11049130" cy="829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1723D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在这里添加点描述内容吧，求求你给点内容吧，求求你填写点内容吧在这里添加点描述内容吧，求求你给点内容吧，求求你填写点内容吧</a:t>
              </a:r>
            </a:p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40674" y="5019557"/>
              <a:ext cx="2296098" cy="198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200" dirty="0">
                  <a:solidFill>
                    <a:srgbClr val="01723D"/>
                  </a:solidFill>
                  <a:latin typeface="经典繁颜体" panose="02010609000101010101" pitchFamily="49" charset="-122"/>
                  <a:ea typeface="经典繁颜体" panose="02010609000101010101" pitchFamily="49" charset="-122"/>
                  <a:cs typeface="经典繁颜体" panose="02010609000101010101" pitchFamily="49" charset="-122"/>
                </a:rPr>
                <a:t>标题</a:t>
              </a:r>
            </a:p>
          </p:txBody>
        </p:sp>
      </p:grpSp>
      <p:graphicFrame>
        <p:nvGraphicFramePr>
          <p:cNvPr id="46" name="图表 45"/>
          <p:cNvGraphicFramePr/>
          <p:nvPr/>
        </p:nvGraphicFramePr>
        <p:xfrm>
          <a:off x="979789" y="1144657"/>
          <a:ext cx="6185877" cy="412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文本框 56"/>
          <p:cNvSpPr txBox="1"/>
          <p:nvPr/>
        </p:nvSpPr>
        <p:spPr>
          <a:xfrm>
            <a:off x="447356" y="321686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1723D"/>
                </a:solidFill>
                <a:cs typeface="Microsoft JhengHei UI Light" panose="020B0304030504040204" pitchFamily="34" charset="-122"/>
              </a:rPr>
              <a:t>第二部分</a:t>
            </a:r>
          </a:p>
        </p:txBody>
      </p:sp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Graphic spid="46" grpId="0">
        <p:bldAsOne/>
      </p:bldGraphic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12192001" cy="231732"/>
          </a:xfrm>
          <a:prstGeom prst="rect">
            <a:avLst/>
          </a:prstGeom>
          <a:solidFill>
            <a:srgbClr val="01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47356" y="321686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1723D"/>
                </a:solidFill>
                <a:cs typeface="Microsoft JhengHei UI Light" panose="020B0304030504040204" pitchFamily="34" charset="-122"/>
              </a:rPr>
              <a:t>第二部分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340429" y="3576045"/>
            <a:ext cx="7674428" cy="0"/>
          </a:xfrm>
          <a:prstGeom prst="line">
            <a:avLst/>
          </a:prstGeom>
          <a:ln w="19050">
            <a:solidFill>
              <a:srgbClr val="017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6049348" y="500743"/>
            <a:ext cx="9581" cy="6154262"/>
          </a:xfrm>
          <a:prstGeom prst="line">
            <a:avLst/>
          </a:prstGeom>
          <a:ln w="19050">
            <a:solidFill>
              <a:srgbClr val="017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928780" y="1549867"/>
            <a:ext cx="1950926" cy="2153581"/>
            <a:chOff x="3928780" y="1549867"/>
            <a:chExt cx="1950926" cy="2153581"/>
          </a:xfrm>
        </p:grpSpPr>
        <p:sp>
          <p:nvSpPr>
            <p:cNvPr id="56" name="泪滴形 55"/>
            <p:cNvSpPr/>
            <p:nvPr/>
          </p:nvSpPr>
          <p:spPr>
            <a:xfrm rot="5400000">
              <a:off x="3928779" y="1549868"/>
              <a:ext cx="1950927" cy="1950926"/>
            </a:xfrm>
            <a:prstGeom prst="teardrop">
              <a:avLst/>
            </a:prstGeom>
            <a:solidFill>
              <a:srgbClr val="FF7777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7304" y="1776945"/>
              <a:ext cx="1676545" cy="192650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239267" y="1549868"/>
            <a:ext cx="1950926" cy="2186471"/>
            <a:chOff x="6239267" y="1549868"/>
            <a:chExt cx="1950926" cy="2186471"/>
          </a:xfrm>
        </p:grpSpPr>
        <p:sp>
          <p:nvSpPr>
            <p:cNvPr id="58" name="泪滴形 57"/>
            <p:cNvSpPr/>
            <p:nvPr/>
          </p:nvSpPr>
          <p:spPr>
            <a:xfrm rot="10800000">
              <a:off x="6239267" y="1549868"/>
              <a:ext cx="1950926" cy="1950927"/>
            </a:xfrm>
            <a:prstGeom prst="teardrop">
              <a:avLst/>
            </a:prstGeom>
            <a:solidFill>
              <a:srgbClr val="01723D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3671" y="1809836"/>
              <a:ext cx="1902117" cy="192650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3928779" y="3656868"/>
            <a:ext cx="1950926" cy="2089563"/>
            <a:chOff x="3928779" y="3656868"/>
            <a:chExt cx="1950926" cy="2089563"/>
          </a:xfrm>
        </p:grpSpPr>
        <p:sp>
          <p:nvSpPr>
            <p:cNvPr id="6" name="泪滴形 5"/>
            <p:cNvSpPr/>
            <p:nvPr/>
          </p:nvSpPr>
          <p:spPr>
            <a:xfrm>
              <a:off x="3928779" y="3656868"/>
              <a:ext cx="1950926" cy="1950927"/>
            </a:xfrm>
            <a:prstGeom prst="teardrop">
              <a:avLst/>
            </a:prstGeom>
            <a:solidFill>
              <a:srgbClr val="01723D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6822" y="3819928"/>
              <a:ext cx="1737511" cy="1926503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239268" y="3656868"/>
            <a:ext cx="1950926" cy="2067274"/>
            <a:chOff x="6239268" y="3656868"/>
            <a:chExt cx="1950926" cy="2067274"/>
          </a:xfrm>
        </p:grpSpPr>
        <p:sp>
          <p:nvSpPr>
            <p:cNvPr id="57" name="泪滴形 56"/>
            <p:cNvSpPr/>
            <p:nvPr/>
          </p:nvSpPr>
          <p:spPr>
            <a:xfrm rot="16200000">
              <a:off x="6239267" y="3656869"/>
              <a:ext cx="1950927" cy="1950926"/>
            </a:xfrm>
            <a:prstGeom prst="teardrop">
              <a:avLst/>
            </a:prstGeom>
            <a:solidFill>
              <a:srgbClr val="61B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0361" y="3797639"/>
              <a:ext cx="1688738" cy="1926503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966906" y="1775552"/>
            <a:ext cx="289517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94935" y="1737927"/>
            <a:ext cx="289517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6906" y="3882931"/>
            <a:ext cx="289517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394935" y="3882932"/>
            <a:ext cx="289517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1723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在这里添加点描述内容吧，求求你给点内容吧，求求你填写点内容吧在这里添加点描述内容吧，求求你给点内容吧，求求你填写点内容吧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1723D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4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723D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1168</Words>
  <Application>Microsoft Office PowerPoint</Application>
  <PresentationFormat>宽屏</PresentationFormat>
  <Paragraphs>240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COYuenGB-Xbold-U</vt:lpstr>
      <vt:lpstr>方正北魏楷书繁体</vt:lpstr>
      <vt:lpstr>方正兰亭黑简体</vt:lpstr>
      <vt:lpstr>建刚彤彤体</vt:lpstr>
      <vt:lpstr>经典繁颜体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创意动态西瓜主题PPT模板</dc:title>
  <dc:creator/>
  <cp:lastModifiedBy>天 下</cp:lastModifiedBy>
  <cp:revision>144</cp:revision>
  <dcterms:created xsi:type="dcterms:W3CDTF">2016-04-12T10:16:00Z</dcterms:created>
  <dcterms:modified xsi:type="dcterms:W3CDTF">2021-01-04T15:52:35Z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