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9" r:id="rId5"/>
    <p:sldId id="261" r:id="rId6"/>
    <p:sldId id="278" r:id="rId7"/>
    <p:sldId id="266" r:id="rId8"/>
    <p:sldId id="280" r:id="rId9"/>
    <p:sldId id="267" r:id="rId10"/>
    <p:sldId id="264" r:id="rId11"/>
    <p:sldId id="265" r:id="rId12"/>
    <p:sldId id="271" r:id="rId13"/>
    <p:sldId id="272" r:id="rId14"/>
    <p:sldId id="281" r:id="rId15"/>
    <p:sldId id="263" r:id="rId16"/>
    <p:sldId id="268" r:id="rId17"/>
    <p:sldId id="273" r:id="rId18"/>
    <p:sldId id="274" r:id="rId19"/>
    <p:sldId id="275" r:id="rId20"/>
    <p:sldId id="262" r:id="rId21"/>
    <p:sldId id="282" r:id="rId22"/>
    <p:sldId id="277" r:id="rId23"/>
    <p:sldId id="276" r:id="rId24"/>
    <p:sldId id="270" r:id="rId25"/>
    <p:sldId id="279" r:id="rId26"/>
    <p:sldId id="28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A19587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5.png"/><Relationship Id="rId4" Type="http://schemas.openxmlformats.org/officeDocument/2006/relationships/tags" Target="../tags/tag17.xm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8.png"/><Relationship Id="rId4" Type="http://schemas.openxmlformats.org/officeDocument/2006/relationships/tags" Target="../tags/tag21.xm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24.xml"/><Relationship Id="rId7" Type="http://schemas.openxmlformats.org/officeDocument/2006/relationships/image" Target="../media/image22.png"/><Relationship Id="rId12" Type="http://schemas.openxmlformats.org/officeDocument/2006/relationships/image" Target="../media/image5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11" Type="http://schemas.openxmlformats.org/officeDocument/2006/relationships/image" Target="../media/image51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0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4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35.xml"/><Relationship Id="rId7" Type="http://schemas.openxmlformats.org/officeDocument/2006/relationships/image" Target="../media/image5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8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24.png"/><Relationship Id="rId5" Type="http://schemas.openxmlformats.org/officeDocument/2006/relationships/tags" Target="../tags/tag40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22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image" Target="../media/image24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4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/>
          <p:cNvPicPr>
            <a:picLocks noChangeAspect="1"/>
          </p:cNvPicPr>
          <p:nvPr/>
        </p:nvPicPr>
        <p:blipFill rotWithShape="1">
          <a:blip r:embed="rId7"/>
          <a:srcRect r="59575"/>
          <a:stretch>
            <a:fillRect/>
          </a:stretch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9165" y="1773383"/>
            <a:ext cx="457240" cy="481626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8412" y="2310380"/>
            <a:ext cx="1030313" cy="102421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13950" y="962812"/>
            <a:ext cx="896190" cy="1012024"/>
            <a:chOff x="4312426" y="962812"/>
            <a:chExt cx="896190" cy="1012024"/>
          </a:xfrm>
        </p:grpSpPr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/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41342" y="914030"/>
            <a:ext cx="969348" cy="1091279"/>
            <a:chOff x="5339818" y="914030"/>
            <a:chExt cx="969348" cy="1091279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/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81819" y="1041329"/>
            <a:ext cx="768163" cy="883997"/>
            <a:chOff x="6480295" y="1041329"/>
            <a:chExt cx="768163" cy="883997"/>
          </a:xfrm>
        </p:grpSpPr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/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44058" y="1016554"/>
            <a:ext cx="768163" cy="890093"/>
            <a:chOff x="7542534" y="1016554"/>
            <a:chExt cx="768163" cy="890093"/>
          </a:xfrm>
        </p:grpSpPr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/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文本框 127"/>
          <p:cNvSpPr txBox="1"/>
          <p:nvPr/>
        </p:nvSpPr>
        <p:spPr>
          <a:xfrm>
            <a:off x="4252007" y="3698248"/>
            <a:ext cx="39546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授课教师：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xiazaii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4285804" y="4061433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2020.2.14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2884057" y="2074404"/>
            <a:ext cx="6690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卡通手绘课件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PPT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>
            <a:fillRect/>
          </a:stretch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517" y="2695682"/>
            <a:ext cx="3706532" cy="19334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067" y="2695682"/>
            <a:ext cx="3706532" cy="19334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53104" y="2399893"/>
            <a:ext cx="2712955" cy="591363"/>
            <a:chOff x="1953104" y="2399893"/>
            <a:chExt cx="2712955" cy="59136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3104" y="2399893"/>
              <a:ext cx="2712955" cy="59136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151255" y="2510908"/>
              <a:ext cx="210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0654" y="2399893"/>
            <a:ext cx="2712955" cy="591363"/>
            <a:chOff x="6480654" y="2399893"/>
            <a:chExt cx="2712955" cy="59136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0654" y="2399893"/>
              <a:ext cx="2712955" cy="59136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6687187" y="2510908"/>
              <a:ext cx="210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2341755" y="3320505"/>
            <a:ext cx="3117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495180" y="2122150"/>
            <a:ext cx="12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80%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84461" y="2122150"/>
            <a:ext cx="12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60%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77687" y="3320505"/>
            <a:ext cx="3117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教学过程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teaching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7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47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33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47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91843" y="2515490"/>
            <a:ext cx="1731414" cy="2395020"/>
            <a:chOff x="2391843" y="2515490"/>
            <a:chExt cx="1731414" cy="23950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8075" y="2515490"/>
              <a:ext cx="438950" cy="77425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843" y="2977911"/>
              <a:ext cx="1731414" cy="193259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230293" y="2515490"/>
            <a:ext cx="1731414" cy="2395020"/>
            <a:chOff x="5230293" y="2515490"/>
            <a:chExt cx="1731414" cy="239502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525" y="2515490"/>
              <a:ext cx="438950" cy="77425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0293" y="2977911"/>
              <a:ext cx="1731414" cy="193259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068743" y="2515490"/>
            <a:ext cx="1731414" cy="2395020"/>
            <a:chOff x="8068743" y="2515490"/>
            <a:chExt cx="1731414" cy="239502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975" y="2515490"/>
              <a:ext cx="438950" cy="77425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8743" y="2977911"/>
              <a:ext cx="1731414" cy="1932599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793" y="2052792"/>
            <a:ext cx="853514" cy="8474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243" y="2052792"/>
            <a:ext cx="853514" cy="8474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693" y="2052792"/>
            <a:ext cx="853514" cy="84741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86274" y="3205546"/>
            <a:ext cx="1342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424724" y="3201502"/>
            <a:ext cx="1342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263174" y="3201502"/>
            <a:ext cx="1342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06421" y="365160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53170" y="365160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91619" y="3631037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教学过程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teaching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7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47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47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98" y="1824310"/>
            <a:ext cx="2512357" cy="3431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821" y="1824310"/>
            <a:ext cx="2512357" cy="3431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544" y="1824310"/>
            <a:ext cx="2512357" cy="34314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2606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340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4836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006937" y="467203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080337" y="46577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173059" y="46577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136" y="2472294"/>
            <a:ext cx="2094825" cy="19431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t="5078"/>
          <a:stretch>
            <a:fillRect/>
          </a:stretch>
        </p:blipFill>
        <p:spPr>
          <a:xfrm>
            <a:off x="8203682" y="2598464"/>
            <a:ext cx="2083836" cy="1830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/>
          <a:srcRect r="4440"/>
          <a:stretch>
            <a:fillRect/>
          </a:stretch>
        </p:blipFill>
        <p:spPr>
          <a:xfrm>
            <a:off x="4981374" y="2598464"/>
            <a:ext cx="2130288" cy="157544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教学过程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teaching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47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47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47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243" y="2233299"/>
            <a:ext cx="4718713" cy="2810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19848" y="2916535"/>
            <a:ext cx="287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5" name="椭圆 4"/>
          <p:cNvSpPr/>
          <p:nvPr/>
        </p:nvSpPr>
        <p:spPr>
          <a:xfrm>
            <a:off x="5191194" y="2594241"/>
            <a:ext cx="241300" cy="2413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191194" y="3625345"/>
            <a:ext cx="241300" cy="241300"/>
          </a:xfrm>
          <a:prstGeom prst="ellipse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191194" y="4656449"/>
            <a:ext cx="241300" cy="24130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51215" y="2472907"/>
            <a:ext cx="2878152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2051215" y="3494576"/>
            <a:ext cx="2878152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2051215" y="4554344"/>
            <a:ext cx="2878152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教学过程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teaching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47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47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47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47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47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3"/>
            <a:srcRect r="93419"/>
            <a:stretch>
              <a:fillRect/>
            </a:stretch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/>
          <p:cNvSpPr txBox="1"/>
          <p:nvPr/>
        </p:nvSpPr>
        <p:spPr>
          <a:xfrm>
            <a:off x="4932697" y="2069941"/>
            <a:ext cx="777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03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77302" y="2197778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43793" y="2620264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/>
          <a:srcRect r="59575"/>
          <a:stretch>
            <a:fillRect/>
          </a:stretch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>
            <a:fillRect/>
          </a:stretch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9840" y="2716172"/>
            <a:ext cx="999831" cy="7071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3329" y="2716171"/>
            <a:ext cx="999831" cy="70719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42014" y="5021607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446107" y="5021607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" name="矩形 1"/>
          <p:cNvSpPr/>
          <p:nvPr/>
        </p:nvSpPr>
        <p:spPr>
          <a:xfrm>
            <a:off x="4341019" y="3778250"/>
            <a:ext cx="1222141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78910" y="4023544"/>
            <a:ext cx="984250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29088" y="4268838"/>
            <a:ext cx="1434072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819525" y="4514133"/>
            <a:ext cx="1743635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09839" y="3778250"/>
            <a:ext cx="1223919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609840" y="4023544"/>
            <a:ext cx="984250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609840" y="4268838"/>
            <a:ext cx="833948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609839" y="4514133"/>
            <a:ext cx="1686435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6096000" y="3116996"/>
            <a:ext cx="0" cy="207645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PA_组合 9"/>
          <p:cNvGrpSpPr/>
          <p:nvPr>
            <p:custDataLst>
              <p:tags r:id="rId1"/>
            </p:custDataLst>
          </p:nvPr>
        </p:nvGrpSpPr>
        <p:grpSpPr>
          <a:xfrm>
            <a:off x="3269937" y="2272839"/>
            <a:ext cx="2527549" cy="1533531"/>
            <a:chOff x="3269937" y="2272839"/>
            <a:chExt cx="2527549" cy="1533531"/>
          </a:xfrm>
        </p:grpSpPr>
        <p:sp>
          <p:nvSpPr>
            <p:cNvPr id="7" name="任意多边形: 形状 6"/>
            <p:cNvSpPr/>
            <p:nvPr/>
          </p:nvSpPr>
          <p:spPr>
            <a:xfrm>
              <a:off x="3269937" y="2272839"/>
              <a:ext cx="2527549" cy="1533531"/>
            </a:xfrm>
            <a:custGeom>
              <a:avLst/>
              <a:gdLst/>
              <a:ahLst/>
              <a:cxnLst/>
              <a:rect l="0" t="0" r="0" b="0"/>
              <a:pathLst>
                <a:path w="2527549" h="1533531">
                  <a:moveTo>
                    <a:pt x="0" y="0"/>
                  </a:moveTo>
                  <a:lnTo>
                    <a:pt x="2527548" y="0"/>
                  </a:lnTo>
                  <a:lnTo>
                    <a:pt x="2527548" y="1533530"/>
                  </a:lnTo>
                  <a:lnTo>
                    <a:pt x="0" y="153353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PA_组合 4"/>
            <p:cNvGrpSpPr/>
            <p:nvPr>
              <p:custDataLst>
                <p:tags r:id="rId4"/>
              </p:custDataLst>
            </p:nvPr>
          </p:nvGrpSpPr>
          <p:grpSpPr>
            <a:xfrm>
              <a:off x="3269937" y="2272839"/>
              <a:ext cx="1232148" cy="796930"/>
              <a:chOff x="3269937" y="2272839"/>
              <a:chExt cx="1232148" cy="79693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3516648" y="2272839"/>
                <a:ext cx="917137" cy="796930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3269937" y="2374401"/>
                <a:ext cx="123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45%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3" name="PA_组合 32"/>
          <p:cNvGrpSpPr/>
          <p:nvPr>
            <p:custDataLst>
              <p:tags r:id="rId2"/>
            </p:custDataLst>
          </p:nvPr>
        </p:nvGrpSpPr>
        <p:grpSpPr>
          <a:xfrm>
            <a:off x="6705418" y="2272839"/>
            <a:ext cx="2298949" cy="1508131"/>
            <a:chOff x="6705418" y="2272839"/>
            <a:chExt cx="2298949" cy="1508131"/>
          </a:xfrm>
        </p:grpSpPr>
        <p:sp>
          <p:nvSpPr>
            <p:cNvPr id="14" name="任意多边形: 形状 13"/>
            <p:cNvSpPr/>
            <p:nvPr/>
          </p:nvSpPr>
          <p:spPr>
            <a:xfrm>
              <a:off x="6705418" y="2272839"/>
              <a:ext cx="2298949" cy="1508131"/>
            </a:xfrm>
            <a:custGeom>
              <a:avLst/>
              <a:gdLst/>
              <a:ahLst/>
              <a:cxnLst/>
              <a:rect l="0" t="0" r="0" b="0"/>
              <a:pathLst>
                <a:path w="2298949" h="1508131">
                  <a:moveTo>
                    <a:pt x="0" y="0"/>
                  </a:moveTo>
                  <a:lnTo>
                    <a:pt x="2298948" y="0"/>
                  </a:lnTo>
                  <a:lnTo>
                    <a:pt x="2298948" y="1508130"/>
                  </a:lnTo>
                  <a:lnTo>
                    <a:pt x="0" y="150813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PA_组合 2"/>
            <p:cNvGrpSpPr/>
            <p:nvPr>
              <p:custDataLst>
                <p:tags r:id="rId3"/>
              </p:custDataLst>
            </p:nvPr>
          </p:nvGrpSpPr>
          <p:grpSpPr>
            <a:xfrm>
              <a:off x="7772219" y="2272839"/>
              <a:ext cx="1232148" cy="796930"/>
              <a:chOff x="7772219" y="2272839"/>
              <a:chExt cx="1232148" cy="79693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3759" y="2272839"/>
                <a:ext cx="917137" cy="796930"/>
              </a:xfrm>
              <a:prstGeom prst="rect">
                <a:avLst/>
              </a:prstGeom>
            </p:spPr>
          </p:pic>
          <p:sp>
            <p:nvSpPr>
              <p:cNvPr id="32" name="文本框 31"/>
              <p:cNvSpPr txBox="1"/>
              <p:nvPr/>
            </p:nvSpPr>
            <p:spPr>
              <a:xfrm>
                <a:off x="7772219" y="2397418"/>
                <a:ext cx="123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65%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7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47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47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47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47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47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47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3" grpId="0"/>
      <p:bldP spid="2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68808" y="2159480"/>
            <a:ext cx="3155592" cy="647220"/>
            <a:chOff x="1568808" y="2159480"/>
            <a:chExt cx="3155592" cy="647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2159480"/>
              <a:ext cx="3155592" cy="647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27379" y="2277967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68808" y="3248745"/>
            <a:ext cx="3155592" cy="647220"/>
            <a:chOff x="1568808" y="3248745"/>
            <a:chExt cx="3155592" cy="6472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3248745"/>
              <a:ext cx="3155592" cy="64722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727379" y="3372300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68808" y="4338010"/>
            <a:ext cx="3155592" cy="647220"/>
            <a:chOff x="1568808" y="4338010"/>
            <a:chExt cx="3155592" cy="64722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4338010"/>
              <a:ext cx="3155592" cy="64722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727379" y="4461565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5247912" y="2215752"/>
            <a:ext cx="338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18" name="矩形 17"/>
          <p:cNvSpPr/>
          <p:nvPr/>
        </p:nvSpPr>
        <p:spPr>
          <a:xfrm>
            <a:off x="5247912" y="3237421"/>
            <a:ext cx="338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19" name="矩形 18"/>
          <p:cNvSpPr/>
          <p:nvPr/>
        </p:nvSpPr>
        <p:spPr>
          <a:xfrm>
            <a:off x="5247912" y="4297189"/>
            <a:ext cx="338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9526836" y="217076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526836" y="3233977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26836" y="4297189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014627" y="2519422"/>
            <a:ext cx="551648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014627" y="3524700"/>
            <a:ext cx="551648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014627" y="4600319"/>
            <a:ext cx="551648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47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47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47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47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9" name="MH_Other_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772236" y="2433638"/>
            <a:ext cx="1868152" cy="1106401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772236" y="3384551"/>
            <a:ext cx="1880853" cy="328154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72236" y="3899509"/>
            <a:ext cx="1868152" cy="328003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52249" y="4052888"/>
            <a:ext cx="1900840" cy="1178911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932317" y="2180154"/>
            <a:ext cx="3973684" cy="659923"/>
            <a:chOff x="5932317" y="2180154"/>
            <a:chExt cx="3973684" cy="65992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2180154"/>
              <a:ext cx="3973684" cy="659923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6509043" y="2302877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32317" y="3087382"/>
            <a:ext cx="3973684" cy="659923"/>
            <a:chOff x="5932317" y="3087382"/>
            <a:chExt cx="3973684" cy="65992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3087382"/>
              <a:ext cx="3973684" cy="659923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6509043" y="3217288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32317" y="3994610"/>
            <a:ext cx="3973684" cy="659923"/>
            <a:chOff x="5932317" y="3994610"/>
            <a:chExt cx="3973684" cy="65992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3994610"/>
              <a:ext cx="3973684" cy="659923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6509043" y="4124516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32317" y="4901837"/>
            <a:ext cx="3973684" cy="659923"/>
            <a:chOff x="5932317" y="4901837"/>
            <a:chExt cx="3973684" cy="6599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4901837"/>
              <a:ext cx="3973684" cy="659923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6509043" y="5031743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22596" y="2856405"/>
            <a:ext cx="1541290" cy="1785938"/>
            <a:chOff x="7542534" y="1016554"/>
            <a:chExt cx="768163" cy="890093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7573467" y="1263595"/>
              <a:ext cx="603474" cy="352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点击此处添加文本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7" name="MH_Other_2"/>
          <p:cNvSpPr/>
          <p:nvPr>
            <p:custDataLst>
              <p:tags r:id="rId1"/>
            </p:custDataLst>
          </p:nvPr>
        </p:nvSpPr>
        <p:spPr>
          <a:xfrm rot="18925946">
            <a:off x="2888057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FF99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A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0" name="MH_Other_4"/>
          <p:cNvSpPr/>
          <p:nvPr>
            <p:custDataLst>
              <p:tags r:id="rId2"/>
            </p:custDataLst>
          </p:nvPr>
        </p:nvSpPr>
        <p:spPr>
          <a:xfrm rot="18925946">
            <a:off x="5618068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B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18925946">
            <a:off x="8348078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C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79422" y="4999161"/>
            <a:ext cx="6833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088714" y="1956658"/>
            <a:ext cx="2152075" cy="1963082"/>
            <a:chOff x="5088714" y="1956658"/>
            <a:chExt cx="2152075" cy="196308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8714" y="1956658"/>
              <a:ext cx="2152075" cy="196308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0990" y="2392086"/>
              <a:ext cx="1506252" cy="111067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821773" y="1956658"/>
            <a:ext cx="2145978" cy="1963082"/>
            <a:chOff x="7821773" y="1956658"/>
            <a:chExt cx="2145978" cy="196308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21773" y="1956658"/>
              <a:ext cx="2145978" cy="196308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51746" y="2302503"/>
              <a:ext cx="1486031" cy="128658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358703" y="1956658"/>
            <a:ext cx="2152075" cy="1963082"/>
            <a:chOff x="2358703" y="1956658"/>
            <a:chExt cx="2152075" cy="196308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58703" y="1956658"/>
              <a:ext cx="2152075" cy="196308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6562" y="2293951"/>
              <a:ext cx="1548625" cy="130369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47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47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47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47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47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47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2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03" y="1794170"/>
            <a:ext cx="1207113" cy="193259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029" y="2492300"/>
            <a:ext cx="1207113" cy="193259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289" y="3414440"/>
            <a:ext cx="1207113" cy="193259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35976" y="2375825"/>
            <a:ext cx="2467193" cy="1373110"/>
            <a:chOff x="935976" y="2375825"/>
            <a:chExt cx="2467193" cy="137311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976" y="2375825"/>
              <a:ext cx="2467193" cy="137311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1162570" y="2600715"/>
              <a:ext cx="20140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zh-CN" altLang="en-US" sz="12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57834" y="3099725"/>
            <a:ext cx="2467193" cy="1373110"/>
            <a:chOff x="4357834" y="3099725"/>
            <a:chExt cx="2467193" cy="137311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7834" y="3099725"/>
              <a:ext cx="2467193" cy="1373110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4594828" y="3324615"/>
              <a:ext cx="20140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zh-CN" altLang="en-US" sz="12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48746" y="3973930"/>
            <a:ext cx="2467193" cy="1373110"/>
            <a:chOff x="7848746" y="3973930"/>
            <a:chExt cx="2467193" cy="13731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8746" y="3973930"/>
              <a:ext cx="2467193" cy="137311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8110591" y="4223260"/>
              <a:ext cx="20140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zh-CN" altLang="en-US" sz="12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0677" y="3973930"/>
            <a:ext cx="3494442" cy="712370"/>
            <a:chOff x="270677" y="3973930"/>
            <a:chExt cx="3494442" cy="71237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3782300" y="4724075"/>
            <a:ext cx="3494442" cy="712370"/>
            <a:chOff x="270677" y="3973930"/>
            <a:chExt cx="3494442" cy="71237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46"/>
          <p:cNvCxnSpPr/>
          <p:nvPr/>
        </p:nvCxnSpPr>
        <p:spPr>
          <a:xfrm>
            <a:off x="7335121" y="5435524"/>
            <a:ext cx="457112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7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47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47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47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47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47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47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47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3"/>
            <a:srcRect r="93419"/>
            <a:stretch>
              <a:fillRect/>
            </a:stretch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/>
          <p:cNvPicPr>
            <a:picLocks noChangeAspect="1"/>
          </p:cNvPicPr>
          <p:nvPr/>
        </p:nvPicPr>
        <p:blipFill rotWithShape="1">
          <a:blip r:embed="rId7"/>
          <a:srcRect r="59575"/>
          <a:stretch>
            <a:fillRect/>
          </a:stretch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sp>
        <p:nvSpPr>
          <p:cNvPr id="114" name="文本框 113"/>
          <p:cNvSpPr txBox="1"/>
          <p:nvPr/>
        </p:nvSpPr>
        <p:spPr>
          <a:xfrm>
            <a:off x="4297854" y="734481"/>
            <a:ext cx="3596293" cy="93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课程大纲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Programme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>
            <a:fillRect/>
          </a:stretch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456" y="4799553"/>
            <a:ext cx="1237657" cy="1042238"/>
          </a:xfrm>
          <a:prstGeom prst="rect">
            <a:avLst/>
          </a:prstGeom>
        </p:spPr>
      </p:pic>
      <p:sp>
        <p:nvSpPr>
          <p:cNvPr id="128" name="文本框 127"/>
          <p:cNvSpPr txBox="1"/>
          <p:nvPr/>
        </p:nvSpPr>
        <p:spPr>
          <a:xfrm>
            <a:off x="3536794" y="2420313"/>
            <a:ext cx="222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教学背景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066090" y="2740292"/>
            <a:ext cx="246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01293" y="2420313"/>
            <a:ext cx="222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教学过程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030589" y="2740292"/>
            <a:ext cx="246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teaching process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536794" y="3840357"/>
            <a:ext cx="222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066090" y="4160336"/>
            <a:ext cx="246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01293" y="3840357"/>
            <a:ext cx="222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板书设计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030589" y="4160336"/>
            <a:ext cx="246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 design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47230" y="2613045"/>
            <a:ext cx="497540" cy="2102719"/>
            <a:chOff x="5859183" y="2273774"/>
            <a:chExt cx="609960" cy="257783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0"/>
            <a:srcRect l="71332"/>
            <a:stretch>
              <a:fillRect/>
            </a:stretch>
          </p:blipFill>
          <p:spPr>
            <a:xfrm rot="16200000" flipV="1">
              <a:off x="5590349" y="2542608"/>
              <a:ext cx="1129032" cy="591363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10"/>
            <a:srcRect l="61961"/>
            <a:stretch>
              <a:fillRect/>
            </a:stretch>
          </p:blipFill>
          <p:spPr>
            <a:xfrm rot="16200000" flipV="1">
              <a:off x="5424399" y="3806864"/>
              <a:ext cx="1498125" cy="591363"/>
            </a:xfrm>
            <a:prstGeom prst="rect">
              <a:avLst/>
            </a:prstGeom>
          </p:spPr>
        </p:pic>
      </p:grpSp>
      <p:pic>
        <p:nvPicPr>
          <p:cNvPr id="148" name="图片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944" y="2296766"/>
            <a:ext cx="457240" cy="48162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46402" y="2296766"/>
            <a:ext cx="457240" cy="48162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944" y="3716810"/>
            <a:ext cx="457240" cy="48162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46402" y="3716810"/>
            <a:ext cx="457240" cy="481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99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99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7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17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52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52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88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88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27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8" grpId="0"/>
      <p:bldP spid="31" grpId="0"/>
      <p:bldP spid="35" grpId="0"/>
      <p:bldP spid="36" grpId="0"/>
      <p:bldP spid="39" grpId="0"/>
      <p:bldP spid="40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14189" y="4994692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918396" y="4994692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2400300"/>
            <a:ext cx="0" cy="207645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710483" y="2018445"/>
            <a:ext cx="2752857" cy="2773992"/>
            <a:chOff x="2710483" y="2018445"/>
            <a:chExt cx="2752857" cy="277399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0483" y="2018445"/>
              <a:ext cx="2752857" cy="277399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6"/>
            <a:srcRect l="4088" t="2519" r="7705" b="4275"/>
            <a:stretch>
              <a:fillRect/>
            </a:stretch>
          </p:blipFill>
          <p:spPr>
            <a:xfrm>
              <a:off x="3324224" y="2514600"/>
              <a:ext cx="1524001" cy="176212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749083" y="2018445"/>
            <a:ext cx="2752857" cy="2773992"/>
            <a:chOff x="6749083" y="2018445"/>
            <a:chExt cx="2752857" cy="277399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9083" y="2018445"/>
              <a:ext cx="2752857" cy="277399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3413" y="2514600"/>
              <a:ext cx="1511470" cy="176189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教学分析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teaching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7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47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3"/>
            <a:srcRect r="93419"/>
            <a:stretch>
              <a:fillRect/>
            </a:stretch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/>
          <p:cNvSpPr txBox="1"/>
          <p:nvPr/>
        </p:nvSpPr>
        <p:spPr>
          <a:xfrm>
            <a:off x="4993155" y="2069941"/>
            <a:ext cx="71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04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77302" y="2197778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板书设计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43793" y="2620264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 design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/>
          <a:srcRect r="59575"/>
          <a:stretch>
            <a:fillRect/>
          </a:stretch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>
            <a:fillRect/>
          </a:stretch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8807" y="498542"/>
            <a:ext cx="626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板书设计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 design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89727" y="3602082"/>
            <a:ext cx="1097612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399067" y="3743181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19" name="矩形 18"/>
          <p:cNvSpPr/>
          <p:nvPr/>
        </p:nvSpPr>
        <p:spPr>
          <a:xfrm>
            <a:off x="3910585" y="2588154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0" name="矩形 19"/>
          <p:cNvSpPr/>
          <p:nvPr/>
        </p:nvSpPr>
        <p:spPr>
          <a:xfrm>
            <a:off x="6207676" y="3715544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8779677" y="2565291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grpSp>
        <p:nvGrpSpPr>
          <p:cNvPr id="4" name="PA_组合 3"/>
          <p:cNvGrpSpPr/>
          <p:nvPr>
            <p:custDataLst>
              <p:tags r:id="rId1"/>
            </p:custDataLst>
          </p:nvPr>
        </p:nvGrpSpPr>
        <p:grpSpPr>
          <a:xfrm>
            <a:off x="1253016" y="2319316"/>
            <a:ext cx="1723453" cy="2420945"/>
            <a:chOff x="1253016" y="2319316"/>
            <a:chExt cx="1723453" cy="2420945"/>
          </a:xfrm>
        </p:grpSpPr>
        <p:sp>
          <p:nvSpPr>
            <p:cNvPr id="3" name="任意多边形: 形状 2"/>
            <p:cNvSpPr/>
            <p:nvPr/>
          </p:nvSpPr>
          <p:spPr>
            <a:xfrm>
              <a:off x="1253016" y="2319316"/>
              <a:ext cx="1723453" cy="2420945"/>
            </a:xfrm>
            <a:custGeom>
              <a:avLst/>
              <a:gdLst/>
              <a:ahLst/>
              <a:cxnLst/>
              <a:rect l="0" t="0" r="0" b="0"/>
              <a:pathLst>
                <a:path w="1723453" h="2420945">
                  <a:moveTo>
                    <a:pt x="0" y="0"/>
                  </a:moveTo>
                  <a:lnTo>
                    <a:pt x="1723452" y="0"/>
                  </a:lnTo>
                  <a:lnTo>
                    <a:pt x="1723452" y="2420944"/>
                  </a:lnTo>
                  <a:lnTo>
                    <a:pt x="0" y="24209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PA_组合 10"/>
            <p:cNvGrpSpPr/>
            <p:nvPr>
              <p:custDataLst>
                <p:tags r:id="rId8"/>
              </p:custDataLst>
            </p:nvPr>
          </p:nvGrpSpPr>
          <p:grpSpPr>
            <a:xfrm>
              <a:off x="1761017" y="2319316"/>
              <a:ext cx="1215452" cy="1201744"/>
              <a:chOff x="1761017" y="2319316"/>
              <a:chExt cx="1215452" cy="1201744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1017" y="2319316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1890158" y="2658578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2014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3" name="PA_组合 22"/>
          <p:cNvGrpSpPr/>
          <p:nvPr>
            <p:custDataLst>
              <p:tags r:id="rId2"/>
            </p:custDataLst>
          </p:nvPr>
        </p:nvGrpSpPr>
        <p:grpSpPr>
          <a:xfrm>
            <a:off x="3801861" y="2403459"/>
            <a:ext cx="1723453" cy="2471745"/>
            <a:chOff x="3801861" y="2403459"/>
            <a:chExt cx="1723453" cy="2471745"/>
          </a:xfrm>
        </p:grpSpPr>
        <p:sp>
          <p:nvSpPr>
            <p:cNvPr id="5" name="任意多边形: 形状 4"/>
            <p:cNvSpPr/>
            <p:nvPr/>
          </p:nvSpPr>
          <p:spPr>
            <a:xfrm>
              <a:off x="3801861" y="2403459"/>
              <a:ext cx="1723453" cy="2471745"/>
            </a:xfrm>
            <a:custGeom>
              <a:avLst/>
              <a:gdLst/>
              <a:ahLst/>
              <a:cxnLst/>
              <a:rect l="0" t="0" r="0" b="0"/>
              <a:pathLst>
                <a:path w="1723453" h="2471745">
                  <a:moveTo>
                    <a:pt x="0" y="0"/>
                  </a:moveTo>
                  <a:lnTo>
                    <a:pt x="1723452" y="0"/>
                  </a:lnTo>
                  <a:lnTo>
                    <a:pt x="1723452" y="2471744"/>
                  </a:lnTo>
                  <a:lnTo>
                    <a:pt x="0" y="24717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PA_组合 12"/>
            <p:cNvGrpSpPr/>
            <p:nvPr>
              <p:custDataLst>
                <p:tags r:id="rId7"/>
              </p:custDataLst>
            </p:nvPr>
          </p:nvGrpSpPr>
          <p:grpSpPr>
            <a:xfrm>
              <a:off x="4309862" y="3673460"/>
              <a:ext cx="1215452" cy="1201744"/>
              <a:chOff x="4309862" y="3673460"/>
              <a:chExt cx="1215452" cy="120174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V="1">
                <a:off x="4309862" y="3673460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4439003" y="4063522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2015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6" name="PA_组合 25"/>
          <p:cNvGrpSpPr/>
          <p:nvPr>
            <p:custDataLst>
              <p:tags r:id="rId3"/>
            </p:custDataLst>
          </p:nvPr>
        </p:nvGrpSpPr>
        <p:grpSpPr>
          <a:xfrm>
            <a:off x="6211006" y="2319316"/>
            <a:ext cx="1748853" cy="2522544"/>
            <a:chOff x="6211006" y="2319316"/>
            <a:chExt cx="1748853" cy="2522544"/>
          </a:xfrm>
        </p:grpSpPr>
        <p:sp>
          <p:nvSpPr>
            <p:cNvPr id="24" name="任意多边形: 形状 23"/>
            <p:cNvSpPr/>
            <p:nvPr/>
          </p:nvSpPr>
          <p:spPr>
            <a:xfrm>
              <a:off x="6211006" y="2319316"/>
              <a:ext cx="1748853" cy="2522544"/>
            </a:xfrm>
            <a:custGeom>
              <a:avLst/>
              <a:gdLst/>
              <a:ahLst/>
              <a:cxnLst/>
              <a:rect l="0" t="0" r="0" b="0"/>
              <a:pathLst>
                <a:path w="1748853" h="2522544">
                  <a:moveTo>
                    <a:pt x="0" y="0"/>
                  </a:moveTo>
                  <a:lnTo>
                    <a:pt x="1748852" y="0"/>
                  </a:lnTo>
                  <a:lnTo>
                    <a:pt x="1748852" y="2522543"/>
                  </a:lnTo>
                  <a:lnTo>
                    <a:pt x="0" y="252254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PA_组合 11"/>
            <p:cNvGrpSpPr/>
            <p:nvPr>
              <p:custDataLst>
                <p:tags r:id="rId6"/>
              </p:custDataLst>
            </p:nvPr>
          </p:nvGrpSpPr>
          <p:grpSpPr>
            <a:xfrm>
              <a:off x="6744407" y="2319316"/>
              <a:ext cx="1215452" cy="1201744"/>
              <a:chOff x="6744407" y="2319316"/>
              <a:chExt cx="1215452" cy="1201744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4407" y="2319316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6873548" y="2658578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2016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4"/>
            </p:custDataLst>
          </p:nvPr>
        </p:nvGrpSpPr>
        <p:grpSpPr>
          <a:xfrm>
            <a:off x="8810651" y="2327259"/>
            <a:ext cx="1698053" cy="2547945"/>
            <a:chOff x="8810651" y="2327259"/>
            <a:chExt cx="1698053" cy="2547945"/>
          </a:xfrm>
        </p:grpSpPr>
        <p:sp>
          <p:nvSpPr>
            <p:cNvPr id="27" name="任意多边形: 形状 26"/>
            <p:cNvSpPr/>
            <p:nvPr/>
          </p:nvSpPr>
          <p:spPr>
            <a:xfrm>
              <a:off x="8810651" y="2327259"/>
              <a:ext cx="1698053" cy="2547945"/>
            </a:xfrm>
            <a:custGeom>
              <a:avLst/>
              <a:gdLst/>
              <a:ahLst/>
              <a:cxnLst/>
              <a:rect l="0" t="0" r="0" b="0"/>
              <a:pathLst>
                <a:path w="1698053" h="2547945">
                  <a:moveTo>
                    <a:pt x="0" y="0"/>
                  </a:moveTo>
                  <a:lnTo>
                    <a:pt x="1698052" y="0"/>
                  </a:lnTo>
                  <a:lnTo>
                    <a:pt x="1698052" y="2547944"/>
                  </a:lnTo>
                  <a:lnTo>
                    <a:pt x="0" y="25479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PA_组合 21"/>
            <p:cNvGrpSpPr/>
            <p:nvPr>
              <p:custDataLst>
                <p:tags r:id="rId5"/>
              </p:custDataLst>
            </p:nvPr>
          </p:nvGrpSpPr>
          <p:grpSpPr>
            <a:xfrm>
              <a:off x="9293252" y="3673460"/>
              <a:ext cx="1215452" cy="1201744"/>
              <a:chOff x="9293252" y="3673460"/>
              <a:chExt cx="1215452" cy="1201744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V="1">
                <a:off x="9293252" y="3673460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9422393" y="4063522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2017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5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9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95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95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95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5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95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95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95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89989" y="2049540"/>
            <a:ext cx="1844706" cy="1705658"/>
            <a:chOff x="5199515" y="2049540"/>
            <a:chExt cx="1844706" cy="17056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18023">
              <a:off x="5426152" y="2183955"/>
              <a:ext cx="1395969" cy="14216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9515" y="2049540"/>
              <a:ext cx="1844706" cy="1705658"/>
            </a:xfrm>
            <a:prstGeom prst="diamond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954446" y="2063962"/>
            <a:ext cx="1863441" cy="1667874"/>
            <a:chOff x="7983023" y="2063962"/>
            <a:chExt cx="1863441" cy="16678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680898">
              <a:off x="8208705" y="2183955"/>
              <a:ext cx="1395969" cy="142161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3023" y="2063962"/>
              <a:ext cx="1863441" cy="1667874"/>
            </a:xfrm>
            <a:prstGeom prst="diamond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508493" y="2068432"/>
            <a:ext cx="1729193" cy="1667874"/>
            <a:chOff x="2508493" y="2068432"/>
            <a:chExt cx="1729193" cy="166787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84804">
              <a:off x="2667652" y="2183955"/>
              <a:ext cx="1395969" cy="142161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08493" y="2068432"/>
              <a:ext cx="1729193" cy="1667874"/>
            </a:xfrm>
            <a:prstGeom prst="diamond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7" name="MH_Other_1"/>
          <p:cNvSpPr/>
          <p:nvPr>
            <p:custDataLst>
              <p:tags r:id="rId1"/>
            </p:custDataLst>
          </p:nvPr>
        </p:nvSpPr>
        <p:spPr>
          <a:xfrm>
            <a:off x="2437886" y="3575244"/>
            <a:ext cx="1766459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99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0" name="MH_Other_2"/>
          <p:cNvSpPr/>
          <p:nvPr>
            <p:custDataLst>
              <p:tags r:id="rId2"/>
            </p:custDataLst>
          </p:nvPr>
        </p:nvSpPr>
        <p:spPr>
          <a:xfrm>
            <a:off x="5209660" y="3575244"/>
            <a:ext cx="1767696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3" name="MH_Other_3"/>
          <p:cNvSpPr/>
          <p:nvPr>
            <p:custDataLst>
              <p:tags r:id="rId3"/>
            </p:custDataLst>
          </p:nvPr>
        </p:nvSpPr>
        <p:spPr>
          <a:xfrm>
            <a:off x="7983023" y="3575244"/>
            <a:ext cx="1766458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34755" y="3946674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0" name="矩形 19"/>
          <p:cNvSpPr/>
          <p:nvPr/>
        </p:nvSpPr>
        <p:spPr>
          <a:xfrm>
            <a:off x="5088998" y="3946674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7861608" y="3968459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568807" y="498542"/>
            <a:ext cx="626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板书设计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5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95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95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95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66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66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66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9" grpId="0"/>
      <p:bldP spid="20" grpId="0"/>
      <p:bldP spid="2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87764" y="2404886"/>
            <a:ext cx="1500063" cy="1500063"/>
            <a:chOff x="2587764" y="2404886"/>
            <a:chExt cx="1500063" cy="1500063"/>
          </a:xfrm>
        </p:grpSpPr>
        <p:sp>
          <p:nvSpPr>
            <p:cNvPr id="27" name="MH_Other_1"/>
            <p:cNvSpPr/>
            <p:nvPr>
              <p:custDataLst>
                <p:tags r:id="rId7"/>
              </p:custDataLst>
            </p:nvPr>
          </p:nvSpPr>
          <p:spPr>
            <a:xfrm>
              <a:off x="2587764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rgbClr val="FF9999"/>
                  </a:solidFill>
                  <a:latin typeface="Snap ITC" panose="04040A07060A02020202" pitchFamily="82" charset="0"/>
                </a:rPr>
                <a:t>A</a:t>
              </a:r>
            </a:p>
          </p:txBody>
        </p:sp>
        <p:sp>
          <p:nvSpPr>
            <p:cNvPr id="29" name="MH_SubTitle_1"/>
            <p:cNvSpPr/>
            <p:nvPr>
              <p:custDataLst>
                <p:tags r:id="rId8"/>
              </p:custDataLst>
            </p:nvPr>
          </p:nvSpPr>
          <p:spPr>
            <a:xfrm>
              <a:off x="2595161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rgbClr val="FF9999"/>
            </a:solidFill>
            <a:ln w="254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anose="020B0604020202020204" pitchFamily="34" charset="0"/>
                </a:rPr>
                <a:t>添加文本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04173" y="2404886"/>
            <a:ext cx="1500063" cy="1500063"/>
            <a:chOff x="8104173" y="2404886"/>
            <a:chExt cx="1500063" cy="1500063"/>
          </a:xfrm>
        </p:grpSpPr>
        <p:sp>
          <p:nvSpPr>
            <p:cNvPr id="34" name="MH_Other_4"/>
            <p:cNvSpPr/>
            <p:nvPr>
              <p:custDataLst>
                <p:tags r:id="rId5"/>
              </p:custDataLst>
            </p:nvPr>
          </p:nvSpPr>
          <p:spPr>
            <a:xfrm>
              <a:off x="8104173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D</a:t>
              </a:r>
            </a:p>
          </p:txBody>
        </p:sp>
        <p:sp>
          <p:nvSpPr>
            <p:cNvPr id="35" name="MH_SubTitle_4"/>
            <p:cNvSpPr/>
            <p:nvPr>
              <p:custDataLst>
                <p:tags r:id="rId6"/>
              </p:custDataLst>
            </p:nvPr>
          </p:nvSpPr>
          <p:spPr>
            <a:xfrm>
              <a:off x="8111571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anose="020B0604020202020204" pitchFamily="34" charset="0"/>
                </a:rPr>
                <a:t>添加文本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587764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4424196" y="2404886"/>
            <a:ext cx="1514575" cy="1500063"/>
            <a:chOff x="4424196" y="2404886"/>
            <a:chExt cx="1514575" cy="1500063"/>
          </a:xfrm>
        </p:grpSpPr>
        <p:sp>
          <p:nvSpPr>
            <p:cNvPr id="30" name="MH_Other_2"/>
            <p:cNvSpPr/>
            <p:nvPr>
              <p:custDataLst>
                <p:tags r:id="rId3"/>
              </p:custDataLst>
            </p:nvPr>
          </p:nvSpPr>
          <p:spPr>
            <a:xfrm>
              <a:off x="4424196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B</a:t>
              </a:r>
            </a:p>
          </p:txBody>
        </p:sp>
        <p:sp>
          <p:nvSpPr>
            <p:cNvPr id="31" name="MH_SubTitle_2"/>
            <p:cNvSpPr/>
            <p:nvPr>
              <p:custDataLst>
                <p:tags r:id="rId4"/>
              </p:custDataLst>
            </p:nvPr>
          </p:nvSpPr>
          <p:spPr>
            <a:xfrm>
              <a:off x="4424196" y="3248507"/>
              <a:ext cx="1514575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anose="020B0604020202020204" pitchFamily="34" charset="0"/>
                </a:rPr>
                <a:t>添加文本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60627" y="2404886"/>
            <a:ext cx="1500063" cy="1500063"/>
            <a:chOff x="6260627" y="2404886"/>
            <a:chExt cx="1500063" cy="1500063"/>
          </a:xfrm>
        </p:grpSpPr>
        <p:sp>
          <p:nvSpPr>
            <p:cNvPr id="32" name="MH_Other_3"/>
            <p:cNvSpPr/>
            <p:nvPr>
              <p:custDataLst>
                <p:tags r:id="rId1"/>
              </p:custDataLst>
            </p:nvPr>
          </p:nvSpPr>
          <p:spPr>
            <a:xfrm>
              <a:off x="6260627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C</a:t>
              </a:r>
            </a:p>
          </p:txBody>
        </p:sp>
        <p:sp>
          <p:nvSpPr>
            <p:cNvPr id="33" name="MH_SubTitle_3"/>
            <p:cNvSpPr/>
            <p:nvPr>
              <p:custDataLst>
                <p:tags r:id="rId2"/>
              </p:custDataLst>
            </p:nvPr>
          </p:nvSpPr>
          <p:spPr>
            <a:xfrm>
              <a:off x="6268023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anose="020B0604020202020204" pitchFamily="34" charset="0"/>
                </a:rPr>
                <a:t>添加文本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488157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37" name="矩形 36"/>
          <p:cNvSpPr/>
          <p:nvPr/>
        </p:nvSpPr>
        <p:spPr>
          <a:xfrm>
            <a:off x="6268023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38" name="矩形 37"/>
          <p:cNvSpPr/>
          <p:nvPr/>
        </p:nvSpPr>
        <p:spPr>
          <a:xfrm>
            <a:off x="8111571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45" name="文本框 44"/>
          <p:cNvSpPr txBox="1"/>
          <p:nvPr/>
        </p:nvSpPr>
        <p:spPr>
          <a:xfrm>
            <a:off x="1568807" y="498542"/>
            <a:ext cx="626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板书设计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5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95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95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95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95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95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95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95"/>
                            </p:stCondLst>
                            <p:childTnLst>
                              <p:par>
                                <p:cTn id="9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7" grpId="0"/>
      <p:bldP spid="38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490111" y="2235200"/>
            <a:ext cx="7211778" cy="2984499"/>
            <a:chOff x="2490111" y="2235200"/>
            <a:chExt cx="7211778" cy="2984499"/>
          </a:xfrm>
        </p:grpSpPr>
        <p:grpSp>
          <p:nvGrpSpPr>
            <p:cNvPr id="23" name="组合 22"/>
            <p:cNvGrpSpPr/>
            <p:nvPr/>
          </p:nvGrpSpPr>
          <p:grpSpPr>
            <a:xfrm>
              <a:off x="2490111" y="2235200"/>
              <a:ext cx="7211778" cy="2984499"/>
              <a:chOff x="2490111" y="2235200"/>
              <a:chExt cx="7211778" cy="2984499"/>
            </a:xfrm>
          </p:grpSpPr>
          <p:sp>
            <p:nvSpPr>
              <p:cNvPr id="6" name="MH_SubTitle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2490111" y="2235200"/>
                <a:ext cx="3543749" cy="2984499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90000" rIns="648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zh-CN" altLang="en-US" sz="14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7" name="MH_SubTitle_2"/>
              <p:cNvSpPr/>
              <p:nvPr>
                <p:custDataLst>
                  <p:tags r:id="rId16"/>
                </p:custDataLst>
              </p:nvPr>
            </p:nvSpPr>
            <p:spPr>
              <a:xfrm>
                <a:off x="6158139" y="2235200"/>
                <a:ext cx="3543750" cy="2984499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8000" tIns="90000" rIns="90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en-US" altLang="zh-CN" sz="1400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6192258" y="240559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1" name="MH_Other_3"/>
            <p:cNvSpPr/>
            <p:nvPr>
              <p:custDataLst>
                <p:tags r:id="rId4"/>
              </p:custDataLst>
            </p:nvPr>
          </p:nvSpPr>
          <p:spPr>
            <a:xfrm>
              <a:off x="5900323" y="24102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2" name="MH_Other_4"/>
            <p:cNvSpPr/>
            <p:nvPr>
              <p:custDataLst>
                <p:tags r:id="rId5"/>
              </p:custDataLst>
            </p:nvPr>
          </p:nvSpPr>
          <p:spPr>
            <a:xfrm>
              <a:off x="5940653" y="242161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3" name="MH_Other_5"/>
            <p:cNvSpPr/>
            <p:nvPr>
              <p:custDataLst>
                <p:tags r:id="rId6"/>
              </p:custDataLst>
            </p:nvPr>
          </p:nvSpPr>
          <p:spPr>
            <a:xfrm>
              <a:off x="6192258" y="26075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4" name="MH_Other_6"/>
            <p:cNvSpPr/>
            <p:nvPr>
              <p:custDataLst>
                <p:tags r:id="rId7"/>
              </p:custDataLst>
            </p:nvPr>
          </p:nvSpPr>
          <p:spPr>
            <a:xfrm>
              <a:off x="5900323" y="2612108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6" name="MH_Other_7"/>
            <p:cNvSpPr/>
            <p:nvPr>
              <p:custDataLst>
                <p:tags r:id="rId8"/>
              </p:custDataLst>
            </p:nvPr>
          </p:nvSpPr>
          <p:spPr>
            <a:xfrm>
              <a:off x="5940653" y="2622656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MH_Other_8"/>
            <p:cNvSpPr/>
            <p:nvPr>
              <p:custDataLst>
                <p:tags r:id="rId9"/>
              </p:custDataLst>
            </p:nvPr>
          </p:nvSpPr>
          <p:spPr>
            <a:xfrm>
              <a:off x="6192258" y="465926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8" name="MH_Other_9"/>
            <p:cNvSpPr/>
            <p:nvPr>
              <p:custDataLst>
                <p:tags r:id="rId10"/>
              </p:custDataLst>
            </p:nvPr>
          </p:nvSpPr>
          <p:spPr>
            <a:xfrm>
              <a:off x="5900323" y="466387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9" name="MH_Other_10"/>
            <p:cNvSpPr/>
            <p:nvPr>
              <p:custDataLst>
                <p:tags r:id="rId11"/>
              </p:custDataLst>
            </p:nvPr>
          </p:nvSpPr>
          <p:spPr>
            <a:xfrm>
              <a:off x="5940653" y="4675070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0" name="MH_Other_11"/>
            <p:cNvSpPr/>
            <p:nvPr>
              <p:custDataLst>
                <p:tags r:id="rId12"/>
              </p:custDataLst>
            </p:nvPr>
          </p:nvSpPr>
          <p:spPr>
            <a:xfrm>
              <a:off x="6192258" y="4861170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1" name="MH_Other_12"/>
            <p:cNvSpPr/>
            <p:nvPr>
              <p:custDataLst>
                <p:tags r:id="rId13"/>
              </p:custDataLst>
            </p:nvPr>
          </p:nvSpPr>
          <p:spPr>
            <a:xfrm>
              <a:off x="5900323" y="4865777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2" name="MH_Other_13"/>
            <p:cNvSpPr/>
            <p:nvPr>
              <p:custDataLst>
                <p:tags r:id="rId14"/>
              </p:custDataLst>
            </p:nvPr>
          </p:nvSpPr>
          <p:spPr>
            <a:xfrm>
              <a:off x="5940653" y="487610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5443541" y="3074078"/>
            <a:ext cx="1304918" cy="130491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Title_1"/>
          <p:cNvSpPr/>
          <p:nvPr>
            <p:custDataLst>
              <p:tags r:id="rId2"/>
            </p:custDataLst>
          </p:nvPr>
        </p:nvSpPr>
        <p:spPr>
          <a:xfrm>
            <a:off x="5575130" y="3205667"/>
            <a:ext cx="1041741" cy="10417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6"/>
                </a:solidFill>
              </a:rPr>
              <a:t>添加</a:t>
            </a:r>
            <a:endParaRPr lang="en-US" altLang="zh-CN" sz="2000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zh-CN" altLang="en-US" sz="2000" dirty="0">
                <a:solidFill>
                  <a:schemeClr val="accent6"/>
                </a:solidFill>
              </a:rPr>
              <a:t>文本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890536" y="3728924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074138" y="3728924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692400" y="2677223"/>
            <a:ext cx="2658299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7" name="矩形 26"/>
          <p:cNvSpPr/>
          <p:nvPr/>
        </p:nvSpPr>
        <p:spPr>
          <a:xfrm>
            <a:off x="2692400" y="4172666"/>
            <a:ext cx="2658299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29" name="矩形 28"/>
          <p:cNvSpPr/>
          <p:nvPr/>
        </p:nvSpPr>
        <p:spPr>
          <a:xfrm>
            <a:off x="6988603" y="2677223"/>
            <a:ext cx="2713286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30" name="矩形 29"/>
          <p:cNvSpPr/>
          <p:nvPr/>
        </p:nvSpPr>
        <p:spPr>
          <a:xfrm>
            <a:off x="6988603" y="4172666"/>
            <a:ext cx="2713286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32" name="文本框 31"/>
          <p:cNvSpPr txBox="1"/>
          <p:nvPr/>
        </p:nvSpPr>
        <p:spPr>
          <a:xfrm>
            <a:off x="1568807" y="498542"/>
            <a:ext cx="626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板书设计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5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9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5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5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/>
      <p:bldP spid="27" grpId="0"/>
      <p:bldP spid="29" grpId="0"/>
      <p:bldP spid="30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/>
          <p:cNvPicPr>
            <a:picLocks noChangeAspect="1"/>
          </p:cNvPicPr>
          <p:nvPr/>
        </p:nvPicPr>
        <p:blipFill rotWithShape="1">
          <a:blip r:embed="rId7"/>
          <a:srcRect r="59575"/>
          <a:stretch>
            <a:fillRect/>
          </a:stretch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13950" y="751796"/>
            <a:ext cx="896190" cy="1012024"/>
            <a:chOff x="4312426" y="962812"/>
            <a:chExt cx="896190" cy="1012024"/>
          </a:xfrm>
        </p:grpSpPr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/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41342" y="703014"/>
            <a:ext cx="969348" cy="1091279"/>
            <a:chOff x="5339818" y="914030"/>
            <a:chExt cx="969348" cy="1091279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/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81819" y="830313"/>
            <a:ext cx="768163" cy="883997"/>
            <a:chOff x="6480295" y="1041329"/>
            <a:chExt cx="768163" cy="883997"/>
          </a:xfrm>
        </p:grpSpPr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/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44058" y="805538"/>
            <a:ext cx="768163" cy="890093"/>
            <a:chOff x="7542534" y="1016554"/>
            <a:chExt cx="768163" cy="890093"/>
          </a:xfrm>
        </p:grpSpPr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/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文本框 127"/>
          <p:cNvSpPr txBox="1"/>
          <p:nvPr/>
        </p:nvSpPr>
        <p:spPr>
          <a:xfrm>
            <a:off x="4118657" y="4779098"/>
            <a:ext cx="39546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授课教师：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xiazaii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4118657" y="5180477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2020.2.14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2884057" y="1919658"/>
            <a:ext cx="6690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感谢聆听</a:t>
            </a:r>
            <a:endParaRPr lang="en-US" altLang="zh-CN" sz="8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algn="ctr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欢迎提问</a:t>
            </a:r>
          </a:p>
        </p:txBody>
      </p:sp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>
            <a:fillRect/>
          </a:stretch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50"/>
                            </p:stCondLst>
                            <p:childTnLst>
                              <p:par>
                                <p:cTn id="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3"/>
            <a:srcRect r="93419"/>
            <a:stretch>
              <a:fillRect/>
            </a:stretch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/>
          <p:cNvSpPr txBox="1"/>
          <p:nvPr/>
        </p:nvSpPr>
        <p:spPr>
          <a:xfrm>
            <a:off x="5029559" y="2069941"/>
            <a:ext cx="68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01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77302" y="2197778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教学背景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43793" y="2620264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/>
          <a:srcRect r="59575"/>
          <a:stretch>
            <a:fillRect/>
          </a:stretch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>
            <a:fillRect/>
          </a:stretch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教学背景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79422" y="4897958"/>
            <a:ext cx="68331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点击此处添加文字描述，文字颜色、大小、字体可根据需求进行更改。点击此处添加文字描述，文字颜色、大小、字体可根据需求进行更改。点击此处添加文字描述，文字颜色、大小、字体可根据需求进行更改。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98784" y="1937717"/>
            <a:ext cx="11594432" cy="2581819"/>
            <a:chOff x="-328576" y="1937717"/>
            <a:chExt cx="11594432" cy="25818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5167" y="1937717"/>
              <a:ext cx="3830689" cy="160049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r="79219"/>
            <a:stretch>
              <a:fillRect/>
            </a:stretch>
          </p:blipFill>
          <p:spPr>
            <a:xfrm>
              <a:off x="-328576" y="2085028"/>
              <a:ext cx="796069" cy="160049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/>
            <a:srcRect r="79219"/>
            <a:stretch>
              <a:fillRect/>
            </a:stretch>
          </p:blipFill>
          <p:spPr>
            <a:xfrm>
              <a:off x="1939919" y="2065978"/>
              <a:ext cx="796069" cy="160049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r="79219"/>
            <a:stretch>
              <a:fillRect/>
            </a:stretch>
          </p:blipFill>
          <p:spPr>
            <a:xfrm flipH="1">
              <a:off x="4414891" y="2027878"/>
              <a:ext cx="796069" cy="1600494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5004483" y="1937717"/>
              <a:ext cx="2562148" cy="2581819"/>
              <a:chOff x="5004483" y="1937717"/>
              <a:chExt cx="2562148" cy="258181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4483" y="1937717"/>
                <a:ext cx="2562148" cy="2581819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7"/>
              <a:srcRect l="-2086" t="2639" r="2086" b="5398"/>
              <a:stretch>
                <a:fillRect/>
              </a:stretch>
            </p:blipFill>
            <p:spPr>
              <a:xfrm>
                <a:off x="5381334" y="2379514"/>
                <a:ext cx="1617352" cy="1703536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2627165" y="2065978"/>
              <a:ext cx="2080794" cy="2096770"/>
              <a:chOff x="2627165" y="2065978"/>
              <a:chExt cx="2080794" cy="209677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165" y="2065978"/>
                <a:ext cx="2080794" cy="209677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2512" y="2423157"/>
                <a:ext cx="1246984" cy="1382008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467493" y="2065978"/>
              <a:ext cx="1863148" cy="1877452"/>
              <a:chOff x="467493" y="2065978"/>
              <a:chExt cx="1863148" cy="1877452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493" y="2065978"/>
                <a:ext cx="1863148" cy="18774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983" y="2379514"/>
                <a:ext cx="993936" cy="125409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8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38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39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教学背景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6" y="2554735"/>
            <a:ext cx="2001009" cy="197844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47974" y="2411940"/>
            <a:ext cx="258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930399" y="3392967"/>
            <a:ext cx="258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7443449" y="2411940"/>
            <a:ext cx="258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7602968" y="3392966"/>
            <a:ext cx="258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2365549" y="4270921"/>
            <a:ext cx="258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986110" y="4270921"/>
            <a:ext cx="258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490706" y="300132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</a:t>
            </a:r>
            <a:endParaRPr lang="en-US" altLang="zh-CN" sz="2000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添加文字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8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38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88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294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294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82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64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26" grpId="0"/>
      <p:bldP spid="30" grpId="0"/>
      <p:bldP spid="31" grpId="0"/>
      <p:bldP spid="32" grpId="0"/>
      <p:bldP spid="3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教学背景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6" name="MH_Other_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538913" y="3103649"/>
            <a:ext cx="1760537" cy="1638300"/>
          </a:xfrm>
          <a:custGeom>
            <a:avLst/>
            <a:gdLst>
              <a:gd name="T0" fmla="*/ 3 w 179"/>
              <a:gd name="T1" fmla="*/ 165 h 167"/>
              <a:gd name="T2" fmla="*/ 0 w 179"/>
              <a:gd name="T3" fmla="*/ 158 h 167"/>
              <a:gd name="T4" fmla="*/ 8 w 179"/>
              <a:gd name="T5" fmla="*/ 126 h 167"/>
              <a:gd name="T6" fmla="*/ 62 w 179"/>
              <a:gd name="T7" fmla="*/ 92 h 167"/>
              <a:gd name="T8" fmla="*/ 25 w 179"/>
              <a:gd name="T9" fmla="*/ 51 h 167"/>
              <a:gd name="T10" fmla="*/ 35 w 179"/>
              <a:gd name="T11" fmla="*/ 8 h 167"/>
              <a:gd name="T12" fmla="*/ 43 w 179"/>
              <a:gd name="T13" fmla="*/ 1 h 167"/>
              <a:gd name="T14" fmla="*/ 52 w 179"/>
              <a:gd name="T15" fmla="*/ 3 h 167"/>
              <a:gd name="T16" fmla="*/ 171 w 179"/>
              <a:gd name="T17" fmla="*/ 75 h 167"/>
              <a:gd name="T18" fmla="*/ 179 w 179"/>
              <a:gd name="T19" fmla="*/ 88 h 167"/>
              <a:gd name="T20" fmla="*/ 171 w 179"/>
              <a:gd name="T21" fmla="*/ 96 h 167"/>
              <a:gd name="T22" fmla="*/ 10 w 179"/>
              <a:gd name="T23" fmla="*/ 167 h 167"/>
              <a:gd name="T24" fmla="*/ 3 w 179"/>
              <a:gd name="T25" fmla="*/ 165 h 167"/>
              <a:gd name="T26" fmla="*/ 113 w 179"/>
              <a:gd name="T27" fmla="*/ 65 h 167"/>
              <a:gd name="T28" fmla="*/ 100 w 179"/>
              <a:gd name="T29" fmla="*/ 74 h 167"/>
              <a:gd name="T30" fmla="*/ 113 w 179"/>
              <a:gd name="T31" fmla="*/ 84 h 167"/>
              <a:gd name="T32" fmla="*/ 126 w 179"/>
              <a:gd name="T33" fmla="*/ 74 h 167"/>
              <a:gd name="T34" fmla="*/ 113 w 179"/>
              <a:gd name="T35" fmla="*/ 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rgbClr val="FFD757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 bwMode="auto">
          <a:xfrm>
            <a:off x="5586412" y="3278275"/>
            <a:ext cx="1427162" cy="1404937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 bwMode="auto">
          <a:xfrm>
            <a:off x="4700588" y="3406861"/>
            <a:ext cx="1247775" cy="1219200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 bwMode="auto">
          <a:xfrm>
            <a:off x="4005262" y="3514811"/>
            <a:ext cx="990600" cy="10033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0" name="MH_Other_5"/>
          <p:cNvSpPr/>
          <p:nvPr>
            <p:custDataLst>
              <p:tags r:id="rId5"/>
            </p:custDataLst>
          </p:nvPr>
        </p:nvSpPr>
        <p:spPr bwMode="auto">
          <a:xfrm>
            <a:off x="7834313" y="3435437"/>
            <a:ext cx="1800225" cy="27622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1" name="MH_Other_6"/>
          <p:cNvSpPr/>
          <p:nvPr>
            <p:custDataLst>
              <p:tags r:id="rId6"/>
            </p:custDataLst>
          </p:nvPr>
        </p:nvSpPr>
        <p:spPr bwMode="auto">
          <a:xfrm flipH="1">
            <a:off x="2463800" y="3732300"/>
            <a:ext cx="1800225" cy="27622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2" name="MH_Other_7"/>
          <p:cNvSpPr/>
          <p:nvPr>
            <p:custDataLst>
              <p:tags r:id="rId7"/>
            </p:custDataLst>
          </p:nvPr>
        </p:nvSpPr>
        <p:spPr>
          <a:xfrm>
            <a:off x="6300787" y="2760749"/>
            <a:ext cx="647700" cy="9652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3" name="MH_Other_8"/>
          <p:cNvSpPr/>
          <p:nvPr>
            <p:custDataLst>
              <p:tags r:id="rId8"/>
            </p:custDataLst>
          </p:nvPr>
        </p:nvSpPr>
        <p:spPr>
          <a:xfrm flipH="1">
            <a:off x="4651374" y="2754399"/>
            <a:ext cx="647700" cy="9652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4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7915275" y="2735350"/>
            <a:ext cx="1719263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点击此处添加文本</a:t>
            </a: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6096000" y="2059075"/>
            <a:ext cx="1717675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点击此处添加文本</a:t>
            </a:r>
          </a:p>
        </p:txBody>
      </p:sp>
      <p:sp>
        <p:nvSpPr>
          <p:cNvPr id="17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3800" y="3030625"/>
            <a:ext cx="1719263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点击此处添加文本</a:t>
            </a:r>
          </a:p>
        </p:txBody>
      </p:sp>
      <p:sp>
        <p:nvSpPr>
          <p:cNvPr id="18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>
            <a:off x="3790950" y="2044786"/>
            <a:ext cx="1717675" cy="687388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8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38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88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88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38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38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88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88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教学背景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319" y="2095500"/>
            <a:ext cx="3025362" cy="325703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49900" y="2781300"/>
            <a:ext cx="1092200" cy="1092200"/>
            <a:chOff x="5549900" y="2781300"/>
            <a:chExt cx="1092200" cy="10922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 flipV="1"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5230721" y="2781300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51459" y="2781300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B</a:t>
            </a:r>
            <a:endParaRPr lang="zh-CN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30721" y="326447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C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1459" y="326447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</a:rPr>
              <a:t>D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07379" y="2681069"/>
            <a:ext cx="2805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814694" y="2681069"/>
            <a:ext cx="2805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470983" y="3526084"/>
            <a:ext cx="2805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778298" y="3526084"/>
            <a:ext cx="2805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8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38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38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38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38"/>
                            </p:stCondLst>
                            <p:childTnLst>
                              <p:par>
                                <p:cTn id="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38"/>
                            </p:stCondLst>
                            <p:childTnLst>
                              <p:par>
                                <p:cTn id="7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3"/>
            <a:srcRect r="93419"/>
            <a:stretch>
              <a:fillRect/>
            </a:stretch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/>
          <p:cNvSpPr txBox="1"/>
          <p:nvPr/>
        </p:nvSpPr>
        <p:spPr>
          <a:xfrm>
            <a:off x="4950715" y="2069941"/>
            <a:ext cx="75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02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77302" y="2197778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教学过程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43793" y="2620264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teaching process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/>
          <a:srcRect r="59575"/>
          <a:stretch>
            <a:fillRect/>
          </a:stretch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>
            <a:fillRect/>
          </a:stretch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教学过程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teaching process</a:t>
            </a:r>
          </a:p>
        </p:txBody>
      </p:sp>
      <p:sp>
        <p:nvSpPr>
          <p:cNvPr id="8" name="矩形 7"/>
          <p:cNvSpPr/>
          <p:nvPr/>
        </p:nvSpPr>
        <p:spPr>
          <a:xfrm>
            <a:off x="1985252" y="4151868"/>
            <a:ext cx="2217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4987235" y="4151868"/>
            <a:ext cx="2217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0" name="矩形 9"/>
          <p:cNvSpPr/>
          <p:nvPr/>
        </p:nvSpPr>
        <p:spPr>
          <a:xfrm>
            <a:off x="8027318" y="4151868"/>
            <a:ext cx="2217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25869" y="1993041"/>
            <a:ext cx="1970360" cy="2121243"/>
            <a:chOff x="2125869" y="1993041"/>
            <a:chExt cx="1970360" cy="212124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5869" y="1993041"/>
              <a:ext cx="1970360" cy="212124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34" y="2320924"/>
              <a:ext cx="1315216" cy="938443"/>
            </a:xfrm>
            <a:prstGeom prst="roundRect">
              <a:avLst>
                <a:gd name="adj" fmla="val 8141"/>
              </a:avLst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116479" y="1993041"/>
            <a:ext cx="1970360" cy="2121243"/>
            <a:chOff x="5116479" y="1993041"/>
            <a:chExt cx="1970360" cy="212124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6479" y="1993041"/>
              <a:ext cx="1970360" cy="212124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/>
            <a:srcRect r="22718"/>
            <a:stretch>
              <a:fillRect/>
            </a:stretch>
          </p:blipFill>
          <p:spPr>
            <a:xfrm>
              <a:off x="5458849" y="2326837"/>
              <a:ext cx="1318407" cy="932530"/>
            </a:xfrm>
            <a:prstGeom prst="roundRect">
              <a:avLst>
                <a:gd name="adj" fmla="val 6038"/>
              </a:avLst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107090" y="1993041"/>
            <a:ext cx="1970360" cy="2121243"/>
            <a:chOff x="8107090" y="1993041"/>
            <a:chExt cx="1970360" cy="212124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7090" y="1993041"/>
              <a:ext cx="1970360" cy="21212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8"/>
            <a:srcRect r="6146"/>
            <a:stretch>
              <a:fillRect/>
            </a:stretch>
          </p:blipFill>
          <p:spPr>
            <a:xfrm>
              <a:off x="8427488" y="2320924"/>
              <a:ext cx="1370561" cy="917910"/>
            </a:xfrm>
            <a:prstGeom prst="roundRect">
              <a:avLst>
                <a:gd name="adj" fmla="val 8758"/>
              </a:avLst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7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47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宽屏</PresentationFormat>
  <Paragraphs>181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YF补 汉仪夏日体+黑白emoji</vt:lpstr>
      <vt:lpstr>等线</vt:lpstr>
      <vt:lpstr>汉仪夏日体W</vt:lpstr>
      <vt:lpstr>Arial</vt:lpstr>
      <vt:lpstr>Impact</vt:lpstr>
      <vt:lpstr>Snap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515</cp:revision>
  <dcterms:created xsi:type="dcterms:W3CDTF">2017-08-01T03:24:00Z</dcterms:created>
  <dcterms:modified xsi:type="dcterms:W3CDTF">2021-01-04T15:52:40Z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