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3" r:id="rId5"/>
    <p:sldId id="262" r:id="rId6"/>
    <p:sldId id="271" r:id="rId7"/>
    <p:sldId id="259" r:id="rId8"/>
    <p:sldId id="264" r:id="rId9"/>
    <p:sldId id="265" r:id="rId10"/>
    <p:sldId id="272" r:id="rId11"/>
    <p:sldId id="260" r:id="rId12"/>
    <p:sldId id="267" r:id="rId13"/>
    <p:sldId id="266" r:id="rId14"/>
    <p:sldId id="273" r:id="rId15"/>
    <p:sldId id="261" r:id="rId16"/>
    <p:sldId id="268" r:id="rId17"/>
    <p:sldId id="269" r:id="rId18"/>
    <p:sldId id="270" r:id="rId19"/>
    <p:sldId id="274" r:id="rId20"/>
    <p:sldId id="275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B1CF"/>
    <a:srgbClr val="CF2323"/>
    <a:srgbClr val="BFE349"/>
    <a:srgbClr val="FA6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B8D5D-C596-4FCF-8AF5-59F811FFD3E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ED14C-9AFA-4B09-BFEC-2F17848CFF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2F39-8F6D-4079-988A-AE4954A36BF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8A96-D550-48FE-90A3-DE9CF6EFED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2F39-8F6D-4079-988A-AE4954A36BF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8A96-D550-48FE-90A3-DE9CF6EFED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2F39-8F6D-4079-988A-AE4954A36BF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8A96-D550-48FE-90A3-DE9CF6EFED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2F39-8F6D-4079-988A-AE4954A36BF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8A96-D550-48FE-90A3-DE9CF6EFED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2F39-8F6D-4079-988A-AE4954A36BF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8A96-D550-48FE-90A3-DE9CF6EFED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2F39-8F6D-4079-988A-AE4954A36BF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8A96-D550-48FE-90A3-DE9CF6EFED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2F39-8F6D-4079-988A-AE4954A36BF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8A96-D550-48FE-90A3-DE9CF6EFED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2F39-8F6D-4079-988A-AE4954A36BF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8A96-D550-48FE-90A3-DE9CF6EFED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2F39-8F6D-4079-988A-AE4954A36BF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8A96-D550-48FE-90A3-DE9CF6EFED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2F39-8F6D-4079-988A-AE4954A36BF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8A96-D550-48FE-90A3-DE9CF6EFED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2F39-8F6D-4079-988A-AE4954A36BF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8A96-D550-48FE-90A3-DE9CF6EFED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 l="-40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22F39-8F6D-4079-988A-AE4954A36BF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8A96-D550-48FE-90A3-DE9CF6EFED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5"/>
          <p:cNvSpPr txBox="1">
            <a:spLocks noChangeArrowheads="1"/>
          </p:cNvSpPr>
          <p:nvPr/>
        </p:nvSpPr>
        <p:spPr bwMode="auto">
          <a:xfrm>
            <a:off x="92181" y="3000036"/>
            <a:ext cx="6969521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幼儿教育</a:t>
            </a:r>
            <a:r>
              <a:rPr lang="zh-CN" altLang="en-US" sz="6600" b="1">
                <a:solidFill>
                  <a:srgbClr val="CF23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通用模板</a:t>
            </a:r>
          </a:p>
        </p:txBody>
      </p:sp>
      <p:sp>
        <p:nvSpPr>
          <p:cNvPr id="5" name="矩形 16"/>
          <p:cNvSpPr>
            <a:spLocks noChangeArrowheads="1"/>
          </p:cNvSpPr>
          <p:nvPr/>
        </p:nvSpPr>
        <p:spPr bwMode="auto">
          <a:xfrm>
            <a:off x="223348" y="4108032"/>
            <a:ext cx="667539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POWERPOINT TEMPLATE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223348" y="4446169"/>
            <a:ext cx="321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讲师：</a:t>
            </a: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48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1751702"/>
            <a:ext cx="12192000" cy="3354596"/>
            <a:chOff x="0" y="2381250"/>
            <a:chExt cx="9144000" cy="2665413"/>
          </a:xfrm>
        </p:grpSpPr>
        <p:pic>
          <p:nvPicPr>
            <p:cNvPr id="4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49" b="26335"/>
            <a:stretch>
              <a:fillRect/>
            </a:stretch>
          </p:blipFill>
          <p:spPr bwMode="auto">
            <a:xfrm>
              <a:off x="3252788" y="2381250"/>
              <a:ext cx="5891212" cy="221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4"/>
            <p:cNvGrpSpPr/>
            <p:nvPr/>
          </p:nvGrpSpPr>
          <p:grpSpPr>
            <a:xfrm>
              <a:off x="0" y="2382272"/>
              <a:ext cx="3257054" cy="2222338"/>
              <a:chOff x="0" y="1601185"/>
              <a:chExt cx="4342738" cy="2963118"/>
            </a:xfrm>
            <a:solidFill>
              <a:srgbClr val="6BD2D5"/>
            </a:solidFill>
          </p:grpSpPr>
          <p:sp>
            <p:nvSpPr>
              <p:cNvPr id="6" name="矩形 5"/>
              <p:cNvSpPr/>
              <p:nvPr/>
            </p:nvSpPr>
            <p:spPr>
              <a:xfrm>
                <a:off x="0" y="1601185"/>
                <a:ext cx="4342738" cy="2963118"/>
              </a:xfrm>
              <a:prstGeom prst="rect">
                <a:avLst/>
              </a:prstGeom>
              <a:solidFill>
                <a:srgbClr val="CF2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79955" y="2024725"/>
                <a:ext cx="778050" cy="800798"/>
                <a:chOff x="5494338" y="4791075"/>
                <a:chExt cx="271463" cy="279400"/>
              </a:xfrm>
              <a:grpFill/>
            </p:grpSpPr>
            <p:sp>
              <p:nvSpPr>
                <p:cNvPr id="9" name="Freeform 278"/>
                <p:cNvSpPr/>
                <p:nvPr/>
              </p:nvSpPr>
              <p:spPr bwMode="auto">
                <a:xfrm>
                  <a:off x="5494338" y="4791075"/>
                  <a:ext cx="271463" cy="279400"/>
                </a:xfrm>
                <a:custGeom>
                  <a:avLst/>
                  <a:gdLst>
                    <a:gd name="T0" fmla="*/ 102 w 283"/>
                    <a:gd name="T1" fmla="*/ 233 h 292"/>
                    <a:gd name="T2" fmla="*/ 102 w 283"/>
                    <a:gd name="T3" fmla="*/ 8 h 292"/>
                    <a:gd name="T4" fmla="*/ 94 w 283"/>
                    <a:gd name="T5" fmla="*/ 0 h 292"/>
                    <a:gd name="T6" fmla="*/ 86 w 283"/>
                    <a:gd name="T7" fmla="*/ 8 h 292"/>
                    <a:gd name="T8" fmla="*/ 86 w 283"/>
                    <a:gd name="T9" fmla="*/ 233 h 292"/>
                    <a:gd name="T10" fmla="*/ 0 w 283"/>
                    <a:gd name="T11" fmla="*/ 233 h 292"/>
                    <a:gd name="T12" fmla="*/ 141 w 283"/>
                    <a:gd name="T13" fmla="*/ 288 h 292"/>
                    <a:gd name="T14" fmla="*/ 283 w 283"/>
                    <a:gd name="T15" fmla="*/ 233 h 292"/>
                    <a:gd name="T16" fmla="*/ 102 w 283"/>
                    <a:gd name="T17" fmla="*/ 233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3" h="292">
                      <a:moveTo>
                        <a:pt x="102" y="233"/>
                      </a:moveTo>
                      <a:cubicBezTo>
                        <a:pt x="102" y="8"/>
                        <a:pt x="102" y="8"/>
                        <a:pt x="102" y="8"/>
                      </a:cubicBezTo>
                      <a:cubicBezTo>
                        <a:pt x="102" y="4"/>
                        <a:pt x="98" y="0"/>
                        <a:pt x="94" y="0"/>
                      </a:cubicBezTo>
                      <a:cubicBezTo>
                        <a:pt x="89" y="0"/>
                        <a:pt x="86" y="4"/>
                        <a:pt x="86" y="8"/>
                      </a:cubicBezTo>
                      <a:cubicBezTo>
                        <a:pt x="86" y="233"/>
                        <a:pt x="86" y="233"/>
                        <a:pt x="86" y="233"/>
                      </a:cubicBezTo>
                      <a:cubicBezTo>
                        <a:pt x="0" y="233"/>
                        <a:pt x="0" y="233"/>
                        <a:pt x="0" y="233"/>
                      </a:cubicBezTo>
                      <a:cubicBezTo>
                        <a:pt x="0" y="292"/>
                        <a:pt x="0" y="288"/>
                        <a:pt x="141" y="288"/>
                      </a:cubicBezTo>
                      <a:cubicBezTo>
                        <a:pt x="219" y="288"/>
                        <a:pt x="283" y="268"/>
                        <a:pt x="283" y="233"/>
                      </a:cubicBezTo>
                      <a:lnTo>
                        <a:pt x="102" y="23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" name="Freeform 279"/>
                <p:cNvSpPr/>
                <p:nvPr/>
              </p:nvSpPr>
              <p:spPr bwMode="auto">
                <a:xfrm>
                  <a:off x="5618163" y="4819650"/>
                  <a:ext cx="122238" cy="163512"/>
                </a:xfrm>
                <a:custGeom>
                  <a:avLst/>
                  <a:gdLst>
                    <a:gd name="T0" fmla="*/ 0 w 128"/>
                    <a:gd name="T1" fmla="*/ 0 h 172"/>
                    <a:gd name="T2" fmla="*/ 0 w 128"/>
                    <a:gd name="T3" fmla="*/ 172 h 172"/>
                    <a:gd name="T4" fmla="*/ 128 w 128"/>
                    <a:gd name="T5" fmla="*/ 172 h 172"/>
                    <a:gd name="T6" fmla="*/ 0 w 128"/>
                    <a:gd name="T7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8" h="172">
                      <a:moveTo>
                        <a:pt x="0" y="0"/>
                      </a:move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128" y="172"/>
                        <a:pt x="128" y="172"/>
                        <a:pt x="128" y="172"/>
                      </a:cubicBezTo>
                      <a:cubicBezTo>
                        <a:pt x="128" y="11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" name="Freeform 280"/>
                <p:cNvSpPr/>
                <p:nvPr/>
              </p:nvSpPr>
              <p:spPr bwMode="auto">
                <a:xfrm>
                  <a:off x="5503863" y="4818063"/>
                  <a:ext cx="46038" cy="165100"/>
                </a:xfrm>
                <a:custGeom>
                  <a:avLst/>
                  <a:gdLst>
                    <a:gd name="T0" fmla="*/ 49 w 49"/>
                    <a:gd name="T1" fmla="*/ 0 h 173"/>
                    <a:gd name="T2" fmla="*/ 0 w 49"/>
                    <a:gd name="T3" fmla="*/ 173 h 173"/>
                    <a:gd name="T4" fmla="*/ 49 w 49"/>
                    <a:gd name="T5" fmla="*/ 173 h 173"/>
                    <a:gd name="T6" fmla="*/ 49 w 49"/>
                    <a:gd name="T7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9" h="173">
                      <a:moveTo>
                        <a:pt x="49" y="0"/>
                      </a:moveTo>
                      <a:cubicBezTo>
                        <a:pt x="49" y="0"/>
                        <a:pt x="0" y="122"/>
                        <a:pt x="0" y="173"/>
                      </a:cubicBezTo>
                      <a:cubicBezTo>
                        <a:pt x="49" y="173"/>
                        <a:pt x="49" y="173"/>
                        <a:pt x="49" y="173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8" name="文本框 7"/>
              <p:cNvSpPr txBox="1"/>
              <p:nvPr/>
            </p:nvSpPr>
            <p:spPr>
              <a:xfrm>
                <a:off x="413856" y="2433579"/>
                <a:ext cx="3441995" cy="1237944"/>
              </a:xfrm>
              <a:prstGeom prst="rect">
                <a:avLst/>
              </a:prstGeom>
              <a:solidFill>
                <a:srgbClr val="CF2323"/>
              </a:solidFill>
            </p:spPr>
            <p:txBody>
              <a:bodyPr>
                <a:spAutoFit/>
              </a:bodyPr>
              <a:lstStyle/>
              <a:p>
                <a:pPr defTabSz="1216660">
                  <a:lnSpc>
                    <a:spcPct val="120000"/>
                  </a:lnSpc>
                  <a:buNone/>
                </a:pPr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单击此处编辑您要的内容。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更多作品请在风云网搜索：风云办公</a:t>
                </a:r>
                <a:endPara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15"/>
            <p:cNvGrpSpPr/>
            <p:nvPr/>
          </p:nvGrpSpPr>
          <p:grpSpPr>
            <a:xfrm>
              <a:off x="4270375" y="4108450"/>
              <a:ext cx="938213" cy="938213"/>
              <a:chOff x="5694230" y="3903013"/>
              <a:chExt cx="1250066" cy="1250066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5694230" y="3903013"/>
                <a:ext cx="1250066" cy="1250066"/>
              </a:xfrm>
              <a:prstGeom prst="ellipse">
                <a:avLst/>
              </a:prstGeom>
              <a:solidFill>
                <a:srgbClr val="CF232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6045122" y="4283072"/>
                <a:ext cx="548282" cy="443696"/>
                <a:chOff x="530226" y="4267200"/>
                <a:chExt cx="274638" cy="222250"/>
              </a:xfrm>
              <a:solidFill>
                <a:schemeClr val="bg1"/>
              </a:solidFill>
            </p:grpSpPr>
            <p:sp>
              <p:nvSpPr>
                <p:cNvPr id="15" name="Freeform 316"/>
                <p:cNvSpPr/>
                <p:nvPr/>
              </p:nvSpPr>
              <p:spPr bwMode="auto">
                <a:xfrm>
                  <a:off x="530226" y="4267200"/>
                  <a:ext cx="274638" cy="106362"/>
                </a:xfrm>
                <a:custGeom>
                  <a:avLst/>
                  <a:gdLst>
                    <a:gd name="T0" fmla="*/ 284 w 288"/>
                    <a:gd name="T1" fmla="*/ 43 h 111"/>
                    <a:gd name="T2" fmla="*/ 144 w 288"/>
                    <a:gd name="T3" fmla="*/ 0 h 111"/>
                    <a:gd name="T4" fmla="*/ 3 w 288"/>
                    <a:gd name="T5" fmla="*/ 43 h 111"/>
                    <a:gd name="T6" fmla="*/ 0 w 288"/>
                    <a:gd name="T7" fmla="*/ 54 h 111"/>
                    <a:gd name="T8" fmla="*/ 0 w 288"/>
                    <a:gd name="T9" fmla="*/ 106 h 111"/>
                    <a:gd name="T10" fmla="*/ 5 w 288"/>
                    <a:gd name="T11" fmla="*/ 110 h 111"/>
                    <a:gd name="T12" fmla="*/ 66 w 288"/>
                    <a:gd name="T13" fmla="*/ 94 h 111"/>
                    <a:gd name="T14" fmla="*/ 72 w 288"/>
                    <a:gd name="T15" fmla="*/ 87 h 111"/>
                    <a:gd name="T16" fmla="*/ 72 w 288"/>
                    <a:gd name="T17" fmla="*/ 64 h 111"/>
                    <a:gd name="T18" fmla="*/ 76 w 288"/>
                    <a:gd name="T19" fmla="*/ 54 h 111"/>
                    <a:gd name="T20" fmla="*/ 144 w 288"/>
                    <a:gd name="T21" fmla="*/ 40 h 111"/>
                    <a:gd name="T22" fmla="*/ 212 w 288"/>
                    <a:gd name="T23" fmla="*/ 54 h 111"/>
                    <a:gd name="T24" fmla="*/ 216 w 288"/>
                    <a:gd name="T25" fmla="*/ 64 h 111"/>
                    <a:gd name="T26" fmla="*/ 216 w 288"/>
                    <a:gd name="T27" fmla="*/ 84 h 111"/>
                    <a:gd name="T28" fmla="*/ 221 w 288"/>
                    <a:gd name="T29" fmla="*/ 91 h 111"/>
                    <a:gd name="T30" fmla="*/ 282 w 288"/>
                    <a:gd name="T31" fmla="*/ 110 h 111"/>
                    <a:gd name="T32" fmla="*/ 287 w 288"/>
                    <a:gd name="T33" fmla="*/ 106 h 111"/>
                    <a:gd name="T34" fmla="*/ 288 w 288"/>
                    <a:gd name="T35" fmla="*/ 54 h 111"/>
                    <a:gd name="T36" fmla="*/ 284 w 288"/>
                    <a:gd name="T37" fmla="*/ 43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8" h="110">
                      <a:moveTo>
                        <a:pt x="284" y="43"/>
                      </a:moveTo>
                      <a:cubicBezTo>
                        <a:pt x="284" y="43"/>
                        <a:pt x="251" y="0"/>
                        <a:pt x="144" y="0"/>
                      </a:cubicBezTo>
                      <a:cubicBezTo>
                        <a:pt x="36" y="0"/>
                        <a:pt x="3" y="43"/>
                        <a:pt x="3" y="43"/>
                      </a:cubicBezTo>
                      <a:cubicBezTo>
                        <a:pt x="1" y="46"/>
                        <a:pt x="0" y="51"/>
                        <a:pt x="0" y="54"/>
                      </a:cubicBez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0" y="109"/>
                        <a:pt x="2" y="111"/>
                        <a:pt x="5" y="110"/>
                      </a:cubicBezTo>
                      <a:cubicBezTo>
                        <a:pt x="66" y="94"/>
                        <a:pt x="66" y="94"/>
                        <a:pt x="66" y="94"/>
                      </a:cubicBezTo>
                      <a:cubicBezTo>
                        <a:pt x="69" y="93"/>
                        <a:pt x="72" y="90"/>
                        <a:pt x="72" y="87"/>
                      </a:cubicBezTo>
                      <a:cubicBezTo>
                        <a:pt x="72" y="64"/>
                        <a:pt x="72" y="64"/>
                        <a:pt x="72" y="64"/>
                      </a:cubicBezTo>
                      <a:cubicBezTo>
                        <a:pt x="72" y="61"/>
                        <a:pt x="73" y="57"/>
                        <a:pt x="76" y="54"/>
                      </a:cubicBezTo>
                      <a:cubicBezTo>
                        <a:pt x="76" y="54"/>
                        <a:pt x="90" y="40"/>
                        <a:pt x="144" y="40"/>
                      </a:cubicBezTo>
                      <a:cubicBezTo>
                        <a:pt x="197" y="40"/>
                        <a:pt x="212" y="54"/>
                        <a:pt x="212" y="54"/>
                      </a:cubicBezTo>
                      <a:cubicBezTo>
                        <a:pt x="214" y="57"/>
                        <a:pt x="216" y="61"/>
                        <a:pt x="216" y="64"/>
                      </a:cubicBezTo>
                      <a:cubicBezTo>
                        <a:pt x="216" y="84"/>
                        <a:pt x="216" y="84"/>
                        <a:pt x="216" y="84"/>
                      </a:cubicBezTo>
                      <a:cubicBezTo>
                        <a:pt x="216" y="87"/>
                        <a:pt x="218" y="90"/>
                        <a:pt x="221" y="91"/>
                      </a:cubicBezTo>
                      <a:cubicBezTo>
                        <a:pt x="282" y="110"/>
                        <a:pt x="282" y="110"/>
                        <a:pt x="282" y="110"/>
                      </a:cubicBezTo>
                      <a:cubicBezTo>
                        <a:pt x="285" y="111"/>
                        <a:pt x="287" y="109"/>
                        <a:pt x="287" y="106"/>
                      </a:cubicBezTo>
                      <a:cubicBezTo>
                        <a:pt x="288" y="54"/>
                        <a:pt x="288" y="54"/>
                        <a:pt x="288" y="54"/>
                      </a:cubicBezTo>
                      <a:cubicBezTo>
                        <a:pt x="288" y="51"/>
                        <a:pt x="286" y="46"/>
                        <a:pt x="284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6" name="Freeform 317"/>
                <p:cNvSpPr>
                  <a:spLocks noEditPoints="1"/>
                </p:cNvSpPr>
                <p:nvPr/>
              </p:nvSpPr>
              <p:spPr bwMode="auto">
                <a:xfrm>
                  <a:off x="542926" y="4322763"/>
                  <a:ext cx="247650" cy="166687"/>
                </a:xfrm>
                <a:custGeom>
                  <a:avLst/>
                  <a:gdLst>
                    <a:gd name="T0" fmla="*/ 177 w 258"/>
                    <a:gd name="T1" fmla="*/ 12 h 174"/>
                    <a:gd name="T2" fmla="*/ 74 w 258"/>
                    <a:gd name="T3" fmla="*/ 45 h 174"/>
                    <a:gd name="T4" fmla="*/ 1 w 258"/>
                    <a:gd name="T5" fmla="*/ 162 h 174"/>
                    <a:gd name="T6" fmla="*/ 255 w 258"/>
                    <a:gd name="T7" fmla="*/ 119 h 174"/>
                    <a:gd name="T8" fmla="*/ 159 w 258"/>
                    <a:gd name="T9" fmla="*/ 101 h 174"/>
                    <a:gd name="T10" fmla="*/ 185 w 258"/>
                    <a:gd name="T11" fmla="*/ 99 h 174"/>
                    <a:gd name="T12" fmla="*/ 189 w 258"/>
                    <a:gd name="T13" fmla="*/ 102 h 174"/>
                    <a:gd name="T14" fmla="*/ 187 w 258"/>
                    <a:gd name="T15" fmla="*/ 113 h 174"/>
                    <a:gd name="T16" fmla="*/ 161 w 258"/>
                    <a:gd name="T17" fmla="*/ 112 h 174"/>
                    <a:gd name="T18" fmla="*/ 143 w 258"/>
                    <a:gd name="T19" fmla="*/ 111 h 174"/>
                    <a:gd name="T20" fmla="*/ 117 w 258"/>
                    <a:gd name="T21" fmla="*/ 113 h 174"/>
                    <a:gd name="T22" fmla="*/ 113 w 258"/>
                    <a:gd name="T23" fmla="*/ 110 h 174"/>
                    <a:gd name="T24" fmla="*/ 116 w 258"/>
                    <a:gd name="T25" fmla="*/ 99 h 174"/>
                    <a:gd name="T26" fmla="*/ 142 w 258"/>
                    <a:gd name="T27" fmla="*/ 100 h 174"/>
                    <a:gd name="T28" fmla="*/ 97 w 258"/>
                    <a:gd name="T29" fmla="*/ 111 h 174"/>
                    <a:gd name="T30" fmla="*/ 71 w 258"/>
                    <a:gd name="T31" fmla="*/ 113 h 174"/>
                    <a:gd name="T32" fmla="*/ 67 w 258"/>
                    <a:gd name="T33" fmla="*/ 110 h 174"/>
                    <a:gd name="T34" fmla="*/ 70 w 258"/>
                    <a:gd name="T35" fmla="*/ 99 h 174"/>
                    <a:gd name="T36" fmla="*/ 97 w 258"/>
                    <a:gd name="T37" fmla="*/ 100 h 174"/>
                    <a:gd name="T38" fmla="*/ 97 w 258"/>
                    <a:gd name="T39" fmla="*/ 111 h 174"/>
                    <a:gd name="T40" fmla="*/ 72 w 258"/>
                    <a:gd name="T41" fmla="*/ 73 h 174"/>
                    <a:gd name="T42" fmla="*/ 97 w 258"/>
                    <a:gd name="T43" fmla="*/ 73 h 174"/>
                    <a:gd name="T44" fmla="*/ 98 w 258"/>
                    <a:gd name="T45" fmla="*/ 84 h 174"/>
                    <a:gd name="T46" fmla="*/ 73 w 258"/>
                    <a:gd name="T47" fmla="*/ 86 h 174"/>
                    <a:gd name="T48" fmla="*/ 69 w 258"/>
                    <a:gd name="T49" fmla="*/ 83 h 174"/>
                    <a:gd name="T50" fmla="*/ 143 w 258"/>
                    <a:gd name="T51" fmla="*/ 74 h 174"/>
                    <a:gd name="T52" fmla="*/ 142 w 258"/>
                    <a:gd name="T53" fmla="*/ 85 h 174"/>
                    <a:gd name="T54" fmla="*/ 116 w 258"/>
                    <a:gd name="T55" fmla="*/ 85 h 174"/>
                    <a:gd name="T56" fmla="*/ 114 w 258"/>
                    <a:gd name="T57" fmla="*/ 75 h 174"/>
                    <a:gd name="T58" fmla="*/ 118 w 258"/>
                    <a:gd name="T59" fmla="*/ 73 h 174"/>
                    <a:gd name="T60" fmla="*/ 187 w 258"/>
                    <a:gd name="T61" fmla="*/ 85 h 174"/>
                    <a:gd name="T62" fmla="*/ 161 w 258"/>
                    <a:gd name="T63" fmla="*/ 85 h 174"/>
                    <a:gd name="T64" fmla="*/ 158 w 258"/>
                    <a:gd name="T65" fmla="*/ 75 h 174"/>
                    <a:gd name="T66" fmla="*/ 162 w 258"/>
                    <a:gd name="T67" fmla="*/ 73 h 174"/>
                    <a:gd name="T68" fmla="*/ 187 w 258"/>
                    <a:gd name="T69" fmla="*/ 74 h 174"/>
                    <a:gd name="T70" fmla="*/ 69 w 258"/>
                    <a:gd name="T71" fmla="*/ 142 h 174"/>
                    <a:gd name="T72" fmla="*/ 65 w 258"/>
                    <a:gd name="T73" fmla="*/ 139 h 174"/>
                    <a:gd name="T74" fmla="*/ 67 w 258"/>
                    <a:gd name="T75" fmla="*/ 128 h 174"/>
                    <a:gd name="T76" fmla="*/ 94 w 258"/>
                    <a:gd name="T77" fmla="*/ 128 h 174"/>
                    <a:gd name="T78" fmla="*/ 97 w 258"/>
                    <a:gd name="T79" fmla="*/ 139 h 174"/>
                    <a:gd name="T80" fmla="*/ 92 w 258"/>
                    <a:gd name="T81" fmla="*/ 142 h 174"/>
                    <a:gd name="T82" fmla="*/ 114 w 258"/>
                    <a:gd name="T83" fmla="*/ 141 h 174"/>
                    <a:gd name="T84" fmla="*/ 113 w 258"/>
                    <a:gd name="T85" fmla="*/ 130 h 174"/>
                    <a:gd name="T86" fmla="*/ 140 w 258"/>
                    <a:gd name="T87" fmla="*/ 127 h 174"/>
                    <a:gd name="T88" fmla="*/ 144 w 258"/>
                    <a:gd name="T89" fmla="*/ 131 h 174"/>
                    <a:gd name="T90" fmla="*/ 141 w 258"/>
                    <a:gd name="T91" fmla="*/ 142 h 174"/>
                    <a:gd name="T92" fmla="*/ 163 w 258"/>
                    <a:gd name="T93" fmla="*/ 142 h 174"/>
                    <a:gd name="T94" fmla="*/ 160 w 258"/>
                    <a:gd name="T95" fmla="*/ 131 h 174"/>
                    <a:gd name="T96" fmla="*/ 164 w 258"/>
                    <a:gd name="T97" fmla="*/ 127 h 174"/>
                    <a:gd name="T98" fmla="*/ 191 w 258"/>
                    <a:gd name="T99" fmla="*/ 130 h 174"/>
                    <a:gd name="T100" fmla="*/ 191 w 258"/>
                    <a:gd name="T101" fmla="*/ 140 h 174"/>
                    <a:gd name="T102" fmla="*/ 165 w 258"/>
                    <a:gd name="T103" fmla="*/ 14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58" h="174">
                      <a:moveTo>
                        <a:pt x="246" y="99"/>
                      </a:moveTo>
                      <a:cubicBezTo>
                        <a:pt x="196" y="52"/>
                        <a:pt x="196" y="52"/>
                        <a:pt x="196" y="52"/>
                      </a:cubicBezTo>
                      <a:cubicBezTo>
                        <a:pt x="193" y="49"/>
                        <a:pt x="189" y="47"/>
                        <a:pt x="185" y="46"/>
                      </a:cubicBezTo>
                      <a:cubicBezTo>
                        <a:pt x="177" y="12"/>
                        <a:pt x="177" y="12"/>
                        <a:pt x="177" y="12"/>
                      </a:cubicBezTo>
                      <a:cubicBezTo>
                        <a:pt x="176" y="5"/>
                        <a:pt x="169" y="0"/>
                        <a:pt x="163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90" y="0"/>
                        <a:pt x="83" y="5"/>
                        <a:pt x="82" y="12"/>
                      </a:cubicBezTo>
                      <a:cubicBezTo>
                        <a:pt x="74" y="45"/>
                        <a:pt x="74" y="45"/>
                        <a:pt x="74" y="45"/>
                      </a:cubicBezTo>
                      <a:cubicBezTo>
                        <a:pt x="70" y="47"/>
                        <a:pt x="66" y="49"/>
                        <a:pt x="63" y="52"/>
                      </a:cubicBezTo>
                      <a:cubicBezTo>
                        <a:pt x="13" y="99"/>
                        <a:pt x="13" y="99"/>
                        <a:pt x="13" y="99"/>
                      </a:cubicBezTo>
                      <a:cubicBezTo>
                        <a:pt x="8" y="103"/>
                        <a:pt x="4" y="112"/>
                        <a:pt x="3" y="119"/>
                      </a:cubicBezTo>
                      <a:cubicBezTo>
                        <a:pt x="1" y="162"/>
                        <a:pt x="1" y="162"/>
                        <a:pt x="1" y="162"/>
                      </a:cubicBezTo>
                      <a:cubicBezTo>
                        <a:pt x="0" y="168"/>
                        <a:pt x="6" y="174"/>
                        <a:pt x="12" y="174"/>
                      </a:cubicBezTo>
                      <a:cubicBezTo>
                        <a:pt x="247" y="174"/>
                        <a:pt x="247" y="174"/>
                        <a:pt x="247" y="174"/>
                      </a:cubicBezTo>
                      <a:cubicBezTo>
                        <a:pt x="253" y="174"/>
                        <a:pt x="258" y="168"/>
                        <a:pt x="258" y="162"/>
                      </a:cubicBezTo>
                      <a:cubicBezTo>
                        <a:pt x="255" y="119"/>
                        <a:pt x="255" y="119"/>
                        <a:pt x="255" y="119"/>
                      </a:cubicBezTo>
                      <a:cubicBezTo>
                        <a:pt x="255" y="112"/>
                        <a:pt x="251" y="103"/>
                        <a:pt x="246" y="99"/>
                      </a:cubicBezTo>
                      <a:close/>
                      <a:moveTo>
                        <a:pt x="159" y="110"/>
                      </a:moveTo>
                      <a:cubicBezTo>
                        <a:pt x="159" y="102"/>
                        <a:pt x="159" y="102"/>
                        <a:pt x="159" y="102"/>
                      </a:cubicBezTo>
                      <a:cubicBezTo>
                        <a:pt x="159" y="102"/>
                        <a:pt x="159" y="101"/>
                        <a:pt x="159" y="101"/>
                      </a:cubicBezTo>
                      <a:cubicBezTo>
                        <a:pt x="160" y="101"/>
                        <a:pt x="160" y="100"/>
                        <a:pt x="160" y="100"/>
                      </a:cubicBezTo>
                      <a:cubicBezTo>
                        <a:pt x="161" y="100"/>
                        <a:pt x="161" y="100"/>
                        <a:pt x="162" y="99"/>
                      </a:cubicBezTo>
                      <a:cubicBezTo>
                        <a:pt x="162" y="99"/>
                        <a:pt x="163" y="99"/>
                        <a:pt x="163" y="99"/>
                      </a:cubicBezTo>
                      <a:cubicBezTo>
                        <a:pt x="185" y="99"/>
                        <a:pt x="185" y="99"/>
                        <a:pt x="185" y="99"/>
                      </a:cubicBezTo>
                      <a:cubicBezTo>
                        <a:pt x="185" y="99"/>
                        <a:pt x="186" y="99"/>
                        <a:pt x="186" y="99"/>
                      </a:cubicBezTo>
                      <a:cubicBezTo>
                        <a:pt x="187" y="100"/>
                        <a:pt x="187" y="100"/>
                        <a:pt x="188" y="100"/>
                      </a:cubicBezTo>
                      <a:cubicBezTo>
                        <a:pt x="188" y="100"/>
                        <a:pt x="188" y="101"/>
                        <a:pt x="189" y="101"/>
                      </a:cubicBezTo>
                      <a:cubicBezTo>
                        <a:pt x="189" y="101"/>
                        <a:pt x="189" y="102"/>
                        <a:pt x="189" y="102"/>
                      </a:cubicBezTo>
                      <a:cubicBezTo>
                        <a:pt x="190" y="110"/>
                        <a:pt x="190" y="110"/>
                        <a:pt x="190" y="110"/>
                      </a:cubicBezTo>
                      <a:cubicBezTo>
                        <a:pt x="190" y="110"/>
                        <a:pt x="190" y="111"/>
                        <a:pt x="189" y="111"/>
                      </a:cubicBezTo>
                      <a:cubicBezTo>
                        <a:pt x="189" y="112"/>
                        <a:pt x="189" y="112"/>
                        <a:pt x="189" y="112"/>
                      </a:cubicBezTo>
                      <a:cubicBezTo>
                        <a:pt x="188" y="113"/>
                        <a:pt x="188" y="113"/>
                        <a:pt x="187" y="113"/>
                      </a:cubicBezTo>
                      <a:cubicBezTo>
                        <a:pt x="187" y="113"/>
                        <a:pt x="186" y="113"/>
                        <a:pt x="186" y="113"/>
                      </a:cubicBezTo>
                      <a:cubicBezTo>
                        <a:pt x="164" y="113"/>
                        <a:pt x="164" y="113"/>
                        <a:pt x="164" y="113"/>
                      </a:cubicBezTo>
                      <a:cubicBezTo>
                        <a:pt x="163" y="113"/>
                        <a:pt x="163" y="113"/>
                        <a:pt x="162" y="113"/>
                      </a:cubicBezTo>
                      <a:cubicBezTo>
                        <a:pt x="162" y="113"/>
                        <a:pt x="161" y="113"/>
                        <a:pt x="161" y="112"/>
                      </a:cubicBezTo>
                      <a:cubicBezTo>
                        <a:pt x="160" y="112"/>
                        <a:pt x="160" y="112"/>
                        <a:pt x="160" y="111"/>
                      </a:cubicBezTo>
                      <a:cubicBezTo>
                        <a:pt x="159" y="111"/>
                        <a:pt x="159" y="110"/>
                        <a:pt x="159" y="110"/>
                      </a:cubicBezTo>
                      <a:close/>
                      <a:moveTo>
                        <a:pt x="144" y="110"/>
                      </a:moveTo>
                      <a:cubicBezTo>
                        <a:pt x="144" y="110"/>
                        <a:pt x="143" y="111"/>
                        <a:pt x="143" y="111"/>
                      </a:cubicBezTo>
                      <a:cubicBezTo>
                        <a:pt x="143" y="112"/>
                        <a:pt x="143" y="112"/>
                        <a:pt x="142" y="112"/>
                      </a:cubicBezTo>
                      <a:cubicBezTo>
                        <a:pt x="142" y="113"/>
                        <a:pt x="141" y="113"/>
                        <a:pt x="141" y="113"/>
                      </a:cubicBezTo>
                      <a:cubicBezTo>
                        <a:pt x="140" y="113"/>
                        <a:pt x="140" y="113"/>
                        <a:pt x="139" y="113"/>
                      </a:cubicBezTo>
                      <a:cubicBezTo>
                        <a:pt x="117" y="113"/>
                        <a:pt x="117" y="113"/>
                        <a:pt x="117" y="113"/>
                      </a:cubicBezTo>
                      <a:cubicBezTo>
                        <a:pt x="117" y="113"/>
                        <a:pt x="116" y="113"/>
                        <a:pt x="116" y="113"/>
                      </a:cubicBezTo>
                      <a:cubicBezTo>
                        <a:pt x="115" y="113"/>
                        <a:pt x="115" y="113"/>
                        <a:pt x="114" y="112"/>
                      </a:cubicBezTo>
                      <a:cubicBezTo>
                        <a:pt x="114" y="112"/>
                        <a:pt x="114" y="112"/>
                        <a:pt x="114" y="111"/>
                      </a:cubicBezTo>
                      <a:cubicBezTo>
                        <a:pt x="113" y="111"/>
                        <a:pt x="113" y="110"/>
                        <a:pt x="113" y="110"/>
                      </a:cubicBezTo>
                      <a:cubicBezTo>
                        <a:pt x="113" y="102"/>
                        <a:pt x="113" y="102"/>
                        <a:pt x="113" y="102"/>
                      </a:cubicBezTo>
                      <a:cubicBezTo>
                        <a:pt x="113" y="102"/>
                        <a:pt x="113" y="101"/>
                        <a:pt x="114" y="101"/>
                      </a:cubicBezTo>
                      <a:cubicBezTo>
                        <a:pt x="114" y="101"/>
                        <a:pt x="114" y="100"/>
                        <a:pt x="115" y="100"/>
                      </a:cubicBezTo>
                      <a:cubicBezTo>
                        <a:pt x="115" y="100"/>
                        <a:pt x="115" y="100"/>
                        <a:pt x="116" y="99"/>
                      </a:cubicBezTo>
                      <a:cubicBezTo>
                        <a:pt x="116" y="99"/>
                        <a:pt x="117" y="99"/>
                        <a:pt x="118" y="99"/>
                      </a:cubicBezTo>
                      <a:cubicBezTo>
                        <a:pt x="139" y="99"/>
                        <a:pt x="139" y="99"/>
                        <a:pt x="139" y="99"/>
                      </a:cubicBezTo>
                      <a:cubicBezTo>
                        <a:pt x="140" y="99"/>
                        <a:pt x="140" y="99"/>
                        <a:pt x="141" y="99"/>
                      </a:cubicBezTo>
                      <a:cubicBezTo>
                        <a:pt x="141" y="100"/>
                        <a:pt x="142" y="100"/>
                        <a:pt x="142" y="100"/>
                      </a:cubicBezTo>
                      <a:cubicBezTo>
                        <a:pt x="143" y="100"/>
                        <a:pt x="143" y="101"/>
                        <a:pt x="143" y="101"/>
                      </a:cubicBezTo>
                      <a:cubicBezTo>
                        <a:pt x="143" y="101"/>
                        <a:pt x="143" y="102"/>
                        <a:pt x="143" y="102"/>
                      </a:cubicBezTo>
                      <a:lnTo>
                        <a:pt x="144" y="110"/>
                      </a:lnTo>
                      <a:close/>
                      <a:moveTo>
                        <a:pt x="97" y="111"/>
                      </a:moveTo>
                      <a:cubicBezTo>
                        <a:pt x="97" y="112"/>
                        <a:pt x="97" y="112"/>
                        <a:pt x="96" y="112"/>
                      </a:cubicBezTo>
                      <a:cubicBezTo>
                        <a:pt x="96" y="113"/>
                        <a:pt x="95" y="113"/>
                        <a:pt x="95" y="113"/>
                      </a:cubicBezTo>
                      <a:cubicBezTo>
                        <a:pt x="94" y="113"/>
                        <a:pt x="94" y="113"/>
                        <a:pt x="93" y="113"/>
                      </a:cubicBezTo>
                      <a:cubicBezTo>
                        <a:pt x="71" y="113"/>
                        <a:pt x="71" y="113"/>
                        <a:pt x="71" y="113"/>
                      </a:cubicBezTo>
                      <a:cubicBezTo>
                        <a:pt x="71" y="113"/>
                        <a:pt x="70" y="113"/>
                        <a:pt x="70" y="113"/>
                      </a:cubicBezTo>
                      <a:cubicBezTo>
                        <a:pt x="69" y="113"/>
                        <a:pt x="69" y="113"/>
                        <a:pt x="68" y="112"/>
                      </a:cubicBezTo>
                      <a:cubicBezTo>
                        <a:pt x="68" y="112"/>
                        <a:pt x="68" y="112"/>
                        <a:pt x="67" y="111"/>
                      </a:cubicBezTo>
                      <a:cubicBezTo>
                        <a:pt x="67" y="111"/>
                        <a:pt x="67" y="110"/>
                        <a:pt x="67" y="110"/>
                      </a:cubicBezTo>
                      <a:cubicBezTo>
                        <a:pt x="68" y="102"/>
                        <a:pt x="68" y="102"/>
                        <a:pt x="68" y="102"/>
                      </a:cubicBezTo>
                      <a:cubicBezTo>
                        <a:pt x="68" y="102"/>
                        <a:pt x="68" y="101"/>
                        <a:pt x="68" y="101"/>
                      </a:cubicBezTo>
                      <a:cubicBezTo>
                        <a:pt x="68" y="101"/>
                        <a:pt x="69" y="100"/>
                        <a:pt x="69" y="100"/>
                      </a:cubicBezTo>
                      <a:cubicBezTo>
                        <a:pt x="69" y="100"/>
                        <a:pt x="70" y="100"/>
                        <a:pt x="70" y="99"/>
                      </a:cubicBezTo>
                      <a:cubicBezTo>
                        <a:pt x="71" y="99"/>
                        <a:pt x="71" y="99"/>
                        <a:pt x="72" y="99"/>
                      </a:cubicBezTo>
                      <a:cubicBezTo>
                        <a:pt x="94" y="99"/>
                        <a:pt x="94" y="99"/>
                        <a:pt x="94" y="99"/>
                      </a:cubicBezTo>
                      <a:cubicBezTo>
                        <a:pt x="94" y="99"/>
                        <a:pt x="95" y="99"/>
                        <a:pt x="95" y="99"/>
                      </a:cubicBezTo>
                      <a:cubicBezTo>
                        <a:pt x="96" y="100"/>
                        <a:pt x="96" y="100"/>
                        <a:pt x="97" y="100"/>
                      </a:cubicBezTo>
                      <a:cubicBezTo>
                        <a:pt x="97" y="100"/>
                        <a:pt x="97" y="101"/>
                        <a:pt x="97" y="101"/>
                      </a:cubicBezTo>
                      <a:cubicBezTo>
                        <a:pt x="98" y="101"/>
                        <a:pt x="98" y="102"/>
                        <a:pt x="98" y="102"/>
                      </a:cubicBezTo>
                      <a:cubicBezTo>
                        <a:pt x="97" y="110"/>
                        <a:pt x="97" y="110"/>
                        <a:pt x="97" y="110"/>
                      </a:cubicBezTo>
                      <a:cubicBezTo>
                        <a:pt x="97" y="110"/>
                        <a:pt x="97" y="111"/>
                        <a:pt x="97" y="111"/>
                      </a:cubicBezTo>
                      <a:close/>
                      <a:moveTo>
                        <a:pt x="69" y="75"/>
                      </a:moveTo>
                      <a:cubicBezTo>
                        <a:pt x="69" y="75"/>
                        <a:pt x="70" y="75"/>
                        <a:pt x="70" y="74"/>
                      </a:cubicBezTo>
                      <a:cubicBezTo>
                        <a:pt x="70" y="74"/>
                        <a:pt x="70" y="74"/>
                        <a:pt x="71" y="73"/>
                      </a:cubicBezTo>
                      <a:cubicBezTo>
                        <a:pt x="71" y="73"/>
                        <a:pt x="72" y="73"/>
                        <a:pt x="72" y="73"/>
                      </a:cubicBezTo>
                      <a:cubicBezTo>
                        <a:pt x="73" y="73"/>
                        <a:pt x="73" y="73"/>
                        <a:pt x="74" y="73"/>
                      </a:cubicBezTo>
                      <a:cubicBezTo>
                        <a:pt x="95" y="73"/>
                        <a:pt x="95" y="73"/>
                        <a:pt x="95" y="73"/>
                      </a:cubicBezTo>
                      <a:cubicBezTo>
                        <a:pt x="95" y="73"/>
                        <a:pt x="96" y="73"/>
                        <a:pt x="96" y="73"/>
                      </a:cubicBezTo>
                      <a:cubicBezTo>
                        <a:pt x="97" y="73"/>
                        <a:pt x="97" y="73"/>
                        <a:pt x="97" y="73"/>
                      </a:cubicBezTo>
                      <a:cubicBezTo>
                        <a:pt x="98" y="74"/>
                        <a:pt x="98" y="74"/>
                        <a:pt x="98" y="74"/>
                      </a:cubicBezTo>
                      <a:cubicBezTo>
                        <a:pt x="99" y="75"/>
                        <a:pt x="99" y="75"/>
                        <a:pt x="99" y="75"/>
                      </a:cubicBezTo>
                      <a:cubicBezTo>
                        <a:pt x="98" y="83"/>
                        <a:pt x="98" y="83"/>
                        <a:pt x="98" y="83"/>
                      </a:cubicBezTo>
                      <a:cubicBezTo>
                        <a:pt x="98" y="83"/>
                        <a:pt x="98" y="84"/>
                        <a:pt x="98" y="84"/>
                      </a:cubicBezTo>
                      <a:cubicBezTo>
                        <a:pt x="98" y="84"/>
                        <a:pt x="97" y="85"/>
                        <a:pt x="97" y="85"/>
                      </a:cubicBezTo>
                      <a:cubicBezTo>
                        <a:pt x="97" y="85"/>
                        <a:pt x="96" y="85"/>
                        <a:pt x="96" y="85"/>
                      </a:cubicBezTo>
                      <a:cubicBezTo>
                        <a:pt x="95" y="86"/>
                        <a:pt x="95" y="86"/>
                        <a:pt x="94" y="86"/>
                      </a:cubicBezTo>
                      <a:cubicBezTo>
                        <a:pt x="73" y="86"/>
                        <a:pt x="73" y="86"/>
                        <a:pt x="73" y="86"/>
                      </a:cubicBezTo>
                      <a:cubicBezTo>
                        <a:pt x="72" y="86"/>
                        <a:pt x="72" y="86"/>
                        <a:pt x="71" y="85"/>
                      </a:cubicBezTo>
                      <a:cubicBezTo>
                        <a:pt x="71" y="85"/>
                        <a:pt x="70" y="85"/>
                        <a:pt x="70" y="85"/>
                      </a:cubicBezTo>
                      <a:cubicBezTo>
                        <a:pt x="70" y="85"/>
                        <a:pt x="69" y="84"/>
                        <a:pt x="69" y="84"/>
                      </a:cubicBezTo>
                      <a:cubicBezTo>
                        <a:pt x="69" y="84"/>
                        <a:pt x="69" y="83"/>
                        <a:pt x="69" y="83"/>
                      </a:cubicBezTo>
                      <a:lnTo>
                        <a:pt x="69" y="75"/>
                      </a:lnTo>
                      <a:close/>
                      <a:moveTo>
                        <a:pt x="140" y="73"/>
                      </a:moveTo>
                      <a:cubicBezTo>
                        <a:pt x="141" y="73"/>
                        <a:pt x="141" y="73"/>
                        <a:pt x="142" y="73"/>
                      </a:cubicBezTo>
                      <a:cubicBezTo>
                        <a:pt x="142" y="74"/>
                        <a:pt x="142" y="74"/>
                        <a:pt x="143" y="74"/>
                      </a:cubicBezTo>
                      <a:cubicBezTo>
                        <a:pt x="143" y="75"/>
                        <a:pt x="143" y="75"/>
                        <a:pt x="143" y="75"/>
                      </a:cubicBezTo>
                      <a:cubicBezTo>
                        <a:pt x="143" y="83"/>
                        <a:pt x="143" y="83"/>
                        <a:pt x="143" y="83"/>
                      </a:cubicBezTo>
                      <a:cubicBezTo>
                        <a:pt x="143" y="83"/>
                        <a:pt x="143" y="84"/>
                        <a:pt x="143" y="84"/>
                      </a:cubicBezTo>
                      <a:cubicBezTo>
                        <a:pt x="143" y="84"/>
                        <a:pt x="142" y="85"/>
                        <a:pt x="142" y="85"/>
                      </a:cubicBezTo>
                      <a:cubicBezTo>
                        <a:pt x="142" y="85"/>
                        <a:pt x="141" y="85"/>
                        <a:pt x="141" y="85"/>
                      </a:cubicBezTo>
                      <a:cubicBezTo>
                        <a:pt x="140" y="86"/>
                        <a:pt x="140" y="86"/>
                        <a:pt x="139" y="86"/>
                      </a:cubicBezTo>
                      <a:cubicBezTo>
                        <a:pt x="118" y="86"/>
                        <a:pt x="118" y="86"/>
                        <a:pt x="118" y="86"/>
                      </a:cubicBezTo>
                      <a:cubicBezTo>
                        <a:pt x="117" y="86"/>
                        <a:pt x="117" y="86"/>
                        <a:pt x="116" y="85"/>
                      </a:cubicBezTo>
                      <a:cubicBezTo>
                        <a:pt x="116" y="85"/>
                        <a:pt x="115" y="85"/>
                        <a:pt x="115" y="85"/>
                      </a:cubicBezTo>
                      <a:cubicBezTo>
                        <a:pt x="114" y="85"/>
                        <a:pt x="114" y="84"/>
                        <a:pt x="114" y="84"/>
                      </a:cubicBezTo>
                      <a:cubicBezTo>
                        <a:pt x="114" y="84"/>
                        <a:pt x="114" y="83"/>
                        <a:pt x="114" y="83"/>
                      </a:cubicBezTo>
                      <a:cubicBezTo>
                        <a:pt x="114" y="75"/>
                        <a:pt x="114" y="75"/>
                        <a:pt x="114" y="75"/>
                      </a:cubicBezTo>
                      <a:cubicBezTo>
                        <a:pt x="114" y="75"/>
                        <a:pt x="114" y="75"/>
                        <a:pt x="114" y="74"/>
                      </a:cubicBezTo>
                      <a:cubicBezTo>
                        <a:pt x="114" y="74"/>
                        <a:pt x="115" y="74"/>
                        <a:pt x="115" y="73"/>
                      </a:cubicBezTo>
                      <a:cubicBezTo>
                        <a:pt x="115" y="73"/>
                        <a:pt x="116" y="73"/>
                        <a:pt x="116" y="73"/>
                      </a:cubicBezTo>
                      <a:cubicBezTo>
                        <a:pt x="117" y="73"/>
                        <a:pt x="117" y="73"/>
                        <a:pt x="118" y="73"/>
                      </a:cubicBezTo>
                      <a:cubicBezTo>
                        <a:pt x="139" y="73"/>
                        <a:pt x="139" y="73"/>
                        <a:pt x="139" y="73"/>
                      </a:cubicBezTo>
                      <a:cubicBezTo>
                        <a:pt x="139" y="73"/>
                        <a:pt x="140" y="73"/>
                        <a:pt x="140" y="73"/>
                      </a:cubicBezTo>
                      <a:close/>
                      <a:moveTo>
                        <a:pt x="188" y="84"/>
                      </a:moveTo>
                      <a:cubicBezTo>
                        <a:pt x="187" y="84"/>
                        <a:pt x="187" y="85"/>
                        <a:pt x="187" y="85"/>
                      </a:cubicBezTo>
                      <a:cubicBezTo>
                        <a:pt x="186" y="85"/>
                        <a:pt x="186" y="85"/>
                        <a:pt x="186" y="85"/>
                      </a:cubicBezTo>
                      <a:cubicBezTo>
                        <a:pt x="185" y="86"/>
                        <a:pt x="184" y="86"/>
                        <a:pt x="184" y="86"/>
                      </a:cubicBezTo>
                      <a:cubicBezTo>
                        <a:pt x="163" y="86"/>
                        <a:pt x="163" y="86"/>
                        <a:pt x="163" y="86"/>
                      </a:cubicBezTo>
                      <a:cubicBezTo>
                        <a:pt x="162" y="86"/>
                        <a:pt x="162" y="86"/>
                        <a:pt x="161" y="85"/>
                      </a:cubicBezTo>
                      <a:cubicBezTo>
                        <a:pt x="161" y="85"/>
                        <a:pt x="160" y="85"/>
                        <a:pt x="160" y="85"/>
                      </a:cubicBezTo>
                      <a:cubicBezTo>
                        <a:pt x="159" y="85"/>
                        <a:pt x="159" y="84"/>
                        <a:pt x="159" y="84"/>
                      </a:cubicBezTo>
                      <a:cubicBezTo>
                        <a:pt x="159" y="84"/>
                        <a:pt x="158" y="83"/>
                        <a:pt x="158" y="83"/>
                      </a:cubicBezTo>
                      <a:cubicBezTo>
                        <a:pt x="158" y="75"/>
                        <a:pt x="158" y="75"/>
                        <a:pt x="158" y="75"/>
                      </a:cubicBezTo>
                      <a:cubicBezTo>
                        <a:pt x="158" y="75"/>
                        <a:pt x="158" y="75"/>
                        <a:pt x="158" y="74"/>
                      </a:cubicBezTo>
                      <a:cubicBezTo>
                        <a:pt x="159" y="74"/>
                        <a:pt x="159" y="74"/>
                        <a:pt x="159" y="73"/>
                      </a:cubicBezTo>
                      <a:cubicBezTo>
                        <a:pt x="160" y="73"/>
                        <a:pt x="160" y="73"/>
                        <a:pt x="161" y="73"/>
                      </a:cubicBezTo>
                      <a:cubicBezTo>
                        <a:pt x="161" y="73"/>
                        <a:pt x="162" y="73"/>
                        <a:pt x="162" y="73"/>
                      </a:cubicBezTo>
                      <a:cubicBezTo>
                        <a:pt x="183" y="73"/>
                        <a:pt x="183" y="73"/>
                        <a:pt x="183" y="73"/>
                      </a:cubicBezTo>
                      <a:cubicBezTo>
                        <a:pt x="184" y="73"/>
                        <a:pt x="184" y="73"/>
                        <a:pt x="185" y="73"/>
                      </a:cubicBezTo>
                      <a:cubicBezTo>
                        <a:pt x="185" y="73"/>
                        <a:pt x="186" y="73"/>
                        <a:pt x="186" y="73"/>
                      </a:cubicBezTo>
                      <a:cubicBezTo>
                        <a:pt x="186" y="74"/>
                        <a:pt x="187" y="74"/>
                        <a:pt x="187" y="74"/>
                      </a:cubicBezTo>
                      <a:cubicBezTo>
                        <a:pt x="187" y="75"/>
                        <a:pt x="187" y="75"/>
                        <a:pt x="187" y="75"/>
                      </a:cubicBezTo>
                      <a:cubicBezTo>
                        <a:pt x="188" y="83"/>
                        <a:pt x="188" y="83"/>
                        <a:pt x="188" y="83"/>
                      </a:cubicBezTo>
                      <a:cubicBezTo>
                        <a:pt x="188" y="83"/>
                        <a:pt x="188" y="84"/>
                        <a:pt x="188" y="84"/>
                      </a:cubicBezTo>
                      <a:close/>
                      <a:moveTo>
                        <a:pt x="69" y="142"/>
                      </a:moveTo>
                      <a:cubicBezTo>
                        <a:pt x="69" y="142"/>
                        <a:pt x="68" y="142"/>
                        <a:pt x="68" y="142"/>
                      </a:cubicBezTo>
                      <a:cubicBezTo>
                        <a:pt x="67" y="142"/>
                        <a:pt x="67" y="142"/>
                        <a:pt x="66" y="141"/>
                      </a:cubicBezTo>
                      <a:cubicBezTo>
                        <a:pt x="66" y="141"/>
                        <a:pt x="66" y="141"/>
                        <a:pt x="65" y="140"/>
                      </a:cubicBezTo>
                      <a:cubicBezTo>
                        <a:pt x="65" y="140"/>
                        <a:pt x="65" y="139"/>
                        <a:pt x="65" y="139"/>
                      </a:cubicBezTo>
                      <a:cubicBezTo>
                        <a:pt x="66" y="132"/>
                        <a:pt x="66" y="132"/>
                        <a:pt x="66" y="132"/>
                      </a:cubicBezTo>
                      <a:cubicBezTo>
                        <a:pt x="66" y="131"/>
                        <a:pt x="66" y="131"/>
                        <a:pt x="66" y="131"/>
                      </a:cubicBezTo>
                      <a:cubicBezTo>
                        <a:pt x="66" y="130"/>
                        <a:pt x="66" y="130"/>
                        <a:pt x="66" y="130"/>
                      </a:cubicBezTo>
                      <a:cubicBezTo>
                        <a:pt x="66" y="129"/>
                        <a:pt x="67" y="129"/>
                        <a:pt x="67" y="128"/>
                      </a:cubicBezTo>
                      <a:cubicBezTo>
                        <a:pt x="68" y="128"/>
                        <a:pt x="68" y="128"/>
                        <a:pt x="69" y="128"/>
                      </a:cubicBezTo>
                      <a:cubicBezTo>
                        <a:pt x="69" y="128"/>
                        <a:pt x="70" y="127"/>
                        <a:pt x="70" y="127"/>
                      </a:cubicBezTo>
                      <a:cubicBezTo>
                        <a:pt x="93" y="127"/>
                        <a:pt x="93" y="127"/>
                        <a:pt x="93" y="127"/>
                      </a:cubicBezTo>
                      <a:cubicBezTo>
                        <a:pt x="93" y="127"/>
                        <a:pt x="94" y="128"/>
                        <a:pt x="94" y="128"/>
                      </a:cubicBezTo>
                      <a:cubicBezTo>
                        <a:pt x="95" y="128"/>
                        <a:pt x="95" y="128"/>
                        <a:pt x="96" y="128"/>
                      </a:cubicBezTo>
                      <a:cubicBezTo>
                        <a:pt x="96" y="129"/>
                        <a:pt x="96" y="129"/>
                        <a:pt x="96" y="130"/>
                      </a:cubicBezTo>
                      <a:cubicBezTo>
                        <a:pt x="97" y="130"/>
                        <a:pt x="97" y="130"/>
                        <a:pt x="97" y="131"/>
                      </a:cubicBezTo>
                      <a:cubicBezTo>
                        <a:pt x="97" y="139"/>
                        <a:pt x="97" y="139"/>
                        <a:pt x="97" y="139"/>
                      </a:cubicBezTo>
                      <a:cubicBezTo>
                        <a:pt x="96" y="139"/>
                        <a:pt x="96" y="140"/>
                        <a:pt x="96" y="140"/>
                      </a:cubicBezTo>
                      <a:cubicBezTo>
                        <a:pt x="96" y="141"/>
                        <a:pt x="96" y="141"/>
                        <a:pt x="95" y="141"/>
                      </a:cubicBezTo>
                      <a:cubicBezTo>
                        <a:pt x="95" y="142"/>
                        <a:pt x="94" y="142"/>
                        <a:pt x="94" y="142"/>
                      </a:cubicBezTo>
                      <a:cubicBezTo>
                        <a:pt x="93" y="142"/>
                        <a:pt x="93" y="142"/>
                        <a:pt x="92" y="142"/>
                      </a:cubicBezTo>
                      <a:lnTo>
                        <a:pt x="69" y="142"/>
                      </a:lnTo>
                      <a:close/>
                      <a:moveTo>
                        <a:pt x="117" y="142"/>
                      </a:moveTo>
                      <a:cubicBezTo>
                        <a:pt x="116" y="142"/>
                        <a:pt x="116" y="142"/>
                        <a:pt x="115" y="142"/>
                      </a:cubicBezTo>
                      <a:cubicBezTo>
                        <a:pt x="115" y="142"/>
                        <a:pt x="114" y="142"/>
                        <a:pt x="114" y="141"/>
                      </a:cubicBezTo>
                      <a:cubicBezTo>
                        <a:pt x="114" y="141"/>
                        <a:pt x="113" y="141"/>
                        <a:pt x="113" y="140"/>
                      </a:cubicBezTo>
                      <a:cubicBezTo>
                        <a:pt x="113" y="140"/>
                        <a:pt x="113" y="139"/>
                        <a:pt x="113" y="139"/>
                      </a:cubicBezTo>
                      <a:cubicBezTo>
                        <a:pt x="113" y="131"/>
                        <a:pt x="113" y="131"/>
                        <a:pt x="113" y="131"/>
                      </a:cubicBezTo>
                      <a:cubicBezTo>
                        <a:pt x="113" y="130"/>
                        <a:pt x="113" y="130"/>
                        <a:pt x="113" y="130"/>
                      </a:cubicBezTo>
                      <a:cubicBezTo>
                        <a:pt x="113" y="129"/>
                        <a:pt x="114" y="129"/>
                        <a:pt x="114" y="128"/>
                      </a:cubicBezTo>
                      <a:cubicBezTo>
                        <a:pt x="115" y="128"/>
                        <a:pt x="115" y="128"/>
                        <a:pt x="116" y="128"/>
                      </a:cubicBezTo>
                      <a:cubicBezTo>
                        <a:pt x="116" y="128"/>
                        <a:pt x="117" y="127"/>
                        <a:pt x="117" y="127"/>
                      </a:cubicBezTo>
                      <a:cubicBezTo>
                        <a:pt x="140" y="127"/>
                        <a:pt x="140" y="127"/>
                        <a:pt x="140" y="127"/>
                      </a:cubicBezTo>
                      <a:cubicBezTo>
                        <a:pt x="140" y="127"/>
                        <a:pt x="141" y="128"/>
                        <a:pt x="141" y="128"/>
                      </a:cubicBezTo>
                      <a:cubicBezTo>
                        <a:pt x="142" y="128"/>
                        <a:pt x="142" y="128"/>
                        <a:pt x="143" y="128"/>
                      </a:cubicBezTo>
                      <a:cubicBezTo>
                        <a:pt x="143" y="129"/>
                        <a:pt x="143" y="129"/>
                        <a:pt x="144" y="130"/>
                      </a:cubicBezTo>
                      <a:cubicBezTo>
                        <a:pt x="144" y="130"/>
                        <a:pt x="144" y="130"/>
                        <a:pt x="144" y="131"/>
                      </a:cubicBezTo>
                      <a:cubicBezTo>
                        <a:pt x="144" y="139"/>
                        <a:pt x="144" y="139"/>
                        <a:pt x="144" y="139"/>
                      </a:cubicBezTo>
                      <a:cubicBezTo>
                        <a:pt x="144" y="139"/>
                        <a:pt x="144" y="140"/>
                        <a:pt x="144" y="140"/>
                      </a:cubicBezTo>
                      <a:cubicBezTo>
                        <a:pt x="143" y="141"/>
                        <a:pt x="143" y="141"/>
                        <a:pt x="143" y="141"/>
                      </a:cubicBezTo>
                      <a:cubicBezTo>
                        <a:pt x="142" y="142"/>
                        <a:pt x="142" y="142"/>
                        <a:pt x="141" y="142"/>
                      </a:cubicBezTo>
                      <a:cubicBezTo>
                        <a:pt x="141" y="142"/>
                        <a:pt x="140" y="142"/>
                        <a:pt x="140" y="142"/>
                      </a:cubicBezTo>
                      <a:lnTo>
                        <a:pt x="117" y="142"/>
                      </a:lnTo>
                      <a:close/>
                      <a:moveTo>
                        <a:pt x="165" y="142"/>
                      </a:moveTo>
                      <a:cubicBezTo>
                        <a:pt x="164" y="142"/>
                        <a:pt x="164" y="142"/>
                        <a:pt x="163" y="142"/>
                      </a:cubicBezTo>
                      <a:cubicBezTo>
                        <a:pt x="163" y="142"/>
                        <a:pt x="162" y="142"/>
                        <a:pt x="162" y="141"/>
                      </a:cubicBezTo>
                      <a:cubicBezTo>
                        <a:pt x="161" y="141"/>
                        <a:pt x="161" y="141"/>
                        <a:pt x="161" y="140"/>
                      </a:cubicBezTo>
                      <a:cubicBezTo>
                        <a:pt x="160" y="140"/>
                        <a:pt x="160" y="139"/>
                        <a:pt x="160" y="139"/>
                      </a:cubicBezTo>
                      <a:cubicBezTo>
                        <a:pt x="160" y="131"/>
                        <a:pt x="160" y="131"/>
                        <a:pt x="160" y="131"/>
                      </a:cubicBezTo>
                      <a:cubicBezTo>
                        <a:pt x="160" y="130"/>
                        <a:pt x="160" y="130"/>
                        <a:pt x="160" y="130"/>
                      </a:cubicBezTo>
                      <a:cubicBezTo>
                        <a:pt x="161" y="129"/>
                        <a:pt x="161" y="129"/>
                        <a:pt x="161" y="128"/>
                      </a:cubicBezTo>
                      <a:cubicBezTo>
                        <a:pt x="162" y="128"/>
                        <a:pt x="162" y="128"/>
                        <a:pt x="163" y="128"/>
                      </a:cubicBezTo>
                      <a:cubicBezTo>
                        <a:pt x="163" y="128"/>
                        <a:pt x="164" y="127"/>
                        <a:pt x="164" y="127"/>
                      </a:cubicBezTo>
                      <a:cubicBezTo>
                        <a:pt x="186" y="127"/>
                        <a:pt x="186" y="127"/>
                        <a:pt x="186" y="127"/>
                      </a:cubicBezTo>
                      <a:cubicBezTo>
                        <a:pt x="187" y="127"/>
                        <a:pt x="188" y="128"/>
                        <a:pt x="188" y="128"/>
                      </a:cubicBezTo>
                      <a:cubicBezTo>
                        <a:pt x="189" y="128"/>
                        <a:pt x="189" y="128"/>
                        <a:pt x="190" y="128"/>
                      </a:cubicBezTo>
                      <a:cubicBezTo>
                        <a:pt x="190" y="129"/>
                        <a:pt x="190" y="129"/>
                        <a:pt x="191" y="130"/>
                      </a:cubicBezTo>
                      <a:cubicBezTo>
                        <a:pt x="191" y="130"/>
                        <a:pt x="191" y="130"/>
                        <a:pt x="191" y="131"/>
                      </a:cubicBezTo>
                      <a:cubicBezTo>
                        <a:pt x="191" y="132"/>
                        <a:pt x="191" y="132"/>
                        <a:pt x="191" y="132"/>
                      </a:cubicBezTo>
                      <a:cubicBezTo>
                        <a:pt x="192" y="139"/>
                        <a:pt x="192" y="139"/>
                        <a:pt x="192" y="139"/>
                      </a:cubicBezTo>
                      <a:cubicBezTo>
                        <a:pt x="192" y="139"/>
                        <a:pt x="191" y="140"/>
                        <a:pt x="191" y="140"/>
                      </a:cubicBezTo>
                      <a:cubicBezTo>
                        <a:pt x="191" y="141"/>
                        <a:pt x="191" y="141"/>
                        <a:pt x="190" y="141"/>
                      </a:cubicBezTo>
                      <a:cubicBezTo>
                        <a:pt x="190" y="142"/>
                        <a:pt x="190" y="142"/>
                        <a:pt x="189" y="142"/>
                      </a:cubicBezTo>
                      <a:cubicBezTo>
                        <a:pt x="189" y="142"/>
                        <a:pt x="188" y="142"/>
                        <a:pt x="187" y="142"/>
                      </a:cubicBezTo>
                      <a:lnTo>
                        <a:pt x="165" y="1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17" name="组合 20"/>
            <p:cNvGrpSpPr/>
            <p:nvPr/>
          </p:nvGrpSpPr>
          <p:grpSpPr>
            <a:xfrm>
              <a:off x="5354638" y="4108450"/>
              <a:ext cx="938212" cy="938213"/>
              <a:chOff x="7140152" y="3903013"/>
              <a:chExt cx="1250066" cy="1250066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7140152" y="3903013"/>
                <a:ext cx="1250066" cy="1250066"/>
              </a:xfrm>
              <a:prstGeom prst="ellipse">
                <a:avLst/>
              </a:prstGeom>
              <a:solidFill>
                <a:srgbClr val="5AB1CF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7394667" y="4304851"/>
                <a:ext cx="691673" cy="556516"/>
                <a:chOff x="3836988" y="3163888"/>
                <a:chExt cx="276225" cy="222249"/>
              </a:xfrm>
              <a:solidFill>
                <a:schemeClr val="bg1"/>
              </a:solidFill>
            </p:grpSpPr>
            <p:sp>
              <p:nvSpPr>
                <p:cNvPr id="20" name="Oval 298"/>
                <p:cNvSpPr>
                  <a:spLocks noChangeArrowheads="1"/>
                </p:cNvSpPr>
                <p:nvPr/>
              </p:nvSpPr>
              <p:spPr bwMode="auto">
                <a:xfrm>
                  <a:off x="3944938" y="3346450"/>
                  <a:ext cx="39688" cy="3968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1" name="Oval 299"/>
                <p:cNvSpPr>
                  <a:spLocks noChangeArrowheads="1"/>
                </p:cNvSpPr>
                <p:nvPr/>
              </p:nvSpPr>
              <p:spPr bwMode="auto">
                <a:xfrm>
                  <a:off x="4038601" y="3346450"/>
                  <a:ext cx="39688" cy="3968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2" name="Freeform 300"/>
                <p:cNvSpPr/>
                <p:nvPr/>
              </p:nvSpPr>
              <p:spPr bwMode="auto">
                <a:xfrm>
                  <a:off x="3836988" y="3163888"/>
                  <a:ext cx="254000" cy="166687"/>
                </a:xfrm>
                <a:custGeom>
                  <a:avLst/>
                  <a:gdLst>
                    <a:gd name="T0" fmla="*/ 256 w 266"/>
                    <a:gd name="T1" fmla="*/ 153 h 174"/>
                    <a:gd name="T2" fmla="*/ 113 w 266"/>
                    <a:gd name="T3" fmla="*/ 153 h 174"/>
                    <a:gd name="T4" fmla="*/ 64 w 266"/>
                    <a:gd name="T5" fmla="*/ 7 h 174"/>
                    <a:gd name="T6" fmla="*/ 54 w 266"/>
                    <a:gd name="T7" fmla="*/ 0 h 174"/>
                    <a:gd name="T8" fmla="*/ 11 w 266"/>
                    <a:gd name="T9" fmla="*/ 0 h 174"/>
                    <a:gd name="T10" fmla="*/ 0 w 266"/>
                    <a:gd name="T11" fmla="*/ 10 h 174"/>
                    <a:gd name="T12" fmla="*/ 11 w 266"/>
                    <a:gd name="T13" fmla="*/ 21 h 174"/>
                    <a:gd name="T14" fmla="*/ 47 w 266"/>
                    <a:gd name="T15" fmla="*/ 21 h 174"/>
                    <a:gd name="T16" fmla="*/ 96 w 266"/>
                    <a:gd name="T17" fmla="*/ 167 h 174"/>
                    <a:gd name="T18" fmla="*/ 106 w 266"/>
                    <a:gd name="T19" fmla="*/ 174 h 174"/>
                    <a:gd name="T20" fmla="*/ 256 w 266"/>
                    <a:gd name="T21" fmla="*/ 174 h 174"/>
                    <a:gd name="T22" fmla="*/ 266 w 266"/>
                    <a:gd name="T23" fmla="*/ 164 h 174"/>
                    <a:gd name="T24" fmla="*/ 256 w 266"/>
                    <a:gd name="T25" fmla="*/ 15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6" h="174">
                      <a:moveTo>
                        <a:pt x="256" y="153"/>
                      </a:moveTo>
                      <a:cubicBezTo>
                        <a:pt x="113" y="153"/>
                        <a:pt x="113" y="153"/>
                        <a:pt x="113" y="153"/>
                      </a:cubicBezTo>
                      <a:cubicBezTo>
                        <a:pt x="64" y="7"/>
                        <a:pt x="64" y="7"/>
                        <a:pt x="64" y="7"/>
                      </a:cubicBezTo>
                      <a:cubicBezTo>
                        <a:pt x="63" y="3"/>
                        <a:pt x="59" y="0"/>
                        <a:pt x="54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1"/>
                        <a:pt x="11" y="21"/>
                      </a:cubicBezTo>
                      <a:cubicBezTo>
                        <a:pt x="47" y="21"/>
                        <a:pt x="47" y="21"/>
                        <a:pt x="47" y="21"/>
                      </a:cubicBezTo>
                      <a:cubicBezTo>
                        <a:pt x="96" y="167"/>
                        <a:pt x="96" y="167"/>
                        <a:pt x="96" y="167"/>
                      </a:cubicBezTo>
                      <a:cubicBezTo>
                        <a:pt x="97" y="171"/>
                        <a:pt x="101" y="174"/>
                        <a:pt x="106" y="174"/>
                      </a:cubicBezTo>
                      <a:cubicBezTo>
                        <a:pt x="256" y="174"/>
                        <a:pt x="256" y="174"/>
                        <a:pt x="256" y="174"/>
                      </a:cubicBezTo>
                      <a:cubicBezTo>
                        <a:pt x="262" y="174"/>
                        <a:pt x="266" y="169"/>
                        <a:pt x="266" y="164"/>
                      </a:cubicBezTo>
                      <a:cubicBezTo>
                        <a:pt x="266" y="158"/>
                        <a:pt x="262" y="153"/>
                        <a:pt x="256" y="1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3" name="Freeform 301"/>
                <p:cNvSpPr>
                  <a:spLocks noEditPoints="1"/>
                </p:cNvSpPr>
                <p:nvPr/>
              </p:nvSpPr>
              <p:spPr bwMode="auto">
                <a:xfrm>
                  <a:off x="3925888" y="3187700"/>
                  <a:ext cx="187325" cy="106362"/>
                </a:xfrm>
                <a:custGeom>
                  <a:avLst/>
                  <a:gdLst>
                    <a:gd name="T0" fmla="*/ 185 w 195"/>
                    <a:gd name="T1" fmla="*/ 16 h 111"/>
                    <a:gd name="T2" fmla="*/ 9 w 195"/>
                    <a:gd name="T3" fmla="*/ 0 h 111"/>
                    <a:gd name="T4" fmla="*/ 1 w 195"/>
                    <a:gd name="T5" fmla="*/ 9 h 111"/>
                    <a:gd name="T6" fmla="*/ 32 w 195"/>
                    <a:gd name="T7" fmla="*/ 101 h 111"/>
                    <a:gd name="T8" fmla="*/ 46 w 195"/>
                    <a:gd name="T9" fmla="*/ 111 h 111"/>
                    <a:gd name="T10" fmla="*/ 175 w 195"/>
                    <a:gd name="T11" fmla="*/ 111 h 111"/>
                    <a:gd name="T12" fmla="*/ 187 w 195"/>
                    <a:gd name="T13" fmla="*/ 100 h 111"/>
                    <a:gd name="T14" fmla="*/ 195 w 195"/>
                    <a:gd name="T15" fmla="*/ 27 h 111"/>
                    <a:gd name="T16" fmla="*/ 185 w 195"/>
                    <a:gd name="T17" fmla="*/ 16 h 111"/>
                    <a:gd name="T18" fmla="*/ 96 w 195"/>
                    <a:gd name="T19" fmla="*/ 76 h 111"/>
                    <a:gd name="T20" fmla="*/ 59 w 195"/>
                    <a:gd name="T21" fmla="*/ 76 h 111"/>
                    <a:gd name="T22" fmla="*/ 54 w 195"/>
                    <a:gd name="T23" fmla="*/ 73 h 111"/>
                    <a:gd name="T24" fmla="*/ 43 w 195"/>
                    <a:gd name="T25" fmla="*/ 41 h 111"/>
                    <a:gd name="T26" fmla="*/ 46 w 195"/>
                    <a:gd name="T27" fmla="*/ 38 h 111"/>
                    <a:gd name="T28" fmla="*/ 86 w 195"/>
                    <a:gd name="T29" fmla="*/ 41 h 111"/>
                    <a:gd name="T30" fmla="*/ 90 w 195"/>
                    <a:gd name="T31" fmla="*/ 45 h 111"/>
                    <a:gd name="T32" fmla="*/ 99 w 195"/>
                    <a:gd name="T33" fmla="*/ 73 h 111"/>
                    <a:gd name="T34" fmla="*/ 96 w 195"/>
                    <a:gd name="T35" fmla="*/ 76 h 111"/>
                    <a:gd name="T36" fmla="*/ 162 w 195"/>
                    <a:gd name="T37" fmla="*/ 73 h 111"/>
                    <a:gd name="T38" fmla="*/ 158 w 195"/>
                    <a:gd name="T39" fmla="*/ 76 h 111"/>
                    <a:gd name="T40" fmla="*/ 135 w 195"/>
                    <a:gd name="T41" fmla="*/ 76 h 111"/>
                    <a:gd name="T42" fmla="*/ 131 w 195"/>
                    <a:gd name="T43" fmla="*/ 73 h 111"/>
                    <a:gd name="T44" fmla="*/ 122 w 195"/>
                    <a:gd name="T45" fmla="*/ 48 h 111"/>
                    <a:gd name="T46" fmla="*/ 125 w 195"/>
                    <a:gd name="T47" fmla="*/ 45 h 111"/>
                    <a:gd name="T48" fmla="*/ 161 w 195"/>
                    <a:gd name="T49" fmla="*/ 48 h 111"/>
                    <a:gd name="T50" fmla="*/ 164 w 195"/>
                    <a:gd name="T51" fmla="*/ 51 h 111"/>
                    <a:gd name="T52" fmla="*/ 162 w 195"/>
                    <a:gd name="T53" fmla="*/ 73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95" h="110">
                      <a:moveTo>
                        <a:pt x="185" y="16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3" y="0"/>
                        <a:pt x="0" y="4"/>
                        <a:pt x="1" y="9"/>
                      </a:cubicBezTo>
                      <a:cubicBezTo>
                        <a:pt x="32" y="101"/>
                        <a:pt x="32" y="101"/>
                        <a:pt x="32" y="101"/>
                      </a:cubicBezTo>
                      <a:cubicBezTo>
                        <a:pt x="34" y="106"/>
                        <a:pt x="40" y="111"/>
                        <a:pt x="46" y="111"/>
                      </a:cubicBezTo>
                      <a:cubicBezTo>
                        <a:pt x="175" y="111"/>
                        <a:pt x="175" y="111"/>
                        <a:pt x="175" y="111"/>
                      </a:cubicBezTo>
                      <a:cubicBezTo>
                        <a:pt x="181" y="111"/>
                        <a:pt x="186" y="106"/>
                        <a:pt x="187" y="100"/>
                      </a:cubicBezTo>
                      <a:cubicBezTo>
                        <a:pt x="195" y="27"/>
                        <a:pt x="195" y="27"/>
                        <a:pt x="195" y="27"/>
                      </a:cubicBezTo>
                      <a:cubicBezTo>
                        <a:pt x="195" y="21"/>
                        <a:pt x="191" y="16"/>
                        <a:pt x="185" y="16"/>
                      </a:cubicBezTo>
                      <a:close/>
                      <a:moveTo>
                        <a:pt x="96" y="76"/>
                      </a:moveTo>
                      <a:cubicBezTo>
                        <a:pt x="59" y="76"/>
                        <a:pt x="59" y="76"/>
                        <a:pt x="59" y="76"/>
                      </a:cubicBezTo>
                      <a:cubicBezTo>
                        <a:pt x="57" y="76"/>
                        <a:pt x="55" y="75"/>
                        <a:pt x="54" y="73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3" y="39"/>
                        <a:pt x="44" y="38"/>
                        <a:pt x="46" y="38"/>
                      </a:cubicBezTo>
                      <a:cubicBezTo>
                        <a:pt x="86" y="41"/>
                        <a:pt x="86" y="41"/>
                        <a:pt x="86" y="41"/>
                      </a:cubicBezTo>
                      <a:cubicBezTo>
                        <a:pt x="88" y="42"/>
                        <a:pt x="90" y="43"/>
                        <a:pt x="90" y="45"/>
                      </a:cubicBezTo>
                      <a:cubicBezTo>
                        <a:pt x="99" y="73"/>
                        <a:pt x="99" y="73"/>
                        <a:pt x="99" y="73"/>
                      </a:cubicBezTo>
                      <a:cubicBezTo>
                        <a:pt x="99" y="75"/>
                        <a:pt x="98" y="76"/>
                        <a:pt x="96" y="76"/>
                      </a:cubicBezTo>
                      <a:close/>
                      <a:moveTo>
                        <a:pt x="162" y="73"/>
                      </a:moveTo>
                      <a:cubicBezTo>
                        <a:pt x="161" y="75"/>
                        <a:pt x="160" y="76"/>
                        <a:pt x="158" y="76"/>
                      </a:cubicBezTo>
                      <a:cubicBezTo>
                        <a:pt x="135" y="76"/>
                        <a:pt x="135" y="76"/>
                        <a:pt x="135" y="76"/>
                      </a:cubicBezTo>
                      <a:cubicBezTo>
                        <a:pt x="133" y="76"/>
                        <a:pt x="131" y="75"/>
                        <a:pt x="131" y="73"/>
                      </a:cubicBezTo>
                      <a:cubicBezTo>
                        <a:pt x="122" y="48"/>
                        <a:pt x="122" y="48"/>
                        <a:pt x="122" y="48"/>
                      </a:cubicBezTo>
                      <a:cubicBezTo>
                        <a:pt x="122" y="46"/>
                        <a:pt x="123" y="45"/>
                        <a:pt x="125" y="45"/>
                      </a:cubicBezTo>
                      <a:cubicBezTo>
                        <a:pt x="161" y="48"/>
                        <a:pt x="161" y="48"/>
                        <a:pt x="161" y="48"/>
                      </a:cubicBezTo>
                      <a:cubicBezTo>
                        <a:pt x="163" y="48"/>
                        <a:pt x="164" y="50"/>
                        <a:pt x="164" y="51"/>
                      </a:cubicBezTo>
                      <a:lnTo>
                        <a:pt x="162" y="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4" name="组合 27"/>
            <p:cNvGrpSpPr/>
            <p:nvPr/>
          </p:nvGrpSpPr>
          <p:grpSpPr>
            <a:xfrm>
              <a:off x="6438900" y="4108450"/>
              <a:ext cx="938213" cy="938213"/>
              <a:chOff x="8586074" y="3903013"/>
              <a:chExt cx="1250066" cy="1250066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8586074" y="3903013"/>
                <a:ext cx="1250066" cy="1250066"/>
              </a:xfrm>
              <a:prstGeom prst="ellipse">
                <a:avLst/>
              </a:prstGeom>
              <a:solidFill>
                <a:srgbClr val="CF232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Freeform 325"/>
              <p:cNvSpPr/>
              <p:nvPr/>
            </p:nvSpPr>
            <p:spPr bwMode="auto">
              <a:xfrm>
                <a:off x="8979496" y="4249901"/>
                <a:ext cx="490719" cy="471684"/>
              </a:xfrm>
              <a:custGeom>
                <a:avLst/>
                <a:gdLst>
                  <a:gd name="T0" fmla="*/ 249 w 287"/>
                  <a:gd name="T1" fmla="*/ 222 h 277"/>
                  <a:gd name="T2" fmla="*/ 182 w 287"/>
                  <a:gd name="T3" fmla="*/ 206 h 277"/>
                  <a:gd name="T4" fmla="*/ 172 w 287"/>
                  <a:gd name="T5" fmla="*/ 176 h 277"/>
                  <a:gd name="T6" fmla="*/ 179 w 287"/>
                  <a:gd name="T7" fmla="*/ 180 h 277"/>
                  <a:gd name="T8" fmla="*/ 185 w 287"/>
                  <a:gd name="T9" fmla="*/ 180 h 277"/>
                  <a:gd name="T10" fmla="*/ 207 w 287"/>
                  <a:gd name="T11" fmla="*/ 177 h 277"/>
                  <a:gd name="T12" fmla="*/ 211 w 287"/>
                  <a:gd name="T13" fmla="*/ 178 h 277"/>
                  <a:gd name="T14" fmla="*/ 215 w 287"/>
                  <a:gd name="T15" fmla="*/ 179 h 277"/>
                  <a:gd name="T16" fmla="*/ 214 w 287"/>
                  <a:gd name="T17" fmla="*/ 175 h 277"/>
                  <a:gd name="T18" fmla="*/ 208 w 287"/>
                  <a:gd name="T19" fmla="*/ 160 h 277"/>
                  <a:gd name="T20" fmla="*/ 218 w 287"/>
                  <a:gd name="T21" fmla="*/ 154 h 277"/>
                  <a:gd name="T22" fmla="*/ 228 w 287"/>
                  <a:gd name="T23" fmla="*/ 152 h 277"/>
                  <a:gd name="T24" fmla="*/ 200 w 287"/>
                  <a:gd name="T25" fmla="*/ 13 h 277"/>
                  <a:gd name="T26" fmla="*/ 166 w 287"/>
                  <a:gd name="T27" fmla="*/ 0 h 277"/>
                  <a:gd name="T28" fmla="*/ 143 w 287"/>
                  <a:gd name="T29" fmla="*/ 8 h 277"/>
                  <a:gd name="T30" fmla="*/ 121 w 287"/>
                  <a:gd name="T31" fmla="*/ 0 h 277"/>
                  <a:gd name="T32" fmla="*/ 87 w 287"/>
                  <a:gd name="T33" fmla="*/ 13 h 277"/>
                  <a:gd name="T34" fmla="*/ 55 w 287"/>
                  <a:gd name="T35" fmla="*/ 151 h 277"/>
                  <a:gd name="T36" fmla="*/ 63 w 287"/>
                  <a:gd name="T37" fmla="*/ 154 h 277"/>
                  <a:gd name="T38" fmla="*/ 77 w 287"/>
                  <a:gd name="T39" fmla="*/ 160 h 277"/>
                  <a:gd name="T40" fmla="*/ 72 w 287"/>
                  <a:gd name="T41" fmla="*/ 178 h 277"/>
                  <a:gd name="T42" fmla="*/ 72 w 287"/>
                  <a:gd name="T43" fmla="*/ 179 h 277"/>
                  <a:gd name="T44" fmla="*/ 78 w 287"/>
                  <a:gd name="T45" fmla="*/ 177 h 277"/>
                  <a:gd name="T46" fmla="*/ 80 w 287"/>
                  <a:gd name="T47" fmla="*/ 177 h 277"/>
                  <a:gd name="T48" fmla="*/ 94 w 287"/>
                  <a:gd name="T49" fmla="*/ 180 h 277"/>
                  <a:gd name="T50" fmla="*/ 100 w 287"/>
                  <a:gd name="T51" fmla="*/ 180 h 277"/>
                  <a:gd name="T52" fmla="*/ 115 w 287"/>
                  <a:gd name="T53" fmla="*/ 176 h 277"/>
                  <a:gd name="T54" fmla="*/ 104 w 287"/>
                  <a:gd name="T55" fmla="*/ 206 h 277"/>
                  <a:gd name="T56" fmla="*/ 38 w 287"/>
                  <a:gd name="T57" fmla="*/ 222 h 277"/>
                  <a:gd name="T58" fmla="*/ 0 w 287"/>
                  <a:gd name="T59" fmla="*/ 257 h 277"/>
                  <a:gd name="T60" fmla="*/ 0 w 287"/>
                  <a:gd name="T61" fmla="*/ 277 h 277"/>
                  <a:gd name="T62" fmla="*/ 287 w 287"/>
                  <a:gd name="T63" fmla="*/ 277 h 277"/>
                  <a:gd name="T64" fmla="*/ 287 w 287"/>
                  <a:gd name="T65" fmla="*/ 257 h 277"/>
                  <a:gd name="T66" fmla="*/ 249 w 287"/>
                  <a:gd name="T67" fmla="*/ 222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7" h="277">
                    <a:moveTo>
                      <a:pt x="249" y="222"/>
                    </a:moveTo>
                    <a:cubicBezTo>
                      <a:pt x="233" y="214"/>
                      <a:pt x="214" y="211"/>
                      <a:pt x="182" y="206"/>
                    </a:cubicBezTo>
                    <a:cubicBezTo>
                      <a:pt x="180" y="203"/>
                      <a:pt x="176" y="190"/>
                      <a:pt x="172" y="176"/>
                    </a:cubicBezTo>
                    <a:cubicBezTo>
                      <a:pt x="173" y="176"/>
                      <a:pt x="178" y="180"/>
                      <a:pt x="179" y="180"/>
                    </a:cubicBezTo>
                    <a:cubicBezTo>
                      <a:pt x="181" y="180"/>
                      <a:pt x="183" y="180"/>
                      <a:pt x="185" y="180"/>
                    </a:cubicBezTo>
                    <a:cubicBezTo>
                      <a:pt x="186" y="180"/>
                      <a:pt x="201" y="177"/>
                      <a:pt x="207" y="177"/>
                    </a:cubicBezTo>
                    <a:cubicBezTo>
                      <a:pt x="209" y="177"/>
                      <a:pt x="210" y="177"/>
                      <a:pt x="211" y="178"/>
                    </a:cubicBezTo>
                    <a:cubicBezTo>
                      <a:pt x="211" y="178"/>
                      <a:pt x="213" y="179"/>
                      <a:pt x="215" y="179"/>
                    </a:cubicBezTo>
                    <a:cubicBezTo>
                      <a:pt x="214" y="178"/>
                      <a:pt x="214" y="176"/>
                      <a:pt x="214" y="175"/>
                    </a:cubicBezTo>
                    <a:cubicBezTo>
                      <a:pt x="208" y="160"/>
                      <a:pt x="208" y="160"/>
                      <a:pt x="208" y="160"/>
                    </a:cubicBezTo>
                    <a:cubicBezTo>
                      <a:pt x="208" y="160"/>
                      <a:pt x="214" y="152"/>
                      <a:pt x="218" y="154"/>
                    </a:cubicBezTo>
                    <a:cubicBezTo>
                      <a:pt x="222" y="156"/>
                      <a:pt x="228" y="152"/>
                      <a:pt x="228" y="152"/>
                    </a:cubicBezTo>
                    <a:cubicBezTo>
                      <a:pt x="233" y="116"/>
                      <a:pt x="238" y="42"/>
                      <a:pt x="200" y="13"/>
                    </a:cubicBezTo>
                    <a:cubicBezTo>
                      <a:pt x="187" y="4"/>
                      <a:pt x="175" y="0"/>
                      <a:pt x="166" y="0"/>
                    </a:cubicBezTo>
                    <a:cubicBezTo>
                      <a:pt x="156" y="0"/>
                      <a:pt x="149" y="4"/>
                      <a:pt x="143" y="8"/>
                    </a:cubicBezTo>
                    <a:cubicBezTo>
                      <a:pt x="138" y="4"/>
                      <a:pt x="130" y="0"/>
                      <a:pt x="121" y="0"/>
                    </a:cubicBezTo>
                    <a:cubicBezTo>
                      <a:pt x="111" y="0"/>
                      <a:pt x="100" y="4"/>
                      <a:pt x="87" y="13"/>
                    </a:cubicBezTo>
                    <a:cubicBezTo>
                      <a:pt x="50" y="41"/>
                      <a:pt x="52" y="114"/>
                      <a:pt x="55" y="151"/>
                    </a:cubicBezTo>
                    <a:cubicBezTo>
                      <a:pt x="55" y="151"/>
                      <a:pt x="58" y="149"/>
                      <a:pt x="63" y="154"/>
                    </a:cubicBezTo>
                    <a:cubicBezTo>
                      <a:pt x="68" y="159"/>
                      <a:pt x="77" y="160"/>
                      <a:pt x="77" y="160"/>
                    </a:cubicBezTo>
                    <a:cubicBezTo>
                      <a:pt x="72" y="178"/>
                      <a:pt x="72" y="178"/>
                      <a:pt x="72" y="178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4" y="179"/>
                      <a:pt x="76" y="178"/>
                      <a:pt x="78" y="177"/>
                    </a:cubicBezTo>
                    <a:cubicBezTo>
                      <a:pt x="79" y="177"/>
                      <a:pt x="79" y="177"/>
                      <a:pt x="80" y="177"/>
                    </a:cubicBezTo>
                    <a:cubicBezTo>
                      <a:pt x="86" y="177"/>
                      <a:pt x="92" y="180"/>
                      <a:pt x="94" y="180"/>
                    </a:cubicBezTo>
                    <a:cubicBezTo>
                      <a:pt x="96" y="180"/>
                      <a:pt x="98" y="180"/>
                      <a:pt x="100" y="180"/>
                    </a:cubicBezTo>
                    <a:cubicBezTo>
                      <a:pt x="103" y="180"/>
                      <a:pt x="113" y="176"/>
                      <a:pt x="115" y="176"/>
                    </a:cubicBezTo>
                    <a:cubicBezTo>
                      <a:pt x="112" y="184"/>
                      <a:pt x="108" y="200"/>
                      <a:pt x="104" y="206"/>
                    </a:cubicBezTo>
                    <a:cubicBezTo>
                      <a:pt x="73" y="211"/>
                      <a:pt x="54" y="214"/>
                      <a:pt x="38" y="222"/>
                    </a:cubicBezTo>
                    <a:cubicBezTo>
                      <a:pt x="0" y="239"/>
                      <a:pt x="0" y="257"/>
                      <a:pt x="0" y="257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287" y="277"/>
                      <a:pt x="287" y="277"/>
                      <a:pt x="287" y="277"/>
                    </a:cubicBezTo>
                    <a:cubicBezTo>
                      <a:pt x="287" y="257"/>
                      <a:pt x="287" y="257"/>
                      <a:pt x="287" y="257"/>
                    </a:cubicBezTo>
                    <a:cubicBezTo>
                      <a:pt x="287" y="257"/>
                      <a:pt x="287" y="239"/>
                      <a:pt x="249" y="2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7" name="组合 30"/>
            <p:cNvGrpSpPr/>
            <p:nvPr/>
          </p:nvGrpSpPr>
          <p:grpSpPr>
            <a:xfrm>
              <a:off x="7524750" y="4108450"/>
              <a:ext cx="936625" cy="938213"/>
              <a:chOff x="10031997" y="3903013"/>
              <a:chExt cx="1250066" cy="1250066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0031997" y="3903013"/>
                <a:ext cx="1250066" cy="1250066"/>
              </a:xfrm>
              <a:prstGeom prst="ellipse">
                <a:avLst/>
              </a:prstGeom>
              <a:solidFill>
                <a:srgbClr val="5AB1CF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493"/>
              <p:cNvSpPr/>
              <p:nvPr/>
            </p:nvSpPr>
            <p:spPr bwMode="auto">
              <a:xfrm>
                <a:off x="10423968" y="4247786"/>
                <a:ext cx="512739" cy="533023"/>
              </a:xfrm>
              <a:custGeom>
                <a:avLst/>
                <a:gdLst>
                  <a:gd name="T0" fmla="*/ 69 w 275"/>
                  <a:gd name="T1" fmla="*/ 169 h 287"/>
                  <a:gd name="T2" fmla="*/ 103 w 275"/>
                  <a:gd name="T3" fmla="*/ 135 h 287"/>
                  <a:gd name="T4" fmla="*/ 124 w 275"/>
                  <a:gd name="T5" fmla="*/ 156 h 287"/>
                  <a:gd name="T6" fmla="*/ 124 w 275"/>
                  <a:gd name="T7" fmla="*/ 224 h 287"/>
                  <a:gd name="T8" fmla="*/ 124 w 275"/>
                  <a:gd name="T9" fmla="*/ 225 h 287"/>
                  <a:gd name="T10" fmla="*/ 117 w 275"/>
                  <a:gd name="T11" fmla="*/ 256 h 287"/>
                  <a:gd name="T12" fmla="*/ 103 w 275"/>
                  <a:gd name="T13" fmla="*/ 261 h 287"/>
                  <a:gd name="T14" fmla="*/ 87 w 275"/>
                  <a:gd name="T15" fmla="*/ 255 h 287"/>
                  <a:gd name="T16" fmla="*/ 82 w 275"/>
                  <a:gd name="T17" fmla="*/ 237 h 287"/>
                  <a:gd name="T18" fmla="*/ 71 w 275"/>
                  <a:gd name="T19" fmla="*/ 222 h 287"/>
                  <a:gd name="T20" fmla="*/ 56 w 275"/>
                  <a:gd name="T21" fmla="*/ 234 h 287"/>
                  <a:gd name="T22" fmla="*/ 67 w 275"/>
                  <a:gd name="T23" fmla="*/ 273 h 287"/>
                  <a:gd name="T24" fmla="*/ 103 w 275"/>
                  <a:gd name="T25" fmla="*/ 287 h 287"/>
                  <a:gd name="T26" fmla="*/ 136 w 275"/>
                  <a:gd name="T27" fmla="*/ 274 h 287"/>
                  <a:gd name="T28" fmla="*/ 151 w 275"/>
                  <a:gd name="T29" fmla="*/ 224 h 287"/>
                  <a:gd name="T30" fmla="*/ 151 w 275"/>
                  <a:gd name="T31" fmla="*/ 156 h 287"/>
                  <a:gd name="T32" fmla="*/ 172 w 275"/>
                  <a:gd name="T33" fmla="*/ 135 h 287"/>
                  <a:gd name="T34" fmla="*/ 206 w 275"/>
                  <a:gd name="T35" fmla="*/ 169 h 287"/>
                  <a:gd name="T36" fmla="*/ 241 w 275"/>
                  <a:gd name="T37" fmla="*/ 135 h 287"/>
                  <a:gd name="T38" fmla="*/ 273 w 275"/>
                  <a:gd name="T39" fmla="*/ 167 h 287"/>
                  <a:gd name="T40" fmla="*/ 275 w 275"/>
                  <a:gd name="T41" fmla="*/ 142 h 287"/>
                  <a:gd name="T42" fmla="*/ 147 w 275"/>
                  <a:gd name="T43" fmla="*/ 24 h 287"/>
                  <a:gd name="T44" fmla="*/ 147 w 275"/>
                  <a:gd name="T45" fmla="*/ 9 h 287"/>
                  <a:gd name="T46" fmla="*/ 138 w 275"/>
                  <a:gd name="T47" fmla="*/ 0 h 287"/>
                  <a:gd name="T48" fmla="*/ 128 w 275"/>
                  <a:gd name="T49" fmla="*/ 9 h 287"/>
                  <a:gd name="T50" fmla="*/ 128 w 275"/>
                  <a:gd name="T51" fmla="*/ 24 h 287"/>
                  <a:gd name="T52" fmla="*/ 0 w 275"/>
                  <a:gd name="T53" fmla="*/ 142 h 287"/>
                  <a:gd name="T54" fmla="*/ 3 w 275"/>
                  <a:gd name="T55" fmla="*/ 167 h 287"/>
                  <a:gd name="T56" fmla="*/ 35 w 275"/>
                  <a:gd name="T57" fmla="*/ 135 h 287"/>
                  <a:gd name="T58" fmla="*/ 69 w 275"/>
                  <a:gd name="T59" fmla="*/ 16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5" h="287">
                    <a:moveTo>
                      <a:pt x="69" y="169"/>
                    </a:moveTo>
                    <a:cubicBezTo>
                      <a:pt x="103" y="135"/>
                      <a:pt x="103" y="135"/>
                      <a:pt x="103" y="135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224"/>
                      <a:pt x="124" y="224"/>
                      <a:pt x="124" y="224"/>
                    </a:cubicBezTo>
                    <a:cubicBezTo>
                      <a:pt x="124" y="225"/>
                      <a:pt x="124" y="225"/>
                      <a:pt x="124" y="225"/>
                    </a:cubicBezTo>
                    <a:cubicBezTo>
                      <a:pt x="125" y="231"/>
                      <a:pt x="124" y="247"/>
                      <a:pt x="117" y="256"/>
                    </a:cubicBezTo>
                    <a:cubicBezTo>
                      <a:pt x="115" y="258"/>
                      <a:pt x="111" y="261"/>
                      <a:pt x="103" y="261"/>
                    </a:cubicBezTo>
                    <a:cubicBezTo>
                      <a:pt x="96" y="261"/>
                      <a:pt x="91" y="259"/>
                      <a:pt x="87" y="255"/>
                    </a:cubicBezTo>
                    <a:cubicBezTo>
                      <a:pt x="82" y="250"/>
                      <a:pt x="82" y="240"/>
                      <a:pt x="82" y="237"/>
                    </a:cubicBezTo>
                    <a:cubicBezTo>
                      <a:pt x="83" y="230"/>
                      <a:pt x="78" y="223"/>
                      <a:pt x="71" y="222"/>
                    </a:cubicBezTo>
                    <a:cubicBezTo>
                      <a:pt x="63" y="222"/>
                      <a:pt x="57" y="227"/>
                      <a:pt x="56" y="234"/>
                    </a:cubicBezTo>
                    <a:cubicBezTo>
                      <a:pt x="56" y="237"/>
                      <a:pt x="54" y="258"/>
                      <a:pt x="67" y="273"/>
                    </a:cubicBezTo>
                    <a:cubicBezTo>
                      <a:pt x="73" y="279"/>
                      <a:pt x="84" y="287"/>
                      <a:pt x="103" y="287"/>
                    </a:cubicBezTo>
                    <a:cubicBezTo>
                      <a:pt x="117" y="287"/>
                      <a:pt x="128" y="283"/>
                      <a:pt x="136" y="274"/>
                    </a:cubicBezTo>
                    <a:cubicBezTo>
                      <a:pt x="152" y="256"/>
                      <a:pt x="151" y="229"/>
                      <a:pt x="151" y="224"/>
                    </a:cubicBezTo>
                    <a:cubicBezTo>
                      <a:pt x="151" y="156"/>
                      <a:pt x="151" y="156"/>
                      <a:pt x="151" y="156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206" y="169"/>
                      <a:pt x="206" y="169"/>
                      <a:pt x="206" y="169"/>
                    </a:cubicBezTo>
                    <a:cubicBezTo>
                      <a:pt x="241" y="135"/>
                      <a:pt x="241" y="135"/>
                      <a:pt x="241" y="135"/>
                    </a:cubicBezTo>
                    <a:cubicBezTo>
                      <a:pt x="273" y="167"/>
                      <a:pt x="273" y="167"/>
                      <a:pt x="273" y="167"/>
                    </a:cubicBezTo>
                    <a:cubicBezTo>
                      <a:pt x="274" y="159"/>
                      <a:pt x="275" y="151"/>
                      <a:pt x="275" y="142"/>
                    </a:cubicBezTo>
                    <a:cubicBezTo>
                      <a:pt x="275" y="109"/>
                      <a:pt x="243" y="29"/>
                      <a:pt x="147" y="24"/>
                    </a:cubicBezTo>
                    <a:cubicBezTo>
                      <a:pt x="147" y="9"/>
                      <a:pt x="147" y="9"/>
                      <a:pt x="147" y="9"/>
                    </a:cubicBezTo>
                    <a:cubicBezTo>
                      <a:pt x="147" y="4"/>
                      <a:pt x="143" y="0"/>
                      <a:pt x="138" y="0"/>
                    </a:cubicBezTo>
                    <a:cubicBezTo>
                      <a:pt x="133" y="0"/>
                      <a:pt x="128" y="4"/>
                      <a:pt x="128" y="9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33" y="29"/>
                      <a:pt x="0" y="109"/>
                      <a:pt x="0" y="142"/>
                    </a:cubicBezTo>
                    <a:cubicBezTo>
                      <a:pt x="0" y="150"/>
                      <a:pt x="1" y="159"/>
                      <a:pt x="3" y="167"/>
                    </a:cubicBezTo>
                    <a:cubicBezTo>
                      <a:pt x="35" y="135"/>
                      <a:pt x="35" y="135"/>
                      <a:pt x="35" y="135"/>
                    </a:cubicBezTo>
                    <a:lnTo>
                      <a:pt x="69" y="1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  <p:transition advClick="0" advTm="2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9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>
            <a:off x="5032408" y="1469335"/>
            <a:ext cx="2127183" cy="1671287"/>
          </a:xfrm>
          <a:prstGeom prst="hexagon">
            <a:avLst/>
          </a:prstGeom>
          <a:solidFill>
            <a:srgbClr val="CF23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2"/>
          <p:cNvSpPr txBox="1">
            <a:spLocks noChangeArrowheads="1"/>
          </p:cNvSpPr>
          <p:nvPr/>
        </p:nvSpPr>
        <p:spPr bwMode="auto">
          <a:xfrm>
            <a:off x="5307607" y="1582052"/>
            <a:ext cx="1576787" cy="144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8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45"/>
          <p:cNvSpPr txBox="1">
            <a:spLocks noChangeArrowheads="1"/>
          </p:cNvSpPr>
          <p:nvPr/>
        </p:nvSpPr>
        <p:spPr bwMode="auto">
          <a:xfrm>
            <a:off x="2581275" y="3611563"/>
            <a:ext cx="70294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7" name="文本框 46"/>
          <p:cNvSpPr txBox="1">
            <a:spLocks noChangeArrowheads="1"/>
          </p:cNvSpPr>
          <p:nvPr/>
        </p:nvSpPr>
        <p:spPr bwMode="auto">
          <a:xfrm>
            <a:off x="3241675" y="4864100"/>
            <a:ext cx="21066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添加小标题１</a:t>
            </a:r>
          </a:p>
        </p:txBody>
      </p:sp>
      <p:sp>
        <p:nvSpPr>
          <p:cNvPr id="8" name="文本框 47"/>
          <p:cNvSpPr txBox="1">
            <a:spLocks noChangeArrowheads="1"/>
          </p:cNvSpPr>
          <p:nvPr/>
        </p:nvSpPr>
        <p:spPr bwMode="auto">
          <a:xfrm>
            <a:off x="6756400" y="4864100"/>
            <a:ext cx="21066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添加小标题２</a:t>
            </a:r>
          </a:p>
        </p:txBody>
      </p:sp>
      <p:sp>
        <p:nvSpPr>
          <p:cNvPr id="9" name="文本框 48"/>
          <p:cNvSpPr txBox="1">
            <a:spLocks noChangeArrowheads="1"/>
          </p:cNvSpPr>
          <p:nvPr/>
        </p:nvSpPr>
        <p:spPr bwMode="auto">
          <a:xfrm>
            <a:off x="3241675" y="5454650"/>
            <a:ext cx="210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添加小标题３</a:t>
            </a:r>
          </a:p>
        </p:txBody>
      </p:sp>
      <p:sp>
        <p:nvSpPr>
          <p:cNvPr id="10" name="文本框 49"/>
          <p:cNvSpPr txBox="1">
            <a:spLocks noChangeArrowheads="1"/>
          </p:cNvSpPr>
          <p:nvPr/>
        </p:nvSpPr>
        <p:spPr bwMode="auto">
          <a:xfrm>
            <a:off x="6756400" y="5454650"/>
            <a:ext cx="210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添加小标题４</a:t>
            </a:r>
          </a:p>
        </p:txBody>
      </p:sp>
    </p:spTree>
  </p:cSld>
  <p:clrMapOvr>
    <a:masterClrMapping/>
  </p:clrMapOvr>
  <p:transition advClick="0" advTm="2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48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816218" y="1130797"/>
            <a:ext cx="10067105" cy="4596407"/>
            <a:chOff x="669609" y="1938103"/>
            <a:chExt cx="7599408" cy="3580209"/>
          </a:xfrm>
        </p:grpSpPr>
        <p:grpSp>
          <p:nvGrpSpPr>
            <p:cNvPr id="4" name="组合 3"/>
            <p:cNvGrpSpPr/>
            <p:nvPr/>
          </p:nvGrpSpPr>
          <p:grpSpPr>
            <a:xfrm>
              <a:off x="669609" y="3482343"/>
              <a:ext cx="1997869" cy="2035969"/>
              <a:chOff x="6470651" y="3347724"/>
              <a:chExt cx="2663825" cy="2714625"/>
            </a:xfrm>
            <a:solidFill>
              <a:srgbClr val="7DD4D4"/>
            </a:solidFill>
          </p:grpSpPr>
          <p:sp>
            <p:nvSpPr>
              <p:cNvPr id="5" name="Freeform 40218"/>
              <p:cNvSpPr/>
              <p:nvPr/>
            </p:nvSpPr>
            <p:spPr bwMode="auto">
              <a:xfrm>
                <a:off x="6470651" y="3347724"/>
                <a:ext cx="2663825" cy="2714625"/>
              </a:xfrm>
              <a:custGeom>
                <a:avLst/>
                <a:gdLst>
                  <a:gd name="T0" fmla="*/ 333 w 1121"/>
                  <a:gd name="T1" fmla="*/ 101 h 1143"/>
                  <a:gd name="T2" fmla="*/ 143 w 1121"/>
                  <a:gd name="T3" fmla="*/ 810 h 1143"/>
                  <a:gd name="T4" fmla="*/ 852 w 1121"/>
                  <a:gd name="T5" fmla="*/ 1000 h 1143"/>
                  <a:gd name="T6" fmla="*/ 1111 w 1121"/>
                  <a:gd name="T7" fmla="*/ 522 h 1143"/>
                  <a:gd name="T8" fmla="*/ 1111 w 1121"/>
                  <a:gd name="T9" fmla="*/ 522 h 1143"/>
                  <a:gd name="T10" fmla="*/ 1111 w 1121"/>
                  <a:gd name="T11" fmla="*/ 252 h 1143"/>
                  <a:gd name="T12" fmla="*/ 876 w 1121"/>
                  <a:gd name="T13" fmla="*/ 116 h 1143"/>
                  <a:gd name="T14" fmla="*/ 876 w 1121"/>
                  <a:gd name="T15" fmla="*/ 116 h 1143"/>
                  <a:gd name="T16" fmla="*/ 333 w 1121"/>
                  <a:gd name="T17" fmla="*/ 101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1" h="1143">
                    <a:moveTo>
                      <a:pt x="333" y="101"/>
                    </a:moveTo>
                    <a:cubicBezTo>
                      <a:pt x="85" y="245"/>
                      <a:pt x="0" y="562"/>
                      <a:pt x="143" y="810"/>
                    </a:cubicBezTo>
                    <a:cubicBezTo>
                      <a:pt x="287" y="1058"/>
                      <a:pt x="604" y="1143"/>
                      <a:pt x="852" y="1000"/>
                    </a:cubicBezTo>
                    <a:cubicBezTo>
                      <a:pt x="1027" y="899"/>
                      <a:pt x="1121" y="711"/>
                      <a:pt x="1111" y="522"/>
                    </a:cubicBezTo>
                    <a:cubicBezTo>
                      <a:pt x="1111" y="522"/>
                      <a:pt x="1111" y="522"/>
                      <a:pt x="1111" y="522"/>
                    </a:cubicBezTo>
                    <a:cubicBezTo>
                      <a:pt x="1111" y="252"/>
                      <a:pt x="1111" y="252"/>
                      <a:pt x="1111" y="252"/>
                    </a:cubicBezTo>
                    <a:cubicBezTo>
                      <a:pt x="876" y="116"/>
                      <a:pt x="876" y="116"/>
                      <a:pt x="876" y="116"/>
                    </a:cubicBezTo>
                    <a:cubicBezTo>
                      <a:pt x="876" y="116"/>
                      <a:pt x="876" y="116"/>
                      <a:pt x="876" y="116"/>
                    </a:cubicBezTo>
                    <a:cubicBezTo>
                      <a:pt x="718" y="13"/>
                      <a:pt x="508" y="0"/>
                      <a:pt x="333" y="101"/>
                    </a:cubicBezTo>
                  </a:path>
                </a:pathLst>
              </a:custGeom>
              <a:solidFill>
                <a:srgbClr val="5AB1CF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8391261" y="3880963"/>
                <a:ext cx="589222" cy="5433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>
                    <a:solidFill>
                      <a:prstClr val="white"/>
                    </a:solidFill>
                    <a:latin typeface="Arial" panose="020B0604020202020204" pitchFamily="34" charset="0"/>
                    <a:ea typeface="Microsoft YaHei UI" panose="020B0503020204020204" pitchFamily="34" charset="-122"/>
                    <a:cs typeface="Arial" panose="020B0604020202020204" pitchFamily="34" charset="0"/>
                  </a:rPr>
                  <a:t>02</a:t>
                </a:r>
                <a:endParaRPr lang="zh-CN" altLang="en-US" sz="2800">
                  <a:solidFill>
                    <a:prstClr val="white"/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7115708" y="4050680"/>
                <a:ext cx="1782626" cy="1247995"/>
                <a:chOff x="7115708" y="4050680"/>
                <a:chExt cx="1782626" cy="1247995"/>
              </a:xfrm>
              <a:grpFill/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7652950" y="4050680"/>
                  <a:ext cx="484504" cy="484504"/>
                  <a:chOff x="6861176" y="4454211"/>
                  <a:chExt cx="403225" cy="403225"/>
                </a:xfrm>
                <a:grpFill/>
              </p:grpSpPr>
              <p:sp>
                <p:nvSpPr>
                  <p:cNvPr id="10" name="Oval 44671"/>
                  <p:cNvSpPr>
                    <a:spLocks noChangeArrowheads="1"/>
                  </p:cNvSpPr>
                  <p:nvPr/>
                </p:nvSpPr>
                <p:spPr bwMode="auto">
                  <a:xfrm>
                    <a:off x="6958013" y="4551049"/>
                    <a:ext cx="209550" cy="2095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68580" tIns="34290" rIns="68580" bIns="34290"/>
                  <a:lstStyle/>
                  <a:p>
                    <a:pPr eaLnBrk="1" fontAlgn="auto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1" name="Freeform 44672"/>
                  <p:cNvSpPr>
                    <a:spLocks noEditPoints="1"/>
                  </p:cNvSpPr>
                  <p:nvPr/>
                </p:nvSpPr>
                <p:spPr bwMode="auto">
                  <a:xfrm>
                    <a:off x="6861176" y="4454211"/>
                    <a:ext cx="403225" cy="403225"/>
                  </a:xfrm>
                  <a:custGeom>
                    <a:avLst/>
                    <a:gdLst>
                      <a:gd name="T0" fmla="*/ 152 w 170"/>
                      <a:gd name="T1" fmla="*/ 90 h 170"/>
                      <a:gd name="T2" fmla="*/ 170 w 170"/>
                      <a:gd name="T3" fmla="*/ 79 h 170"/>
                      <a:gd name="T4" fmla="*/ 151 w 170"/>
                      <a:gd name="T5" fmla="*/ 71 h 170"/>
                      <a:gd name="T6" fmla="*/ 165 w 170"/>
                      <a:gd name="T7" fmla="*/ 55 h 170"/>
                      <a:gd name="T8" fmla="*/ 144 w 170"/>
                      <a:gd name="T9" fmla="*/ 53 h 170"/>
                      <a:gd name="T10" fmla="*/ 154 w 170"/>
                      <a:gd name="T11" fmla="*/ 34 h 170"/>
                      <a:gd name="T12" fmla="*/ 133 w 170"/>
                      <a:gd name="T13" fmla="*/ 38 h 170"/>
                      <a:gd name="T14" fmla="*/ 136 w 170"/>
                      <a:gd name="T15" fmla="*/ 16 h 170"/>
                      <a:gd name="T16" fmla="*/ 117 w 170"/>
                      <a:gd name="T17" fmla="*/ 26 h 170"/>
                      <a:gd name="T18" fmla="*/ 115 w 170"/>
                      <a:gd name="T19" fmla="*/ 5 h 170"/>
                      <a:gd name="T20" fmla="*/ 99 w 170"/>
                      <a:gd name="T21" fmla="*/ 19 h 170"/>
                      <a:gd name="T22" fmla="*/ 91 w 170"/>
                      <a:gd name="T23" fmla="*/ 0 h 170"/>
                      <a:gd name="T24" fmla="*/ 81 w 170"/>
                      <a:gd name="T25" fmla="*/ 18 h 170"/>
                      <a:gd name="T26" fmla="*/ 67 w 170"/>
                      <a:gd name="T27" fmla="*/ 1 h 170"/>
                      <a:gd name="T28" fmla="*/ 62 w 170"/>
                      <a:gd name="T29" fmla="*/ 22 h 170"/>
                      <a:gd name="T30" fmla="*/ 44 w 170"/>
                      <a:gd name="T31" fmla="*/ 10 h 170"/>
                      <a:gd name="T32" fmla="*/ 45 w 170"/>
                      <a:gd name="T33" fmla="*/ 31 h 170"/>
                      <a:gd name="T34" fmla="*/ 25 w 170"/>
                      <a:gd name="T35" fmla="*/ 24 h 170"/>
                      <a:gd name="T36" fmla="*/ 32 w 170"/>
                      <a:gd name="T37" fmla="*/ 45 h 170"/>
                      <a:gd name="T38" fmla="*/ 10 w 170"/>
                      <a:gd name="T39" fmla="*/ 44 h 170"/>
                      <a:gd name="T40" fmla="*/ 23 w 170"/>
                      <a:gd name="T41" fmla="*/ 61 h 170"/>
                      <a:gd name="T42" fmla="*/ 2 w 170"/>
                      <a:gd name="T43" fmla="*/ 67 h 170"/>
                      <a:gd name="T44" fmla="*/ 19 w 170"/>
                      <a:gd name="T45" fmla="*/ 80 h 170"/>
                      <a:gd name="T46" fmla="*/ 0 w 170"/>
                      <a:gd name="T47" fmla="*/ 91 h 170"/>
                      <a:gd name="T48" fmla="*/ 20 w 170"/>
                      <a:gd name="T49" fmla="*/ 99 h 170"/>
                      <a:gd name="T50" fmla="*/ 5 w 170"/>
                      <a:gd name="T51" fmla="*/ 115 h 170"/>
                      <a:gd name="T52" fmla="*/ 27 w 170"/>
                      <a:gd name="T53" fmla="*/ 117 h 170"/>
                      <a:gd name="T54" fmla="*/ 17 w 170"/>
                      <a:gd name="T55" fmla="*/ 136 h 170"/>
                      <a:gd name="T56" fmla="*/ 38 w 170"/>
                      <a:gd name="T57" fmla="*/ 132 h 170"/>
                      <a:gd name="T58" fmla="*/ 34 w 170"/>
                      <a:gd name="T59" fmla="*/ 153 h 170"/>
                      <a:gd name="T60" fmla="*/ 53 w 170"/>
                      <a:gd name="T61" fmla="*/ 143 h 170"/>
                      <a:gd name="T62" fmla="*/ 55 w 170"/>
                      <a:gd name="T63" fmla="*/ 165 h 170"/>
                      <a:gd name="T64" fmla="*/ 71 w 170"/>
                      <a:gd name="T65" fmla="*/ 150 h 170"/>
                      <a:gd name="T66" fmla="*/ 79 w 170"/>
                      <a:gd name="T67" fmla="*/ 170 h 170"/>
                      <a:gd name="T68" fmla="*/ 90 w 170"/>
                      <a:gd name="T69" fmla="*/ 151 h 170"/>
                      <a:gd name="T70" fmla="*/ 103 w 170"/>
                      <a:gd name="T71" fmla="*/ 168 h 170"/>
                      <a:gd name="T72" fmla="*/ 109 w 170"/>
                      <a:gd name="T73" fmla="*/ 147 h 170"/>
                      <a:gd name="T74" fmla="*/ 126 w 170"/>
                      <a:gd name="T75" fmla="*/ 160 h 170"/>
                      <a:gd name="T76" fmla="*/ 125 w 170"/>
                      <a:gd name="T77" fmla="*/ 138 h 170"/>
                      <a:gd name="T78" fmla="*/ 146 w 170"/>
                      <a:gd name="T79" fmla="*/ 145 h 170"/>
                      <a:gd name="T80" fmla="*/ 139 w 170"/>
                      <a:gd name="T81" fmla="*/ 125 h 170"/>
                      <a:gd name="T82" fmla="*/ 160 w 170"/>
                      <a:gd name="T83" fmla="*/ 126 h 170"/>
                      <a:gd name="T84" fmla="*/ 148 w 170"/>
                      <a:gd name="T85" fmla="*/ 108 h 170"/>
                      <a:gd name="T86" fmla="*/ 169 w 170"/>
                      <a:gd name="T87" fmla="*/ 103 h 170"/>
                      <a:gd name="T88" fmla="*/ 152 w 170"/>
                      <a:gd name="T89" fmla="*/ 90 h 170"/>
                      <a:gd name="T90" fmla="*/ 85 w 170"/>
                      <a:gd name="T91" fmla="*/ 141 h 170"/>
                      <a:gd name="T92" fmla="*/ 30 w 170"/>
                      <a:gd name="T93" fmla="*/ 85 h 170"/>
                      <a:gd name="T94" fmla="*/ 85 w 170"/>
                      <a:gd name="T95" fmla="*/ 29 h 170"/>
                      <a:gd name="T96" fmla="*/ 141 w 170"/>
                      <a:gd name="T97" fmla="*/ 85 h 170"/>
                      <a:gd name="T98" fmla="*/ 85 w 170"/>
                      <a:gd name="T99" fmla="*/ 141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70" h="170">
                        <a:moveTo>
                          <a:pt x="152" y="90"/>
                        </a:moveTo>
                        <a:cubicBezTo>
                          <a:pt x="170" y="79"/>
                          <a:pt x="170" y="79"/>
                          <a:pt x="170" y="79"/>
                        </a:cubicBezTo>
                        <a:cubicBezTo>
                          <a:pt x="151" y="71"/>
                          <a:pt x="151" y="71"/>
                          <a:pt x="151" y="71"/>
                        </a:cubicBezTo>
                        <a:cubicBezTo>
                          <a:pt x="165" y="55"/>
                          <a:pt x="165" y="55"/>
                          <a:pt x="165" y="55"/>
                        </a:cubicBezTo>
                        <a:cubicBezTo>
                          <a:pt x="144" y="53"/>
                          <a:pt x="144" y="53"/>
                          <a:pt x="144" y="53"/>
                        </a:cubicBezTo>
                        <a:cubicBezTo>
                          <a:pt x="154" y="34"/>
                          <a:pt x="154" y="34"/>
                          <a:pt x="154" y="34"/>
                        </a:cubicBezTo>
                        <a:cubicBezTo>
                          <a:pt x="133" y="38"/>
                          <a:pt x="133" y="38"/>
                          <a:pt x="133" y="38"/>
                        </a:cubicBezTo>
                        <a:cubicBezTo>
                          <a:pt x="136" y="16"/>
                          <a:pt x="136" y="16"/>
                          <a:pt x="136" y="16"/>
                        </a:cubicBezTo>
                        <a:cubicBezTo>
                          <a:pt x="117" y="26"/>
                          <a:pt x="117" y="26"/>
                          <a:pt x="117" y="26"/>
                        </a:cubicBezTo>
                        <a:cubicBezTo>
                          <a:pt x="115" y="5"/>
                          <a:pt x="115" y="5"/>
                          <a:pt x="115" y="5"/>
                        </a:cubicBezTo>
                        <a:cubicBezTo>
                          <a:pt x="99" y="19"/>
                          <a:pt x="99" y="19"/>
                          <a:pt x="99" y="19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67" y="1"/>
                          <a:pt x="67" y="1"/>
                          <a:pt x="67" y="1"/>
                        </a:cubicBezTo>
                        <a:cubicBezTo>
                          <a:pt x="62" y="22"/>
                          <a:pt x="62" y="22"/>
                          <a:pt x="62" y="22"/>
                        </a:cubicBezTo>
                        <a:cubicBezTo>
                          <a:pt x="44" y="10"/>
                          <a:pt x="44" y="10"/>
                          <a:pt x="44" y="10"/>
                        </a:cubicBezTo>
                        <a:cubicBezTo>
                          <a:pt x="45" y="31"/>
                          <a:pt x="45" y="31"/>
                          <a:pt x="45" y="31"/>
                        </a:cubicBezTo>
                        <a:cubicBezTo>
                          <a:pt x="25" y="24"/>
                          <a:pt x="25" y="24"/>
                          <a:pt x="25" y="24"/>
                        </a:cubicBezTo>
                        <a:cubicBezTo>
                          <a:pt x="32" y="45"/>
                          <a:pt x="32" y="45"/>
                          <a:pt x="32" y="45"/>
                        </a:cubicBezTo>
                        <a:cubicBezTo>
                          <a:pt x="10" y="44"/>
                          <a:pt x="10" y="44"/>
                          <a:pt x="10" y="44"/>
                        </a:cubicBezTo>
                        <a:cubicBezTo>
                          <a:pt x="23" y="61"/>
                          <a:pt x="23" y="61"/>
                          <a:pt x="23" y="61"/>
                        </a:cubicBezTo>
                        <a:cubicBezTo>
                          <a:pt x="2" y="67"/>
                          <a:pt x="2" y="67"/>
                          <a:pt x="2" y="67"/>
                        </a:cubicBezTo>
                        <a:cubicBezTo>
                          <a:pt x="19" y="80"/>
                          <a:pt x="19" y="80"/>
                          <a:pt x="19" y="80"/>
                        </a:cubicBezTo>
                        <a:cubicBezTo>
                          <a:pt x="0" y="91"/>
                          <a:pt x="0" y="91"/>
                          <a:pt x="0" y="91"/>
                        </a:cubicBezTo>
                        <a:cubicBezTo>
                          <a:pt x="20" y="99"/>
                          <a:pt x="20" y="99"/>
                          <a:pt x="20" y="99"/>
                        </a:cubicBezTo>
                        <a:cubicBezTo>
                          <a:pt x="5" y="115"/>
                          <a:pt x="5" y="115"/>
                          <a:pt x="5" y="115"/>
                        </a:cubicBezTo>
                        <a:cubicBezTo>
                          <a:pt x="27" y="117"/>
                          <a:pt x="27" y="117"/>
                          <a:pt x="27" y="117"/>
                        </a:cubicBezTo>
                        <a:cubicBezTo>
                          <a:pt x="17" y="136"/>
                          <a:pt x="17" y="136"/>
                          <a:pt x="17" y="136"/>
                        </a:cubicBezTo>
                        <a:cubicBezTo>
                          <a:pt x="38" y="132"/>
                          <a:pt x="38" y="132"/>
                          <a:pt x="38" y="132"/>
                        </a:cubicBezTo>
                        <a:cubicBezTo>
                          <a:pt x="34" y="153"/>
                          <a:pt x="34" y="153"/>
                          <a:pt x="34" y="153"/>
                        </a:cubicBezTo>
                        <a:cubicBezTo>
                          <a:pt x="53" y="143"/>
                          <a:pt x="53" y="143"/>
                          <a:pt x="53" y="143"/>
                        </a:cubicBezTo>
                        <a:cubicBezTo>
                          <a:pt x="55" y="165"/>
                          <a:pt x="55" y="165"/>
                          <a:pt x="55" y="165"/>
                        </a:cubicBezTo>
                        <a:cubicBezTo>
                          <a:pt x="71" y="150"/>
                          <a:pt x="71" y="150"/>
                          <a:pt x="71" y="150"/>
                        </a:cubicBezTo>
                        <a:cubicBezTo>
                          <a:pt x="79" y="170"/>
                          <a:pt x="79" y="170"/>
                          <a:pt x="79" y="170"/>
                        </a:cubicBezTo>
                        <a:cubicBezTo>
                          <a:pt x="90" y="151"/>
                          <a:pt x="90" y="151"/>
                          <a:pt x="90" y="151"/>
                        </a:cubicBezTo>
                        <a:cubicBezTo>
                          <a:pt x="103" y="168"/>
                          <a:pt x="103" y="168"/>
                          <a:pt x="103" y="168"/>
                        </a:cubicBezTo>
                        <a:cubicBezTo>
                          <a:pt x="109" y="147"/>
                          <a:pt x="109" y="147"/>
                          <a:pt x="109" y="147"/>
                        </a:cubicBezTo>
                        <a:cubicBezTo>
                          <a:pt x="126" y="160"/>
                          <a:pt x="126" y="160"/>
                          <a:pt x="126" y="160"/>
                        </a:cubicBezTo>
                        <a:cubicBezTo>
                          <a:pt x="125" y="138"/>
                          <a:pt x="125" y="138"/>
                          <a:pt x="125" y="138"/>
                        </a:cubicBezTo>
                        <a:cubicBezTo>
                          <a:pt x="146" y="145"/>
                          <a:pt x="146" y="145"/>
                          <a:pt x="146" y="145"/>
                        </a:cubicBezTo>
                        <a:cubicBezTo>
                          <a:pt x="139" y="125"/>
                          <a:pt x="139" y="125"/>
                          <a:pt x="139" y="125"/>
                        </a:cubicBezTo>
                        <a:cubicBezTo>
                          <a:pt x="160" y="126"/>
                          <a:pt x="160" y="126"/>
                          <a:pt x="160" y="126"/>
                        </a:cubicBezTo>
                        <a:cubicBezTo>
                          <a:pt x="148" y="108"/>
                          <a:pt x="148" y="108"/>
                          <a:pt x="148" y="108"/>
                        </a:cubicBezTo>
                        <a:cubicBezTo>
                          <a:pt x="169" y="103"/>
                          <a:pt x="169" y="103"/>
                          <a:pt x="169" y="103"/>
                        </a:cubicBezTo>
                        <a:lnTo>
                          <a:pt x="152" y="90"/>
                        </a:lnTo>
                        <a:close/>
                        <a:moveTo>
                          <a:pt x="85" y="141"/>
                        </a:moveTo>
                        <a:cubicBezTo>
                          <a:pt x="55" y="141"/>
                          <a:pt x="30" y="116"/>
                          <a:pt x="30" y="85"/>
                        </a:cubicBezTo>
                        <a:cubicBezTo>
                          <a:pt x="30" y="54"/>
                          <a:pt x="55" y="29"/>
                          <a:pt x="85" y="29"/>
                        </a:cubicBezTo>
                        <a:cubicBezTo>
                          <a:pt x="116" y="29"/>
                          <a:pt x="141" y="54"/>
                          <a:pt x="141" y="85"/>
                        </a:cubicBezTo>
                        <a:cubicBezTo>
                          <a:pt x="141" y="116"/>
                          <a:pt x="116" y="141"/>
                          <a:pt x="85" y="14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68580" tIns="34290" rIns="68580" bIns="34290"/>
                  <a:lstStyle/>
                  <a:p>
                    <a:pPr eaLnBrk="1" fontAlgn="auto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sp>
              <p:nvSpPr>
                <p:cNvPr id="9" name="文本框 8"/>
                <p:cNvSpPr txBox="1"/>
                <p:nvPr/>
              </p:nvSpPr>
              <p:spPr>
                <a:xfrm>
                  <a:off x="7115708" y="4627426"/>
                  <a:ext cx="1782626" cy="67124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zh-CN" altLang="en-US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单击添加标题</a:t>
                  </a:r>
                  <a:endParaRPr lang="en-US" altLang="zh-CN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zh-CN" altLang="en-US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单击添加标题</a:t>
                  </a:r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1724502" y="1938103"/>
              <a:ext cx="1849041" cy="1993106"/>
              <a:chOff x="7877176" y="1288736"/>
              <a:chExt cx="2465388" cy="2657475"/>
            </a:xfrm>
            <a:solidFill>
              <a:srgbClr val="E93C3F"/>
            </a:solidFill>
          </p:grpSpPr>
          <p:sp>
            <p:nvSpPr>
              <p:cNvPr id="13" name="Freeform 40219"/>
              <p:cNvSpPr/>
              <p:nvPr/>
            </p:nvSpPr>
            <p:spPr bwMode="auto">
              <a:xfrm>
                <a:off x="7877176" y="1288736"/>
                <a:ext cx="2465388" cy="2657475"/>
              </a:xfrm>
              <a:custGeom>
                <a:avLst/>
                <a:gdLst>
                  <a:gd name="T0" fmla="*/ 1038 w 1038"/>
                  <a:gd name="T1" fmla="*/ 519 h 1118"/>
                  <a:gd name="T2" fmla="*/ 519 w 1038"/>
                  <a:gd name="T3" fmla="*/ 0 h 1118"/>
                  <a:gd name="T4" fmla="*/ 0 w 1038"/>
                  <a:gd name="T5" fmla="*/ 519 h 1118"/>
                  <a:gd name="T6" fmla="*/ 284 w 1038"/>
                  <a:gd name="T7" fmla="*/ 982 h 1118"/>
                  <a:gd name="T8" fmla="*/ 284 w 1038"/>
                  <a:gd name="T9" fmla="*/ 982 h 1118"/>
                  <a:gd name="T10" fmla="*/ 519 w 1038"/>
                  <a:gd name="T11" fmla="*/ 1118 h 1118"/>
                  <a:gd name="T12" fmla="*/ 754 w 1038"/>
                  <a:gd name="T13" fmla="*/ 982 h 1118"/>
                  <a:gd name="T14" fmla="*/ 754 w 1038"/>
                  <a:gd name="T15" fmla="*/ 982 h 1118"/>
                  <a:gd name="T16" fmla="*/ 1038 w 1038"/>
                  <a:gd name="T17" fmla="*/ 519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8" h="1118">
                    <a:moveTo>
                      <a:pt x="1038" y="519"/>
                    </a:moveTo>
                    <a:cubicBezTo>
                      <a:pt x="1038" y="233"/>
                      <a:pt x="806" y="0"/>
                      <a:pt x="519" y="0"/>
                    </a:cubicBezTo>
                    <a:cubicBezTo>
                      <a:pt x="232" y="0"/>
                      <a:pt x="0" y="233"/>
                      <a:pt x="0" y="519"/>
                    </a:cubicBezTo>
                    <a:cubicBezTo>
                      <a:pt x="0" y="721"/>
                      <a:pt x="116" y="896"/>
                      <a:pt x="284" y="982"/>
                    </a:cubicBezTo>
                    <a:cubicBezTo>
                      <a:pt x="284" y="982"/>
                      <a:pt x="284" y="982"/>
                      <a:pt x="284" y="982"/>
                    </a:cubicBezTo>
                    <a:cubicBezTo>
                      <a:pt x="519" y="1118"/>
                      <a:pt x="519" y="1118"/>
                      <a:pt x="519" y="1118"/>
                    </a:cubicBezTo>
                    <a:cubicBezTo>
                      <a:pt x="754" y="982"/>
                      <a:pt x="754" y="982"/>
                      <a:pt x="754" y="982"/>
                    </a:cubicBezTo>
                    <a:cubicBezTo>
                      <a:pt x="754" y="982"/>
                      <a:pt x="754" y="982"/>
                      <a:pt x="754" y="982"/>
                    </a:cubicBezTo>
                    <a:cubicBezTo>
                      <a:pt x="922" y="896"/>
                      <a:pt x="1038" y="721"/>
                      <a:pt x="1038" y="519"/>
                    </a:cubicBezTo>
                  </a:path>
                </a:pathLst>
              </a:custGeom>
              <a:solidFill>
                <a:srgbClr val="CF2323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8860575" y="3334408"/>
                <a:ext cx="589222" cy="5433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>
                    <a:solidFill>
                      <a:schemeClr val="bg1"/>
                    </a:solidFill>
                    <a:latin typeface="Arial" panose="020B0604020202020204" pitchFamily="34" charset="0"/>
                    <a:ea typeface="Microsoft YaHei UI" panose="020B0503020204020204" pitchFamily="34" charset="-122"/>
                    <a:cs typeface="Arial" panose="020B0604020202020204" pitchFamily="34" charset="0"/>
                  </a:rPr>
                  <a:t>01</a:t>
                </a:r>
                <a:endParaRPr lang="zh-CN" altLang="en-US" sz="2800">
                  <a:solidFill>
                    <a:schemeClr val="bg1"/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8243163" y="1764825"/>
                <a:ext cx="1782626" cy="1263469"/>
                <a:chOff x="8271738" y="1662114"/>
                <a:chExt cx="1782626" cy="1263469"/>
              </a:xfrm>
              <a:grpFill/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8771568" y="1662114"/>
                  <a:ext cx="705722" cy="346707"/>
                  <a:chOff x="8839201" y="1488761"/>
                  <a:chExt cx="546100" cy="268288"/>
                </a:xfrm>
                <a:grpFill/>
              </p:grpSpPr>
              <p:sp>
                <p:nvSpPr>
                  <p:cNvPr id="18" name="Oval 44665"/>
                  <p:cNvSpPr>
                    <a:spLocks noChangeArrowheads="1"/>
                  </p:cNvSpPr>
                  <p:nvPr/>
                </p:nvSpPr>
                <p:spPr bwMode="auto">
                  <a:xfrm>
                    <a:off x="9055101" y="1488761"/>
                    <a:ext cx="107950" cy="10636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68580" tIns="34290" rIns="68580" bIns="34290"/>
                  <a:lstStyle/>
                  <a:p>
                    <a:pPr eaLnBrk="1" fontAlgn="auto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9" name="Oval 44666"/>
                  <p:cNvSpPr>
                    <a:spLocks noChangeArrowheads="1"/>
                  </p:cNvSpPr>
                  <p:nvPr/>
                </p:nvSpPr>
                <p:spPr bwMode="auto">
                  <a:xfrm>
                    <a:off x="9239251" y="1564961"/>
                    <a:ext cx="77788" cy="762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68580" tIns="34290" rIns="68580" bIns="34290"/>
                  <a:lstStyle/>
                  <a:p>
                    <a:pPr eaLnBrk="1" fontAlgn="auto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0" name="Oval 44667"/>
                  <p:cNvSpPr>
                    <a:spLocks noChangeArrowheads="1"/>
                  </p:cNvSpPr>
                  <p:nvPr/>
                </p:nvSpPr>
                <p:spPr bwMode="auto">
                  <a:xfrm>
                    <a:off x="8899526" y="1588774"/>
                    <a:ext cx="68263" cy="666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68580" tIns="34290" rIns="68580" bIns="34290"/>
                  <a:lstStyle/>
                  <a:p>
                    <a:pPr eaLnBrk="1" fontAlgn="auto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1" name="Freeform 44668"/>
                  <p:cNvSpPr/>
                  <p:nvPr/>
                </p:nvSpPr>
                <p:spPr bwMode="auto">
                  <a:xfrm>
                    <a:off x="8958263" y="1604649"/>
                    <a:ext cx="301625" cy="152400"/>
                  </a:xfrm>
                  <a:custGeom>
                    <a:avLst/>
                    <a:gdLst>
                      <a:gd name="T0" fmla="*/ 63 w 127"/>
                      <a:gd name="T1" fmla="*/ 0 h 64"/>
                      <a:gd name="T2" fmla="*/ 0 w 127"/>
                      <a:gd name="T3" fmla="*/ 64 h 64"/>
                      <a:gd name="T4" fmla="*/ 127 w 127"/>
                      <a:gd name="T5" fmla="*/ 64 h 64"/>
                      <a:gd name="T6" fmla="*/ 63 w 127"/>
                      <a:gd name="T7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7" h="64">
                        <a:moveTo>
                          <a:pt x="63" y="0"/>
                        </a:moveTo>
                        <a:cubicBezTo>
                          <a:pt x="28" y="0"/>
                          <a:pt x="0" y="29"/>
                          <a:pt x="0" y="64"/>
                        </a:cubicBezTo>
                        <a:cubicBezTo>
                          <a:pt x="127" y="64"/>
                          <a:pt x="127" y="64"/>
                          <a:pt x="127" y="64"/>
                        </a:cubicBezTo>
                        <a:cubicBezTo>
                          <a:pt x="127" y="29"/>
                          <a:pt x="98" y="0"/>
                          <a:pt x="63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68580" tIns="34290" rIns="68580" bIns="34290"/>
                  <a:lstStyle/>
                  <a:p>
                    <a:pPr eaLnBrk="1" fontAlgn="auto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2" name="Freeform 44669"/>
                  <p:cNvSpPr/>
                  <p:nvPr/>
                </p:nvSpPr>
                <p:spPr bwMode="auto">
                  <a:xfrm>
                    <a:off x="8839201" y="1661799"/>
                    <a:ext cx="130175" cy="95250"/>
                  </a:xfrm>
                  <a:custGeom>
                    <a:avLst/>
                    <a:gdLst>
                      <a:gd name="T0" fmla="*/ 55 w 55"/>
                      <a:gd name="T1" fmla="*/ 3 h 40"/>
                      <a:gd name="T2" fmla="*/ 40 w 55"/>
                      <a:gd name="T3" fmla="*/ 0 h 40"/>
                      <a:gd name="T4" fmla="*/ 0 w 55"/>
                      <a:gd name="T5" fmla="*/ 40 h 40"/>
                      <a:gd name="T6" fmla="*/ 44 w 55"/>
                      <a:gd name="T7" fmla="*/ 40 h 40"/>
                      <a:gd name="T8" fmla="*/ 55 w 55"/>
                      <a:gd name="T9" fmla="*/ 3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40">
                        <a:moveTo>
                          <a:pt x="55" y="3"/>
                        </a:moveTo>
                        <a:cubicBezTo>
                          <a:pt x="50" y="1"/>
                          <a:pt x="45" y="0"/>
                          <a:pt x="40" y="0"/>
                        </a:cubicBezTo>
                        <a:cubicBezTo>
                          <a:pt x="18" y="0"/>
                          <a:pt x="0" y="17"/>
                          <a:pt x="0" y="40"/>
                        </a:cubicBezTo>
                        <a:cubicBezTo>
                          <a:pt x="44" y="40"/>
                          <a:pt x="44" y="40"/>
                          <a:pt x="44" y="40"/>
                        </a:cubicBezTo>
                        <a:cubicBezTo>
                          <a:pt x="44" y="26"/>
                          <a:pt x="48" y="13"/>
                          <a:pt x="55" y="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68580" tIns="34290" rIns="68580" bIns="34290"/>
                  <a:lstStyle/>
                  <a:p>
                    <a:pPr eaLnBrk="1" fontAlgn="auto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3" name="Freeform 44670"/>
                  <p:cNvSpPr/>
                  <p:nvPr/>
                </p:nvSpPr>
                <p:spPr bwMode="auto">
                  <a:xfrm>
                    <a:off x="9239251" y="1647511"/>
                    <a:ext cx="146050" cy="109538"/>
                  </a:xfrm>
                  <a:custGeom>
                    <a:avLst/>
                    <a:gdLst>
                      <a:gd name="T0" fmla="*/ 16 w 62"/>
                      <a:gd name="T1" fmla="*/ 0 h 46"/>
                      <a:gd name="T2" fmla="*/ 0 w 62"/>
                      <a:gd name="T3" fmla="*/ 3 h 46"/>
                      <a:gd name="T4" fmla="*/ 14 w 62"/>
                      <a:gd name="T5" fmla="*/ 46 h 46"/>
                      <a:gd name="T6" fmla="*/ 62 w 62"/>
                      <a:gd name="T7" fmla="*/ 46 h 46"/>
                      <a:gd name="T8" fmla="*/ 16 w 62"/>
                      <a:gd name="T9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2" h="46">
                        <a:moveTo>
                          <a:pt x="16" y="0"/>
                        </a:moveTo>
                        <a:cubicBezTo>
                          <a:pt x="11" y="0"/>
                          <a:pt x="5" y="1"/>
                          <a:pt x="0" y="3"/>
                        </a:cubicBezTo>
                        <a:cubicBezTo>
                          <a:pt x="9" y="15"/>
                          <a:pt x="14" y="30"/>
                          <a:pt x="14" y="46"/>
                        </a:cubicBezTo>
                        <a:cubicBezTo>
                          <a:pt x="62" y="46"/>
                          <a:pt x="62" y="46"/>
                          <a:pt x="62" y="46"/>
                        </a:cubicBezTo>
                        <a:cubicBezTo>
                          <a:pt x="62" y="21"/>
                          <a:pt x="42" y="0"/>
                          <a:pt x="1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68580" tIns="34290" rIns="68580" bIns="34290"/>
                  <a:lstStyle/>
                  <a:p>
                    <a:pPr eaLnBrk="1" fontAlgn="auto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sp>
              <p:nvSpPr>
                <p:cNvPr id="17" name="文本框 16"/>
                <p:cNvSpPr txBox="1"/>
                <p:nvPr/>
              </p:nvSpPr>
              <p:spPr>
                <a:xfrm>
                  <a:off x="8271738" y="2190406"/>
                  <a:ext cx="1782626" cy="73517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zh-CN" altLang="en-US" sz="20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单击添加标题</a:t>
                  </a:r>
                  <a:endParaRPr lang="en-US" altLang="zh-CN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zh-CN" altLang="en-US" sz="20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单击添加标题</a:t>
                  </a:r>
                </a:p>
              </p:txBody>
            </p:sp>
          </p:grpSp>
        </p:grpSp>
        <p:grpSp>
          <p:nvGrpSpPr>
            <p:cNvPr id="24" name="组合 23"/>
            <p:cNvGrpSpPr/>
            <p:nvPr/>
          </p:nvGrpSpPr>
          <p:grpSpPr>
            <a:xfrm>
              <a:off x="2631758" y="3482343"/>
              <a:ext cx="1996679" cy="2035969"/>
              <a:chOff x="9086851" y="3347724"/>
              <a:chExt cx="2662238" cy="2714625"/>
            </a:xfrm>
            <a:solidFill>
              <a:srgbClr val="00B050"/>
            </a:solidFill>
          </p:grpSpPr>
          <p:sp>
            <p:nvSpPr>
              <p:cNvPr id="25" name="Freeform 40217"/>
              <p:cNvSpPr/>
              <p:nvPr/>
            </p:nvSpPr>
            <p:spPr bwMode="auto">
              <a:xfrm>
                <a:off x="9086851" y="3347724"/>
                <a:ext cx="2662238" cy="2714625"/>
              </a:xfrm>
              <a:custGeom>
                <a:avLst/>
                <a:gdLst>
                  <a:gd name="T0" fmla="*/ 269 w 1121"/>
                  <a:gd name="T1" fmla="*/ 1000 h 1143"/>
                  <a:gd name="T2" fmla="*/ 978 w 1121"/>
                  <a:gd name="T3" fmla="*/ 810 h 1143"/>
                  <a:gd name="T4" fmla="*/ 788 w 1121"/>
                  <a:gd name="T5" fmla="*/ 101 h 1143"/>
                  <a:gd name="T6" fmla="*/ 245 w 1121"/>
                  <a:gd name="T7" fmla="*/ 116 h 1143"/>
                  <a:gd name="T8" fmla="*/ 245 w 1121"/>
                  <a:gd name="T9" fmla="*/ 116 h 1143"/>
                  <a:gd name="T10" fmla="*/ 10 w 1121"/>
                  <a:gd name="T11" fmla="*/ 252 h 1143"/>
                  <a:gd name="T12" fmla="*/ 10 w 1121"/>
                  <a:gd name="T13" fmla="*/ 522 h 1143"/>
                  <a:gd name="T14" fmla="*/ 10 w 1121"/>
                  <a:gd name="T15" fmla="*/ 522 h 1143"/>
                  <a:gd name="T16" fmla="*/ 269 w 1121"/>
                  <a:gd name="T17" fmla="*/ 1000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1" h="1143">
                    <a:moveTo>
                      <a:pt x="269" y="1000"/>
                    </a:moveTo>
                    <a:cubicBezTo>
                      <a:pt x="517" y="1143"/>
                      <a:pt x="834" y="1058"/>
                      <a:pt x="978" y="810"/>
                    </a:cubicBezTo>
                    <a:cubicBezTo>
                      <a:pt x="1121" y="562"/>
                      <a:pt x="1036" y="245"/>
                      <a:pt x="788" y="101"/>
                    </a:cubicBezTo>
                    <a:cubicBezTo>
                      <a:pt x="613" y="0"/>
                      <a:pt x="403" y="13"/>
                      <a:pt x="245" y="116"/>
                    </a:cubicBezTo>
                    <a:cubicBezTo>
                      <a:pt x="245" y="116"/>
                      <a:pt x="245" y="116"/>
                      <a:pt x="245" y="116"/>
                    </a:cubicBezTo>
                    <a:cubicBezTo>
                      <a:pt x="10" y="252"/>
                      <a:pt x="10" y="252"/>
                      <a:pt x="10" y="252"/>
                    </a:cubicBezTo>
                    <a:cubicBezTo>
                      <a:pt x="10" y="522"/>
                      <a:pt x="10" y="522"/>
                      <a:pt x="10" y="522"/>
                    </a:cubicBezTo>
                    <a:cubicBezTo>
                      <a:pt x="10" y="522"/>
                      <a:pt x="10" y="522"/>
                      <a:pt x="10" y="522"/>
                    </a:cubicBezTo>
                    <a:cubicBezTo>
                      <a:pt x="0" y="711"/>
                      <a:pt x="94" y="899"/>
                      <a:pt x="269" y="1000"/>
                    </a:cubicBezTo>
                  </a:path>
                </a:pathLst>
              </a:custGeom>
              <a:solidFill>
                <a:srgbClr val="5AB1CF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" name="Freeform 44673"/>
              <p:cNvSpPr/>
              <p:nvPr/>
            </p:nvSpPr>
            <p:spPr bwMode="auto">
              <a:xfrm>
                <a:off x="10227005" y="4050680"/>
                <a:ext cx="354013" cy="442913"/>
              </a:xfrm>
              <a:custGeom>
                <a:avLst/>
                <a:gdLst>
                  <a:gd name="T0" fmla="*/ 142 w 149"/>
                  <a:gd name="T1" fmla="*/ 83 h 187"/>
                  <a:gd name="T2" fmla="*/ 115 w 149"/>
                  <a:gd name="T3" fmla="*/ 54 h 187"/>
                  <a:gd name="T4" fmla="*/ 104 w 149"/>
                  <a:gd name="T5" fmla="*/ 17 h 187"/>
                  <a:gd name="T6" fmla="*/ 44 w 149"/>
                  <a:gd name="T7" fmla="*/ 17 h 187"/>
                  <a:gd name="T8" fmla="*/ 33 w 149"/>
                  <a:gd name="T9" fmla="*/ 55 h 187"/>
                  <a:gd name="T10" fmla="*/ 6 w 149"/>
                  <a:gd name="T11" fmla="*/ 84 h 187"/>
                  <a:gd name="T12" fmla="*/ 36 w 149"/>
                  <a:gd name="T13" fmla="*/ 135 h 187"/>
                  <a:gd name="T14" fmla="*/ 64 w 149"/>
                  <a:gd name="T15" fmla="*/ 133 h 187"/>
                  <a:gd name="T16" fmla="*/ 64 w 149"/>
                  <a:gd name="T17" fmla="*/ 179 h 187"/>
                  <a:gd name="T18" fmla="*/ 75 w 149"/>
                  <a:gd name="T19" fmla="*/ 187 h 187"/>
                  <a:gd name="T20" fmla="*/ 86 w 149"/>
                  <a:gd name="T21" fmla="*/ 179 h 187"/>
                  <a:gd name="T22" fmla="*/ 86 w 149"/>
                  <a:gd name="T23" fmla="*/ 133 h 187"/>
                  <a:gd name="T24" fmla="*/ 113 w 149"/>
                  <a:gd name="T25" fmla="*/ 135 h 187"/>
                  <a:gd name="T26" fmla="*/ 142 w 149"/>
                  <a:gd name="T27" fmla="*/ 8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9" h="187">
                    <a:moveTo>
                      <a:pt x="142" y="83"/>
                    </a:moveTo>
                    <a:cubicBezTo>
                      <a:pt x="139" y="69"/>
                      <a:pt x="128" y="59"/>
                      <a:pt x="115" y="54"/>
                    </a:cubicBezTo>
                    <a:cubicBezTo>
                      <a:pt x="118" y="41"/>
                      <a:pt x="114" y="27"/>
                      <a:pt x="104" y="17"/>
                    </a:cubicBezTo>
                    <a:cubicBezTo>
                      <a:pt x="87" y="0"/>
                      <a:pt x="60" y="0"/>
                      <a:pt x="44" y="17"/>
                    </a:cubicBezTo>
                    <a:cubicBezTo>
                      <a:pt x="34" y="27"/>
                      <a:pt x="30" y="42"/>
                      <a:pt x="33" y="55"/>
                    </a:cubicBezTo>
                    <a:cubicBezTo>
                      <a:pt x="20" y="59"/>
                      <a:pt x="9" y="70"/>
                      <a:pt x="6" y="84"/>
                    </a:cubicBezTo>
                    <a:cubicBezTo>
                      <a:pt x="0" y="107"/>
                      <a:pt x="13" y="130"/>
                      <a:pt x="36" y="135"/>
                    </a:cubicBezTo>
                    <a:cubicBezTo>
                      <a:pt x="46" y="138"/>
                      <a:pt x="55" y="137"/>
                      <a:pt x="64" y="133"/>
                    </a:cubicBezTo>
                    <a:cubicBezTo>
                      <a:pt x="64" y="179"/>
                      <a:pt x="64" y="179"/>
                      <a:pt x="64" y="179"/>
                    </a:cubicBezTo>
                    <a:cubicBezTo>
                      <a:pt x="64" y="183"/>
                      <a:pt x="69" y="187"/>
                      <a:pt x="75" y="187"/>
                    </a:cubicBezTo>
                    <a:cubicBezTo>
                      <a:pt x="81" y="187"/>
                      <a:pt x="86" y="183"/>
                      <a:pt x="86" y="179"/>
                    </a:cubicBezTo>
                    <a:cubicBezTo>
                      <a:pt x="86" y="133"/>
                      <a:pt x="86" y="133"/>
                      <a:pt x="86" y="133"/>
                    </a:cubicBezTo>
                    <a:cubicBezTo>
                      <a:pt x="94" y="137"/>
                      <a:pt x="104" y="138"/>
                      <a:pt x="113" y="135"/>
                    </a:cubicBezTo>
                    <a:cubicBezTo>
                      <a:pt x="135" y="129"/>
                      <a:pt x="149" y="106"/>
                      <a:pt x="142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9239251" y="3880963"/>
                <a:ext cx="589222" cy="5433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>
                    <a:solidFill>
                      <a:prstClr val="white"/>
                    </a:solidFill>
                    <a:latin typeface="Arial" panose="020B0604020202020204" pitchFamily="34" charset="0"/>
                    <a:ea typeface="Microsoft YaHei UI" panose="020B0503020204020204" pitchFamily="34" charset="-122"/>
                    <a:cs typeface="Arial" panose="020B0604020202020204" pitchFamily="34" charset="0"/>
                  </a:rPr>
                  <a:t>03</a:t>
                </a:r>
                <a:endParaRPr lang="zh-CN" altLang="en-US" sz="2800">
                  <a:solidFill>
                    <a:prstClr val="white"/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9526658" y="4627426"/>
                <a:ext cx="1782626" cy="67124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  <a:endParaRPr lang="en-US" altLang="zh-CN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</a:p>
            </p:txBody>
          </p:sp>
        </p:grpSp>
        <p:sp>
          <p:nvSpPr>
            <p:cNvPr id="31" name="文本框 34"/>
            <p:cNvSpPr txBox="1">
              <a:spLocks noChangeArrowheads="1"/>
            </p:cNvSpPr>
            <p:nvPr/>
          </p:nvSpPr>
          <p:spPr bwMode="auto">
            <a:xfrm>
              <a:off x="5174703" y="3248932"/>
              <a:ext cx="3094314" cy="1366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6660"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单击此处编辑您要的内容。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更多作品请在风云网搜索：风云办公</a:t>
              </a:r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单击此处编辑您要的内容。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更多作品请在风云网搜索：风云办公</a:t>
              </a:r>
              <a:endPara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defTabSz="1216660">
                <a:lnSpc>
                  <a:spcPct val="120000"/>
                </a:lnSpc>
                <a:buNone/>
              </a:pPr>
              <a:endPara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advClick="0" advTm="2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48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2838450" y="5607050"/>
            <a:ext cx="706438" cy="184150"/>
          </a:xfrm>
          <a:custGeom>
            <a:avLst/>
            <a:gdLst/>
            <a:ahLst/>
            <a:cxnLst>
              <a:cxn ang="0">
                <a:pos x="458" y="61"/>
              </a:cxn>
              <a:cxn ang="0">
                <a:pos x="458" y="61"/>
              </a:cxn>
              <a:cxn ang="0">
                <a:pos x="456" y="73"/>
              </a:cxn>
              <a:cxn ang="0">
                <a:pos x="452" y="83"/>
              </a:cxn>
              <a:cxn ang="0">
                <a:pos x="447" y="94"/>
              </a:cxn>
              <a:cxn ang="0">
                <a:pos x="439" y="102"/>
              </a:cxn>
              <a:cxn ang="0">
                <a:pos x="429" y="110"/>
              </a:cxn>
              <a:cxn ang="0">
                <a:pos x="419" y="116"/>
              </a:cxn>
              <a:cxn ang="0">
                <a:pos x="406" y="119"/>
              </a:cxn>
              <a:cxn ang="0">
                <a:pos x="393" y="120"/>
              </a:cxn>
              <a:cxn ang="0">
                <a:pos x="65" y="120"/>
              </a:cxn>
              <a:cxn ang="0">
                <a:pos x="65" y="120"/>
              </a:cxn>
              <a:cxn ang="0">
                <a:pos x="51" y="119"/>
              </a:cxn>
              <a:cxn ang="0">
                <a:pos x="39" y="116"/>
              </a:cxn>
              <a:cxn ang="0">
                <a:pos x="28" y="110"/>
              </a:cxn>
              <a:cxn ang="0">
                <a:pos x="19" y="102"/>
              </a:cxn>
              <a:cxn ang="0">
                <a:pos x="11" y="94"/>
              </a:cxn>
              <a:cxn ang="0">
                <a:pos x="5" y="83"/>
              </a:cxn>
              <a:cxn ang="0">
                <a:pos x="1" y="73"/>
              </a:cxn>
              <a:cxn ang="0">
                <a:pos x="0" y="61"/>
              </a:cxn>
              <a:cxn ang="0">
                <a:pos x="0" y="61"/>
              </a:cxn>
              <a:cxn ang="0">
                <a:pos x="1" y="48"/>
              </a:cxn>
              <a:cxn ang="0">
                <a:pos x="5" y="36"/>
              </a:cxn>
              <a:cxn ang="0">
                <a:pos x="11" y="27"/>
              </a:cxn>
              <a:cxn ang="0">
                <a:pos x="19" y="17"/>
              </a:cxn>
              <a:cxn ang="0">
                <a:pos x="28" y="11"/>
              </a:cxn>
              <a:cxn ang="0">
                <a:pos x="39" y="5"/>
              </a:cxn>
              <a:cxn ang="0">
                <a:pos x="51" y="1"/>
              </a:cxn>
              <a:cxn ang="0">
                <a:pos x="65" y="0"/>
              </a:cxn>
              <a:cxn ang="0">
                <a:pos x="393" y="0"/>
              </a:cxn>
              <a:cxn ang="0">
                <a:pos x="393" y="0"/>
              </a:cxn>
              <a:cxn ang="0">
                <a:pos x="406" y="1"/>
              </a:cxn>
              <a:cxn ang="0">
                <a:pos x="419" y="5"/>
              </a:cxn>
              <a:cxn ang="0">
                <a:pos x="429" y="11"/>
              </a:cxn>
              <a:cxn ang="0">
                <a:pos x="439" y="17"/>
              </a:cxn>
              <a:cxn ang="0">
                <a:pos x="447" y="27"/>
              </a:cxn>
              <a:cxn ang="0">
                <a:pos x="452" y="36"/>
              </a:cxn>
              <a:cxn ang="0">
                <a:pos x="456" y="48"/>
              </a:cxn>
              <a:cxn ang="0">
                <a:pos x="458" y="61"/>
              </a:cxn>
              <a:cxn ang="0">
                <a:pos x="458" y="61"/>
              </a:cxn>
            </a:cxnLst>
            <a:rect l="0" t="0" r="r" b="b"/>
            <a:pathLst>
              <a:path w="458" h="120">
                <a:moveTo>
                  <a:pt x="458" y="61"/>
                </a:moveTo>
                <a:lnTo>
                  <a:pt x="458" y="61"/>
                </a:lnTo>
                <a:lnTo>
                  <a:pt x="456" y="73"/>
                </a:lnTo>
                <a:lnTo>
                  <a:pt x="452" y="83"/>
                </a:lnTo>
                <a:lnTo>
                  <a:pt x="447" y="94"/>
                </a:lnTo>
                <a:lnTo>
                  <a:pt x="439" y="102"/>
                </a:lnTo>
                <a:lnTo>
                  <a:pt x="429" y="110"/>
                </a:lnTo>
                <a:lnTo>
                  <a:pt x="419" y="116"/>
                </a:lnTo>
                <a:lnTo>
                  <a:pt x="406" y="119"/>
                </a:lnTo>
                <a:lnTo>
                  <a:pt x="393" y="120"/>
                </a:lnTo>
                <a:lnTo>
                  <a:pt x="65" y="120"/>
                </a:lnTo>
                <a:lnTo>
                  <a:pt x="65" y="120"/>
                </a:lnTo>
                <a:lnTo>
                  <a:pt x="51" y="119"/>
                </a:lnTo>
                <a:lnTo>
                  <a:pt x="39" y="116"/>
                </a:lnTo>
                <a:lnTo>
                  <a:pt x="28" y="110"/>
                </a:lnTo>
                <a:lnTo>
                  <a:pt x="19" y="102"/>
                </a:lnTo>
                <a:lnTo>
                  <a:pt x="11" y="94"/>
                </a:lnTo>
                <a:lnTo>
                  <a:pt x="5" y="83"/>
                </a:lnTo>
                <a:lnTo>
                  <a:pt x="1" y="73"/>
                </a:lnTo>
                <a:lnTo>
                  <a:pt x="0" y="61"/>
                </a:lnTo>
                <a:lnTo>
                  <a:pt x="0" y="61"/>
                </a:lnTo>
                <a:lnTo>
                  <a:pt x="1" y="48"/>
                </a:lnTo>
                <a:lnTo>
                  <a:pt x="5" y="36"/>
                </a:lnTo>
                <a:lnTo>
                  <a:pt x="11" y="27"/>
                </a:lnTo>
                <a:lnTo>
                  <a:pt x="19" y="17"/>
                </a:lnTo>
                <a:lnTo>
                  <a:pt x="28" y="11"/>
                </a:lnTo>
                <a:lnTo>
                  <a:pt x="39" y="5"/>
                </a:lnTo>
                <a:lnTo>
                  <a:pt x="51" y="1"/>
                </a:lnTo>
                <a:lnTo>
                  <a:pt x="65" y="0"/>
                </a:lnTo>
                <a:lnTo>
                  <a:pt x="393" y="0"/>
                </a:lnTo>
                <a:lnTo>
                  <a:pt x="393" y="0"/>
                </a:lnTo>
                <a:lnTo>
                  <a:pt x="406" y="1"/>
                </a:lnTo>
                <a:lnTo>
                  <a:pt x="419" y="5"/>
                </a:lnTo>
                <a:lnTo>
                  <a:pt x="429" y="11"/>
                </a:lnTo>
                <a:lnTo>
                  <a:pt x="439" y="17"/>
                </a:lnTo>
                <a:lnTo>
                  <a:pt x="447" y="27"/>
                </a:lnTo>
                <a:lnTo>
                  <a:pt x="452" y="36"/>
                </a:lnTo>
                <a:lnTo>
                  <a:pt x="456" y="48"/>
                </a:lnTo>
                <a:lnTo>
                  <a:pt x="458" y="61"/>
                </a:lnTo>
                <a:lnTo>
                  <a:pt x="458" y="61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19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2668588" y="5537200"/>
            <a:ext cx="1042987" cy="157163"/>
          </a:xfrm>
          <a:custGeom>
            <a:avLst/>
            <a:gdLst/>
            <a:ahLst/>
            <a:cxnLst>
              <a:cxn ang="0">
                <a:pos x="92" y="101"/>
              </a:cxn>
              <a:cxn ang="0">
                <a:pos x="586" y="101"/>
              </a:cxn>
              <a:cxn ang="0">
                <a:pos x="586" y="101"/>
              </a:cxn>
              <a:cxn ang="0">
                <a:pos x="627" y="61"/>
              </a:cxn>
              <a:cxn ang="0">
                <a:pos x="627" y="61"/>
              </a:cxn>
              <a:cxn ang="0">
                <a:pos x="646" y="40"/>
              </a:cxn>
              <a:cxn ang="0">
                <a:pos x="660" y="24"/>
              </a:cxn>
              <a:cxn ang="0">
                <a:pos x="671" y="11"/>
              </a:cxn>
              <a:cxn ang="0">
                <a:pos x="679" y="0"/>
              </a:cxn>
              <a:cxn ang="0">
                <a:pos x="0" y="0"/>
              </a:cxn>
              <a:cxn ang="0">
                <a:pos x="0" y="0"/>
              </a:cxn>
              <a:cxn ang="0">
                <a:pos x="4" y="8"/>
              </a:cxn>
              <a:cxn ang="0">
                <a:pos x="4" y="8"/>
              </a:cxn>
              <a:cxn ang="0">
                <a:pos x="45" y="51"/>
              </a:cxn>
              <a:cxn ang="0">
                <a:pos x="92" y="101"/>
              </a:cxn>
              <a:cxn ang="0">
                <a:pos x="92" y="101"/>
              </a:cxn>
            </a:cxnLst>
            <a:rect l="0" t="0" r="r" b="b"/>
            <a:pathLst>
              <a:path w="679" h="100">
                <a:moveTo>
                  <a:pt x="92" y="101"/>
                </a:moveTo>
                <a:lnTo>
                  <a:pt x="586" y="101"/>
                </a:lnTo>
                <a:lnTo>
                  <a:pt x="586" y="101"/>
                </a:lnTo>
                <a:lnTo>
                  <a:pt x="627" y="61"/>
                </a:lnTo>
                <a:lnTo>
                  <a:pt x="627" y="61"/>
                </a:lnTo>
                <a:lnTo>
                  <a:pt x="646" y="40"/>
                </a:lnTo>
                <a:lnTo>
                  <a:pt x="660" y="24"/>
                </a:lnTo>
                <a:lnTo>
                  <a:pt x="671" y="11"/>
                </a:lnTo>
                <a:lnTo>
                  <a:pt x="679" y="0"/>
                </a:lnTo>
                <a:lnTo>
                  <a:pt x="0" y="0"/>
                </a:lnTo>
                <a:lnTo>
                  <a:pt x="0" y="0"/>
                </a:lnTo>
                <a:lnTo>
                  <a:pt x="4" y="8"/>
                </a:lnTo>
                <a:lnTo>
                  <a:pt x="4" y="8"/>
                </a:lnTo>
                <a:lnTo>
                  <a:pt x="45" y="51"/>
                </a:lnTo>
                <a:lnTo>
                  <a:pt x="92" y="101"/>
                </a:lnTo>
                <a:lnTo>
                  <a:pt x="92" y="101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19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2630488" y="5026025"/>
            <a:ext cx="1122362" cy="106363"/>
          </a:xfrm>
          <a:custGeom>
            <a:avLst/>
            <a:gdLst/>
            <a:ahLst/>
            <a:cxnLst>
              <a:cxn ang="0">
                <a:pos x="729" y="34"/>
              </a:cxn>
              <a:cxn ang="0">
                <a:pos x="729" y="34"/>
              </a:cxn>
              <a:cxn ang="0">
                <a:pos x="728" y="42"/>
              </a:cxn>
              <a:cxn ang="0">
                <a:pos x="727" y="48"/>
              </a:cxn>
              <a:cxn ang="0">
                <a:pos x="724" y="54"/>
              </a:cxn>
              <a:cxn ang="0">
                <a:pos x="720" y="60"/>
              </a:cxn>
              <a:cxn ang="0">
                <a:pos x="715" y="64"/>
              </a:cxn>
              <a:cxn ang="0">
                <a:pos x="710" y="67"/>
              </a:cxn>
              <a:cxn ang="0">
                <a:pos x="704" y="69"/>
              </a:cxn>
              <a:cxn ang="0">
                <a:pos x="698" y="69"/>
              </a:cxn>
              <a:cxn ang="0">
                <a:pos x="31" y="69"/>
              </a:cxn>
              <a:cxn ang="0">
                <a:pos x="31" y="69"/>
              </a:cxn>
              <a:cxn ang="0">
                <a:pos x="25" y="69"/>
              </a:cxn>
              <a:cxn ang="0">
                <a:pos x="19" y="67"/>
              </a:cxn>
              <a:cxn ang="0">
                <a:pos x="14" y="64"/>
              </a:cxn>
              <a:cxn ang="0">
                <a:pos x="10" y="60"/>
              </a:cxn>
              <a:cxn ang="0">
                <a:pos x="6" y="54"/>
              </a:cxn>
              <a:cxn ang="0">
                <a:pos x="3" y="48"/>
              </a:cxn>
              <a:cxn ang="0">
                <a:pos x="0" y="42"/>
              </a:cxn>
              <a:cxn ang="0">
                <a:pos x="0" y="34"/>
              </a:cxn>
              <a:cxn ang="0">
                <a:pos x="0" y="34"/>
              </a:cxn>
              <a:cxn ang="0">
                <a:pos x="0" y="27"/>
              </a:cxn>
              <a:cxn ang="0">
                <a:pos x="3" y="22"/>
              </a:cxn>
              <a:cxn ang="0">
                <a:pos x="6" y="15"/>
              </a:cxn>
              <a:cxn ang="0">
                <a:pos x="10" y="10"/>
              </a:cxn>
              <a:cxn ang="0">
                <a:pos x="14" y="6"/>
              </a:cxn>
              <a:cxn ang="0">
                <a:pos x="19" y="3"/>
              </a:cxn>
              <a:cxn ang="0">
                <a:pos x="25" y="0"/>
              </a:cxn>
              <a:cxn ang="0">
                <a:pos x="31" y="0"/>
              </a:cxn>
              <a:cxn ang="0">
                <a:pos x="698" y="0"/>
              </a:cxn>
              <a:cxn ang="0">
                <a:pos x="698" y="0"/>
              </a:cxn>
              <a:cxn ang="0">
                <a:pos x="704" y="0"/>
              </a:cxn>
              <a:cxn ang="0">
                <a:pos x="710" y="3"/>
              </a:cxn>
              <a:cxn ang="0">
                <a:pos x="715" y="6"/>
              </a:cxn>
              <a:cxn ang="0">
                <a:pos x="720" y="10"/>
              </a:cxn>
              <a:cxn ang="0">
                <a:pos x="724" y="15"/>
              </a:cxn>
              <a:cxn ang="0">
                <a:pos x="727" y="22"/>
              </a:cxn>
              <a:cxn ang="0">
                <a:pos x="728" y="27"/>
              </a:cxn>
              <a:cxn ang="0">
                <a:pos x="729" y="34"/>
              </a:cxn>
              <a:cxn ang="0">
                <a:pos x="729" y="34"/>
              </a:cxn>
            </a:cxnLst>
            <a:rect l="0" t="0" r="r" b="b"/>
            <a:pathLst>
              <a:path w="729" h="69">
                <a:moveTo>
                  <a:pt x="729" y="34"/>
                </a:moveTo>
                <a:lnTo>
                  <a:pt x="729" y="34"/>
                </a:lnTo>
                <a:lnTo>
                  <a:pt x="728" y="42"/>
                </a:lnTo>
                <a:lnTo>
                  <a:pt x="727" y="48"/>
                </a:lnTo>
                <a:lnTo>
                  <a:pt x="724" y="54"/>
                </a:lnTo>
                <a:lnTo>
                  <a:pt x="720" y="60"/>
                </a:lnTo>
                <a:lnTo>
                  <a:pt x="715" y="64"/>
                </a:lnTo>
                <a:lnTo>
                  <a:pt x="710" y="67"/>
                </a:lnTo>
                <a:lnTo>
                  <a:pt x="704" y="69"/>
                </a:lnTo>
                <a:lnTo>
                  <a:pt x="698" y="69"/>
                </a:lnTo>
                <a:lnTo>
                  <a:pt x="31" y="69"/>
                </a:lnTo>
                <a:lnTo>
                  <a:pt x="31" y="69"/>
                </a:lnTo>
                <a:lnTo>
                  <a:pt x="25" y="69"/>
                </a:lnTo>
                <a:lnTo>
                  <a:pt x="19" y="67"/>
                </a:lnTo>
                <a:lnTo>
                  <a:pt x="14" y="64"/>
                </a:lnTo>
                <a:lnTo>
                  <a:pt x="10" y="60"/>
                </a:lnTo>
                <a:lnTo>
                  <a:pt x="6" y="54"/>
                </a:lnTo>
                <a:lnTo>
                  <a:pt x="3" y="48"/>
                </a:lnTo>
                <a:lnTo>
                  <a:pt x="0" y="42"/>
                </a:lnTo>
                <a:lnTo>
                  <a:pt x="0" y="34"/>
                </a:lnTo>
                <a:lnTo>
                  <a:pt x="0" y="34"/>
                </a:lnTo>
                <a:lnTo>
                  <a:pt x="0" y="27"/>
                </a:lnTo>
                <a:lnTo>
                  <a:pt x="3" y="22"/>
                </a:lnTo>
                <a:lnTo>
                  <a:pt x="6" y="15"/>
                </a:lnTo>
                <a:lnTo>
                  <a:pt x="10" y="10"/>
                </a:lnTo>
                <a:lnTo>
                  <a:pt x="14" y="6"/>
                </a:lnTo>
                <a:lnTo>
                  <a:pt x="19" y="3"/>
                </a:lnTo>
                <a:lnTo>
                  <a:pt x="25" y="0"/>
                </a:lnTo>
                <a:lnTo>
                  <a:pt x="31" y="0"/>
                </a:lnTo>
                <a:lnTo>
                  <a:pt x="698" y="0"/>
                </a:lnTo>
                <a:lnTo>
                  <a:pt x="698" y="0"/>
                </a:lnTo>
                <a:lnTo>
                  <a:pt x="704" y="0"/>
                </a:lnTo>
                <a:lnTo>
                  <a:pt x="710" y="3"/>
                </a:lnTo>
                <a:lnTo>
                  <a:pt x="715" y="6"/>
                </a:lnTo>
                <a:lnTo>
                  <a:pt x="720" y="10"/>
                </a:lnTo>
                <a:lnTo>
                  <a:pt x="724" y="15"/>
                </a:lnTo>
                <a:lnTo>
                  <a:pt x="727" y="22"/>
                </a:lnTo>
                <a:lnTo>
                  <a:pt x="728" y="27"/>
                </a:lnTo>
                <a:lnTo>
                  <a:pt x="729" y="34"/>
                </a:lnTo>
                <a:lnTo>
                  <a:pt x="729" y="34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19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10"/>
          <p:cNvSpPr/>
          <p:nvPr/>
        </p:nvSpPr>
        <p:spPr bwMode="auto">
          <a:xfrm>
            <a:off x="2630488" y="5183188"/>
            <a:ext cx="1122362" cy="104775"/>
          </a:xfrm>
          <a:custGeom>
            <a:avLst/>
            <a:gdLst/>
            <a:ahLst/>
            <a:cxnLst>
              <a:cxn ang="0">
                <a:pos x="729" y="35"/>
              </a:cxn>
              <a:cxn ang="0">
                <a:pos x="729" y="35"/>
              </a:cxn>
              <a:cxn ang="0">
                <a:pos x="728" y="42"/>
              </a:cxn>
              <a:cxn ang="0">
                <a:pos x="727" y="48"/>
              </a:cxn>
              <a:cxn ang="0">
                <a:pos x="724" y="55"/>
              </a:cxn>
              <a:cxn ang="0">
                <a:pos x="720" y="59"/>
              </a:cxn>
              <a:cxn ang="0">
                <a:pos x="715" y="63"/>
              </a:cxn>
              <a:cxn ang="0">
                <a:pos x="710" y="67"/>
              </a:cxn>
              <a:cxn ang="0">
                <a:pos x="704" y="69"/>
              </a:cxn>
              <a:cxn ang="0">
                <a:pos x="698" y="70"/>
              </a:cxn>
              <a:cxn ang="0">
                <a:pos x="31" y="70"/>
              </a:cxn>
              <a:cxn ang="0">
                <a:pos x="31" y="70"/>
              </a:cxn>
              <a:cxn ang="0">
                <a:pos x="25" y="69"/>
              </a:cxn>
              <a:cxn ang="0">
                <a:pos x="19" y="67"/>
              </a:cxn>
              <a:cxn ang="0">
                <a:pos x="14" y="63"/>
              </a:cxn>
              <a:cxn ang="0">
                <a:pos x="10" y="59"/>
              </a:cxn>
              <a:cxn ang="0">
                <a:pos x="6" y="55"/>
              </a:cxn>
              <a:cxn ang="0">
                <a:pos x="3" y="48"/>
              </a:cxn>
              <a:cxn ang="0">
                <a:pos x="0" y="42"/>
              </a:cxn>
              <a:cxn ang="0">
                <a:pos x="0" y="35"/>
              </a:cxn>
              <a:cxn ang="0">
                <a:pos x="0" y="35"/>
              </a:cxn>
              <a:cxn ang="0">
                <a:pos x="0" y="28"/>
              </a:cxn>
              <a:cxn ang="0">
                <a:pos x="3" y="21"/>
              </a:cxn>
              <a:cxn ang="0">
                <a:pos x="6" y="16"/>
              </a:cxn>
              <a:cxn ang="0">
                <a:pos x="10" y="10"/>
              </a:cxn>
              <a:cxn ang="0">
                <a:pos x="14" y="6"/>
              </a:cxn>
              <a:cxn ang="0">
                <a:pos x="19" y="2"/>
              </a:cxn>
              <a:cxn ang="0">
                <a:pos x="25" y="1"/>
              </a:cxn>
              <a:cxn ang="0">
                <a:pos x="31" y="0"/>
              </a:cxn>
              <a:cxn ang="0">
                <a:pos x="698" y="0"/>
              </a:cxn>
              <a:cxn ang="0">
                <a:pos x="698" y="0"/>
              </a:cxn>
              <a:cxn ang="0">
                <a:pos x="704" y="1"/>
              </a:cxn>
              <a:cxn ang="0">
                <a:pos x="710" y="2"/>
              </a:cxn>
              <a:cxn ang="0">
                <a:pos x="715" y="6"/>
              </a:cxn>
              <a:cxn ang="0">
                <a:pos x="720" y="10"/>
              </a:cxn>
              <a:cxn ang="0">
                <a:pos x="724" y="16"/>
              </a:cxn>
              <a:cxn ang="0">
                <a:pos x="727" y="21"/>
              </a:cxn>
              <a:cxn ang="0">
                <a:pos x="728" y="28"/>
              </a:cxn>
              <a:cxn ang="0">
                <a:pos x="729" y="35"/>
              </a:cxn>
              <a:cxn ang="0">
                <a:pos x="729" y="35"/>
              </a:cxn>
            </a:cxnLst>
            <a:rect l="0" t="0" r="r" b="b"/>
            <a:pathLst>
              <a:path w="729" h="70">
                <a:moveTo>
                  <a:pt x="729" y="35"/>
                </a:moveTo>
                <a:lnTo>
                  <a:pt x="729" y="35"/>
                </a:lnTo>
                <a:lnTo>
                  <a:pt x="728" y="42"/>
                </a:lnTo>
                <a:lnTo>
                  <a:pt x="727" y="48"/>
                </a:lnTo>
                <a:lnTo>
                  <a:pt x="724" y="55"/>
                </a:lnTo>
                <a:lnTo>
                  <a:pt x="720" y="59"/>
                </a:lnTo>
                <a:lnTo>
                  <a:pt x="715" y="63"/>
                </a:lnTo>
                <a:lnTo>
                  <a:pt x="710" y="67"/>
                </a:lnTo>
                <a:lnTo>
                  <a:pt x="704" y="69"/>
                </a:lnTo>
                <a:lnTo>
                  <a:pt x="698" y="70"/>
                </a:lnTo>
                <a:lnTo>
                  <a:pt x="31" y="70"/>
                </a:lnTo>
                <a:lnTo>
                  <a:pt x="31" y="70"/>
                </a:lnTo>
                <a:lnTo>
                  <a:pt x="25" y="69"/>
                </a:lnTo>
                <a:lnTo>
                  <a:pt x="19" y="67"/>
                </a:lnTo>
                <a:lnTo>
                  <a:pt x="14" y="63"/>
                </a:lnTo>
                <a:lnTo>
                  <a:pt x="10" y="59"/>
                </a:lnTo>
                <a:lnTo>
                  <a:pt x="6" y="55"/>
                </a:lnTo>
                <a:lnTo>
                  <a:pt x="3" y="48"/>
                </a:lnTo>
                <a:lnTo>
                  <a:pt x="0" y="42"/>
                </a:lnTo>
                <a:lnTo>
                  <a:pt x="0" y="35"/>
                </a:lnTo>
                <a:lnTo>
                  <a:pt x="0" y="35"/>
                </a:lnTo>
                <a:lnTo>
                  <a:pt x="0" y="28"/>
                </a:lnTo>
                <a:lnTo>
                  <a:pt x="3" y="21"/>
                </a:lnTo>
                <a:lnTo>
                  <a:pt x="6" y="16"/>
                </a:lnTo>
                <a:lnTo>
                  <a:pt x="10" y="10"/>
                </a:lnTo>
                <a:lnTo>
                  <a:pt x="14" y="6"/>
                </a:lnTo>
                <a:lnTo>
                  <a:pt x="19" y="2"/>
                </a:lnTo>
                <a:lnTo>
                  <a:pt x="25" y="1"/>
                </a:lnTo>
                <a:lnTo>
                  <a:pt x="31" y="0"/>
                </a:lnTo>
                <a:lnTo>
                  <a:pt x="698" y="0"/>
                </a:lnTo>
                <a:lnTo>
                  <a:pt x="698" y="0"/>
                </a:lnTo>
                <a:lnTo>
                  <a:pt x="704" y="1"/>
                </a:lnTo>
                <a:lnTo>
                  <a:pt x="710" y="2"/>
                </a:lnTo>
                <a:lnTo>
                  <a:pt x="715" y="6"/>
                </a:lnTo>
                <a:lnTo>
                  <a:pt x="720" y="10"/>
                </a:lnTo>
                <a:lnTo>
                  <a:pt x="724" y="16"/>
                </a:lnTo>
                <a:lnTo>
                  <a:pt x="727" y="21"/>
                </a:lnTo>
                <a:lnTo>
                  <a:pt x="728" y="28"/>
                </a:lnTo>
                <a:lnTo>
                  <a:pt x="729" y="35"/>
                </a:lnTo>
                <a:lnTo>
                  <a:pt x="729" y="35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19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>
            <a:off x="2630488" y="5338763"/>
            <a:ext cx="1122362" cy="106362"/>
          </a:xfrm>
          <a:custGeom>
            <a:avLst/>
            <a:gdLst/>
            <a:ahLst/>
            <a:cxnLst>
              <a:cxn ang="0">
                <a:pos x="729" y="35"/>
              </a:cxn>
              <a:cxn ang="0">
                <a:pos x="729" y="35"/>
              </a:cxn>
              <a:cxn ang="0">
                <a:pos x="728" y="42"/>
              </a:cxn>
              <a:cxn ang="0">
                <a:pos x="727" y="49"/>
              </a:cxn>
              <a:cxn ang="0">
                <a:pos x="724" y="54"/>
              </a:cxn>
              <a:cxn ang="0">
                <a:pos x="720" y="60"/>
              </a:cxn>
              <a:cxn ang="0">
                <a:pos x="715" y="64"/>
              </a:cxn>
              <a:cxn ang="0">
                <a:pos x="710" y="68"/>
              </a:cxn>
              <a:cxn ang="0">
                <a:pos x="704" y="69"/>
              </a:cxn>
              <a:cxn ang="0">
                <a:pos x="698" y="70"/>
              </a:cxn>
              <a:cxn ang="0">
                <a:pos x="31" y="70"/>
              </a:cxn>
              <a:cxn ang="0">
                <a:pos x="31" y="70"/>
              </a:cxn>
              <a:cxn ang="0">
                <a:pos x="25" y="69"/>
              </a:cxn>
              <a:cxn ang="0">
                <a:pos x="19" y="68"/>
              </a:cxn>
              <a:cxn ang="0">
                <a:pos x="14" y="64"/>
              </a:cxn>
              <a:cxn ang="0">
                <a:pos x="10" y="60"/>
              </a:cxn>
              <a:cxn ang="0">
                <a:pos x="6" y="54"/>
              </a:cxn>
              <a:cxn ang="0">
                <a:pos x="3" y="49"/>
              </a:cxn>
              <a:cxn ang="0">
                <a:pos x="0" y="42"/>
              </a:cxn>
              <a:cxn ang="0">
                <a:pos x="0" y="35"/>
              </a:cxn>
              <a:cxn ang="0">
                <a:pos x="0" y="35"/>
              </a:cxn>
              <a:cxn ang="0">
                <a:pos x="0" y="29"/>
              </a:cxn>
              <a:cxn ang="0">
                <a:pos x="3" y="22"/>
              </a:cxn>
              <a:cxn ang="0">
                <a:pos x="6" y="16"/>
              </a:cxn>
              <a:cxn ang="0">
                <a:pos x="10" y="11"/>
              </a:cxn>
              <a:cxn ang="0">
                <a:pos x="14" y="7"/>
              </a:cxn>
              <a:cxn ang="0">
                <a:pos x="19" y="3"/>
              </a:cxn>
              <a:cxn ang="0">
                <a:pos x="25" y="2"/>
              </a:cxn>
              <a:cxn ang="0">
                <a:pos x="31" y="0"/>
              </a:cxn>
              <a:cxn ang="0">
                <a:pos x="698" y="0"/>
              </a:cxn>
              <a:cxn ang="0">
                <a:pos x="698" y="0"/>
              </a:cxn>
              <a:cxn ang="0">
                <a:pos x="704" y="2"/>
              </a:cxn>
              <a:cxn ang="0">
                <a:pos x="710" y="3"/>
              </a:cxn>
              <a:cxn ang="0">
                <a:pos x="715" y="7"/>
              </a:cxn>
              <a:cxn ang="0">
                <a:pos x="720" y="11"/>
              </a:cxn>
              <a:cxn ang="0">
                <a:pos x="724" y="16"/>
              </a:cxn>
              <a:cxn ang="0">
                <a:pos x="727" y="22"/>
              </a:cxn>
              <a:cxn ang="0">
                <a:pos x="728" y="29"/>
              </a:cxn>
              <a:cxn ang="0">
                <a:pos x="729" y="35"/>
              </a:cxn>
              <a:cxn ang="0">
                <a:pos x="729" y="35"/>
              </a:cxn>
            </a:cxnLst>
            <a:rect l="0" t="0" r="r" b="b"/>
            <a:pathLst>
              <a:path w="729" h="70">
                <a:moveTo>
                  <a:pt x="729" y="35"/>
                </a:moveTo>
                <a:lnTo>
                  <a:pt x="729" y="35"/>
                </a:lnTo>
                <a:lnTo>
                  <a:pt x="728" y="42"/>
                </a:lnTo>
                <a:lnTo>
                  <a:pt x="727" y="49"/>
                </a:lnTo>
                <a:lnTo>
                  <a:pt x="724" y="54"/>
                </a:lnTo>
                <a:lnTo>
                  <a:pt x="720" y="60"/>
                </a:lnTo>
                <a:lnTo>
                  <a:pt x="715" y="64"/>
                </a:lnTo>
                <a:lnTo>
                  <a:pt x="710" y="68"/>
                </a:lnTo>
                <a:lnTo>
                  <a:pt x="704" y="69"/>
                </a:lnTo>
                <a:lnTo>
                  <a:pt x="698" y="70"/>
                </a:lnTo>
                <a:lnTo>
                  <a:pt x="31" y="70"/>
                </a:lnTo>
                <a:lnTo>
                  <a:pt x="31" y="70"/>
                </a:lnTo>
                <a:lnTo>
                  <a:pt x="25" y="69"/>
                </a:lnTo>
                <a:lnTo>
                  <a:pt x="19" y="68"/>
                </a:lnTo>
                <a:lnTo>
                  <a:pt x="14" y="64"/>
                </a:lnTo>
                <a:lnTo>
                  <a:pt x="10" y="60"/>
                </a:lnTo>
                <a:lnTo>
                  <a:pt x="6" y="54"/>
                </a:lnTo>
                <a:lnTo>
                  <a:pt x="3" y="49"/>
                </a:lnTo>
                <a:lnTo>
                  <a:pt x="0" y="42"/>
                </a:lnTo>
                <a:lnTo>
                  <a:pt x="0" y="35"/>
                </a:lnTo>
                <a:lnTo>
                  <a:pt x="0" y="35"/>
                </a:lnTo>
                <a:lnTo>
                  <a:pt x="0" y="29"/>
                </a:lnTo>
                <a:lnTo>
                  <a:pt x="3" y="22"/>
                </a:lnTo>
                <a:lnTo>
                  <a:pt x="6" y="16"/>
                </a:lnTo>
                <a:lnTo>
                  <a:pt x="10" y="11"/>
                </a:lnTo>
                <a:lnTo>
                  <a:pt x="14" y="7"/>
                </a:lnTo>
                <a:lnTo>
                  <a:pt x="19" y="3"/>
                </a:lnTo>
                <a:lnTo>
                  <a:pt x="25" y="2"/>
                </a:lnTo>
                <a:lnTo>
                  <a:pt x="31" y="0"/>
                </a:lnTo>
                <a:lnTo>
                  <a:pt x="698" y="0"/>
                </a:lnTo>
                <a:lnTo>
                  <a:pt x="698" y="0"/>
                </a:lnTo>
                <a:lnTo>
                  <a:pt x="704" y="2"/>
                </a:lnTo>
                <a:lnTo>
                  <a:pt x="710" y="3"/>
                </a:lnTo>
                <a:lnTo>
                  <a:pt x="715" y="7"/>
                </a:lnTo>
                <a:lnTo>
                  <a:pt x="720" y="11"/>
                </a:lnTo>
                <a:lnTo>
                  <a:pt x="724" y="16"/>
                </a:lnTo>
                <a:lnTo>
                  <a:pt x="727" y="22"/>
                </a:lnTo>
                <a:lnTo>
                  <a:pt x="728" y="29"/>
                </a:lnTo>
                <a:lnTo>
                  <a:pt x="729" y="35"/>
                </a:lnTo>
                <a:lnTo>
                  <a:pt x="729" y="35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19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3"/>
          <p:cNvSpPr/>
          <p:nvPr/>
        </p:nvSpPr>
        <p:spPr bwMode="auto">
          <a:xfrm>
            <a:off x="2625725" y="4868863"/>
            <a:ext cx="1136650" cy="106362"/>
          </a:xfrm>
          <a:custGeom>
            <a:avLst/>
            <a:gdLst/>
            <a:ahLst/>
            <a:cxnLst>
              <a:cxn ang="0">
                <a:pos x="740" y="35"/>
              </a:cxn>
              <a:cxn ang="0">
                <a:pos x="740" y="35"/>
              </a:cxn>
              <a:cxn ang="0">
                <a:pos x="738" y="42"/>
              </a:cxn>
              <a:cxn ang="0">
                <a:pos x="737" y="48"/>
              </a:cxn>
              <a:cxn ang="0">
                <a:pos x="734" y="54"/>
              </a:cxn>
              <a:cxn ang="0">
                <a:pos x="730" y="59"/>
              </a:cxn>
              <a:cxn ang="0">
                <a:pos x="725" y="63"/>
              </a:cxn>
              <a:cxn ang="0">
                <a:pos x="720" y="66"/>
              </a:cxn>
              <a:cxn ang="0">
                <a:pos x="714" y="69"/>
              </a:cxn>
              <a:cxn ang="0">
                <a:pos x="707" y="70"/>
              </a:cxn>
              <a:cxn ang="0">
                <a:pos x="31" y="70"/>
              </a:cxn>
              <a:cxn ang="0">
                <a:pos x="31" y="70"/>
              </a:cxn>
              <a:cxn ang="0">
                <a:pos x="26" y="69"/>
              </a:cxn>
              <a:cxn ang="0">
                <a:pos x="19" y="66"/>
              </a:cxn>
              <a:cxn ang="0">
                <a:pos x="13" y="63"/>
              </a:cxn>
              <a:cxn ang="0">
                <a:pos x="9" y="59"/>
              </a:cxn>
              <a:cxn ang="0">
                <a:pos x="5" y="54"/>
              </a:cxn>
              <a:cxn ang="0">
                <a:pos x="3" y="48"/>
              </a:cxn>
              <a:cxn ang="0">
                <a:pos x="0" y="42"/>
              </a:cxn>
              <a:cxn ang="0">
                <a:pos x="0" y="35"/>
              </a:cxn>
              <a:cxn ang="0">
                <a:pos x="0" y="35"/>
              </a:cxn>
              <a:cxn ang="0">
                <a:pos x="0" y="28"/>
              </a:cxn>
              <a:cxn ang="0">
                <a:pos x="3" y="21"/>
              </a:cxn>
              <a:cxn ang="0">
                <a:pos x="5" y="15"/>
              </a:cxn>
              <a:cxn ang="0">
                <a:pos x="9" y="11"/>
              </a:cxn>
              <a:cxn ang="0">
                <a:pos x="13" y="5"/>
              </a:cxn>
              <a:cxn ang="0">
                <a:pos x="19" y="3"/>
              </a:cxn>
              <a:cxn ang="0">
                <a:pos x="26" y="1"/>
              </a:cxn>
              <a:cxn ang="0">
                <a:pos x="31" y="0"/>
              </a:cxn>
              <a:cxn ang="0">
                <a:pos x="707" y="0"/>
              </a:cxn>
              <a:cxn ang="0">
                <a:pos x="707" y="0"/>
              </a:cxn>
              <a:cxn ang="0">
                <a:pos x="714" y="1"/>
              </a:cxn>
              <a:cxn ang="0">
                <a:pos x="720" y="3"/>
              </a:cxn>
              <a:cxn ang="0">
                <a:pos x="725" y="5"/>
              </a:cxn>
              <a:cxn ang="0">
                <a:pos x="730" y="11"/>
              </a:cxn>
              <a:cxn ang="0">
                <a:pos x="734" y="15"/>
              </a:cxn>
              <a:cxn ang="0">
                <a:pos x="737" y="21"/>
              </a:cxn>
              <a:cxn ang="0">
                <a:pos x="738" y="28"/>
              </a:cxn>
              <a:cxn ang="0">
                <a:pos x="740" y="35"/>
              </a:cxn>
              <a:cxn ang="0">
                <a:pos x="740" y="35"/>
              </a:cxn>
            </a:cxnLst>
            <a:rect l="0" t="0" r="r" b="b"/>
            <a:pathLst>
              <a:path w="740" h="70">
                <a:moveTo>
                  <a:pt x="740" y="35"/>
                </a:moveTo>
                <a:lnTo>
                  <a:pt x="740" y="35"/>
                </a:lnTo>
                <a:lnTo>
                  <a:pt x="738" y="42"/>
                </a:lnTo>
                <a:lnTo>
                  <a:pt x="737" y="48"/>
                </a:lnTo>
                <a:lnTo>
                  <a:pt x="734" y="54"/>
                </a:lnTo>
                <a:lnTo>
                  <a:pt x="730" y="59"/>
                </a:lnTo>
                <a:lnTo>
                  <a:pt x="725" y="63"/>
                </a:lnTo>
                <a:lnTo>
                  <a:pt x="720" y="66"/>
                </a:lnTo>
                <a:lnTo>
                  <a:pt x="714" y="69"/>
                </a:lnTo>
                <a:lnTo>
                  <a:pt x="707" y="70"/>
                </a:lnTo>
                <a:lnTo>
                  <a:pt x="31" y="70"/>
                </a:lnTo>
                <a:lnTo>
                  <a:pt x="31" y="70"/>
                </a:lnTo>
                <a:lnTo>
                  <a:pt x="26" y="69"/>
                </a:lnTo>
                <a:lnTo>
                  <a:pt x="19" y="66"/>
                </a:lnTo>
                <a:lnTo>
                  <a:pt x="13" y="63"/>
                </a:lnTo>
                <a:lnTo>
                  <a:pt x="9" y="59"/>
                </a:lnTo>
                <a:lnTo>
                  <a:pt x="5" y="54"/>
                </a:lnTo>
                <a:lnTo>
                  <a:pt x="3" y="48"/>
                </a:lnTo>
                <a:lnTo>
                  <a:pt x="0" y="42"/>
                </a:lnTo>
                <a:lnTo>
                  <a:pt x="0" y="35"/>
                </a:lnTo>
                <a:lnTo>
                  <a:pt x="0" y="35"/>
                </a:lnTo>
                <a:lnTo>
                  <a:pt x="0" y="28"/>
                </a:lnTo>
                <a:lnTo>
                  <a:pt x="3" y="21"/>
                </a:lnTo>
                <a:lnTo>
                  <a:pt x="5" y="15"/>
                </a:lnTo>
                <a:lnTo>
                  <a:pt x="9" y="11"/>
                </a:lnTo>
                <a:lnTo>
                  <a:pt x="13" y="5"/>
                </a:lnTo>
                <a:lnTo>
                  <a:pt x="19" y="3"/>
                </a:lnTo>
                <a:lnTo>
                  <a:pt x="26" y="1"/>
                </a:lnTo>
                <a:lnTo>
                  <a:pt x="31" y="0"/>
                </a:lnTo>
                <a:lnTo>
                  <a:pt x="707" y="0"/>
                </a:lnTo>
                <a:lnTo>
                  <a:pt x="707" y="0"/>
                </a:lnTo>
                <a:lnTo>
                  <a:pt x="714" y="1"/>
                </a:lnTo>
                <a:lnTo>
                  <a:pt x="720" y="3"/>
                </a:lnTo>
                <a:lnTo>
                  <a:pt x="725" y="5"/>
                </a:lnTo>
                <a:lnTo>
                  <a:pt x="730" y="11"/>
                </a:lnTo>
                <a:lnTo>
                  <a:pt x="734" y="15"/>
                </a:lnTo>
                <a:lnTo>
                  <a:pt x="737" y="21"/>
                </a:lnTo>
                <a:lnTo>
                  <a:pt x="738" y="28"/>
                </a:lnTo>
                <a:lnTo>
                  <a:pt x="740" y="35"/>
                </a:lnTo>
                <a:lnTo>
                  <a:pt x="740" y="35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19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/>
        </p:nvSpPr>
        <p:spPr bwMode="auto">
          <a:xfrm>
            <a:off x="2782888" y="1465263"/>
            <a:ext cx="1731962" cy="1100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4" y="712"/>
              </a:cxn>
              <a:cxn ang="0">
                <a:pos x="909" y="250"/>
              </a:cxn>
              <a:cxn ang="0">
                <a:pos x="419" y="0"/>
              </a:cxn>
              <a:cxn ang="0">
                <a:pos x="0" y="0"/>
              </a:cxn>
            </a:cxnLst>
            <a:rect l="0" t="0" r="r" b="b"/>
            <a:pathLst>
              <a:path w="1124" h="712">
                <a:moveTo>
                  <a:pt x="0" y="0"/>
                </a:moveTo>
                <a:lnTo>
                  <a:pt x="1124" y="712"/>
                </a:lnTo>
                <a:lnTo>
                  <a:pt x="909" y="250"/>
                </a:lnTo>
                <a:lnTo>
                  <a:pt x="419" y="0"/>
                </a:lnTo>
                <a:lnTo>
                  <a:pt x="0" y="0"/>
                </a:lnTo>
                <a:close/>
              </a:path>
            </a:pathLst>
          </a:custGeom>
          <a:solidFill>
            <a:srgbClr val="5AB1C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19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6"/>
          <p:cNvSpPr/>
          <p:nvPr/>
        </p:nvSpPr>
        <p:spPr bwMode="auto">
          <a:xfrm>
            <a:off x="1892300" y="2362200"/>
            <a:ext cx="2622550" cy="769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04" y="214"/>
              </a:cxn>
              <a:cxn ang="0">
                <a:pos x="1687" y="447"/>
              </a:cxn>
              <a:cxn ang="0">
                <a:pos x="0" y="502"/>
              </a:cxn>
              <a:cxn ang="0">
                <a:pos x="0" y="0"/>
              </a:cxn>
            </a:cxnLst>
            <a:rect l="0" t="0" r="r" b="b"/>
            <a:pathLst>
              <a:path w="1704" h="502">
                <a:moveTo>
                  <a:pt x="0" y="0"/>
                </a:moveTo>
                <a:lnTo>
                  <a:pt x="1704" y="214"/>
                </a:lnTo>
                <a:lnTo>
                  <a:pt x="1687" y="447"/>
                </a:lnTo>
                <a:lnTo>
                  <a:pt x="0" y="502"/>
                </a:lnTo>
                <a:lnTo>
                  <a:pt x="0" y="0"/>
                </a:lnTo>
                <a:close/>
              </a:path>
            </a:pathLst>
          </a:custGeom>
          <a:solidFill>
            <a:srgbClr val="5AB1C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19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7"/>
          <p:cNvSpPr/>
          <p:nvPr/>
        </p:nvSpPr>
        <p:spPr bwMode="auto">
          <a:xfrm>
            <a:off x="2090738" y="1854200"/>
            <a:ext cx="2424112" cy="1901825"/>
          </a:xfrm>
          <a:custGeom>
            <a:avLst/>
            <a:gdLst/>
            <a:ahLst/>
            <a:cxnLst>
              <a:cxn ang="0">
                <a:pos x="1358" y="0"/>
              </a:cxn>
              <a:cxn ang="0">
                <a:pos x="0" y="1130"/>
              </a:cxn>
              <a:cxn ang="0">
                <a:pos x="60" y="1238"/>
              </a:cxn>
              <a:cxn ang="0">
                <a:pos x="1573" y="462"/>
              </a:cxn>
              <a:cxn ang="0">
                <a:pos x="1358" y="0"/>
              </a:cxn>
            </a:cxnLst>
            <a:rect l="0" t="0" r="r" b="b"/>
            <a:pathLst>
              <a:path w="1573" h="1238">
                <a:moveTo>
                  <a:pt x="1358" y="0"/>
                </a:moveTo>
                <a:lnTo>
                  <a:pt x="0" y="1130"/>
                </a:lnTo>
                <a:lnTo>
                  <a:pt x="60" y="1238"/>
                </a:lnTo>
                <a:lnTo>
                  <a:pt x="1573" y="462"/>
                </a:lnTo>
                <a:lnTo>
                  <a:pt x="1358" y="0"/>
                </a:lnTo>
                <a:close/>
              </a:path>
            </a:pathLst>
          </a:custGeom>
          <a:solidFill>
            <a:srgbClr val="CF2323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19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19"/>
          <p:cNvSpPr/>
          <p:nvPr/>
        </p:nvSpPr>
        <p:spPr bwMode="auto">
          <a:xfrm>
            <a:off x="2090738" y="3589338"/>
            <a:ext cx="1952625" cy="781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67" y="270"/>
              </a:cxn>
              <a:cxn ang="0">
                <a:pos x="1194" y="506"/>
              </a:cxn>
              <a:cxn ang="0">
                <a:pos x="60" y="108"/>
              </a:cxn>
              <a:cxn ang="0">
                <a:pos x="0" y="0"/>
              </a:cxn>
            </a:cxnLst>
            <a:rect l="0" t="0" r="r" b="b"/>
            <a:pathLst>
              <a:path w="1267" h="506">
                <a:moveTo>
                  <a:pt x="0" y="0"/>
                </a:moveTo>
                <a:lnTo>
                  <a:pt x="1267" y="270"/>
                </a:lnTo>
                <a:lnTo>
                  <a:pt x="1194" y="506"/>
                </a:lnTo>
                <a:lnTo>
                  <a:pt x="60" y="108"/>
                </a:lnTo>
                <a:lnTo>
                  <a:pt x="0" y="0"/>
                </a:lnTo>
                <a:close/>
              </a:path>
            </a:pathLst>
          </a:custGeom>
          <a:solidFill>
            <a:srgbClr val="5AB1C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19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20"/>
          <p:cNvSpPr/>
          <p:nvPr/>
        </p:nvSpPr>
        <p:spPr bwMode="auto">
          <a:xfrm>
            <a:off x="2363788" y="2689225"/>
            <a:ext cx="2151062" cy="1570038"/>
          </a:xfrm>
          <a:custGeom>
            <a:avLst/>
            <a:gdLst/>
            <a:ahLst/>
            <a:cxnLst>
              <a:cxn ang="0">
                <a:pos x="1398" y="0"/>
              </a:cxn>
              <a:cxn ang="0">
                <a:pos x="0" y="902"/>
              </a:cxn>
              <a:cxn ang="0">
                <a:pos x="32" y="1020"/>
              </a:cxn>
              <a:cxn ang="0">
                <a:pos x="1381" y="233"/>
              </a:cxn>
              <a:cxn ang="0">
                <a:pos x="1398" y="0"/>
              </a:cxn>
            </a:cxnLst>
            <a:rect l="0" t="0" r="r" b="b"/>
            <a:pathLst>
              <a:path w="1398" h="1020">
                <a:moveTo>
                  <a:pt x="1398" y="0"/>
                </a:moveTo>
                <a:lnTo>
                  <a:pt x="0" y="902"/>
                </a:lnTo>
                <a:lnTo>
                  <a:pt x="32" y="1020"/>
                </a:lnTo>
                <a:lnTo>
                  <a:pt x="1381" y="233"/>
                </a:lnTo>
                <a:lnTo>
                  <a:pt x="1398" y="0"/>
                </a:lnTo>
                <a:close/>
              </a:path>
            </a:pathLst>
          </a:custGeom>
          <a:solidFill>
            <a:srgbClr val="CF2323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19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22"/>
          <p:cNvSpPr/>
          <p:nvPr/>
        </p:nvSpPr>
        <p:spPr bwMode="auto">
          <a:xfrm>
            <a:off x="2363788" y="4078288"/>
            <a:ext cx="1471612" cy="688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7" y="380"/>
              </a:cxn>
              <a:cxn ang="0">
                <a:pos x="905" y="447"/>
              </a:cxn>
              <a:cxn ang="0">
                <a:pos x="32" y="118"/>
              </a:cxn>
              <a:cxn ang="0">
                <a:pos x="0" y="0"/>
              </a:cxn>
            </a:cxnLst>
            <a:rect l="0" t="0" r="r" b="b"/>
            <a:pathLst>
              <a:path w="957" h="447">
                <a:moveTo>
                  <a:pt x="0" y="0"/>
                </a:moveTo>
                <a:lnTo>
                  <a:pt x="957" y="380"/>
                </a:lnTo>
                <a:lnTo>
                  <a:pt x="905" y="447"/>
                </a:lnTo>
                <a:lnTo>
                  <a:pt x="32" y="118"/>
                </a:lnTo>
                <a:lnTo>
                  <a:pt x="0" y="0"/>
                </a:lnTo>
                <a:close/>
              </a:path>
            </a:pathLst>
          </a:custGeom>
          <a:solidFill>
            <a:srgbClr val="5AB1C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19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3"/>
          <p:cNvSpPr/>
          <p:nvPr/>
        </p:nvSpPr>
        <p:spPr bwMode="auto">
          <a:xfrm>
            <a:off x="1892300" y="1465263"/>
            <a:ext cx="1536700" cy="166687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0" y="581"/>
              </a:cxn>
              <a:cxn ang="0">
                <a:pos x="0" y="1083"/>
              </a:cxn>
              <a:cxn ang="0">
                <a:pos x="999" y="0"/>
              </a:cxn>
              <a:cxn ang="0">
                <a:pos x="580" y="0"/>
              </a:cxn>
            </a:cxnLst>
            <a:rect l="0" t="0" r="r" b="b"/>
            <a:pathLst>
              <a:path w="999" h="1083">
                <a:moveTo>
                  <a:pt x="580" y="0"/>
                </a:moveTo>
                <a:lnTo>
                  <a:pt x="0" y="581"/>
                </a:lnTo>
                <a:lnTo>
                  <a:pt x="0" y="1083"/>
                </a:lnTo>
                <a:lnTo>
                  <a:pt x="999" y="0"/>
                </a:lnTo>
                <a:lnTo>
                  <a:pt x="580" y="0"/>
                </a:lnTo>
                <a:close/>
              </a:path>
            </a:pathLst>
          </a:custGeom>
          <a:solidFill>
            <a:srgbClr val="CF2323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19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24"/>
          <p:cNvSpPr/>
          <p:nvPr/>
        </p:nvSpPr>
        <p:spPr bwMode="auto">
          <a:xfrm>
            <a:off x="2557463" y="4005263"/>
            <a:ext cx="1485900" cy="762000"/>
          </a:xfrm>
          <a:custGeom>
            <a:avLst/>
            <a:gdLst/>
            <a:ahLst/>
            <a:cxnLst>
              <a:cxn ang="0">
                <a:pos x="61" y="494"/>
              </a:cxn>
              <a:cxn ang="0">
                <a:pos x="893" y="236"/>
              </a:cxn>
              <a:cxn ang="0">
                <a:pos x="966" y="0"/>
              </a:cxn>
              <a:cxn ang="0">
                <a:pos x="0" y="436"/>
              </a:cxn>
              <a:cxn ang="0">
                <a:pos x="61" y="494"/>
              </a:cxn>
            </a:cxnLst>
            <a:rect l="0" t="0" r="r" b="b"/>
            <a:pathLst>
              <a:path w="965" h="493">
                <a:moveTo>
                  <a:pt x="61" y="494"/>
                </a:moveTo>
                <a:lnTo>
                  <a:pt x="893" y="236"/>
                </a:lnTo>
                <a:lnTo>
                  <a:pt x="966" y="0"/>
                </a:lnTo>
                <a:lnTo>
                  <a:pt x="0" y="436"/>
                </a:lnTo>
                <a:lnTo>
                  <a:pt x="61" y="494"/>
                </a:lnTo>
                <a:close/>
              </a:path>
            </a:pathLst>
          </a:custGeom>
          <a:solidFill>
            <a:srgbClr val="CF2323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19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25"/>
          <p:cNvSpPr/>
          <p:nvPr/>
        </p:nvSpPr>
        <p:spPr bwMode="auto">
          <a:xfrm>
            <a:off x="2557463" y="4665663"/>
            <a:ext cx="1277937" cy="101600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31" y="0"/>
              </a:cxn>
              <a:cxn ang="0">
                <a:pos x="779" y="67"/>
              </a:cxn>
              <a:cxn ang="0">
                <a:pos x="61" y="67"/>
              </a:cxn>
              <a:cxn ang="0">
                <a:pos x="0" y="9"/>
              </a:cxn>
            </a:cxnLst>
            <a:rect l="0" t="0" r="r" b="b"/>
            <a:pathLst>
              <a:path w="831" h="67">
                <a:moveTo>
                  <a:pt x="0" y="9"/>
                </a:moveTo>
                <a:lnTo>
                  <a:pt x="831" y="0"/>
                </a:lnTo>
                <a:lnTo>
                  <a:pt x="779" y="67"/>
                </a:lnTo>
                <a:lnTo>
                  <a:pt x="61" y="67"/>
                </a:lnTo>
                <a:lnTo>
                  <a:pt x="0" y="9"/>
                </a:lnTo>
                <a:close/>
              </a:path>
            </a:pathLst>
          </a:custGeom>
          <a:solidFill>
            <a:srgbClr val="CF2323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19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Oval 22"/>
          <p:cNvSpPr/>
          <p:nvPr/>
        </p:nvSpPr>
        <p:spPr>
          <a:xfrm>
            <a:off x="6005513" y="1343025"/>
            <a:ext cx="922337" cy="923925"/>
          </a:xfrm>
          <a:prstGeom prst="ellipse">
            <a:avLst/>
          </a:prstGeom>
          <a:solidFill>
            <a:srgbClr val="CF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54419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21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25"/>
          <p:cNvSpPr/>
          <p:nvPr/>
        </p:nvSpPr>
        <p:spPr>
          <a:xfrm>
            <a:off x="6005513" y="2649538"/>
            <a:ext cx="922337" cy="923925"/>
          </a:xfrm>
          <a:prstGeom prst="ellipse">
            <a:avLst/>
          </a:prstGeom>
          <a:solidFill>
            <a:srgbClr val="5AB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54419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2150">
              <a:solidFill>
                <a:srgbClr val="0A6C7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27"/>
          <p:cNvSpPr/>
          <p:nvPr/>
        </p:nvSpPr>
        <p:spPr>
          <a:xfrm>
            <a:off x="6005513" y="3956050"/>
            <a:ext cx="922337" cy="923925"/>
          </a:xfrm>
          <a:prstGeom prst="ellipse">
            <a:avLst/>
          </a:prstGeom>
          <a:solidFill>
            <a:srgbClr val="CF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54419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21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7"/>
          <p:cNvSpPr>
            <a:spLocks noChangeArrowheads="1"/>
          </p:cNvSpPr>
          <p:nvPr/>
        </p:nvSpPr>
        <p:spPr bwMode="auto">
          <a:xfrm>
            <a:off x="6257925" y="1490663"/>
            <a:ext cx="481013" cy="565150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2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419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15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82"/>
          <p:cNvSpPr>
            <a:spLocks noChangeArrowheads="1"/>
          </p:cNvSpPr>
          <p:nvPr/>
        </p:nvSpPr>
        <p:spPr bwMode="auto">
          <a:xfrm>
            <a:off x="6210300" y="4195763"/>
            <a:ext cx="528638" cy="471487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3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419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15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102"/>
          <p:cNvSpPr>
            <a:spLocks noChangeArrowheads="1"/>
          </p:cNvSpPr>
          <p:nvPr/>
        </p:nvSpPr>
        <p:spPr bwMode="auto">
          <a:xfrm>
            <a:off x="6210300" y="2905125"/>
            <a:ext cx="528638" cy="471488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419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15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29463" y="1530350"/>
            <a:ext cx="3592512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6660">
              <a:lnSpc>
                <a:spcPct val="120000"/>
              </a:lnSpc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129463" y="2771775"/>
            <a:ext cx="3592512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6660">
              <a:lnSpc>
                <a:spcPct val="120000"/>
              </a:lnSpc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129463" y="4021138"/>
            <a:ext cx="3592512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6660">
              <a:lnSpc>
                <a:spcPct val="120000"/>
              </a:lnSpc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7"/>
          <p:cNvSpPr/>
          <p:nvPr/>
        </p:nvSpPr>
        <p:spPr bwMode="auto">
          <a:xfrm>
            <a:off x="6005513" y="5126038"/>
            <a:ext cx="923925" cy="923925"/>
          </a:xfrm>
          <a:prstGeom prst="ellipse">
            <a:avLst/>
          </a:prstGeom>
          <a:solidFill>
            <a:srgbClr val="5AB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54419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21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7146925" y="5264150"/>
            <a:ext cx="3592513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6660">
              <a:lnSpc>
                <a:spcPct val="120000"/>
              </a:lnSpc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82"/>
          <p:cNvSpPr>
            <a:spLocks noChangeArrowheads="1"/>
          </p:cNvSpPr>
          <p:nvPr/>
        </p:nvSpPr>
        <p:spPr bwMode="auto">
          <a:xfrm>
            <a:off x="6240463" y="5351463"/>
            <a:ext cx="527050" cy="471487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3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419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15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48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33" y="1615234"/>
            <a:ext cx="6480048" cy="2404316"/>
          </a:xfrm>
          <a:prstGeom prst="rect">
            <a:avLst/>
          </a:prstGeom>
          <a:solidFill>
            <a:srgbClr val="9ACB4E"/>
          </a:solidFill>
        </p:spPr>
      </p:pic>
      <p:sp>
        <p:nvSpPr>
          <p:cNvPr id="3" name="Rectangle 66"/>
          <p:cNvSpPr>
            <a:spLocks noChangeAspect="1"/>
          </p:cNvSpPr>
          <p:nvPr/>
        </p:nvSpPr>
        <p:spPr>
          <a:xfrm>
            <a:off x="955433" y="4017615"/>
            <a:ext cx="2160016" cy="1933243"/>
          </a:xfrm>
          <a:prstGeom prst="rect">
            <a:avLst/>
          </a:prstGeom>
          <a:solidFill>
            <a:srgbClr val="CF232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8800" b="1">
                <a:latin typeface="Arial" panose="020B0604020202020204" pitchFamily="34" charset="0"/>
                <a:ea typeface="微软雅黑" panose="020B0503020204020204" pitchFamily="34" charset="-122"/>
              </a:rPr>
              <a:t>01</a:t>
            </a:r>
            <a:endParaRPr lang="en-US" sz="8800" b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Rectangle 72"/>
          <p:cNvSpPr>
            <a:spLocks noChangeAspect="1"/>
          </p:cNvSpPr>
          <p:nvPr/>
        </p:nvSpPr>
        <p:spPr>
          <a:xfrm>
            <a:off x="3115449" y="4017615"/>
            <a:ext cx="4320032" cy="1933243"/>
          </a:xfrm>
          <a:prstGeom prst="rect">
            <a:avLst/>
          </a:prstGeom>
          <a:solidFill>
            <a:srgbClr val="5AB1C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Donut 18"/>
          <p:cNvSpPr/>
          <p:nvPr/>
        </p:nvSpPr>
        <p:spPr>
          <a:xfrm>
            <a:off x="7811385" y="4468869"/>
            <a:ext cx="1032423" cy="1032422"/>
          </a:xfrm>
          <a:prstGeom prst="donut">
            <a:avLst/>
          </a:prstGeom>
          <a:solidFill>
            <a:srgbClr val="5AB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Block Arc 19"/>
          <p:cNvSpPr/>
          <p:nvPr/>
        </p:nvSpPr>
        <p:spPr>
          <a:xfrm>
            <a:off x="7811385" y="4468025"/>
            <a:ext cx="1032423" cy="1032422"/>
          </a:xfrm>
          <a:prstGeom prst="blockArc">
            <a:avLst>
              <a:gd name="adj1" fmla="val 16263629"/>
              <a:gd name="adj2" fmla="val 11977234"/>
              <a:gd name="adj3" fmla="val 24803"/>
            </a:avLst>
          </a:prstGeom>
          <a:solidFill>
            <a:srgbClr val="CF232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Text Placeholder 33"/>
          <p:cNvSpPr txBox="1"/>
          <p:nvPr/>
        </p:nvSpPr>
        <p:spPr>
          <a:xfrm flipH="1">
            <a:off x="9020355" y="4669354"/>
            <a:ext cx="691375" cy="378443"/>
          </a:xfrm>
          <a:prstGeom prst="rect">
            <a:avLst/>
          </a:prstGeom>
          <a:noFill/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78%</a:t>
            </a:r>
          </a:p>
        </p:txBody>
      </p:sp>
      <p:sp>
        <p:nvSpPr>
          <p:cNvPr id="8" name="Text Placeholder 32"/>
          <p:cNvSpPr txBox="1"/>
          <p:nvPr/>
        </p:nvSpPr>
        <p:spPr>
          <a:xfrm flipH="1">
            <a:off x="9020355" y="5064639"/>
            <a:ext cx="691375" cy="29835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Donut 23"/>
          <p:cNvSpPr/>
          <p:nvPr/>
        </p:nvSpPr>
        <p:spPr>
          <a:xfrm>
            <a:off x="10078796" y="4468025"/>
            <a:ext cx="1032423" cy="1032422"/>
          </a:xfrm>
          <a:prstGeom prst="donut">
            <a:avLst/>
          </a:prstGeom>
          <a:solidFill>
            <a:srgbClr val="5AB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Block Arc 24"/>
          <p:cNvSpPr/>
          <p:nvPr/>
        </p:nvSpPr>
        <p:spPr>
          <a:xfrm>
            <a:off x="10078796" y="4468025"/>
            <a:ext cx="1032423" cy="1032422"/>
          </a:xfrm>
          <a:prstGeom prst="blockArc">
            <a:avLst>
              <a:gd name="adj1" fmla="val 16263629"/>
              <a:gd name="adj2" fmla="val 9936357"/>
              <a:gd name="adj3" fmla="val 24736"/>
            </a:avLst>
          </a:prstGeom>
          <a:solidFill>
            <a:srgbClr val="CF232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Text Placeholder 33"/>
          <p:cNvSpPr txBox="1"/>
          <p:nvPr/>
        </p:nvSpPr>
        <p:spPr>
          <a:xfrm flipH="1">
            <a:off x="11310855" y="4669354"/>
            <a:ext cx="691375" cy="378443"/>
          </a:xfrm>
          <a:prstGeom prst="rect">
            <a:avLst/>
          </a:prstGeom>
          <a:noFill/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78%</a:t>
            </a:r>
          </a:p>
        </p:txBody>
      </p:sp>
      <p:sp>
        <p:nvSpPr>
          <p:cNvPr id="12" name="Text Placeholder 32"/>
          <p:cNvSpPr txBox="1"/>
          <p:nvPr/>
        </p:nvSpPr>
        <p:spPr>
          <a:xfrm flipH="1">
            <a:off x="11310855" y="5064639"/>
            <a:ext cx="691375" cy="29835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7811385" y="1972389"/>
            <a:ext cx="200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Gill Sans" pitchFamily="2" charset="0"/>
              </a:rPr>
              <a:t>单击编辑标题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3455793" y="4540153"/>
            <a:ext cx="3567782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单击此处编辑您要的内容。更多作品请在风云网搜索：风云办公单击此处编辑您要的内容。更多作品请在风云网搜索：风云办公单击此处编辑您要的内容。更多作品请在风云网搜索：风云办公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03830" y="2476635"/>
            <a:ext cx="3567782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单击此处编辑您要的内容。更多作品请在风云网搜索：风云办公单击此处编辑您要的内容。更多作品请在风云网搜索：风云办公单击此处编辑您要的内容。更多作品请在风云网搜索：风云办公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9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>
            <a:off x="5032408" y="1469335"/>
            <a:ext cx="2127183" cy="1671287"/>
          </a:xfrm>
          <a:prstGeom prst="hexagon">
            <a:avLst/>
          </a:prstGeom>
          <a:solidFill>
            <a:srgbClr val="CF23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2"/>
          <p:cNvSpPr txBox="1">
            <a:spLocks noChangeArrowheads="1"/>
          </p:cNvSpPr>
          <p:nvPr/>
        </p:nvSpPr>
        <p:spPr bwMode="auto">
          <a:xfrm>
            <a:off x="5307607" y="1582052"/>
            <a:ext cx="1576787" cy="144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8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45"/>
          <p:cNvSpPr txBox="1">
            <a:spLocks noChangeArrowheads="1"/>
          </p:cNvSpPr>
          <p:nvPr/>
        </p:nvSpPr>
        <p:spPr bwMode="auto">
          <a:xfrm>
            <a:off x="2581275" y="3611563"/>
            <a:ext cx="70294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7" name="文本框 46"/>
          <p:cNvSpPr txBox="1">
            <a:spLocks noChangeArrowheads="1"/>
          </p:cNvSpPr>
          <p:nvPr/>
        </p:nvSpPr>
        <p:spPr bwMode="auto">
          <a:xfrm>
            <a:off x="3241675" y="4864100"/>
            <a:ext cx="21066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添加小标题１</a:t>
            </a:r>
          </a:p>
        </p:txBody>
      </p:sp>
      <p:sp>
        <p:nvSpPr>
          <p:cNvPr id="8" name="文本框 47"/>
          <p:cNvSpPr txBox="1">
            <a:spLocks noChangeArrowheads="1"/>
          </p:cNvSpPr>
          <p:nvPr/>
        </p:nvSpPr>
        <p:spPr bwMode="auto">
          <a:xfrm>
            <a:off x="6756400" y="4864100"/>
            <a:ext cx="21066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添加小标题２</a:t>
            </a:r>
          </a:p>
        </p:txBody>
      </p:sp>
      <p:sp>
        <p:nvSpPr>
          <p:cNvPr id="9" name="文本框 48"/>
          <p:cNvSpPr txBox="1">
            <a:spLocks noChangeArrowheads="1"/>
          </p:cNvSpPr>
          <p:nvPr/>
        </p:nvSpPr>
        <p:spPr bwMode="auto">
          <a:xfrm>
            <a:off x="3241675" y="5454650"/>
            <a:ext cx="210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添加小标题３</a:t>
            </a:r>
          </a:p>
        </p:txBody>
      </p:sp>
      <p:sp>
        <p:nvSpPr>
          <p:cNvPr id="10" name="文本框 49"/>
          <p:cNvSpPr txBox="1">
            <a:spLocks noChangeArrowheads="1"/>
          </p:cNvSpPr>
          <p:nvPr/>
        </p:nvSpPr>
        <p:spPr bwMode="auto">
          <a:xfrm>
            <a:off x="6756400" y="5454650"/>
            <a:ext cx="210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添加小标题４</a:t>
            </a:r>
          </a:p>
        </p:txBody>
      </p:sp>
    </p:spTree>
  </p:cSld>
  <p:clrMapOvr>
    <a:masterClrMapping/>
  </p:clrMapOvr>
  <p:transition advClick="0" advTm="2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48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30413" y="4906963"/>
            <a:ext cx="1727200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框 16"/>
          <p:cNvSpPr txBox="1">
            <a:spLocks noChangeArrowheads="1"/>
          </p:cNvSpPr>
          <p:nvPr/>
        </p:nvSpPr>
        <p:spPr bwMode="auto">
          <a:xfrm>
            <a:off x="2108200" y="5038725"/>
            <a:ext cx="55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7"/>
          <p:cNvSpPr txBox="1">
            <a:spLocks noChangeArrowheads="1"/>
          </p:cNvSpPr>
          <p:nvPr/>
        </p:nvSpPr>
        <p:spPr bwMode="auto">
          <a:xfrm>
            <a:off x="2611438" y="5100638"/>
            <a:ext cx="1176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200275" y="5526088"/>
            <a:ext cx="1320800" cy="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/>
          <p:nvPr/>
        </p:nvSpPr>
        <p:spPr bwMode="auto">
          <a:xfrm>
            <a:off x="2147888" y="5592763"/>
            <a:ext cx="15446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95763" y="4906963"/>
            <a:ext cx="1727200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文本框 21"/>
          <p:cNvSpPr txBox="1">
            <a:spLocks noChangeArrowheads="1"/>
          </p:cNvSpPr>
          <p:nvPr/>
        </p:nvSpPr>
        <p:spPr bwMode="auto">
          <a:xfrm>
            <a:off x="4273550" y="5038725"/>
            <a:ext cx="55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22"/>
          <p:cNvSpPr txBox="1">
            <a:spLocks noChangeArrowheads="1"/>
          </p:cNvSpPr>
          <p:nvPr/>
        </p:nvSpPr>
        <p:spPr bwMode="auto">
          <a:xfrm>
            <a:off x="4776788" y="5100638"/>
            <a:ext cx="1176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365625" y="5526088"/>
            <a:ext cx="1320800" cy="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 bwMode="auto">
          <a:xfrm>
            <a:off x="4311650" y="5592763"/>
            <a:ext cx="15446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10313" y="4906963"/>
            <a:ext cx="1727200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6389688" y="5038725"/>
            <a:ext cx="55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7"/>
          <p:cNvSpPr txBox="1">
            <a:spLocks noChangeArrowheads="1"/>
          </p:cNvSpPr>
          <p:nvPr/>
        </p:nvSpPr>
        <p:spPr bwMode="auto">
          <a:xfrm>
            <a:off x="6892925" y="5100638"/>
            <a:ext cx="1174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480175" y="5526088"/>
            <a:ext cx="1320800" cy="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/>
          <p:nvPr/>
        </p:nvSpPr>
        <p:spPr bwMode="auto">
          <a:xfrm>
            <a:off x="6427788" y="5592763"/>
            <a:ext cx="15446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96288" y="4906963"/>
            <a:ext cx="1727200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31"/>
          <p:cNvSpPr txBox="1">
            <a:spLocks noChangeArrowheads="1"/>
          </p:cNvSpPr>
          <p:nvPr/>
        </p:nvSpPr>
        <p:spPr bwMode="auto">
          <a:xfrm>
            <a:off x="8474075" y="5038725"/>
            <a:ext cx="55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32"/>
          <p:cNvSpPr txBox="1">
            <a:spLocks noChangeArrowheads="1"/>
          </p:cNvSpPr>
          <p:nvPr/>
        </p:nvSpPr>
        <p:spPr bwMode="auto">
          <a:xfrm>
            <a:off x="8977313" y="5100638"/>
            <a:ext cx="1176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8566150" y="5526088"/>
            <a:ext cx="1320800" cy="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/>
          <p:nvPr/>
        </p:nvSpPr>
        <p:spPr bwMode="auto">
          <a:xfrm>
            <a:off x="8512175" y="5592763"/>
            <a:ext cx="15446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菱形 32"/>
          <p:cNvSpPr/>
          <p:nvPr/>
        </p:nvSpPr>
        <p:spPr>
          <a:xfrm>
            <a:off x="2246313" y="3492500"/>
            <a:ext cx="1155700" cy="1155700"/>
          </a:xfrm>
          <a:prstGeom prst="diamond">
            <a:avLst/>
          </a:prstGeom>
          <a:solidFill>
            <a:schemeClr val="bg2"/>
          </a:solidFill>
          <a:ln>
            <a:noFill/>
          </a:ln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4" name="菱形 33"/>
          <p:cNvSpPr/>
          <p:nvPr/>
        </p:nvSpPr>
        <p:spPr>
          <a:xfrm>
            <a:off x="4200525" y="3024188"/>
            <a:ext cx="1655763" cy="1655762"/>
          </a:xfrm>
          <a:prstGeom prst="diamond">
            <a:avLst/>
          </a:prstGeom>
          <a:solidFill>
            <a:schemeClr val="bg2"/>
          </a:solidFill>
          <a:ln>
            <a:noFill/>
          </a:ln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5" name="菱形 34"/>
          <p:cNvSpPr/>
          <p:nvPr/>
        </p:nvSpPr>
        <p:spPr>
          <a:xfrm>
            <a:off x="8010525" y="1758950"/>
            <a:ext cx="2408238" cy="2408238"/>
          </a:xfrm>
          <a:prstGeom prst="diamond">
            <a:avLst/>
          </a:prstGeom>
          <a:solidFill>
            <a:schemeClr val="bg2"/>
          </a:solidFill>
          <a:ln>
            <a:noFill/>
          </a:ln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6" name="菱形 35"/>
          <p:cNvSpPr/>
          <p:nvPr/>
        </p:nvSpPr>
        <p:spPr>
          <a:xfrm>
            <a:off x="6249988" y="2698750"/>
            <a:ext cx="1892300" cy="1892300"/>
          </a:xfrm>
          <a:prstGeom prst="diamond">
            <a:avLst/>
          </a:prstGeom>
          <a:solidFill>
            <a:schemeClr val="bg2"/>
          </a:solidFill>
          <a:ln>
            <a:noFill/>
          </a:ln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7" name="菱形 36"/>
          <p:cNvSpPr/>
          <p:nvPr/>
        </p:nvSpPr>
        <p:spPr>
          <a:xfrm>
            <a:off x="2455863" y="3702050"/>
            <a:ext cx="736600" cy="736600"/>
          </a:xfrm>
          <a:prstGeom prst="diamond">
            <a:avLst/>
          </a:prstGeom>
          <a:solidFill>
            <a:srgbClr val="CF2323"/>
          </a:solidFill>
          <a:ln>
            <a:noFill/>
          </a:ln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8" name="菱形 37"/>
          <p:cNvSpPr/>
          <p:nvPr/>
        </p:nvSpPr>
        <p:spPr>
          <a:xfrm>
            <a:off x="6491288" y="2932113"/>
            <a:ext cx="1409700" cy="1409700"/>
          </a:xfrm>
          <a:prstGeom prst="diamond">
            <a:avLst/>
          </a:prstGeom>
          <a:solidFill>
            <a:srgbClr val="CF2323"/>
          </a:solidFill>
          <a:ln>
            <a:noFill/>
          </a:ln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11428" cy="905347"/>
          </a:xfrm>
          <a:prstGeom prst="rect">
            <a:avLst/>
          </a:prstGeom>
        </p:spPr>
      </p:pic>
      <p:sp>
        <p:nvSpPr>
          <p:cNvPr id="40" name="文本框 38"/>
          <p:cNvSpPr txBox="1">
            <a:spLocks noChangeArrowheads="1"/>
          </p:cNvSpPr>
          <p:nvPr/>
        </p:nvSpPr>
        <p:spPr bwMode="auto">
          <a:xfrm>
            <a:off x="711429" y="222460"/>
            <a:ext cx="2136775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点此添加您的标题</a:t>
            </a:r>
          </a:p>
        </p:txBody>
      </p:sp>
      <p:sp>
        <p:nvSpPr>
          <p:cNvPr id="41" name="菱形 40"/>
          <p:cNvSpPr/>
          <p:nvPr/>
        </p:nvSpPr>
        <p:spPr>
          <a:xfrm>
            <a:off x="4429919" y="3254481"/>
            <a:ext cx="1205706" cy="1205706"/>
          </a:xfrm>
          <a:prstGeom prst="diamond">
            <a:avLst/>
          </a:prstGeom>
          <a:solidFill>
            <a:srgbClr val="5AB1CF"/>
          </a:solidFill>
          <a:ln>
            <a:noFill/>
          </a:ln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2" name="菱形 41"/>
          <p:cNvSpPr/>
          <p:nvPr/>
        </p:nvSpPr>
        <p:spPr>
          <a:xfrm>
            <a:off x="8342104" y="2105878"/>
            <a:ext cx="1732906" cy="1750143"/>
          </a:xfrm>
          <a:prstGeom prst="diamond">
            <a:avLst/>
          </a:prstGeom>
          <a:solidFill>
            <a:srgbClr val="5AB1CF"/>
          </a:solidFill>
          <a:ln>
            <a:noFill/>
          </a:ln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advClick="0" advTm="2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48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668463" y="3124200"/>
            <a:ext cx="890587" cy="890588"/>
          </a:xfrm>
          <a:prstGeom prst="ellipse">
            <a:avLst/>
          </a:prstGeom>
          <a:solidFill>
            <a:srgbClr val="CF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14550" y="4168775"/>
            <a:ext cx="773113" cy="774700"/>
          </a:xfrm>
          <a:prstGeom prst="ellipse">
            <a:avLst/>
          </a:prstGeom>
          <a:solidFill>
            <a:srgbClr val="CF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2940050" y="4708525"/>
            <a:ext cx="658813" cy="657225"/>
          </a:xfrm>
          <a:prstGeom prst="ellipse">
            <a:avLst/>
          </a:prstGeom>
          <a:solidFill>
            <a:srgbClr val="CF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3787775" y="4978400"/>
            <a:ext cx="552450" cy="552450"/>
          </a:xfrm>
          <a:prstGeom prst="ellipse">
            <a:avLst/>
          </a:prstGeom>
          <a:solidFill>
            <a:srgbClr val="CF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521200" y="4786313"/>
            <a:ext cx="450850" cy="449262"/>
          </a:xfrm>
          <a:prstGeom prst="ellipse">
            <a:avLst/>
          </a:prstGeom>
          <a:solidFill>
            <a:srgbClr val="CF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076825" y="4400550"/>
            <a:ext cx="384175" cy="385763"/>
          </a:xfrm>
          <a:prstGeom prst="ellipse">
            <a:avLst/>
          </a:prstGeom>
          <a:solidFill>
            <a:srgbClr val="CF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321300" y="4064000"/>
            <a:ext cx="279400" cy="279400"/>
          </a:xfrm>
          <a:prstGeom prst="ellipse">
            <a:avLst/>
          </a:prstGeom>
          <a:solidFill>
            <a:srgbClr val="CF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448300" y="3770313"/>
            <a:ext cx="234950" cy="234950"/>
          </a:xfrm>
          <a:prstGeom prst="ellipse">
            <a:avLst/>
          </a:prstGeom>
          <a:solidFill>
            <a:srgbClr val="CF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541963" y="3378200"/>
            <a:ext cx="279400" cy="279400"/>
          </a:xfrm>
          <a:prstGeom prst="ellipse">
            <a:avLst/>
          </a:prstGeom>
          <a:solidFill>
            <a:srgbClr val="CF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681663" y="2887663"/>
            <a:ext cx="385762" cy="384175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067425" y="2305050"/>
            <a:ext cx="449263" cy="44926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653213" y="1728788"/>
            <a:ext cx="552450" cy="550862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412038" y="1398588"/>
            <a:ext cx="658812" cy="658812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394700" y="1617663"/>
            <a:ext cx="774700" cy="773112"/>
          </a:xfrm>
          <a:prstGeom prst="ellipse">
            <a:avLst/>
          </a:prstGeom>
          <a:solidFill>
            <a:srgbClr val="5AB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205913" y="2279650"/>
            <a:ext cx="890587" cy="889000"/>
          </a:xfrm>
          <a:prstGeom prst="ellipse">
            <a:avLst/>
          </a:prstGeom>
          <a:solidFill>
            <a:srgbClr val="5AB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825038" y="3279775"/>
            <a:ext cx="1062037" cy="1063625"/>
          </a:xfrm>
          <a:prstGeom prst="ellipse">
            <a:avLst/>
          </a:prstGeom>
          <a:solidFill>
            <a:srgbClr val="5AB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矩形 17"/>
          <p:cNvSpPr>
            <a:spLocks noChangeArrowheads="1"/>
          </p:cNvSpPr>
          <p:nvPr/>
        </p:nvSpPr>
        <p:spPr bwMode="auto">
          <a:xfrm>
            <a:off x="2957513" y="3629025"/>
            <a:ext cx="18573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18"/>
          <p:cNvSpPr>
            <a:spLocks noChangeArrowheads="1"/>
          </p:cNvSpPr>
          <p:nvPr/>
        </p:nvSpPr>
        <p:spPr bwMode="auto">
          <a:xfrm>
            <a:off x="5757863" y="3562350"/>
            <a:ext cx="1912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19"/>
          <p:cNvSpPr>
            <a:spLocks noChangeArrowheads="1"/>
          </p:cNvSpPr>
          <p:nvPr/>
        </p:nvSpPr>
        <p:spPr bwMode="auto">
          <a:xfrm>
            <a:off x="3744913" y="2449513"/>
            <a:ext cx="1912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0"/>
          <p:cNvSpPr>
            <a:spLocks noChangeArrowheads="1"/>
          </p:cNvSpPr>
          <p:nvPr/>
        </p:nvSpPr>
        <p:spPr bwMode="auto">
          <a:xfrm>
            <a:off x="7304088" y="2449513"/>
            <a:ext cx="1912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729288" y="2895600"/>
            <a:ext cx="384175" cy="385763"/>
          </a:xfrm>
          <a:prstGeom prst="ellipse">
            <a:avLst/>
          </a:prstGeom>
          <a:solidFill>
            <a:srgbClr val="5AB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113463" y="2312988"/>
            <a:ext cx="449262" cy="449262"/>
          </a:xfrm>
          <a:prstGeom prst="ellipse">
            <a:avLst/>
          </a:prstGeom>
          <a:solidFill>
            <a:srgbClr val="5AB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700838" y="1736725"/>
            <a:ext cx="550862" cy="550863"/>
          </a:xfrm>
          <a:prstGeom prst="ellipse">
            <a:avLst/>
          </a:prstGeom>
          <a:solidFill>
            <a:srgbClr val="5AB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458075" y="1408113"/>
            <a:ext cx="658813" cy="657225"/>
          </a:xfrm>
          <a:prstGeom prst="ellipse">
            <a:avLst/>
          </a:prstGeom>
          <a:solidFill>
            <a:srgbClr val="5AB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2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48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9563100" y="1800225"/>
            <a:ext cx="1574800" cy="1574800"/>
          </a:xfrm>
          <a:prstGeom prst="ellipse">
            <a:avLst/>
          </a:prstGeom>
          <a:solidFill>
            <a:srgbClr val="5AB1CF"/>
          </a:solidFill>
          <a:ln>
            <a:noFill/>
          </a:ln>
        </p:spPr>
        <p:txBody>
          <a:bodyPr lIns="182843" tIns="91422" rIns="182843" bIns="91422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id-ID" altLang="zh-CN"/>
          </a:p>
        </p:txBody>
      </p:sp>
      <p:grpSp>
        <p:nvGrpSpPr>
          <p:cNvPr id="5" name="Group 38"/>
          <p:cNvGrpSpPr/>
          <p:nvPr/>
        </p:nvGrpSpPr>
        <p:grpSpPr>
          <a:xfrm>
            <a:off x="9383342" y="1620346"/>
            <a:ext cx="1933344" cy="1933847"/>
            <a:chOff x="3800237" y="2257147"/>
            <a:chExt cx="1868076" cy="1868076"/>
          </a:xfrm>
          <a:solidFill>
            <a:srgbClr val="5AB1CF"/>
          </a:solidFill>
        </p:grpSpPr>
        <p:sp>
          <p:nvSpPr>
            <p:cNvPr id="6" name="Freeform 6"/>
            <p:cNvSpPr/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6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6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10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1157288" y="1817688"/>
            <a:ext cx="1574800" cy="1574800"/>
          </a:xfrm>
          <a:prstGeom prst="ellipse">
            <a:avLst/>
          </a:prstGeom>
          <a:solidFill>
            <a:srgbClr val="CF2323"/>
          </a:solidFill>
          <a:ln>
            <a:noFill/>
          </a:ln>
        </p:spPr>
        <p:txBody>
          <a:bodyPr lIns="182843" tIns="91422" rIns="182843" bIns="91422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id-ID" altLang="zh-CN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3930650" y="1817688"/>
            <a:ext cx="1576388" cy="1574800"/>
          </a:xfrm>
          <a:prstGeom prst="ellipse">
            <a:avLst/>
          </a:prstGeom>
          <a:solidFill>
            <a:srgbClr val="5AB1CF"/>
          </a:solidFill>
          <a:ln>
            <a:noFill/>
          </a:ln>
        </p:spPr>
        <p:txBody>
          <a:bodyPr lIns="182843" tIns="91422" rIns="182843" bIns="91422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id-ID" altLang="zh-CN"/>
          </a:p>
        </p:txBody>
      </p:sp>
      <p:grpSp>
        <p:nvGrpSpPr>
          <p:cNvPr id="20" name="Group 38"/>
          <p:cNvGrpSpPr/>
          <p:nvPr/>
        </p:nvGrpSpPr>
        <p:grpSpPr>
          <a:xfrm>
            <a:off x="3751518" y="1637412"/>
            <a:ext cx="1933344" cy="1933847"/>
            <a:chOff x="3800237" y="2257147"/>
            <a:chExt cx="1868076" cy="1868076"/>
          </a:xfrm>
          <a:solidFill>
            <a:srgbClr val="5AB1CF"/>
          </a:solidFill>
        </p:grpSpPr>
        <p:sp>
          <p:nvSpPr>
            <p:cNvPr id="21" name="Freeform 6"/>
            <p:cNvSpPr/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6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9" name="Freeform 14"/>
            <p:cNvSpPr/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0" name="Freeform 15"/>
            <p:cNvSpPr/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6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2" name="Freeform 17"/>
            <p:cNvSpPr/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10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6773863" y="1817688"/>
            <a:ext cx="1574800" cy="1574800"/>
          </a:xfrm>
          <a:prstGeom prst="ellipse">
            <a:avLst/>
          </a:prstGeom>
          <a:solidFill>
            <a:srgbClr val="CF2323"/>
          </a:solidFill>
          <a:ln>
            <a:noFill/>
          </a:ln>
        </p:spPr>
        <p:txBody>
          <a:bodyPr lIns="182843" tIns="91422" rIns="182843" bIns="91422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id-ID" altLang="zh-CN"/>
          </a:p>
        </p:txBody>
      </p:sp>
      <p:grpSp>
        <p:nvGrpSpPr>
          <p:cNvPr id="34" name="Group 61"/>
          <p:cNvGrpSpPr/>
          <p:nvPr/>
        </p:nvGrpSpPr>
        <p:grpSpPr>
          <a:xfrm>
            <a:off x="6593641" y="1637412"/>
            <a:ext cx="1933344" cy="1933847"/>
            <a:chOff x="6546413" y="2257147"/>
            <a:chExt cx="1868076" cy="1868076"/>
          </a:xfrm>
          <a:solidFill>
            <a:srgbClr val="CF2323"/>
          </a:solidFill>
        </p:grpSpPr>
        <p:sp>
          <p:nvSpPr>
            <p:cNvPr id="35" name="Freeform 6"/>
            <p:cNvSpPr/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7" name="Freeform 8"/>
            <p:cNvSpPr/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6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8" name="Freeform 9"/>
            <p:cNvSpPr/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9" name="Freeform 10"/>
            <p:cNvSpPr/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0" name="Freeform 11"/>
            <p:cNvSpPr/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1" name="Freeform 12"/>
            <p:cNvSpPr/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2" name="Freeform 13"/>
            <p:cNvSpPr/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3" name="Freeform 14"/>
            <p:cNvSpPr/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4" name="Freeform 15"/>
            <p:cNvSpPr/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6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5" name="Freeform 16"/>
            <p:cNvSpPr/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6" name="Freeform 17"/>
            <p:cNvSpPr/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10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sp>
        <p:nvSpPr>
          <p:cNvPr id="47" name="AutoShape 8"/>
          <p:cNvSpPr/>
          <p:nvPr/>
        </p:nvSpPr>
        <p:spPr bwMode="auto">
          <a:xfrm>
            <a:off x="10045700" y="2293938"/>
            <a:ext cx="660400" cy="549275"/>
          </a:xfrm>
          <a:custGeom>
            <a:avLst/>
            <a:gdLst>
              <a:gd name="T0" fmla="*/ 2147483646 w 21600"/>
              <a:gd name="T1" fmla="*/ 582078798 h 21579"/>
              <a:gd name="T2" fmla="*/ 2147483646 w 21600"/>
              <a:gd name="T3" fmla="*/ 663027407 h 21579"/>
              <a:gd name="T4" fmla="*/ 2147483646 w 21600"/>
              <a:gd name="T5" fmla="*/ 708336839 h 21579"/>
              <a:gd name="T6" fmla="*/ 2147483646 w 21600"/>
              <a:gd name="T7" fmla="*/ 1029592387 h 21579"/>
              <a:gd name="T8" fmla="*/ 2106491631 w 21600"/>
              <a:gd name="T9" fmla="*/ 1123620402 h 21579"/>
              <a:gd name="T10" fmla="*/ 1970791666 w 21600"/>
              <a:gd name="T11" fmla="*/ 1162731567 h 21579"/>
              <a:gd name="T12" fmla="*/ 1765588458 w 21600"/>
              <a:gd name="T13" fmla="*/ 1047753398 h 21579"/>
              <a:gd name="T14" fmla="*/ 1507107329 w 21600"/>
              <a:gd name="T15" fmla="*/ 945543994 h 21579"/>
              <a:gd name="T16" fmla="*/ 1222470591 w 21600"/>
              <a:gd name="T17" fmla="*/ 865834048 h 21579"/>
              <a:gd name="T18" fmla="*/ 938365013 w 21600"/>
              <a:gd name="T19" fmla="*/ 822384461 h 21579"/>
              <a:gd name="T20" fmla="*/ 850817003 w 21600"/>
              <a:gd name="T21" fmla="*/ 857157203 h 21579"/>
              <a:gd name="T22" fmla="*/ 804480917 w 21600"/>
              <a:gd name="T23" fmla="*/ 911515710 h 21579"/>
              <a:gd name="T24" fmla="*/ 801918836 w 21600"/>
              <a:gd name="T25" fmla="*/ 973003057 h 21579"/>
              <a:gd name="T26" fmla="*/ 848468139 w 21600"/>
              <a:gd name="T27" fmla="*/ 1029592387 h 21579"/>
              <a:gd name="T28" fmla="*/ 819641991 w 21600"/>
              <a:gd name="T29" fmla="*/ 1095418157 h 21579"/>
              <a:gd name="T30" fmla="*/ 845266439 w 21600"/>
              <a:gd name="T31" fmla="*/ 1153247401 h 21579"/>
              <a:gd name="T32" fmla="*/ 907296624 w 21600"/>
              <a:gd name="T33" fmla="*/ 1206738223 h 21579"/>
              <a:gd name="T34" fmla="*/ 989827095 w 21600"/>
              <a:gd name="T35" fmla="*/ 1257688854 h 21579"/>
              <a:gd name="T36" fmla="*/ 902812080 w 21600"/>
              <a:gd name="T37" fmla="*/ 1314836529 h 21579"/>
              <a:gd name="T38" fmla="*/ 769995809 w 21600"/>
              <a:gd name="T39" fmla="*/ 1337026596 h 21579"/>
              <a:gd name="T40" fmla="*/ 631733732 w 21600"/>
              <a:gd name="T41" fmla="*/ 1327914659 h 21579"/>
              <a:gd name="T42" fmla="*/ 525607929 w 21600"/>
              <a:gd name="T43" fmla="*/ 1289918906 h 21579"/>
              <a:gd name="T44" fmla="*/ 475428722 w 21600"/>
              <a:gd name="T45" fmla="*/ 1181140281 h 21579"/>
              <a:gd name="T46" fmla="*/ 430480269 w 21600"/>
              <a:gd name="T47" fmla="*/ 1067588140 h 21579"/>
              <a:gd name="T48" fmla="*/ 412970300 w 21600"/>
              <a:gd name="T49" fmla="*/ 947156137 h 21579"/>
              <a:gd name="T50" fmla="*/ 443079262 w 21600"/>
              <a:gd name="T51" fmla="*/ 815318483 h 21579"/>
              <a:gd name="T52" fmla="*/ 192606019 w 21600"/>
              <a:gd name="T53" fmla="*/ 815318483 h 21579"/>
              <a:gd name="T54" fmla="*/ 57012646 w 21600"/>
              <a:gd name="T55" fmla="*/ 776207318 h 21579"/>
              <a:gd name="T56" fmla="*/ 0 w 21600"/>
              <a:gd name="T57" fmla="*/ 681250031 h 21579"/>
              <a:gd name="T58" fmla="*/ 0 w 21600"/>
              <a:gd name="T59" fmla="*/ 481852490 h 21579"/>
              <a:gd name="T60" fmla="*/ 56158008 w 21600"/>
              <a:gd name="T61" fmla="*/ 387081317 h 21579"/>
              <a:gd name="T62" fmla="*/ 192606019 w 21600"/>
              <a:gd name="T63" fmla="*/ 347411808 h 21579"/>
              <a:gd name="T64" fmla="*/ 817079910 w 21600"/>
              <a:gd name="T65" fmla="*/ 347411808 h 21579"/>
              <a:gd name="T66" fmla="*/ 1123711191 w 21600"/>
              <a:gd name="T67" fmla="*/ 318343154 h 21579"/>
              <a:gd name="T68" fmla="*/ 1442515063 w 21600"/>
              <a:gd name="T69" fmla="*/ 240120824 h 21579"/>
              <a:gd name="T70" fmla="*/ 1737401959 w 21600"/>
              <a:gd name="T71" fmla="*/ 128428528 h 21579"/>
              <a:gd name="T72" fmla="*/ 1970791666 w 21600"/>
              <a:gd name="T73" fmla="*/ 0 h 21579"/>
              <a:gd name="T74" fmla="*/ 2106491631 w 21600"/>
              <a:gd name="T75" fmla="*/ 39297280 h 21579"/>
              <a:gd name="T76" fmla="*/ 2147483646 w 21600"/>
              <a:gd name="T77" fmla="*/ 134254592 h 21579"/>
              <a:gd name="T78" fmla="*/ 2147483646 w 21600"/>
              <a:gd name="T79" fmla="*/ 454580817 h 21579"/>
              <a:gd name="T80" fmla="*/ 2147483646 w 21600"/>
              <a:gd name="T81" fmla="*/ 500261228 h 21579"/>
              <a:gd name="T82" fmla="*/ 2147483646 w 21600"/>
              <a:gd name="T83" fmla="*/ 582078798 h 21579"/>
              <a:gd name="T84" fmla="*/ 1970791666 w 21600"/>
              <a:gd name="T85" fmla="*/ 176959721 h 21579"/>
              <a:gd name="T86" fmla="*/ 1763026377 w 21600"/>
              <a:gd name="T87" fmla="*/ 275946090 h 21579"/>
              <a:gd name="T88" fmla="*/ 1524617298 w 21600"/>
              <a:gd name="T89" fmla="*/ 361606601 h 21579"/>
              <a:gd name="T90" fmla="*/ 1268165254 w 21600"/>
              <a:gd name="T91" fmla="*/ 429104876 h 21579"/>
              <a:gd name="T92" fmla="*/ 1009685929 w 21600"/>
              <a:gd name="T93" fmla="*/ 471315800 h 21579"/>
              <a:gd name="T94" fmla="*/ 1009685929 w 21600"/>
              <a:gd name="T95" fmla="*/ 692531180 h 21579"/>
              <a:gd name="T96" fmla="*/ 1268165254 w 21600"/>
              <a:gd name="T97" fmla="*/ 735237558 h 21579"/>
              <a:gd name="T98" fmla="*/ 1524617298 w 21600"/>
              <a:gd name="T99" fmla="*/ 803108037 h 21579"/>
              <a:gd name="T100" fmla="*/ 1764307418 w 21600"/>
              <a:gd name="T101" fmla="*/ 889325642 h 21579"/>
              <a:gd name="T102" fmla="*/ 1970791666 w 21600"/>
              <a:gd name="T103" fmla="*/ 986824370 h 21579"/>
              <a:gd name="T104" fmla="*/ 1970791666 w 21600"/>
              <a:gd name="T105" fmla="*/ 176959721 h 21579"/>
              <a:gd name="T106" fmla="*/ 1970791666 w 21600"/>
              <a:gd name="T107" fmla="*/ 176959721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6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48" name="Group 4700"/>
          <p:cNvGrpSpPr/>
          <p:nvPr/>
        </p:nvGrpSpPr>
        <p:grpSpPr>
          <a:xfrm>
            <a:off x="4471656" y="2335951"/>
            <a:ext cx="562455" cy="562601"/>
            <a:chOff x="3062288" y="3998912"/>
            <a:chExt cx="412750" cy="412750"/>
          </a:xfrm>
          <a:solidFill>
            <a:schemeClr val="bg1"/>
          </a:solidFill>
        </p:grpSpPr>
        <p:sp>
          <p:nvSpPr>
            <p:cNvPr id="49" name="Freeform 408"/>
            <p:cNvSpPr>
              <a:spLocks noChangeArrowheads="1"/>
            </p:cNvSpPr>
            <p:nvPr/>
          </p:nvSpPr>
          <p:spPr bwMode="auto">
            <a:xfrm>
              <a:off x="3062288" y="3998912"/>
              <a:ext cx="328612" cy="315912"/>
            </a:xfrm>
            <a:custGeom>
              <a:avLst/>
              <a:gdLst>
                <a:gd name="T0" fmla="*/ 911 w 912"/>
                <a:gd name="T1" fmla="*/ 242 h 879"/>
                <a:gd name="T2" fmla="*/ 594 w 912"/>
                <a:gd name="T3" fmla="*/ 33 h 879"/>
                <a:gd name="T4" fmla="*/ 75 w 912"/>
                <a:gd name="T5" fmla="*/ 435 h 879"/>
                <a:gd name="T6" fmla="*/ 242 w 912"/>
                <a:gd name="T7" fmla="*/ 878 h 879"/>
                <a:gd name="T8" fmla="*/ 343 w 912"/>
                <a:gd name="T9" fmla="*/ 819 h 879"/>
                <a:gd name="T10" fmla="*/ 911 w 912"/>
                <a:gd name="T11" fmla="*/ 242 h 879"/>
                <a:gd name="T12" fmla="*/ 451 w 912"/>
                <a:gd name="T13" fmla="*/ 226 h 879"/>
                <a:gd name="T14" fmla="*/ 577 w 912"/>
                <a:gd name="T15" fmla="*/ 125 h 879"/>
                <a:gd name="T16" fmla="*/ 669 w 912"/>
                <a:gd name="T17" fmla="*/ 251 h 879"/>
                <a:gd name="T18" fmla="*/ 543 w 912"/>
                <a:gd name="T19" fmla="*/ 351 h 879"/>
                <a:gd name="T20" fmla="*/ 451 w 912"/>
                <a:gd name="T21" fmla="*/ 226 h 879"/>
                <a:gd name="T22" fmla="*/ 226 w 912"/>
                <a:gd name="T23" fmla="*/ 343 h 879"/>
                <a:gd name="T24" fmla="*/ 318 w 912"/>
                <a:gd name="T25" fmla="*/ 276 h 879"/>
                <a:gd name="T26" fmla="*/ 385 w 912"/>
                <a:gd name="T27" fmla="*/ 368 h 879"/>
                <a:gd name="T28" fmla="*/ 293 w 912"/>
                <a:gd name="T29" fmla="*/ 435 h 879"/>
                <a:gd name="T30" fmla="*/ 226 w 912"/>
                <a:gd name="T31" fmla="*/ 343 h 879"/>
                <a:gd name="T32" fmla="*/ 251 w 912"/>
                <a:gd name="T33" fmla="*/ 710 h 879"/>
                <a:gd name="T34" fmla="*/ 176 w 912"/>
                <a:gd name="T35" fmla="*/ 618 h 879"/>
                <a:gd name="T36" fmla="*/ 267 w 912"/>
                <a:gd name="T37" fmla="*/ 552 h 879"/>
                <a:gd name="T38" fmla="*/ 343 w 912"/>
                <a:gd name="T39" fmla="*/ 644 h 879"/>
                <a:gd name="T40" fmla="*/ 251 w 912"/>
                <a:gd name="T41" fmla="*/ 710 h 879"/>
                <a:gd name="T42" fmla="*/ 251 w 912"/>
                <a:gd name="T43" fmla="*/ 710 h 879"/>
                <a:gd name="T44" fmla="*/ 251 w 912"/>
                <a:gd name="T45" fmla="*/ 71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2" h="879">
                  <a:moveTo>
                    <a:pt x="911" y="242"/>
                  </a:moveTo>
                  <a:cubicBezTo>
                    <a:pt x="844" y="134"/>
                    <a:pt x="727" y="50"/>
                    <a:pt x="594" y="33"/>
                  </a:cubicBezTo>
                  <a:cubicBezTo>
                    <a:pt x="343" y="0"/>
                    <a:pt x="134" y="184"/>
                    <a:pt x="75" y="435"/>
                  </a:cubicBezTo>
                  <a:cubicBezTo>
                    <a:pt x="0" y="761"/>
                    <a:pt x="84" y="869"/>
                    <a:pt x="242" y="878"/>
                  </a:cubicBezTo>
                  <a:cubicBezTo>
                    <a:pt x="267" y="853"/>
                    <a:pt x="309" y="828"/>
                    <a:pt x="343" y="819"/>
                  </a:cubicBezTo>
                  <a:lnTo>
                    <a:pt x="911" y="242"/>
                  </a:lnTo>
                  <a:close/>
                  <a:moveTo>
                    <a:pt x="451" y="226"/>
                  </a:moveTo>
                  <a:cubicBezTo>
                    <a:pt x="460" y="167"/>
                    <a:pt x="518" y="117"/>
                    <a:pt x="577" y="125"/>
                  </a:cubicBezTo>
                  <a:cubicBezTo>
                    <a:pt x="635" y="134"/>
                    <a:pt x="677" y="192"/>
                    <a:pt x="669" y="251"/>
                  </a:cubicBezTo>
                  <a:cubicBezTo>
                    <a:pt x="660" y="317"/>
                    <a:pt x="610" y="359"/>
                    <a:pt x="543" y="351"/>
                  </a:cubicBezTo>
                  <a:cubicBezTo>
                    <a:pt x="485" y="343"/>
                    <a:pt x="443" y="284"/>
                    <a:pt x="451" y="226"/>
                  </a:cubicBezTo>
                  <a:close/>
                  <a:moveTo>
                    <a:pt x="226" y="343"/>
                  </a:moveTo>
                  <a:cubicBezTo>
                    <a:pt x="226" y="301"/>
                    <a:pt x="267" y="267"/>
                    <a:pt x="318" y="276"/>
                  </a:cubicBezTo>
                  <a:cubicBezTo>
                    <a:pt x="359" y="284"/>
                    <a:pt x="393" y="326"/>
                    <a:pt x="385" y="368"/>
                  </a:cubicBezTo>
                  <a:cubicBezTo>
                    <a:pt x="376" y="409"/>
                    <a:pt x="334" y="443"/>
                    <a:pt x="293" y="435"/>
                  </a:cubicBezTo>
                  <a:cubicBezTo>
                    <a:pt x="251" y="435"/>
                    <a:pt x="217" y="393"/>
                    <a:pt x="226" y="343"/>
                  </a:cubicBezTo>
                  <a:close/>
                  <a:moveTo>
                    <a:pt x="251" y="710"/>
                  </a:moveTo>
                  <a:cubicBezTo>
                    <a:pt x="200" y="710"/>
                    <a:pt x="167" y="669"/>
                    <a:pt x="176" y="618"/>
                  </a:cubicBezTo>
                  <a:cubicBezTo>
                    <a:pt x="184" y="577"/>
                    <a:pt x="226" y="543"/>
                    <a:pt x="267" y="552"/>
                  </a:cubicBezTo>
                  <a:cubicBezTo>
                    <a:pt x="318" y="560"/>
                    <a:pt x="343" y="602"/>
                    <a:pt x="343" y="644"/>
                  </a:cubicBezTo>
                  <a:cubicBezTo>
                    <a:pt x="334" y="685"/>
                    <a:pt x="293" y="719"/>
                    <a:pt x="251" y="710"/>
                  </a:cubicBezTo>
                  <a:close/>
                  <a:moveTo>
                    <a:pt x="251" y="710"/>
                  </a:moveTo>
                  <a:lnTo>
                    <a:pt x="251" y="71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0" name="Freeform 409"/>
            <p:cNvSpPr>
              <a:spLocks noChangeArrowheads="1"/>
            </p:cNvSpPr>
            <p:nvPr/>
          </p:nvSpPr>
          <p:spPr bwMode="auto">
            <a:xfrm>
              <a:off x="3270250" y="4052887"/>
              <a:ext cx="204788" cy="223837"/>
            </a:xfrm>
            <a:custGeom>
              <a:avLst/>
              <a:gdLst>
                <a:gd name="T0" fmla="*/ 142 w 569"/>
                <a:gd name="T1" fmla="*/ 619 h 620"/>
                <a:gd name="T2" fmla="*/ 150 w 569"/>
                <a:gd name="T3" fmla="*/ 611 h 620"/>
                <a:gd name="T4" fmla="*/ 568 w 569"/>
                <a:gd name="T5" fmla="*/ 67 h 620"/>
                <a:gd name="T6" fmla="*/ 543 w 569"/>
                <a:gd name="T7" fmla="*/ 25 h 620"/>
                <a:gd name="T8" fmla="*/ 493 w 569"/>
                <a:gd name="T9" fmla="*/ 17 h 620"/>
                <a:gd name="T10" fmla="*/ 8 w 569"/>
                <a:gd name="T11" fmla="*/ 485 h 620"/>
                <a:gd name="T12" fmla="*/ 0 w 569"/>
                <a:gd name="T13" fmla="*/ 494 h 620"/>
                <a:gd name="T14" fmla="*/ 142 w 569"/>
                <a:gd name="T15" fmla="*/ 619 h 620"/>
                <a:gd name="T16" fmla="*/ 142 w 569"/>
                <a:gd name="T17" fmla="*/ 619 h 620"/>
                <a:gd name="T18" fmla="*/ 142 w 569"/>
                <a:gd name="T19" fmla="*/ 6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" h="620">
                  <a:moveTo>
                    <a:pt x="142" y="619"/>
                  </a:moveTo>
                  <a:cubicBezTo>
                    <a:pt x="150" y="611"/>
                    <a:pt x="150" y="611"/>
                    <a:pt x="150" y="611"/>
                  </a:cubicBezTo>
                  <a:cubicBezTo>
                    <a:pt x="568" y="67"/>
                    <a:pt x="568" y="67"/>
                    <a:pt x="568" y="67"/>
                  </a:cubicBezTo>
                  <a:cubicBezTo>
                    <a:pt x="568" y="59"/>
                    <a:pt x="560" y="42"/>
                    <a:pt x="543" y="25"/>
                  </a:cubicBezTo>
                  <a:cubicBezTo>
                    <a:pt x="518" y="0"/>
                    <a:pt x="493" y="17"/>
                    <a:pt x="493" y="17"/>
                  </a:cubicBezTo>
                  <a:cubicBezTo>
                    <a:pt x="8" y="485"/>
                    <a:pt x="8" y="485"/>
                    <a:pt x="8" y="485"/>
                  </a:cubicBezTo>
                  <a:cubicBezTo>
                    <a:pt x="0" y="494"/>
                    <a:pt x="0" y="494"/>
                    <a:pt x="0" y="494"/>
                  </a:cubicBezTo>
                  <a:lnTo>
                    <a:pt x="142" y="619"/>
                  </a:lnTo>
                  <a:close/>
                  <a:moveTo>
                    <a:pt x="142" y="619"/>
                  </a:moveTo>
                  <a:lnTo>
                    <a:pt x="142" y="61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1" name="Freeform 410"/>
            <p:cNvSpPr>
              <a:spLocks noChangeArrowheads="1"/>
            </p:cNvSpPr>
            <p:nvPr/>
          </p:nvSpPr>
          <p:spPr bwMode="auto">
            <a:xfrm>
              <a:off x="3209925" y="4241799"/>
              <a:ext cx="103188" cy="103188"/>
            </a:xfrm>
            <a:custGeom>
              <a:avLst/>
              <a:gdLst>
                <a:gd name="T0" fmla="*/ 143 w 286"/>
                <a:gd name="T1" fmla="*/ 284 h 285"/>
                <a:gd name="T2" fmla="*/ 151 w 286"/>
                <a:gd name="T3" fmla="*/ 268 h 285"/>
                <a:gd name="T4" fmla="*/ 285 w 286"/>
                <a:gd name="T5" fmla="*/ 125 h 285"/>
                <a:gd name="T6" fmla="*/ 143 w 286"/>
                <a:gd name="T7" fmla="*/ 0 h 285"/>
                <a:gd name="T8" fmla="*/ 9 w 286"/>
                <a:gd name="T9" fmla="*/ 142 h 285"/>
                <a:gd name="T10" fmla="*/ 0 w 286"/>
                <a:gd name="T11" fmla="*/ 151 h 285"/>
                <a:gd name="T12" fmla="*/ 143 w 286"/>
                <a:gd name="T13" fmla="*/ 284 h 285"/>
                <a:gd name="T14" fmla="*/ 59 w 286"/>
                <a:gd name="T15" fmla="*/ 134 h 285"/>
                <a:gd name="T16" fmla="*/ 126 w 286"/>
                <a:gd name="T17" fmla="*/ 59 h 285"/>
                <a:gd name="T18" fmla="*/ 151 w 286"/>
                <a:gd name="T19" fmla="*/ 59 h 285"/>
                <a:gd name="T20" fmla="*/ 159 w 286"/>
                <a:gd name="T21" fmla="*/ 67 h 285"/>
                <a:gd name="T22" fmla="*/ 159 w 286"/>
                <a:gd name="T23" fmla="*/ 75 h 285"/>
                <a:gd name="T24" fmla="*/ 159 w 286"/>
                <a:gd name="T25" fmla="*/ 92 h 285"/>
                <a:gd name="T26" fmla="*/ 92 w 286"/>
                <a:gd name="T27" fmla="*/ 159 h 285"/>
                <a:gd name="T28" fmla="*/ 68 w 286"/>
                <a:gd name="T29" fmla="*/ 167 h 285"/>
                <a:gd name="T30" fmla="*/ 59 w 286"/>
                <a:gd name="T31" fmla="*/ 159 h 285"/>
                <a:gd name="T32" fmla="*/ 59 w 286"/>
                <a:gd name="T33" fmla="*/ 142 h 285"/>
                <a:gd name="T34" fmla="*/ 59 w 286"/>
                <a:gd name="T35" fmla="*/ 134 h 285"/>
                <a:gd name="T36" fmla="*/ 59 w 286"/>
                <a:gd name="T37" fmla="*/ 134 h 285"/>
                <a:gd name="T38" fmla="*/ 59 w 286"/>
                <a:gd name="T39" fmla="*/ 13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6" h="285">
                  <a:moveTo>
                    <a:pt x="143" y="284"/>
                  </a:moveTo>
                  <a:cubicBezTo>
                    <a:pt x="151" y="268"/>
                    <a:pt x="151" y="268"/>
                    <a:pt x="151" y="268"/>
                  </a:cubicBezTo>
                  <a:cubicBezTo>
                    <a:pt x="285" y="125"/>
                    <a:pt x="285" y="125"/>
                    <a:pt x="285" y="125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143" y="284"/>
                  </a:lnTo>
                  <a:close/>
                  <a:moveTo>
                    <a:pt x="59" y="134"/>
                  </a:moveTo>
                  <a:cubicBezTo>
                    <a:pt x="126" y="59"/>
                    <a:pt x="126" y="59"/>
                    <a:pt x="126" y="59"/>
                  </a:cubicBezTo>
                  <a:cubicBezTo>
                    <a:pt x="134" y="50"/>
                    <a:pt x="143" y="50"/>
                    <a:pt x="151" y="59"/>
                  </a:cubicBezTo>
                  <a:cubicBezTo>
                    <a:pt x="159" y="67"/>
                    <a:pt x="159" y="67"/>
                    <a:pt x="159" y="67"/>
                  </a:cubicBezTo>
                  <a:lnTo>
                    <a:pt x="159" y="75"/>
                  </a:lnTo>
                  <a:cubicBezTo>
                    <a:pt x="159" y="84"/>
                    <a:pt x="159" y="84"/>
                    <a:pt x="159" y="92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4" y="167"/>
                    <a:pt x="76" y="167"/>
                    <a:pt x="68" y="167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1"/>
                    <a:pt x="59" y="151"/>
                    <a:pt x="59" y="142"/>
                  </a:cubicBezTo>
                  <a:lnTo>
                    <a:pt x="59" y="134"/>
                  </a:lnTo>
                  <a:close/>
                  <a:moveTo>
                    <a:pt x="59" y="134"/>
                  </a:moveTo>
                  <a:lnTo>
                    <a:pt x="59" y="13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2" name="Freeform 411"/>
            <p:cNvSpPr>
              <a:spLocks noChangeArrowheads="1"/>
            </p:cNvSpPr>
            <p:nvPr/>
          </p:nvSpPr>
          <p:spPr bwMode="auto">
            <a:xfrm>
              <a:off x="3122613" y="4308474"/>
              <a:ext cx="127000" cy="103188"/>
            </a:xfrm>
            <a:custGeom>
              <a:avLst/>
              <a:gdLst>
                <a:gd name="T0" fmla="*/ 343 w 352"/>
                <a:gd name="T1" fmla="*/ 134 h 285"/>
                <a:gd name="T2" fmla="*/ 351 w 352"/>
                <a:gd name="T3" fmla="*/ 125 h 285"/>
                <a:gd name="T4" fmla="*/ 218 w 352"/>
                <a:gd name="T5" fmla="*/ 0 h 285"/>
                <a:gd name="T6" fmla="*/ 209 w 352"/>
                <a:gd name="T7" fmla="*/ 8 h 285"/>
                <a:gd name="T8" fmla="*/ 100 w 352"/>
                <a:gd name="T9" fmla="*/ 276 h 285"/>
                <a:gd name="T10" fmla="*/ 126 w 352"/>
                <a:gd name="T11" fmla="*/ 276 h 285"/>
                <a:gd name="T12" fmla="*/ 134 w 352"/>
                <a:gd name="T13" fmla="*/ 268 h 285"/>
                <a:gd name="T14" fmla="*/ 159 w 352"/>
                <a:gd name="T15" fmla="*/ 217 h 285"/>
                <a:gd name="T16" fmla="*/ 343 w 352"/>
                <a:gd name="T17" fmla="*/ 134 h 285"/>
                <a:gd name="T18" fmla="*/ 218 w 352"/>
                <a:gd name="T19" fmla="*/ 167 h 285"/>
                <a:gd name="T20" fmla="*/ 142 w 352"/>
                <a:gd name="T21" fmla="*/ 192 h 285"/>
                <a:gd name="T22" fmla="*/ 126 w 352"/>
                <a:gd name="T23" fmla="*/ 201 h 285"/>
                <a:gd name="T24" fmla="*/ 109 w 352"/>
                <a:gd name="T25" fmla="*/ 209 h 285"/>
                <a:gd name="T26" fmla="*/ 100 w 352"/>
                <a:gd name="T27" fmla="*/ 201 h 285"/>
                <a:gd name="T28" fmla="*/ 100 w 352"/>
                <a:gd name="T29" fmla="*/ 142 h 285"/>
                <a:gd name="T30" fmla="*/ 109 w 352"/>
                <a:gd name="T31" fmla="*/ 109 h 285"/>
                <a:gd name="T32" fmla="*/ 209 w 352"/>
                <a:gd name="T33" fmla="*/ 150 h 285"/>
                <a:gd name="T34" fmla="*/ 284 w 352"/>
                <a:gd name="T35" fmla="*/ 150 h 285"/>
                <a:gd name="T36" fmla="*/ 218 w 352"/>
                <a:gd name="T37" fmla="*/ 167 h 285"/>
                <a:gd name="T38" fmla="*/ 218 w 352"/>
                <a:gd name="T39" fmla="*/ 167 h 285"/>
                <a:gd name="T40" fmla="*/ 218 w 352"/>
                <a:gd name="T41" fmla="*/ 16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2" h="285">
                  <a:moveTo>
                    <a:pt x="343" y="134"/>
                  </a:moveTo>
                  <a:lnTo>
                    <a:pt x="351" y="125"/>
                  </a:lnTo>
                  <a:cubicBezTo>
                    <a:pt x="218" y="0"/>
                    <a:pt x="218" y="0"/>
                    <a:pt x="218" y="0"/>
                  </a:cubicBezTo>
                  <a:cubicBezTo>
                    <a:pt x="218" y="0"/>
                    <a:pt x="209" y="0"/>
                    <a:pt x="209" y="8"/>
                  </a:cubicBezTo>
                  <a:cubicBezTo>
                    <a:pt x="100" y="34"/>
                    <a:pt x="0" y="142"/>
                    <a:pt x="100" y="276"/>
                  </a:cubicBezTo>
                  <a:cubicBezTo>
                    <a:pt x="109" y="276"/>
                    <a:pt x="117" y="284"/>
                    <a:pt x="126" y="276"/>
                  </a:cubicBezTo>
                  <a:cubicBezTo>
                    <a:pt x="134" y="276"/>
                    <a:pt x="134" y="276"/>
                    <a:pt x="134" y="268"/>
                  </a:cubicBezTo>
                  <a:cubicBezTo>
                    <a:pt x="142" y="251"/>
                    <a:pt x="151" y="226"/>
                    <a:pt x="159" y="217"/>
                  </a:cubicBezTo>
                  <a:cubicBezTo>
                    <a:pt x="192" y="184"/>
                    <a:pt x="284" y="234"/>
                    <a:pt x="343" y="134"/>
                  </a:cubicBezTo>
                  <a:close/>
                  <a:moveTo>
                    <a:pt x="218" y="167"/>
                  </a:moveTo>
                  <a:cubicBezTo>
                    <a:pt x="184" y="167"/>
                    <a:pt x="159" y="167"/>
                    <a:pt x="142" y="192"/>
                  </a:cubicBezTo>
                  <a:cubicBezTo>
                    <a:pt x="134" y="192"/>
                    <a:pt x="134" y="201"/>
                    <a:pt x="126" y="201"/>
                  </a:cubicBezTo>
                  <a:cubicBezTo>
                    <a:pt x="126" y="209"/>
                    <a:pt x="117" y="209"/>
                    <a:pt x="109" y="209"/>
                  </a:cubicBezTo>
                  <a:lnTo>
                    <a:pt x="100" y="201"/>
                  </a:lnTo>
                  <a:cubicBezTo>
                    <a:pt x="92" y="176"/>
                    <a:pt x="92" y="159"/>
                    <a:pt x="100" y="142"/>
                  </a:cubicBezTo>
                  <a:cubicBezTo>
                    <a:pt x="100" y="125"/>
                    <a:pt x="109" y="117"/>
                    <a:pt x="109" y="109"/>
                  </a:cubicBezTo>
                  <a:cubicBezTo>
                    <a:pt x="142" y="134"/>
                    <a:pt x="167" y="150"/>
                    <a:pt x="209" y="150"/>
                  </a:cubicBezTo>
                  <a:cubicBezTo>
                    <a:pt x="234" y="142"/>
                    <a:pt x="259" y="150"/>
                    <a:pt x="284" y="150"/>
                  </a:cubicBezTo>
                  <a:cubicBezTo>
                    <a:pt x="259" y="167"/>
                    <a:pt x="234" y="167"/>
                    <a:pt x="218" y="167"/>
                  </a:cubicBezTo>
                  <a:close/>
                  <a:moveTo>
                    <a:pt x="218" y="167"/>
                  </a:moveTo>
                  <a:lnTo>
                    <a:pt x="218" y="16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53" name="AutoShape 96"/>
          <p:cNvSpPr/>
          <p:nvPr/>
        </p:nvSpPr>
        <p:spPr bwMode="auto">
          <a:xfrm>
            <a:off x="1681163" y="2362200"/>
            <a:ext cx="488950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sz="58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pitchFamily="2" charset="0"/>
              <a:ea typeface="+mn-ea"/>
              <a:cs typeface="Gill Sans" pitchFamily="2" charset="0"/>
              <a:sym typeface="Gill Sans" pitchFamily="2" charset="0"/>
            </a:endParaRPr>
          </a:p>
        </p:txBody>
      </p:sp>
      <p:sp>
        <p:nvSpPr>
          <p:cNvPr id="54" name="AutoShape 25"/>
          <p:cNvSpPr/>
          <p:nvPr/>
        </p:nvSpPr>
        <p:spPr bwMode="auto">
          <a:xfrm>
            <a:off x="7272338" y="2351088"/>
            <a:ext cx="623887" cy="496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811" y="10"/>
                  <a:pt x="20921" y="52"/>
                  <a:pt x="21049" y="116"/>
                </a:cubicBezTo>
                <a:cubicBezTo>
                  <a:pt x="21416" y="342"/>
                  <a:pt x="21599" y="730"/>
                  <a:pt x="21599" y="1281"/>
                </a:cubicBezTo>
                <a:lnTo>
                  <a:pt x="21599" y="20332"/>
                </a:lnTo>
                <a:cubicBezTo>
                  <a:pt x="21599" y="20883"/>
                  <a:pt x="21416" y="21271"/>
                  <a:pt x="21049" y="21497"/>
                </a:cubicBezTo>
                <a:cubicBezTo>
                  <a:pt x="20921" y="21564"/>
                  <a:pt x="20811" y="21599"/>
                  <a:pt x="20708" y="21599"/>
                </a:cubicBezTo>
                <a:cubicBezTo>
                  <a:pt x="20451" y="21599"/>
                  <a:pt x="20236" y="21476"/>
                  <a:pt x="20065" y="21229"/>
                </a:cubicBezTo>
                <a:lnTo>
                  <a:pt x="14402" y="13267"/>
                </a:lnTo>
                <a:lnTo>
                  <a:pt x="14402" y="17275"/>
                </a:lnTo>
                <a:cubicBezTo>
                  <a:pt x="14402" y="17801"/>
                  <a:pt x="14331" y="18305"/>
                  <a:pt x="14187" y="18775"/>
                </a:cubicBezTo>
                <a:cubicBezTo>
                  <a:pt x="14042" y="19248"/>
                  <a:pt x="13849" y="19665"/>
                  <a:pt x="13606" y="20028"/>
                </a:cubicBezTo>
                <a:cubicBezTo>
                  <a:pt x="13364" y="20385"/>
                  <a:pt x="13080" y="20671"/>
                  <a:pt x="12757" y="20879"/>
                </a:cubicBezTo>
                <a:cubicBezTo>
                  <a:pt x="12431" y="21091"/>
                  <a:pt x="12084" y="21193"/>
                  <a:pt x="11707" y="21193"/>
                </a:cubicBezTo>
                <a:lnTo>
                  <a:pt x="2705" y="21193"/>
                </a:lnTo>
                <a:cubicBezTo>
                  <a:pt x="2340" y="21193"/>
                  <a:pt x="1990" y="21091"/>
                  <a:pt x="1664" y="20879"/>
                </a:cubicBezTo>
                <a:cubicBezTo>
                  <a:pt x="1334" y="20671"/>
                  <a:pt x="1047" y="20385"/>
                  <a:pt x="802" y="20028"/>
                </a:cubicBezTo>
                <a:cubicBezTo>
                  <a:pt x="555" y="19665"/>
                  <a:pt x="359" y="19252"/>
                  <a:pt x="215" y="18786"/>
                </a:cubicBezTo>
                <a:cubicBezTo>
                  <a:pt x="71" y="18316"/>
                  <a:pt x="0" y="17815"/>
                  <a:pt x="0" y="17275"/>
                </a:cubicBezTo>
                <a:lnTo>
                  <a:pt x="0" y="4293"/>
                </a:lnTo>
                <a:cubicBezTo>
                  <a:pt x="0" y="3760"/>
                  <a:pt x="70" y="3262"/>
                  <a:pt x="215" y="2789"/>
                </a:cubicBezTo>
                <a:cubicBezTo>
                  <a:pt x="359" y="2312"/>
                  <a:pt x="555" y="1906"/>
                  <a:pt x="802" y="1560"/>
                </a:cubicBezTo>
                <a:cubicBezTo>
                  <a:pt x="1047" y="1221"/>
                  <a:pt x="1334" y="946"/>
                  <a:pt x="1664" y="734"/>
                </a:cubicBezTo>
                <a:cubicBezTo>
                  <a:pt x="1990" y="526"/>
                  <a:pt x="2340" y="420"/>
                  <a:pt x="2705" y="420"/>
                </a:cubicBezTo>
                <a:lnTo>
                  <a:pt x="11707" y="420"/>
                </a:lnTo>
                <a:cubicBezTo>
                  <a:pt x="12074" y="420"/>
                  <a:pt x="12421" y="526"/>
                  <a:pt x="12752" y="734"/>
                </a:cubicBezTo>
                <a:cubicBezTo>
                  <a:pt x="13078" y="946"/>
                  <a:pt x="13364" y="1221"/>
                  <a:pt x="13606" y="1560"/>
                </a:cubicBezTo>
                <a:cubicBezTo>
                  <a:pt x="13849" y="1906"/>
                  <a:pt x="14042" y="2312"/>
                  <a:pt x="14187" y="2789"/>
                </a:cubicBezTo>
                <a:cubicBezTo>
                  <a:pt x="14331" y="3262"/>
                  <a:pt x="14402" y="3760"/>
                  <a:pt x="14402" y="4293"/>
                </a:cubicBezTo>
                <a:lnTo>
                  <a:pt x="14402" y="8346"/>
                </a:lnTo>
                <a:lnTo>
                  <a:pt x="20065" y="388"/>
                </a:lnTo>
                <a:cubicBezTo>
                  <a:pt x="20243" y="127"/>
                  <a:pt x="20456" y="0"/>
                  <a:pt x="2070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sz="58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pitchFamily="2" charset="0"/>
              <a:ea typeface="+mn-ea"/>
              <a:cs typeface="Gill Sans" pitchFamily="2" charset="0"/>
              <a:sym typeface="Gill Sans" pitchFamily="2" charset="0"/>
            </a:endParaRPr>
          </a:p>
        </p:txBody>
      </p:sp>
      <p:sp>
        <p:nvSpPr>
          <p:cNvPr id="55" name="文本框 69"/>
          <p:cNvSpPr txBox="1">
            <a:spLocks noChangeArrowheads="1"/>
          </p:cNvSpPr>
          <p:nvPr/>
        </p:nvSpPr>
        <p:spPr bwMode="auto">
          <a:xfrm>
            <a:off x="1323975" y="3917950"/>
            <a:ext cx="1108075" cy="368300"/>
          </a:xfrm>
          <a:prstGeom prst="rect">
            <a:avLst/>
          </a:prstGeom>
          <a:solidFill>
            <a:srgbClr val="CF2323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编辑输入</a:t>
            </a:r>
          </a:p>
        </p:txBody>
      </p:sp>
      <p:sp>
        <p:nvSpPr>
          <p:cNvPr id="56" name="矩形 55"/>
          <p:cNvSpPr/>
          <p:nvPr/>
        </p:nvSpPr>
        <p:spPr>
          <a:xfrm>
            <a:off x="908050" y="4432300"/>
            <a:ext cx="21161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7" name="文本框 71"/>
          <p:cNvSpPr txBox="1">
            <a:spLocks noChangeArrowheads="1"/>
          </p:cNvSpPr>
          <p:nvPr/>
        </p:nvSpPr>
        <p:spPr bwMode="auto">
          <a:xfrm>
            <a:off x="4143375" y="3917950"/>
            <a:ext cx="1108075" cy="368300"/>
          </a:xfrm>
          <a:prstGeom prst="rect">
            <a:avLst/>
          </a:prstGeom>
          <a:solidFill>
            <a:srgbClr val="5AB1CF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编辑输入</a:t>
            </a:r>
          </a:p>
        </p:txBody>
      </p:sp>
      <p:sp>
        <p:nvSpPr>
          <p:cNvPr id="58" name="文本框 72"/>
          <p:cNvSpPr txBox="1">
            <a:spLocks noChangeArrowheads="1"/>
          </p:cNvSpPr>
          <p:nvPr/>
        </p:nvSpPr>
        <p:spPr bwMode="auto">
          <a:xfrm>
            <a:off x="7132638" y="3917950"/>
            <a:ext cx="1108075" cy="368300"/>
          </a:xfrm>
          <a:prstGeom prst="rect">
            <a:avLst/>
          </a:prstGeom>
          <a:solidFill>
            <a:srgbClr val="CF2323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编辑输入</a:t>
            </a:r>
          </a:p>
        </p:txBody>
      </p:sp>
      <p:sp>
        <p:nvSpPr>
          <p:cNvPr id="59" name="文本框 73"/>
          <p:cNvSpPr txBox="1">
            <a:spLocks noChangeArrowheads="1"/>
          </p:cNvSpPr>
          <p:nvPr/>
        </p:nvSpPr>
        <p:spPr bwMode="auto">
          <a:xfrm>
            <a:off x="9940925" y="3917950"/>
            <a:ext cx="1108075" cy="368300"/>
          </a:xfrm>
          <a:prstGeom prst="rect">
            <a:avLst/>
          </a:prstGeom>
          <a:solidFill>
            <a:srgbClr val="5AB1CF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编辑输入</a:t>
            </a:r>
          </a:p>
        </p:txBody>
      </p:sp>
      <p:sp>
        <p:nvSpPr>
          <p:cNvPr id="60" name="矩形 59"/>
          <p:cNvSpPr/>
          <p:nvPr/>
        </p:nvSpPr>
        <p:spPr>
          <a:xfrm>
            <a:off x="3614738" y="4432300"/>
            <a:ext cx="211613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596063" y="4432300"/>
            <a:ext cx="21145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9436100" y="4432300"/>
            <a:ext cx="21161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63" name="Group 61"/>
          <p:cNvGrpSpPr/>
          <p:nvPr/>
        </p:nvGrpSpPr>
        <p:grpSpPr>
          <a:xfrm>
            <a:off x="960725" y="1637412"/>
            <a:ext cx="1933344" cy="1933847"/>
            <a:chOff x="6546413" y="2257147"/>
            <a:chExt cx="1868076" cy="1868076"/>
          </a:xfrm>
          <a:solidFill>
            <a:srgbClr val="CF2323"/>
          </a:solidFill>
        </p:grpSpPr>
        <p:sp>
          <p:nvSpPr>
            <p:cNvPr id="64" name="Freeform 6"/>
            <p:cNvSpPr/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65" name="Freeform 7"/>
            <p:cNvSpPr/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66" name="Freeform 8"/>
            <p:cNvSpPr/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6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67" name="Freeform 9"/>
            <p:cNvSpPr/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68" name="Freeform 10"/>
            <p:cNvSpPr/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69" name="Freeform 11"/>
            <p:cNvSpPr/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70" name="Freeform 12"/>
            <p:cNvSpPr/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71" name="Freeform 13"/>
            <p:cNvSpPr/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72" name="Freeform 14"/>
            <p:cNvSpPr/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73" name="Freeform 15"/>
            <p:cNvSpPr/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6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74" name="Freeform 16"/>
            <p:cNvSpPr/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75" name="Freeform 17"/>
            <p:cNvSpPr/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10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advClick="0" advTm="2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48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345535"/>
            <a:ext cx="12192000" cy="4800600"/>
          </a:xfrm>
          <a:prstGeom prst="rect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836503" y="2271950"/>
            <a:ext cx="649224" cy="649224"/>
            <a:chOff x="6912864" y="3136392"/>
            <a:chExt cx="649224" cy="649224"/>
          </a:xfrm>
        </p:grpSpPr>
        <p:sp>
          <p:nvSpPr>
            <p:cNvPr id="6" name="Freeform 620@|5FFC:16777215|FBC:16777215|LFC:16777215|LBC:16777215"/>
            <p:cNvSpPr/>
            <p:nvPr/>
          </p:nvSpPr>
          <p:spPr bwMode="auto">
            <a:xfrm>
              <a:off x="7070852" y="3296983"/>
              <a:ext cx="333248" cy="328041"/>
            </a:xfrm>
            <a:custGeom>
              <a:avLst/>
              <a:gdLst>
                <a:gd name="T0" fmla="*/ 280 w 287"/>
                <a:gd name="T1" fmla="*/ 3 h 283"/>
                <a:gd name="T2" fmla="*/ 208 w 287"/>
                <a:gd name="T3" fmla="*/ 14 h 283"/>
                <a:gd name="T4" fmla="*/ 143 w 287"/>
                <a:gd name="T5" fmla="*/ 0 h 283"/>
                <a:gd name="T6" fmla="*/ 79 w 287"/>
                <a:gd name="T7" fmla="*/ 14 h 283"/>
                <a:gd name="T8" fmla="*/ 7 w 287"/>
                <a:gd name="T9" fmla="*/ 3 h 283"/>
                <a:gd name="T10" fmla="*/ 0 w 287"/>
                <a:gd name="T11" fmla="*/ 60 h 283"/>
                <a:gd name="T12" fmla="*/ 67 w 287"/>
                <a:gd name="T13" fmla="*/ 237 h 283"/>
                <a:gd name="T14" fmla="*/ 143 w 287"/>
                <a:gd name="T15" fmla="*/ 283 h 283"/>
                <a:gd name="T16" fmla="*/ 220 w 287"/>
                <a:gd name="T17" fmla="*/ 237 h 283"/>
                <a:gd name="T18" fmla="*/ 287 w 287"/>
                <a:gd name="T19" fmla="*/ 60 h 283"/>
                <a:gd name="T20" fmla="*/ 280 w 287"/>
                <a:gd name="T21" fmla="*/ 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7" h="283">
                  <a:moveTo>
                    <a:pt x="280" y="3"/>
                  </a:moveTo>
                  <a:cubicBezTo>
                    <a:pt x="280" y="3"/>
                    <a:pt x="240" y="14"/>
                    <a:pt x="208" y="14"/>
                  </a:cubicBezTo>
                  <a:cubicBezTo>
                    <a:pt x="176" y="14"/>
                    <a:pt x="143" y="0"/>
                    <a:pt x="143" y="0"/>
                  </a:cubicBezTo>
                  <a:cubicBezTo>
                    <a:pt x="143" y="0"/>
                    <a:pt x="111" y="14"/>
                    <a:pt x="79" y="14"/>
                  </a:cubicBezTo>
                  <a:cubicBezTo>
                    <a:pt x="46" y="14"/>
                    <a:pt x="7" y="3"/>
                    <a:pt x="7" y="3"/>
                  </a:cubicBezTo>
                  <a:cubicBezTo>
                    <a:pt x="7" y="3"/>
                    <a:pt x="0" y="26"/>
                    <a:pt x="0" y="60"/>
                  </a:cubicBezTo>
                  <a:cubicBezTo>
                    <a:pt x="0" y="149"/>
                    <a:pt x="28" y="206"/>
                    <a:pt x="67" y="237"/>
                  </a:cubicBezTo>
                  <a:cubicBezTo>
                    <a:pt x="90" y="256"/>
                    <a:pt x="128" y="283"/>
                    <a:pt x="143" y="283"/>
                  </a:cubicBezTo>
                  <a:cubicBezTo>
                    <a:pt x="159" y="283"/>
                    <a:pt x="196" y="256"/>
                    <a:pt x="220" y="237"/>
                  </a:cubicBezTo>
                  <a:cubicBezTo>
                    <a:pt x="258" y="205"/>
                    <a:pt x="287" y="149"/>
                    <a:pt x="287" y="60"/>
                  </a:cubicBezTo>
                  <a:cubicBezTo>
                    <a:pt x="287" y="26"/>
                    <a:pt x="280" y="3"/>
                    <a:pt x="280" y="3"/>
                  </a:cubicBezTo>
                  <a:close/>
                </a:path>
              </a:pathLst>
            </a:custGeom>
            <a:solidFill>
              <a:srgbClr val="CF23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9@|1FFC:16777215|FBC:16777215|LFC:16777215|LBC:16777215"/>
            <p:cNvSpPr/>
            <p:nvPr/>
          </p:nvSpPr>
          <p:spPr>
            <a:xfrm>
              <a:off x="6912864" y="3136392"/>
              <a:ext cx="649224" cy="649224"/>
            </a:xfrm>
            <a:prstGeom prst="ellipse">
              <a:avLst/>
            </a:prstGeom>
            <a:noFill/>
            <a:ln>
              <a:solidFill>
                <a:srgbClr val="CF2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36503" y="3358460"/>
            <a:ext cx="649224" cy="649224"/>
            <a:chOff x="6450504" y="4654296"/>
            <a:chExt cx="649224" cy="649224"/>
          </a:xfrm>
        </p:grpSpPr>
        <p:sp>
          <p:nvSpPr>
            <p:cNvPr id="9" name="Freeform 112@|5FFC:16777215|FBC:16777215|LFC:16777215|LBC:16777215"/>
            <p:cNvSpPr>
              <a:spLocks noEditPoints="1"/>
            </p:cNvSpPr>
            <p:nvPr/>
          </p:nvSpPr>
          <p:spPr bwMode="auto">
            <a:xfrm>
              <a:off x="6648847" y="4812284"/>
              <a:ext cx="252539" cy="333248"/>
            </a:xfrm>
            <a:custGeom>
              <a:avLst/>
              <a:gdLst>
                <a:gd name="T0" fmla="*/ 188 w 216"/>
                <a:gd name="T1" fmla="*/ 126 h 288"/>
                <a:gd name="T2" fmla="*/ 188 w 216"/>
                <a:gd name="T3" fmla="*/ 79 h 288"/>
                <a:gd name="T4" fmla="*/ 109 w 216"/>
                <a:gd name="T5" fmla="*/ 0 h 288"/>
                <a:gd name="T6" fmla="*/ 108 w 216"/>
                <a:gd name="T7" fmla="*/ 0 h 288"/>
                <a:gd name="T8" fmla="*/ 106 w 216"/>
                <a:gd name="T9" fmla="*/ 0 h 288"/>
                <a:gd name="T10" fmla="*/ 28 w 216"/>
                <a:gd name="T11" fmla="*/ 79 h 288"/>
                <a:gd name="T12" fmla="*/ 28 w 216"/>
                <a:gd name="T13" fmla="*/ 126 h 288"/>
                <a:gd name="T14" fmla="*/ 0 w 216"/>
                <a:gd name="T15" fmla="*/ 126 h 288"/>
                <a:gd name="T16" fmla="*/ 0 w 216"/>
                <a:gd name="T17" fmla="*/ 288 h 288"/>
                <a:gd name="T18" fmla="*/ 216 w 216"/>
                <a:gd name="T19" fmla="*/ 288 h 288"/>
                <a:gd name="T20" fmla="*/ 216 w 216"/>
                <a:gd name="T21" fmla="*/ 126 h 288"/>
                <a:gd name="T22" fmla="*/ 188 w 216"/>
                <a:gd name="T23" fmla="*/ 126 h 288"/>
                <a:gd name="T24" fmla="*/ 67 w 216"/>
                <a:gd name="T25" fmla="*/ 79 h 288"/>
                <a:gd name="T26" fmla="*/ 106 w 216"/>
                <a:gd name="T27" fmla="*/ 39 h 288"/>
                <a:gd name="T28" fmla="*/ 108 w 216"/>
                <a:gd name="T29" fmla="*/ 39 h 288"/>
                <a:gd name="T30" fmla="*/ 109 w 216"/>
                <a:gd name="T31" fmla="*/ 39 h 288"/>
                <a:gd name="T32" fmla="*/ 148 w 216"/>
                <a:gd name="T33" fmla="*/ 79 h 288"/>
                <a:gd name="T34" fmla="*/ 148 w 216"/>
                <a:gd name="T35" fmla="*/ 126 h 288"/>
                <a:gd name="T36" fmla="*/ 67 w 216"/>
                <a:gd name="T37" fmla="*/ 126 h 288"/>
                <a:gd name="T38" fmla="*/ 67 w 216"/>
                <a:gd name="T39" fmla="*/ 7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6" h="288">
                  <a:moveTo>
                    <a:pt x="188" y="126"/>
                  </a:moveTo>
                  <a:cubicBezTo>
                    <a:pt x="188" y="79"/>
                    <a:pt x="188" y="79"/>
                    <a:pt x="188" y="79"/>
                  </a:cubicBezTo>
                  <a:cubicBezTo>
                    <a:pt x="188" y="35"/>
                    <a:pt x="152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63" y="0"/>
                    <a:pt x="28" y="35"/>
                    <a:pt x="28" y="7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16" y="126"/>
                    <a:pt x="216" y="126"/>
                    <a:pt x="216" y="126"/>
                  </a:cubicBezTo>
                  <a:lnTo>
                    <a:pt x="188" y="126"/>
                  </a:lnTo>
                  <a:close/>
                  <a:moveTo>
                    <a:pt x="67" y="79"/>
                  </a:moveTo>
                  <a:cubicBezTo>
                    <a:pt x="67" y="57"/>
                    <a:pt x="85" y="39"/>
                    <a:pt x="106" y="39"/>
                  </a:cubicBezTo>
                  <a:cubicBezTo>
                    <a:pt x="107" y="39"/>
                    <a:pt x="108" y="39"/>
                    <a:pt x="108" y="39"/>
                  </a:cubicBezTo>
                  <a:cubicBezTo>
                    <a:pt x="108" y="39"/>
                    <a:pt x="109" y="39"/>
                    <a:pt x="109" y="39"/>
                  </a:cubicBezTo>
                  <a:cubicBezTo>
                    <a:pt x="131" y="39"/>
                    <a:pt x="148" y="57"/>
                    <a:pt x="148" y="79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67" y="126"/>
                    <a:pt x="67" y="126"/>
                    <a:pt x="67" y="126"/>
                  </a:cubicBezTo>
                  <a:lnTo>
                    <a:pt x="67" y="79"/>
                  </a:lnTo>
                  <a:close/>
                </a:path>
              </a:pathLst>
            </a:custGeom>
            <a:solidFill>
              <a:srgbClr val="5AB1CF"/>
            </a:solidFill>
            <a:ln>
              <a:solidFill>
                <a:srgbClr val="5AB1CF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12@|1FFC:16777215|FBC:16777215|LFC:16777215|LBC:16777215"/>
            <p:cNvSpPr/>
            <p:nvPr/>
          </p:nvSpPr>
          <p:spPr>
            <a:xfrm>
              <a:off x="6450504" y="4654296"/>
              <a:ext cx="649224" cy="649224"/>
            </a:xfrm>
            <a:prstGeom prst="ellipse">
              <a:avLst/>
            </a:prstGeom>
            <a:noFill/>
            <a:ln>
              <a:solidFill>
                <a:srgbClr val="5AB1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39165" y="4444970"/>
            <a:ext cx="649224" cy="649224"/>
            <a:chOff x="7243572" y="4654296"/>
            <a:chExt cx="649224" cy="649224"/>
          </a:xfrm>
        </p:grpSpPr>
        <p:sp>
          <p:nvSpPr>
            <p:cNvPr id="12" name="Freeform 240@|5FFC:16777215|FBC:16777215|LFC:16777215|LBC:16777215"/>
            <p:cNvSpPr/>
            <p:nvPr/>
          </p:nvSpPr>
          <p:spPr bwMode="auto">
            <a:xfrm>
              <a:off x="7416960" y="4809744"/>
              <a:ext cx="333248" cy="312420"/>
            </a:xfrm>
            <a:custGeom>
              <a:avLst/>
              <a:gdLst>
                <a:gd name="T0" fmla="*/ 215 w 288"/>
                <a:gd name="T1" fmla="*/ 0 h 270"/>
                <a:gd name="T2" fmla="*/ 213 w 288"/>
                <a:gd name="T3" fmla="*/ 0 h 270"/>
                <a:gd name="T4" fmla="*/ 212 w 288"/>
                <a:gd name="T5" fmla="*/ 0 h 270"/>
                <a:gd name="T6" fmla="*/ 139 w 288"/>
                <a:gd name="T7" fmla="*/ 74 h 270"/>
                <a:gd name="T8" fmla="*/ 139 w 288"/>
                <a:gd name="T9" fmla="*/ 118 h 270"/>
                <a:gd name="T10" fmla="*/ 0 w 288"/>
                <a:gd name="T11" fmla="*/ 118 h 270"/>
                <a:gd name="T12" fmla="*/ 0 w 288"/>
                <a:gd name="T13" fmla="*/ 270 h 270"/>
                <a:gd name="T14" fmla="*/ 202 w 288"/>
                <a:gd name="T15" fmla="*/ 270 h 270"/>
                <a:gd name="T16" fmla="*/ 202 w 288"/>
                <a:gd name="T17" fmla="*/ 118 h 270"/>
                <a:gd name="T18" fmla="*/ 175 w 288"/>
                <a:gd name="T19" fmla="*/ 118 h 270"/>
                <a:gd name="T20" fmla="*/ 175 w 288"/>
                <a:gd name="T21" fmla="*/ 74 h 270"/>
                <a:gd name="T22" fmla="*/ 212 w 288"/>
                <a:gd name="T23" fmla="*/ 37 h 270"/>
                <a:gd name="T24" fmla="*/ 214 w 288"/>
                <a:gd name="T25" fmla="*/ 37 h 270"/>
                <a:gd name="T26" fmla="*/ 215 w 288"/>
                <a:gd name="T27" fmla="*/ 37 h 270"/>
                <a:gd name="T28" fmla="*/ 251 w 288"/>
                <a:gd name="T29" fmla="*/ 74 h 270"/>
                <a:gd name="T30" fmla="*/ 251 w 288"/>
                <a:gd name="T31" fmla="*/ 91 h 270"/>
                <a:gd name="T32" fmla="*/ 264 w 288"/>
                <a:gd name="T33" fmla="*/ 91 h 270"/>
                <a:gd name="T34" fmla="*/ 264 w 288"/>
                <a:gd name="T35" fmla="*/ 96 h 270"/>
                <a:gd name="T36" fmla="*/ 251 w 288"/>
                <a:gd name="T37" fmla="*/ 108 h 270"/>
                <a:gd name="T38" fmla="*/ 251 w 288"/>
                <a:gd name="T39" fmla="*/ 118 h 270"/>
                <a:gd name="T40" fmla="*/ 288 w 288"/>
                <a:gd name="T41" fmla="*/ 118 h 270"/>
                <a:gd name="T42" fmla="*/ 288 w 288"/>
                <a:gd name="T43" fmla="*/ 74 h 270"/>
                <a:gd name="T44" fmla="*/ 215 w 288"/>
                <a:gd name="T45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70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4"/>
                  </a:cubicBezTo>
                  <a:cubicBezTo>
                    <a:pt x="139" y="74"/>
                    <a:pt x="139" y="99"/>
                    <a:pt x="13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175" y="118"/>
                    <a:pt x="175" y="118"/>
                    <a:pt x="175" y="118"/>
                  </a:cubicBezTo>
                  <a:cubicBezTo>
                    <a:pt x="175" y="99"/>
                    <a:pt x="175" y="74"/>
                    <a:pt x="175" y="74"/>
                  </a:cubicBezTo>
                  <a:cubicBezTo>
                    <a:pt x="175" y="54"/>
                    <a:pt x="192" y="37"/>
                    <a:pt x="212" y="37"/>
                  </a:cubicBezTo>
                  <a:cubicBezTo>
                    <a:pt x="213" y="37"/>
                    <a:pt x="214" y="37"/>
                    <a:pt x="214" y="37"/>
                  </a:cubicBezTo>
                  <a:cubicBezTo>
                    <a:pt x="214" y="37"/>
                    <a:pt x="214" y="37"/>
                    <a:pt x="215" y="37"/>
                  </a:cubicBezTo>
                  <a:cubicBezTo>
                    <a:pt x="235" y="37"/>
                    <a:pt x="251" y="54"/>
                    <a:pt x="251" y="74"/>
                  </a:cubicBezTo>
                  <a:cubicBezTo>
                    <a:pt x="251" y="74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51" y="108"/>
                    <a:pt x="251" y="108"/>
                    <a:pt x="251" y="108"/>
                  </a:cubicBezTo>
                  <a:cubicBezTo>
                    <a:pt x="251" y="111"/>
                    <a:pt x="251" y="115"/>
                    <a:pt x="251" y="118"/>
                  </a:cubicBezTo>
                  <a:cubicBezTo>
                    <a:pt x="288" y="118"/>
                    <a:pt x="288" y="118"/>
                    <a:pt x="288" y="118"/>
                  </a:cubicBezTo>
                  <a:cubicBezTo>
                    <a:pt x="288" y="99"/>
                    <a:pt x="288" y="74"/>
                    <a:pt x="288" y="74"/>
                  </a:cubicBezTo>
                  <a:cubicBezTo>
                    <a:pt x="288" y="33"/>
                    <a:pt x="255" y="0"/>
                    <a:pt x="215" y="0"/>
                  </a:cubicBezTo>
                  <a:close/>
                </a:path>
              </a:pathLst>
            </a:custGeom>
            <a:solidFill>
              <a:srgbClr val="CF2323"/>
            </a:solidFill>
            <a:ln>
              <a:solidFill>
                <a:srgbClr val="CF23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5@|1FFC:16777215|FBC:16777215|LFC:16777215|LBC:16777215"/>
            <p:cNvSpPr/>
            <p:nvPr/>
          </p:nvSpPr>
          <p:spPr>
            <a:xfrm>
              <a:off x="7243572" y="4654296"/>
              <a:ext cx="649224" cy="649224"/>
            </a:xfrm>
            <a:prstGeom prst="ellipse">
              <a:avLst/>
            </a:prstGeom>
            <a:noFill/>
            <a:ln>
              <a:solidFill>
                <a:srgbClr val="CF2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" y="2124401"/>
            <a:ext cx="4538312" cy="3707588"/>
          </a:xfrm>
          <a:prstGeom prst="rect">
            <a:avLst/>
          </a:prstGeom>
        </p:spPr>
      </p:pic>
      <p:sp>
        <p:nvSpPr>
          <p:cNvPr id="15" name="TextBox 13"/>
          <p:cNvSpPr txBox="1"/>
          <p:nvPr/>
        </p:nvSpPr>
        <p:spPr>
          <a:xfrm>
            <a:off x="6376026" y="2297336"/>
            <a:ext cx="233808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793071" y="2687299"/>
            <a:ext cx="4080398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6345801" y="3344532"/>
            <a:ext cx="233808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6762846" y="3734495"/>
            <a:ext cx="4080398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6376026" y="4482026"/>
            <a:ext cx="233808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6793071" y="4871989"/>
            <a:ext cx="4080398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1" y="2297336"/>
            <a:ext cx="3866320" cy="2438224"/>
          </a:xfrm>
          <a:prstGeom prst="rect">
            <a:avLst/>
          </a:prstGeom>
        </p:spPr>
      </p:pic>
    </p:spTree>
  </p:cSld>
  <p:clrMapOvr>
    <a:masterClrMapping/>
  </p:clrMapOvr>
  <p:transition advClick="0" advTm="2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34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竖卷形 4"/>
          <p:cNvSpPr/>
          <p:nvPr/>
        </p:nvSpPr>
        <p:spPr>
          <a:xfrm>
            <a:off x="455162" y="1682345"/>
            <a:ext cx="2165684" cy="3157086"/>
          </a:xfrm>
          <a:prstGeom prst="verticalScroll">
            <a:avLst/>
          </a:prstGeom>
          <a:noFill/>
          <a:ln w="57150">
            <a:solidFill>
              <a:schemeClr val="bg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30118" y="2269292"/>
            <a:ext cx="1415772" cy="24063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763286" y="1378194"/>
            <a:ext cx="4665428" cy="3854691"/>
            <a:chOff x="3669910" y="1378194"/>
            <a:chExt cx="4665428" cy="3854691"/>
          </a:xfrm>
        </p:grpSpPr>
        <p:sp>
          <p:nvSpPr>
            <p:cNvPr id="7" name="横卷形 6"/>
            <p:cNvSpPr/>
            <p:nvPr/>
          </p:nvSpPr>
          <p:spPr>
            <a:xfrm>
              <a:off x="3675142" y="1378194"/>
              <a:ext cx="770021" cy="721893"/>
            </a:xfrm>
            <a:prstGeom prst="horizontalScroll">
              <a:avLst/>
            </a:prstGeom>
            <a:noFill/>
            <a:ln w="28575">
              <a:solidFill>
                <a:schemeClr val="bg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>
              <a:off x="4511050" y="1450224"/>
              <a:ext cx="38242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点击此处添加您的标题</a:t>
              </a:r>
            </a:p>
          </p:txBody>
        </p:sp>
        <p:sp>
          <p:nvSpPr>
            <p:cNvPr id="9" name="矩形 18"/>
            <p:cNvSpPr>
              <a:spLocks noChangeArrowheads="1"/>
            </p:cNvSpPr>
            <p:nvPr/>
          </p:nvSpPr>
          <p:spPr bwMode="auto">
            <a:xfrm>
              <a:off x="4511050" y="2501149"/>
              <a:ext cx="3824288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点击此处添加您的标题</a:t>
              </a:r>
            </a:p>
          </p:txBody>
        </p:sp>
        <p:sp>
          <p:nvSpPr>
            <p:cNvPr id="10" name="矩形 25"/>
            <p:cNvSpPr>
              <a:spLocks noChangeArrowheads="1"/>
            </p:cNvSpPr>
            <p:nvPr/>
          </p:nvSpPr>
          <p:spPr bwMode="auto">
            <a:xfrm>
              <a:off x="4511050" y="3550487"/>
              <a:ext cx="38242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点击此处添加您的标题</a:t>
              </a:r>
            </a:p>
          </p:txBody>
        </p:sp>
        <p:sp>
          <p:nvSpPr>
            <p:cNvPr id="11" name="矩形 32"/>
            <p:cNvSpPr>
              <a:spLocks noChangeArrowheads="1"/>
            </p:cNvSpPr>
            <p:nvPr/>
          </p:nvSpPr>
          <p:spPr bwMode="auto">
            <a:xfrm>
              <a:off x="4511050" y="4599824"/>
              <a:ext cx="38242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点击此处添加您的标题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794339" y="1456771"/>
              <a:ext cx="716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横卷形 12"/>
            <p:cNvSpPr/>
            <p:nvPr/>
          </p:nvSpPr>
          <p:spPr>
            <a:xfrm>
              <a:off x="3675142" y="2421975"/>
              <a:ext cx="770021" cy="721893"/>
            </a:xfrm>
            <a:prstGeom prst="horizontalScroll">
              <a:avLst/>
            </a:prstGeom>
            <a:noFill/>
            <a:ln w="28575">
              <a:solidFill>
                <a:schemeClr val="bg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785482" y="2520400"/>
              <a:ext cx="6544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横卷形 14"/>
            <p:cNvSpPr/>
            <p:nvPr/>
          </p:nvSpPr>
          <p:spPr>
            <a:xfrm>
              <a:off x="3675142" y="3465756"/>
              <a:ext cx="835908" cy="721893"/>
            </a:xfrm>
            <a:prstGeom prst="horizontalScroll">
              <a:avLst/>
            </a:prstGeom>
            <a:noFill/>
            <a:ln w="28575">
              <a:solidFill>
                <a:schemeClr val="bg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794339" y="3544333"/>
              <a:ext cx="645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横卷形 16"/>
            <p:cNvSpPr/>
            <p:nvPr/>
          </p:nvSpPr>
          <p:spPr>
            <a:xfrm>
              <a:off x="3669910" y="4510992"/>
              <a:ext cx="770021" cy="721893"/>
            </a:xfrm>
            <a:prstGeom prst="horizontalScroll">
              <a:avLst/>
            </a:prstGeom>
            <a:noFill/>
            <a:ln w="28575">
              <a:solidFill>
                <a:schemeClr val="bg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789107" y="4589569"/>
              <a:ext cx="721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2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5"/>
          <p:cNvSpPr txBox="1">
            <a:spLocks noChangeArrowheads="1"/>
          </p:cNvSpPr>
          <p:nvPr/>
        </p:nvSpPr>
        <p:spPr bwMode="auto">
          <a:xfrm>
            <a:off x="92182" y="3000036"/>
            <a:ext cx="5523428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r>
              <a:rPr lang="zh-CN" altLang="en-US" sz="6600" b="1">
                <a:solidFill>
                  <a:srgbClr val="CF23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聆听</a:t>
            </a:r>
          </a:p>
        </p:txBody>
      </p:sp>
      <p:sp>
        <p:nvSpPr>
          <p:cNvPr id="5" name="矩形 16"/>
          <p:cNvSpPr>
            <a:spLocks noChangeArrowheads="1"/>
          </p:cNvSpPr>
          <p:nvPr/>
        </p:nvSpPr>
        <p:spPr bwMode="auto">
          <a:xfrm>
            <a:off x="223349" y="4108032"/>
            <a:ext cx="529032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POWERPOINT TEMPLATE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223348" y="4446169"/>
            <a:ext cx="321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讲师：</a:t>
            </a: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2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9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>
            <a:off x="5032408" y="1469335"/>
            <a:ext cx="2127183" cy="1671287"/>
          </a:xfrm>
          <a:prstGeom prst="hexagon">
            <a:avLst/>
          </a:prstGeom>
          <a:solidFill>
            <a:srgbClr val="CF23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2"/>
          <p:cNvSpPr txBox="1">
            <a:spLocks noChangeArrowheads="1"/>
          </p:cNvSpPr>
          <p:nvPr/>
        </p:nvSpPr>
        <p:spPr bwMode="auto">
          <a:xfrm>
            <a:off x="5307607" y="1582052"/>
            <a:ext cx="1576787" cy="144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8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45"/>
          <p:cNvSpPr txBox="1">
            <a:spLocks noChangeArrowheads="1"/>
          </p:cNvSpPr>
          <p:nvPr/>
        </p:nvSpPr>
        <p:spPr bwMode="auto">
          <a:xfrm>
            <a:off x="2581275" y="3611563"/>
            <a:ext cx="70294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7" name="文本框 46"/>
          <p:cNvSpPr txBox="1">
            <a:spLocks noChangeArrowheads="1"/>
          </p:cNvSpPr>
          <p:nvPr/>
        </p:nvSpPr>
        <p:spPr bwMode="auto">
          <a:xfrm>
            <a:off x="3241675" y="4864100"/>
            <a:ext cx="21066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添加小标题１</a:t>
            </a:r>
          </a:p>
        </p:txBody>
      </p:sp>
      <p:sp>
        <p:nvSpPr>
          <p:cNvPr id="8" name="文本框 47"/>
          <p:cNvSpPr txBox="1">
            <a:spLocks noChangeArrowheads="1"/>
          </p:cNvSpPr>
          <p:nvPr/>
        </p:nvSpPr>
        <p:spPr bwMode="auto">
          <a:xfrm>
            <a:off x="6756400" y="4864100"/>
            <a:ext cx="21066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添加小标题２</a:t>
            </a:r>
          </a:p>
        </p:txBody>
      </p:sp>
      <p:sp>
        <p:nvSpPr>
          <p:cNvPr id="9" name="文本框 48"/>
          <p:cNvSpPr txBox="1">
            <a:spLocks noChangeArrowheads="1"/>
          </p:cNvSpPr>
          <p:nvPr/>
        </p:nvSpPr>
        <p:spPr bwMode="auto">
          <a:xfrm>
            <a:off x="3241675" y="5454650"/>
            <a:ext cx="210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添加小标题３</a:t>
            </a:r>
          </a:p>
        </p:txBody>
      </p:sp>
      <p:sp>
        <p:nvSpPr>
          <p:cNvPr id="10" name="文本框 49"/>
          <p:cNvSpPr txBox="1">
            <a:spLocks noChangeArrowheads="1"/>
          </p:cNvSpPr>
          <p:nvPr/>
        </p:nvSpPr>
        <p:spPr bwMode="auto">
          <a:xfrm>
            <a:off x="6756400" y="5454650"/>
            <a:ext cx="210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添加小标题４</a:t>
            </a:r>
          </a:p>
        </p:txBody>
      </p:sp>
    </p:spTree>
  </p:cSld>
  <p:clrMapOvr>
    <a:masterClrMapping/>
  </p:clrMapOvr>
  <p:transition advClick="0" advTm="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48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新月形 4"/>
          <p:cNvSpPr>
            <a:spLocks noChangeArrowheads="1"/>
          </p:cNvSpPr>
          <p:nvPr/>
        </p:nvSpPr>
        <p:spPr bwMode="auto">
          <a:xfrm rot="20751296">
            <a:off x="4364038" y="2060575"/>
            <a:ext cx="1589087" cy="3178175"/>
          </a:xfrm>
          <a:prstGeom prst="moon">
            <a:avLst>
              <a:gd name="adj" fmla="val 15190"/>
            </a:avLst>
          </a:prstGeom>
          <a:solidFill>
            <a:srgbClr val="5AB1CF"/>
          </a:solidFill>
          <a:ln w="19050">
            <a:solidFill>
              <a:schemeClr val="bg1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新月形 5"/>
          <p:cNvSpPr>
            <a:spLocks noChangeArrowheads="1"/>
          </p:cNvSpPr>
          <p:nvPr/>
        </p:nvSpPr>
        <p:spPr bwMode="auto">
          <a:xfrm rot="4551297">
            <a:off x="5176838" y="1025525"/>
            <a:ext cx="1589088" cy="3176587"/>
          </a:xfrm>
          <a:prstGeom prst="moon">
            <a:avLst>
              <a:gd name="adj" fmla="val 15190"/>
            </a:avLst>
          </a:prstGeom>
          <a:solidFill>
            <a:srgbClr val="CF2323"/>
          </a:solidFill>
          <a:ln w="3175" cmpd="sng">
            <a:solidFill>
              <a:schemeClr val="bg1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chemeClr val="bg1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新月形 6"/>
          <p:cNvSpPr>
            <a:spLocks noChangeArrowheads="1"/>
          </p:cNvSpPr>
          <p:nvPr/>
        </p:nvSpPr>
        <p:spPr bwMode="auto">
          <a:xfrm rot="9951297">
            <a:off x="6213475" y="1839913"/>
            <a:ext cx="1589088" cy="3178175"/>
          </a:xfrm>
          <a:prstGeom prst="moon">
            <a:avLst>
              <a:gd name="adj" fmla="val 15190"/>
            </a:avLst>
          </a:prstGeom>
          <a:solidFill>
            <a:srgbClr val="5AB1CF"/>
          </a:solidFill>
          <a:ln w="19050">
            <a:solidFill>
              <a:schemeClr val="bg1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新月形 7"/>
          <p:cNvSpPr>
            <a:spLocks noChangeArrowheads="1"/>
          </p:cNvSpPr>
          <p:nvPr/>
        </p:nvSpPr>
        <p:spPr bwMode="auto">
          <a:xfrm rot="15351297">
            <a:off x="5413375" y="2863850"/>
            <a:ext cx="1589088" cy="3176588"/>
          </a:xfrm>
          <a:prstGeom prst="moon">
            <a:avLst>
              <a:gd name="adj" fmla="val 15190"/>
            </a:avLst>
          </a:prstGeom>
          <a:solidFill>
            <a:srgbClr val="CF2323"/>
          </a:solidFill>
          <a:ln w="3175" cmpd="sng">
            <a:solidFill>
              <a:schemeClr val="bg1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chemeClr val="bg1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11"/>
          <p:cNvSpPr>
            <a:spLocks noChangeArrowheads="1"/>
          </p:cNvSpPr>
          <p:nvPr/>
        </p:nvSpPr>
        <p:spPr bwMode="auto">
          <a:xfrm flipH="1">
            <a:off x="5076825" y="3236913"/>
            <a:ext cx="2111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编辑标题</a:t>
            </a:r>
            <a:endParaRPr lang="en-US" sz="2400" b="1">
              <a:solidFill>
                <a:schemeClr val="bg1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直接连接符 24"/>
          <p:cNvSpPr>
            <a:spLocks noChangeShapeType="1"/>
          </p:cNvSpPr>
          <p:nvPr/>
        </p:nvSpPr>
        <p:spPr bwMode="auto">
          <a:xfrm flipH="1">
            <a:off x="3465513" y="2903538"/>
            <a:ext cx="1049337" cy="0"/>
          </a:xfrm>
          <a:prstGeom prst="line">
            <a:avLst/>
          </a:prstGeom>
          <a:noFill/>
          <a:ln w="12700" cmpd="sng">
            <a:solidFill>
              <a:schemeClr val="bg1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直接连接符 24"/>
          <p:cNvSpPr>
            <a:spLocks noChangeShapeType="1"/>
          </p:cNvSpPr>
          <p:nvPr/>
        </p:nvSpPr>
        <p:spPr bwMode="auto">
          <a:xfrm flipH="1">
            <a:off x="4211638" y="5046663"/>
            <a:ext cx="1033462" cy="0"/>
          </a:xfrm>
          <a:prstGeom prst="line">
            <a:avLst/>
          </a:prstGeom>
          <a:noFill/>
          <a:ln w="12700" cmpd="sng">
            <a:solidFill>
              <a:schemeClr val="bg1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295400" y="2590800"/>
            <a:ext cx="1952625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6660" eaLnBrk="1" fontAlgn="auto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7894638" y="1698625"/>
            <a:ext cx="1257300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046288" y="4800600"/>
            <a:ext cx="1952625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6660" eaLnBrk="1" fontAlgn="auto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28088" y="3944938"/>
            <a:ext cx="1952625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直接连接符 24"/>
          <p:cNvSpPr>
            <a:spLocks noChangeShapeType="1"/>
          </p:cNvSpPr>
          <p:nvPr/>
        </p:nvSpPr>
        <p:spPr bwMode="auto">
          <a:xfrm flipH="1">
            <a:off x="6656388" y="1944688"/>
            <a:ext cx="1049337" cy="0"/>
          </a:xfrm>
          <a:prstGeom prst="line">
            <a:avLst/>
          </a:prstGeom>
          <a:noFill/>
          <a:ln w="12700" cmpd="sng">
            <a:solidFill>
              <a:schemeClr val="bg1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直接连接符 24"/>
          <p:cNvSpPr>
            <a:spLocks noChangeShapeType="1"/>
          </p:cNvSpPr>
          <p:nvPr/>
        </p:nvSpPr>
        <p:spPr bwMode="auto">
          <a:xfrm flipH="1">
            <a:off x="7600950" y="4264025"/>
            <a:ext cx="1033463" cy="0"/>
          </a:xfrm>
          <a:prstGeom prst="line">
            <a:avLst/>
          </a:prstGeom>
          <a:noFill/>
          <a:ln w="12700" cmpd="sng">
            <a:solidFill>
              <a:schemeClr val="bg1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25"/>
          <p:cNvSpPr>
            <a:spLocks noChangeArrowheads="1"/>
          </p:cNvSpPr>
          <p:nvPr/>
        </p:nvSpPr>
        <p:spPr bwMode="auto">
          <a:xfrm>
            <a:off x="8828088" y="4264025"/>
            <a:ext cx="30178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添加文字，根据你的需要绘制文本框大小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请认真阅读说明书和更多的工作手册的模板。。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25"/>
          <p:cNvSpPr>
            <a:spLocks noChangeArrowheads="1"/>
          </p:cNvSpPr>
          <p:nvPr/>
        </p:nvSpPr>
        <p:spPr bwMode="auto">
          <a:xfrm>
            <a:off x="7894638" y="2001838"/>
            <a:ext cx="30178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添加文字，根据你的需要绘制文本框大小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请认真阅读说明书和更多的工作手册的模板。。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25"/>
          <p:cNvSpPr>
            <a:spLocks noChangeArrowheads="1"/>
          </p:cNvSpPr>
          <p:nvPr/>
        </p:nvSpPr>
        <p:spPr bwMode="auto">
          <a:xfrm>
            <a:off x="463550" y="2873375"/>
            <a:ext cx="301783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添加文字，根据你的需要绘制文本框大小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请认真阅读说明书和更多的工作手册的模板。。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25"/>
          <p:cNvSpPr>
            <a:spLocks noChangeArrowheads="1"/>
          </p:cNvSpPr>
          <p:nvPr/>
        </p:nvSpPr>
        <p:spPr bwMode="auto">
          <a:xfrm>
            <a:off x="1101725" y="5157788"/>
            <a:ext cx="30178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添加文字，根据你的需要绘制文本框大小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请认真阅读说明书和更多的工作手册的模板。。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48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6675" y="2865438"/>
            <a:ext cx="1754188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>
          <a:xfrm>
            <a:off x="3876675" y="1933575"/>
            <a:ext cx="1103313" cy="1103313"/>
          </a:xfrm>
          <a:prstGeom prst="ellipse">
            <a:avLst/>
          </a:prstGeom>
          <a:solidFill>
            <a:srgbClr val="CF23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4614863" y="2732088"/>
            <a:ext cx="347662" cy="347662"/>
          </a:xfrm>
          <a:prstGeom prst="ellipse">
            <a:avLst/>
          </a:prstGeom>
          <a:solidFill>
            <a:srgbClr val="CF23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4943475" y="3032125"/>
            <a:ext cx="160338" cy="160338"/>
          </a:xfrm>
          <a:prstGeom prst="ellipse">
            <a:avLst/>
          </a:prstGeom>
          <a:solidFill>
            <a:srgbClr val="CF23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9"/>
          <p:cNvSpPr txBox="1">
            <a:spLocks noChangeArrowheads="1"/>
          </p:cNvSpPr>
          <p:nvPr/>
        </p:nvSpPr>
        <p:spPr bwMode="auto">
          <a:xfrm>
            <a:off x="4019550" y="2160588"/>
            <a:ext cx="787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 rot="4500000">
            <a:off x="7045326" y="1897062"/>
            <a:ext cx="1103312" cy="1103313"/>
          </a:xfrm>
          <a:prstGeom prst="ellipse">
            <a:avLst/>
          </a:prstGeom>
          <a:solidFill>
            <a:srgbClr val="5AB1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rot="4500000">
            <a:off x="7109619" y="2732882"/>
            <a:ext cx="349250" cy="347662"/>
          </a:xfrm>
          <a:prstGeom prst="ellipse">
            <a:avLst/>
          </a:prstGeom>
          <a:solidFill>
            <a:srgbClr val="5AB1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rot="4500000">
            <a:off x="7066757" y="3105944"/>
            <a:ext cx="158750" cy="160337"/>
          </a:xfrm>
          <a:prstGeom prst="ellipse">
            <a:avLst/>
          </a:prstGeom>
          <a:solidFill>
            <a:srgbClr val="5AB1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文本框 13"/>
          <p:cNvSpPr txBox="1">
            <a:spLocks noChangeArrowheads="1"/>
          </p:cNvSpPr>
          <p:nvPr/>
        </p:nvSpPr>
        <p:spPr bwMode="auto">
          <a:xfrm>
            <a:off x="7207250" y="2128838"/>
            <a:ext cx="787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 rot="10477999">
            <a:off x="7053263" y="4483100"/>
            <a:ext cx="1103312" cy="1103313"/>
          </a:xfrm>
          <a:prstGeom prst="ellipse">
            <a:avLst/>
          </a:prstGeom>
          <a:solidFill>
            <a:srgbClr val="CF23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 rot="10477999">
            <a:off x="7032625" y="4475163"/>
            <a:ext cx="347663" cy="347662"/>
          </a:xfrm>
          <a:prstGeom prst="ellipse">
            <a:avLst/>
          </a:prstGeom>
          <a:solidFill>
            <a:srgbClr val="CF23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 rot="10477999">
            <a:off x="6873875" y="4386263"/>
            <a:ext cx="160338" cy="160337"/>
          </a:xfrm>
          <a:prstGeom prst="ellipse">
            <a:avLst/>
          </a:prstGeom>
          <a:solidFill>
            <a:srgbClr val="CF23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文本框 17"/>
          <p:cNvSpPr txBox="1">
            <a:spLocks noChangeArrowheads="1"/>
          </p:cNvSpPr>
          <p:nvPr/>
        </p:nvSpPr>
        <p:spPr bwMode="auto">
          <a:xfrm>
            <a:off x="7221538" y="4730750"/>
            <a:ext cx="7874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9"/>
          <p:cNvGrpSpPr/>
          <p:nvPr/>
        </p:nvGrpSpPr>
        <p:grpSpPr>
          <a:xfrm rot="-5400000">
            <a:off x="3881438" y="4362450"/>
            <a:ext cx="1227138" cy="1258887"/>
            <a:chOff x="8011886" y="2061029"/>
            <a:chExt cx="1226681" cy="1258102"/>
          </a:xfrm>
          <a:solidFill>
            <a:srgbClr val="5AB1CF"/>
          </a:solidFill>
        </p:grpSpPr>
        <p:sp>
          <p:nvSpPr>
            <p:cNvPr id="18" name="椭圆 17"/>
            <p:cNvSpPr/>
            <p:nvPr/>
          </p:nvSpPr>
          <p:spPr>
            <a:xfrm>
              <a:off x="8011885" y="2061028"/>
              <a:ext cx="1102902" cy="110262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8748211" y="2859043"/>
              <a:ext cx="349120" cy="3490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9078289" y="3158894"/>
              <a:ext cx="160278" cy="16023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4013200" y="4775200"/>
            <a:ext cx="78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4"/>
          <p:cNvSpPr>
            <a:spLocks noChangeArrowheads="1"/>
          </p:cNvSpPr>
          <p:nvPr/>
        </p:nvSpPr>
        <p:spPr bwMode="auto">
          <a:xfrm>
            <a:off x="8278813" y="2289175"/>
            <a:ext cx="3235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单击此处添加您的文字内容。本模板的所有素材和逻辑图表，均可自由编辑替换和移动。。</a:t>
            </a:r>
          </a:p>
        </p:txBody>
      </p:sp>
      <p:sp>
        <p:nvSpPr>
          <p:cNvPr id="23" name="文本框 25"/>
          <p:cNvSpPr txBox="1">
            <a:spLocks noChangeArrowheads="1"/>
          </p:cNvSpPr>
          <p:nvPr/>
        </p:nvSpPr>
        <p:spPr bwMode="auto">
          <a:xfrm>
            <a:off x="8278813" y="1889125"/>
            <a:ext cx="1376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24" name="矩形 26"/>
          <p:cNvSpPr>
            <a:spLocks noChangeArrowheads="1"/>
          </p:cNvSpPr>
          <p:nvPr/>
        </p:nvSpPr>
        <p:spPr bwMode="auto">
          <a:xfrm>
            <a:off x="8278813" y="4873625"/>
            <a:ext cx="3235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单击此处添加您的文字内容。本模板的所有素材和逻辑图表，均可自由编辑替换和移动。。</a:t>
            </a:r>
          </a:p>
        </p:txBody>
      </p:sp>
      <p:sp>
        <p:nvSpPr>
          <p:cNvPr id="25" name="文本框 27"/>
          <p:cNvSpPr txBox="1">
            <a:spLocks noChangeArrowheads="1"/>
          </p:cNvSpPr>
          <p:nvPr/>
        </p:nvSpPr>
        <p:spPr bwMode="auto">
          <a:xfrm>
            <a:off x="8278813" y="4473575"/>
            <a:ext cx="1376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26" name="矩形 28"/>
          <p:cNvSpPr>
            <a:spLocks noChangeArrowheads="1"/>
          </p:cNvSpPr>
          <p:nvPr/>
        </p:nvSpPr>
        <p:spPr bwMode="auto">
          <a:xfrm>
            <a:off x="482600" y="4833938"/>
            <a:ext cx="3235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单击此处添加您的文字内容。本模板的所有素材和逻辑图表，均可自由编辑替换和移动。。</a:t>
            </a:r>
          </a:p>
        </p:txBody>
      </p:sp>
      <p:sp>
        <p:nvSpPr>
          <p:cNvPr id="27" name="文本框 29"/>
          <p:cNvSpPr txBox="1">
            <a:spLocks noChangeArrowheads="1"/>
          </p:cNvSpPr>
          <p:nvPr/>
        </p:nvSpPr>
        <p:spPr bwMode="auto">
          <a:xfrm>
            <a:off x="2486025" y="4465638"/>
            <a:ext cx="1376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28" name="矩形 30"/>
          <p:cNvSpPr>
            <a:spLocks noChangeArrowheads="1"/>
          </p:cNvSpPr>
          <p:nvPr/>
        </p:nvSpPr>
        <p:spPr bwMode="auto">
          <a:xfrm>
            <a:off x="476250" y="2257425"/>
            <a:ext cx="3235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单击此处添加您的文字内容。本模板的所有素材和逻辑图表，均可自由编辑替换和移动。。</a:t>
            </a:r>
          </a:p>
        </p:txBody>
      </p:sp>
      <p:sp>
        <p:nvSpPr>
          <p:cNvPr id="29" name="文本框 31"/>
          <p:cNvSpPr txBox="1">
            <a:spLocks noChangeArrowheads="1"/>
          </p:cNvSpPr>
          <p:nvPr/>
        </p:nvSpPr>
        <p:spPr bwMode="auto">
          <a:xfrm>
            <a:off x="2479675" y="1889125"/>
            <a:ext cx="1376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48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/>
        </p:nvSpPr>
        <p:spPr bwMode="auto">
          <a:xfrm>
            <a:off x="2857500" y="1890713"/>
            <a:ext cx="1508125" cy="1635125"/>
          </a:xfrm>
          <a:custGeom>
            <a:avLst/>
            <a:gdLst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276075 w 5342334"/>
              <a:gd name="connsiteY30" fmla="*/ 5536459 h 5785910"/>
              <a:gd name="connsiteX31" fmla="*/ 1567871 w 5342334"/>
              <a:gd name="connsiteY31" fmla="*/ 2924388 h 5785910"/>
              <a:gd name="connsiteX32" fmla="*/ 1975047 w 5342334"/>
              <a:gd name="connsiteY32" fmla="*/ 2725675 h 5785910"/>
              <a:gd name="connsiteX33" fmla="*/ 2654934 w 5342334"/>
              <a:gd name="connsiteY33" fmla="*/ 1630299 h 5785910"/>
              <a:gd name="connsiteX34" fmla="*/ 3108192 w 5342334"/>
              <a:gd name="connsiteY34" fmla="*/ 686009 h 5785910"/>
              <a:gd name="connsiteX35" fmla="*/ 3334821 w 5342334"/>
              <a:gd name="connsiteY35" fmla="*/ 6121 h 5785910"/>
              <a:gd name="connsiteX36" fmla="*/ 3380735 w 5342334"/>
              <a:gd name="connsiteY36" fmla="*/ 118 h 5785910"/>
              <a:gd name="connsiteX37" fmla="*/ 3380735 w 5342334"/>
              <a:gd name="connsiteY37" fmla="*/ 118 h 5785910"/>
              <a:gd name="connsiteX38" fmla="*/ 3380735 w 5342334"/>
              <a:gd name="connsiteY38" fmla="*/ 118 h 5785910"/>
              <a:gd name="connsiteX39" fmla="*/ 3380735 w 5342334"/>
              <a:gd name="connsiteY39" fmla="*/ 118 h 5785910"/>
              <a:gd name="connsiteX40" fmla="*/ 3380735 w 5342334"/>
              <a:gd name="connsiteY40" fmla="*/ 118 h 578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342334" h="5785910">
                <a:moveTo>
                  <a:pt x="1438934" y="2944008"/>
                </a:moveTo>
                <a:lnTo>
                  <a:pt x="1441770" y="2943473"/>
                </a:lnTo>
                <a:lnTo>
                  <a:pt x="1438934" y="2944008"/>
                </a:lnTo>
                <a:close/>
                <a:moveTo>
                  <a:pt x="1354605" y="2912708"/>
                </a:moveTo>
                <a:cubicBezTo>
                  <a:pt x="1381420" y="2914268"/>
                  <a:pt x="1412164" y="2879445"/>
                  <a:pt x="1423317" y="2947468"/>
                </a:cubicBezTo>
                <a:cubicBezTo>
                  <a:pt x="1434470" y="3015491"/>
                  <a:pt x="1420535" y="3195595"/>
                  <a:pt x="1421525" y="3320849"/>
                </a:cubicBezTo>
                <a:cubicBezTo>
                  <a:pt x="1438368" y="4219980"/>
                  <a:pt x="1608134" y="5048330"/>
                  <a:pt x="2146318" y="5548257"/>
                </a:cubicBezTo>
                <a:cubicBezTo>
                  <a:pt x="2132082" y="5546972"/>
                  <a:pt x="2129659" y="5554867"/>
                  <a:pt x="2115204" y="5553206"/>
                </a:cubicBezTo>
                <a:lnTo>
                  <a:pt x="1246460" y="5785910"/>
                </a:lnTo>
                <a:cubicBezTo>
                  <a:pt x="37772" y="4518970"/>
                  <a:pt x="415487" y="4027706"/>
                  <a:pt x="0" y="3148605"/>
                </a:cubicBezTo>
                <a:cubicBezTo>
                  <a:pt x="396729" y="3102488"/>
                  <a:pt x="860213" y="3040376"/>
                  <a:pt x="1262428" y="2938106"/>
                </a:cubicBezTo>
                <a:lnTo>
                  <a:pt x="1354605" y="2912708"/>
                </a:lnTo>
                <a:close/>
                <a:moveTo>
                  <a:pt x="3380735" y="118"/>
                </a:moveTo>
                <a:cubicBezTo>
                  <a:pt x="3615010" y="9662"/>
                  <a:pt x="3910837" y="593941"/>
                  <a:pt x="3863622" y="912639"/>
                </a:cubicBezTo>
                <a:cubicBezTo>
                  <a:pt x="3800670" y="1290355"/>
                  <a:pt x="3548860" y="1856928"/>
                  <a:pt x="3674765" y="2045786"/>
                </a:cubicBezTo>
                <a:cubicBezTo>
                  <a:pt x="3797827" y="2230377"/>
                  <a:pt x="4501324" y="2071126"/>
                  <a:pt x="4585837" y="2046833"/>
                </a:cubicBezTo>
                <a:cubicBezTo>
                  <a:pt x="4670350" y="2022540"/>
                  <a:pt x="4615047" y="2013011"/>
                  <a:pt x="4775401" y="2003486"/>
                </a:cubicBezTo>
                <a:cubicBezTo>
                  <a:pt x="4935754" y="1993961"/>
                  <a:pt x="5203724" y="2172925"/>
                  <a:pt x="5203724" y="2381935"/>
                </a:cubicBezTo>
                <a:cubicBezTo>
                  <a:pt x="5203724" y="2524417"/>
                  <a:pt x="5114611" y="2648510"/>
                  <a:pt x="4980124" y="2705696"/>
                </a:cubicBezTo>
                <a:cubicBezTo>
                  <a:pt x="5186442" y="2738785"/>
                  <a:pt x="5342334" y="2974614"/>
                  <a:pt x="5342334" y="3258997"/>
                </a:cubicBezTo>
                <a:cubicBezTo>
                  <a:pt x="5342334" y="3478715"/>
                  <a:pt x="5249280" y="3669449"/>
                  <a:pt x="5107100" y="3754493"/>
                </a:cubicBezTo>
                <a:cubicBezTo>
                  <a:pt x="5250279" y="3829786"/>
                  <a:pt x="5342334" y="3975115"/>
                  <a:pt x="5342334" y="4140580"/>
                </a:cubicBezTo>
                <a:cubicBezTo>
                  <a:pt x="5342334" y="4397998"/>
                  <a:pt x="5119540" y="4606676"/>
                  <a:pt x="4844706" y="4606676"/>
                </a:cubicBezTo>
                <a:lnTo>
                  <a:pt x="4790537" y="4596433"/>
                </a:lnTo>
                <a:lnTo>
                  <a:pt x="4802287" y="4606672"/>
                </a:lnTo>
                <a:cubicBezTo>
                  <a:pt x="5095775" y="4623426"/>
                  <a:pt x="5180585" y="4859077"/>
                  <a:pt x="5191248" y="4997228"/>
                </a:cubicBezTo>
                <a:cubicBezTo>
                  <a:pt x="5201911" y="5135379"/>
                  <a:pt x="5088613" y="5385095"/>
                  <a:pt x="4866278" y="5435572"/>
                </a:cubicBezTo>
                <a:lnTo>
                  <a:pt x="4581456" y="5443059"/>
                </a:lnTo>
                <a:lnTo>
                  <a:pt x="4593578" y="5444848"/>
                </a:lnTo>
                <a:lnTo>
                  <a:pt x="4581281" y="5445228"/>
                </a:lnTo>
                <a:cubicBezTo>
                  <a:pt x="3769354" y="5470211"/>
                  <a:pt x="4031718" y="5729575"/>
                  <a:pt x="2276075" y="5536459"/>
                </a:cubicBezTo>
                <a:cubicBezTo>
                  <a:pt x="1740041" y="5125519"/>
                  <a:pt x="1434982" y="3948583"/>
                  <a:pt x="1567871" y="2924388"/>
                </a:cubicBezTo>
                <a:cubicBezTo>
                  <a:pt x="1736241" y="2898340"/>
                  <a:pt x="1793870" y="2941357"/>
                  <a:pt x="1975047" y="2725675"/>
                </a:cubicBezTo>
                <a:cubicBezTo>
                  <a:pt x="2156224" y="2509993"/>
                  <a:pt x="2466077" y="1970243"/>
                  <a:pt x="2654934" y="1630299"/>
                </a:cubicBezTo>
                <a:cubicBezTo>
                  <a:pt x="2843792" y="1290355"/>
                  <a:pt x="2994878" y="956704"/>
                  <a:pt x="3108192" y="686009"/>
                </a:cubicBezTo>
                <a:cubicBezTo>
                  <a:pt x="3221507" y="415315"/>
                  <a:pt x="3095602" y="81664"/>
                  <a:pt x="3334821" y="6121"/>
                </a:cubicBezTo>
                <a:cubicBezTo>
                  <a:pt x="3349773" y="1399"/>
                  <a:pt x="3365117" y="-519"/>
                  <a:pt x="3380735" y="118"/>
                </a:cubicBezTo>
                <a:close/>
              </a:path>
            </a:pathLst>
          </a:custGeom>
          <a:solidFill>
            <a:srgbClr val="EFF8F7"/>
          </a:solidFill>
          <a:ln w="28575">
            <a:solidFill>
              <a:srgbClr val="CF2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8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416175" y="3786188"/>
            <a:ext cx="2339975" cy="430212"/>
          </a:xfrm>
          <a:prstGeom prst="rect">
            <a:avLst/>
          </a:prstGeom>
          <a:solidFill>
            <a:srgbClr val="CF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文本框 8"/>
          <p:cNvSpPr txBox="1">
            <a:spLocks noChangeArrowheads="1"/>
          </p:cNvSpPr>
          <p:nvPr/>
        </p:nvSpPr>
        <p:spPr bwMode="auto">
          <a:xfrm>
            <a:off x="2683360" y="3801224"/>
            <a:ext cx="1805604" cy="40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" name="KSO_Shape"/>
          <p:cNvSpPr/>
          <p:nvPr/>
        </p:nvSpPr>
        <p:spPr bwMode="auto">
          <a:xfrm flipV="1">
            <a:off x="7450138" y="2025650"/>
            <a:ext cx="1493837" cy="1616075"/>
          </a:xfrm>
          <a:custGeom>
            <a:avLst/>
            <a:gdLst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276075 w 5342334"/>
              <a:gd name="connsiteY30" fmla="*/ 5536459 h 5785910"/>
              <a:gd name="connsiteX31" fmla="*/ 1567871 w 5342334"/>
              <a:gd name="connsiteY31" fmla="*/ 2924388 h 5785910"/>
              <a:gd name="connsiteX32" fmla="*/ 1975047 w 5342334"/>
              <a:gd name="connsiteY32" fmla="*/ 2725675 h 5785910"/>
              <a:gd name="connsiteX33" fmla="*/ 2654934 w 5342334"/>
              <a:gd name="connsiteY33" fmla="*/ 1630299 h 5785910"/>
              <a:gd name="connsiteX34" fmla="*/ 3108192 w 5342334"/>
              <a:gd name="connsiteY34" fmla="*/ 686009 h 5785910"/>
              <a:gd name="connsiteX35" fmla="*/ 3334821 w 5342334"/>
              <a:gd name="connsiteY35" fmla="*/ 6121 h 5785910"/>
              <a:gd name="connsiteX36" fmla="*/ 3380735 w 5342334"/>
              <a:gd name="connsiteY36" fmla="*/ 118 h 5785910"/>
              <a:gd name="connsiteX37" fmla="*/ 3380735 w 5342334"/>
              <a:gd name="connsiteY37" fmla="*/ 118 h 5785910"/>
              <a:gd name="connsiteX38" fmla="*/ 3380735 w 5342334"/>
              <a:gd name="connsiteY38" fmla="*/ 118 h 5785910"/>
              <a:gd name="connsiteX39" fmla="*/ 3380735 w 5342334"/>
              <a:gd name="connsiteY39" fmla="*/ 118 h 5785910"/>
              <a:gd name="connsiteX40" fmla="*/ 3380735 w 5342334"/>
              <a:gd name="connsiteY40" fmla="*/ 118 h 578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342334" h="5785910">
                <a:moveTo>
                  <a:pt x="1438934" y="2944008"/>
                </a:moveTo>
                <a:lnTo>
                  <a:pt x="1441770" y="2943473"/>
                </a:lnTo>
                <a:lnTo>
                  <a:pt x="1438934" y="2944008"/>
                </a:lnTo>
                <a:close/>
                <a:moveTo>
                  <a:pt x="1354605" y="2912708"/>
                </a:moveTo>
                <a:cubicBezTo>
                  <a:pt x="1381420" y="2914268"/>
                  <a:pt x="1412164" y="2879445"/>
                  <a:pt x="1423317" y="2947468"/>
                </a:cubicBezTo>
                <a:cubicBezTo>
                  <a:pt x="1434470" y="3015491"/>
                  <a:pt x="1420535" y="3195595"/>
                  <a:pt x="1421525" y="3320849"/>
                </a:cubicBezTo>
                <a:cubicBezTo>
                  <a:pt x="1438368" y="4219980"/>
                  <a:pt x="1608134" y="5048330"/>
                  <a:pt x="2146318" y="5548257"/>
                </a:cubicBezTo>
                <a:cubicBezTo>
                  <a:pt x="2132082" y="5546972"/>
                  <a:pt x="2129659" y="5554867"/>
                  <a:pt x="2115204" y="5553206"/>
                </a:cubicBezTo>
                <a:lnTo>
                  <a:pt x="1246460" y="5785910"/>
                </a:lnTo>
                <a:cubicBezTo>
                  <a:pt x="37772" y="4518970"/>
                  <a:pt x="415487" y="4027706"/>
                  <a:pt x="0" y="3148605"/>
                </a:cubicBezTo>
                <a:cubicBezTo>
                  <a:pt x="396729" y="3102488"/>
                  <a:pt x="860213" y="3040376"/>
                  <a:pt x="1262428" y="2938106"/>
                </a:cubicBezTo>
                <a:lnTo>
                  <a:pt x="1354605" y="2912708"/>
                </a:lnTo>
                <a:close/>
                <a:moveTo>
                  <a:pt x="3380735" y="118"/>
                </a:moveTo>
                <a:cubicBezTo>
                  <a:pt x="3615010" y="9662"/>
                  <a:pt x="3910837" y="593941"/>
                  <a:pt x="3863622" y="912639"/>
                </a:cubicBezTo>
                <a:cubicBezTo>
                  <a:pt x="3800670" y="1290355"/>
                  <a:pt x="3548860" y="1856928"/>
                  <a:pt x="3674765" y="2045786"/>
                </a:cubicBezTo>
                <a:cubicBezTo>
                  <a:pt x="3797827" y="2230377"/>
                  <a:pt x="4501324" y="2071126"/>
                  <a:pt x="4585837" y="2046833"/>
                </a:cubicBezTo>
                <a:cubicBezTo>
                  <a:pt x="4670350" y="2022540"/>
                  <a:pt x="4615047" y="2013011"/>
                  <a:pt x="4775401" y="2003486"/>
                </a:cubicBezTo>
                <a:cubicBezTo>
                  <a:pt x="4935754" y="1993961"/>
                  <a:pt x="5203724" y="2172925"/>
                  <a:pt x="5203724" y="2381935"/>
                </a:cubicBezTo>
                <a:cubicBezTo>
                  <a:pt x="5203724" y="2524417"/>
                  <a:pt x="5114611" y="2648510"/>
                  <a:pt x="4980124" y="2705696"/>
                </a:cubicBezTo>
                <a:cubicBezTo>
                  <a:pt x="5186442" y="2738785"/>
                  <a:pt x="5342334" y="2974614"/>
                  <a:pt x="5342334" y="3258997"/>
                </a:cubicBezTo>
                <a:cubicBezTo>
                  <a:pt x="5342334" y="3478715"/>
                  <a:pt x="5249280" y="3669449"/>
                  <a:pt x="5107100" y="3754493"/>
                </a:cubicBezTo>
                <a:cubicBezTo>
                  <a:pt x="5250279" y="3829786"/>
                  <a:pt x="5342334" y="3975115"/>
                  <a:pt x="5342334" y="4140580"/>
                </a:cubicBezTo>
                <a:cubicBezTo>
                  <a:pt x="5342334" y="4397998"/>
                  <a:pt x="5119540" y="4606676"/>
                  <a:pt x="4844706" y="4606676"/>
                </a:cubicBezTo>
                <a:lnTo>
                  <a:pt x="4790537" y="4596433"/>
                </a:lnTo>
                <a:lnTo>
                  <a:pt x="4802287" y="4606672"/>
                </a:lnTo>
                <a:cubicBezTo>
                  <a:pt x="5095775" y="4623426"/>
                  <a:pt x="5180585" y="4859077"/>
                  <a:pt x="5191248" y="4997228"/>
                </a:cubicBezTo>
                <a:cubicBezTo>
                  <a:pt x="5201911" y="5135379"/>
                  <a:pt x="5088613" y="5385095"/>
                  <a:pt x="4866278" y="5435572"/>
                </a:cubicBezTo>
                <a:lnTo>
                  <a:pt x="4581456" y="5443059"/>
                </a:lnTo>
                <a:lnTo>
                  <a:pt x="4593578" y="5444848"/>
                </a:lnTo>
                <a:lnTo>
                  <a:pt x="4581281" y="5445228"/>
                </a:lnTo>
                <a:cubicBezTo>
                  <a:pt x="3769354" y="5470211"/>
                  <a:pt x="4031718" y="5729575"/>
                  <a:pt x="2276075" y="5536459"/>
                </a:cubicBezTo>
                <a:cubicBezTo>
                  <a:pt x="1740041" y="5125519"/>
                  <a:pt x="1434982" y="3948583"/>
                  <a:pt x="1567871" y="2924388"/>
                </a:cubicBezTo>
                <a:cubicBezTo>
                  <a:pt x="1736241" y="2898340"/>
                  <a:pt x="1793870" y="2941357"/>
                  <a:pt x="1975047" y="2725675"/>
                </a:cubicBezTo>
                <a:cubicBezTo>
                  <a:pt x="2156224" y="2509993"/>
                  <a:pt x="2466077" y="1970243"/>
                  <a:pt x="2654934" y="1630299"/>
                </a:cubicBezTo>
                <a:cubicBezTo>
                  <a:pt x="2843792" y="1290355"/>
                  <a:pt x="2994878" y="956704"/>
                  <a:pt x="3108192" y="686009"/>
                </a:cubicBezTo>
                <a:cubicBezTo>
                  <a:pt x="3221507" y="415315"/>
                  <a:pt x="3095602" y="81664"/>
                  <a:pt x="3334821" y="6121"/>
                </a:cubicBezTo>
                <a:cubicBezTo>
                  <a:pt x="3349773" y="1399"/>
                  <a:pt x="3365117" y="-519"/>
                  <a:pt x="3380735" y="118"/>
                </a:cubicBezTo>
                <a:close/>
              </a:path>
            </a:pathLst>
          </a:custGeom>
          <a:solidFill>
            <a:srgbClr val="EFF8F7"/>
          </a:solidFill>
          <a:ln w="28575">
            <a:solidFill>
              <a:srgbClr val="5AB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8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7026275" y="3786188"/>
            <a:ext cx="2341563" cy="430212"/>
          </a:xfrm>
          <a:prstGeom prst="rect">
            <a:avLst/>
          </a:prstGeom>
          <a:solidFill>
            <a:srgbClr val="5AB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13"/>
          <p:cNvSpPr txBox="1">
            <a:spLocks noChangeArrowheads="1"/>
          </p:cNvSpPr>
          <p:nvPr/>
        </p:nvSpPr>
        <p:spPr bwMode="auto">
          <a:xfrm>
            <a:off x="7410687" y="3801224"/>
            <a:ext cx="1572738" cy="40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" name="文本框 6"/>
          <p:cNvSpPr txBox="1"/>
          <p:nvPr/>
        </p:nvSpPr>
        <p:spPr>
          <a:xfrm>
            <a:off x="2494887" y="4320053"/>
            <a:ext cx="218254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6"/>
          <p:cNvSpPr txBox="1"/>
          <p:nvPr/>
        </p:nvSpPr>
        <p:spPr>
          <a:xfrm>
            <a:off x="7105781" y="4320053"/>
            <a:ext cx="218254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9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>
            <a:off x="5032408" y="1469335"/>
            <a:ext cx="2127183" cy="1671287"/>
          </a:xfrm>
          <a:prstGeom prst="hexagon">
            <a:avLst/>
          </a:prstGeom>
          <a:solidFill>
            <a:srgbClr val="CF23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2"/>
          <p:cNvSpPr txBox="1">
            <a:spLocks noChangeArrowheads="1"/>
          </p:cNvSpPr>
          <p:nvPr/>
        </p:nvSpPr>
        <p:spPr bwMode="auto">
          <a:xfrm>
            <a:off x="5307607" y="1582052"/>
            <a:ext cx="1576787" cy="144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8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45"/>
          <p:cNvSpPr txBox="1">
            <a:spLocks noChangeArrowheads="1"/>
          </p:cNvSpPr>
          <p:nvPr/>
        </p:nvSpPr>
        <p:spPr bwMode="auto">
          <a:xfrm>
            <a:off x="2581275" y="3611563"/>
            <a:ext cx="70294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7" name="文本框 46"/>
          <p:cNvSpPr txBox="1">
            <a:spLocks noChangeArrowheads="1"/>
          </p:cNvSpPr>
          <p:nvPr/>
        </p:nvSpPr>
        <p:spPr bwMode="auto">
          <a:xfrm>
            <a:off x="3241675" y="4864100"/>
            <a:ext cx="21066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添加小标题１</a:t>
            </a:r>
          </a:p>
        </p:txBody>
      </p:sp>
      <p:sp>
        <p:nvSpPr>
          <p:cNvPr id="8" name="文本框 47"/>
          <p:cNvSpPr txBox="1">
            <a:spLocks noChangeArrowheads="1"/>
          </p:cNvSpPr>
          <p:nvPr/>
        </p:nvSpPr>
        <p:spPr bwMode="auto">
          <a:xfrm>
            <a:off x="6756400" y="4864100"/>
            <a:ext cx="21066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添加小标题２</a:t>
            </a:r>
          </a:p>
        </p:txBody>
      </p:sp>
      <p:sp>
        <p:nvSpPr>
          <p:cNvPr id="9" name="文本框 48"/>
          <p:cNvSpPr txBox="1">
            <a:spLocks noChangeArrowheads="1"/>
          </p:cNvSpPr>
          <p:nvPr/>
        </p:nvSpPr>
        <p:spPr bwMode="auto">
          <a:xfrm>
            <a:off x="3241675" y="5454650"/>
            <a:ext cx="210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添加小标题３</a:t>
            </a:r>
          </a:p>
        </p:txBody>
      </p:sp>
      <p:sp>
        <p:nvSpPr>
          <p:cNvPr id="10" name="文本框 49"/>
          <p:cNvSpPr txBox="1">
            <a:spLocks noChangeArrowheads="1"/>
          </p:cNvSpPr>
          <p:nvPr/>
        </p:nvSpPr>
        <p:spPr bwMode="auto">
          <a:xfrm>
            <a:off x="6756400" y="5454650"/>
            <a:ext cx="210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添加小标题４</a:t>
            </a:r>
          </a:p>
        </p:txBody>
      </p:sp>
    </p:spTree>
  </p:cSld>
  <p:clrMapOvr>
    <a:masterClrMapping/>
  </p:clrMapOvr>
  <p:transition advClick="0" advTm="2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48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1"/>
          <p:cNvSpPr>
            <a:spLocks noChangeArrowheads="1"/>
          </p:cNvSpPr>
          <p:nvPr/>
        </p:nvSpPr>
        <p:spPr bwMode="auto">
          <a:xfrm>
            <a:off x="1672673" y="2236718"/>
            <a:ext cx="2243138" cy="1698625"/>
          </a:xfrm>
          <a:custGeom>
            <a:avLst/>
            <a:gdLst>
              <a:gd name="T0" fmla="*/ 2243138 w 1552486"/>
              <a:gd name="T1" fmla="*/ 1698625 h 1174802"/>
              <a:gd name="T2" fmla="*/ 2243138 w 1552486"/>
              <a:gd name="T3" fmla="*/ 792502 h 1174802"/>
              <a:gd name="T4" fmla="*/ 2094968 w 1552486"/>
              <a:gd name="T5" fmla="*/ 792502 h 1174802"/>
              <a:gd name="T6" fmla="*/ 2094968 w 1552486"/>
              <a:gd name="T7" fmla="*/ 854283 h 1174802"/>
              <a:gd name="T8" fmla="*/ 1465244 w 1552486"/>
              <a:gd name="T9" fmla="*/ 224117 h 1174802"/>
              <a:gd name="T10" fmla="*/ 0 w 1552486"/>
              <a:gd name="T11" fmla="*/ 401222 h 1174802"/>
              <a:gd name="T12" fmla="*/ 436281 w 1552486"/>
              <a:gd name="T13" fmla="*/ 582448 h 1174802"/>
              <a:gd name="T14" fmla="*/ 1411738 w 1552486"/>
              <a:gd name="T15" fmla="*/ 1546232 h 1174802"/>
              <a:gd name="T16" fmla="*/ 1341767 w 1552486"/>
              <a:gd name="T17" fmla="*/ 1546232 h 1174802"/>
              <a:gd name="T18" fmla="*/ 1341767 w 1552486"/>
              <a:gd name="T19" fmla="*/ 1698625 h 1174802"/>
              <a:gd name="T20" fmla="*/ 2243138 w 1552486"/>
              <a:gd name="T21" fmla="*/ 1698625 h 11748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2486"/>
              <a:gd name="T34" fmla="*/ 0 h 1174802"/>
              <a:gd name="T35" fmla="*/ 1552486 w 1552486"/>
              <a:gd name="T36" fmla="*/ 1174802 h 11748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CF2323"/>
          </a:solidFill>
          <a:ln w="12700" cap="flat" cmpd="sng">
            <a:solidFill>
              <a:schemeClr val="bg1"/>
            </a:solidFill>
            <a:miter lim="800000"/>
          </a:ln>
        </p:spPr>
        <p:txBody>
          <a:bodyPr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任意多边形 14"/>
          <p:cNvSpPr>
            <a:spLocks noChangeArrowheads="1"/>
          </p:cNvSpPr>
          <p:nvPr/>
        </p:nvSpPr>
        <p:spPr bwMode="auto">
          <a:xfrm flipV="1">
            <a:off x="3801511" y="3086031"/>
            <a:ext cx="2243137" cy="1698625"/>
          </a:xfrm>
          <a:custGeom>
            <a:avLst/>
            <a:gdLst>
              <a:gd name="T0" fmla="*/ 2243137 w 1552486"/>
              <a:gd name="T1" fmla="*/ 1698625 h 1174802"/>
              <a:gd name="T2" fmla="*/ 2243137 w 1552486"/>
              <a:gd name="T3" fmla="*/ 792502 h 1174802"/>
              <a:gd name="T4" fmla="*/ 2094967 w 1552486"/>
              <a:gd name="T5" fmla="*/ 792502 h 1174802"/>
              <a:gd name="T6" fmla="*/ 2094967 w 1552486"/>
              <a:gd name="T7" fmla="*/ 854283 h 1174802"/>
              <a:gd name="T8" fmla="*/ 1465243 w 1552486"/>
              <a:gd name="T9" fmla="*/ 224117 h 1174802"/>
              <a:gd name="T10" fmla="*/ 0 w 1552486"/>
              <a:gd name="T11" fmla="*/ 401222 h 1174802"/>
              <a:gd name="T12" fmla="*/ 436281 w 1552486"/>
              <a:gd name="T13" fmla="*/ 582448 h 1174802"/>
              <a:gd name="T14" fmla="*/ 1411737 w 1552486"/>
              <a:gd name="T15" fmla="*/ 1546232 h 1174802"/>
              <a:gd name="T16" fmla="*/ 1341766 w 1552486"/>
              <a:gd name="T17" fmla="*/ 1546232 h 1174802"/>
              <a:gd name="T18" fmla="*/ 1341766 w 1552486"/>
              <a:gd name="T19" fmla="*/ 1698625 h 1174802"/>
              <a:gd name="T20" fmla="*/ 2243137 w 1552486"/>
              <a:gd name="T21" fmla="*/ 1698625 h 11748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2486"/>
              <a:gd name="T34" fmla="*/ 0 h 1174802"/>
              <a:gd name="T35" fmla="*/ 1552486 w 1552486"/>
              <a:gd name="T36" fmla="*/ 1174802 h 11748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5AB1CF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任意多边形 18"/>
          <p:cNvSpPr>
            <a:spLocks noChangeArrowheads="1"/>
          </p:cNvSpPr>
          <p:nvPr/>
        </p:nvSpPr>
        <p:spPr bwMode="auto">
          <a:xfrm>
            <a:off x="5931936" y="2236718"/>
            <a:ext cx="2243137" cy="1698625"/>
          </a:xfrm>
          <a:custGeom>
            <a:avLst/>
            <a:gdLst>
              <a:gd name="T0" fmla="*/ 2243137 w 1552486"/>
              <a:gd name="T1" fmla="*/ 1698625 h 1174802"/>
              <a:gd name="T2" fmla="*/ 2243137 w 1552486"/>
              <a:gd name="T3" fmla="*/ 792502 h 1174802"/>
              <a:gd name="T4" fmla="*/ 2094967 w 1552486"/>
              <a:gd name="T5" fmla="*/ 792502 h 1174802"/>
              <a:gd name="T6" fmla="*/ 2094967 w 1552486"/>
              <a:gd name="T7" fmla="*/ 854283 h 1174802"/>
              <a:gd name="T8" fmla="*/ 1465243 w 1552486"/>
              <a:gd name="T9" fmla="*/ 224117 h 1174802"/>
              <a:gd name="T10" fmla="*/ 0 w 1552486"/>
              <a:gd name="T11" fmla="*/ 401222 h 1174802"/>
              <a:gd name="T12" fmla="*/ 436281 w 1552486"/>
              <a:gd name="T13" fmla="*/ 582448 h 1174802"/>
              <a:gd name="T14" fmla="*/ 1411737 w 1552486"/>
              <a:gd name="T15" fmla="*/ 1546232 h 1174802"/>
              <a:gd name="T16" fmla="*/ 1341766 w 1552486"/>
              <a:gd name="T17" fmla="*/ 1546232 h 1174802"/>
              <a:gd name="T18" fmla="*/ 1341766 w 1552486"/>
              <a:gd name="T19" fmla="*/ 1698625 h 1174802"/>
              <a:gd name="T20" fmla="*/ 2243137 w 1552486"/>
              <a:gd name="T21" fmla="*/ 1698625 h 11748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2486"/>
              <a:gd name="T34" fmla="*/ 0 h 1174802"/>
              <a:gd name="T35" fmla="*/ 1552486 w 1552486"/>
              <a:gd name="T36" fmla="*/ 1174802 h 11748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CF2323"/>
          </a:solidFill>
          <a:ln w="12700" cap="flat" cmpd="sng">
            <a:solidFill>
              <a:schemeClr val="bg1"/>
            </a:solidFill>
            <a:miter lim="800000"/>
          </a:ln>
        </p:spPr>
        <p:txBody>
          <a:bodyPr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任意多边形 19"/>
          <p:cNvSpPr>
            <a:spLocks noChangeArrowheads="1"/>
          </p:cNvSpPr>
          <p:nvPr/>
        </p:nvSpPr>
        <p:spPr bwMode="auto">
          <a:xfrm flipV="1">
            <a:off x="8060773" y="3086031"/>
            <a:ext cx="2244725" cy="1698625"/>
          </a:xfrm>
          <a:custGeom>
            <a:avLst/>
            <a:gdLst>
              <a:gd name="T0" fmla="*/ 2244725 w 1552486"/>
              <a:gd name="T1" fmla="*/ 1698625 h 1174802"/>
              <a:gd name="T2" fmla="*/ 2244725 w 1552486"/>
              <a:gd name="T3" fmla="*/ 792502 h 1174802"/>
              <a:gd name="T4" fmla="*/ 2096450 w 1552486"/>
              <a:gd name="T5" fmla="*/ 792502 h 1174802"/>
              <a:gd name="T6" fmla="*/ 2096450 w 1552486"/>
              <a:gd name="T7" fmla="*/ 854283 h 1174802"/>
              <a:gd name="T8" fmla="*/ 1466281 w 1552486"/>
              <a:gd name="T9" fmla="*/ 224117 h 1174802"/>
              <a:gd name="T10" fmla="*/ 0 w 1552486"/>
              <a:gd name="T11" fmla="*/ 401222 h 1174802"/>
              <a:gd name="T12" fmla="*/ 436590 w 1552486"/>
              <a:gd name="T13" fmla="*/ 582448 h 1174802"/>
              <a:gd name="T14" fmla="*/ 1412736 w 1552486"/>
              <a:gd name="T15" fmla="*/ 1546232 h 1174802"/>
              <a:gd name="T16" fmla="*/ 1342716 w 1552486"/>
              <a:gd name="T17" fmla="*/ 1546232 h 1174802"/>
              <a:gd name="T18" fmla="*/ 1342716 w 1552486"/>
              <a:gd name="T19" fmla="*/ 1698625 h 1174802"/>
              <a:gd name="T20" fmla="*/ 2244725 w 1552486"/>
              <a:gd name="T21" fmla="*/ 1698625 h 11748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2486"/>
              <a:gd name="T34" fmla="*/ 0 h 1174802"/>
              <a:gd name="T35" fmla="*/ 1552486 w 1552486"/>
              <a:gd name="T36" fmla="*/ 1174802 h 11748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5AB1CF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矩形 20"/>
          <p:cNvSpPr>
            <a:spLocks noChangeArrowheads="1"/>
          </p:cNvSpPr>
          <p:nvPr/>
        </p:nvSpPr>
        <p:spPr bwMode="auto">
          <a:xfrm>
            <a:off x="3303036" y="3335268"/>
            <a:ext cx="569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01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3" name="矩形 21"/>
          <p:cNvSpPr>
            <a:spLocks noChangeArrowheads="1"/>
          </p:cNvSpPr>
          <p:nvPr/>
        </p:nvSpPr>
        <p:spPr bwMode="auto">
          <a:xfrm>
            <a:off x="5420761" y="3113018"/>
            <a:ext cx="569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02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4" name="矩形 22"/>
          <p:cNvSpPr>
            <a:spLocks noChangeArrowheads="1"/>
          </p:cNvSpPr>
          <p:nvPr/>
        </p:nvSpPr>
        <p:spPr bwMode="auto">
          <a:xfrm>
            <a:off x="7543248" y="3335268"/>
            <a:ext cx="569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03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5" name="矩形 23"/>
          <p:cNvSpPr>
            <a:spLocks noChangeArrowheads="1"/>
          </p:cNvSpPr>
          <p:nvPr/>
        </p:nvSpPr>
        <p:spPr bwMode="auto">
          <a:xfrm>
            <a:off x="9673673" y="3157468"/>
            <a:ext cx="5699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04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6" name="矩形 24"/>
          <p:cNvSpPr>
            <a:spLocks noChangeArrowheads="1"/>
          </p:cNvSpPr>
          <p:nvPr/>
        </p:nvSpPr>
        <p:spPr bwMode="auto">
          <a:xfrm rot="2700000">
            <a:off x="2475949" y="2789168"/>
            <a:ext cx="101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7" name="矩形 25"/>
          <p:cNvSpPr>
            <a:spLocks noChangeArrowheads="1"/>
          </p:cNvSpPr>
          <p:nvPr/>
        </p:nvSpPr>
        <p:spPr bwMode="auto">
          <a:xfrm rot="2700000">
            <a:off x="6691257" y="2763302"/>
            <a:ext cx="10134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28" name="矩形 26"/>
          <p:cNvSpPr>
            <a:spLocks noChangeArrowheads="1"/>
          </p:cNvSpPr>
          <p:nvPr/>
        </p:nvSpPr>
        <p:spPr bwMode="auto">
          <a:xfrm rot="18900000">
            <a:off x="4696861" y="3736906"/>
            <a:ext cx="1017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9" name="矩形 27"/>
          <p:cNvSpPr>
            <a:spLocks noChangeArrowheads="1"/>
          </p:cNvSpPr>
          <p:nvPr/>
        </p:nvSpPr>
        <p:spPr bwMode="auto">
          <a:xfrm rot="18900000">
            <a:off x="8911673" y="3711506"/>
            <a:ext cx="1016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0" name="Freeform 46"/>
          <p:cNvSpPr>
            <a:spLocks noEditPoints="1" noChangeArrowheads="1"/>
          </p:cNvSpPr>
          <p:nvPr/>
        </p:nvSpPr>
        <p:spPr bwMode="auto">
          <a:xfrm>
            <a:off x="2306086" y="2409756"/>
            <a:ext cx="358775" cy="358775"/>
          </a:xfrm>
          <a:custGeom>
            <a:avLst/>
            <a:gdLst>
              <a:gd name="T0" fmla="*/ 179388 w 144"/>
              <a:gd name="T1" fmla="*/ 0 h 144"/>
              <a:gd name="T2" fmla="*/ 0 w 144"/>
              <a:gd name="T3" fmla="*/ 179388 h 144"/>
              <a:gd name="T4" fmla="*/ 179388 w 144"/>
              <a:gd name="T5" fmla="*/ 358775 h 144"/>
              <a:gd name="T6" fmla="*/ 358775 w 144"/>
              <a:gd name="T7" fmla="*/ 179388 h 144"/>
              <a:gd name="T8" fmla="*/ 179388 w 144"/>
              <a:gd name="T9" fmla="*/ 0 h 144"/>
              <a:gd name="T10" fmla="*/ 274064 w 144"/>
              <a:gd name="T11" fmla="*/ 226726 h 144"/>
              <a:gd name="T12" fmla="*/ 269081 w 144"/>
              <a:gd name="T13" fmla="*/ 231709 h 144"/>
              <a:gd name="T14" fmla="*/ 209285 w 144"/>
              <a:gd name="T15" fmla="*/ 231709 h 144"/>
              <a:gd name="T16" fmla="*/ 209285 w 144"/>
              <a:gd name="T17" fmla="*/ 249149 h 144"/>
              <a:gd name="T18" fmla="*/ 251641 w 144"/>
              <a:gd name="T19" fmla="*/ 249149 h 144"/>
              <a:gd name="T20" fmla="*/ 256624 w 144"/>
              <a:gd name="T21" fmla="*/ 254132 h 144"/>
              <a:gd name="T22" fmla="*/ 256624 w 144"/>
              <a:gd name="T23" fmla="*/ 269081 h 144"/>
              <a:gd name="T24" fmla="*/ 251641 w 144"/>
              <a:gd name="T25" fmla="*/ 274064 h 144"/>
              <a:gd name="T26" fmla="*/ 107134 w 144"/>
              <a:gd name="T27" fmla="*/ 274064 h 144"/>
              <a:gd name="T28" fmla="*/ 102151 w 144"/>
              <a:gd name="T29" fmla="*/ 269081 h 144"/>
              <a:gd name="T30" fmla="*/ 102151 w 144"/>
              <a:gd name="T31" fmla="*/ 254132 h 144"/>
              <a:gd name="T32" fmla="*/ 107134 w 144"/>
              <a:gd name="T33" fmla="*/ 249149 h 144"/>
              <a:gd name="T34" fmla="*/ 149490 w 144"/>
              <a:gd name="T35" fmla="*/ 249149 h 144"/>
              <a:gd name="T36" fmla="*/ 149490 w 144"/>
              <a:gd name="T37" fmla="*/ 231709 h 144"/>
              <a:gd name="T38" fmla="*/ 89694 w 144"/>
              <a:gd name="T39" fmla="*/ 231709 h 144"/>
              <a:gd name="T40" fmla="*/ 84711 w 144"/>
              <a:gd name="T41" fmla="*/ 226726 h 144"/>
              <a:gd name="T42" fmla="*/ 84711 w 144"/>
              <a:gd name="T43" fmla="*/ 92185 h 144"/>
              <a:gd name="T44" fmla="*/ 89694 w 144"/>
              <a:gd name="T45" fmla="*/ 87202 h 144"/>
              <a:gd name="T46" fmla="*/ 269081 w 144"/>
              <a:gd name="T47" fmla="*/ 87202 h 144"/>
              <a:gd name="T48" fmla="*/ 274064 w 144"/>
              <a:gd name="T49" fmla="*/ 92185 h 144"/>
              <a:gd name="T50" fmla="*/ 274064 w 144"/>
              <a:gd name="T51" fmla="*/ 226726 h 14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4"/>
              <a:gd name="T79" fmla="*/ 0 h 144"/>
              <a:gd name="T80" fmla="*/ 144 w 144"/>
              <a:gd name="T81" fmla="*/ 144 h 14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91"/>
                </a:moveTo>
                <a:cubicBezTo>
                  <a:pt x="110" y="92"/>
                  <a:pt x="109" y="93"/>
                  <a:pt x="108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2" y="100"/>
                  <a:pt x="103" y="101"/>
                  <a:pt x="103" y="102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09"/>
                  <a:pt x="102" y="110"/>
                  <a:pt x="101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10"/>
                  <a:pt x="41" y="109"/>
                  <a:pt x="41" y="108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1" y="101"/>
                  <a:pt x="42" y="100"/>
                  <a:pt x="43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93"/>
                  <a:pt x="60" y="93"/>
                  <a:pt x="60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5" y="93"/>
                  <a:pt x="34" y="92"/>
                  <a:pt x="34" y="91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5" y="35"/>
                  <a:pt x="36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9" y="35"/>
                  <a:pt x="110" y="36"/>
                  <a:pt x="110" y="37"/>
                </a:cubicBezTo>
                <a:lnTo>
                  <a:pt x="110" y="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Freeform 52"/>
          <p:cNvSpPr>
            <a:spLocks noEditPoints="1" noChangeArrowheads="1"/>
          </p:cNvSpPr>
          <p:nvPr/>
        </p:nvSpPr>
        <p:spPr bwMode="auto">
          <a:xfrm>
            <a:off x="4422223" y="4244906"/>
            <a:ext cx="358775" cy="358775"/>
          </a:xfrm>
          <a:custGeom>
            <a:avLst/>
            <a:gdLst>
              <a:gd name="T0" fmla="*/ 179388 w 144"/>
              <a:gd name="T1" fmla="*/ 0 h 144"/>
              <a:gd name="T2" fmla="*/ 0 w 144"/>
              <a:gd name="T3" fmla="*/ 179388 h 144"/>
              <a:gd name="T4" fmla="*/ 179388 w 144"/>
              <a:gd name="T5" fmla="*/ 358775 h 144"/>
              <a:gd name="T6" fmla="*/ 358775 w 144"/>
              <a:gd name="T7" fmla="*/ 179388 h 144"/>
              <a:gd name="T8" fmla="*/ 179388 w 144"/>
              <a:gd name="T9" fmla="*/ 0 h 144"/>
              <a:gd name="T10" fmla="*/ 274064 w 144"/>
              <a:gd name="T11" fmla="*/ 189353 h 144"/>
              <a:gd name="T12" fmla="*/ 261607 w 144"/>
              <a:gd name="T13" fmla="*/ 226726 h 144"/>
              <a:gd name="T14" fmla="*/ 271573 w 144"/>
              <a:gd name="T15" fmla="*/ 259115 h 144"/>
              <a:gd name="T16" fmla="*/ 226726 w 144"/>
              <a:gd name="T17" fmla="*/ 291505 h 144"/>
              <a:gd name="T18" fmla="*/ 199319 w 144"/>
              <a:gd name="T19" fmla="*/ 274064 h 144"/>
              <a:gd name="T20" fmla="*/ 179388 w 144"/>
              <a:gd name="T21" fmla="*/ 276556 h 144"/>
              <a:gd name="T22" fmla="*/ 159456 w 144"/>
              <a:gd name="T23" fmla="*/ 274064 h 144"/>
              <a:gd name="T24" fmla="*/ 132049 w 144"/>
              <a:gd name="T25" fmla="*/ 291505 h 144"/>
              <a:gd name="T26" fmla="*/ 87202 w 144"/>
              <a:gd name="T27" fmla="*/ 259115 h 144"/>
              <a:gd name="T28" fmla="*/ 97168 w 144"/>
              <a:gd name="T29" fmla="*/ 226726 h 144"/>
              <a:gd name="T30" fmla="*/ 84711 w 144"/>
              <a:gd name="T31" fmla="*/ 189353 h 144"/>
              <a:gd name="T32" fmla="*/ 57304 w 144"/>
              <a:gd name="T33" fmla="*/ 169422 h 144"/>
              <a:gd name="T34" fmla="*/ 74745 w 144"/>
              <a:gd name="T35" fmla="*/ 114609 h 144"/>
              <a:gd name="T36" fmla="*/ 107134 w 144"/>
              <a:gd name="T37" fmla="*/ 114609 h 144"/>
              <a:gd name="T38" fmla="*/ 139524 w 144"/>
              <a:gd name="T39" fmla="*/ 92185 h 144"/>
              <a:gd name="T40" fmla="*/ 149490 w 144"/>
              <a:gd name="T41" fmla="*/ 59796 h 144"/>
              <a:gd name="T42" fmla="*/ 209285 w 144"/>
              <a:gd name="T43" fmla="*/ 59796 h 144"/>
              <a:gd name="T44" fmla="*/ 219251 w 144"/>
              <a:gd name="T45" fmla="*/ 92185 h 144"/>
              <a:gd name="T46" fmla="*/ 251641 w 144"/>
              <a:gd name="T47" fmla="*/ 114609 h 144"/>
              <a:gd name="T48" fmla="*/ 284030 w 144"/>
              <a:gd name="T49" fmla="*/ 114609 h 144"/>
              <a:gd name="T50" fmla="*/ 301471 w 144"/>
              <a:gd name="T51" fmla="*/ 169422 h 144"/>
              <a:gd name="T52" fmla="*/ 274064 w 144"/>
              <a:gd name="T53" fmla="*/ 189353 h 1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44"/>
              <a:gd name="T82" fmla="*/ 0 h 144"/>
              <a:gd name="T83" fmla="*/ 144 w 144"/>
              <a:gd name="T84" fmla="*/ 144 h 14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76"/>
                </a:moveTo>
                <a:cubicBezTo>
                  <a:pt x="110" y="81"/>
                  <a:pt x="108" y="87"/>
                  <a:pt x="105" y="91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8" y="110"/>
                  <a:pt x="75" y="111"/>
                  <a:pt x="72" y="111"/>
                </a:cubicBezTo>
                <a:cubicBezTo>
                  <a:pt x="69" y="111"/>
                  <a:pt x="66" y="110"/>
                  <a:pt x="64" y="11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9" y="91"/>
                  <a:pt x="39" y="91"/>
                  <a:pt x="39" y="91"/>
                </a:cubicBezTo>
                <a:cubicBezTo>
                  <a:pt x="36" y="87"/>
                  <a:pt x="34" y="81"/>
                  <a:pt x="34" y="76"/>
                </a:cubicBezTo>
                <a:cubicBezTo>
                  <a:pt x="23" y="68"/>
                  <a:pt x="23" y="68"/>
                  <a:pt x="23" y="68"/>
                </a:cubicBezTo>
                <a:cubicBezTo>
                  <a:pt x="30" y="46"/>
                  <a:pt x="30" y="46"/>
                  <a:pt x="30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2"/>
                  <a:pt x="51" y="39"/>
                  <a:pt x="56" y="37"/>
                </a:cubicBezTo>
                <a:cubicBezTo>
                  <a:pt x="60" y="24"/>
                  <a:pt x="60" y="24"/>
                  <a:pt x="60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8" y="37"/>
                  <a:pt x="88" y="37"/>
                  <a:pt x="88" y="37"/>
                </a:cubicBezTo>
                <a:cubicBezTo>
                  <a:pt x="93" y="39"/>
                  <a:pt x="97" y="42"/>
                  <a:pt x="101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21" y="68"/>
                  <a:pt x="121" y="68"/>
                  <a:pt x="121" y="68"/>
                </a:cubicBezTo>
                <a:lnTo>
                  <a:pt x="110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Freeform 62"/>
          <p:cNvSpPr>
            <a:spLocks noEditPoints="1" noChangeArrowheads="1"/>
          </p:cNvSpPr>
          <p:nvPr/>
        </p:nvSpPr>
        <p:spPr bwMode="auto">
          <a:xfrm>
            <a:off x="8648148" y="4244906"/>
            <a:ext cx="358775" cy="358775"/>
          </a:xfrm>
          <a:custGeom>
            <a:avLst/>
            <a:gdLst>
              <a:gd name="T0" fmla="*/ 179388 w 144"/>
              <a:gd name="T1" fmla="*/ 0 h 144"/>
              <a:gd name="T2" fmla="*/ 0 w 144"/>
              <a:gd name="T3" fmla="*/ 179388 h 144"/>
              <a:gd name="T4" fmla="*/ 179388 w 144"/>
              <a:gd name="T5" fmla="*/ 358775 h 144"/>
              <a:gd name="T6" fmla="*/ 358775 w 144"/>
              <a:gd name="T7" fmla="*/ 179388 h 144"/>
              <a:gd name="T8" fmla="*/ 179388 w 144"/>
              <a:gd name="T9" fmla="*/ 0 h 144"/>
              <a:gd name="T10" fmla="*/ 124575 w 144"/>
              <a:gd name="T11" fmla="*/ 266590 h 144"/>
              <a:gd name="T12" fmla="*/ 119592 w 144"/>
              <a:gd name="T13" fmla="*/ 274064 h 144"/>
              <a:gd name="T14" fmla="*/ 82219 w 144"/>
              <a:gd name="T15" fmla="*/ 274064 h 144"/>
              <a:gd name="T16" fmla="*/ 74745 w 144"/>
              <a:gd name="T17" fmla="*/ 266590 h 144"/>
              <a:gd name="T18" fmla="*/ 74745 w 144"/>
              <a:gd name="T19" fmla="*/ 189353 h 144"/>
              <a:gd name="T20" fmla="*/ 82219 w 144"/>
              <a:gd name="T21" fmla="*/ 184370 h 144"/>
              <a:gd name="T22" fmla="*/ 119592 w 144"/>
              <a:gd name="T23" fmla="*/ 184370 h 144"/>
              <a:gd name="T24" fmla="*/ 124575 w 144"/>
              <a:gd name="T25" fmla="*/ 189353 h 144"/>
              <a:gd name="T26" fmla="*/ 124575 w 144"/>
              <a:gd name="T27" fmla="*/ 266590 h 144"/>
              <a:gd name="T28" fmla="*/ 199319 w 144"/>
              <a:gd name="T29" fmla="*/ 266590 h 144"/>
              <a:gd name="T30" fmla="*/ 191845 w 144"/>
              <a:gd name="T31" fmla="*/ 274064 h 144"/>
              <a:gd name="T32" fmla="*/ 156964 w 144"/>
              <a:gd name="T33" fmla="*/ 274064 h 144"/>
              <a:gd name="T34" fmla="*/ 149490 w 144"/>
              <a:gd name="T35" fmla="*/ 266590 h 144"/>
              <a:gd name="T36" fmla="*/ 149490 w 144"/>
              <a:gd name="T37" fmla="*/ 137032 h 144"/>
              <a:gd name="T38" fmla="*/ 156964 w 144"/>
              <a:gd name="T39" fmla="*/ 129558 h 144"/>
              <a:gd name="T40" fmla="*/ 191845 w 144"/>
              <a:gd name="T41" fmla="*/ 129558 h 144"/>
              <a:gd name="T42" fmla="*/ 199319 w 144"/>
              <a:gd name="T43" fmla="*/ 137032 h 144"/>
              <a:gd name="T44" fmla="*/ 199319 w 144"/>
              <a:gd name="T45" fmla="*/ 266590 h 144"/>
              <a:gd name="T46" fmla="*/ 274064 w 144"/>
              <a:gd name="T47" fmla="*/ 266590 h 144"/>
              <a:gd name="T48" fmla="*/ 266590 w 144"/>
              <a:gd name="T49" fmla="*/ 274064 h 144"/>
              <a:gd name="T50" fmla="*/ 229217 w 144"/>
              <a:gd name="T51" fmla="*/ 274064 h 144"/>
              <a:gd name="T52" fmla="*/ 221743 w 144"/>
              <a:gd name="T53" fmla="*/ 266590 h 144"/>
              <a:gd name="T54" fmla="*/ 221743 w 144"/>
              <a:gd name="T55" fmla="*/ 79728 h 144"/>
              <a:gd name="T56" fmla="*/ 229217 w 144"/>
              <a:gd name="T57" fmla="*/ 72253 h 144"/>
              <a:gd name="T58" fmla="*/ 266590 w 144"/>
              <a:gd name="T59" fmla="*/ 72253 h 144"/>
              <a:gd name="T60" fmla="*/ 274064 w 144"/>
              <a:gd name="T61" fmla="*/ 79728 h 144"/>
              <a:gd name="T62" fmla="*/ 274064 w 144"/>
              <a:gd name="T63" fmla="*/ 266590 h 14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4"/>
              <a:gd name="T97" fmla="*/ 0 h 144"/>
              <a:gd name="T98" fmla="*/ 144 w 144"/>
              <a:gd name="T99" fmla="*/ 144 h 14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0" y="107"/>
                </a:moveTo>
                <a:cubicBezTo>
                  <a:pt x="50" y="109"/>
                  <a:pt x="49" y="110"/>
                  <a:pt x="48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0"/>
                  <a:pt x="30" y="109"/>
                  <a:pt x="30" y="107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5"/>
                  <a:pt x="31" y="74"/>
                  <a:pt x="33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9" y="74"/>
                  <a:pt x="50" y="75"/>
                  <a:pt x="50" y="76"/>
                </a:cubicBezTo>
                <a:lnTo>
                  <a:pt x="50" y="107"/>
                </a:lnTo>
                <a:close/>
                <a:moveTo>
                  <a:pt x="80" y="107"/>
                </a:moveTo>
                <a:cubicBezTo>
                  <a:pt x="80" y="109"/>
                  <a:pt x="79" y="110"/>
                  <a:pt x="77" y="110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1" y="110"/>
                  <a:pt x="60" y="109"/>
                  <a:pt x="60" y="107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1" y="52"/>
                  <a:pt x="63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9" y="52"/>
                  <a:pt x="80" y="53"/>
                  <a:pt x="80" y="55"/>
                </a:cubicBezTo>
                <a:lnTo>
                  <a:pt x="80" y="107"/>
                </a:lnTo>
                <a:close/>
                <a:moveTo>
                  <a:pt x="110" y="107"/>
                </a:moveTo>
                <a:cubicBezTo>
                  <a:pt x="110" y="109"/>
                  <a:pt x="108" y="110"/>
                  <a:pt x="107" y="110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91" y="110"/>
                  <a:pt x="89" y="109"/>
                  <a:pt x="89" y="107"/>
                </a:cubicBezTo>
                <a:cubicBezTo>
                  <a:pt x="89" y="32"/>
                  <a:pt x="89" y="32"/>
                  <a:pt x="89" y="32"/>
                </a:cubicBezTo>
                <a:cubicBezTo>
                  <a:pt x="89" y="30"/>
                  <a:pt x="91" y="29"/>
                  <a:pt x="92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8" y="29"/>
                  <a:pt x="110" y="30"/>
                  <a:pt x="110" y="32"/>
                </a:cubicBezTo>
                <a:lnTo>
                  <a:pt x="110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Freeform 76"/>
          <p:cNvSpPr>
            <a:spLocks noEditPoints="1" noChangeArrowheads="1"/>
          </p:cNvSpPr>
          <p:nvPr/>
        </p:nvSpPr>
        <p:spPr bwMode="auto">
          <a:xfrm>
            <a:off x="6516136" y="2409756"/>
            <a:ext cx="358775" cy="358775"/>
          </a:xfrm>
          <a:custGeom>
            <a:avLst/>
            <a:gdLst>
              <a:gd name="T0" fmla="*/ 179388 w 144"/>
              <a:gd name="T1" fmla="*/ 0 h 144"/>
              <a:gd name="T2" fmla="*/ 0 w 144"/>
              <a:gd name="T3" fmla="*/ 179388 h 144"/>
              <a:gd name="T4" fmla="*/ 179388 w 144"/>
              <a:gd name="T5" fmla="*/ 358775 h 144"/>
              <a:gd name="T6" fmla="*/ 358775 w 144"/>
              <a:gd name="T7" fmla="*/ 179388 h 144"/>
              <a:gd name="T8" fmla="*/ 179388 w 144"/>
              <a:gd name="T9" fmla="*/ 0 h 144"/>
              <a:gd name="T10" fmla="*/ 129558 w 144"/>
              <a:gd name="T11" fmla="*/ 84711 h 144"/>
              <a:gd name="T12" fmla="*/ 154473 w 144"/>
              <a:gd name="T13" fmla="*/ 109626 h 144"/>
              <a:gd name="T14" fmla="*/ 129558 w 144"/>
              <a:gd name="T15" fmla="*/ 134541 h 144"/>
              <a:gd name="T16" fmla="*/ 104643 w 144"/>
              <a:gd name="T17" fmla="*/ 109626 h 144"/>
              <a:gd name="T18" fmla="*/ 129558 w 144"/>
              <a:gd name="T19" fmla="*/ 84711 h 144"/>
              <a:gd name="T20" fmla="*/ 219251 w 144"/>
              <a:gd name="T21" fmla="*/ 234200 h 144"/>
              <a:gd name="T22" fmla="*/ 137032 w 144"/>
              <a:gd name="T23" fmla="*/ 301471 h 144"/>
              <a:gd name="T24" fmla="*/ 72253 w 144"/>
              <a:gd name="T25" fmla="*/ 219251 h 144"/>
              <a:gd name="T26" fmla="*/ 154473 w 144"/>
              <a:gd name="T27" fmla="*/ 154473 h 144"/>
              <a:gd name="T28" fmla="*/ 219251 w 144"/>
              <a:gd name="T29" fmla="*/ 234200 h 144"/>
              <a:gd name="T30" fmla="*/ 221743 w 144"/>
              <a:gd name="T31" fmla="*/ 146998 h 144"/>
              <a:gd name="T32" fmla="*/ 181879 w 144"/>
              <a:gd name="T33" fmla="*/ 99660 h 144"/>
              <a:gd name="T34" fmla="*/ 229217 w 144"/>
              <a:gd name="T35" fmla="*/ 59796 h 144"/>
              <a:gd name="T36" fmla="*/ 269081 w 144"/>
              <a:gd name="T37" fmla="*/ 109626 h 144"/>
              <a:gd name="T38" fmla="*/ 221743 w 144"/>
              <a:gd name="T39" fmla="*/ 146998 h 144"/>
              <a:gd name="T40" fmla="*/ 269081 w 144"/>
              <a:gd name="T41" fmla="*/ 234200 h 144"/>
              <a:gd name="T42" fmla="*/ 239183 w 144"/>
              <a:gd name="T43" fmla="*/ 196828 h 144"/>
              <a:gd name="T44" fmla="*/ 276556 w 144"/>
              <a:gd name="T45" fmla="*/ 166930 h 144"/>
              <a:gd name="T46" fmla="*/ 306454 w 144"/>
              <a:gd name="T47" fmla="*/ 204302 h 144"/>
              <a:gd name="T48" fmla="*/ 269081 w 144"/>
              <a:gd name="T49" fmla="*/ 234200 h 14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44"/>
              <a:gd name="T76" fmla="*/ 0 h 144"/>
              <a:gd name="T77" fmla="*/ 144 w 144"/>
              <a:gd name="T78" fmla="*/ 144 h 14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2" y="34"/>
                </a:moveTo>
                <a:cubicBezTo>
                  <a:pt x="58" y="34"/>
                  <a:pt x="62" y="38"/>
                  <a:pt x="62" y="44"/>
                </a:cubicBezTo>
                <a:cubicBezTo>
                  <a:pt x="62" y="49"/>
                  <a:pt x="58" y="54"/>
                  <a:pt x="52" y="54"/>
                </a:cubicBezTo>
                <a:cubicBezTo>
                  <a:pt x="47" y="54"/>
                  <a:pt x="42" y="49"/>
                  <a:pt x="42" y="44"/>
                </a:cubicBezTo>
                <a:cubicBezTo>
                  <a:pt x="42" y="38"/>
                  <a:pt x="47" y="34"/>
                  <a:pt x="52" y="34"/>
                </a:cubicBezTo>
                <a:close/>
                <a:moveTo>
                  <a:pt x="88" y="94"/>
                </a:moveTo>
                <a:cubicBezTo>
                  <a:pt x="86" y="111"/>
                  <a:pt x="72" y="122"/>
                  <a:pt x="55" y="121"/>
                </a:cubicBezTo>
                <a:cubicBezTo>
                  <a:pt x="39" y="119"/>
                  <a:pt x="27" y="104"/>
                  <a:pt x="29" y="88"/>
                </a:cubicBezTo>
                <a:cubicBezTo>
                  <a:pt x="31" y="72"/>
                  <a:pt x="45" y="60"/>
                  <a:pt x="62" y="62"/>
                </a:cubicBezTo>
                <a:cubicBezTo>
                  <a:pt x="78" y="64"/>
                  <a:pt x="90" y="78"/>
                  <a:pt x="88" y="94"/>
                </a:cubicBezTo>
                <a:close/>
                <a:moveTo>
                  <a:pt x="89" y="59"/>
                </a:moveTo>
                <a:cubicBezTo>
                  <a:pt x="79" y="58"/>
                  <a:pt x="72" y="50"/>
                  <a:pt x="73" y="40"/>
                </a:cubicBezTo>
                <a:cubicBezTo>
                  <a:pt x="74" y="30"/>
                  <a:pt x="83" y="23"/>
                  <a:pt x="92" y="24"/>
                </a:cubicBezTo>
                <a:cubicBezTo>
                  <a:pt x="102" y="25"/>
                  <a:pt x="109" y="34"/>
                  <a:pt x="108" y="44"/>
                </a:cubicBezTo>
                <a:cubicBezTo>
                  <a:pt x="107" y="53"/>
                  <a:pt x="98" y="60"/>
                  <a:pt x="89" y="59"/>
                </a:cubicBezTo>
                <a:close/>
                <a:moveTo>
                  <a:pt x="108" y="94"/>
                </a:moveTo>
                <a:cubicBezTo>
                  <a:pt x="101" y="93"/>
                  <a:pt x="95" y="86"/>
                  <a:pt x="96" y="79"/>
                </a:cubicBezTo>
                <a:cubicBezTo>
                  <a:pt x="97" y="71"/>
                  <a:pt x="104" y="66"/>
                  <a:pt x="111" y="67"/>
                </a:cubicBezTo>
                <a:cubicBezTo>
                  <a:pt x="119" y="68"/>
                  <a:pt x="124" y="74"/>
                  <a:pt x="123" y="82"/>
                </a:cubicBezTo>
                <a:cubicBezTo>
                  <a:pt x="123" y="89"/>
                  <a:pt x="116" y="95"/>
                  <a:pt x="108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矩形 106"/>
          <p:cNvSpPr>
            <a:spLocks noChangeArrowheads="1"/>
          </p:cNvSpPr>
          <p:nvPr/>
        </p:nvSpPr>
        <p:spPr bwMode="auto">
          <a:xfrm>
            <a:off x="1540911" y="757211"/>
            <a:ext cx="1552575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添加标题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1331361" y="1177898"/>
            <a:ext cx="197167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defTabSz="1216660">
              <a:lnSpc>
                <a:spcPct val="12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106"/>
          <p:cNvSpPr>
            <a:spLocks noChangeArrowheads="1"/>
          </p:cNvSpPr>
          <p:nvPr/>
        </p:nvSpPr>
        <p:spPr bwMode="auto">
          <a:xfrm>
            <a:off x="5980271" y="768324"/>
            <a:ext cx="1552575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添加标题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5770721" y="1189011"/>
            <a:ext cx="197167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defTabSz="1216660">
              <a:lnSpc>
                <a:spcPct val="12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106"/>
          <p:cNvSpPr>
            <a:spLocks noChangeArrowheads="1"/>
          </p:cNvSpPr>
          <p:nvPr/>
        </p:nvSpPr>
        <p:spPr bwMode="auto">
          <a:xfrm>
            <a:off x="3589762" y="5037174"/>
            <a:ext cx="2206068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添加标题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3380212" y="5457861"/>
            <a:ext cx="2801571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defTabSz="1216660">
              <a:lnSpc>
                <a:spcPct val="12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106"/>
          <p:cNvSpPr>
            <a:spLocks noChangeArrowheads="1"/>
          </p:cNvSpPr>
          <p:nvPr/>
        </p:nvSpPr>
        <p:spPr bwMode="auto">
          <a:xfrm>
            <a:off x="8035632" y="5042320"/>
            <a:ext cx="22399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添加标题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7826082" y="5463007"/>
            <a:ext cx="2844591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defTabSz="1216660">
              <a:lnSpc>
                <a:spcPct val="12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48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73175" y="1804988"/>
            <a:ext cx="2967038" cy="1563687"/>
          </a:xfrm>
          <a:prstGeom prst="rect">
            <a:avLst/>
          </a:prstGeom>
          <a:solidFill>
            <a:srgbClr val="CF23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84700" y="1804988"/>
            <a:ext cx="2967038" cy="1563687"/>
          </a:xfrm>
          <a:prstGeom prst="rect">
            <a:avLst/>
          </a:prstGeom>
          <a:solidFill>
            <a:srgbClr val="5AB1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75588" y="1771650"/>
            <a:ext cx="2967037" cy="1563688"/>
          </a:xfrm>
          <a:prstGeom prst="rect">
            <a:avLst/>
          </a:prstGeom>
          <a:solidFill>
            <a:srgbClr val="CF23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73175" y="4032250"/>
            <a:ext cx="2967038" cy="1563688"/>
          </a:xfrm>
          <a:prstGeom prst="rect">
            <a:avLst/>
          </a:prstGeom>
          <a:solidFill>
            <a:srgbClr val="5AB1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84700" y="4032250"/>
            <a:ext cx="2967038" cy="1563688"/>
          </a:xfrm>
          <a:prstGeom prst="rect">
            <a:avLst/>
          </a:prstGeom>
          <a:solidFill>
            <a:srgbClr val="CF23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75588" y="3998913"/>
            <a:ext cx="2967037" cy="1563687"/>
          </a:xfrm>
          <a:prstGeom prst="rect">
            <a:avLst/>
          </a:prstGeom>
          <a:solidFill>
            <a:srgbClr val="5AB1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368550" y="1406525"/>
            <a:ext cx="730250" cy="730250"/>
          </a:xfrm>
          <a:prstGeom prst="ellipse">
            <a:avLst/>
          </a:prstGeom>
          <a:solidFill>
            <a:srgbClr val="CF23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2544763" y="1628775"/>
            <a:ext cx="377825" cy="284163"/>
          </a:xfrm>
          <a:custGeom>
            <a:avLst/>
            <a:gdLst>
              <a:gd name="T0" fmla="*/ 180 w 192"/>
              <a:gd name="T1" fmla="*/ 0 h 144"/>
              <a:gd name="T2" fmla="*/ 12 w 192"/>
              <a:gd name="T3" fmla="*/ 0 h 144"/>
              <a:gd name="T4" fmla="*/ 0 w 192"/>
              <a:gd name="T5" fmla="*/ 12 h 144"/>
              <a:gd name="T6" fmla="*/ 0 w 192"/>
              <a:gd name="T7" fmla="*/ 116 h 144"/>
              <a:gd name="T8" fmla="*/ 13 w 192"/>
              <a:gd name="T9" fmla="*/ 128 h 144"/>
              <a:gd name="T10" fmla="*/ 78 w 192"/>
              <a:gd name="T11" fmla="*/ 128 h 144"/>
              <a:gd name="T12" fmla="*/ 73 w 192"/>
              <a:gd name="T13" fmla="*/ 138 h 144"/>
              <a:gd name="T14" fmla="*/ 74 w 192"/>
              <a:gd name="T15" fmla="*/ 143 h 144"/>
              <a:gd name="T16" fmla="*/ 76 w 192"/>
              <a:gd name="T17" fmla="*/ 144 h 144"/>
              <a:gd name="T18" fmla="*/ 80 w 192"/>
              <a:gd name="T19" fmla="*/ 142 h 144"/>
              <a:gd name="T20" fmla="*/ 87 w 192"/>
              <a:gd name="T21" fmla="*/ 128 h 144"/>
              <a:gd name="T22" fmla="*/ 106 w 192"/>
              <a:gd name="T23" fmla="*/ 128 h 144"/>
              <a:gd name="T24" fmla="*/ 113 w 192"/>
              <a:gd name="T25" fmla="*/ 142 h 144"/>
              <a:gd name="T26" fmla="*/ 116 w 192"/>
              <a:gd name="T27" fmla="*/ 144 h 144"/>
              <a:gd name="T28" fmla="*/ 118 w 192"/>
              <a:gd name="T29" fmla="*/ 143 h 144"/>
              <a:gd name="T30" fmla="*/ 120 w 192"/>
              <a:gd name="T31" fmla="*/ 138 h 144"/>
              <a:gd name="T32" fmla="*/ 115 w 192"/>
              <a:gd name="T33" fmla="*/ 128 h 144"/>
              <a:gd name="T34" fmla="*/ 181 w 192"/>
              <a:gd name="T35" fmla="*/ 128 h 144"/>
              <a:gd name="T36" fmla="*/ 192 w 192"/>
              <a:gd name="T37" fmla="*/ 116 h 144"/>
              <a:gd name="T38" fmla="*/ 192 w 192"/>
              <a:gd name="T39" fmla="*/ 12 h 144"/>
              <a:gd name="T40" fmla="*/ 180 w 192"/>
              <a:gd name="T41" fmla="*/ 0 h 144"/>
              <a:gd name="T42" fmla="*/ 176 w 192"/>
              <a:gd name="T43" fmla="*/ 108 h 144"/>
              <a:gd name="T44" fmla="*/ 172 w 192"/>
              <a:gd name="T45" fmla="*/ 112 h 144"/>
              <a:gd name="T46" fmla="*/ 20 w 192"/>
              <a:gd name="T47" fmla="*/ 112 h 144"/>
              <a:gd name="T48" fmla="*/ 16 w 192"/>
              <a:gd name="T49" fmla="*/ 108 h 144"/>
              <a:gd name="T50" fmla="*/ 16 w 192"/>
              <a:gd name="T51" fmla="*/ 20 h 144"/>
              <a:gd name="T52" fmla="*/ 20 w 192"/>
              <a:gd name="T53" fmla="*/ 16 h 144"/>
              <a:gd name="T54" fmla="*/ 172 w 192"/>
              <a:gd name="T55" fmla="*/ 16 h 144"/>
              <a:gd name="T56" fmla="*/ 176 w 192"/>
              <a:gd name="T57" fmla="*/ 20 h 144"/>
              <a:gd name="T58" fmla="*/ 176 w 192"/>
              <a:gd name="T59" fmla="*/ 10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2" h="144">
                <a:moveTo>
                  <a:pt x="180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6" y="128"/>
                  <a:pt x="13" y="128"/>
                </a:cubicBezTo>
                <a:cubicBezTo>
                  <a:pt x="78" y="128"/>
                  <a:pt x="78" y="128"/>
                  <a:pt x="78" y="128"/>
                </a:cubicBezTo>
                <a:cubicBezTo>
                  <a:pt x="73" y="138"/>
                  <a:pt x="73" y="138"/>
                  <a:pt x="73" y="138"/>
                </a:cubicBezTo>
                <a:cubicBezTo>
                  <a:pt x="72" y="140"/>
                  <a:pt x="72" y="142"/>
                  <a:pt x="74" y="143"/>
                </a:cubicBezTo>
                <a:cubicBezTo>
                  <a:pt x="75" y="144"/>
                  <a:pt x="76" y="144"/>
                  <a:pt x="76" y="144"/>
                </a:cubicBezTo>
                <a:cubicBezTo>
                  <a:pt x="78" y="144"/>
                  <a:pt x="79" y="143"/>
                  <a:pt x="80" y="142"/>
                </a:cubicBezTo>
                <a:cubicBezTo>
                  <a:pt x="87" y="128"/>
                  <a:pt x="87" y="128"/>
                  <a:pt x="87" y="128"/>
                </a:cubicBezTo>
                <a:cubicBezTo>
                  <a:pt x="106" y="128"/>
                  <a:pt x="106" y="128"/>
                  <a:pt x="106" y="128"/>
                </a:cubicBezTo>
                <a:cubicBezTo>
                  <a:pt x="113" y="142"/>
                  <a:pt x="113" y="142"/>
                  <a:pt x="113" y="142"/>
                </a:cubicBezTo>
                <a:cubicBezTo>
                  <a:pt x="113" y="143"/>
                  <a:pt x="115" y="144"/>
                  <a:pt x="116" y="144"/>
                </a:cubicBezTo>
                <a:cubicBezTo>
                  <a:pt x="117" y="144"/>
                  <a:pt x="117" y="144"/>
                  <a:pt x="118" y="143"/>
                </a:cubicBezTo>
                <a:cubicBezTo>
                  <a:pt x="120" y="142"/>
                  <a:pt x="121" y="140"/>
                  <a:pt x="120" y="138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81" y="128"/>
                  <a:pt x="181" y="128"/>
                  <a:pt x="181" y="128"/>
                </a:cubicBezTo>
                <a:cubicBezTo>
                  <a:pt x="187" y="128"/>
                  <a:pt x="192" y="122"/>
                  <a:pt x="192" y="116"/>
                </a:cubicBezTo>
                <a:cubicBezTo>
                  <a:pt x="192" y="12"/>
                  <a:pt x="192" y="12"/>
                  <a:pt x="192" y="12"/>
                </a:cubicBezTo>
                <a:cubicBezTo>
                  <a:pt x="192" y="5"/>
                  <a:pt x="187" y="0"/>
                  <a:pt x="180" y="0"/>
                </a:cubicBezTo>
                <a:close/>
                <a:moveTo>
                  <a:pt x="176" y="108"/>
                </a:moveTo>
                <a:cubicBezTo>
                  <a:pt x="176" y="110"/>
                  <a:pt x="174" y="112"/>
                  <a:pt x="172" y="112"/>
                </a:cubicBezTo>
                <a:cubicBezTo>
                  <a:pt x="20" y="112"/>
                  <a:pt x="20" y="112"/>
                  <a:pt x="20" y="112"/>
                </a:cubicBezTo>
                <a:cubicBezTo>
                  <a:pt x="18" y="112"/>
                  <a:pt x="16" y="110"/>
                  <a:pt x="16" y="108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8"/>
                  <a:pt x="18" y="16"/>
                  <a:pt x="20" y="16"/>
                </a:cubicBezTo>
                <a:cubicBezTo>
                  <a:pt x="172" y="16"/>
                  <a:pt x="172" y="16"/>
                  <a:pt x="172" y="16"/>
                </a:cubicBezTo>
                <a:cubicBezTo>
                  <a:pt x="174" y="16"/>
                  <a:pt x="176" y="18"/>
                  <a:pt x="176" y="20"/>
                </a:cubicBezTo>
                <a:lnTo>
                  <a:pt x="176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697538" y="1384300"/>
            <a:ext cx="728662" cy="730250"/>
          </a:xfrm>
          <a:prstGeom prst="ellipse">
            <a:avLst/>
          </a:prstGeom>
          <a:solidFill>
            <a:srgbClr val="5AB1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Freeform 23"/>
          <p:cNvSpPr>
            <a:spLocks noEditPoints="1"/>
          </p:cNvSpPr>
          <p:nvPr/>
        </p:nvSpPr>
        <p:spPr bwMode="auto">
          <a:xfrm>
            <a:off x="5953125" y="1517650"/>
            <a:ext cx="327025" cy="508000"/>
          </a:xfrm>
          <a:custGeom>
            <a:avLst/>
            <a:gdLst>
              <a:gd name="T0" fmla="*/ 632 w 636"/>
              <a:gd name="T1" fmla="*/ 787 h 985"/>
              <a:gd name="T2" fmla="*/ 612 w 636"/>
              <a:gd name="T3" fmla="*/ 761 h 985"/>
              <a:gd name="T4" fmla="*/ 608 w 636"/>
              <a:gd name="T5" fmla="*/ 716 h 985"/>
              <a:gd name="T6" fmla="*/ 326 w 636"/>
              <a:gd name="T7" fmla="*/ 385 h 985"/>
              <a:gd name="T8" fmla="*/ 341 w 636"/>
              <a:gd name="T9" fmla="*/ 317 h 985"/>
              <a:gd name="T10" fmla="*/ 330 w 636"/>
              <a:gd name="T11" fmla="*/ 258 h 985"/>
              <a:gd name="T12" fmla="*/ 170 w 636"/>
              <a:gd name="T13" fmla="*/ 147 h 985"/>
              <a:gd name="T14" fmla="*/ 111 w 636"/>
              <a:gd name="T15" fmla="*/ 158 h 985"/>
              <a:gd name="T16" fmla="*/ 0 w 636"/>
              <a:gd name="T17" fmla="*/ 317 h 985"/>
              <a:gd name="T18" fmla="*/ 10 w 636"/>
              <a:gd name="T19" fmla="*/ 377 h 985"/>
              <a:gd name="T20" fmla="*/ 96 w 636"/>
              <a:gd name="T21" fmla="*/ 470 h 985"/>
              <a:gd name="T22" fmla="*/ 99 w 636"/>
              <a:gd name="T23" fmla="*/ 906 h 985"/>
              <a:gd name="T24" fmla="*/ 126 w 636"/>
              <a:gd name="T25" fmla="*/ 942 h 985"/>
              <a:gd name="T26" fmla="*/ 127 w 636"/>
              <a:gd name="T27" fmla="*/ 975 h 985"/>
              <a:gd name="T28" fmla="*/ 138 w 636"/>
              <a:gd name="T29" fmla="*/ 985 h 985"/>
              <a:gd name="T30" fmla="*/ 149 w 636"/>
              <a:gd name="T31" fmla="*/ 974 h 985"/>
              <a:gd name="T32" fmla="*/ 148 w 636"/>
              <a:gd name="T33" fmla="*/ 943 h 985"/>
              <a:gd name="T34" fmla="*/ 177 w 636"/>
              <a:gd name="T35" fmla="*/ 905 h 985"/>
              <a:gd name="T36" fmla="*/ 173 w 636"/>
              <a:gd name="T37" fmla="*/ 372 h 985"/>
              <a:gd name="T38" fmla="*/ 134 w 636"/>
              <a:gd name="T39" fmla="*/ 333 h 985"/>
              <a:gd name="T40" fmla="*/ 95 w 636"/>
              <a:gd name="T41" fmla="*/ 373 h 985"/>
              <a:gd name="T42" fmla="*/ 96 w 636"/>
              <a:gd name="T43" fmla="*/ 430 h 985"/>
              <a:gd name="T44" fmla="*/ 43 w 636"/>
              <a:gd name="T45" fmla="*/ 365 h 985"/>
              <a:gd name="T46" fmla="*/ 35 w 636"/>
              <a:gd name="T47" fmla="*/ 317 h 985"/>
              <a:gd name="T48" fmla="*/ 123 w 636"/>
              <a:gd name="T49" fmla="*/ 191 h 985"/>
              <a:gd name="T50" fmla="*/ 170 w 636"/>
              <a:gd name="T51" fmla="*/ 182 h 985"/>
              <a:gd name="T52" fmla="*/ 297 w 636"/>
              <a:gd name="T53" fmla="*/ 270 h 985"/>
              <a:gd name="T54" fmla="*/ 306 w 636"/>
              <a:gd name="T55" fmla="*/ 317 h 985"/>
              <a:gd name="T56" fmla="*/ 300 w 636"/>
              <a:gd name="T57" fmla="*/ 354 h 985"/>
              <a:gd name="T58" fmla="*/ 263 w 636"/>
              <a:gd name="T59" fmla="*/ 310 h 985"/>
              <a:gd name="T60" fmla="*/ 208 w 636"/>
              <a:gd name="T61" fmla="*/ 306 h 985"/>
              <a:gd name="T62" fmla="*/ 203 w 636"/>
              <a:gd name="T63" fmla="*/ 361 h 985"/>
              <a:gd name="T64" fmla="*/ 549 w 636"/>
              <a:gd name="T65" fmla="*/ 767 h 985"/>
              <a:gd name="T66" fmla="*/ 578 w 636"/>
              <a:gd name="T67" fmla="*/ 781 h 985"/>
              <a:gd name="T68" fmla="*/ 595 w 636"/>
              <a:gd name="T69" fmla="*/ 776 h 985"/>
              <a:gd name="T70" fmla="*/ 615 w 636"/>
              <a:gd name="T71" fmla="*/ 801 h 985"/>
              <a:gd name="T72" fmla="*/ 623 w 636"/>
              <a:gd name="T73" fmla="*/ 805 h 985"/>
              <a:gd name="T74" fmla="*/ 630 w 636"/>
              <a:gd name="T75" fmla="*/ 803 h 985"/>
              <a:gd name="T76" fmla="*/ 632 w 636"/>
              <a:gd name="T77" fmla="*/ 787 h 985"/>
              <a:gd name="T78" fmla="*/ 299 w 636"/>
              <a:gd name="T79" fmla="*/ 566 h 985"/>
              <a:gd name="T80" fmla="*/ 255 w 636"/>
              <a:gd name="T81" fmla="*/ 546 h 985"/>
              <a:gd name="T82" fmla="*/ 235 w 636"/>
              <a:gd name="T83" fmla="*/ 590 h 985"/>
              <a:gd name="T84" fmla="*/ 261 w 636"/>
              <a:gd name="T85" fmla="*/ 660 h 985"/>
              <a:gd name="T86" fmla="*/ 305 w 636"/>
              <a:gd name="T87" fmla="*/ 680 h 985"/>
              <a:gd name="T88" fmla="*/ 325 w 636"/>
              <a:gd name="T89" fmla="*/ 637 h 985"/>
              <a:gd name="T90" fmla="*/ 299 w 636"/>
              <a:gd name="T91" fmla="*/ 566 h 985"/>
              <a:gd name="T92" fmla="*/ 35 w 636"/>
              <a:gd name="T93" fmla="*/ 51 h 985"/>
              <a:gd name="T94" fmla="*/ 55 w 636"/>
              <a:gd name="T95" fmla="*/ 7 h 985"/>
              <a:gd name="T96" fmla="*/ 99 w 636"/>
              <a:gd name="T97" fmla="*/ 27 h 985"/>
              <a:gd name="T98" fmla="*/ 122 w 636"/>
              <a:gd name="T99" fmla="*/ 90 h 985"/>
              <a:gd name="T100" fmla="*/ 102 w 636"/>
              <a:gd name="T101" fmla="*/ 134 h 985"/>
              <a:gd name="T102" fmla="*/ 90 w 636"/>
              <a:gd name="T103" fmla="*/ 136 h 985"/>
              <a:gd name="T104" fmla="*/ 58 w 636"/>
              <a:gd name="T105" fmla="*/ 113 h 985"/>
              <a:gd name="T106" fmla="*/ 35 w 636"/>
              <a:gd name="T107" fmla="*/ 51 h 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36" h="984">
                <a:moveTo>
                  <a:pt x="632" y="787"/>
                </a:moveTo>
                <a:lnTo>
                  <a:pt x="612" y="761"/>
                </a:lnTo>
                <a:cubicBezTo>
                  <a:pt x="620" y="747"/>
                  <a:pt x="619" y="729"/>
                  <a:pt x="608" y="716"/>
                </a:cubicBezTo>
                <a:lnTo>
                  <a:pt x="326" y="385"/>
                </a:lnTo>
                <a:cubicBezTo>
                  <a:pt x="335" y="364"/>
                  <a:pt x="341" y="341"/>
                  <a:pt x="341" y="317"/>
                </a:cubicBezTo>
                <a:cubicBezTo>
                  <a:pt x="341" y="298"/>
                  <a:pt x="337" y="278"/>
                  <a:pt x="330" y="258"/>
                </a:cubicBezTo>
                <a:cubicBezTo>
                  <a:pt x="304" y="189"/>
                  <a:pt x="239" y="147"/>
                  <a:pt x="170" y="147"/>
                </a:cubicBezTo>
                <a:cubicBezTo>
                  <a:pt x="150" y="147"/>
                  <a:pt x="130" y="150"/>
                  <a:pt x="111" y="158"/>
                </a:cubicBezTo>
                <a:cubicBezTo>
                  <a:pt x="42" y="183"/>
                  <a:pt x="0" y="248"/>
                  <a:pt x="0" y="317"/>
                </a:cubicBezTo>
                <a:cubicBezTo>
                  <a:pt x="0" y="337"/>
                  <a:pt x="3" y="357"/>
                  <a:pt x="10" y="377"/>
                </a:cubicBezTo>
                <a:cubicBezTo>
                  <a:pt x="26" y="420"/>
                  <a:pt x="58" y="452"/>
                  <a:pt x="96" y="470"/>
                </a:cubicBezTo>
                <a:lnTo>
                  <a:pt x="99" y="906"/>
                </a:lnTo>
                <a:cubicBezTo>
                  <a:pt x="99" y="923"/>
                  <a:pt x="110" y="937"/>
                  <a:pt x="126" y="942"/>
                </a:cubicBezTo>
                <a:lnTo>
                  <a:pt x="127" y="975"/>
                </a:lnTo>
                <a:cubicBezTo>
                  <a:pt x="127" y="981"/>
                  <a:pt x="132" y="985"/>
                  <a:pt x="138" y="985"/>
                </a:cubicBezTo>
                <a:cubicBezTo>
                  <a:pt x="145" y="985"/>
                  <a:pt x="150" y="980"/>
                  <a:pt x="149" y="974"/>
                </a:cubicBezTo>
                <a:lnTo>
                  <a:pt x="148" y="943"/>
                </a:lnTo>
                <a:cubicBezTo>
                  <a:pt x="165" y="938"/>
                  <a:pt x="177" y="923"/>
                  <a:pt x="177" y="905"/>
                </a:cubicBezTo>
                <a:lnTo>
                  <a:pt x="173" y="372"/>
                </a:lnTo>
                <a:cubicBezTo>
                  <a:pt x="173" y="351"/>
                  <a:pt x="156" y="333"/>
                  <a:pt x="134" y="333"/>
                </a:cubicBezTo>
                <a:cubicBezTo>
                  <a:pt x="113" y="334"/>
                  <a:pt x="95" y="351"/>
                  <a:pt x="95" y="373"/>
                </a:cubicBezTo>
                <a:lnTo>
                  <a:pt x="96" y="430"/>
                </a:lnTo>
                <a:cubicBezTo>
                  <a:pt x="73" y="415"/>
                  <a:pt x="54" y="393"/>
                  <a:pt x="43" y="365"/>
                </a:cubicBezTo>
                <a:cubicBezTo>
                  <a:pt x="38" y="349"/>
                  <a:pt x="35" y="333"/>
                  <a:pt x="35" y="317"/>
                </a:cubicBezTo>
                <a:cubicBezTo>
                  <a:pt x="35" y="262"/>
                  <a:pt x="68" y="211"/>
                  <a:pt x="123" y="191"/>
                </a:cubicBezTo>
                <a:cubicBezTo>
                  <a:pt x="139" y="185"/>
                  <a:pt x="155" y="182"/>
                  <a:pt x="170" y="182"/>
                </a:cubicBezTo>
                <a:cubicBezTo>
                  <a:pt x="225" y="182"/>
                  <a:pt x="277" y="216"/>
                  <a:pt x="297" y="270"/>
                </a:cubicBezTo>
                <a:cubicBezTo>
                  <a:pt x="303" y="286"/>
                  <a:pt x="306" y="302"/>
                  <a:pt x="306" y="317"/>
                </a:cubicBezTo>
                <a:cubicBezTo>
                  <a:pt x="306" y="330"/>
                  <a:pt x="303" y="342"/>
                  <a:pt x="300" y="354"/>
                </a:cubicBezTo>
                <a:lnTo>
                  <a:pt x="263" y="310"/>
                </a:lnTo>
                <a:cubicBezTo>
                  <a:pt x="249" y="294"/>
                  <a:pt x="224" y="292"/>
                  <a:pt x="208" y="306"/>
                </a:cubicBezTo>
                <a:cubicBezTo>
                  <a:pt x="191" y="320"/>
                  <a:pt x="189" y="345"/>
                  <a:pt x="203" y="361"/>
                </a:cubicBezTo>
                <a:lnTo>
                  <a:pt x="549" y="767"/>
                </a:lnTo>
                <a:cubicBezTo>
                  <a:pt x="556" y="776"/>
                  <a:pt x="567" y="781"/>
                  <a:pt x="578" y="781"/>
                </a:cubicBezTo>
                <a:cubicBezTo>
                  <a:pt x="584" y="781"/>
                  <a:pt x="590" y="779"/>
                  <a:pt x="595" y="776"/>
                </a:cubicBezTo>
                <a:lnTo>
                  <a:pt x="615" y="801"/>
                </a:lnTo>
                <a:cubicBezTo>
                  <a:pt x="617" y="804"/>
                  <a:pt x="620" y="805"/>
                  <a:pt x="623" y="805"/>
                </a:cubicBezTo>
                <a:cubicBezTo>
                  <a:pt x="626" y="805"/>
                  <a:pt x="628" y="804"/>
                  <a:pt x="630" y="803"/>
                </a:cubicBezTo>
                <a:cubicBezTo>
                  <a:pt x="635" y="799"/>
                  <a:pt x="636" y="792"/>
                  <a:pt x="632" y="787"/>
                </a:cubicBezTo>
                <a:close/>
                <a:moveTo>
                  <a:pt x="299" y="566"/>
                </a:moveTo>
                <a:cubicBezTo>
                  <a:pt x="292" y="548"/>
                  <a:pt x="273" y="539"/>
                  <a:pt x="255" y="546"/>
                </a:cubicBezTo>
                <a:cubicBezTo>
                  <a:pt x="237" y="552"/>
                  <a:pt x="228" y="572"/>
                  <a:pt x="235" y="590"/>
                </a:cubicBezTo>
                <a:lnTo>
                  <a:pt x="261" y="660"/>
                </a:lnTo>
                <a:cubicBezTo>
                  <a:pt x="268" y="678"/>
                  <a:pt x="287" y="687"/>
                  <a:pt x="305" y="680"/>
                </a:cubicBezTo>
                <a:cubicBezTo>
                  <a:pt x="323" y="674"/>
                  <a:pt x="332" y="654"/>
                  <a:pt x="325" y="637"/>
                </a:cubicBezTo>
                <a:lnTo>
                  <a:pt x="299" y="566"/>
                </a:lnTo>
                <a:close/>
                <a:moveTo>
                  <a:pt x="35" y="51"/>
                </a:moveTo>
                <a:cubicBezTo>
                  <a:pt x="28" y="33"/>
                  <a:pt x="37" y="13"/>
                  <a:pt x="55" y="7"/>
                </a:cubicBezTo>
                <a:cubicBezTo>
                  <a:pt x="72" y="0"/>
                  <a:pt x="92" y="9"/>
                  <a:pt x="99" y="27"/>
                </a:cubicBezTo>
                <a:lnTo>
                  <a:pt x="122" y="90"/>
                </a:lnTo>
                <a:cubicBezTo>
                  <a:pt x="129" y="107"/>
                  <a:pt x="119" y="127"/>
                  <a:pt x="102" y="134"/>
                </a:cubicBezTo>
                <a:cubicBezTo>
                  <a:pt x="98" y="135"/>
                  <a:pt x="94" y="136"/>
                  <a:pt x="90" y="136"/>
                </a:cubicBezTo>
                <a:cubicBezTo>
                  <a:pt x="76" y="136"/>
                  <a:pt x="63" y="127"/>
                  <a:pt x="58" y="113"/>
                </a:cubicBezTo>
                <a:lnTo>
                  <a:pt x="35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993188" y="1384300"/>
            <a:ext cx="730250" cy="730250"/>
          </a:xfrm>
          <a:prstGeom prst="ellipse">
            <a:avLst/>
          </a:prstGeom>
          <a:solidFill>
            <a:srgbClr val="CF23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Freeform 107"/>
          <p:cNvSpPr>
            <a:spLocks noEditPoints="1"/>
          </p:cNvSpPr>
          <p:nvPr/>
        </p:nvSpPr>
        <p:spPr bwMode="auto">
          <a:xfrm>
            <a:off x="9147175" y="1562100"/>
            <a:ext cx="285750" cy="279400"/>
          </a:xfrm>
          <a:custGeom>
            <a:avLst/>
            <a:gdLst>
              <a:gd name="T0" fmla="*/ 99 w 129"/>
              <a:gd name="T1" fmla="*/ 118 h 129"/>
              <a:gd name="T2" fmla="*/ 95 w 129"/>
              <a:gd name="T3" fmla="*/ 102 h 129"/>
              <a:gd name="T4" fmla="*/ 101 w 129"/>
              <a:gd name="T5" fmla="*/ 96 h 129"/>
              <a:gd name="T6" fmla="*/ 117 w 129"/>
              <a:gd name="T7" fmla="*/ 100 h 129"/>
              <a:gd name="T8" fmla="*/ 122 w 129"/>
              <a:gd name="T9" fmla="*/ 98 h 129"/>
              <a:gd name="T10" fmla="*/ 128 w 129"/>
              <a:gd name="T11" fmla="*/ 83 h 129"/>
              <a:gd name="T12" fmla="*/ 126 w 129"/>
              <a:gd name="T13" fmla="*/ 78 h 129"/>
              <a:gd name="T14" fmla="*/ 112 w 129"/>
              <a:gd name="T15" fmla="*/ 70 h 129"/>
              <a:gd name="T16" fmla="*/ 113 w 129"/>
              <a:gd name="T17" fmla="*/ 65 h 129"/>
              <a:gd name="T18" fmla="*/ 112 w 129"/>
              <a:gd name="T19" fmla="*/ 61 h 129"/>
              <a:gd name="T20" fmla="*/ 126 w 129"/>
              <a:gd name="T21" fmla="*/ 52 h 129"/>
              <a:gd name="T22" fmla="*/ 128 w 129"/>
              <a:gd name="T23" fmla="*/ 47 h 129"/>
              <a:gd name="T24" fmla="*/ 122 w 129"/>
              <a:gd name="T25" fmla="*/ 33 h 129"/>
              <a:gd name="T26" fmla="*/ 117 w 129"/>
              <a:gd name="T27" fmla="*/ 30 h 129"/>
              <a:gd name="T28" fmla="*/ 102 w 129"/>
              <a:gd name="T29" fmla="*/ 34 h 129"/>
              <a:gd name="T30" fmla="*/ 95 w 129"/>
              <a:gd name="T31" fmla="*/ 28 h 129"/>
              <a:gd name="T32" fmla="*/ 99 w 129"/>
              <a:gd name="T33" fmla="*/ 12 h 129"/>
              <a:gd name="T34" fmla="*/ 97 w 129"/>
              <a:gd name="T35" fmla="*/ 8 h 129"/>
              <a:gd name="T36" fmla="*/ 82 w 129"/>
              <a:gd name="T37" fmla="*/ 1 h 129"/>
              <a:gd name="T38" fmla="*/ 77 w 129"/>
              <a:gd name="T39" fmla="*/ 3 h 129"/>
              <a:gd name="T40" fmla="*/ 69 w 129"/>
              <a:gd name="T41" fmla="*/ 17 h 129"/>
              <a:gd name="T42" fmla="*/ 60 w 129"/>
              <a:gd name="T43" fmla="*/ 17 h 129"/>
              <a:gd name="T44" fmla="*/ 52 w 129"/>
              <a:gd name="T45" fmla="*/ 3 h 129"/>
              <a:gd name="T46" fmla="*/ 47 w 129"/>
              <a:gd name="T47" fmla="*/ 1 h 129"/>
              <a:gd name="T48" fmla="*/ 32 w 129"/>
              <a:gd name="T49" fmla="*/ 7 h 129"/>
              <a:gd name="T50" fmla="*/ 30 w 129"/>
              <a:gd name="T51" fmla="*/ 12 h 129"/>
              <a:gd name="T52" fmla="*/ 34 w 129"/>
              <a:gd name="T53" fmla="*/ 27 h 129"/>
              <a:gd name="T54" fmla="*/ 27 w 129"/>
              <a:gd name="T55" fmla="*/ 34 h 129"/>
              <a:gd name="T56" fmla="*/ 12 w 129"/>
              <a:gd name="T57" fmla="*/ 30 h 129"/>
              <a:gd name="T58" fmla="*/ 7 w 129"/>
              <a:gd name="T59" fmla="*/ 32 h 129"/>
              <a:gd name="T60" fmla="*/ 1 w 129"/>
              <a:gd name="T61" fmla="*/ 47 h 129"/>
              <a:gd name="T62" fmla="*/ 2 w 129"/>
              <a:gd name="T63" fmla="*/ 52 h 129"/>
              <a:gd name="T64" fmla="*/ 16 w 129"/>
              <a:gd name="T65" fmla="*/ 60 h 129"/>
              <a:gd name="T66" fmla="*/ 16 w 129"/>
              <a:gd name="T67" fmla="*/ 65 h 129"/>
              <a:gd name="T68" fmla="*/ 16 w 129"/>
              <a:gd name="T69" fmla="*/ 69 h 129"/>
              <a:gd name="T70" fmla="*/ 2 w 129"/>
              <a:gd name="T71" fmla="*/ 77 h 129"/>
              <a:gd name="T72" fmla="*/ 0 w 129"/>
              <a:gd name="T73" fmla="*/ 82 h 129"/>
              <a:gd name="T74" fmla="*/ 7 w 129"/>
              <a:gd name="T75" fmla="*/ 97 h 129"/>
              <a:gd name="T76" fmla="*/ 11 w 129"/>
              <a:gd name="T77" fmla="*/ 99 h 129"/>
              <a:gd name="T78" fmla="*/ 27 w 129"/>
              <a:gd name="T79" fmla="*/ 95 h 129"/>
              <a:gd name="T80" fmla="*/ 33 w 129"/>
              <a:gd name="T81" fmla="*/ 102 h 129"/>
              <a:gd name="T82" fmla="*/ 29 w 129"/>
              <a:gd name="T83" fmla="*/ 118 h 129"/>
              <a:gd name="T84" fmla="*/ 31 w 129"/>
              <a:gd name="T85" fmla="*/ 122 h 129"/>
              <a:gd name="T86" fmla="*/ 46 w 129"/>
              <a:gd name="T87" fmla="*/ 128 h 129"/>
              <a:gd name="T88" fmla="*/ 51 w 129"/>
              <a:gd name="T89" fmla="*/ 127 h 129"/>
              <a:gd name="T90" fmla="*/ 59 w 129"/>
              <a:gd name="T91" fmla="*/ 113 h 129"/>
              <a:gd name="T92" fmla="*/ 68 w 129"/>
              <a:gd name="T93" fmla="*/ 113 h 129"/>
              <a:gd name="T94" fmla="*/ 77 w 129"/>
              <a:gd name="T95" fmla="*/ 127 h 129"/>
              <a:gd name="T96" fmla="*/ 80 w 129"/>
              <a:gd name="T97" fmla="*/ 129 h 129"/>
              <a:gd name="T98" fmla="*/ 82 w 129"/>
              <a:gd name="T99" fmla="*/ 129 h 129"/>
              <a:gd name="T100" fmla="*/ 96 w 129"/>
              <a:gd name="T101" fmla="*/ 123 h 129"/>
              <a:gd name="T102" fmla="*/ 99 w 129"/>
              <a:gd name="T103" fmla="*/ 118 h 129"/>
              <a:gd name="T104" fmla="*/ 75 w 129"/>
              <a:gd name="T105" fmla="*/ 76 h 129"/>
              <a:gd name="T106" fmla="*/ 53 w 129"/>
              <a:gd name="T107" fmla="*/ 76 h 129"/>
              <a:gd name="T108" fmla="*/ 48 w 129"/>
              <a:gd name="T109" fmla="*/ 65 h 129"/>
              <a:gd name="T110" fmla="*/ 53 w 129"/>
              <a:gd name="T111" fmla="*/ 54 h 129"/>
              <a:gd name="T112" fmla="*/ 64 w 129"/>
              <a:gd name="T113" fmla="*/ 49 h 129"/>
              <a:gd name="T114" fmla="*/ 75 w 129"/>
              <a:gd name="T115" fmla="*/ 54 h 129"/>
              <a:gd name="T116" fmla="*/ 80 w 129"/>
              <a:gd name="T117" fmla="*/ 65 h 129"/>
              <a:gd name="T118" fmla="*/ 75 w 129"/>
              <a:gd name="T119" fmla="*/ 76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9" h="129">
                <a:moveTo>
                  <a:pt x="99" y="118"/>
                </a:moveTo>
                <a:cubicBezTo>
                  <a:pt x="95" y="102"/>
                  <a:pt x="95" y="102"/>
                  <a:pt x="95" y="102"/>
                </a:cubicBezTo>
                <a:cubicBezTo>
                  <a:pt x="97" y="100"/>
                  <a:pt x="99" y="98"/>
                  <a:pt x="101" y="96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9" y="100"/>
                  <a:pt x="121" y="99"/>
                  <a:pt x="122" y="98"/>
                </a:cubicBezTo>
                <a:cubicBezTo>
                  <a:pt x="128" y="83"/>
                  <a:pt x="128" y="83"/>
                  <a:pt x="128" y="83"/>
                </a:cubicBezTo>
                <a:cubicBezTo>
                  <a:pt x="128" y="81"/>
                  <a:pt x="128" y="79"/>
                  <a:pt x="126" y="78"/>
                </a:cubicBezTo>
                <a:cubicBezTo>
                  <a:pt x="112" y="70"/>
                  <a:pt x="112" y="70"/>
                  <a:pt x="112" y="70"/>
                </a:cubicBezTo>
                <a:cubicBezTo>
                  <a:pt x="112" y="68"/>
                  <a:pt x="113" y="66"/>
                  <a:pt x="113" y="65"/>
                </a:cubicBezTo>
                <a:cubicBezTo>
                  <a:pt x="113" y="64"/>
                  <a:pt x="112" y="62"/>
                  <a:pt x="112" y="61"/>
                </a:cubicBezTo>
                <a:cubicBezTo>
                  <a:pt x="126" y="52"/>
                  <a:pt x="126" y="52"/>
                  <a:pt x="126" y="52"/>
                </a:cubicBezTo>
                <a:cubicBezTo>
                  <a:pt x="128" y="51"/>
                  <a:pt x="129" y="49"/>
                  <a:pt x="128" y="47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1" y="31"/>
                  <a:pt x="119" y="30"/>
                  <a:pt x="117" y="30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0" y="32"/>
                  <a:pt x="97" y="30"/>
                  <a:pt x="95" y="28"/>
                </a:cubicBezTo>
                <a:cubicBezTo>
                  <a:pt x="99" y="12"/>
                  <a:pt x="99" y="12"/>
                  <a:pt x="99" y="12"/>
                </a:cubicBezTo>
                <a:cubicBezTo>
                  <a:pt x="100" y="10"/>
                  <a:pt x="99" y="8"/>
                  <a:pt x="97" y="8"/>
                </a:cubicBezTo>
                <a:cubicBezTo>
                  <a:pt x="82" y="1"/>
                  <a:pt x="82" y="1"/>
                  <a:pt x="82" y="1"/>
                </a:cubicBezTo>
                <a:cubicBezTo>
                  <a:pt x="80" y="1"/>
                  <a:pt x="78" y="1"/>
                  <a:pt x="77" y="3"/>
                </a:cubicBezTo>
                <a:cubicBezTo>
                  <a:pt x="69" y="17"/>
                  <a:pt x="69" y="17"/>
                  <a:pt x="69" y="17"/>
                </a:cubicBezTo>
                <a:cubicBezTo>
                  <a:pt x="66" y="16"/>
                  <a:pt x="63" y="16"/>
                  <a:pt x="60" y="17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1"/>
                  <a:pt x="49" y="0"/>
                  <a:pt x="47" y="1"/>
                </a:cubicBezTo>
                <a:cubicBezTo>
                  <a:pt x="32" y="7"/>
                  <a:pt x="32" y="7"/>
                  <a:pt x="32" y="7"/>
                </a:cubicBezTo>
                <a:cubicBezTo>
                  <a:pt x="30" y="8"/>
                  <a:pt x="29" y="10"/>
                  <a:pt x="30" y="12"/>
                </a:cubicBezTo>
                <a:cubicBezTo>
                  <a:pt x="34" y="27"/>
                  <a:pt x="34" y="27"/>
                  <a:pt x="34" y="27"/>
                </a:cubicBezTo>
                <a:cubicBezTo>
                  <a:pt x="31" y="29"/>
                  <a:pt x="29" y="32"/>
                  <a:pt x="27" y="34"/>
                </a:cubicBezTo>
                <a:cubicBezTo>
                  <a:pt x="12" y="30"/>
                  <a:pt x="12" y="30"/>
                  <a:pt x="12" y="30"/>
                </a:cubicBezTo>
                <a:cubicBezTo>
                  <a:pt x="10" y="29"/>
                  <a:pt x="8" y="30"/>
                  <a:pt x="7" y="32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49"/>
                  <a:pt x="1" y="51"/>
                  <a:pt x="2" y="52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62"/>
                  <a:pt x="16" y="63"/>
                  <a:pt x="16" y="65"/>
                </a:cubicBezTo>
                <a:cubicBezTo>
                  <a:pt x="16" y="66"/>
                  <a:pt x="16" y="68"/>
                  <a:pt x="16" y="69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80"/>
                  <a:pt x="0" y="82"/>
                </a:cubicBezTo>
                <a:cubicBezTo>
                  <a:pt x="7" y="97"/>
                  <a:pt x="7" y="97"/>
                  <a:pt x="7" y="97"/>
                </a:cubicBezTo>
                <a:cubicBezTo>
                  <a:pt x="7" y="99"/>
                  <a:pt x="9" y="100"/>
                  <a:pt x="11" y="99"/>
                </a:cubicBezTo>
                <a:cubicBezTo>
                  <a:pt x="27" y="95"/>
                  <a:pt x="27" y="95"/>
                  <a:pt x="27" y="95"/>
                </a:cubicBezTo>
                <a:cubicBezTo>
                  <a:pt x="29" y="98"/>
                  <a:pt x="31" y="100"/>
                  <a:pt x="33" y="102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29" y="119"/>
                  <a:pt x="30" y="121"/>
                  <a:pt x="31" y="122"/>
                </a:cubicBezTo>
                <a:cubicBezTo>
                  <a:pt x="46" y="128"/>
                  <a:pt x="46" y="128"/>
                  <a:pt x="46" y="128"/>
                </a:cubicBezTo>
                <a:cubicBezTo>
                  <a:pt x="48" y="129"/>
                  <a:pt x="50" y="129"/>
                  <a:pt x="51" y="127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62" y="113"/>
                  <a:pt x="65" y="113"/>
                  <a:pt x="68" y="113"/>
                </a:cubicBezTo>
                <a:cubicBezTo>
                  <a:pt x="77" y="127"/>
                  <a:pt x="77" y="127"/>
                  <a:pt x="77" y="127"/>
                </a:cubicBezTo>
                <a:cubicBezTo>
                  <a:pt x="77" y="128"/>
                  <a:pt x="79" y="129"/>
                  <a:pt x="80" y="129"/>
                </a:cubicBezTo>
                <a:cubicBezTo>
                  <a:pt x="81" y="129"/>
                  <a:pt x="81" y="129"/>
                  <a:pt x="82" y="129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8" y="122"/>
                  <a:pt x="99" y="120"/>
                  <a:pt x="99" y="118"/>
                </a:cubicBezTo>
                <a:close/>
                <a:moveTo>
                  <a:pt x="75" y="76"/>
                </a:moveTo>
                <a:cubicBezTo>
                  <a:pt x="69" y="82"/>
                  <a:pt x="59" y="82"/>
                  <a:pt x="53" y="76"/>
                </a:cubicBezTo>
                <a:cubicBezTo>
                  <a:pt x="50" y="73"/>
                  <a:pt x="48" y="69"/>
                  <a:pt x="48" y="65"/>
                </a:cubicBezTo>
                <a:cubicBezTo>
                  <a:pt x="48" y="61"/>
                  <a:pt x="50" y="57"/>
                  <a:pt x="53" y="54"/>
                </a:cubicBezTo>
                <a:cubicBezTo>
                  <a:pt x="56" y="51"/>
                  <a:pt x="60" y="49"/>
                  <a:pt x="64" y="49"/>
                </a:cubicBezTo>
                <a:cubicBezTo>
                  <a:pt x="68" y="49"/>
                  <a:pt x="72" y="51"/>
                  <a:pt x="75" y="54"/>
                </a:cubicBezTo>
                <a:cubicBezTo>
                  <a:pt x="78" y="57"/>
                  <a:pt x="80" y="61"/>
                  <a:pt x="80" y="65"/>
                </a:cubicBezTo>
                <a:cubicBezTo>
                  <a:pt x="80" y="69"/>
                  <a:pt x="78" y="73"/>
                  <a:pt x="75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80">
              <a:solidFill>
                <a:prstClr val="white"/>
              </a:solidFill>
              <a:latin typeface="+mn-lt"/>
              <a:ea typeface="+mn-ea"/>
            </a:endParaRPr>
          </a:p>
        </p:txBody>
      </p:sp>
      <p:sp>
        <p:nvSpPr>
          <p:cNvPr id="16" name="Freeform 108"/>
          <p:cNvSpPr>
            <a:spLocks noEditPoints="1"/>
          </p:cNvSpPr>
          <p:nvPr/>
        </p:nvSpPr>
        <p:spPr bwMode="auto">
          <a:xfrm>
            <a:off x="9358313" y="1773238"/>
            <a:ext cx="211137" cy="206375"/>
          </a:xfrm>
          <a:custGeom>
            <a:avLst/>
            <a:gdLst>
              <a:gd name="T0" fmla="*/ 96 w 96"/>
              <a:gd name="T1" fmla="*/ 42 h 96"/>
              <a:gd name="T2" fmla="*/ 93 w 96"/>
              <a:gd name="T3" fmla="*/ 38 h 96"/>
              <a:gd name="T4" fmla="*/ 82 w 96"/>
              <a:gd name="T5" fmla="*/ 36 h 96"/>
              <a:gd name="T6" fmla="*/ 81 w 96"/>
              <a:gd name="T7" fmla="*/ 34 h 96"/>
              <a:gd name="T8" fmla="*/ 80 w 96"/>
              <a:gd name="T9" fmla="*/ 32 h 96"/>
              <a:gd name="T10" fmla="*/ 86 w 96"/>
              <a:gd name="T11" fmla="*/ 23 h 96"/>
              <a:gd name="T12" fmla="*/ 86 w 96"/>
              <a:gd name="T13" fmla="*/ 18 h 96"/>
              <a:gd name="T14" fmla="*/ 78 w 96"/>
              <a:gd name="T15" fmla="*/ 10 h 96"/>
              <a:gd name="T16" fmla="*/ 73 w 96"/>
              <a:gd name="T17" fmla="*/ 9 h 96"/>
              <a:gd name="T18" fmla="*/ 64 w 96"/>
              <a:gd name="T19" fmla="*/ 16 h 96"/>
              <a:gd name="T20" fmla="*/ 59 w 96"/>
              <a:gd name="T21" fmla="*/ 14 h 96"/>
              <a:gd name="T22" fmla="*/ 58 w 96"/>
              <a:gd name="T23" fmla="*/ 3 h 96"/>
              <a:gd name="T24" fmla="*/ 54 w 96"/>
              <a:gd name="T25" fmla="*/ 0 h 96"/>
              <a:gd name="T26" fmla="*/ 42 w 96"/>
              <a:gd name="T27" fmla="*/ 0 h 96"/>
              <a:gd name="T28" fmla="*/ 38 w 96"/>
              <a:gd name="T29" fmla="*/ 3 h 96"/>
              <a:gd name="T30" fmla="*/ 37 w 96"/>
              <a:gd name="T31" fmla="*/ 14 h 96"/>
              <a:gd name="T32" fmla="*/ 34 w 96"/>
              <a:gd name="T33" fmla="*/ 15 h 96"/>
              <a:gd name="T34" fmla="*/ 32 w 96"/>
              <a:gd name="T35" fmla="*/ 16 h 96"/>
              <a:gd name="T36" fmla="*/ 23 w 96"/>
              <a:gd name="T37" fmla="*/ 10 h 96"/>
              <a:gd name="T38" fmla="*/ 18 w 96"/>
              <a:gd name="T39" fmla="*/ 10 h 96"/>
              <a:gd name="T40" fmla="*/ 10 w 96"/>
              <a:gd name="T41" fmla="*/ 18 h 96"/>
              <a:gd name="T42" fmla="*/ 10 w 96"/>
              <a:gd name="T43" fmla="*/ 24 h 96"/>
              <a:gd name="T44" fmla="*/ 16 w 96"/>
              <a:gd name="T45" fmla="*/ 32 h 96"/>
              <a:gd name="T46" fmla="*/ 14 w 96"/>
              <a:gd name="T47" fmla="*/ 37 h 96"/>
              <a:gd name="T48" fmla="*/ 4 w 96"/>
              <a:gd name="T49" fmla="*/ 38 h 96"/>
              <a:gd name="T50" fmla="*/ 0 w 96"/>
              <a:gd name="T51" fmla="*/ 42 h 96"/>
              <a:gd name="T52" fmla="*/ 0 w 96"/>
              <a:gd name="T53" fmla="*/ 54 h 96"/>
              <a:gd name="T54" fmla="*/ 4 w 96"/>
              <a:gd name="T55" fmla="*/ 58 h 96"/>
              <a:gd name="T56" fmla="*/ 14 w 96"/>
              <a:gd name="T57" fmla="*/ 59 h 96"/>
              <a:gd name="T58" fmla="*/ 15 w 96"/>
              <a:gd name="T59" fmla="*/ 62 h 96"/>
              <a:gd name="T60" fmla="*/ 16 w 96"/>
              <a:gd name="T61" fmla="*/ 64 h 96"/>
              <a:gd name="T62" fmla="*/ 10 w 96"/>
              <a:gd name="T63" fmla="*/ 73 h 96"/>
              <a:gd name="T64" fmla="*/ 10 w 96"/>
              <a:gd name="T65" fmla="*/ 78 h 96"/>
              <a:gd name="T66" fmla="*/ 19 w 96"/>
              <a:gd name="T67" fmla="*/ 86 h 96"/>
              <a:gd name="T68" fmla="*/ 24 w 96"/>
              <a:gd name="T69" fmla="*/ 86 h 96"/>
              <a:gd name="T70" fmla="*/ 32 w 96"/>
              <a:gd name="T71" fmla="*/ 80 h 96"/>
              <a:gd name="T72" fmla="*/ 37 w 96"/>
              <a:gd name="T73" fmla="*/ 82 h 96"/>
              <a:gd name="T74" fmla="*/ 39 w 96"/>
              <a:gd name="T75" fmla="*/ 93 h 96"/>
              <a:gd name="T76" fmla="*/ 43 w 96"/>
              <a:gd name="T77" fmla="*/ 96 h 96"/>
              <a:gd name="T78" fmla="*/ 43 w 96"/>
              <a:gd name="T79" fmla="*/ 96 h 96"/>
              <a:gd name="T80" fmla="*/ 54 w 96"/>
              <a:gd name="T81" fmla="*/ 96 h 96"/>
              <a:gd name="T82" fmla="*/ 58 w 96"/>
              <a:gd name="T83" fmla="*/ 92 h 96"/>
              <a:gd name="T84" fmla="*/ 60 w 96"/>
              <a:gd name="T85" fmla="*/ 82 h 96"/>
              <a:gd name="T86" fmla="*/ 62 w 96"/>
              <a:gd name="T87" fmla="*/ 81 h 96"/>
              <a:gd name="T88" fmla="*/ 64 w 96"/>
              <a:gd name="T89" fmla="*/ 80 h 96"/>
              <a:gd name="T90" fmla="*/ 73 w 96"/>
              <a:gd name="T91" fmla="*/ 86 h 96"/>
              <a:gd name="T92" fmla="*/ 78 w 96"/>
              <a:gd name="T93" fmla="*/ 86 h 96"/>
              <a:gd name="T94" fmla="*/ 86 w 96"/>
              <a:gd name="T95" fmla="*/ 77 h 96"/>
              <a:gd name="T96" fmla="*/ 87 w 96"/>
              <a:gd name="T97" fmla="*/ 72 h 96"/>
              <a:gd name="T98" fmla="*/ 80 w 96"/>
              <a:gd name="T99" fmla="*/ 64 h 96"/>
              <a:gd name="T100" fmla="*/ 82 w 96"/>
              <a:gd name="T101" fmla="*/ 59 h 96"/>
              <a:gd name="T102" fmla="*/ 93 w 96"/>
              <a:gd name="T103" fmla="*/ 57 h 96"/>
              <a:gd name="T104" fmla="*/ 96 w 96"/>
              <a:gd name="T105" fmla="*/ 53 h 96"/>
              <a:gd name="T106" fmla="*/ 96 w 96"/>
              <a:gd name="T107" fmla="*/ 42 h 96"/>
              <a:gd name="T108" fmla="*/ 56 w 96"/>
              <a:gd name="T109" fmla="*/ 51 h 96"/>
              <a:gd name="T110" fmla="*/ 45 w 96"/>
              <a:gd name="T111" fmla="*/ 55 h 96"/>
              <a:gd name="T112" fmla="*/ 41 w 96"/>
              <a:gd name="T113" fmla="*/ 45 h 96"/>
              <a:gd name="T114" fmla="*/ 48 w 96"/>
              <a:gd name="T115" fmla="*/ 40 h 96"/>
              <a:gd name="T116" fmla="*/ 51 w 96"/>
              <a:gd name="T117" fmla="*/ 40 h 96"/>
              <a:gd name="T118" fmla="*/ 56 w 96"/>
              <a:gd name="T119" fmla="*/ 45 h 96"/>
              <a:gd name="T120" fmla="*/ 56 w 96"/>
              <a:gd name="T121" fmla="*/ 5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6" h="96">
                <a:moveTo>
                  <a:pt x="96" y="42"/>
                </a:moveTo>
                <a:cubicBezTo>
                  <a:pt x="96" y="40"/>
                  <a:pt x="95" y="38"/>
                  <a:pt x="93" y="38"/>
                </a:cubicBezTo>
                <a:cubicBezTo>
                  <a:pt x="82" y="36"/>
                  <a:pt x="82" y="36"/>
                  <a:pt x="82" y="36"/>
                </a:cubicBezTo>
                <a:cubicBezTo>
                  <a:pt x="82" y="36"/>
                  <a:pt x="81" y="35"/>
                  <a:pt x="81" y="34"/>
                </a:cubicBezTo>
                <a:cubicBezTo>
                  <a:pt x="81" y="33"/>
                  <a:pt x="80" y="32"/>
                  <a:pt x="80" y="32"/>
                </a:cubicBezTo>
                <a:cubicBezTo>
                  <a:pt x="86" y="23"/>
                  <a:pt x="86" y="23"/>
                  <a:pt x="86" y="23"/>
                </a:cubicBezTo>
                <a:cubicBezTo>
                  <a:pt x="88" y="21"/>
                  <a:pt x="87" y="19"/>
                  <a:pt x="86" y="18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8"/>
                  <a:pt x="74" y="8"/>
                  <a:pt x="73" y="9"/>
                </a:cubicBezTo>
                <a:cubicBezTo>
                  <a:pt x="64" y="16"/>
                  <a:pt x="64" y="16"/>
                  <a:pt x="64" y="16"/>
                </a:cubicBezTo>
                <a:cubicBezTo>
                  <a:pt x="62" y="15"/>
                  <a:pt x="61" y="14"/>
                  <a:pt x="59" y="14"/>
                </a:cubicBezTo>
                <a:cubicBezTo>
                  <a:pt x="58" y="3"/>
                  <a:pt x="58" y="3"/>
                  <a:pt x="58" y="3"/>
                </a:cubicBezTo>
                <a:cubicBezTo>
                  <a:pt x="57" y="1"/>
                  <a:pt x="55" y="0"/>
                  <a:pt x="54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0" y="0"/>
                  <a:pt x="38" y="1"/>
                  <a:pt x="38" y="3"/>
                </a:cubicBezTo>
                <a:cubicBezTo>
                  <a:pt x="37" y="14"/>
                  <a:pt x="37" y="14"/>
                  <a:pt x="37" y="14"/>
                </a:cubicBezTo>
                <a:cubicBezTo>
                  <a:pt x="36" y="14"/>
                  <a:pt x="35" y="15"/>
                  <a:pt x="34" y="15"/>
                </a:cubicBezTo>
                <a:cubicBezTo>
                  <a:pt x="33" y="15"/>
                  <a:pt x="33" y="16"/>
                  <a:pt x="32" y="16"/>
                </a:cubicBezTo>
                <a:cubicBezTo>
                  <a:pt x="23" y="10"/>
                  <a:pt x="23" y="10"/>
                  <a:pt x="23" y="10"/>
                </a:cubicBezTo>
                <a:cubicBezTo>
                  <a:pt x="22" y="9"/>
                  <a:pt x="19" y="9"/>
                  <a:pt x="18" y="10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20"/>
                  <a:pt x="8" y="22"/>
                  <a:pt x="10" y="24"/>
                </a:cubicBezTo>
                <a:cubicBezTo>
                  <a:pt x="16" y="32"/>
                  <a:pt x="16" y="32"/>
                  <a:pt x="16" y="32"/>
                </a:cubicBezTo>
                <a:cubicBezTo>
                  <a:pt x="15" y="34"/>
                  <a:pt x="15" y="35"/>
                  <a:pt x="14" y="37"/>
                </a:cubicBezTo>
                <a:cubicBezTo>
                  <a:pt x="4" y="38"/>
                  <a:pt x="4" y="38"/>
                  <a:pt x="4" y="38"/>
                </a:cubicBezTo>
                <a:cubicBezTo>
                  <a:pt x="2" y="39"/>
                  <a:pt x="0" y="40"/>
                  <a:pt x="0" y="42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6"/>
                  <a:pt x="2" y="58"/>
                  <a:pt x="4" y="58"/>
                </a:cubicBezTo>
                <a:cubicBezTo>
                  <a:pt x="14" y="59"/>
                  <a:pt x="14" y="59"/>
                  <a:pt x="14" y="59"/>
                </a:cubicBezTo>
                <a:cubicBezTo>
                  <a:pt x="15" y="60"/>
                  <a:pt x="15" y="61"/>
                  <a:pt x="15" y="62"/>
                </a:cubicBezTo>
                <a:cubicBezTo>
                  <a:pt x="16" y="63"/>
                  <a:pt x="16" y="63"/>
                  <a:pt x="16" y="64"/>
                </a:cubicBezTo>
                <a:cubicBezTo>
                  <a:pt x="10" y="73"/>
                  <a:pt x="10" y="73"/>
                  <a:pt x="10" y="73"/>
                </a:cubicBezTo>
                <a:cubicBezTo>
                  <a:pt x="9" y="74"/>
                  <a:pt x="9" y="77"/>
                  <a:pt x="10" y="78"/>
                </a:cubicBezTo>
                <a:cubicBezTo>
                  <a:pt x="19" y="86"/>
                  <a:pt x="19" y="86"/>
                  <a:pt x="19" y="86"/>
                </a:cubicBezTo>
                <a:cubicBezTo>
                  <a:pt x="20" y="87"/>
                  <a:pt x="22" y="88"/>
                  <a:pt x="24" y="86"/>
                </a:cubicBezTo>
                <a:cubicBezTo>
                  <a:pt x="32" y="80"/>
                  <a:pt x="32" y="80"/>
                  <a:pt x="32" y="80"/>
                </a:cubicBezTo>
                <a:cubicBezTo>
                  <a:pt x="34" y="81"/>
                  <a:pt x="35" y="81"/>
                  <a:pt x="37" y="82"/>
                </a:cubicBezTo>
                <a:cubicBezTo>
                  <a:pt x="39" y="93"/>
                  <a:pt x="39" y="93"/>
                  <a:pt x="39" y="93"/>
                </a:cubicBezTo>
                <a:cubicBezTo>
                  <a:pt x="39" y="94"/>
                  <a:pt x="41" y="96"/>
                  <a:pt x="43" y="96"/>
                </a:cubicBezTo>
                <a:cubicBezTo>
                  <a:pt x="43" y="96"/>
                  <a:pt x="43" y="96"/>
                  <a:pt x="43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56" y="96"/>
                  <a:pt x="58" y="94"/>
                  <a:pt x="58" y="92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1"/>
                  <a:pt x="61" y="81"/>
                  <a:pt x="62" y="81"/>
                </a:cubicBezTo>
                <a:cubicBezTo>
                  <a:pt x="63" y="80"/>
                  <a:pt x="64" y="80"/>
                  <a:pt x="64" y="80"/>
                </a:cubicBezTo>
                <a:cubicBezTo>
                  <a:pt x="73" y="86"/>
                  <a:pt x="73" y="86"/>
                  <a:pt x="73" y="86"/>
                </a:cubicBezTo>
                <a:cubicBezTo>
                  <a:pt x="75" y="87"/>
                  <a:pt x="77" y="87"/>
                  <a:pt x="78" y="86"/>
                </a:cubicBezTo>
                <a:cubicBezTo>
                  <a:pt x="86" y="77"/>
                  <a:pt x="86" y="77"/>
                  <a:pt x="86" y="77"/>
                </a:cubicBezTo>
                <a:cubicBezTo>
                  <a:pt x="88" y="76"/>
                  <a:pt x="88" y="74"/>
                  <a:pt x="87" y="72"/>
                </a:cubicBezTo>
                <a:cubicBezTo>
                  <a:pt x="80" y="64"/>
                  <a:pt x="80" y="64"/>
                  <a:pt x="80" y="64"/>
                </a:cubicBezTo>
                <a:cubicBezTo>
                  <a:pt x="81" y="62"/>
                  <a:pt x="82" y="61"/>
                  <a:pt x="82" y="59"/>
                </a:cubicBezTo>
                <a:cubicBezTo>
                  <a:pt x="93" y="57"/>
                  <a:pt x="93" y="57"/>
                  <a:pt x="93" y="57"/>
                </a:cubicBezTo>
                <a:cubicBezTo>
                  <a:pt x="95" y="57"/>
                  <a:pt x="96" y="55"/>
                  <a:pt x="96" y="53"/>
                </a:cubicBezTo>
                <a:lnTo>
                  <a:pt x="96" y="42"/>
                </a:lnTo>
                <a:close/>
                <a:moveTo>
                  <a:pt x="56" y="51"/>
                </a:moveTo>
                <a:cubicBezTo>
                  <a:pt x="54" y="55"/>
                  <a:pt x="49" y="57"/>
                  <a:pt x="45" y="55"/>
                </a:cubicBezTo>
                <a:cubicBezTo>
                  <a:pt x="41" y="54"/>
                  <a:pt x="39" y="49"/>
                  <a:pt x="41" y="45"/>
                </a:cubicBezTo>
                <a:cubicBezTo>
                  <a:pt x="42" y="42"/>
                  <a:pt x="45" y="40"/>
                  <a:pt x="48" y="40"/>
                </a:cubicBezTo>
                <a:cubicBezTo>
                  <a:pt x="49" y="40"/>
                  <a:pt x="50" y="40"/>
                  <a:pt x="51" y="40"/>
                </a:cubicBezTo>
                <a:cubicBezTo>
                  <a:pt x="53" y="41"/>
                  <a:pt x="55" y="43"/>
                  <a:pt x="56" y="45"/>
                </a:cubicBezTo>
                <a:cubicBezTo>
                  <a:pt x="56" y="47"/>
                  <a:pt x="56" y="49"/>
                  <a:pt x="56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80">
              <a:solidFill>
                <a:prstClr val="white"/>
              </a:solidFill>
              <a:latin typeface="+mn-lt"/>
              <a:ea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368550" y="3603625"/>
            <a:ext cx="730250" cy="730250"/>
          </a:xfrm>
          <a:prstGeom prst="ellipse">
            <a:avLst/>
          </a:prstGeom>
          <a:solidFill>
            <a:srgbClr val="5AB1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2582863" y="3779838"/>
            <a:ext cx="301625" cy="401637"/>
          </a:xfrm>
          <a:custGeom>
            <a:avLst/>
            <a:gdLst>
              <a:gd name="T0" fmla="*/ 132 w 144"/>
              <a:gd name="T1" fmla="*/ 0 h 192"/>
              <a:gd name="T2" fmla="*/ 12 w 144"/>
              <a:gd name="T3" fmla="*/ 0 h 192"/>
              <a:gd name="T4" fmla="*/ 0 w 144"/>
              <a:gd name="T5" fmla="*/ 12 h 192"/>
              <a:gd name="T6" fmla="*/ 0 w 144"/>
              <a:gd name="T7" fmla="*/ 180 h 192"/>
              <a:gd name="T8" fmla="*/ 12 w 144"/>
              <a:gd name="T9" fmla="*/ 192 h 192"/>
              <a:gd name="T10" fmla="*/ 132 w 144"/>
              <a:gd name="T11" fmla="*/ 192 h 192"/>
              <a:gd name="T12" fmla="*/ 144 w 144"/>
              <a:gd name="T13" fmla="*/ 180 h 192"/>
              <a:gd name="T14" fmla="*/ 144 w 144"/>
              <a:gd name="T15" fmla="*/ 12 h 192"/>
              <a:gd name="T16" fmla="*/ 132 w 144"/>
              <a:gd name="T17" fmla="*/ 0 h 192"/>
              <a:gd name="T18" fmla="*/ 69 w 144"/>
              <a:gd name="T19" fmla="*/ 17 h 192"/>
              <a:gd name="T20" fmla="*/ 75 w 144"/>
              <a:gd name="T21" fmla="*/ 17 h 192"/>
              <a:gd name="T22" fmla="*/ 76 w 144"/>
              <a:gd name="T23" fmla="*/ 20 h 192"/>
              <a:gd name="T24" fmla="*/ 75 w 144"/>
              <a:gd name="T25" fmla="*/ 23 h 192"/>
              <a:gd name="T26" fmla="*/ 72 w 144"/>
              <a:gd name="T27" fmla="*/ 24 h 192"/>
              <a:gd name="T28" fmla="*/ 69 w 144"/>
              <a:gd name="T29" fmla="*/ 23 h 192"/>
              <a:gd name="T30" fmla="*/ 68 w 144"/>
              <a:gd name="T31" fmla="*/ 20 h 192"/>
              <a:gd name="T32" fmla="*/ 69 w 144"/>
              <a:gd name="T33" fmla="*/ 17 h 192"/>
              <a:gd name="T34" fmla="*/ 72 w 144"/>
              <a:gd name="T35" fmla="*/ 176 h 192"/>
              <a:gd name="T36" fmla="*/ 60 w 144"/>
              <a:gd name="T37" fmla="*/ 164 h 192"/>
              <a:gd name="T38" fmla="*/ 72 w 144"/>
              <a:gd name="T39" fmla="*/ 152 h 192"/>
              <a:gd name="T40" fmla="*/ 84 w 144"/>
              <a:gd name="T41" fmla="*/ 164 h 192"/>
              <a:gd name="T42" fmla="*/ 72 w 144"/>
              <a:gd name="T43" fmla="*/ 176 h 192"/>
              <a:gd name="T44" fmla="*/ 128 w 144"/>
              <a:gd name="T45" fmla="*/ 140 h 192"/>
              <a:gd name="T46" fmla="*/ 124 w 144"/>
              <a:gd name="T47" fmla="*/ 144 h 192"/>
              <a:gd name="T48" fmla="*/ 20 w 144"/>
              <a:gd name="T49" fmla="*/ 144 h 192"/>
              <a:gd name="T50" fmla="*/ 16 w 144"/>
              <a:gd name="T51" fmla="*/ 140 h 192"/>
              <a:gd name="T52" fmla="*/ 16 w 144"/>
              <a:gd name="T53" fmla="*/ 36 h 192"/>
              <a:gd name="T54" fmla="*/ 20 w 144"/>
              <a:gd name="T55" fmla="*/ 32 h 192"/>
              <a:gd name="T56" fmla="*/ 124 w 144"/>
              <a:gd name="T57" fmla="*/ 32 h 192"/>
              <a:gd name="T58" fmla="*/ 128 w 144"/>
              <a:gd name="T59" fmla="*/ 36 h 192"/>
              <a:gd name="T60" fmla="*/ 128 w 144"/>
              <a:gd name="T61" fmla="*/ 14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44" h="192">
                <a:moveTo>
                  <a:pt x="132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6"/>
                  <a:pt x="6" y="192"/>
                  <a:pt x="12" y="192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139" y="192"/>
                  <a:pt x="144" y="186"/>
                  <a:pt x="144" y="180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5"/>
                  <a:pt x="139" y="0"/>
                  <a:pt x="132" y="0"/>
                </a:cubicBezTo>
                <a:close/>
                <a:moveTo>
                  <a:pt x="69" y="17"/>
                </a:moveTo>
                <a:cubicBezTo>
                  <a:pt x="71" y="16"/>
                  <a:pt x="74" y="16"/>
                  <a:pt x="75" y="17"/>
                </a:cubicBezTo>
                <a:cubicBezTo>
                  <a:pt x="76" y="18"/>
                  <a:pt x="76" y="19"/>
                  <a:pt x="76" y="20"/>
                </a:cubicBezTo>
                <a:cubicBezTo>
                  <a:pt x="76" y="21"/>
                  <a:pt x="76" y="22"/>
                  <a:pt x="75" y="23"/>
                </a:cubicBezTo>
                <a:cubicBezTo>
                  <a:pt x="74" y="23"/>
                  <a:pt x="73" y="24"/>
                  <a:pt x="72" y="24"/>
                </a:cubicBezTo>
                <a:cubicBezTo>
                  <a:pt x="71" y="24"/>
                  <a:pt x="70" y="23"/>
                  <a:pt x="69" y="23"/>
                </a:cubicBezTo>
                <a:cubicBezTo>
                  <a:pt x="69" y="22"/>
                  <a:pt x="68" y="21"/>
                  <a:pt x="68" y="20"/>
                </a:cubicBezTo>
                <a:cubicBezTo>
                  <a:pt x="68" y="19"/>
                  <a:pt x="69" y="18"/>
                  <a:pt x="69" y="17"/>
                </a:cubicBezTo>
                <a:close/>
                <a:moveTo>
                  <a:pt x="72" y="176"/>
                </a:moveTo>
                <a:cubicBezTo>
                  <a:pt x="66" y="176"/>
                  <a:pt x="60" y="170"/>
                  <a:pt x="60" y="164"/>
                </a:cubicBezTo>
                <a:cubicBezTo>
                  <a:pt x="60" y="157"/>
                  <a:pt x="66" y="152"/>
                  <a:pt x="72" y="152"/>
                </a:cubicBezTo>
                <a:cubicBezTo>
                  <a:pt x="79" y="152"/>
                  <a:pt x="84" y="157"/>
                  <a:pt x="84" y="164"/>
                </a:cubicBezTo>
                <a:cubicBezTo>
                  <a:pt x="84" y="170"/>
                  <a:pt x="79" y="176"/>
                  <a:pt x="72" y="176"/>
                </a:cubicBezTo>
                <a:close/>
                <a:moveTo>
                  <a:pt x="128" y="140"/>
                </a:moveTo>
                <a:cubicBezTo>
                  <a:pt x="128" y="142"/>
                  <a:pt x="126" y="144"/>
                  <a:pt x="124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18" y="144"/>
                  <a:pt x="16" y="142"/>
                  <a:pt x="16" y="140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4"/>
                  <a:pt x="18" y="32"/>
                  <a:pt x="20" y="32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26" y="32"/>
                  <a:pt x="128" y="34"/>
                  <a:pt x="128" y="36"/>
                </a:cubicBezTo>
                <a:lnTo>
                  <a:pt x="128" y="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8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703888" y="3614738"/>
            <a:ext cx="730250" cy="730250"/>
          </a:xfrm>
          <a:prstGeom prst="ellipse">
            <a:avLst/>
          </a:prstGeom>
          <a:solidFill>
            <a:srgbClr val="CF23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Freeform 93"/>
          <p:cNvSpPr/>
          <p:nvPr/>
        </p:nvSpPr>
        <p:spPr bwMode="auto">
          <a:xfrm>
            <a:off x="5830888" y="3770313"/>
            <a:ext cx="476250" cy="395287"/>
          </a:xfrm>
          <a:custGeom>
            <a:avLst/>
            <a:gdLst>
              <a:gd name="T0" fmla="*/ 176 w 192"/>
              <a:gd name="T1" fmla="*/ 92 h 160"/>
              <a:gd name="T2" fmla="*/ 176 w 192"/>
              <a:gd name="T3" fmla="*/ 91 h 160"/>
              <a:gd name="T4" fmla="*/ 176 w 192"/>
              <a:gd name="T5" fmla="*/ 48 h 160"/>
              <a:gd name="T6" fmla="*/ 176 w 192"/>
              <a:gd name="T7" fmla="*/ 46 h 160"/>
              <a:gd name="T8" fmla="*/ 96 w 192"/>
              <a:gd name="T9" fmla="*/ 0 h 160"/>
              <a:gd name="T10" fmla="*/ 17 w 192"/>
              <a:gd name="T11" fmla="*/ 46 h 160"/>
              <a:gd name="T12" fmla="*/ 17 w 192"/>
              <a:gd name="T13" fmla="*/ 46 h 160"/>
              <a:gd name="T14" fmla="*/ 16 w 192"/>
              <a:gd name="T15" fmla="*/ 47 h 160"/>
              <a:gd name="T16" fmla="*/ 16 w 192"/>
              <a:gd name="T17" fmla="*/ 48 h 160"/>
              <a:gd name="T18" fmla="*/ 16 w 192"/>
              <a:gd name="T19" fmla="*/ 48 h 160"/>
              <a:gd name="T20" fmla="*/ 16 w 192"/>
              <a:gd name="T21" fmla="*/ 91 h 160"/>
              <a:gd name="T22" fmla="*/ 16 w 192"/>
              <a:gd name="T23" fmla="*/ 92 h 160"/>
              <a:gd name="T24" fmla="*/ 0 w 192"/>
              <a:gd name="T25" fmla="*/ 120 h 160"/>
              <a:gd name="T26" fmla="*/ 32 w 192"/>
              <a:gd name="T27" fmla="*/ 152 h 160"/>
              <a:gd name="T28" fmla="*/ 33 w 192"/>
              <a:gd name="T29" fmla="*/ 152 h 160"/>
              <a:gd name="T30" fmla="*/ 44 w 192"/>
              <a:gd name="T31" fmla="*/ 160 h 160"/>
              <a:gd name="T32" fmla="*/ 56 w 192"/>
              <a:gd name="T33" fmla="*/ 148 h 160"/>
              <a:gd name="T34" fmla="*/ 56 w 192"/>
              <a:gd name="T35" fmla="*/ 92 h 160"/>
              <a:gd name="T36" fmla="*/ 44 w 192"/>
              <a:gd name="T37" fmla="*/ 80 h 160"/>
              <a:gd name="T38" fmla="*/ 33 w 192"/>
              <a:gd name="T39" fmla="*/ 88 h 160"/>
              <a:gd name="T40" fmla="*/ 32 w 192"/>
              <a:gd name="T41" fmla="*/ 88 h 160"/>
              <a:gd name="T42" fmla="*/ 24 w 192"/>
              <a:gd name="T43" fmla="*/ 89 h 160"/>
              <a:gd name="T44" fmla="*/ 24 w 192"/>
              <a:gd name="T45" fmla="*/ 49 h 160"/>
              <a:gd name="T46" fmla="*/ 46 w 192"/>
              <a:gd name="T47" fmla="*/ 24 h 160"/>
              <a:gd name="T48" fmla="*/ 52 w 192"/>
              <a:gd name="T49" fmla="*/ 31 h 160"/>
              <a:gd name="T50" fmla="*/ 57 w 192"/>
              <a:gd name="T51" fmla="*/ 31 h 160"/>
              <a:gd name="T52" fmla="*/ 96 w 192"/>
              <a:gd name="T53" fmla="*/ 24 h 160"/>
              <a:gd name="T54" fmla="*/ 135 w 192"/>
              <a:gd name="T55" fmla="*/ 31 h 160"/>
              <a:gd name="T56" fmla="*/ 137 w 192"/>
              <a:gd name="T57" fmla="*/ 32 h 160"/>
              <a:gd name="T58" fmla="*/ 140 w 192"/>
              <a:gd name="T59" fmla="*/ 31 h 160"/>
              <a:gd name="T60" fmla="*/ 147 w 192"/>
              <a:gd name="T61" fmla="*/ 24 h 160"/>
              <a:gd name="T62" fmla="*/ 168 w 192"/>
              <a:gd name="T63" fmla="*/ 49 h 160"/>
              <a:gd name="T64" fmla="*/ 168 w 192"/>
              <a:gd name="T65" fmla="*/ 89 h 160"/>
              <a:gd name="T66" fmla="*/ 160 w 192"/>
              <a:gd name="T67" fmla="*/ 88 h 160"/>
              <a:gd name="T68" fmla="*/ 159 w 192"/>
              <a:gd name="T69" fmla="*/ 88 h 160"/>
              <a:gd name="T70" fmla="*/ 148 w 192"/>
              <a:gd name="T71" fmla="*/ 80 h 160"/>
              <a:gd name="T72" fmla="*/ 136 w 192"/>
              <a:gd name="T73" fmla="*/ 92 h 160"/>
              <a:gd name="T74" fmla="*/ 136 w 192"/>
              <a:gd name="T75" fmla="*/ 148 h 160"/>
              <a:gd name="T76" fmla="*/ 148 w 192"/>
              <a:gd name="T77" fmla="*/ 160 h 160"/>
              <a:gd name="T78" fmla="*/ 159 w 192"/>
              <a:gd name="T79" fmla="*/ 152 h 160"/>
              <a:gd name="T80" fmla="*/ 160 w 192"/>
              <a:gd name="T81" fmla="*/ 152 h 160"/>
              <a:gd name="T82" fmla="*/ 192 w 192"/>
              <a:gd name="T83" fmla="*/ 120 h 160"/>
              <a:gd name="T84" fmla="*/ 176 w 192"/>
              <a:gd name="T85" fmla="*/ 9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" h="160">
                <a:moveTo>
                  <a:pt x="176" y="92"/>
                </a:moveTo>
                <a:cubicBezTo>
                  <a:pt x="176" y="92"/>
                  <a:pt x="176" y="92"/>
                  <a:pt x="176" y="91"/>
                </a:cubicBezTo>
                <a:cubicBezTo>
                  <a:pt x="176" y="48"/>
                  <a:pt x="176" y="48"/>
                  <a:pt x="176" y="48"/>
                </a:cubicBezTo>
                <a:cubicBezTo>
                  <a:pt x="176" y="47"/>
                  <a:pt x="176" y="47"/>
                  <a:pt x="176" y="46"/>
                </a:cubicBezTo>
                <a:cubicBezTo>
                  <a:pt x="166" y="23"/>
                  <a:pt x="135" y="0"/>
                  <a:pt x="96" y="0"/>
                </a:cubicBezTo>
                <a:cubicBezTo>
                  <a:pt x="57" y="0"/>
                  <a:pt x="27" y="23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7"/>
                  <a:pt x="16" y="47"/>
                </a:cubicBezTo>
                <a:cubicBezTo>
                  <a:pt x="16" y="47"/>
                  <a:pt x="16" y="47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2"/>
                  <a:pt x="16" y="92"/>
                  <a:pt x="16" y="92"/>
                </a:cubicBezTo>
                <a:cubicBezTo>
                  <a:pt x="7" y="98"/>
                  <a:pt x="0" y="108"/>
                  <a:pt x="0" y="120"/>
                </a:cubicBezTo>
                <a:cubicBezTo>
                  <a:pt x="0" y="138"/>
                  <a:pt x="14" y="152"/>
                  <a:pt x="32" y="152"/>
                </a:cubicBezTo>
                <a:cubicBezTo>
                  <a:pt x="33" y="152"/>
                  <a:pt x="33" y="152"/>
                  <a:pt x="33" y="152"/>
                </a:cubicBezTo>
                <a:cubicBezTo>
                  <a:pt x="35" y="157"/>
                  <a:pt x="39" y="160"/>
                  <a:pt x="44" y="160"/>
                </a:cubicBezTo>
                <a:cubicBezTo>
                  <a:pt x="51" y="160"/>
                  <a:pt x="56" y="154"/>
                  <a:pt x="56" y="148"/>
                </a:cubicBezTo>
                <a:cubicBezTo>
                  <a:pt x="56" y="92"/>
                  <a:pt x="56" y="92"/>
                  <a:pt x="56" y="92"/>
                </a:cubicBezTo>
                <a:cubicBezTo>
                  <a:pt x="56" y="85"/>
                  <a:pt x="51" y="80"/>
                  <a:pt x="44" y="80"/>
                </a:cubicBezTo>
                <a:cubicBezTo>
                  <a:pt x="39" y="80"/>
                  <a:pt x="35" y="83"/>
                  <a:pt x="33" y="88"/>
                </a:cubicBezTo>
                <a:cubicBezTo>
                  <a:pt x="32" y="88"/>
                  <a:pt x="32" y="88"/>
                  <a:pt x="32" y="88"/>
                </a:cubicBezTo>
                <a:cubicBezTo>
                  <a:pt x="29" y="88"/>
                  <a:pt x="27" y="88"/>
                  <a:pt x="24" y="89"/>
                </a:cubicBezTo>
                <a:cubicBezTo>
                  <a:pt x="24" y="49"/>
                  <a:pt x="24" y="49"/>
                  <a:pt x="24" y="49"/>
                </a:cubicBezTo>
                <a:cubicBezTo>
                  <a:pt x="28" y="40"/>
                  <a:pt x="36" y="31"/>
                  <a:pt x="46" y="24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6" y="32"/>
                  <a:pt x="57" y="31"/>
                </a:cubicBezTo>
                <a:cubicBezTo>
                  <a:pt x="57" y="31"/>
                  <a:pt x="69" y="24"/>
                  <a:pt x="96" y="24"/>
                </a:cubicBezTo>
                <a:cubicBezTo>
                  <a:pt x="123" y="24"/>
                  <a:pt x="135" y="31"/>
                  <a:pt x="135" y="31"/>
                </a:cubicBezTo>
                <a:cubicBezTo>
                  <a:pt x="136" y="32"/>
                  <a:pt x="136" y="32"/>
                  <a:pt x="137" y="32"/>
                </a:cubicBezTo>
                <a:cubicBezTo>
                  <a:pt x="138" y="32"/>
                  <a:pt x="139" y="31"/>
                  <a:pt x="140" y="31"/>
                </a:cubicBezTo>
                <a:cubicBezTo>
                  <a:pt x="147" y="24"/>
                  <a:pt x="147" y="24"/>
                  <a:pt x="147" y="24"/>
                </a:cubicBezTo>
                <a:cubicBezTo>
                  <a:pt x="157" y="31"/>
                  <a:pt x="164" y="40"/>
                  <a:pt x="168" y="49"/>
                </a:cubicBezTo>
                <a:cubicBezTo>
                  <a:pt x="168" y="89"/>
                  <a:pt x="168" y="89"/>
                  <a:pt x="168" y="89"/>
                </a:cubicBezTo>
                <a:cubicBezTo>
                  <a:pt x="166" y="88"/>
                  <a:pt x="163" y="88"/>
                  <a:pt x="160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8" y="83"/>
                  <a:pt x="153" y="80"/>
                  <a:pt x="148" y="80"/>
                </a:cubicBezTo>
                <a:cubicBezTo>
                  <a:pt x="142" y="80"/>
                  <a:pt x="136" y="85"/>
                  <a:pt x="136" y="92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54"/>
                  <a:pt x="142" y="160"/>
                  <a:pt x="148" y="160"/>
                </a:cubicBezTo>
                <a:cubicBezTo>
                  <a:pt x="153" y="160"/>
                  <a:pt x="158" y="157"/>
                  <a:pt x="159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78" y="152"/>
                  <a:pt x="192" y="138"/>
                  <a:pt x="192" y="120"/>
                </a:cubicBezTo>
                <a:cubicBezTo>
                  <a:pt x="192" y="108"/>
                  <a:pt x="186" y="98"/>
                  <a:pt x="176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8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924925" y="3614738"/>
            <a:ext cx="730250" cy="730250"/>
          </a:xfrm>
          <a:prstGeom prst="ellipse">
            <a:avLst/>
          </a:prstGeom>
          <a:solidFill>
            <a:srgbClr val="5AB1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Freeform 53"/>
          <p:cNvSpPr/>
          <p:nvPr/>
        </p:nvSpPr>
        <p:spPr bwMode="auto">
          <a:xfrm>
            <a:off x="9213850" y="3730625"/>
            <a:ext cx="117475" cy="115888"/>
          </a:xfrm>
          <a:custGeom>
            <a:avLst/>
            <a:gdLst>
              <a:gd name="T0" fmla="*/ 46 w 48"/>
              <a:gd name="T1" fmla="*/ 29 h 47"/>
              <a:gd name="T2" fmla="*/ 46 w 48"/>
              <a:gd name="T3" fmla="*/ 24 h 47"/>
              <a:gd name="T4" fmla="*/ 24 w 48"/>
              <a:gd name="T5" fmla="*/ 1 h 47"/>
              <a:gd name="T6" fmla="*/ 21 w 48"/>
              <a:gd name="T7" fmla="*/ 0 h 47"/>
              <a:gd name="T8" fmla="*/ 18 w 48"/>
              <a:gd name="T9" fmla="*/ 1 h 47"/>
              <a:gd name="T10" fmla="*/ 0 w 48"/>
              <a:gd name="T11" fmla="*/ 19 h 47"/>
              <a:gd name="T12" fmla="*/ 28 w 48"/>
              <a:gd name="T13" fmla="*/ 47 h 47"/>
              <a:gd name="T14" fmla="*/ 46 w 48"/>
              <a:gd name="T15" fmla="*/ 2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47">
                <a:moveTo>
                  <a:pt x="46" y="29"/>
                </a:moveTo>
                <a:cubicBezTo>
                  <a:pt x="48" y="28"/>
                  <a:pt x="48" y="25"/>
                  <a:pt x="46" y="24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0" y="19"/>
                  <a:pt x="0" y="19"/>
                  <a:pt x="0" y="19"/>
                </a:cubicBezTo>
                <a:cubicBezTo>
                  <a:pt x="28" y="47"/>
                  <a:pt x="28" y="47"/>
                  <a:pt x="28" y="47"/>
                </a:cubicBezTo>
                <a:lnTo>
                  <a:pt x="46" y="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8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3" name="Freeform 54"/>
          <p:cNvSpPr/>
          <p:nvPr/>
        </p:nvSpPr>
        <p:spPr bwMode="auto">
          <a:xfrm>
            <a:off x="9053513" y="3792538"/>
            <a:ext cx="412750" cy="412750"/>
          </a:xfrm>
          <a:custGeom>
            <a:avLst/>
            <a:gdLst>
              <a:gd name="T0" fmla="*/ 100 w 167"/>
              <a:gd name="T1" fmla="*/ 118 h 167"/>
              <a:gd name="T2" fmla="*/ 76 w 167"/>
              <a:gd name="T3" fmla="*/ 127 h 167"/>
              <a:gd name="T4" fmla="*/ 51 w 167"/>
              <a:gd name="T5" fmla="*/ 116 h 167"/>
              <a:gd name="T6" fmla="*/ 40 w 167"/>
              <a:gd name="T7" fmla="*/ 91 h 167"/>
              <a:gd name="T8" fmla="*/ 51 w 167"/>
              <a:gd name="T9" fmla="*/ 65 h 167"/>
              <a:gd name="T10" fmla="*/ 88 w 167"/>
              <a:gd name="T11" fmla="*/ 28 h 167"/>
              <a:gd name="T12" fmla="*/ 60 w 167"/>
              <a:gd name="T13" fmla="*/ 0 h 167"/>
              <a:gd name="T14" fmla="*/ 22 w 167"/>
              <a:gd name="T15" fmla="*/ 37 h 167"/>
              <a:gd name="T16" fmla="*/ 22 w 167"/>
              <a:gd name="T17" fmla="*/ 37 h 167"/>
              <a:gd name="T18" fmla="*/ 0 w 167"/>
              <a:gd name="T19" fmla="*/ 91 h 167"/>
              <a:gd name="T20" fmla="*/ 22 w 167"/>
              <a:gd name="T21" fmla="*/ 145 h 167"/>
              <a:gd name="T22" fmla="*/ 76 w 167"/>
              <a:gd name="T23" fmla="*/ 167 h 167"/>
              <a:gd name="T24" fmla="*/ 130 w 167"/>
              <a:gd name="T25" fmla="*/ 145 h 167"/>
              <a:gd name="T26" fmla="*/ 130 w 167"/>
              <a:gd name="T27" fmla="*/ 144 h 167"/>
              <a:gd name="T28" fmla="*/ 167 w 167"/>
              <a:gd name="T29" fmla="*/ 107 h 167"/>
              <a:gd name="T30" fmla="*/ 139 w 167"/>
              <a:gd name="T31" fmla="*/ 79 h 167"/>
              <a:gd name="T32" fmla="*/ 100 w 167"/>
              <a:gd name="T33" fmla="*/ 118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7" h="167">
                <a:moveTo>
                  <a:pt x="100" y="118"/>
                </a:moveTo>
                <a:cubicBezTo>
                  <a:pt x="94" y="124"/>
                  <a:pt x="85" y="127"/>
                  <a:pt x="76" y="127"/>
                </a:cubicBezTo>
                <a:cubicBezTo>
                  <a:pt x="67" y="127"/>
                  <a:pt x="57" y="123"/>
                  <a:pt x="51" y="116"/>
                </a:cubicBezTo>
                <a:cubicBezTo>
                  <a:pt x="44" y="110"/>
                  <a:pt x="40" y="100"/>
                  <a:pt x="40" y="91"/>
                </a:cubicBezTo>
                <a:cubicBezTo>
                  <a:pt x="40" y="81"/>
                  <a:pt x="44" y="72"/>
                  <a:pt x="51" y="65"/>
                </a:cubicBezTo>
                <a:cubicBezTo>
                  <a:pt x="88" y="28"/>
                  <a:pt x="88" y="28"/>
                  <a:pt x="88" y="28"/>
                </a:cubicBezTo>
                <a:cubicBezTo>
                  <a:pt x="60" y="0"/>
                  <a:pt x="60" y="0"/>
                  <a:pt x="60" y="0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8" y="52"/>
                  <a:pt x="0" y="71"/>
                  <a:pt x="0" y="91"/>
                </a:cubicBezTo>
                <a:cubicBezTo>
                  <a:pt x="0" y="111"/>
                  <a:pt x="8" y="130"/>
                  <a:pt x="22" y="145"/>
                </a:cubicBezTo>
                <a:cubicBezTo>
                  <a:pt x="37" y="159"/>
                  <a:pt x="56" y="167"/>
                  <a:pt x="76" y="167"/>
                </a:cubicBezTo>
                <a:cubicBezTo>
                  <a:pt x="96" y="167"/>
                  <a:pt x="116" y="159"/>
                  <a:pt x="130" y="145"/>
                </a:cubicBezTo>
                <a:cubicBezTo>
                  <a:pt x="130" y="144"/>
                  <a:pt x="130" y="144"/>
                  <a:pt x="130" y="144"/>
                </a:cubicBezTo>
                <a:cubicBezTo>
                  <a:pt x="167" y="107"/>
                  <a:pt x="167" y="107"/>
                  <a:pt x="167" y="107"/>
                </a:cubicBezTo>
                <a:cubicBezTo>
                  <a:pt x="139" y="79"/>
                  <a:pt x="139" y="79"/>
                  <a:pt x="139" y="79"/>
                </a:cubicBezTo>
                <a:lnTo>
                  <a:pt x="100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8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4" name="Freeform 55"/>
          <p:cNvSpPr/>
          <p:nvPr/>
        </p:nvSpPr>
        <p:spPr bwMode="auto">
          <a:xfrm>
            <a:off x="9410700" y="3925888"/>
            <a:ext cx="115888" cy="119062"/>
          </a:xfrm>
          <a:custGeom>
            <a:avLst/>
            <a:gdLst>
              <a:gd name="T0" fmla="*/ 46 w 47"/>
              <a:gd name="T1" fmla="*/ 24 h 48"/>
              <a:gd name="T2" fmla="*/ 23 w 47"/>
              <a:gd name="T3" fmla="*/ 2 h 48"/>
              <a:gd name="T4" fmla="*/ 18 w 47"/>
              <a:gd name="T5" fmla="*/ 2 h 48"/>
              <a:gd name="T6" fmla="*/ 0 w 47"/>
              <a:gd name="T7" fmla="*/ 20 h 48"/>
              <a:gd name="T8" fmla="*/ 28 w 47"/>
              <a:gd name="T9" fmla="*/ 48 h 48"/>
              <a:gd name="T10" fmla="*/ 46 w 47"/>
              <a:gd name="T11" fmla="*/ 29 h 48"/>
              <a:gd name="T12" fmla="*/ 47 w 47"/>
              <a:gd name="T13" fmla="*/ 27 h 48"/>
              <a:gd name="T14" fmla="*/ 46 w 47"/>
              <a:gd name="T15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" h="48">
                <a:moveTo>
                  <a:pt x="46" y="24"/>
                </a:moveTo>
                <a:cubicBezTo>
                  <a:pt x="23" y="2"/>
                  <a:pt x="23" y="2"/>
                  <a:pt x="23" y="2"/>
                </a:cubicBezTo>
                <a:cubicBezTo>
                  <a:pt x="22" y="0"/>
                  <a:pt x="19" y="1"/>
                  <a:pt x="18" y="2"/>
                </a:cubicBezTo>
                <a:cubicBezTo>
                  <a:pt x="0" y="20"/>
                  <a:pt x="0" y="20"/>
                  <a:pt x="0" y="20"/>
                </a:cubicBezTo>
                <a:cubicBezTo>
                  <a:pt x="28" y="48"/>
                  <a:pt x="28" y="48"/>
                  <a:pt x="28" y="48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47" y="28"/>
                  <a:pt x="47" y="27"/>
                </a:cubicBezTo>
                <a:cubicBezTo>
                  <a:pt x="47" y="25"/>
                  <a:pt x="47" y="24"/>
                  <a:pt x="46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8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5" name="矩形 30"/>
          <p:cNvSpPr>
            <a:spLocks noChangeArrowheads="1"/>
          </p:cNvSpPr>
          <p:nvPr/>
        </p:nvSpPr>
        <p:spPr bwMode="auto">
          <a:xfrm>
            <a:off x="1666875" y="2325688"/>
            <a:ext cx="2297113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666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31"/>
          <p:cNvSpPr>
            <a:spLocks noChangeArrowheads="1"/>
          </p:cNvSpPr>
          <p:nvPr/>
        </p:nvSpPr>
        <p:spPr bwMode="auto">
          <a:xfrm>
            <a:off x="4968875" y="2325688"/>
            <a:ext cx="2297113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666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32"/>
          <p:cNvSpPr>
            <a:spLocks noChangeArrowheads="1"/>
          </p:cNvSpPr>
          <p:nvPr/>
        </p:nvSpPr>
        <p:spPr bwMode="auto">
          <a:xfrm>
            <a:off x="8315325" y="2319338"/>
            <a:ext cx="2297113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666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33"/>
          <p:cNvSpPr>
            <a:spLocks noChangeArrowheads="1"/>
          </p:cNvSpPr>
          <p:nvPr/>
        </p:nvSpPr>
        <p:spPr bwMode="auto">
          <a:xfrm>
            <a:off x="8315325" y="4508500"/>
            <a:ext cx="2297113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666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34"/>
          <p:cNvSpPr>
            <a:spLocks noChangeArrowheads="1"/>
          </p:cNvSpPr>
          <p:nvPr/>
        </p:nvSpPr>
        <p:spPr bwMode="auto">
          <a:xfrm>
            <a:off x="4968875" y="4508500"/>
            <a:ext cx="2297113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666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35"/>
          <p:cNvSpPr>
            <a:spLocks noChangeArrowheads="1"/>
          </p:cNvSpPr>
          <p:nvPr/>
        </p:nvSpPr>
        <p:spPr bwMode="auto">
          <a:xfrm>
            <a:off x="1666875" y="4508500"/>
            <a:ext cx="2297113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666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单击此处编辑您要的内容。更多作品请在风云网搜索：风云办公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1096</Words>
  <Application>Microsoft Office PowerPoint</Application>
  <PresentationFormat>宽屏</PresentationFormat>
  <Paragraphs>140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Gill Sans</vt:lpstr>
      <vt:lpstr>华文宋体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天 下</cp:lastModifiedBy>
  <cp:revision>15</cp:revision>
  <dcterms:created xsi:type="dcterms:W3CDTF">2018-03-05T01:37:00Z</dcterms:created>
  <dcterms:modified xsi:type="dcterms:W3CDTF">2021-01-04T15:52:52Z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